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10"/>
  </p:notesMasterIdLst>
  <p:sldIdLst>
    <p:sldId id="276" r:id="rId3"/>
    <p:sldId id="277" r:id="rId4"/>
    <p:sldId id="279" r:id="rId5"/>
    <p:sldId id="280" r:id="rId6"/>
    <p:sldId id="278" r:id="rId7"/>
    <p:sldId id="281" r:id="rId8"/>
    <p:sldId id="268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64" d="100"/>
          <a:sy n="64" d="100"/>
        </p:scale>
        <p:origin x="786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741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7" rIns="91412" bIns="45707" rtlCol="0" anchor="ctr"/>
          <a:lstStyle/>
          <a:p>
            <a:pPr algn="ctr"/>
            <a:endParaRPr lang="en-US" sz="1942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7"/>
            <a:ext cx="10360501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37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28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11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9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3"/>
            <a:ext cx="10360501" cy="1362075"/>
          </a:xfrm>
        </p:spPr>
        <p:txBody>
          <a:bodyPr anchor="t"/>
          <a:lstStyle>
            <a:lvl1pPr algn="l">
              <a:defRPr sz="52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1pPr>
            <a:lvl2pPr marL="60931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621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793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4pPr>
            <a:lvl5pPr marL="2437242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5pPr>
            <a:lvl6pPr marL="304655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6pPr>
            <a:lvl7pPr marL="365586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7pPr>
            <a:lvl8pPr marL="426517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8pPr>
            <a:lvl9pPr marL="4874484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370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3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3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3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5"/>
            <a:ext cx="5385514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5"/>
            <a:ext cx="5387630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335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0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217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462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1"/>
            <a:ext cx="4010039" cy="1162051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4"/>
            <a:ext cx="6813892" cy="5853113"/>
          </a:xfrm>
        </p:spPr>
        <p:txBody>
          <a:bodyPr/>
          <a:lstStyle>
            <a:lvl1pPr>
              <a:defRPr sz="4299"/>
            </a:lvl1pPr>
            <a:lvl2pPr>
              <a:defRPr sz="3699"/>
            </a:lvl2pPr>
            <a:lvl3pPr>
              <a:defRPr sz="3199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039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2"/>
            <a:ext cx="7313295" cy="566739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9"/>
            </a:lvl1pPr>
            <a:lvl2pPr marL="609310" indent="0">
              <a:buNone/>
              <a:defRPr sz="3699"/>
            </a:lvl2pPr>
            <a:lvl3pPr marL="1218621" indent="0">
              <a:buNone/>
              <a:defRPr sz="3199"/>
            </a:lvl3pPr>
            <a:lvl4pPr marL="1827931" indent="0">
              <a:buNone/>
              <a:defRPr sz="2699"/>
            </a:lvl4pPr>
            <a:lvl5pPr marL="2437242" indent="0">
              <a:buNone/>
              <a:defRPr sz="2699"/>
            </a:lvl5pPr>
            <a:lvl6pPr marL="3046553" indent="0">
              <a:buNone/>
              <a:defRPr sz="2699"/>
            </a:lvl6pPr>
            <a:lvl7pPr marL="3655863" indent="0">
              <a:buNone/>
              <a:defRPr sz="2699"/>
            </a:lvl7pPr>
            <a:lvl8pPr marL="4265173" indent="0">
              <a:buNone/>
              <a:defRPr sz="2699"/>
            </a:lvl8pPr>
            <a:lvl9pPr marL="4874484" indent="0">
              <a:buNone/>
              <a:defRPr sz="26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0"/>
            <a:ext cx="7313295" cy="8048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3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363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1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1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312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5"/>
            <a:ext cx="5930678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5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1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2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defTabSz="1218621" rtl="0" eaLnBrk="1" latinLnBrk="0" hangingPunct="1"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83" indent="-456983" algn="l" defTabSz="1218621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130" indent="-380819" algn="l" defTabSz="1218621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276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587" indent="-304656" algn="l" defTabSz="1218621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j-lt"/>
          <a:ea typeface="+mn-ea"/>
          <a:cs typeface="+mn-cs"/>
        </a:defRPr>
      </a:lvl4pPr>
      <a:lvl5pPr marL="2741897" indent="-304656" algn="l" defTabSz="1218621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j-lt"/>
          <a:ea typeface="+mn-ea"/>
          <a:cs typeface="+mn-cs"/>
        </a:defRPr>
      </a:lvl5pPr>
      <a:lvl6pPr marL="3351207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518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82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13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1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62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242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586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4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EC1BA5A9-5E1E-42AD-86BC-4EED6E18445C}"/>
              </a:ext>
            </a:extLst>
          </p:cNvPr>
          <p:cNvSpPr>
            <a:spLocks/>
          </p:cNvSpPr>
          <p:nvPr/>
        </p:nvSpPr>
        <p:spPr bwMode="auto">
          <a:xfrm>
            <a:off x="8806914" y="1697823"/>
            <a:ext cx="3400960" cy="1327128"/>
          </a:xfrm>
          <a:custGeom>
            <a:avLst/>
            <a:gdLst>
              <a:gd name="T0" fmla="*/ 3098 w 5299"/>
              <a:gd name="T1" fmla="*/ 0 h 2065"/>
              <a:gd name="T2" fmla="*/ 1959 w 5299"/>
              <a:gd name="T3" fmla="*/ 0 h 2065"/>
              <a:gd name="T4" fmla="*/ 1505 w 5299"/>
              <a:gd name="T5" fmla="*/ 0 h 2065"/>
              <a:gd name="T6" fmla="*/ 299 w 5299"/>
              <a:gd name="T7" fmla="*/ 1023 h 2065"/>
              <a:gd name="T8" fmla="*/ 0 w 5299"/>
              <a:gd name="T9" fmla="*/ 1428 h 2065"/>
              <a:gd name="T10" fmla="*/ 361 w 5299"/>
              <a:gd name="T11" fmla="*/ 1322 h 2065"/>
              <a:gd name="T12" fmla="*/ 927 w 5299"/>
              <a:gd name="T13" fmla="*/ 1852 h 2065"/>
              <a:gd name="T14" fmla="*/ 1505 w 5299"/>
              <a:gd name="T15" fmla="*/ 2065 h 2065"/>
              <a:gd name="T16" fmla="*/ 1959 w 5299"/>
              <a:gd name="T17" fmla="*/ 2065 h 2065"/>
              <a:gd name="T18" fmla="*/ 3098 w 5299"/>
              <a:gd name="T19" fmla="*/ 2065 h 2065"/>
              <a:gd name="T20" fmla="*/ 5299 w 5299"/>
              <a:gd name="T21" fmla="*/ 2065 h 2065"/>
              <a:gd name="T22" fmla="*/ 5299 w 5299"/>
              <a:gd name="T23" fmla="*/ 0 h 2065"/>
              <a:gd name="T24" fmla="*/ 3098 w 5299"/>
              <a:gd name="T25" fmla="*/ 0 h 2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99" h="2065">
                <a:moveTo>
                  <a:pt x="3098" y="0"/>
                </a:moveTo>
                <a:cubicBezTo>
                  <a:pt x="1959" y="0"/>
                  <a:pt x="1959" y="0"/>
                  <a:pt x="1959" y="0"/>
                </a:cubicBezTo>
                <a:cubicBezTo>
                  <a:pt x="1505" y="0"/>
                  <a:pt x="1505" y="0"/>
                  <a:pt x="1505" y="0"/>
                </a:cubicBezTo>
                <a:cubicBezTo>
                  <a:pt x="1036" y="0"/>
                  <a:pt x="562" y="566"/>
                  <a:pt x="299" y="1023"/>
                </a:cubicBezTo>
                <a:cubicBezTo>
                  <a:pt x="184" y="1142"/>
                  <a:pt x="67" y="1285"/>
                  <a:pt x="0" y="1428"/>
                </a:cubicBezTo>
                <a:cubicBezTo>
                  <a:pt x="0" y="1428"/>
                  <a:pt x="221" y="1317"/>
                  <a:pt x="361" y="1322"/>
                </a:cubicBezTo>
                <a:cubicBezTo>
                  <a:pt x="463" y="1325"/>
                  <a:pt x="644" y="1660"/>
                  <a:pt x="927" y="1852"/>
                </a:cubicBezTo>
                <a:cubicBezTo>
                  <a:pt x="1097" y="1981"/>
                  <a:pt x="1290" y="2065"/>
                  <a:pt x="1505" y="2065"/>
                </a:cubicBezTo>
                <a:cubicBezTo>
                  <a:pt x="1959" y="2065"/>
                  <a:pt x="1959" y="2065"/>
                  <a:pt x="1959" y="2065"/>
                </a:cubicBezTo>
                <a:cubicBezTo>
                  <a:pt x="3098" y="2065"/>
                  <a:pt x="3098" y="2065"/>
                  <a:pt x="3098" y="2065"/>
                </a:cubicBezTo>
                <a:cubicBezTo>
                  <a:pt x="5299" y="2065"/>
                  <a:pt x="5299" y="2065"/>
                  <a:pt x="5299" y="2065"/>
                </a:cubicBezTo>
                <a:cubicBezTo>
                  <a:pt x="5299" y="0"/>
                  <a:pt x="5299" y="0"/>
                  <a:pt x="5299" y="0"/>
                </a:cubicBezTo>
                <a:lnTo>
                  <a:pt x="3098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2180F9D-0D82-44B0-BBF4-3368A6A2DF62}"/>
              </a:ext>
            </a:extLst>
          </p:cNvPr>
          <p:cNvSpPr>
            <a:spLocks/>
          </p:cNvSpPr>
          <p:nvPr/>
        </p:nvSpPr>
        <p:spPr bwMode="auto">
          <a:xfrm>
            <a:off x="-14515" y="1697823"/>
            <a:ext cx="3212715" cy="1327128"/>
          </a:xfrm>
          <a:custGeom>
            <a:avLst/>
            <a:gdLst>
              <a:gd name="T0" fmla="*/ 3795 w 5006"/>
              <a:gd name="T1" fmla="*/ 0 h 2065"/>
              <a:gd name="T2" fmla="*/ 3340 w 5006"/>
              <a:gd name="T3" fmla="*/ 0 h 2065"/>
              <a:gd name="T4" fmla="*/ 2201 w 5006"/>
              <a:gd name="T5" fmla="*/ 0 h 2065"/>
              <a:gd name="T6" fmla="*/ 0 w 5006"/>
              <a:gd name="T7" fmla="*/ 0 h 2065"/>
              <a:gd name="T8" fmla="*/ 0 w 5006"/>
              <a:gd name="T9" fmla="*/ 2065 h 2065"/>
              <a:gd name="T10" fmla="*/ 2201 w 5006"/>
              <a:gd name="T11" fmla="*/ 2065 h 2065"/>
              <a:gd name="T12" fmla="*/ 3340 w 5006"/>
              <a:gd name="T13" fmla="*/ 2065 h 2065"/>
              <a:gd name="T14" fmla="*/ 3795 w 5006"/>
              <a:gd name="T15" fmla="*/ 2065 h 2065"/>
              <a:gd name="T16" fmla="*/ 5006 w 5006"/>
              <a:gd name="T17" fmla="*/ 1033 h 2065"/>
              <a:gd name="T18" fmla="*/ 5006 w 5006"/>
              <a:gd name="T19" fmla="*/ 1033 h 2065"/>
              <a:gd name="T20" fmla="*/ 3795 w 5006"/>
              <a:gd name="T21" fmla="*/ 0 h 2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06" h="2065">
                <a:moveTo>
                  <a:pt x="3795" y="0"/>
                </a:moveTo>
                <a:cubicBezTo>
                  <a:pt x="3340" y="0"/>
                  <a:pt x="3340" y="0"/>
                  <a:pt x="3340" y="0"/>
                </a:cubicBezTo>
                <a:cubicBezTo>
                  <a:pt x="2201" y="0"/>
                  <a:pt x="2201" y="0"/>
                  <a:pt x="220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65"/>
                  <a:pt x="0" y="2065"/>
                  <a:pt x="0" y="2065"/>
                </a:cubicBezTo>
                <a:cubicBezTo>
                  <a:pt x="2201" y="2065"/>
                  <a:pt x="2201" y="2065"/>
                  <a:pt x="2201" y="2065"/>
                </a:cubicBezTo>
                <a:cubicBezTo>
                  <a:pt x="3340" y="2065"/>
                  <a:pt x="3340" y="2065"/>
                  <a:pt x="3340" y="2065"/>
                </a:cubicBezTo>
                <a:cubicBezTo>
                  <a:pt x="3795" y="2065"/>
                  <a:pt x="3795" y="2065"/>
                  <a:pt x="3795" y="2065"/>
                </a:cubicBezTo>
                <a:cubicBezTo>
                  <a:pt x="4363" y="2065"/>
                  <a:pt x="4776" y="1479"/>
                  <a:pt x="5006" y="1033"/>
                </a:cubicBezTo>
                <a:cubicBezTo>
                  <a:pt x="5006" y="1033"/>
                  <a:pt x="5006" y="1033"/>
                  <a:pt x="5006" y="1033"/>
                </a:cubicBezTo>
                <a:cubicBezTo>
                  <a:pt x="4744" y="574"/>
                  <a:pt x="4266" y="0"/>
                  <a:pt x="3795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B23A04D-EE8A-4383-B868-C82F711EE31E}"/>
              </a:ext>
            </a:extLst>
          </p:cNvPr>
          <p:cNvSpPr>
            <a:spLocks/>
          </p:cNvSpPr>
          <p:nvPr/>
        </p:nvSpPr>
        <p:spPr bwMode="auto">
          <a:xfrm>
            <a:off x="3022505" y="1697823"/>
            <a:ext cx="3057413" cy="1327128"/>
          </a:xfrm>
          <a:custGeom>
            <a:avLst/>
            <a:gdLst>
              <a:gd name="T0" fmla="*/ 3553 w 4764"/>
              <a:gd name="T1" fmla="*/ 0 h 2065"/>
              <a:gd name="T2" fmla="*/ 3098 w 4764"/>
              <a:gd name="T3" fmla="*/ 0 h 2065"/>
              <a:gd name="T4" fmla="*/ 1959 w 4764"/>
              <a:gd name="T5" fmla="*/ 0 h 2065"/>
              <a:gd name="T6" fmla="*/ 1505 w 4764"/>
              <a:gd name="T7" fmla="*/ 0 h 2065"/>
              <a:gd name="T8" fmla="*/ 299 w 4764"/>
              <a:gd name="T9" fmla="*/ 1023 h 2065"/>
              <a:gd name="T10" fmla="*/ 0 w 4764"/>
              <a:gd name="T11" fmla="*/ 1428 h 2065"/>
              <a:gd name="T12" fmla="*/ 361 w 4764"/>
              <a:gd name="T13" fmla="*/ 1322 h 2065"/>
              <a:gd name="T14" fmla="*/ 927 w 4764"/>
              <a:gd name="T15" fmla="*/ 1852 h 2065"/>
              <a:gd name="T16" fmla="*/ 1505 w 4764"/>
              <a:gd name="T17" fmla="*/ 2065 h 2065"/>
              <a:gd name="T18" fmla="*/ 1959 w 4764"/>
              <a:gd name="T19" fmla="*/ 2065 h 2065"/>
              <a:gd name="T20" fmla="*/ 3098 w 4764"/>
              <a:gd name="T21" fmla="*/ 2065 h 2065"/>
              <a:gd name="T22" fmla="*/ 3553 w 4764"/>
              <a:gd name="T23" fmla="*/ 2065 h 2065"/>
              <a:gd name="T24" fmla="*/ 4764 w 4764"/>
              <a:gd name="T25" fmla="*/ 1033 h 2065"/>
              <a:gd name="T26" fmla="*/ 4764 w 4764"/>
              <a:gd name="T27" fmla="*/ 1033 h 2065"/>
              <a:gd name="T28" fmla="*/ 3553 w 4764"/>
              <a:gd name="T29" fmla="*/ 0 h 2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64" h="2065">
                <a:moveTo>
                  <a:pt x="3553" y="0"/>
                </a:moveTo>
                <a:cubicBezTo>
                  <a:pt x="3098" y="0"/>
                  <a:pt x="3098" y="0"/>
                  <a:pt x="3098" y="0"/>
                </a:cubicBezTo>
                <a:cubicBezTo>
                  <a:pt x="1959" y="0"/>
                  <a:pt x="1959" y="0"/>
                  <a:pt x="1959" y="0"/>
                </a:cubicBezTo>
                <a:cubicBezTo>
                  <a:pt x="1505" y="0"/>
                  <a:pt x="1505" y="0"/>
                  <a:pt x="1505" y="0"/>
                </a:cubicBezTo>
                <a:cubicBezTo>
                  <a:pt x="1036" y="0"/>
                  <a:pt x="561" y="566"/>
                  <a:pt x="299" y="1023"/>
                </a:cubicBezTo>
                <a:cubicBezTo>
                  <a:pt x="183" y="1142"/>
                  <a:pt x="67" y="1285"/>
                  <a:pt x="0" y="1428"/>
                </a:cubicBezTo>
                <a:cubicBezTo>
                  <a:pt x="0" y="1428"/>
                  <a:pt x="221" y="1317"/>
                  <a:pt x="361" y="1322"/>
                </a:cubicBezTo>
                <a:cubicBezTo>
                  <a:pt x="463" y="1325"/>
                  <a:pt x="644" y="1660"/>
                  <a:pt x="927" y="1852"/>
                </a:cubicBezTo>
                <a:cubicBezTo>
                  <a:pt x="1096" y="1981"/>
                  <a:pt x="1289" y="2065"/>
                  <a:pt x="1505" y="2065"/>
                </a:cubicBezTo>
                <a:cubicBezTo>
                  <a:pt x="1959" y="2065"/>
                  <a:pt x="1959" y="2065"/>
                  <a:pt x="1959" y="2065"/>
                </a:cubicBezTo>
                <a:cubicBezTo>
                  <a:pt x="3098" y="2065"/>
                  <a:pt x="3098" y="2065"/>
                  <a:pt x="3098" y="2065"/>
                </a:cubicBezTo>
                <a:cubicBezTo>
                  <a:pt x="3553" y="2065"/>
                  <a:pt x="3553" y="2065"/>
                  <a:pt x="3553" y="2065"/>
                </a:cubicBezTo>
                <a:cubicBezTo>
                  <a:pt x="4121" y="2065"/>
                  <a:pt x="4535" y="1479"/>
                  <a:pt x="4764" y="1033"/>
                </a:cubicBezTo>
                <a:cubicBezTo>
                  <a:pt x="4764" y="1033"/>
                  <a:pt x="4764" y="1033"/>
                  <a:pt x="4764" y="1033"/>
                </a:cubicBezTo>
                <a:cubicBezTo>
                  <a:pt x="4503" y="574"/>
                  <a:pt x="4025" y="0"/>
                  <a:pt x="3553" y="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66D5744-AE88-4332-8C75-3E6E29C483E3}"/>
              </a:ext>
            </a:extLst>
          </p:cNvPr>
          <p:cNvSpPr>
            <a:spLocks/>
          </p:cNvSpPr>
          <p:nvPr/>
        </p:nvSpPr>
        <p:spPr bwMode="auto">
          <a:xfrm>
            <a:off x="5885753" y="1697823"/>
            <a:ext cx="3057413" cy="1327128"/>
          </a:xfrm>
          <a:custGeom>
            <a:avLst/>
            <a:gdLst>
              <a:gd name="T0" fmla="*/ 3553 w 4764"/>
              <a:gd name="T1" fmla="*/ 0 h 2065"/>
              <a:gd name="T2" fmla="*/ 3098 w 4764"/>
              <a:gd name="T3" fmla="*/ 0 h 2065"/>
              <a:gd name="T4" fmla="*/ 1959 w 4764"/>
              <a:gd name="T5" fmla="*/ 0 h 2065"/>
              <a:gd name="T6" fmla="*/ 1505 w 4764"/>
              <a:gd name="T7" fmla="*/ 0 h 2065"/>
              <a:gd name="T8" fmla="*/ 299 w 4764"/>
              <a:gd name="T9" fmla="*/ 1023 h 2065"/>
              <a:gd name="T10" fmla="*/ 0 w 4764"/>
              <a:gd name="T11" fmla="*/ 1428 h 2065"/>
              <a:gd name="T12" fmla="*/ 361 w 4764"/>
              <a:gd name="T13" fmla="*/ 1322 h 2065"/>
              <a:gd name="T14" fmla="*/ 927 w 4764"/>
              <a:gd name="T15" fmla="*/ 1852 h 2065"/>
              <a:gd name="T16" fmla="*/ 1505 w 4764"/>
              <a:gd name="T17" fmla="*/ 2065 h 2065"/>
              <a:gd name="T18" fmla="*/ 1959 w 4764"/>
              <a:gd name="T19" fmla="*/ 2065 h 2065"/>
              <a:gd name="T20" fmla="*/ 3098 w 4764"/>
              <a:gd name="T21" fmla="*/ 2065 h 2065"/>
              <a:gd name="T22" fmla="*/ 3553 w 4764"/>
              <a:gd name="T23" fmla="*/ 2065 h 2065"/>
              <a:gd name="T24" fmla="*/ 4764 w 4764"/>
              <a:gd name="T25" fmla="*/ 1033 h 2065"/>
              <a:gd name="T26" fmla="*/ 4764 w 4764"/>
              <a:gd name="T27" fmla="*/ 1033 h 2065"/>
              <a:gd name="T28" fmla="*/ 3553 w 4764"/>
              <a:gd name="T29" fmla="*/ 0 h 2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64" h="2065">
                <a:moveTo>
                  <a:pt x="3553" y="0"/>
                </a:moveTo>
                <a:cubicBezTo>
                  <a:pt x="3098" y="0"/>
                  <a:pt x="3098" y="0"/>
                  <a:pt x="3098" y="0"/>
                </a:cubicBezTo>
                <a:cubicBezTo>
                  <a:pt x="1959" y="0"/>
                  <a:pt x="1959" y="0"/>
                  <a:pt x="1959" y="0"/>
                </a:cubicBezTo>
                <a:cubicBezTo>
                  <a:pt x="1505" y="0"/>
                  <a:pt x="1505" y="0"/>
                  <a:pt x="1505" y="0"/>
                </a:cubicBezTo>
                <a:cubicBezTo>
                  <a:pt x="1036" y="0"/>
                  <a:pt x="562" y="566"/>
                  <a:pt x="299" y="1023"/>
                </a:cubicBezTo>
                <a:cubicBezTo>
                  <a:pt x="184" y="1142"/>
                  <a:pt x="67" y="1285"/>
                  <a:pt x="0" y="1428"/>
                </a:cubicBezTo>
                <a:cubicBezTo>
                  <a:pt x="0" y="1428"/>
                  <a:pt x="221" y="1317"/>
                  <a:pt x="361" y="1322"/>
                </a:cubicBezTo>
                <a:cubicBezTo>
                  <a:pt x="463" y="1325"/>
                  <a:pt x="644" y="1660"/>
                  <a:pt x="927" y="1852"/>
                </a:cubicBezTo>
                <a:cubicBezTo>
                  <a:pt x="1097" y="1981"/>
                  <a:pt x="1290" y="2065"/>
                  <a:pt x="1505" y="2065"/>
                </a:cubicBezTo>
                <a:cubicBezTo>
                  <a:pt x="1959" y="2065"/>
                  <a:pt x="1959" y="2065"/>
                  <a:pt x="1959" y="2065"/>
                </a:cubicBezTo>
                <a:cubicBezTo>
                  <a:pt x="3098" y="2065"/>
                  <a:pt x="3098" y="2065"/>
                  <a:pt x="3098" y="2065"/>
                </a:cubicBezTo>
                <a:cubicBezTo>
                  <a:pt x="3553" y="2065"/>
                  <a:pt x="3553" y="2065"/>
                  <a:pt x="3553" y="2065"/>
                </a:cubicBezTo>
                <a:cubicBezTo>
                  <a:pt x="4121" y="2065"/>
                  <a:pt x="4535" y="1479"/>
                  <a:pt x="4764" y="1033"/>
                </a:cubicBezTo>
                <a:cubicBezTo>
                  <a:pt x="4764" y="1033"/>
                  <a:pt x="4764" y="1033"/>
                  <a:pt x="4764" y="1033"/>
                </a:cubicBezTo>
                <a:cubicBezTo>
                  <a:pt x="4503" y="574"/>
                  <a:pt x="4025" y="0"/>
                  <a:pt x="3553" y="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490C55DC-5792-4D84-B13E-2D4FE23E7140}"/>
              </a:ext>
            </a:extLst>
          </p:cNvPr>
          <p:cNvSpPr>
            <a:spLocks/>
          </p:cNvSpPr>
          <p:nvPr/>
        </p:nvSpPr>
        <p:spPr bwMode="auto">
          <a:xfrm>
            <a:off x="2299331" y="1628800"/>
            <a:ext cx="1796172" cy="1487136"/>
          </a:xfrm>
          <a:custGeom>
            <a:avLst/>
            <a:gdLst>
              <a:gd name="T0" fmla="*/ 2799 w 2799"/>
              <a:gd name="T1" fmla="*/ 108 h 2326"/>
              <a:gd name="T2" fmla="*/ 1658 w 2799"/>
              <a:gd name="T3" fmla="*/ 675 h 2326"/>
              <a:gd name="T4" fmla="*/ 0 w 2799"/>
              <a:gd name="T5" fmla="*/ 2173 h 2326"/>
              <a:gd name="T6" fmla="*/ 1400 w 2799"/>
              <a:gd name="T7" fmla="*/ 1389 h 2326"/>
              <a:gd name="T8" fmla="*/ 2799 w 2799"/>
              <a:gd name="T9" fmla="*/ 108 h 2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9" h="2326">
                <a:moveTo>
                  <a:pt x="2799" y="108"/>
                </a:moveTo>
                <a:cubicBezTo>
                  <a:pt x="2799" y="108"/>
                  <a:pt x="2219" y="0"/>
                  <a:pt x="1658" y="675"/>
                </a:cubicBezTo>
                <a:cubicBezTo>
                  <a:pt x="1097" y="1351"/>
                  <a:pt x="765" y="2078"/>
                  <a:pt x="0" y="2173"/>
                </a:cubicBezTo>
                <a:cubicBezTo>
                  <a:pt x="0" y="2173"/>
                  <a:pt x="723" y="2326"/>
                  <a:pt x="1400" y="1389"/>
                </a:cubicBezTo>
                <a:cubicBezTo>
                  <a:pt x="2083" y="444"/>
                  <a:pt x="2156" y="252"/>
                  <a:pt x="2799" y="108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A771D842-539C-4976-8E19-355843FFA369}"/>
              </a:ext>
            </a:extLst>
          </p:cNvPr>
          <p:cNvSpPr>
            <a:spLocks/>
          </p:cNvSpPr>
          <p:nvPr/>
        </p:nvSpPr>
        <p:spPr bwMode="auto">
          <a:xfrm>
            <a:off x="5162577" y="1628800"/>
            <a:ext cx="1796971" cy="1487136"/>
          </a:xfrm>
          <a:custGeom>
            <a:avLst/>
            <a:gdLst>
              <a:gd name="T0" fmla="*/ 2798 w 2798"/>
              <a:gd name="T1" fmla="*/ 108 h 2326"/>
              <a:gd name="T2" fmla="*/ 1657 w 2798"/>
              <a:gd name="T3" fmla="*/ 675 h 2326"/>
              <a:gd name="T4" fmla="*/ 0 w 2798"/>
              <a:gd name="T5" fmla="*/ 2173 h 2326"/>
              <a:gd name="T6" fmla="*/ 1399 w 2798"/>
              <a:gd name="T7" fmla="*/ 1389 h 2326"/>
              <a:gd name="T8" fmla="*/ 2798 w 2798"/>
              <a:gd name="T9" fmla="*/ 108 h 2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8" h="2326">
                <a:moveTo>
                  <a:pt x="2798" y="108"/>
                </a:moveTo>
                <a:cubicBezTo>
                  <a:pt x="2798" y="108"/>
                  <a:pt x="2218" y="0"/>
                  <a:pt x="1657" y="675"/>
                </a:cubicBezTo>
                <a:cubicBezTo>
                  <a:pt x="1096" y="1351"/>
                  <a:pt x="765" y="2078"/>
                  <a:pt x="0" y="2173"/>
                </a:cubicBezTo>
                <a:cubicBezTo>
                  <a:pt x="0" y="2173"/>
                  <a:pt x="722" y="2326"/>
                  <a:pt x="1399" y="1389"/>
                </a:cubicBezTo>
                <a:cubicBezTo>
                  <a:pt x="2082" y="444"/>
                  <a:pt x="2155" y="252"/>
                  <a:pt x="2798" y="1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EC485838-7D40-4ED6-8C92-0F240CBC1114}"/>
              </a:ext>
            </a:extLst>
          </p:cNvPr>
          <p:cNvSpPr>
            <a:spLocks/>
          </p:cNvSpPr>
          <p:nvPr/>
        </p:nvSpPr>
        <p:spPr bwMode="auto">
          <a:xfrm>
            <a:off x="8064689" y="1628800"/>
            <a:ext cx="1796172" cy="1487136"/>
          </a:xfrm>
          <a:custGeom>
            <a:avLst/>
            <a:gdLst>
              <a:gd name="T0" fmla="*/ 2798 w 2798"/>
              <a:gd name="T1" fmla="*/ 108 h 2326"/>
              <a:gd name="T2" fmla="*/ 1657 w 2798"/>
              <a:gd name="T3" fmla="*/ 675 h 2326"/>
              <a:gd name="T4" fmla="*/ 0 w 2798"/>
              <a:gd name="T5" fmla="*/ 2173 h 2326"/>
              <a:gd name="T6" fmla="*/ 1399 w 2798"/>
              <a:gd name="T7" fmla="*/ 1389 h 2326"/>
              <a:gd name="T8" fmla="*/ 2798 w 2798"/>
              <a:gd name="T9" fmla="*/ 108 h 2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8" h="2326">
                <a:moveTo>
                  <a:pt x="2798" y="108"/>
                </a:moveTo>
                <a:cubicBezTo>
                  <a:pt x="2798" y="108"/>
                  <a:pt x="2218" y="0"/>
                  <a:pt x="1657" y="675"/>
                </a:cubicBezTo>
                <a:cubicBezTo>
                  <a:pt x="1096" y="1351"/>
                  <a:pt x="765" y="2078"/>
                  <a:pt x="0" y="2173"/>
                </a:cubicBezTo>
                <a:cubicBezTo>
                  <a:pt x="0" y="2173"/>
                  <a:pt x="722" y="2326"/>
                  <a:pt x="1399" y="1389"/>
                </a:cubicBezTo>
                <a:cubicBezTo>
                  <a:pt x="2082" y="444"/>
                  <a:pt x="2155" y="252"/>
                  <a:pt x="2798" y="10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 Step Horizontal Diagram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CE17EA-EC55-48A6-A54D-778938984D5E}"/>
              </a:ext>
            </a:extLst>
          </p:cNvPr>
          <p:cNvSpPr txBox="1"/>
          <p:nvPr/>
        </p:nvSpPr>
        <p:spPr>
          <a:xfrm>
            <a:off x="9987096" y="1765892"/>
            <a:ext cx="684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BF45B0-F2F0-4C95-A9F6-44F32C93A3A5}"/>
              </a:ext>
            </a:extLst>
          </p:cNvPr>
          <p:cNvSpPr txBox="1"/>
          <p:nvPr/>
        </p:nvSpPr>
        <p:spPr>
          <a:xfrm>
            <a:off x="9858856" y="2547561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3BE606-74F5-4E45-96DE-E6A56C0CF691}"/>
              </a:ext>
            </a:extLst>
          </p:cNvPr>
          <p:cNvSpPr txBox="1"/>
          <p:nvPr/>
        </p:nvSpPr>
        <p:spPr>
          <a:xfrm>
            <a:off x="9250765" y="4756209"/>
            <a:ext cx="215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Placeholder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96817E-48EE-44C2-A7EE-1FAD0AFBCA1A}"/>
              </a:ext>
            </a:extLst>
          </p:cNvPr>
          <p:cNvSpPr/>
          <p:nvPr/>
        </p:nvSpPr>
        <p:spPr>
          <a:xfrm>
            <a:off x="9250765" y="5190291"/>
            <a:ext cx="2157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FEB2E8-AC34-41CE-8A00-534DB70622FE}"/>
              </a:ext>
            </a:extLst>
          </p:cNvPr>
          <p:cNvGrpSpPr/>
          <p:nvPr/>
        </p:nvGrpSpPr>
        <p:grpSpPr>
          <a:xfrm>
            <a:off x="9970156" y="3740119"/>
            <a:ext cx="718683" cy="758189"/>
            <a:chOff x="-2174789" y="3531810"/>
            <a:chExt cx="1914439" cy="2019678"/>
          </a:xfrm>
        </p:grpSpPr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380B1A4F-5B94-4472-A79C-373A43D780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174789" y="3531810"/>
              <a:ext cx="1566891" cy="2019678"/>
            </a:xfrm>
            <a:custGeom>
              <a:avLst/>
              <a:gdLst>
                <a:gd name="T0" fmla="*/ 2412 w 2412"/>
                <a:gd name="T1" fmla="*/ 750 h 3109"/>
                <a:gd name="T2" fmla="*/ 1660 w 2412"/>
                <a:gd name="T3" fmla="*/ 0 h 3109"/>
                <a:gd name="T4" fmla="*/ 0 w 2412"/>
                <a:gd name="T5" fmla="*/ 0 h 3109"/>
                <a:gd name="T6" fmla="*/ 0 w 2412"/>
                <a:gd name="T7" fmla="*/ 3109 h 3109"/>
                <a:gd name="T8" fmla="*/ 2412 w 2412"/>
                <a:gd name="T9" fmla="*/ 3109 h 3109"/>
                <a:gd name="T10" fmla="*/ 2412 w 2412"/>
                <a:gd name="T11" fmla="*/ 750 h 3109"/>
                <a:gd name="T12" fmla="*/ 2412 w 2412"/>
                <a:gd name="T13" fmla="*/ 750 h 3109"/>
                <a:gd name="T14" fmla="*/ 2412 w 2412"/>
                <a:gd name="T15" fmla="*/ 750 h 3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12" h="3109">
                  <a:moveTo>
                    <a:pt x="2412" y="750"/>
                  </a:moveTo>
                  <a:lnTo>
                    <a:pt x="1660" y="0"/>
                  </a:lnTo>
                  <a:lnTo>
                    <a:pt x="0" y="0"/>
                  </a:lnTo>
                  <a:lnTo>
                    <a:pt x="0" y="3109"/>
                  </a:lnTo>
                  <a:lnTo>
                    <a:pt x="2412" y="3109"/>
                  </a:lnTo>
                  <a:lnTo>
                    <a:pt x="2412" y="750"/>
                  </a:lnTo>
                  <a:close/>
                  <a:moveTo>
                    <a:pt x="2412" y="750"/>
                  </a:moveTo>
                  <a:lnTo>
                    <a:pt x="2412" y="75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7270052F-123F-407F-9D12-8494A90643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861671" y="4263935"/>
              <a:ext cx="939355" cy="69509"/>
            </a:xfrm>
            <a:custGeom>
              <a:avLst/>
              <a:gdLst>
                <a:gd name="T0" fmla="*/ 28 w 756"/>
                <a:gd name="T1" fmla="*/ 56 h 56"/>
                <a:gd name="T2" fmla="*/ 728 w 756"/>
                <a:gd name="T3" fmla="*/ 56 h 56"/>
                <a:gd name="T4" fmla="*/ 756 w 756"/>
                <a:gd name="T5" fmla="*/ 28 h 56"/>
                <a:gd name="T6" fmla="*/ 728 w 756"/>
                <a:gd name="T7" fmla="*/ 0 h 56"/>
                <a:gd name="T8" fmla="*/ 28 w 756"/>
                <a:gd name="T9" fmla="*/ 0 h 56"/>
                <a:gd name="T10" fmla="*/ 0 w 756"/>
                <a:gd name="T11" fmla="*/ 28 h 56"/>
                <a:gd name="T12" fmla="*/ 28 w 756"/>
                <a:gd name="T13" fmla="*/ 56 h 56"/>
                <a:gd name="T14" fmla="*/ 28 w 756"/>
                <a:gd name="T15" fmla="*/ 56 h 56"/>
                <a:gd name="T16" fmla="*/ 28 w 756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6" h="56">
                  <a:moveTo>
                    <a:pt x="28" y="56"/>
                  </a:moveTo>
                  <a:cubicBezTo>
                    <a:pt x="728" y="56"/>
                    <a:pt x="728" y="56"/>
                    <a:pt x="728" y="56"/>
                  </a:cubicBezTo>
                  <a:cubicBezTo>
                    <a:pt x="744" y="56"/>
                    <a:pt x="756" y="43"/>
                    <a:pt x="756" y="28"/>
                  </a:cubicBezTo>
                  <a:cubicBezTo>
                    <a:pt x="756" y="12"/>
                    <a:pt x="744" y="0"/>
                    <a:pt x="7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43"/>
                    <a:pt x="12" y="56"/>
                    <a:pt x="28" y="56"/>
                  </a:cubicBezTo>
                  <a:close/>
                  <a:moveTo>
                    <a:pt x="28" y="56"/>
                  </a:moveTo>
                  <a:cubicBezTo>
                    <a:pt x="28" y="56"/>
                    <a:pt x="28" y="56"/>
                    <a:pt x="28" y="56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C0539181-99B6-4818-ADF1-4B1251E309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861671" y="3983948"/>
              <a:ext cx="417708" cy="69509"/>
            </a:xfrm>
            <a:custGeom>
              <a:avLst/>
              <a:gdLst>
                <a:gd name="T0" fmla="*/ 28 w 336"/>
                <a:gd name="T1" fmla="*/ 56 h 56"/>
                <a:gd name="T2" fmla="*/ 308 w 336"/>
                <a:gd name="T3" fmla="*/ 56 h 56"/>
                <a:gd name="T4" fmla="*/ 336 w 336"/>
                <a:gd name="T5" fmla="*/ 28 h 56"/>
                <a:gd name="T6" fmla="*/ 308 w 336"/>
                <a:gd name="T7" fmla="*/ 0 h 56"/>
                <a:gd name="T8" fmla="*/ 28 w 336"/>
                <a:gd name="T9" fmla="*/ 0 h 56"/>
                <a:gd name="T10" fmla="*/ 0 w 336"/>
                <a:gd name="T11" fmla="*/ 28 h 56"/>
                <a:gd name="T12" fmla="*/ 28 w 336"/>
                <a:gd name="T13" fmla="*/ 56 h 56"/>
                <a:gd name="T14" fmla="*/ 28 w 336"/>
                <a:gd name="T15" fmla="*/ 56 h 56"/>
                <a:gd name="T16" fmla="*/ 28 w 336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56">
                  <a:moveTo>
                    <a:pt x="28" y="56"/>
                  </a:moveTo>
                  <a:cubicBezTo>
                    <a:pt x="308" y="56"/>
                    <a:pt x="308" y="56"/>
                    <a:pt x="308" y="56"/>
                  </a:cubicBezTo>
                  <a:cubicBezTo>
                    <a:pt x="324" y="56"/>
                    <a:pt x="336" y="44"/>
                    <a:pt x="336" y="28"/>
                  </a:cubicBezTo>
                  <a:cubicBezTo>
                    <a:pt x="336" y="13"/>
                    <a:pt x="324" y="0"/>
                    <a:pt x="30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44"/>
                    <a:pt x="12" y="56"/>
                    <a:pt x="28" y="56"/>
                  </a:cubicBezTo>
                  <a:close/>
                  <a:moveTo>
                    <a:pt x="28" y="56"/>
                  </a:moveTo>
                  <a:cubicBezTo>
                    <a:pt x="28" y="56"/>
                    <a:pt x="28" y="56"/>
                    <a:pt x="28" y="56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9014D840-1C2A-4B0A-9A5F-5AFEF41B90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861671" y="4541974"/>
              <a:ext cx="939355" cy="70159"/>
            </a:xfrm>
            <a:custGeom>
              <a:avLst/>
              <a:gdLst>
                <a:gd name="T0" fmla="*/ 728 w 756"/>
                <a:gd name="T1" fmla="*/ 0 h 56"/>
                <a:gd name="T2" fmla="*/ 28 w 756"/>
                <a:gd name="T3" fmla="*/ 0 h 56"/>
                <a:gd name="T4" fmla="*/ 0 w 756"/>
                <a:gd name="T5" fmla="*/ 28 h 56"/>
                <a:gd name="T6" fmla="*/ 28 w 756"/>
                <a:gd name="T7" fmla="*/ 56 h 56"/>
                <a:gd name="T8" fmla="*/ 728 w 756"/>
                <a:gd name="T9" fmla="*/ 56 h 56"/>
                <a:gd name="T10" fmla="*/ 756 w 756"/>
                <a:gd name="T11" fmla="*/ 28 h 56"/>
                <a:gd name="T12" fmla="*/ 728 w 756"/>
                <a:gd name="T13" fmla="*/ 0 h 56"/>
                <a:gd name="T14" fmla="*/ 728 w 756"/>
                <a:gd name="T15" fmla="*/ 0 h 56"/>
                <a:gd name="T16" fmla="*/ 728 w 756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6" h="56">
                  <a:moveTo>
                    <a:pt x="7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43"/>
                    <a:pt x="12" y="56"/>
                    <a:pt x="28" y="56"/>
                  </a:cubicBezTo>
                  <a:cubicBezTo>
                    <a:pt x="728" y="56"/>
                    <a:pt x="728" y="56"/>
                    <a:pt x="728" y="56"/>
                  </a:cubicBezTo>
                  <a:cubicBezTo>
                    <a:pt x="744" y="56"/>
                    <a:pt x="756" y="43"/>
                    <a:pt x="756" y="28"/>
                  </a:cubicBezTo>
                  <a:cubicBezTo>
                    <a:pt x="756" y="12"/>
                    <a:pt x="744" y="0"/>
                    <a:pt x="728" y="0"/>
                  </a:cubicBezTo>
                  <a:close/>
                  <a:moveTo>
                    <a:pt x="728" y="0"/>
                  </a:moveTo>
                  <a:cubicBezTo>
                    <a:pt x="728" y="0"/>
                    <a:pt x="728" y="0"/>
                    <a:pt x="728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CB895D36-F456-4625-A2AC-211B393A30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861671" y="4820662"/>
              <a:ext cx="939355" cy="69509"/>
            </a:xfrm>
            <a:custGeom>
              <a:avLst/>
              <a:gdLst>
                <a:gd name="T0" fmla="*/ 728 w 756"/>
                <a:gd name="T1" fmla="*/ 0 h 56"/>
                <a:gd name="T2" fmla="*/ 28 w 756"/>
                <a:gd name="T3" fmla="*/ 0 h 56"/>
                <a:gd name="T4" fmla="*/ 0 w 756"/>
                <a:gd name="T5" fmla="*/ 28 h 56"/>
                <a:gd name="T6" fmla="*/ 28 w 756"/>
                <a:gd name="T7" fmla="*/ 56 h 56"/>
                <a:gd name="T8" fmla="*/ 728 w 756"/>
                <a:gd name="T9" fmla="*/ 56 h 56"/>
                <a:gd name="T10" fmla="*/ 756 w 756"/>
                <a:gd name="T11" fmla="*/ 28 h 56"/>
                <a:gd name="T12" fmla="*/ 728 w 756"/>
                <a:gd name="T13" fmla="*/ 0 h 56"/>
                <a:gd name="T14" fmla="*/ 728 w 756"/>
                <a:gd name="T15" fmla="*/ 0 h 56"/>
                <a:gd name="T16" fmla="*/ 728 w 756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6" h="56">
                  <a:moveTo>
                    <a:pt x="7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43"/>
                    <a:pt x="12" y="56"/>
                    <a:pt x="28" y="56"/>
                  </a:cubicBezTo>
                  <a:cubicBezTo>
                    <a:pt x="728" y="56"/>
                    <a:pt x="728" y="56"/>
                    <a:pt x="728" y="56"/>
                  </a:cubicBezTo>
                  <a:cubicBezTo>
                    <a:pt x="744" y="56"/>
                    <a:pt x="756" y="43"/>
                    <a:pt x="756" y="28"/>
                  </a:cubicBezTo>
                  <a:cubicBezTo>
                    <a:pt x="756" y="12"/>
                    <a:pt x="744" y="0"/>
                    <a:pt x="728" y="0"/>
                  </a:cubicBezTo>
                  <a:close/>
                  <a:moveTo>
                    <a:pt x="728" y="0"/>
                  </a:moveTo>
                  <a:cubicBezTo>
                    <a:pt x="728" y="0"/>
                    <a:pt x="728" y="0"/>
                    <a:pt x="728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D0F5DBA3-A2C2-4E2B-992B-FAB4F77BAC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861671" y="5099350"/>
              <a:ext cx="939355" cy="69509"/>
            </a:xfrm>
            <a:custGeom>
              <a:avLst/>
              <a:gdLst>
                <a:gd name="T0" fmla="*/ 728 w 756"/>
                <a:gd name="T1" fmla="*/ 0 h 56"/>
                <a:gd name="T2" fmla="*/ 28 w 756"/>
                <a:gd name="T3" fmla="*/ 0 h 56"/>
                <a:gd name="T4" fmla="*/ 0 w 756"/>
                <a:gd name="T5" fmla="*/ 28 h 56"/>
                <a:gd name="T6" fmla="*/ 28 w 756"/>
                <a:gd name="T7" fmla="*/ 56 h 56"/>
                <a:gd name="T8" fmla="*/ 728 w 756"/>
                <a:gd name="T9" fmla="*/ 56 h 56"/>
                <a:gd name="T10" fmla="*/ 756 w 756"/>
                <a:gd name="T11" fmla="*/ 28 h 56"/>
                <a:gd name="T12" fmla="*/ 728 w 756"/>
                <a:gd name="T13" fmla="*/ 0 h 56"/>
                <a:gd name="T14" fmla="*/ 728 w 756"/>
                <a:gd name="T15" fmla="*/ 0 h 56"/>
                <a:gd name="T16" fmla="*/ 728 w 756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6" h="56">
                  <a:moveTo>
                    <a:pt x="7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44"/>
                    <a:pt x="12" y="56"/>
                    <a:pt x="28" y="56"/>
                  </a:cubicBezTo>
                  <a:cubicBezTo>
                    <a:pt x="728" y="56"/>
                    <a:pt x="728" y="56"/>
                    <a:pt x="728" y="56"/>
                  </a:cubicBezTo>
                  <a:cubicBezTo>
                    <a:pt x="744" y="56"/>
                    <a:pt x="756" y="44"/>
                    <a:pt x="756" y="28"/>
                  </a:cubicBezTo>
                  <a:cubicBezTo>
                    <a:pt x="756" y="13"/>
                    <a:pt x="744" y="0"/>
                    <a:pt x="728" y="0"/>
                  </a:cubicBezTo>
                  <a:close/>
                  <a:moveTo>
                    <a:pt x="728" y="0"/>
                  </a:moveTo>
                  <a:cubicBezTo>
                    <a:pt x="728" y="0"/>
                    <a:pt x="728" y="0"/>
                    <a:pt x="728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DC7636C-0B22-4009-A844-458201C5D2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96415" y="3531810"/>
              <a:ext cx="488516" cy="487217"/>
            </a:xfrm>
            <a:custGeom>
              <a:avLst/>
              <a:gdLst>
                <a:gd name="T0" fmla="*/ 0 w 752"/>
                <a:gd name="T1" fmla="*/ 0 h 750"/>
                <a:gd name="T2" fmla="*/ 0 w 752"/>
                <a:gd name="T3" fmla="*/ 750 h 750"/>
                <a:gd name="T4" fmla="*/ 752 w 752"/>
                <a:gd name="T5" fmla="*/ 750 h 750"/>
                <a:gd name="T6" fmla="*/ 0 w 752"/>
                <a:gd name="T7" fmla="*/ 0 h 750"/>
                <a:gd name="T8" fmla="*/ 0 w 752"/>
                <a:gd name="T9" fmla="*/ 0 h 750"/>
                <a:gd name="T10" fmla="*/ 0 w 752"/>
                <a:gd name="T11" fmla="*/ 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2" h="750">
                  <a:moveTo>
                    <a:pt x="0" y="0"/>
                  </a:moveTo>
                  <a:lnTo>
                    <a:pt x="0" y="750"/>
                  </a:lnTo>
                  <a:lnTo>
                    <a:pt x="752" y="75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EBFCC90D-66BE-4AF4-85C6-F066891EEE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96415" y="4716073"/>
              <a:ext cx="836065" cy="835415"/>
            </a:xfrm>
            <a:custGeom>
              <a:avLst/>
              <a:gdLst>
                <a:gd name="T0" fmla="*/ 673 w 673"/>
                <a:gd name="T1" fmla="*/ 336 h 672"/>
                <a:gd name="T2" fmla="*/ 337 w 673"/>
                <a:gd name="T3" fmla="*/ 672 h 672"/>
                <a:gd name="T4" fmla="*/ 0 w 673"/>
                <a:gd name="T5" fmla="*/ 336 h 672"/>
                <a:gd name="T6" fmla="*/ 337 w 673"/>
                <a:gd name="T7" fmla="*/ 0 h 672"/>
                <a:gd name="T8" fmla="*/ 673 w 673"/>
                <a:gd name="T9" fmla="*/ 336 h 672"/>
                <a:gd name="T10" fmla="*/ 673 w 673"/>
                <a:gd name="T11" fmla="*/ 336 h 672"/>
                <a:gd name="T12" fmla="*/ 673 w 673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672">
                  <a:moveTo>
                    <a:pt x="673" y="336"/>
                  </a:moveTo>
                  <a:cubicBezTo>
                    <a:pt x="673" y="522"/>
                    <a:pt x="522" y="672"/>
                    <a:pt x="337" y="672"/>
                  </a:cubicBezTo>
                  <a:cubicBezTo>
                    <a:pt x="151" y="672"/>
                    <a:pt x="0" y="522"/>
                    <a:pt x="0" y="336"/>
                  </a:cubicBezTo>
                  <a:cubicBezTo>
                    <a:pt x="0" y="150"/>
                    <a:pt x="151" y="0"/>
                    <a:pt x="337" y="0"/>
                  </a:cubicBezTo>
                  <a:cubicBezTo>
                    <a:pt x="522" y="0"/>
                    <a:pt x="673" y="150"/>
                    <a:pt x="673" y="336"/>
                  </a:cubicBezTo>
                  <a:close/>
                  <a:moveTo>
                    <a:pt x="673" y="336"/>
                  </a:moveTo>
                  <a:cubicBezTo>
                    <a:pt x="673" y="336"/>
                    <a:pt x="673" y="336"/>
                    <a:pt x="673" y="336"/>
                  </a:cubicBez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3574C848-1F26-4CF8-8293-1B1A21E573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1134" y="4920054"/>
              <a:ext cx="461882" cy="385226"/>
            </a:xfrm>
            <a:custGeom>
              <a:avLst/>
              <a:gdLst>
                <a:gd name="T0" fmla="*/ 356 w 372"/>
                <a:gd name="T1" fmla="*/ 9 h 310"/>
                <a:gd name="T2" fmla="*/ 317 w 372"/>
                <a:gd name="T3" fmla="*/ 16 h 310"/>
                <a:gd name="T4" fmla="*/ 160 w 372"/>
                <a:gd name="T5" fmla="*/ 241 h 310"/>
                <a:gd name="T6" fmla="*/ 49 w 372"/>
                <a:gd name="T7" fmla="*/ 150 h 310"/>
                <a:gd name="T8" fmla="*/ 10 w 372"/>
                <a:gd name="T9" fmla="*/ 154 h 310"/>
                <a:gd name="T10" fmla="*/ 14 w 372"/>
                <a:gd name="T11" fmla="*/ 194 h 310"/>
                <a:gd name="T12" fmla="*/ 148 w 372"/>
                <a:gd name="T13" fmla="*/ 304 h 310"/>
                <a:gd name="T14" fmla="*/ 166 w 372"/>
                <a:gd name="T15" fmla="*/ 310 h 310"/>
                <a:gd name="T16" fmla="*/ 169 w 372"/>
                <a:gd name="T17" fmla="*/ 310 h 310"/>
                <a:gd name="T18" fmla="*/ 189 w 372"/>
                <a:gd name="T19" fmla="*/ 298 h 310"/>
                <a:gd name="T20" fmla="*/ 363 w 372"/>
                <a:gd name="T21" fmla="*/ 48 h 310"/>
                <a:gd name="T22" fmla="*/ 356 w 372"/>
                <a:gd name="T23" fmla="*/ 9 h 310"/>
                <a:gd name="T24" fmla="*/ 356 w 372"/>
                <a:gd name="T25" fmla="*/ 9 h 310"/>
                <a:gd name="T26" fmla="*/ 356 w 372"/>
                <a:gd name="T27" fmla="*/ 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2" h="310">
                  <a:moveTo>
                    <a:pt x="356" y="9"/>
                  </a:moveTo>
                  <a:cubicBezTo>
                    <a:pt x="343" y="0"/>
                    <a:pt x="326" y="3"/>
                    <a:pt x="317" y="16"/>
                  </a:cubicBezTo>
                  <a:cubicBezTo>
                    <a:pt x="160" y="241"/>
                    <a:pt x="160" y="241"/>
                    <a:pt x="160" y="241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37" y="141"/>
                    <a:pt x="20" y="142"/>
                    <a:pt x="10" y="154"/>
                  </a:cubicBezTo>
                  <a:cubicBezTo>
                    <a:pt x="0" y="166"/>
                    <a:pt x="2" y="184"/>
                    <a:pt x="14" y="194"/>
                  </a:cubicBezTo>
                  <a:cubicBezTo>
                    <a:pt x="148" y="304"/>
                    <a:pt x="148" y="304"/>
                    <a:pt x="148" y="304"/>
                  </a:cubicBezTo>
                  <a:cubicBezTo>
                    <a:pt x="153" y="308"/>
                    <a:pt x="159" y="310"/>
                    <a:pt x="166" y="310"/>
                  </a:cubicBezTo>
                  <a:cubicBezTo>
                    <a:pt x="167" y="310"/>
                    <a:pt x="168" y="310"/>
                    <a:pt x="169" y="310"/>
                  </a:cubicBezTo>
                  <a:cubicBezTo>
                    <a:pt x="177" y="309"/>
                    <a:pt x="184" y="305"/>
                    <a:pt x="189" y="298"/>
                  </a:cubicBezTo>
                  <a:cubicBezTo>
                    <a:pt x="363" y="48"/>
                    <a:pt x="363" y="48"/>
                    <a:pt x="363" y="48"/>
                  </a:cubicBezTo>
                  <a:cubicBezTo>
                    <a:pt x="372" y="35"/>
                    <a:pt x="368" y="18"/>
                    <a:pt x="356" y="9"/>
                  </a:cubicBezTo>
                  <a:close/>
                  <a:moveTo>
                    <a:pt x="356" y="9"/>
                  </a:moveTo>
                  <a:cubicBezTo>
                    <a:pt x="356" y="9"/>
                    <a:pt x="356" y="9"/>
                    <a:pt x="356" y="9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922C560-CF06-4F32-96AF-30D9C9262366}"/>
              </a:ext>
            </a:extLst>
          </p:cNvPr>
          <p:cNvSpPr txBox="1"/>
          <p:nvPr/>
        </p:nvSpPr>
        <p:spPr>
          <a:xfrm>
            <a:off x="7200353" y="1765892"/>
            <a:ext cx="684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D04FC6-B9A9-4EEF-B961-B3CD155B75A4}"/>
              </a:ext>
            </a:extLst>
          </p:cNvPr>
          <p:cNvSpPr txBox="1"/>
          <p:nvPr/>
        </p:nvSpPr>
        <p:spPr>
          <a:xfrm>
            <a:off x="7072113" y="2547561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FCB28D-9F3A-4B31-8C28-2771DCEF2194}"/>
              </a:ext>
            </a:extLst>
          </p:cNvPr>
          <p:cNvSpPr txBox="1"/>
          <p:nvPr/>
        </p:nvSpPr>
        <p:spPr>
          <a:xfrm>
            <a:off x="6464022" y="4756209"/>
            <a:ext cx="215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Placeholder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F0BE48-2168-4942-8DD5-E7DBA0EF3090}"/>
              </a:ext>
            </a:extLst>
          </p:cNvPr>
          <p:cNvSpPr/>
          <p:nvPr/>
        </p:nvSpPr>
        <p:spPr>
          <a:xfrm>
            <a:off x="6464022" y="5190291"/>
            <a:ext cx="2157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7529FBB-4C52-42DC-86AA-387A00CF9279}"/>
              </a:ext>
            </a:extLst>
          </p:cNvPr>
          <p:cNvGrpSpPr/>
          <p:nvPr/>
        </p:nvGrpSpPr>
        <p:grpSpPr>
          <a:xfrm>
            <a:off x="7132350" y="3772388"/>
            <a:ext cx="820808" cy="736732"/>
            <a:chOff x="-5430838" y="1789113"/>
            <a:chExt cx="4633913" cy="4159250"/>
          </a:xfrm>
        </p:grpSpPr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92830222-56BB-4B87-AAE6-0265B19DD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94300" y="4906963"/>
              <a:ext cx="4157663" cy="1041400"/>
            </a:xfrm>
            <a:custGeom>
              <a:avLst/>
              <a:gdLst>
                <a:gd name="T0" fmla="*/ 685 w 1369"/>
                <a:gd name="T1" fmla="*/ 158 h 343"/>
                <a:gd name="T2" fmla="*/ 0 w 1369"/>
                <a:gd name="T3" fmla="*/ 0 h 343"/>
                <a:gd name="T4" fmla="*/ 0 w 1369"/>
                <a:gd name="T5" fmla="*/ 184 h 343"/>
                <a:gd name="T6" fmla="*/ 685 w 1369"/>
                <a:gd name="T7" fmla="*/ 343 h 343"/>
                <a:gd name="T8" fmla="*/ 1369 w 1369"/>
                <a:gd name="T9" fmla="*/ 184 h 343"/>
                <a:gd name="T10" fmla="*/ 1369 w 1369"/>
                <a:gd name="T11" fmla="*/ 0 h 343"/>
                <a:gd name="T12" fmla="*/ 685 w 1369"/>
                <a:gd name="T13" fmla="*/ 158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9" h="343">
                  <a:moveTo>
                    <a:pt x="685" y="158"/>
                  </a:moveTo>
                  <a:cubicBezTo>
                    <a:pt x="307" y="158"/>
                    <a:pt x="0" y="8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1" y="264"/>
                    <a:pt x="307" y="343"/>
                    <a:pt x="685" y="343"/>
                  </a:cubicBezTo>
                  <a:cubicBezTo>
                    <a:pt x="1063" y="343"/>
                    <a:pt x="1369" y="264"/>
                    <a:pt x="1369" y="184"/>
                  </a:cubicBezTo>
                  <a:cubicBezTo>
                    <a:pt x="1369" y="0"/>
                    <a:pt x="1369" y="0"/>
                    <a:pt x="1369" y="0"/>
                  </a:cubicBezTo>
                  <a:cubicBezTo>
                    <a:pt x="1369" y="80"/>
                    <a:pt x="1063" y="158"/>
                    <a:pt x="685" y="158"/>
                  </a:cubicBezTo>
                </a:path>
              </a:pathLst>
            </a:custGeom>
            <a:solidFill>
              <a:srgbClr val="E4AF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Freeform 30">
              <a:extLst>
                <a:ext uri="{FF2B5EF4-FFF2-40B4-BE49-F238E27FC236}">
                  <a16:creationId xmlns:a16="http://schemas.microsoft.com/office/drawing/2014/main" id="{0243FFF8-BF02-479D-993A-3DD828AC4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30838" y="4029076"/>
              <a:ext cx="4154488" cy="1038225"/>
            </a:xfrm>
            <a:custGeom>
              <a:avLst/>
              <a:gdLst>
                <a:gd name="T0" fmla="*/ 684 w 1368"/>
                <a:gd name="T1" fmla="*/ 158 h 342"/>
                <a:gd name="T2" fmla="*/ 0 w 1368"/>
                <a:gd name="T3" fmla="*/ 0 h 342"/>
                <a:gd name="T4" fmla="*/ 0 w 1368"/>
                <a:gd name="T5" fmla="*/ 184 h 342"/>
                <a:gd name="T6" fmla="*/ 684 w 1368"/>
                <a:gd name="T7" fmla="*/ 342 h 342"/>
                <a:gd name="T8" fmla="*/ 1368 w 1368"/>
                <a:gd name="T9" fmla="*/ 184 h 342"/>
                <a:gd name="T10" fmla="*/ 1368 w 1368"/>
                <a:gd name="T11" fmla="*/ 0 h 342"/>
                <a:gd name="T12" fmla="*/ 684 w 1368"/>
                <a:gd name="T13" fmla="*/ 158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342">
                  <a:moveTo>
                    <a:pt x="684" y="158"/>
                  </a:moveTo>
                  <a:cubicBezTo>
                    <a:pt x="306" y="158"/>
                    <a:pt x="0" y="8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264"/>
                    <a:pt x="306" y="342"/>
                    <a:pt x="684" y="342"/>
                  </a:cubicBezTo>
                  <a:cubicBezTo>
                    <a:pt x="1062" y="342"/>
                    <a:pt x="1368" y="264"/>
                    <a:pt x="1368" y="184"/>
                  </a:cubicBezTo>
                  <a:cubicBezTo>
                    <a:pt x="1368" y="0"/>
                    <a:pt x="1368" y="0"/>
                    <a:pt x="1368" y="0"/>
                  </a:cubicBezTo>
                  <a:cubicBezTo>
                    <a:pt x="1368" y="80"/>
                    <a:pt x="1062" y="158"/>
                    <a:pt x="684" y="158"/>
                  </a:cubicBezTo>
                </a:path>
              </a:pathLst>
            </a:custGeom>
            <a:solidFill>
              <a:srgbClr val="F4BF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Freeform 31">
              <a:extLst>
                <a:ext uri="{FF2B5EF4-FFF2-40B4-BE49-F238E27FC236}">
                  <a16:creationId xmlns:a16="http://schemas.microsoft.com/office/drawing/2014/main" id="{B6B3E9C6-A189-4255-A2DC-57D648FDC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51413" y="3148013"/>
              <a:ext cx="4154488" cy="1038225"/>
            </a:xfrm>
            <a:custGeom>
              <a:avLst/>
              <a:gdLst>
                <a:gd name="T0" fmla="*/ 684 w 1368"/>
                <a:gd name="T1" fmla="*/ 158 h 342"/>
                <a:gd name="T2" fmla="*/ 0 w 1368"/>
                <a:gd name="T3" fmla="*/ 0 h 342"/>
                <a:gd name="T4" fmla="*/ 0 w 1368"/>
                <a:gd name="T5" fmla="*/ 184 h 342"/>
                <a:gd name="T6" fmla="*/ 684 w 1368"/>
                <a:gd name="T7" fmla="*/ 342 h 342"/>
                <a:gd name="T8" fmla="*/ 1368 w 1368"/>
                <a:gd name="T9" fmla="*/ 184 h 342"/>
                <a:gd name="T10" fmla="*/ 1368 w 1368"/>
                <a:gd name="T11" fmla="*/ 0 h 342"/>
                <a:gd name="T12" fmla="*/ 684 w 1368"/>
                <a:gd name="T13" fmla="*/ 158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342">
                  <a:moveTo>
                    <a:pt x="684" y="158"/>
                  </a:moveTo>
                  <a:cubicBezTo>
                    <a:pt x="306" y="158"/>
                    <a:pt x="0" y="8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264"/>
                    <a:pt x="306" y="342"/>
                    <a:pt x="684" y="342"/>
                  </a:cubicBezTo>
                  <a:cubicBezTo>
                    <a:pt x="1062" y="342"/>
                    <a:pt x="1368" y="264"/>
                    <a:pt x="1368" y="184"/>
                  </a:cubicBezTo>
                  <a:cubicBezTo>
                    <a:pt x="1368" y="0"/>
                    <a:pt x="1368" y="0"/>
                    <a:pt x="1368" y="0"/>
                  </a:cubicBezTo>
                  <a:cubicBezTo>
                    <a:pt x="1368" y="80"/>
                    <a:pt x="1062" y="158"/>
                    <a:pt x="684" y="158"/>
                  </a:cubicBezTo>
                </a:path>
              </a:pathLst>
            </a:custGeom>
            <a:solidFill>
              <a:srgbClr val="E4AF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Oval 32">
              <a:extLst>
                <a:ext uri="{FF2B5EF4-FFF2-40B4-BE49-F238E27FC236}">
                  <a16:creationId xmlns:a16="http://schemas.microsoft.com/office/drawing/2014/main" id="{008AEC39-B2F7-48A3-BF93-78BE84588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430838" y="1789113"/>
              <a:ext cx="4154488" cy="877888"/>
            </a:xfrm>
            <a:prstGeom prst="ellipse">
              <a:avLst/>
            </a:prstGeom>
            <a:solidFill>
              <a:srgbClr val="FFD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33">
              <a:extLst>
                <a:ext uri="{FF2B5EF4-FFF2-40B4-BE49-F238E27FC236}">
                  <a16:creationId xmlns:a16="http://schemas.microsoft.com/office/drawing/2014/main" id="{0CA84B7B-CD53-481F-8090-0DD8AE6AF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30838" y="2187576"/>
              <a:ext cx="4154488" cy="1041400"/>
            </a:xfrm>
            <a:custGeom>
              <a:avLst/>
              <a:gdLst>
                <a:gd name="T0" fmla="*/ 684 w 1368"/>
                <a:gd name="T1" fmla="*/ 158 h 343"/>
                <a:gd name="T2" fmla="*/ 0 w 1368"/>
                <a:gd name="T3" fmla="*/ 0 h 343"/>
                <a:gd name="T4" fmla="*/ 0 w 1368"/>
                <a:gd name="T5" fmla="*/ 185 h 343"/>
                <a:gd name="T6" fmla="*/ 684 w 1368"/>
                <a:gd name="T7" fmla="*/ 343 h 343"/>
                <a:gd name="T8" fmla="*/ 1368 w 1368"/>
                <a:gd name="T9" fmla="*/ 185 h 343"/>
                <a:gd name="T10" fmla="*/ 1368 w 1368"/>
                <a:gd name="T11" fmla="*/ 0 h 343"/>
                <a:gd name="T12" fmla="*/ 684 w 1368"/>
                <a:gd name="T13" fmla="*/ 158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343">
                  <a:moveTo>
                    <a:pt x="684" y="158"/>
                  </a:moveTo>
                  <a:cubicBezTo>
                    <a:pt x="306" y="158"/>
                    <a:pt x="0" y="80"/>
                    <a:pt x="0" y="0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265"/>
                    <a:pt x="306" y="343"/>
                    <a:pt x="684" y="343"/>
                  </a:cubicBezTo>
                  <a:cubicBezTo>
                    <a:pt x="1062" y="343"/>
                    <a:pt x="1368" y="265"/>
                    <a:pt x="1368" y="185"/>
                  </a:cubicBezTo>
                  <a:cubicBezTo>
                    <a:pt x="1368" y="0"/>
                    <a:pt x="1368" y="0"/>
                    <a:pt x="1368" y="0"/>
                  </a:cubicBezTo>
                  <a:cubicBezTo>
                    <a:pt x="1368" y="80"/>
                    <a:pt x="1062" y="158"/>
                    <a:pt x="684" y="158"/>
                  </a:cubicBezTo>
                </a:path>
              </a:pathLst>
            </a:custGeom>
            <a:solidFill>
              <a:srgbClr val="F4BF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34">
              <a:extLst>
                <a:ext uri="{FF2B5EF4-FFF2-40B4-BE49-F238E27FC236}">
                  <a16:creationId xmlns:a16="http://schemas.microsoft.com/office/drawing/2014/main" id="{D632AA36-73CD-4BA8-BF21-51B32CC65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11750" y="2433638"/>
              <a:ext cx="160338" cy="611188"/>
            </a:xfrm>
            <a:custGeom>
              <a:avLst/>
              <a:gdLst>
                <a:gd name="T0" fmla="*/ 0 w 53"/>
                <a:gd name="T1" fmla="*/ 0 h 201"/>
                <a:gd name="T2" fmla="*/ 0 w 53"/>
                <a:gd name="T3" fmla="*/ 184 h 201"/>
                <a:gd name="T4" fmla="*/ 53 w 53"/>
                <a:gd name="T5" fmla="*/ 201 h 201"/>
                <a:gd name="T6" fmla="*/ 53 w 53"/>
                <a:gd name="T7" fmla="*/ 17 h 201"/>
                <a:gd name="T8" fmla="*/ 0 w 53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1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6" y="190"/>
                    <a:pt x="33" y="196"/>
                    <a:pt x="53" y="201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33" y="12"/>
                    <a:pt x="16" y="6"/>
                    <a:pt x="0" y="0"/>
                  </a:cubicBezTo>
                </a:path>
              </a:pathLst>
            </a:custGeom>
            <a:solidFill>
              <a:srgbClr val="DCA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35">
              <a:extLst>
                <a:ext uri="{FF2B5EF4-FFF2-40B4-BE49-F238E27FC236}">
                  <a16:creationId xmlns:a16="http://schemas.microsoft.com/office/drawing/2014/main" id="{FBF37590-464E-46ED-B737-27EA6D5E4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55775" y="2433638"/>
              <a:ext cx="160338" cy="611188"/>
            </a:xfrm>
            <a:custGeom>
              <a:avLst/>
              <a:gdLst>
                <a:gd name="T0" fmla="*/ 0 w 53"/>
                <a:gd name="T1" fmla="*/ 17 h 201"/>
                <a:gd name="T2" fmla="*/ 0 w 53"/>
                <a:gd name="T3" fmla="*/ 201 h 201"/>
                <a:gd name="T4" fmla="*/ 53 w 53"/>
                <a:gd name="T5" fmla="*/ 184 h 201"/>
                <a:gd name="T6" fmla="*/ 53 w 53"/>
                <a:gd name="T7" fmla="*/ 0 h 201"/>
                <a:gd name="T8" fmla="*/ 0 w 53"/>
                <a:gd name="T9" fmla="*/ 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1">
                  <a:moveTo>
                    <a:pt x="0" y="17"/>
                  </a:moveTo>
                  <a:cubicBezTo>
                    <a:pt x="0" y="201"/>
                    <a:pt x="0" y="201"/>
                    <a:pt x="0" y="201"/>
                  </a:cubicBezTo>
                  <a:cubicBezTo>
                    <a:pt x="19" y="196"/>
                    <a:pt x="37" y="190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7" y="6"/>
                    <a:pt x="19" y="12"/>
                    <a:pt x="0" y="17"/>
                  </a:cubicBezTo>
                </a:path>
              </a:pathLst>
            </a:custGeom>
            <a:solidFill>
              <a:srgbClr val="DCA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36">
              <a:extLst>
                <a:ext uri="{FF2B5EF4-FFF2-40B4-BE49-F238E27FC236}">
                  <a16:creationId xmlns:a16="http://schemas.microsoft.com/office/drawing/2014/main" id="{871EDB64-8B3F-4D7A-9373-4D1A958C6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13288" y="2543176"/>
              <a:ext cx="160338" cy="592138"/>
            </a:xfrm>
            <a:custGeom>
              <a:avLst/>
              <a:gdLst>
                <a:gd name="T0" fmla="*/ 0 w 53"/>
                <a:gd name="T1" fmla="*/ 0 h 195"/>
                <a:gd name="T2" fmla="*/ 0 w 53"/>
                <a:gd name="T3" fmla="*/ 185 h 195"/>
                <a:gd name="T4" fmla="*/ 53 w 53"/>
                <a:gd name="T5" fmla="*/ 195 h 195"/>
                <a:gd name="T6" fmla="*/ 53 w 53"/>
                <a:gd name="T7" fmla="*/ 10 h 195"/>
                <a:gd name="T8" fmla="*/ 0 w 53"/>
                <a:gd name="T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5">
                  <a:moveTo>
                    <a:pt x="0" y="0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17" y="188"/>
                    <a:pt x="35" y="191"/>
                    <a:pt x="53" y="195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35" y="7"/>
                    <a:pt x="17" y="4"/>
                    <a:pt x="0" y="0"/>
                  </a:cubicBezTo>
                </a:path>
              </a:pathLst>
            </a:custGeom>
            <a:solidFill>
              <a:srgbClr val="DCA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Freeform 37">
              <a:extLst>
                <a:ext uri="{FF2B5EF4-FFF2-40B4-BE49-F238E27FC236}">
                  <a16:creationId xmlns:a16="http://schemas.microsoft.com/office/drawing/2014/main" id="{6312E044-2903-4131-A0D4-391943251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4238" y="2543176"/>
              <a:ext cx="157163" cy="592138"/>
            </a:xfrm>
            <a:custGeom>
              <a:avLst/>
              <a:gdLst>
                <a:gd name="T0" fmla="*/ 0 w 52"/>
                <a:gd name="T1" fmla="*/ 10 h 195"/>
                <a:gd name="T2" fmla="*/ 0 w 52"/>
                <a:gd name="T3" fmla="*/ 195 h 195"/>
                <a:gd name="T4" fmla="*/ 52 w 52"/>
                <a:gd name="T5" fmla="*/ 185 h 195"/>
                <a:gd name="T6" fmla="*/ 52 w 52"/>
                <a:gd name="T7" fmla="*/ 0 h 195"/>
                <a:gd name="T8" fmla="*/ 0 w 52"/>
                <a:gd name="T9" fmla="*/ 1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95">
                  <a:moveTo>
                    <a:pt x="0" y="10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18" y="191"/>
                    <a:pt x="35" y="188"/>
                    <a:pt x="52" y="185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5" y="4"/>
                    <a:pt x="18" y="7"/>
                    <a:pt x="0" y="10"/>
                  </a:cubicBezTo>
                </a:path>
              </a:pathLst>
            </a:custGeom>
            <a:solidFill>
              <a:srgbClr val="DCA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38">
              <a:extLst>
                <a:ext uri="{FF2B5EF4-FFF2-40B4-BE49-F238E27FC236}">
                  <a16:creationId xmlns:a16="http://schemas.microsoft.com/office/drawing/2014/main" id="{1E9BE38D-4176-4876-9D6E-E01517419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13238" y="2609851"/>
              <a:ext cx="160338" cy="576263"/>
            </a:xfrm>
            <a:custGeom>
              <a:avLst/>
              <a:gdLst>
                <a:gd name="T0" fmla="*/ 0 w 53"/>
                <a:gd name="T1" fmla="*/ 0 h 190"/>
                <a:gd name="T2" fmla="*/ 0 w 53"/>
                <a:gd name="T3" fmla="*/ 184 h 190"/>
                <a:gd name="T4" fmla="*/ 53 w 53"/>
                <a:gd name="T5" fmla="*/ 190 h 190"/>
                <a:gd name="T6" fmla="*/ 53 w 53"/>
                <a:gd name="T7" fmla="*/ 6 h 190"/>
                <a:gd name="T8" fmla="*/ 0 w 53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0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6"/>
                    <a:pt x="35" y="189"/>
                    <a:pt x="53" y="190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35" y="4"/>
                    <a:pt x="17" y="2"/>
                    <a:pt x="0" y="0"/>
                  </a:cubicBezTo>
                </a:path>
              </a:pathLst>
            </a:custGeom>
            <a:solidFill>
              <a:srgbClr val="DCA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Freeform 39">
              <a:extLst>
                <a:ext uri="{FF2B5EF4-FFF2-40B4-BE49-F238E27FC236}">
                  <a16:creationId xmlns:a16="http://schemas.microsoft.com/office/drawing/2014/main" id="{C48036EE-3B3D-4761-9FC7-C3E790AA8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54288" y="2609851"/>
              <a:ext cx="160338" cy="576263"/>
            </a:xfrm>
            <a:custGeom>
              <a:avLst/>
              <a:gdLst>
                <a:gd name="T0" fmla="*/ 0 w 53"/>
                <a:gd name="T1" fmla="*/ 6 h 190"/>
                <a:gd name="T2" fmla="*/ 0 w 53"/>
                <a:gd name="T3" fmla="*/ 190 h 190"/>
                <a:gd name="T4" fmla="*/ 53 w 53"/>
                <a:gd name="T5" fmla="*/ 184 h 190"/>
                <a:gd name="T6" fmla="*/ 53 w 53"/>
                <a:gd name="T7" fmla="*/ 0 h 190"/>
                <a:gd name="T8" fmla="*/ 0 w 53"/>
                <a:gd name="T9" fmla="*/ 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0">
                  <a:moveTo>
                    <a:pt x="0" y="6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18" y="189"/>
                    <a:pt x="36" y="186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6" y="2"/>
                    <a:pt x="18" y="4"/>
                    <a:pt x="0" y="6"/>
                  </a:cubicBezTo>
                </a:path>
              </a:pathLst>
            </a:custGeom>
            <a:solidFill>
              <a:srgbClr val="DCA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40">
              <a:extLst>
                <a:ext uri="{FF2B5EF4-FFF2-40B4-BE49-F238E27FC236}">
                  <a16:creationId xmlns:a16="http://schemas.microsoft.com/office/drawing/2014/main" id="{1D427CAF-FEE0-4E8C-B759-B466B5F92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11600" y="2649538"/>
              <a:ext cx="157163" cy="568325"/>
            </a:xfrm>
            <a:custGeom>
              <a:avLst/>
              <a:gdLst>
                <a:gd name="T0" fmla="*/ 0 w 52"/>
                <a:gd name="T1" fmla="*/ 0 h 187"/>
                <a:gd name="T2" fmla="*/ 0 w 52"/>
                <a:gd name="T3" fmla="*/ 184 h 187"/>
                <a:gd name="T4" fmla="*/ 52 w 52"/>
                <a:gd name="T5" fmla="*/ 187 h 187"/>
                <a:gd name="T6" fmla="*/ 52 w 52"/>
                <a:gd name="T7" fmla="*/ 3 h 187"/>
                <a:gd name="T8" fmla="*/ 0 w 52"/>
                <a:gd name="T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87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5"/>
                    <a:pt x="34" y="187"/>
                    <a:pt x="52" y="187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34" y="2"/>
                    <a:pt x="17" y="1"/>
                    <a:pt x="0" y="0"/>
                  </a:cubicBezTo>
                </a:path>
              </a:pathLst>
            </a:custGeom>
            <a:solidFill>
              <a:srgbClr val="DCA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41">
              <a:extLst>
                <a:ext uri="{FF2B5EF4-FFF2-40B4-BE49-F238E27FC236}">
                  <a16:creationId xmlns:a16="http://schemas.microsoft.com/office/drawing/2014/main" id="{AAEFD79F-748C-4E22-A2DC-C62A4A02E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55925" y="2649538"/>
              <a:ext cx="160338" cy="568325"/>
            </a:xfrm>
            <a:custGeom>
              <a:avLst/>
              <a:gdLst>
                <a:gd name="T0" fmla="*/ 0 w 53"/>
                <a:gd name="T1" fmla="*/ 3 h 187"/>
                <a:gd name="T2" fmla="*/ 0 w 53"/>
                <a:gd name="T3" fmla="*/ 187 h 187"/>
                <a:gd name="T4" fmla="*/ 53 w 53"/>
                <a:gd name="T5" fmla="*/ 184 h 187"/>
                <a:gd name="T6" fmla="*/ 53 w 53"/>
                <a:gd name="T7" fmla="*/ 0 h 187"/>
                <a:gd name="T8" fmla="*/ 0 w 53"/>
                <a:gd name="T9" fmla="*/ 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87">
                  <a:moveTo>
                    <a:pt x="0" y="3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18" y="187"/>
                    <a:pt x="36" y="185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6" y="1"/>
                    <a:pt x="18" y="2"/>
                    <a:pt x="0" y="3"/>
                  </a:cubicBezTo>
                </a:path>
              </a:pathLst>
            </a:custGeom>
            <a:solidFill>
              <a:srgbClr val="DCA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42">
              <a:extLst>
                <a:ext uri="{FF2B5EF4-FFF2-40B4-BE49-F238E27FC236}">
                  <a16:creationId xmlns:a16="http://schemas.microsoft.com/office/drawing/2014/main" id="{B054A53A-9D28-4B7F-9B7C-229133E13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32175" y="2667001"/>
              <a:ext cx="157163" cy="561975"/>
            </a:xfrm>
            <a:custGeom>
              <a:avLst/>
              <a:gdLst>
                <a:gd name="T0" fmla="*/ 26 w 52"/>
                <a:gd name="T1" fmla="*/ 0 h 185"/>
                <a:gd name="T2" fmla="*/ 0 w 52"/>
                <a:gd name="T3" fmla="*/ 0 h 185"/>
                <a:gd name="T4" fmla="*/ 0 w 52"/>
                <a:gd name="T5" fmla="*/ 184 h 185"/>
                <a:gd name="T6" fmla="*/ 26 w 52"/>
                <a:gd name="T7" fmla="*/ 185 h 185"/>
                <a:gd name="T8" fmla="*/ 52 w 52"/>
                <a:gd name="T9" fmla="*/ 184 h 185"/>
                <a:gd name="T10" fmla="*/ 52 w 52"/>
                <a:gd name="T11" fmla="*/ 0 h 185"/>
                <a:gd name="T12" fmla="*/ 26 w 52"/>
                <a:gd name="T1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85">
                  <a:moveTo>
                    <a:pt x="26" y="0"/>
                  </a:moveTo>
                  <a:cubicBezTo>
                    <a:pt x="17" y="0"/>
                    <a:pt x="8" y="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8" y="185"/>
                    <a:pt x="17" y="185"/>
                    <a:pt x="26" y="185"/>
                  </a:cubicBezTo>
                  <a:cubicBezTo>
                    <a:pt x="35" y="185"/>
                    <a:pt x="44" y="185"/>
                    <a:pt x="52" y="18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4" y="0"/>
                    <a:pt x="35" y="0"/>
                    <a:pt x="26" y="0"/>
                  </a:cubicBezTo>
                </a:path>
              </a:pathLst>
            </a:custGeom>
            <a:solidFill>
              <a:srgbClr val="DCA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43">
              <a:extLst>
                <a:ext uri="{FF2B5EF4-FFF2-40B4-BE49-F238E27FC236}">
                  <a16:creationId xmlns:a16="http://schemas.microsoft.com/office/drawing/2014/main" id="{FE0B8A77-3354-4F06-AA84-8F63B06B6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-4632325" y="3394076"/>
              <a:ext cx="158750" cy="609600"/>
            </a:xfrm>
            <a:custGeom>
              <a:avLst/>
              <a:gdLst>
                <a:gd name="T0" fmla="*/ 0 w 52"/>
                <a:gd name="T1" fmla="*/ 0 h 201"/>
                <a:gd name="T2" fmla="*/ 0 w 52"/>
                <a:gd name="T3" fmla="*/ 184 h 201"/>
                <a:gd name="T4" fmla="*/ 52 w 52"/>
                <a:gd name="T5" fmla="*/ 201 h 201"/>
                <a:gd name="T6" fmla="*/ 52 w 52"/>
                <a:gd name="T7" fmla="*/ 17 h 201"/>
                <a:gd name="T8" fmla="*/ 0 w 52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01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6" y="190"/>
                    <a:pt x="33" y="196"/>
                    <a:pt x="52" y="201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33" y="12"/>
                    <a:pt x="16" y="6"/>
                    <a:pt x="0" y="0"/>
                  </a:cubicBezTo>
                </a:path>
              </a:pathLst>
            </a:custGeom>
            <a:solidFill>
              <a:srgbClr val="C49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44">
              <a:extLst>
                <a:ext uri="{FF2B5EF4-FFF2-40B4-BE49-F238E27FC236}">
                  <a16:creationId xmlns:a16="http://schemas.microsoft.com/office/drawing/2014/main" id="{5846C3C3-2056-485B-AAC3-B3DA8D78E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76350" y="3394076"/>
              <a:ext cx="160338" cy="609600"/>
            </a:xfrm>
            <a:custGeom>
              <a:avLst/>
              <a:gdLst>
                <a:gd name="T0" fmla="*/ 0 w 53"/>
                <a:gd name="T1" fmla="*/ 17 h 201"/>
                <a:gd name="T2" fmla="*/ 0 w 53"/>
                <a:gd name="T3" fmla="*/ 201 h 201"/>
                <a:gd name="T4" fmla="*/ 53 w 53"/>
                <a:gd name="T5" fmla="*/ 184 h 201"/>
                <a:gd name="T6" fmla="*/ 53 w 53"/>
                <a:gd name="T7" fmla="*/ 0 h 201"/>
                <a:gd name="T8" fmla="*/ 0 w 53"/>
                <a:gd name="T9" fmla="*/ 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1">
                  <a:moveTo>
                    <a:pt x="0" y="17"/>
                  </a:moveTo>
                  <a:cubicBezTo>
                    <a:pt x="0" y="201"/>
                    <a:pt x="0" y="201"/>
                    <a:pt x="0" y="201"/>
                  </a:cubicBezTo>
                  <a:cubicBezTo>
                    <a:pt x="19" y="196"/>
                    <a:pt x="37" y="190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7" y="6"/>
                    <a:pt x="19" y="12"/>
                    <a:pt x="0" y="17"/>
                  </a:cubicBezTo>
                </a:path>
              </a:pathLst>
            </a:custGeom>
            <a:solidFill>
              <a:srgbClr val="C49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Freeform 45">
              <a:extLst>
                <a:ext uri="{FF2B5EF4-FFF2-40B4-BE49-F238E27FC236}">
                  <a16:creationId xmlns:a16="http://schemas.microsoft.com/office/drawing/2014/main" id="{ECD6F32C-7587-447D-9787-690BF9781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-4233863" y="3503613"/>
              <a:ext cx="160338" cy="588963"/>
            </a:xfrm>
            <a:custGeom>
              <a:avLst/>
              <a:gdLst>
                <a:gd name="T0" fmla="*/ 0 w 53"/>
                <a:gd name="T1" fmla="*/ 0 h 194"/>
                <a:gd name="T2" fmla="*/ 0 w 53"/>
                <a:gd name="T3" fmla="*/ 184 h 194"/>
                <a:gd name="T4" fmla="*/ 53 w 53"/>
                <a:gd name="T5" fmla="*/ 194 h 194"/>
                <a:gd name="T6" fmla="*/ 53 w 53"/>
                <a:gd name="T7" fmla="*/ 10 h 194"/>
                <a:gd name="T8" fmla="*/ 0 w 53"/>
                <a:gd name="T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4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8"/>
                    <a:pt x="35" y="191"/>
                    <a:pt x="53" y="194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35" y="7"/>
                    <a:pt x="17" y="4"/>
                    <a:pt x="0" y="0"/>
                  </a:cubicBezTo>
                </a:path>
              </a:pathLst>
            </a:custGeom>
            <a:solidFill>
              <a:srgbClr val="C49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Freeform 46">
              <a:extLst>
                <a:ext uri="{FF2B5EF4-FFF2-40B4-BE49-F238E27FC236}">
                  <a16:creationId xmlns:a16="http://schemas.microsoft.com/office/drawing/2014/main" id="{A5923D16-0695-4044-A21E-030289695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74813" y="3503613"/>
              <a:ext cx="158750" cy="588963"/>
            </a:xfrm>
            <a:custGeom>
              <a:avLst/>
              <a:gdLst>
                <a:gd name="T0" fmla="*/ 0 w 52"/>
                <a:gd name="T1" fmla="*/ 10 h 194"/>
                <a:gd name="T2" fmla="*/ 0 w 52"/>
                <a:gd name="T3" fmla="*/ 194 h 194"/>
                <a:gd name="T4" fmla="*/ 52 w 52"/>
                <a:gd name="T5" fmla="*/ 184 h 194"/>
                <a:gd name="T6" fmla="*/ 52 w 52"/>
                <a:gd name="T7" fmla="*/ 0 h 194"/>
                <a:gd name="T8" fmla="*/ 0 w 52"/>
                <a:gd name="T9" fmla="*/ 1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94">
                  <a:moveTo>
                    <a:pt x="0" y="10"/>
                  </a:moveTo>
                  <a:cubicBezTo>
                    <a:pt x="0" y="194"/>
                    <a:pt x="0" y="194"/>
                    <a:pt x="0" y="194"/>
                  </a:cubicBezTo>
                  <a:cubicBezTo>
                    <a:pt x="18" y="191"/>
                    <a:pt x="35" y="188"/>
                    <a:pt x="52" y="18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5" y="4"/>
                    <a:pt x="18" y="7"/>
                    <a:pt x="0" y="10"/>
                  </a:cubicBezTo>
                </a:path>
              </a:pathLst>
            </a:custGeom>
            <a:solidFill>
              <a:srgbClr val="C49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Freeform 47">
              <a:extLst>
                <a:ext uri="{FF2B5EF4-FFF2-40B4-BE49-F238E27FC236}">
                  <a16:creationId xmlns:a16="http://schemas.microsoft.com/office/drawing/2014/main" id="{DF500E1F-E098-4275-B9B6-2574243B1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833813" y="3570288"/>
              <a:ext cx="161925" cy="576263"/>
            </a:xfrm>
            <a:custGeom>
              <a:avLst/>
              <a:gdLst>
                <a:gd name="T0" fmla="*/ 0 w 53"/>
                <a:gd name="T1" fmla="*/ 0 h 190"/>
                <a:gd name="T2" fmla="*/ 0 w 53"/>
                <a:gd name="T3" fmla="*/ 184 h 190"/>
                <a:gd name="T4" fmla="*/ 53 w 53"/>
                <a:gd name="T5" fmla="*/ 190 h 190"/>
                <a:gd name="T6" fmla="*/ 53 w 53"/>
                <a:gd name="T7" fmla="*/ 6 h 190"/>
                <a:gd name="T8" fmla="*/ 0 w 53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0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6"/>
                    <a:pt x="35" y="188"/>
                    <a:pt x="53" y="190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35" y="4"/>
                    <a:pt x="17" y="2"/>
                    <a:pt x="0" y="0"/>
                  </a:cubicBezTo>
                </a:path>
              </a:pathLst>
            </a:custGeom>
            <a:solidFill>
              <a:srgbClr val="C49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Freeform 48">
              <a:extLst>
                <a:ext uri="{FF2B5EF4-FFF2-40B4-BE49-F238E27FC236}">
                  <a16:creationId xmlns:a16="http://schemas.microsoft.com/office/drawing/2014/main" id="{4A2CFE0F-CC9B-4664-86C9-5928AD4DB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74863" y="3570288"/>
              <a:ext cx="160338" cy="576263"/>
            </a:xfrm>
            <a:custGeom>
              <a:avLst/>
              <a:gdLst>
                <a:gd name="T0" fmla="*/ 0 w 53"/>
                <a:gd name="T1" fmla="*/ 6 h 190"/>
                <a:gd name="T2" fmla="*/ 0 w 53"/>
                <a:gd name="T3" fmla="*/ 190 h 190"/>
                <a:gd name="T4" fmla="*/ 53 w 53"/>
                <a:gd name="T5" fmla="*/ 184 h 190"/>
                <a:gd name="T6" fmla="*/ 53 w 53"/>
                <a:gd name="T7" fmla="*/ 0 h 190"/>
                <a:gd name="T8" fmla="*/ 0 w 53"/>
                <a:gd name="T9" fmla="*/ 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0">
                  <a:moveTo>
                    <a:pt x="0" y="6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18" y="188"/>
                    <a:pt x="35" y="186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5" y="2"/>
                    <a:pt x="18" y="4"/>
                    <a:pt x="0" y="6"/>
                  </a:cubicBezTo>
                </a:path>
              </a:pathLst>
            </a:custGeom>
            <a:solidFill>
              <a:srgbClr val="C49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Freeform 49">
              <a:extLst>
                <a:ext uri="{FF2B5EF4-FFF2-40B4-BE49-F238E27FC236}">
                  <a16:creationId xmlns:a16="http://schemas.microsoft.com/office/drawing/2014/main" id="{220135A8-795B-4A4C-88C6-41F6591A8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32175" y="3608388"/>
              <a:ext cx="157163" cy="568325"/>
            </a:xfrm>
            <a:custGeom>
              <a:avLst/>
              <a:gdLst>
                <a:gd name="T0" fmla="*/ 0 w 52"/>
                <a:gd name="T1" fmla="*/ 0 h 187"/>
                <a:gd name="T2" fmla="*/ 0 w 52"/>
                <a:gd name="T3" fmla="*/ 184 h 187"/>
                <a:gd name="T4" fmla="*/ 52 w 52"/>
                <a:gd name="T5" fmla="*/ 187 h 187"/>
                <a:gd name="T6" fmla="*/ 52 w 52"/>
                <a:gd name="T7" fmla="*/ 3 h 187"/>
                <a:gd name="T8" fmla="*/ 0 w 52"/>
                <a:gd name="T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87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5"/>
                    <a:pt x="34" y="186"/>
                    <a:pt x="52" y="187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34" y="2"/>
                    <a:pt x="17" y="1"/>
                    <a:pt x="0" y="0"/>
                  </a:cubicBezTo>
                </a:path>
              </a:pathLst>
            </a:custGeom>
            <a:solidFill>
              <a:srgbClr val="C49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50">
              <a:extLst>
                <a:ext uri="{FF2B5EF4-FFF2-40B4-BE49-F238E27FC236}">
                  <a16:creationId xmlns:a16="http://schemas.microsoft.com/office/drawing/2014/main" id="{7832EE2A-9D76-46F8-89E2-DCE2ED7B5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76500" y="3608388"/>
              <a:ext cx="161925" cy="568325"/>
            </a:xfrm>
            <a:custGeom>
              <a:avLst/>
              <a:gdLst>
                <a:gd name="T0" fmla="*/ 0 w 53"/>
                <a:gd name="T1" fmla="*/ 3 h 187"/>
                <a:gd name="T2" fmla="*/ 0 w 53"/>
                <a:gd name="T3" fmla="*/ 187 h 187"/>
                <a:gd name="T4" fmla="*/ 53 w 53"/>
                <a:gd name="T5" fmla="*/ 184 h 187"/>
                <a:gd name="T6" fmla="*/ 53 w 53"/>
                <a:gd name="T7" fmla="*/ 0 h 187"/>
                <a:gd name="T8" fmla="*/ 0 w 53"/>
                <a:gd name="T9" fmla="*/ 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87">
                  <a:moveTo>
                    <a:pt x="0" y="3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18" y="186"/>
                    <a:pt x="36" y="185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6" y="1"/>
                    <a:pt x="18" y="2"/>
                    <a:pt x="0" y="3"/>
                  </a:cubicBezTo>
                </a:path>
              </a:pathLst>
            </a:custGeom>
            <a:solidFill>
              <a:srgbClr val="C49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Freeform 51">
              <a:extLst>
                <a:ext uri="{FF2B5EF4-FFF2-40B4-BE49-F238E27FC236}">
                  <a16:creationId xmlns:a16="http://schemas.microsoft.com/office/drawing/2014/main" id="{EB0BDCE7-4628-4ACC-96FA-911FA2F02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55925" y="3627438"/>
              <a:ext cx="160338" cy="558800"/>
            </a:xfrm>
            <a:custGeom>
              <a:avLst/>
              <a:gdLst>
                <a:gd name="T0" fmla="*/ 27 w 53"/>
                <a:gd name="T1" fmla="*/ 0 h 184"/>
                <a:gd name="T2" fmla="*/ 0 w 53"/>
                <a:gd name="T3" fmla="*/ 0 h 184"/>
                <a:gd name="T4" fmla="*/ 0 w 53"/>
                <a:gd name="T5" fmla="*/ 184 h 184"/>
                <a:gd name="T6" fmla="*/ 27 w 53"/>
                <a:gd name="T7" fmla="*/ 184 h 184"/>
                <a:gd name="T8" fmla="*/ 53 w 53"/>
                <a:gd name="T9" fmla="*/ 184 h 184"/>
                <a:gd name="T10" fmla="*/ 53 w 53"/>
                <a:gd name="T11" fmla="*/ 0 h 184"/>
                <a:gd name="T12" fmla="*/ 27 w 53"/>
                <a:gd name="T13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84">
                  <a:moveTo>
                    <a:pt x="27" y="0"/>
                  </a:moveTo>
                  <a:cubicBezTo>
                    <a:pt x="18" y="0"/>
                    <a:pt x="9" y="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9" y="184"/>
                    <a:pt x="18" y="184"/>
                    <a:pt x="27" y="184"/>
                  </a:cubicBezTo>
                  <a:cubicBezTo>
                    <a:pt x="36" y="184"/>
                    <a:pt x="44" y="184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4" y="0"/>
                    <a:pt x="36" y="0"/>
                    <a:pt x="27" y="0"/>
                  </a:cubicBezTo>
                </a:path>
              </a:pathLst>
            </a:custGeom>
            <a:solidFill>
              <a:srgbClr val="C49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" name="Freeform 52">
              <a:extLst>
                <a:ext uri="{FF2B5EF4-FFF2-40B4-BE49-F238E27FC236}">
                  <a16:creationId xmlns:a16="http://schemas.microsoft.com/office/drawing/2014/main" id="{F3893703-3E64-40E3-97F9-D31E29E77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11750" y="4275138"/>
              <a:ext cx="160338" cy="609600"/>
            </a:xfrm>
            <a:custGeom>
              <a:avLst/>
              <a:gdLst>
                <a:gd name="T0" fmla="*/ 0 w 53"/>
                <a:gd name="T1" fmla="*/ 0 h 201"/>
                <a:gd name="T2" fmla="*/ 0 w 53"/>
                <a:gd name="T3" fmla="*/ 184 h 201"/>
                <a:gd name="T4" fmla="*/ 53 w 53"/>
                <a:gd name="T5" fmla="*/ 201 h 201"/>
                <a:gd name="T6" fmla="*/ 53 w 53"/>
                <a:gd name="T7" fmla="*/ 17 h 201"/>
                <a:gd name="T8" fmla="*/ 0 w 53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1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6" y="190"/>
                    <a:pt x="33" y="195"/>
                    <a:pt x="53" y="201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33" y="11"/>
                    <a:pt x="16" y="6"/>
                    <a:pt x="0" y="0"/>
                  </a:cubicBezTo>
                </a:path>
              </a:pathLst>
            </a:custGeom>
            <a:solidFill>
              <a:srgbClr val="DCA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Freeform 53">
              <a:extLst>
                <a:ext uri="{FF2B5EF4-FFF2-40B4-BE49-F238E27FC236}">
                  <a16:creationId xmlns:a16="http://schemas.microsoft.com/office/drawing/2014/main" id="{9628B1D8-70C8-46A8-A499-68B2A8212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55775" y="4275138"/>
              <a:ext cx="160338" cy="609600"/>
            </a:xfrm>
            <a:custGeom>
              <a:avLst/>
              <a:gdLst>
                <a:gd name="T0" fmla="*/ 0 w 53"/>
                <a:gd name="T1" fmla="*/ 17 h 201"/>
                <a:gd name="T2" fmla="*/ 0 w 53"/>
                <a:gd name="T3" fmla="*/ 201 h 201"/>
                <a:gd name="T4" fmla="*/ 53 w 53"/>
                <a:gd name="T5" fmla="*/ 184 h 201"/>
                <a:gd name="T6" fmla="*/ 53 w 53"/>
                <a:gd name="T7" fmla="*/ 0 h 201"/>
                <a:gd name="T8" fmla="*/ 0 w 53"/>
                <a:gd name="T9" fmla="*/ 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1">
                  <a:moveTo>
                    <a:pt x="0" y="17"/>
                  </a:moveTo>
                  <a:cubicBezTo>
                    <a:pt x="0" y="201"/>
                    <a:pt x="0" y="201"/>
                    <a:pt x="0" y="201"/>
                  </a:cubicBezTo>
                  <a:cubicBezTo>
                    <a:pt x="19" y="195"/>
                    <a:pt x="37" y="190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7" y="6"/>
                    <a:pt x="19" y="11"/>
                    <a:pt x="0" y="17"/>
                  </a:cubicBezTo>
                </a:path>
              </a:pathLst>
            </a:custGeom>
            <a:solidFill>
              <a:srgbClr val="DCA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Freeform 54">
              <a:extLst>
                <a:ext uri="{FF2B5EF4-FFF2-40B4-BE49-F238E27FC236}">
                  <a16:creationId xmlns:a16="http://schemas.microsoft.com/office/drawing/2014/main" id="{BA338579-A28D-48D0-9B18-0C0D3770D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13288" y="4383088"/>
              <a:ext cx="160338" cy="590550"/>
            </a:xfrm>
            <a:custGeom>
              <a:avLst/>
              <a:gdLst>
                <a:gd name="T0" fmla="*/ 0 w 53"/>
                <a:gd name="T1" fmla="*/ 0 h 194"/>
                <a:gd name="T2" fmla="*/ 0 w 53"/>
                <a:gd name="T3" fmla="*/ 184 h 194"/>
                <a:gd name="T4" fmla="*/ 53 w 53"/>
                <a:gd name="T5" fmla="*/ 194 h 194"/>
                <a:gd name="T6" fmla="*/ 53 w 53"/>
                <a:gd name="T7" fmla="*/ 10 h 194"/>
                <a:gd name="T8" fmla="*/ 0 w 53"/>
                <a:gd name="T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4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7"/>
                    <a:pt x="35" y="191"/>
                    <a:pt x="53" y="194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35" y="7"/>
                    <a:pt x="17" y="3"/>
                    <a:pt x="0" y="0"/>
                  </a:cubicBezTo>
                </a:path>
              </a:pathLst>
            </a:custGeom>
            <a:solidFill>
              <a:srgbClr val="DCA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" name="Freeform 55">
              <a:extLst>
                <a:ext uri="{FF2B5EF4-FFF2-40B4-BE49-F238E27FC236}">
                  <a16:creationId xmlns:a16="http://schemas.microsoft.com/office/drawing/2014/main" id="{99615578-BDD3-41D6-AE24-A0D723F30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4238" y="4383088"/>
              <a:ext cx="157163" cy="590550"/>
            </a:xfrm>
            <a:custGeom>
              <a:avLst/>
              <a:gdLst>
                <a:gd name="T0" fmla="*/ 0 w 52"/>
                <a:gd name="T1" fmla="*/ 10 h 194"/>
                <a:gd name="T2" fmla="*/ 0 w 52"/>
                <a:gd name="T3" fmla="*/ 194 h 194"/>
                <a:gd name="T4" fmla="*/ 52 w 52"/>
                <a:gd name="T5" fmla="*/ 184 h 194"/>
                <a:gd name="T6" fmla="*/ 52 w 52"/>
                <a:gd name="T7" fmla="*/ 0 h 194"/>
                <a:gd name="T8" fmla="*/ 0 w 52"/>
                <a:gd name="T9" fmla="*/ 1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94">
                  <a:moveTo>
                    <a:pt x="0" y="10"/>
                  </a:moveTo>
                  <a:cubicBezTo>
                    <a:pt x="0" y="194"/>
                    <a:pt x="0" y="194"/>
                    <a:pt x="0" y="194"/>
                  </a:cubicBezTo>
                  <a:cubicBezTo>
                    <a:pt x="18" y="191"/>
                    <a:pt x="35" y="187"/>
                    <a:pt x="52" y="18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5" y="3"/>
                    <a:pt x="18" y="7"/>
                    <a:pt x="0" y="10"/>
                  </a:cubicBezTo>
                </a:path>
              </a:pathLst>
            </a:custGeom>
            <a:solidFill>
              <a:srgbClr val="DCA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Freeform 56">
              <a:extLst>
                <a:ext uri="{FF2B5EF4-FFF2-40B4-BE49-F238E27FC236}">
                  <a16:creationId xmlns:a16="http://schemas.microsoft.com/office/drawing/2014/main" id="{D4D43C19-312D-49AA-92C2-5A61DB556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13238" y="4451351"/>
              <a:ext cx="160338" cy="576263"/>
            </a:xfrm>
            <a:custGeom>
              <a:avLst/>
              <a:gdLst>
                <a:gd name="T0" fmla="*/ 0 w 53"/>
                <a:gd name="T1" fmla="*/ 0 h 190"/>
                <a:gd name="T2" fmla="*/ 0 w 53"/>
                <a:gd name="T3" fmla="*/ 184 h 190"/>
                <a:gd name="T4" fmla="*/ 53 w 53"/>
                <a:gd name="T5" fmla="*/ 190 h 190"/>
                <a:gd name="T6" fmla="*/ 53 w 53"/>
                <a:gd name="T7" fmla="*/ 6 h 190"/>
                <a:gd name="T8" fmla="*/ 0 w 53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0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6"/>
                    <a:pt x="35" y="188"/>
                    <a:pt x="53" y="190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35" y="4"/>
                    <a:pt x="17" y="2"/>
                    <a:pt x="0" y="0"/>
                  </a:cubicBezTo>
                </a:path>
              </a:pathLst>
            </a:custGeom>
            <a:solidFill>
              <a:srgbClr val="DCA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Freeform 57">
              <a:extLst>
                <a:ext uri="{FF2B5EF4-FFF2-40B4-BE49-F238E27FC236}">
                  <a16:creationId xmlns:a16="http://schemas.microsoft.com/office/drawing/2014/main" id="{FF3814F2-D412-4A9B-A0E6-48C67968F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54288" y="4451351"/>
              <a:ext cx="160338" cy="576263"/>
            </a:xfrm>
            <a:custGeom>
              <a:avLst/>
              <a:gdLst>
                <a:gd name="T0" fmla="*/ 0 w 53"/>
                <a:gd name="T1" fmla="*/ 6 h 190"/>
                <a:gd name="T2" fmla="*/ 0 w 53"/>
                <a:gd name="T3" fmla="*/ 190 h 190"/>
                <a:gd name="T4" fmla="*/ 53 w 53"/>
                <a:gd name="T5" fmla="*/ 184 h 190"/>
                <a:gd name="T6" fmla="*/ 53 w 53"/>
                <a:gd name="T7" fmla="*/ 0 h 190"/>
                <a:gd name="T8" fmla="*/ 0 w 53"/>
                <a:gd name="T9" fmla="*/ 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0">
                  <a:moveTo>
                    <a:pt x="0" y="6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18" y="188"/>
                    <a:pt x="36" y="186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6" y="2"/>
                    <a:pt x="18" y="4"/>
                    <a:pt x="0" y="6"/>
                  </a:cubicBezTo>
                </a:path>
              </a:pathLst>
            </a:custGeom>
            <a:solidFill>
              <a:srgbClr val="DCA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" name="Freeform 58">
              <a:extLst>
                <a:ext uri="{FF2B5EF4-FFF2-40B4-BE49-F238E27FC236}">
                  <a16:creationId xmlns:a16="http://schemas.microsoft.com/office/drawing/2014/main" id="{06E70A20-46ED-419F-B611-63CFCDC13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11600" y="4487863"/>
              <a:ext cx="157163" cy="569913"/>
            </a:xfrm>
            <a:custGeom>
              <a:avLst/>
              <a:gdLst>
                <a:gd name="T0" fmla="*/ 0 w 52"/>
                <a:gd name="T1" fmla="*/ 0 h 188"/>
                <a:gd name="T2" fmla="*/ 0 w 52"/>
                <a:gd name="T3" fmla="*/ 185 h 188"/>
                <a:gd name="T4" fmla="*/ 52 w 52"/>
                <a:gd name="T5" fmla="*/ 188 h 188"/>
                <a:gd name="T6" fmla="*/ 52 w 52"/>
                <a:gd name="T7" fmla="*/ 3 h 188"/>
                <a:gd name="T8" fmla="*/ 0 w 52"/>
                <a:gd name="T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88">
                  <a:moveTo>
                    <a:pt x="0" y="0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17" y="186"/>
                    <a:pt x="34" y="187"/>
                    <a:pt x="52" y="188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34" y="3"/>
                    <a:pt x="17" y="2"/>
                    <a:pt x="0" y="0"/>
                  </a:cubicBezTo>
                </a:path>
              </a:pathLst>
            </a:custGeom>
            <a:solidFill>
              <a:srgbClr val="DCA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3" name="Freeform 59">
              <a:extLst>
                <a:ext uri="{FF2B5EF4-FFF2-40B4-BE49-F238E27FC236}">
                  <a16:creationId xmlns:a16="http://schemas.microsoft.com/office/drawing/2014/main" id="{2B8EF37E-FAF4-41B0-98C5-957D82056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55925" y="4487863"/>
              <a:ext cx="160338" cy="569913"/>
            </a:xfrm>
            <a:custGeom>
              <a:avLst/>
              <a:gdLst>
                <a:gd name="T0" fmla="*/ 0 w 53"/>
                <a:gd name="T1" fmla="*/ 3 h 188"/>
                <a:gd name="T2" fmla="*/ 0 w 53"/>
                <a:gd name="T3" fmla="*/ 188 h 188"/>
                <a:gd name="T4" fmla="*/ 53 w 53"/>
                <a:gd name="T5" fmla="*/ 185 h 188"/>
                <a:gd name="T6" fmla="*/ 53 w 53"/>
                <a:gd name="T7" fmla="*/ 0 h 188"/>
                <a:gd name="T8" fmla="*/ 0 w 53"/>
                <a:gd name="T9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88">
                  <a:moveTo>
                    <a:pt x="0" y="3"/>
                  </a:moveTo>
                  <a:cubicBezTo>
                    <a:pt x="0" y="188"/>
                    <a:pt x="0" y="188"/>
                    <a:pt x="0" y="188"/>
                  </a:cubicBezTo>
                  <a:cubicBezTo>
                    <a:pt x="18" y="187"/>
                    <a:pt x="36" y="186"/>
                    <a:pt x="53" y="185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6" y="2"/>
                    <a:pt x="18" y="3"/>
                    <a:pt x="0" y="3"/>
                  </a:cubicBezTo>
                </a:path>
              </a:pathLst>
            </a:custGeom>
            <a:solidFill>
              <a:srgbClr val="DCA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4" name="Freeform 60">
              <a:extLst>
                <a:ext uri="{FF2B5EF4-FFF2-40B4-BE49-F238E27FC236}">
                  <a16:creationId xmlns:a16="http://schemas.microsoft.com/office/drawing/2014/main" id="{BB459A1B-653A-4A64-87A6-AFC1DA9B6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32175" y="4508501"/>
              <a:ext cx="157163" cy="558800"/>
            </a:xfrm>
            <a:custGeom>
              <a:avLst/>
              <a:gdLst>
                <a:gd name="T0" fmla="*/ 26 w 52"/>
                <a:gd name="T1" fmla="*/ 0 h 184"/>
                <a:gd name="T2" fmla="*/ 0 w 52"/>
                <a:gd name="T3" fmla="*/ 0 h 184"/>
                <a:gd name="T4" fmla="*/ 0 w 52"/>
                <a:gd name="T5" fmla="*/ 184 h 184"/>
                <a:gd name="T6" fmla="*/ 26 w 52"/>
                <a:gd name="T7" fmla="*/ 184 h 184"/>
                <a:gd name="T8" fmla="*/ 52 w 52"/>
                <a:gd name="T9" fmla="*/ 184 h 184"/>
                <a:gd name="T10" fmla="*/ 52 w 52"/>
                <a:gd name="T11" fmla="*/ 0 h 184"/>
                <a:gd name="T12" fmla="*/ 26 w 52"/>
                <a:gd name="T13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84">
                  <a:moveTo>
                    <a:pt x="26" y="0"/>
                  </a:moveTo>
                  <a:cubicBezTo>
                    <a:pt x="17" y="0"/>
                    <a:pt x="8" y="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8" y="184"/>
                    <a:pt x="17" y="184"/>
                    <a:pt x="26" y="184"/>
                  </a:cubicBezTo>
                  <a:cubicBezTo>
                    <a:pt x="35" y="184"/>
                    <a:pt x="44" y="184"/>
                    <a:pt x="52" y="18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4" y="0"/>
                    <a:pt x="35" y="0"/>
                    <a:pt x="26" y="0"/>
                  </a:cubicBezTo>
                </a:path>
              </a:pathLst>
            </a:custGeom>
            <a:solidFill>
              <a:srgbClr val="DCA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5" name="Freeform 61">
              <a:extLst>
                <a:ext uri="{FF2B5EF4-FFF2-40B4-BE49-F238E27FC236}">
                  <a16:creationId xmlns:a16="http://schemas.microsoft.com/office/drawing/2014/main" id="{E582A9BB-E949-43C5-A02F-6123E8E4C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72038" y="5153026"/>
              <a:ext cx="158750" cy="609600"/>
            </a:xfrm>
            <a:custGeom>
              <a:avLst/>
              <a:gdLst>
                <a:gd name="T0" fmla="*/ 0 w 52"/>
                <a:gd name="T1" fmla="*/ 0 h 201"/>
                <a:gd name="T2" fmla="*/ 0 w 52"/>
                <a:gd name="T3" fmla="*/ 184 h 201"/>
                <a:gd name="T4" fmla="*/ 52 w 52"/>
                <a:gd name="T5" fmla="*/ 201 h 201"/>
                <a:gd name="T6" fmla="*/ 52 w 52"/>
                <a:gd name="T7" fmla="*/ 17 h 201"/>
                <a:gd name="T8" fmla="*/ 0 w 52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01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6" y="190"/>
                    <a:pt x="33" y="196"/>
                    <a:pt x="52" y="201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33" y="12"/>
                    <a:pt x="16" y="6"/>
                    <a:pt x="0" y="0"/>
                  </a:cubicBezTo>
                </a:path>
              </a:pathLst>
            </a:custGeom>
            <a:solidFill>
              <a:srgbClr val="C49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" name="Freeform 62">
              <a:extLst>
                <a:ext uri="{FF2B5EF4-FFF2-40B4-BE49-F238E27FC236}">
                  <a16:creationId xmlns:a16="http://schemas.microsoft.com/office/drawing/2014/main" id="{67352A75-FF52-4FE9-AC35-4EFF8A55A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16063" y="5153026"/>
              <a:ext cx="160338" cy="609600"/>
            </a:xfrm>
            <a:custGeom>
              <a:avLst/>
              <a:gdLst>
                <a:gd name="T0" fmla="*/ 0 w 53"/>
                <a:gd name="T1" fmla="*/ 17 h 201"/>
                <a:gd name="T2" fmla="*/ 0 w 53"/>
                <a:gd name="T3" fmla="*/ 201 h 201"/>
                <a:gd name="T4" fmla="*/ 53 w 53"/>
                <a:gd name="T5" fmla="*/ 184 h 201"/>
                <a:gd name="T6" fmla="*/ 53 w 53"/>
                <a:gd name="T7" fmla="*/ 0 h 201"/>
                <a:gd name="T8" fmla="*/ 0 w 53"/>
                <a:gd name="T9" fmla="*/ 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1">
                  <a:moveTo>
                    <a:pt x="0" y="17"/>
                  </a:moveTo>
                  <a:cubicBezTo>
                    <a:pt x="0" y="201"/>
                    <a:pt x="0" y="201"/>
                    <a:pt x="0" y="201"/>
                  </a:cubicBezTo>
                  <a:cubicBezTo>
                    <a:pt x="19" y="196"/>
                    <a:pt x="37" y="190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7" y="6"/>
                    <a:pt x="19" y="12"/>
                    <a:pt x="0" y="17"/>
                  </a:cubicBezTo>
                </a:path>
              </a:pathLst>
            </a:custGeom>
            <a:solidFill>
              <a:srgbClr val="C49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" name="Freeform 63">
              <a:extLst>
                <a:ext uri="{FF2B5EF4-FFF2-40B4-BE49-F238E27FC236}">
                  <a16:creationId xmlns:a16="http://schemas.microsoft.com/office/drawing/2014/main" id="{17D17656-913E-4C51-B5C1-8383EEF83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73575" y="5262563"/>
              <a:ext cx="160338" cy="588963"/>
            </a:xfrm>
            <a:custGeom>
              <a:avLst/>
              <a:gdLst>
                <a:gd name="T0" fmla="*/ 0 w 53"/>
                <a:gd name="T1" fmla="*/ 0 h 194"/>
                <a:gd name="T2" fmla="*/ 0 w 53"/>
                <a:gd name="T3" fmla="*/ 184 h 194"/>
                <a:gd name="T4" fmla="*/ 53 w 53"/>
                <a:gd name="T5" fmla="*/ 194 h 194"/>
                <a:gd name="T6" fmla="*/ 53 w 53"/>
                <a:gd name="T7" fmla="*/ 10 h 194"/>
                <a:gd name="T8" fmla="*/ 0 w 53"/>
                <a:gd name="T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4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8"/>
                    <a:pt x="35" y="191"/>
                    <a:pt x="53" y="194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35" y="7"/>
                    <a:pt x="17" y="4"/>
                    <a:pt x="0" y="0"/>
                  </a:cubicBezTo>
                </a:path>
              </a:pathLst>
            </a:custGeom>
            <a:solidFill>
              <a:srgbClr val="C49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" name="Freeform 64">
              <a:extLst>
                <a:ext uri="{FF2B5EF4-FFF2-40B4-BE49-F238E27FC236}">
                  <a16:creationId xmlns:a16="http://schemas.microsoft.com/office/drawing/2014/main" id="{94A3C7FA-62D2-4A4F-9A78-309F72C67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4525" y="5262563"/>
              <a:ext cx="158750" cy="588963"/>
            </a:xfrm>
            <a:custGeom>
              <a:avLst/>
              <a:gdLst>
                <a:gd name="T0" fmla="*/ 0 w 52"/>
                <a:gd name="T1" fmla="*/ 10 h 194"/>
                <a:gd name="T2" fmla="*/ 0 w 52"/>
                <a:gd name="T3" fmla="*/ 194 h 194"/>
                <a:gd name="T4" fmla="*/ 52 w 52"/>
                <a:gd name="T5" fmla="*/ 184 h 194"/>
                <a:gd name="T6" fmla="*/ 52 w 52"/>
                <a:gd name="T7" fmla="*/ 0 h 194"/>
                <a:gd name="T8" fmla="*/ 0 w 52"/>
                <a:gd name="T9" fmla="*/ 1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94">
                  <a:moveTo>
                    <a:pt x="0" y="10"/>
                  </a:moveTo>
                  <a:cubicBezTo>
                    <a:pt x="0" y="194"/>
                    <a:pt x="0" y="194"/>
                    <a:pt x="0" y="194"/>
                  </a:cubicBezTo>
                  <a:cubicBezTo>
                    <a:pt x="18" y="191"/>
                    <a:pt x="35" y="188"/>
                    <a:pt x="52" y="18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5" y="4"/>
                    <a:pt x="18" y="7"/>
                    <a:pt x="0" y="10"/>
                  </a:cubicBezTo>
                </a:path>
              </a:pathLst>
            </a:custGeom>
            <a:solidFill>
              <a:srgbClr val="C49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9" name="Freeform 65">
              <a:extLst>
                <a:ext uri="{FF2B5EF4-FFF2-40B4-BE49-F238E27FC236}">
                  <a16:creationId xmlns:a16="http://schemas.microsoft.com/office/drawing/2014/main" id="{6DD95D02-EF86-44B0-A73C-E4A54BDE1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-4073525" y="5329238"/>
              <a:ext cx="161925" cy="576263"/>
            </a:xfrm>
            <a:custGeom>
              <a:avLst/>
              <a:gdLst>
                <a:gd name="T0" fmla="*/ 0 w 53"/>
                <a:gd name="T1" fmla="*/ 0 h 190"/>
                <a:gd name="T2" fmla="*/ 0 w 53"/>
                <a:gd name="T3" fmla="*/ 184 h 190"/>
                <a:gd name="T4" fmla="*/ 53 w 53"/>
                <a:gd name="T5" fmla="*/ 190 h 190"/>
                <a:gd name="T6" fmla="*/ 53 w 53"/>
                <a:gd name="T7" fmla="*/ 6 h 190"/>
                <a:gd name="T8" fmla="*/ 0 w 53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0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6"/>
                    <a:pt x="35" y="188"/>
                    <a:pt x="53" y="190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35" y="4"/>
                    <a:pt x="17" y="2"/>
                    <a:pt x="0" y="0"/>
                  </a:cubicBezTo>
                </a:path>
              </a:pathLst>
            </a:custGeom>
            <a:solidFill>
              <a:srgbClr val="C49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0" name="Freeform 66">
              <a:extLst>
                <a:ext uri="{FF2B5EF4-FFF2-40B4-BE49-F238E27FC236}">
                  <a16:creationId xmlns:a16="http://schemas.microsoft.com/office/drawing/2014/main" id="{BEA94498-F2B7-4C38-A58F-2F05940D2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14575" y="5329238"/>
              <a:ext cx="160338" cy="576263"/>
            </a:xfrm>
            <a:custGeom>
              <a:avLst/>
              <a:gdLst>
                <a:gd name="T0" fmla="*/ 0 w 53"/>
                <a:gd name="T1" fmla="*/ 6 h 190"/>
                <a:gd name="T2" fmla="*/ 0 w 53"/>
                <a:gd name="T3" fmla="*/ 190 h 190"/>
                <a:gd name="T4" fmla="*/ 53 w 53"/>
                <a:gd name="T5" fmla="*/ 184 h 190"/>
                <a:gd name="T6" fmla="*/ 53 w 53"/>
                <a:gd name="T7" fmla="*/ 0 h 190"/>
                <a:gd name="T8" fmla="*/ 0 w 53"/>
                <a:gd name="T9" fmla="*/ 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0">
                  <a:moveTo>
                    <a:pt x="0" y="6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18" y="188"/>
                    <a:pt x="35" y="186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5" y="2"/>
                    <a:pt x="18" y="4"/>
                    <a:pt x="0" y="6"/>
                  </a:cubicBezTo>
                </a:path>
              </a:pathLst>
            </a:custGeom>
            <a:solidFill>
              <a:srgbClr val="C49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1" name="Freeform 67">
              <a:extLst>
                <a:ext uri="{FF2B5EF4-FFF2-40B4-BE49-F238E27FC236}">
                  <a16:creationId xmlns:a16="http://schemas.microsoft.com/office/drawing/2014/main" id="{0FF1F481-656A-4CCE-A819-54D4FEE0C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-3671888" y="5368926"/>
              <a:ext cx="157163" cy="566738"/>
            </a:xfrm>
            <a:custGeom>
              <a:avLst/>
              <a:gdLst>
                <a:gd name="T0" fmla="*/ 0 w 52"/>
                <a:gd name="T1" fmla="*/ 0 h 187"/>
                <a:gd name="T2" fmla="*/ 0 w 52"/>
                <a:gd name="T3" fmla="*/ 184 h 187"/>
                <a:gd name="T4" fmla="*/ 52 w 52"/>
                <a:gd name="T5" fmla="*/ 187 h 187"/>
                <a:gd name="T6" fmla="*/ 52 w 52"/>
                <a:gd name="T7" fmla="*/ 3 h 187"/>
                <a:gd name="T8" fmla="*/ 0 w 52"/>
                <a:gd name="T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87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5"/>
                    <a:pt x="34" y="186"/>
                    <a:pt x="52" y="187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34" y="2"/>
                    <a:pt x="17" y="1"/>
                    <a:pt x="0" y="0"/>
                  </a:cubicBezTo>
                </a:path>
              </a:pathLst>
            </a:custGeom>
            <a:solidFill>
              <a:srgbClr val="C49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" name="Freeform 68">
              <a:extLst>
                <a:ext uri="{FF2B5EF4-FFF2-40B4-BE49-F238E27FC236}">
                  <a16:creationId xmlns:a16="http://schemas.microsoft.com/office/drawing/2014/main" id="{BF8BA714-1974-46D4-8820-595211AD6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16213" y="5368926"/>
              <a:ext cx="161925" cy="566738"/>
            </a:xfrm>
            <a:custGeom>
              <a:avLst/>
              <a:gdLst>
                <a:gd name="T0" fmla="*/ 0 w 53"/>
                <a:gd name="T1" fmla="*/ 3 h 187"/>
                <a:gd name="T2" fmla="*/ 0 w 53"/>
                <a:gd name="T3" fmla="*/ 187 h 187"/>
                <a:gd name="T4" fmla="*/ 53 w 53"/>
                <a:gd name="T5" fmla="*/ 184 h 187"/>
                <a:gd name="T6" fmla="*/ 53 w 53"/>
                <a:gd name="T7" fmla="*/ 0 h 187"/>
                <a:gd name="T8" fmla="*/ 0 w 53"/>
                <a:gd name="T9" fmla="*/ 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87">
                  <a:moveTo>
                    <a:pt x="0" y="3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18" y="186"/>
                    <a:pt x="36" y="185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6" y="1"/>
                    <a:pt x="18" y="2"/>
                    <a:pt x="0" y="3"/>
                  </a:cubicBezTo>
                </a:path>
              </a:pathLst>
            </a:custGeom>
            <a:solidFill>
              <a:srgbClr val="C49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3" name="Freeform 69">
              <a:extLst>
                <a:ext uri="{FF2B5EF4-FFF2-40B4-BE49-F238E27FC236}">
                  <a16:creationId xmlns:a16="http://schemas.microsoft.com/office/drawing/2014/main" id="{3D70A501-4096-448E-98FA-FB1E14EA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95638" y="5386388"/>
              <a:ext cx="160338" cy="561975"/>
            </a:xfrm>
            <a:custGeom>
              <a:avLst/>
              <a:gdLst>
                <a:gd name="T0" fmla="*/ 27 w 53"/>
                <a:gd name="T1" fmla="*/ 0 h 185"/>
                <a:gd name="T2" fmla="*/ 0 w 53"/>
                <a:gd name="T3" fmla="*/ 0 h 185"/>
                <a:gd name="T4" fmla="*/ 0 w 53"/>
                <a:gd name="T5" fmla="*/ 184 h 185"/>
                <a:gd name="T6" fmla="*/ 27 w 53"/>
                <a:gd name="T7" fmla="*/ 185 h 185"/>
                <a:gd name="T8" fmla="*/ 53 w 53"/>
                <a:gd name="T9" fmla="*/ 184 h 185"/>
                <a:gd name="T10" fmla="*/ 53 w 53"/>
                <a:gd name="T11" fmla="*/ 0 h 185"/>
                <a:gd name="T12" fmla="*/ 27 w 53"/>
                <a:gd name="T1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85">
                  <a:moveTo>
                    <a:pt x="27" y="0"/>
                  </a:moveTo>
                  <a:cubicBezTo>
                    <a:pt x="18" y="0"/>
                    <a:pt x="9" y="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9" y="184"/>
                    <a:pt x="18" y="185"/>
                    <a:pt x="27" y="185"/>
                  </a:cubicBezTo>
                  <a:cubicBezTo>
                    <a:pt x="36" y="185"/>
                    <a:pt x="44" y="184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4" y="0"/>
                    <a:pt x="36" y="0"/>
                    <a:pt x="27" y="0"/>
                  </a:cubicBezTo>
                </a:path>
              </a:pathLst>
            </a:custGeom>
            <a:solidFill>
              <a:srgbClr val="C49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4" name="Freeform 70">
              <a:extLst>
                <a:ext uri="{FF2B5EF4-FFF2-40B4-BE49-F238E27FC236}">
                  <a16:creationId xmlns:a16="http://schemas.microsoft.com/office/drawing/2014/main" id="{24AEFF53-535A-4653-BA61-4AA85EAF4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94300" y="4697413"/>
              <a:ext cx="4157663" cy="688975"/>
            </a:xfrm>
            <a:custGeom>
              <a:avLst/>
              <a:gdLst>
                <a:gd name="T0" fmla="*/ 1269 w 1369"/>
                <a:gd name="T1" fmla="*/ 0 h 227"/>
                <a:gd name="T2" fmla="*/ 606 w 1369"/>
                <a:gd name="T3" fmla="*/ 122 h 227"/>
                <a:gd name="T4" fmla="*/ 17 w 1369"/>
                <a:gd name="T5" fmla="*/ 41 h 227"/>
                <a:gd name="T6" fmla="*/ 0 w 1369"/>
                <a:gd name="T7" fmla="*/ 73 h 227"/>
                <a:gd name="T8" fmla="*/ 685 w 1369"/>
                <a:gd name="T9" fmla="*/ 227 h 227"/>
                <a:gd name="T10" fmla="*/ 1369 w 1369"/>
                <a:gd name="T11" fmla="*/ 73 h 227"/>
                <a:gd name="T12" fmla="*/ 1269 w 1369"/>
                <a:gd name="T1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9" h="227">
                  <a:moveTo>
                    <a:pt x="1269" y="0"/>
                  </a:moveTo>
                  <a:cubicBezTo>
                    <a:pt x="1195" y="66"/>
                    <a:pt x="926" y="122"/>
                    <a:pt x="606" y="122"/>
                  </a:cubicBezTo>
                  <a:cubicBezTo>
                    <a:pt x="356" y="122"/>
                    <a:pt x="137" y="88"/>
                    <a:pt x="17" y="41"/>
                  </a:cubicBezTo>
                  <a:cubicBezTo>
                    <a:pt x="7" y="51"/>
                    <a:pt x="0" y="62"/>
                    <a:pt x="0" y="73"/>
                  </a:cubicBezTo>
                  <a:cubicBezTo>
                    <a:pt x="0" y="153"/>
                    <a:pt x="307" y="227"/>
                    <a:pt x="685" y="227"/>
                  </a:cubicBezTo>
                  <a:cubicBezTo>
                    <a:pt x="1063" y="227"/>
                    <a:pt x="1369" y="153"/>
                    <a:pt x="1369" y="73"/>
                  </a:cubicBezTo>
                  <a:cubicBezTo>
                    <a:pt x="1369" y="45"/>
                    <a:pt x="1333" y="21"/>
                    <a:pt x="1269" y="0"/>
                  </a:cubicBezTo>
                </a:path>
              </a:pathLst>
            </a:custGeom>
            <a:solidFill>
              <a:srgbClr val="FCC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5" name="Freeform 71">
              <a:extLst>
                <a:ext uri="{FF2B5EF4-FFF2-40B4-BE49-F238E27FC236}">
                  <a16:creationId xmlns:a16="http://schemas.microsoft.com/office/drawing/2014/main" id="{DC58D985-6DA1-4437-923E-388A05430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30838" y="3763963"/>
              <a:ext cx="4154488" cy="744538"/>
            </a:xfrm>
            <a:custGeom>
              <a:avLst/>
              <a:gdLst>
                <a:gd name="T0" fmla="*/ 842 w 1368"/>
                <a:gd name="T1" fmla="*/ 139 h 245"/>
                <a:gd name="T2" fmla="*/ 163 w 1368"/>
                <a:gd name="T3" fmla="*/ 0 h 245"/>
                <a:gd name="T4" fmla="*/ 0 w 1368"/>
                <a:gd name="T5" fmla="*/ 90 h 245"/>
                <a:gd name="T6" fmla="*/ 684 w 1368"/>
                <a:gd name="T7" fmla="*/ 245 h 245"/>
                <a:gd name="T8" fmla="*/ 1368 w 1368"/>
                <a:gd name="T9" fmla="*/ 90 h 245"/>
                <a:gd name="T10" fmla="*/ 1366 w 1368"/>
                <a:gd name="T11" fmla="*/ 80 h 245"/>
                <a:gd name="T12" fmla="*/ 842 w 1368"/>
                <a:gd name="T13" fmla="*/ 139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245">
                  <a:moveTo>
                    <a:pt x="842" y="139"/>
                  </a:moveTo>
                  <a:cubicBezTo>
                    <a:pt x="494" y="139"/>
                    <a:pt x="207" y="73"/>
                    <a:pt x="163" y="0"/>
                  </a:cubicBezTo>
                  <a:cubicBezTo>
                    <a:pt x="61" y="24"/>
                    <a:pt x="0" y="54"/>
                    <a:pt x="0" y="90"/>
                  </a:cubicBezTo>
                  <a:cubicBezTo>
                    <a:pt x="0" y="170"/>
                    <a:pt x="306" y="245"/>
                    <a:pt x="684" y="245"/>
                  </a:cubicBezTo>
                  <a:cubicBezTo>
                    <a:pt x="1062" y="245"/>
                    <a:pt x="1368" y="170"/>
                    <a:pt x="1368" y="90"/>
                  </a:cubicBezTo>
                  <a:cubicBezTo>
                    <a:pt x="1368" y="87"/>
                    <a:pt x="1367" y="83"/>
                    <a:pt x="1366" y="80"/>
                  </a:cubicBezTo>
                  <a:cubicBezTo>
                    <a:pt x="1241" y="115"/>
                    <a:pt x="1052" y="139"/>
                    <a:pt x="842" y="139"/>
                  </a:cubicBezTo>
                </a:path>
              </a:pathLst>
            </a:custGeom>
            <a:solidFill>
              <a:srgbClr val="FFD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6" name="Freeform 72">
              <a:extLst>
                <a:ext uri="{FF2B5EF4-FFF2-40B4-BE49-F238E27FC236}">
                  <a16:creationId xmlns:a16="http://schemas.microsoft.com/office/drawing/2014/main" id="{4B493327-7765-4FE5-97A4-647B373F4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51413" y="2873376"/>
              <a:ext cx="4154488" cy="754063"/>
            </a:xfrm>
            <a:custGeom>
              <a:avLst/>
              <a:gdLst>
                <a:gd name="T0" fmla="*/ 1184 w 1368"/>
                <a:gd name="T1" fmla="*/ 0 h 248"/>
                <a:gd name="T2" fmla="*/ 526 w 1368"/>
                <a:gd name="T3" fmla="*/ 117 h 248"/>
                <a:gd name="T4" fmla="*/ 17 w 1368"/>
                <a:gd name="T5" fmla="*/ 61 h 248"/>
                <a:gd name="T6" fmla="*/ 0 w 1368"/>
                <a:gd name="T7" fmla="*/ 94 h 248"/>
                <a:gd name="T8" fmla="*/ 684 w 1368"/>
                <a:gd name="T9" fmla="*/ 248 h 248"/>
                <a:gd name="T10" fmla="*/ 1368 w 1368"/>
                <a:gd name="T11" fmla="*/ 94 h 248"/>
                <a:gd name="T12" fmla="*/ 1184 w 1368"/>
                <a:gd name="T13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248">
                  <a:moveTo>
                    <a:pt x="1184" y="0"/>
                  </a:moveTo>
                  <a:cubicBezTo>
                    <a:pt x="1102" y="63"/>
                    <a:pt x="838" y="117"/>
                    <a:pt x="526" y="117"/>
                  </a:cubicBezTo>
                  <a:cubicBezTo>
                    <a:pt x="324" y="117"/>
                    <a:pt x="143" y="94"/>
                    <a:pt x="17" y="61"/>
                  </a:cubicBezTo>
                  <a:cubicBezTo>
                    <a:pt x="6" y="72"/>
                    <a:pt x="0" y="82"/>
                    <a:pt x="0" y="94"/>
                  </a:cubicBezTo>
                  <a:cubicBezTo>
                    <a:pt x="0" y="174"/>
                    <a:pt x="306" y="248"/>
                    <a:pt x="684" y="248"/>
                  </a:cubicBezTo>
                  <a:cubicBezTo>
                    <a:pt x="1062" y="248"/>
                    <a:pt x="1368" y="174"/>
                    <a:pt x="1368" y="94"/>
                  </a:cubicBezTo>
                  <a:cubicBezTo>
                    <a:pt x="1368" y="56"/>
                    <a:pt x="1298" y="23"/>
                    <a:pt x="1184" y="0"/>
                  </a:cubicBezTo>
                </a:path>
              </a:pathLst>
            </a:custGeom>
            <a:solidFill>
              <a:srgbClr val="FCC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ED8B943-7EBD-486F-9187-C0C2FD6C0353}"/>
              </a:ext>
            </a:extLst>
          </p:cNvPr>
          <p:cNvSpPr txBox="1"/>
          <p:nvPr/>
        </p:nvSpPr>
        <p:spPr>
          <a:xfrm>
            <a:off x="4268468" y="1765892"/>
            <a:ext cx="684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7807E1-DAAF-4027-92CE-4ABCF6F8FE13}"/>
              </a:ext>
            </a:extLst>
          </p:cNvPr>
          <p:cNvSpPr txBox="1"/>
          <p:nvPr/>
        </p:nvSpPr>
        <p:spPr>
          <a:xfrm>
            <a:off x="4140228" y="2547561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FC96A5-BB70-49A0-82C5-EB2F132341F3}"/>
              </a:ext>
            </a:extLst>
          </p:cNvPr>
          <p:cNvSpPr txBox="1"/>
          <p:nvPr/>
        </p:nvSpPr>
        <p:spPr>
          <a:xfrm>
            <a:off x="3532137" y="4756209"/>
            <a:ext cx="215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Placeholder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D42223-0E6D-4BD1-832D-4E30C22E6A5D}"/>
              </a:ext>
            </a:extLst>
          </p:cNvPr>
          <p:cNvSpPr/>
          <p:nvPr/>
        </p:nvSpPr>
        <p:spPr>
          <a:xfrm>
            <a:off x="3532137" y="5190291"/>
            <a:ext cx="2157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EA057F4-7238-48F7-A987-7757EB9FAFF1}"/>
              </a:ext>
            </a:extLst>
          </p:cNvPr>
          <p:cNvGrpSpPr/>
          <p:nvPr/>
        </p:nvGrpSpPr>
        <p:grpSpPr>
          <a:xfrm>
            <a:off x="4201568" y="3754572"/>
            <a:ext cx="818602" cy="752491"/>
            <a:chOff x="-5268913" y="1701800"/>
            <a:chExt cx="3754438" cy="3451225"/>
          </a:xfrm>
        </p:grpSpPr>
        <p:sp>
          <p:nvSpPr>
            <p:cNvPr id="111" name="Rectangle 76">
              <a:extLst>
                <a:ext uri="{FF2B5EF4-FFF2-40B4-BE49-F238E27FC236}">
                  <a16:creationId xmlns:a16="http://schemas.microsoft.com/office/drawing/2014/main" id="{DB4194C4-9367-40DA-87B2-C4A8E3DC9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083175" y="4213225"/>
              <a:ext cx="628650" cy="876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" name="Rectangle 77">
              <a:extLst>
                <a:ext uri="{FF2B5EF4-FFF2-40B4-BE49-F238E27FC236}">
                  <a16:creationId xmlns:a16="http://schemas.microsoft.com/office/drawing/2014/main" id="{E81941D8-4C9E-41B7-9C2F-30FF14A37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41788" y="3648075"/>
              <a:ext cx="625475" cy="14414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" name="Rectangle 78">
              <a:extLst>
                <a:ext uri="{FF2B5EF4-FFF2-40B4-BE49-F238E27FC236}">
                  <a16:creationId xmlns:a16="http://schemas.microsoft.com/office/drawing/2014/main" id="{98294E1C-0CBE-4E48-A208-01A24BD50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203575" y="3146425"/>
              <a:ext cx="625475" cy="1943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4" name="Rectangle 79">
              <a:extLst>
                <a:ext uri="{FF2B5EF4-FFF2-40B4-BE49-F238E27FC236}">
                  <a16:creationId xmlns:a16="http://schemas.microsoft.com/office/drawing/2014/main" id="{9119587E-5BDF-4800-A854-DE2632085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65363" y="2644775"/>
              <a:ext cx="625475" cy="24447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B9F1679-7830-4563-ACBB-06BF92B7C3C8}"/>
                </a:ext>
              </a:extLst>
            </p:cNvPr>
            <p:cNvGrpSpPr/>
            <p:nvPr/>
          </p:nvGrpSpPr>
          <p:grpSpPr>
            <a:xfrm>
              <a:off x="-5268913" y="1701800"/>
              <a:ext cx="3754438" cy="3451225"/>
              <a:chOff x="-5268913" y="1701800"/>
              <a:chExt cx="3754438" cy="3451225"/>
            </a:xfrm>
          </p:grpSpPr>
          <p:sp>
            <p:nvSpPr>
              <p:cNvPr id="115" name="Freeform 80">
                <a:extLst>
                  <a:ext uri="{FF2B5EF4-FFF2-40B4-BE49-F238E27FC236}">
                    <a16:creationId xmlns:a16="http://schemas.microsoft.com/office/drawing/2014/main" id="{310A6EC1-6530-40D9-B3E3-283B0BB102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268913" y="5029200"/>
                <a:ext cx="3754438" cy="123825"/>
              </a:xfrm>
              <a:custGeom>
                <a:avLst/>
                <a:gdLst>
                  <a:gd name="T0" fmla="*/ 1216 w 1236"/>
                  <a:gd name="T1" fmla="*/ 41 h 41"/>
                  <a:gd name="T2" fmla="*/ 20 w 1236"/>
                  <a:gd name="T3" fmla="*/ 41 h 41"/>
                  <a:gd name="T4" fmla="*/ 0 w 1236"/>
                  <a:gd name="T5" fmla="*/ 20 h 41"/>
                  <a:gd name="T6" fmla="*/ 20 w 1236"/>
                  <a:gd name="T7" fmla="*/ 0 h 41"/>
                  <a:gd name="T8" fmla="*/ 1216 w 1236"/>
                  <a:gd name="T9" fmla="*/ 0 h 41"/>
                  <a:gd name="T10" fmla="*/ 1236 w 1236"/>
                  <a:gd name="T11" fmla="*/ 20 h 41"/>
                  <a:gd name="T12" fmla="*/ 1216 w 1236"/>
                  <a:gd name="T13" fmla="*/ 41 h 41"/>
                  <a:gd name="T14" fmla="*/ 1216 w 1236"/>
                  <a:gd name="T15" fmla="*/ 41 h 41"/>
                  <a:gd name="T16" fmla="*/ 1216 w 1236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6" h="41">
                    <a:moveTo>
                      <a:pt x="1216" y="41"/>
                    </a:moveTo>
                    <a:cubicBezTo>
                      <a:pt x="20" y="41"/>
                      <a:pt x="20" y="41"/>
                      <a:pt x="20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1216" y="0"/>
                      <a:pt x="1216" y="0"/>
                      <a:pt x="1216" y="0"/>
                    </a:cubicBezTo>
                    <a:cubicBezTo>
                      <a:pt x="1227" y="0"/>
                      <a:pt x="1236" y="9"/>
                      <a:pt x="1236" y="20"/>
                    </a:cubicBezTo>
                    <a:cubicBezTo>
                      <a:pt x="1236" y="32"/>
                      <a:pt x="1227" y="41"/>
                      <a:pt x="1216" y="41"/>
                    </a:cubicBezTo>
                    <a:close/>
                    <a:moveTo>
                      <a:pt x="1216" y="41"/>
                    </a:moveTo>
                    <a:cubicBezTo>
                      <a:pt x="1216" y="41"/>
                      <a:pt x="1216" y="41"/>
                      <a:pt x="1216" y="41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Freeform 81">
                <a:extLst>
                  <a:ext uri="{FF2B5EF4-FFF2-40B4-BE49-F238E27FC236}">
                    <a16:creationId xmlns:a16="http://schemas.microsoft.com/office/drawing/2014/main" id="{AC9C89D9-AC2E-4396-8481-4DDACE6337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837113" y="1747838"/>
                <a:ext cx="2581275" cy="1544638"/>
              </a:xfrm>
              <a:custGeom>
                <a:avLst/>
                <a:gdLst>
                  <a:gd name="T0" fmla="*/ 23 w 850"/>
                  <a:gd name="T1" fmla="*/ 508 h 508"/>
                  <a:gd name="T2" fmla="*/ 5 w 850"/>
                  <a:gd name="T3" fmla="*/ 498 h 508"/>
                  <a:gd name="T4" fmla="*/ 13 w 850"/>
                  <a:gd name="T5" fmla="*/ 470 h 508"/>
                  <a:gd name="T6" fmla="*/ 816 w 850"/>
                  <a:gd name="T7" fmla="*/ 6 h 508"/>
                  <a:gd name="T8" fmla="*/ 844 w 850"/>
                  <a:gd name="T9" fmla="*/ 13 h 508"/>
                  <a:gd name="T10" fmla="*/ 837 w 850"/>
                  <a:gd name="T11" fmla="*/ 42 h 508"/>
                  <a:gd name="T12" fmla="*/ 33 w 850"/>
                  <a:gd name="T13" fmla="*/ 505 h 508"/>
                  <a:gd name="T14" fmla="*/ 23 w 850"/>
                  <a:gd name="T15" fmla="*/ 508 h 508"/>
                  <a:gd name="T16" fmla="*/ 23 w 850"/>
                  <a:gd name="T17" fmla="*/ 508 h 508"/>
                  <a:gd name="T18" fmla="*/ 23 w 850"/>
                  <a:gd name="T19" fmla="*/ 508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0" h="508">
                    <a:moveTo>
                      <a:pt x="23" y="508"/>
                    </a:moveTo>
                    <a:cubicBezTo>
                      <a:pt x="16" y="508"/>
                      <a:pt x="9" y="505"/>
                      <a:pt x="5" y="498"/>
                    </a:cubicBezTo>
                    <a:cubicBezTo>
                      <a:pt x="0" y="488"/>
                      <a:pt x="3" y="475"/>
                      <a:pt x="13" y="470"/>
                    </a:cubicBezTo>
                    <a:cubicBezTo>
                      <a:pt x="816" y="6"/>
                      <a:pt x="816" y="6"/>
                      <a:pt x="816" y="6"/>
                    </a:cubicBezTo>
                    <a:cubicBezTo>
                      <a:pt x="826" y="0"/>
                      <a:pt x="839" y="4"/>
                      <a:pt x="844" y="13"/>
                    </a:cubicBezTo>
                    <a:cubicBezTo>
                      <a:pt x="850" y="23"/>
                      <a:pt x="847" y="36"/>
                      <a:pt x="837" y="42"/>
                    </a:cubicBezTo>
                    <a:cubicBezTo>
                      <a:pt x="33" y="505"/>
                      <a:pt x="33" y="505"/>
                      <a:pt x="33" y="505"/>
                    </a:cubicBezTo>
                    <a:cubicBezTo>
                      <a:pt x="30" y="507"/>
                      <a:pt x="27" y="508"/>
                      <a:pt x="23" y="508"/>
                    </a:cubicBezTo>
                    <a:close/>
                    <a:moveTo>
                      <a:pt x="23" y="508"/>
                    </a:moveTo>
                    <a:cubicBezTo>
                      <a:pt x="23" y="508"/>
                      <a:pt x="23" y="508"/>
                      <a:pt x="23" y="508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Freeform 82">
                <a:extLst>
                  <a:ext uri="{FF2B5EF4-FFF2-40B4-BE49-F238E27FC236}">
                    <a16:creationId xmlns:a16="http://schemas.microsoft.com/office/drawing/2014/main" id="{4098CA07-1467-4C8F-83DA-AE1E151979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930525" y="1701800"/>
                <a:ext cx="668338" cy="179388"/>
              </a:xfrm>
              <a:custGeom>
                <a:avLst/>
                <a:gdLst>
                  <a:gd name="T0" fmla="*/ 198 w 220"/>
                  <a:gd name="T1" fmla="*/ 59 h 59"/>
                  <a:gd name="T2" fmla="*/ 196 w 220"/>
                  <a:gd name="T3" fmla="*/ 59 h 59"/>
                  <a:gd name="T4" fmla="*/ 20 w 220"/>
                  <a:gd name="T5" fmla="*/ 42 h 59"/>
                  <a:gd name="T6" fmla="*/ 1 w 220"/>
                  <a:gd name="T7" fmla="*/ 20 h 59"/>
                  <a:gd name="T8" fmla="*/ 24 w 220"/>
                  <a:gd name="T9" fmla="*/ 1 h 59"/>
                  <a:gd name="T10" fmla="*/ 200 w 220"/>
                  <a:gd name="T11" fmla="*/ 18 h 59"/>
                  <a:gd name="T12" fmla="*/ 219 w 220"/>
                  <a:gd name="T13" fmla="*/ 41 h 59"/>
                  <a:gd name="T14" fmla="*/ 198 w 220"/>
                  <a:gd name="T15" fmla="*/ 59 h 59"/>
                  <a:gd name="T16" fmla="*/ 198 w 220"/>
                  <a:gd name="T17" fmla="*/ 59 h 59"/>
                  <a:gd name="T18" fmla="*/ 198 w 220"/>
                  <a:gd name="T1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0" h="59">
                    <a:moveTo>
                      <a:pt x="198" y="59"/>
                    </a:moveTo>
                    <a:cubicBezTo>
                      <a:pt x="198" y="59"/>
                      <a:pt x="197" y="59"/>
                      <a:pt x="196" y="59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9" y="41"/>
                      <a:pt x="0" y="31"/>
                      <a:pt x="1" y="20"/>
                    </a:cubicBezTo>
                    <a:cubicBezTo>
                      <a:pt x="2" y="8"/>
                      <a:pt x="12" y="0"/>
                      <a:pt x="24" y="1"/>
                    </a:cubicBezTo>
                    <a:cubicBezTo>
                      <a:pt x="200" y="18"/>
                      <a:pt x="200" y="18"/>
                      <a:pt x="200" y="18"/>
                    </a:cubicBezTo>
                    <a:cubicBezTo>
                      <a:pt x="212" y="19"/>
                      <a:pt x="220" y="29"/>
                      <a:pt x="219" y="41"/>
                    </a:cubicBezTo>
                    <a:cubicBezTo>
                      <a:pt x="218" y="51"/>
                      <a:pt x="209" y="59"/>
                      <a:pt x="198" y="59"/>
                    </a:cubicBezTo>
                    <a:close/>
                    <a:moveTo>
                      <a:pt x="198" y="59"/>
                    </a:moveTo>
                    <a:cubicBezTo>
                      <a:pt x="198" y="59"/>
                      <a:pt x="198" y="59"/>
                      <a:pt x="198" y="59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Freeform 83">
                <a:extLst>
                  <a:ext uri="{FF2B5EF4-FFF2-40B4-BE49-F238E27FC236}">
                    <a16:creationId xmlns:a16="http://schemas.microsoft.com/office/drawing/2014/main" id="{566D0BA2-BC43-4D3A-BFFE-540B992657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620963" y="1747838"/>
                <a:ext cx="365125" cy="625475"/>
              </a:xfrm>
              <a:custGeom>
                <a:avLst/>
                <a:gdLst>
                  <a:gd name="T0" fmla="*/ 23 w 120"/>
                  <a:gd name="T1" fmla="*/ 206 h 206"/>
                  <a:gd name="T2" fmla="*/ 14 w 120"/>
                  <a:gd name="T3" fmla="*/ 204 h 206"/>
                  <a:gd name="T4" fmla="*/ 4 w 120"/>
                  <a:gd name="T5" fmla="*/ 177 h 206"/>
                  <a:gd name="T6" fmla="*/ 78 w 120"/>
                  <a:gd name="T7" fmla="*/ 15 h 206"/>
                  <a:gd name="T8" fmla="*/ 105 w 120"/>
                  <a:gd name="T9" fmla="*/ 5 h 206"/>
                  <a:gd name="T10" fmla="*/ 115 w 120"/>
                  <a:gd name="T11" fmla="*/ 32 h 206"/>
                  <a:gd name="T12" fmla="*/ 42 w 120"/>
                  <a:gd name="T13" fmla="*/ 194 h 206"/>
                  <a:gd name="T14" fmla="*/ 23 w 120"/>
                  <a:gd name="T15" fmla="*/ 206 h 206"/>
                  <a:gd name="T16" fmla="*/ 23 w 120"/>
                  <a:gd name="T17" fmla="*/ 206 h 206"/>
                  <a:gd name="T18" fmla="*/ 23 w 120"/>
                  <a:gd name="T19" fmla="*/ 20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206">
                    <a:moveTo>
                      <a:pt x="23" y="206"/>
                    </a:moveTo>
                    <a:cubicBezTo>
                      <a:pt x="20" y="206"/>
                      <a:pt x="17" y="205"/>
                      <a:pt x="14" y="204"/>
                    </a:cubicBezTo>
                    <a:cubicBezTo>
                      <a:pt x="4" y="199"/>
                      <a:pt x="0" y="187"/>
                      <a:pt x="4" y="177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82" y="5"/>
                      <a:pt x="95" y="0"/>
                      <a:pt x="105" y="5"/>
                    </a:cubicBezTo>
                    <a:cubicBezTo>
                      <a:pt x="115" y="10"/>
                      <a:pt x="120" y="22"/>
                      <a:pt x="115" y="32"/>
                    </a:cubicBezTo>
                    <a:cubicBezTo>
                      <a:pt x="42" y="194"/>
                      <a:pt x="42" y="194"/>
                      <a:pt x="42" y="194"/>
                    </a:cubicBezTo>
                    <a:cubicBezTo>
                      <a:pt x="38" y="201"/>
                      <a:pt x="31" y="206"/>
                      <a:pt x="23" y="206"/>
                    </a:cubicBezTo>
                    <a:close/>
                    <a:moveTo>
                      <a:pt x="23" y="206"/>
                    </a:moveTo>
                    <a:cubicBezTo>
                      <a:pt x="23" y="206"/>
                      <a:pt x="23" y="206"/>
                      <a:pt x="23" y="206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C7CB55D-7441-4DC7-98AF-0C5D20EC7B90}"/>
              </a:ext>
            </a:extLst>
          </p:cNvPr>
          <p:cNvSpPr txBox="1"/>
          <p:nvPr/>
        </p:nvSpPr>
        <p:spPr>
          <a:xfrm>
            <a:off x="1415057" y="1765892"/>
            <a:ext cx="684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9F6373-D3F2-41B9-8EE7-9A9F498D356F}"/>
              </a:ext>
            </a:extLst>
          </p:cNvPr>
          <p:cNvSpPr txBox="1"/>
          <p:nvPr/>
        </p:nvSpPr>
        <p:spPr>
          <a:xfrm>
            <a:off x="1286817" y="2547561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6B6BD6-8792-42C0-A227-AC8F1B5F7F5E}"/>
              </a:ext>
            </a:extLst>
          </p:cNvPr>
          <p:cNvSpPr txBox="1"/>
          <p:nvPr/>
        </p:nvSpPr>
        <p:spPr>
          <a:xfrm>
            <a:off x="678726" y="4756209"/>
            <a:ext cx="215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Placeholder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9CEEA0-B83B-4783-BE34-B66E62506F38}"/>
              </a:ext>
            </a:extLst>
          </p:cNvPr>
          <p:cNvSpPr/>
          <p:nvPr/>
        </p:nvSpPr>
        <p:spPr>
          <a:xfrm>
            <a:off x="678726" y="5190291"/>
            <a:ext cx="2157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79F6D00-8E03-44D9-981F-AEAE79CB9DF6}"/>
              </a:ext>
            </a:extLst>
          </p:cNvPr>
          <p:cNvGrpSpPr/>
          <p:nvPr/>
        </p:nvGrpSpPr>
        <p:grpSpPr>
          <a:xfrm>
            <a:off x="1335878" y="3747345"/>
            <a:ext cx="843160" cy="756221"/>
            <a:chOff x="-6926263" y="2108200"/>
            <a:chExt cx="5357813" cy="4805363"/>
          </a:xfrm>
        </p:grpSpPr>
        <p:sp>
          <p:nvSpPr>
            <p:cNvPr id="127" name="Rectangle 90">
              <a:extLst>
                <a:ext uri="{FF2B5EF4-FFF2-40B4-BE49-F238E27FC236}">
                  <a16:creationId xmlns:a16="http://schemas.microsoft.com/office/drawing/2014/main" id="{7008AC87-76E6-41DC-AF5F-C621B861B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926263" y="5619750"/>
              <a:ext cx="1293813" cy="12938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8" name="Rectangle 91">
              <a:extLst>
                <a:ext uri="{FF2B5EF4-FFF2-40B4-BE49-F238E27FC236}">
                  <a16:creationId xmlns:a16="http://schemas.microsoft.com/office/drawing/2014/main" id="{28B1E3BE-63A3-4193-AD44-1B4A4A043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62263" y="5619750"/>
              <a:ext cx="1293813" cy="12938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9" name="Rectangle 92">
              <a:extLst>
                <a:ext uri="{FF2B5EF4-FFF2-40B4-BE49-F238E27FC236}">
                  <a16:creationId xmlns:a16="http://schemas.microsoft.com/office/drawing/2014/main" id="{DDEEB7A1-BA34-4311-9C1C-B3B92E181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892675" y="5619750"/>
              <a:ext cx="1293813" cy="12938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0" name="Rectangle 93">
              <a:extLst>
                <a:ext uri="{FF2B5EF4-FFF2-40B4-BE49-F238E27FC236}">
                  <a16:creationId xmlns:a16="http://schemas.microsoft.com/office/drawing/2014/main" id="{9F0C05A4-BF2D-4151-8CD9-6E2A88EEE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892675" y="2108200"/>
              <a:ext cx="1293813" cy="12938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1" name="Rectangle 87">
              <a:extLst>
                <a:ext uri="{FF2B5EF4-FFF2-40B4-BE49-F238E27FC236}">
                  <a16:creationId xmlns:a16="http://schemas.microsoft.com/office/drawing/2014/main" id="{17F26FFB-2D3B-4991-8585-C7C021AD2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40225" y="3402013"/>
              <a:ext cx="185738" cy="22177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2" name="Freeform 89">
              <a:extLst>
                <a:ext uri="{FF2B5EF4-FFF2-40B4-BE49-F238E27FC236}">
                  <a16:creationId xmlns:a16="http://schemas.microsoft.com/office/drawing/2014/main" id="{1925AFBA-9D2D-48EB-9D08-A98B58510F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370638" y="4419600"/>
              <a:ext cx="4249738" cy="1200150"/>
            </a:xfrm>
            <a:custGeom>
              <a:avLst/>
              <a:gdLst>
                <a:gd name="T0" fmla="*/ 2677 w 2677"/>
                <a:gd name="T1" fmla="*/ 756 h 756"/>
                <a:gd name="T2" fmla="*/ 2560 w 2677"/>
                <a:gd name="T3" fmla="*/ 756 h 756"/>
                <a:gd name="T4" fmla="*/ 2560 w 2677"/>
                <a:gd name="T5" fmla="*/ 117 h 756"/>
                <a:gd name="T6" fmla="*/ 117 w 2677"/>
                <a:gd name="T7" fmla="*/ 117 h 756"/>
                <a:gd name="T8" fmla="*/ 117 w 2677"/>
                <a:gd name="T9" fmla="*/ 756 h 756"/>
                <a:gd name="T10" fmla="*/ 0 w 2677"/>
                <a:gd name="T11" fmla="*/ 756 h 756"/>
                <a:gd name="T12" fmla="*/ 0 w 2677"/>
                <a:gd name="T13" fmla="*/ 0 h 756"/>
                <a:gd name="T14" fmla="*/ 2677 w 2677"/>
                <a:gd name="T15" fmla="*/ 0 h 756"/>
                <a:gd name="T16" fmla="*/ 2677 w 2677"/>
                <a:gd name="T17" fmla="*/ 756 h 756"/>
                <a:gd name="T18" fmla="*/ 2677 w 2677"/>
                <a:gd name="T19" fmla="*/ 756 h 756"/>
                <a:gd name="T20" fmla="*/ 2677 w 2677"/>
                <a:gd name="T21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7" h="756">
                  <a:moveTo>
                    <a:pt x="2677" y="756"/>
                  </a:moveTo>
                  <a:lnTo>
                    <a:pt x="2560" y="756"/>
                  </a:lnTo>
                  <a:lnTo>
                    <a:pt x="2560" y="117"/>
                  </a:lnTo>
                  <a:lnTo>
                    <a:pt x="117" y="117"/>
                  </a:lnTo>
                  <a:lnTo>
                    <a:pt x="117" y="756"/>
                  </a:lnTo>
                  <a:lnTo>
                    <a:pt x="0" y="756"/>
                  </a:lnTo>
                  <a:lnTo>
                    <a:pt x="0" y="0"/>
                  </a:lnTo>
                  <a:lnTo>
                    <a:pt x="2677" y="0"/>
                  </a:lnTo>
                  <a:lnTo>
                    <a:pt x="2677" y="756"/>
                  </a:lnTo>
                  <a:moveTo>
                    <a:pt x="2677" y="756"/>
                  </a:moveTo>
                  <a:lnTo>
                    <a:pt x="2677" y="756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EC1BA5A9-5E1E-42AD-86BC-4EED6E18445C}"/>
              </a:ext>
            </a:extLst>
          </p:cNvPr>
          <p:cNvSpPr>
            <a:spLocks/>
          </p:cNvSpPr>
          <p:nvPr/>
        </p:nvSpPr>
        <p:spPr bwMode="auto">
          <a:xfrm>
            <a:off x="8806914" y="1697823"/>
            <a:ext cx="3400960" cy="1327128"/>
          </a:xfrm>
          <a:custGeom>
            <a:avLst/>
            <a:gdLst>
              <a:gd name="T0" fmla="*/ 3098 w 5299"/>
              <a:gd name="T1" fmla="*/ 0 h 2065"/>
              <a:gd name="T2" fmla="*/ 1959 w 5299"/>
              <a:gd name="T3" fmla="*/ 0 h 2065"/>
              <a:gd name="T4" fmla="*/ 1505 w 5299"/>
              <a:gd name="T5" fmla="*/ 0 h 2065"/>
              <a:gd name="T6" fmla="*/ 299 w 5299"/>
              <a:gd name="T7" fmla="*/ 1023 h 2065"/>
              <a:gd name="T8" fmla="*/ 0 w 5299"/>
              <a:gd name="T9" fmla="*/ 1428 h 2065"/>
              <a:gd name="T10" fmla="*/ 361 w 5299"/>
              <a:gd name="T11" fmla="*/ 1322 h 2065"/>
              <a:gd name="T12" fmla="*/ 927 w 5299"/>
              <a:gd name="T13" fmla="*/ 1852 h 2065"/>
              <a:gd name="T14" fmla="*/ 1505 w 5299"/>
              <a:gd name="T15" fmla="*/ 2065 h 2065"/>
              <a:gd name="T16" fmla="*/ 1959 w 5299"/>
              <a:gd name="T17" fmla="*/ 2065 h 2065"/>
              <a:gd name="T18" fmla="*/ 3098 w 5299"/>
              <a:gd name="T19" fmla="*/ 2065 h 2065"/>
              <a:gd name="T20" fmla="*/ 5299 w 5299"/>
              <a:gd name="T21" fmla="*/ 2065 h 2065"/>
              <a:gd name="T22" fmla="*/ 5299 w 5299"/>
              <a:gd name="T23" fmla="*/ 0 h 2065"/>
              <a:gd name="T24" fmla="*/ 3098 w 5299"/>
              <a:gd name="T25" fmla="*/ 0 h 2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99" h="2065">
                <a:moveTo>
                  <a:pt x="3098" y="0"/>
                </a:moveTo>
                <a:cubicBezTo>
                  <a:pt x="1959" y="0"/>
                  <a:pt x="1959" y="0"/>
                  <a:pt x="1959" y="0"/>
                </a:cubicBezTo>
                <a:cubicBezTo>
                  <a:pt x="1505" y="0"/>
                  <a:pt x="1505" y="0"/>
                  <a:pt x="1505" y="0"/>
                </a:cubicBezTo>
                <a:cubicBezTo>
                  <a:pt x="1036" y="0"/>
                  <a:pt x="562" y="566"/>
                  <a:pt x="299" y="1023"/>
                </a:cubicBezTo>
                <a:cubicBezTo>
                  <a:pt x="184" y="1142"/>
                  <a:pt x="67" y="1285"/>
                  <a:pt x="0" y="1428"/>
                </a:cubicBezTo>
                <a:cubicBezTo>
                  <a:pt x="0" y="1428"/>
                  <a:pt x="221" y="1317"/>
                  <a:pt x="361" y="1322"/>
                </a:cubicBezTo>
                <a:cubicBezTo>
                  <a:pt x="463" y="1325"/>
                  <a:pt x="644" y="1660"/>
                  <a:pt x="927" y="1852"/>
                </a:cubicBezTo>
                <a:cubicBezTo>
                  <a:pt x="1097" y="1981"/>
                  <a:pt x="1290" y="2065"/>
                  <a:pt x="1505" y="2065"/>
                </a:cubicBezTo>
                <a:cubicBezTo>
                  <a:pt x="1959" y="2065"/>
                  <a:pt x="1959" y="2065"/>
                  <a:pt x="1959" y="2065"/>
                </a:cubicBezTo>
                <a:cubicBezTo>
                  <a:pt x="3098" y="2065"/>
                  <a:pt x="3098" y="2065"/>
                  <a:pt x="3098" y="2065"/>
                </a:cubicBezTo>
                <a:cubicBezTo>
                  <a:pt x="5299" y="2065"/>
                  <a:pt x="5299" y="2065"/>
                  <a:pt x="5299" y="2065"/>
                </a:cubicBezTo>
                <a:cubicBezTo>
                  <a:pt x="5299" y="0"/>
                  <a:pt x="5299" y="0"/>
                  <a:pt x="5299" y="0"/>
                </a:cubicBezTo>
                <a:lnTo>
                  <a:pt x="309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2180F9D-0D82-44B0-BBF4-3368A6A2DF62}"/>
              </a:ext>
            </a:extLst>
          </p:cNvPr>
          <p:cNvSpPr>
            <a:spLocks/>
          </p:cNvSpPr>
          <p:nvPr/>
        </p:nvSpPr>
        <p:spPr bwMode="auto">
          <a:xfrm>
            <a:off x="-14515" y="1697823"/>
            <a:ext cx="3212715" cy="1327128"/>
          </a:xfrm>
          <a:custGeom>
            <a:avLst/>
            <a:gdLst>
              <a:gd name="T0" fmla="*/ 3795 w 5006"/>
              <a:gd name="T1" fmla="*/ 0 h 2065"/>
              <a:gd name="T2" fmla="*/ 3340 w 5006"/>
              <a:gd name="T3" fmla="*/ 0 h 2065"/>
              <a:gd name="T4" fmla="*/ 2201 w 5006"/>
              <a:gd name="T5" fmla="*/ 0 h 2065"/>
              <a:gd name="T6" fmla="*/ 0 w 5006"/>
              <a:gd name="T7" fmla="*/ 0 h 2065"/>
              <a:gd name="T8" fmla="*/ 0 w 5006"/>
              <a:gd name="T9" fmla="*/ 2065 h 2065"/>
              <a:gd name="T10" fmla="*/ 2201 w 5006"/>
              <a:gd name="T11" fmla="*/ 2065 h 2065"/>
              <a:gd name="T12" fmla="*/ 3340 w 5006"/>
              <a:gd name="T13" fmla="*/ 2065 h 2065"/>
              <a:gd name="T14" fmla="*/ 3795 w 5006"/>
              <a:gd name="T15" fmla="*/ 2065 h 2065"/>
              <a:gd name="T16" fmla="*/ 5006 w 5006"/>
              <a:gd name="T17" fmla="*/ 1033 h 2065"/>
              <a:gd name="T18" fmla="*/ 5006 w 5006"/>
              <a:gd name="T19" fmla="*/ 1033 h 2065"/>
              <a:gd name="T20" fmla="*/ 3795 w 5006"/>
              <a:gd name="T21" fmla="*/ 0 h 2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06" h="2065">
                <a:moveTo>
                  <a:pt x="3795" y="0"/>
                </a:moveTo>
                <a:cubicBezTo>
                  <a:pt x="3340" y="0"/>
                  <a:pt x="3340" y="0"/>
                  <a:pt x="3340" y="0"/>
                </a:cubicBezTo>
                <a:cubicBezTo>
                  <a:pt x="2201" y="0"/>
                  <a:pt x="2201" y="0"/>
                  <a:pt x="220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65"/>
                  <a:pt x="0" y="2065"/>
                  <a:pt x="0" y="2065"/>
                </a:cubicBezTo>
                <a:cubicBezTo>
                  <a:pt x="2201" y="2065"/>
                  <a:pt x="2201" y="2065"/>
                  <a:pt x="2201" y="2065"/>
                </a:cubicBezTo>
                <a:cubicBezTo>
                  <a:pt x="3340" y="2065"/>
                  <a:pt x="3340" y="2065"/>
                  <a:pt x="3340" y="2065"/>
                </a:cubicBezTo>
                <a:cubicBezTo>
                  <a:pt x="3795" y="2065"/>
                  <a:pt x="3795" y="2065"/>
                  <a:pt x="3795" y="2065"/>
                </a:cubicBezTo>
                <a:cubicBezTo>
                  <a:pt x="4363" y="2065"/>
                  <a:pt x="4776" y="1479"/>
                  <a:pt x="5006" y="1033"/>
                </a:cubicBezTo>
                <a:cubicBezTo>
                  <a:pt x="5006" y="1033"/>
                  <a:pt x="5006" y="1033"/>
                  <a:pt x="5006" y="1033"/>
                </a:cubicBezTo>
                <a:cubicBezTo>
                  <a:pt x="4744" y="574"/>
                  <a:pt x="4266" y="0"/>
                  <a:pt x="3795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B23A04D-EE8A-4383-B868-C82F711EE31E}"/>
              </a:ext>
            </a:extLst>
          </p:cNvPr>
          <p:cNvSpPr>
            <a:spLocks/>
          </p:cNvSpPr>
          <p:nvPr/>
        </p:nvSpPr>
        <p:spPr bwMode="auto">
          <a:xfrm>
            <a:off x="3022505" y="1697823"/>
            <a:ext cx="3057413" cy="1327128"/>
          </a:xfrm>
          <a:custGeom>
            <a:avLst/>
            <a:gdLst>
              <a:gd name="T0" fmla="*/ 3553 w 4764"/>
              <a:gd name="T1" fmla="*/ 0 h 2065"/>
              <a:gd name="T2" fmla="*/ 3098 w 4764"/>
              <a:gd name="T3" fmla="*/ 0 h 2065"/>
              <a:gd name="T4" fmla="*/ 1959 w 4764"/>
              <a:gd name="T5" fmla="*/ 0 h 2065"/>
              <a:gd name="T6" fmla="*/ 1505 w 4764"/>
              <a:gd name="T7" fmla="*/ 0 h 2065"/>
              <a:gd name="T8" fmla="*/ 299 w 4764"/>
              <a:gd name="T9" fmla="*/ 1023 h 2065"/>
              <a:gd name="T10" fmla="*/ 0 w 4764"/>
              <a:gd name="T11" fmla="*/ 1428 h 2065"/>
              <a:gd name="T12" fmla="*/ 361 w 4764"/>
              <a:gd name="T13" fmla="*/ 1322 h 2065"/>
              <a:gd name="T14" fmla="*/ 927 w 4764"/>
              <a:gd name="T15" fmla="*/ 1852 h 2065"/>
              <a:gd name="T16" fmla="*/ 1505 w 4764"/>
              <a:gd name="T17" fmla="*/ 2065 h 2065"/>
              <a:gd name="T18" fmla="*/ 1959 w 4764"/>
              <a:gd name="T19" fmla="*/ 2065 h 2065"/>
              <a:gd name="T20" fmla="*/ 3098 w 4764"/>
              <a:gd name="T21" fmla="*/ 2065 h 2065"/>
              <a:gd name="T22" fmla="*/ 3553 w 4764"/>
              <a:gd name="T23" fmla="*/ 2065 h 2065"/>
              <a:gd name="T24" fmla="*/ 4764 w 4764"/>
              <a:gd name="T25" fmla="*/ 1033 h 2065"/>
              <a:gd name="T26" fmla="*/ 4764 w 4764"/>
              <a:gd name="T27" fmla="*/ 1033 h 2065"/>
              <a:gd name="T28" fmla="*/ 3553 w 4764"/>
              <a:gd name="T29" fmla="*/ 0 h 2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64" h="2065">
                <a:moveTo>
                  <a:pt x="3553" y="0"/>
                </a:moveTo>
                <a:cubicBezTo>
                  <a:pt x="3098" y="0"/>
                  <a:pt x="3098" y="0"/>
                  <a:pt x="3098" y="0"/>
                </a:cubicBezTo>
                <a:cubicBezTo>
                  <a:pt x="1959" y="0"/>
                  <a:pt x="1959" y="0"/>
                  <a:pt x="1959" y="0"/>
                </a:cubicBezTo>
                <a:cubicBezTo>
                  <a:pt x="1505" y="0"/>
                  <a:pt x="1505" y="0"/>
                  <a:pt x="1505" y="0"/>
                </a:cubicBezTo>
                <a:cubicBezTo>
                  <a:pt x="1036" y="0"/>
                  <a:pt x="561" y="566"/>
                  <a:pt x="299" y="1023"/>
                </a:cubicBezTo>
                <a:cubicBezTo>
                  <a:pt x="183" y="1142"/>
                  <a:pt x="67" y="1285"/>
                  <a:pt x="0" y="1428"/>
                </a:cubicBezTo>
                <a:cubicBezTo>
                  <a:pt x="0" y="1428"/>
                  <a:pt x="221" y="1317"/>
                  <a:pt x="361" y="1322"/>
                </a:cubicBezTo>
                <a:cubicBezTo>
                  <a:pt x="463" y="1325"/>
                  <a:pt x="644" y="1660"/>
                  <a:pt x="927" y="1852"/>
                </a:cubicBezTo>
                <a:cubicBezTo>
                  <a:pt x="1096" y="1981"/>
                  <a:pt x="1289" y="2065"/>
                  <a:pt x="1505" y="2065"/>
                </a:cubicBezTo>
                <a:cubicBezTo>
                  <a:pt x="1959" y="2065"/>
                  <a:pt x="1959" y="2065"/>
                  <a:pt x="1959" y="2065"/>
                </a:cubicBezTo>
                <a:cubicBezTo>
                  <a:pt x="3098" y="2065"/>
                  <a:pt x="3098" y="2065"/>
                  <a:pt x="3098" y="2065"/>
                </a:cubicBezTo>
                <a:cubicBezTo>
                  <a:pt x="3553" y="2065"/>
                  <a:pt x="3553" y="2065"/>
                  <a:pt x="3553" y="2065"/>
                </a:cubicBezTo>
                <a:cubicBezTo>
                  <a:pt x="4121" y="2065"/>
                  <a:pt x="4535" y="1479"/>
                  <a:pt x="4764" y="1033"/>
                </a:cubicBezTo>
                <a:cubicBezTo>
                  <a:pt x="4764" y="1033"/>
                  <a:pt x="4764" y="1033"/>
                  <a:pt x="4764" y="1033"/>
                </a:cubicBezTo>
                <a:cubicBezTo>
                  <a:pt x="4503" y="574"/>
                  <a:pt x="4025" y="0"/>
                  <a:pt x="3553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66D5744-AE88-4332-8C75-3E6E29C483E3}"/>
              </a:ext>
            </a:extLst>
          </p:cNvPr>
          <p:cNvSpPr>
            <a:spLocks/>
          </p:cNvSpPr>
          <p:nvPr/>
        </p:nvSpPr>
        <p:spPr bwMode="auto">
          <a:xfrm>
            <a:off x="5885753" y="1697823"/>
            <a:ext cx="3057413" cy="1327128"/>
          </a:xfrm>
          <a:custGeom>
            <a:avLst/>
            <a:gdLst>
              <a:gd name="T0" fmla="*/ 3553 w 4764"/>
              <a:gd name="T1" fmla="*/ 0 h 2065"/>
              <a:gd name="T2" fmla="*/ 3098 w 4764"/>
              <a:gd name="T3" fmla="*/ 0 h 2065"/>
              <a:gd name="T4" fmla="*/ 1959 w 4764"/>
              <a:gd name="T5" fmla="*/ 0 h 2065"/>
              <a:gd name="T6" fmla="*/ 1505 w 4764"/>
              <a:gd name="T7" fmla="*/ 0 h 2065"/>
              <a:gd name="T8" fmla="*/ 299 w 4764"/>
              <a:gd name="T9" fmla="*/ 1023 h 2065"/>
              <a:gd name="T10" fmla="*/ 0 w 4764"/>
              <a:gd name="T11" fmla="*/ 1428 h 2065"/>
              <a:gd name="T12" fmla="*/ 361 w 4764"/>
              <a:gd name="T13" fmla="*/ 1322 h 2065"/>
              <a:gd name="T14" fmla="*/ 927 w 4764"/>
              <a:gd name="T15" fmla="*/ 1852 h 2065"/>
              <a:gd name="T16" fmla="*/ 1505 w 4764"/>
              <a:gd name="T17" fmla="*/ 2065 h 2065"/>
              <a:gd name="T18" fmla="*/ 1959 w 4764"/>
              <a:gd name="T19" fmla="*/ 2065 h 2065"/>
              <a:gd name="T20" fmla="*/ 3098 w 4764"/>
              <a:gd name="T21" fmla="*/ 2065 h 2065"/>
              <a:gd name="T22" fmla="*/ 3553 w 4764"/>
              <a:gd name="T23" fmla="*/ 2065 h 2065"/>
              <a:gd name="T24" fmla="*/ 4764 w 4764"/>
              <a:gd name="T25" fmla="*/ 1033 h 2065"/>
              <a:gd name="T26" fmla="*/ 4764 w 4764"/>
              <a:gd name="T27" fmla="*/ 1033 h 2065"/>
              <a:gd name="T28" fmla="*/ 3553 w 4764"/>
              <a:gd name="T29" fmla="*/ 0 h 2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64" h="2065">
                <a:moveTo>
                  <a:pt x="3553" y="0"/>
                </a:moveTo>
                <a:cubicBezTo>
                  <a:pt x="3098" y="0"/>
                  <a:pt x="3098" y="0"/>
                  <a:pt x="3098" y="0"/>
                </a:cubicBezTo>
                <a:cubicBezTo>
                  <a:pt x="1959" y="0"/>
                  <a:pt x="1959" y="0"/>
                  <a:pt x="1959" y="0"/>
                </a:cubicBezTo>
                <a:cubicBezTo>
                  <a:pt x="1505" y="0"/>
                  <a:pt x="1505" y="0"/>
                  <a:pt x="1505" y="0"/>
                </a:cubicBezTo>
                <a:cubicBezTo>
                  <a:pt x="1036" y="0"/>
                  <a:pt x="562" y="566"/>
                  <a:pt x="299" y="1023"/>
                </a:cubicBezTo>
                <a:cubicBezTo>
                  <a:pt x="184" y="1142"/>
                  <a:pt x="67" y="1285"/>
                  <a:pt x="0" y="1428"/>
                </a:cubicBezTo>
                <a:cubicBezTo>
                  <a:pt x="0" y="1428"/>
                  <a:pt x="221" y="1317"/>
                  <a:pt x="361" y="1322"/>
                </a:cubicBezTo>
                <a:cubicBezTo>
                  <a:pt x="463" y="1325"/>
                  <a:pt x="644" y="1660"/>
                  <a:pt x="927" y="1852"/>
                </a:cubicBezTo>
                <a:cubicBezTo>
                  <a:pt x="1097" y="1981"/>
                  <a:pt x="1290" y="2065"/>
                  <a:pt x="1505" y="2065"/>
                </a:cubicBezTo>
                <a:cubicBezTo>
                  <a:pt x="1959" y="2065"/>
                  <a:pt x="1959" y="2065"/>
                  <a:pt x="1959" y="2065"/>
                </a:cubicBezTo>
                <a:cubicBezTo>
                  <a:pt x="3098" y="2065"/>
                  <a:pt x="3098" y="2065"/>
                  <a:pt x="3098" y="2065"/>
                </a:cubicBezTo>
                <a:cubicBezTo>
                  <a:pt x="3553" y="2065"/>
                  <a:pt x="3553" y="2065"/>
                  <a:pt x="3553" y="2065"/>
                </a:cubicBezTo>
                <a:cubicBezTo>
                  <a:pt x="4121" y="2065"/>
                  <a:pt x="4535" y="1479"/>
                  <a:pt x="4764" y="1033"/>
                </a:cubicBezTo>
                <a:cubicBezTo>
                  <a:pt x="4764" y="1033"/>
                  <a:pt x="4764" y="1033"/>
                  <a:pt x="4764" y="1033"/>
                </a:cubicBezTo>
                <a:cubicBezTo>
                  <a:pt x="4503" y="574"/>
                  <a:pt x="4025" y="0"/>
                  <a:pt x="3553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490C55DC-5792-4D84-B13E-2D4FE23E7140}"/>
              </a:ext>
            </a:extLst>
          </p:cNvPr>
          <p:cNvSpPr>
            <a:spLocks/>
          </p:cNvSpPr>
          <p:nvPr/>
        </p:nvSpPr>
        <p:spPr bwMode="auto">
          <a:xfrm>
            <a:off x="2299331" y="1628800"/>
            <a:ext cx="1796172" cy="1487136"/>
          </a:xfrm>
          <a:custGeom>
            <a:avLst/>
            <a:gdLst>
              <a:gd name="T0" fmla="*/ 2799 w 2799"/>
              <a:gd name="T1" fmla="*/ 108 h 2326"/>
              <a:gd name="T2" fmla="*/ 1658 w 2799"/>
              <a:gd name="T3" fmla="*/ 675 h 2326"/>
              <a:gd name="T4" fmla="*/ 0 w 2799"/>
              <a:gd name="T5" fmla="*/ 2173 h 2326"/>
              <a:gd name="T6" fmla="*/ 1400 w 2799"/>
              <a:gd name="T7" fmla="*/ 1389 h 2326"/>
              <a:gd name="T8" fmla="*/ 2799 w 2799"/>
              <a:gd name="T9" fmla="*/ 108 h 2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9" h="2326">
                <a:moveTo>
                  <a:pt x="2799" y="108"/>
                </a:moveTo>
                <a:cubicBezTo>
                  <a:pt x="2799" y="108"/>
                  <a:pt x="2219" y="0"/>
                  <a:pt x="1658" y="675"/>
                </a:cubicBezTo>
                <a:cubicBezTo>
                  <a:pt x="1097" y="1351"/>
                  <a:pt x="765" y="2078"/>
                  <a:pt x="0" y="2173"/>
                </a:cubicBezTo>
                <a:cubicBezTo>
                  <a:pt x="0" y="2173"/>
                  <a:pt x="723" y="2326"/>
                  <a:pt x="1400" y="1389"/>
                </a:cubicBezTo>
                <a:cubicBezTo>
                  <a:pt x="2083" y="444"/>
                  <a:pt x="2156" y="252"/>
                  <a:pt x="2799" y="10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A771D842-539C-4976-8E19-355843FFA369}"/>
              </a:ext>
            </a:extLst>
          </p:cNvPr>
          <p:cNvSpPr>
            <a:spLocks/>
          </p:cNvSpPr>
          <p:nvPr/>
        </p:nvSpPr>
        <p:spPr bwMode="auto">
          <a:xfrm>
            <a:off x="5162577" y="1628800"/>
            <a:ext cx="1796971" cy="1487136"/>
          </a:xfrm>
          <a:custGeom>
            <a:avLst/>
            <a:gdLst>
              <a:gd name="T0" fmla="*/ 2798 w 2798"/>
              <a:gd name="T1" fmla="*/ 108 h 2326"/>
              <a:gd name="T2" fmla="*/ 1657 w 2798"/>
              <a:gd name="T3" fmla="*/ 675 h 2326"/>
              <a:gd name="T4" fmla="*/ 0 w 2798"/>
              <a:gd name="T5" fmla="*/ 2173 h 2326"/>
              <a:gd name="T6" fmla="*/ 1399 w 2798"/>
              <a:gd name="T7" fmla="*/ 1389 h 2326"/>
              <a:gd name="T8" fmla="*/ 2798 w 2798"/>
              <a:gd name="T9" fmla="*/ 108 h 2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8" h="2326">
                <a:moveTo>
                  <a:pt x="2798" y="108"/>
                </a:moveTo>
                <a:cubicBezTo>
                  <a:pt x="2798" y="108"/>
                  <a:pt x="2218" y="0"/>
                  <a:pt x="1657" y="675"/>
                </a:cubicBezTo>
                <a:cubicBezTo>
                  <a:pt x="1096" y="1351"/>
                  <a:pt x="765" y="2078"/>
                  <a:pt x="0" y="2173"/>
                </a:cubicBezTo>
                <a:cubicBezTo>
                  <a:pt x="0" y="2173"/>
                  <a:pt x="722" y="2326"/>
                  <a:pt x="1399" y="1389"/>
                </a:cubicBezTo>
                <a:cubicBezTo>
                  <a:pt x="2082" y="444"/>
                  <a:pt x="2155" y="252"/>
                  <a:pt x="2798" y="10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EC485838-7D40-4ED6-8C92-0F240CBC1114}"/>
              </a:ext>
            </a:extLst>
          </p:cNvPr>
          <p:cNvSpPr>
            <a:spLocks/>
          </p:cNvSpPr>
          <p:nvPr/>
        </p:nvSpPr>
        <p:spPr bwMode="auto">
          <a:xfrm>
            <a:off x="8064689" y="1628800"/>
            <a:ext cx="1796172" cy="1487136"/>
          </a:xfrm>
          <a:custGeom>
            <a:avLst/>
            <a:gdLst>
              <a:gd name="T0" fmla="*/ 2798 w 2798"/>
              <a:gd name="T1" fmla="*/ 108 h 2326"/>
              <a:gd name="T2" fmla="*/ 1657 w 2798"/>
              <a:gd name="T3" fmla="*/ 675 h 2326"/>
              <a:gd name="T4" fmla="*/ 0 w 2798"/>
              <a:gd name="T5" fmla="*/ 2173 h 2326"/>
              <a:gd name="T6" fmla="*/ 1399 w 2798"/>
              <a:gd name="T7" fmla="*/ 1389 h 2326"/>
              <a:gd name="T8" fmla="*/ 2798 w 2798"/>
              <a:gd name="T9" fmla="*/ 108 h 2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8" h="2326">
                <a:moveTo>
                  <a:pt x="2798" y="108"/>
                </a:moveTo>
                <a:cubicBezTo>
                  <a:pt x="2798" y="108"/>
                  <a:pt x="2218" y="0"/>
                  <a:pt x="1657" y="675"/>
                </a:cubicBezTo>
                <a:cubicBezTo>
                  <a:pt x="1096" y="1351"/>
                  <a:pt x="765" y="2078"/>
                  <a:pt x="0" y="2173"/>
                </a:cubicBezTo>
                <a:cubicBezTo>
                  <a:pt x="0" y="2173"/>
                  <a:pt x="722" y="2326"/>
                  <a:pt x="1399" y="1389"/>
                </a:cubicBezTo>
                <a:cubicBezTo>
                  <a:pt x="2082" y="444"/>
                  <a:pt x="2155" y="252"/>
                  <a:pt x="2798" y="10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 Step Horizontal Diagram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CE17EA-EC55-48A6-A54D-778938984D5E}"/>
              </a:ext>
            </a:extLst>
          </p:cNvPr>
          <p:cNvSpPr txBox="1"/>
          <p:nvPr/>
        </p:nvSpPr>
        <p:spPr>
          <a:xfrm>
            <a:off x="9987096" y="1765892"/>
            <a:ext cx="684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BF45B0-F2F0-4C95-A9F6-44F32C93A3A5}"/>
              </a:ext>
            </a:extLst>
          </p:cNvPr>
          <p:cNvSpPr txBox="1"/>
          <p:nvPr/>
        </p:nvSpPr>
        <p:spPr>
          <a:xfrm>
            <a:off x="9858856" y="2547561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3BE606-74F5-4E45-96DE-E6A56C0CF691}"/>
              </a:ext>
            </a:extLst>
          </p:cNvPr>
          <p:cNvSpPr txBox="1"/>
          <p:nvPr/>
        </p:nvSpPr>
        <p:spPr>
          <a:xfrm>
            <a:off x="9250765" y="4756209"/>
            <a:ext cx="215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Placeholder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96817E-48EE-44C2-A7EE-1FAD0AFBCA1A}"/>
              </a:ext>
            </a:extLst>
          </p:cNvPr>
          <p:cNvSpPr/>
          <p:nvPr/>
        </p:nvSpPr>
        <p:spPr>
          <a:xfrm>
            <a:off x="9250765" y="5190291"/>
            <a:ext cx="2157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FEB2E8-AC34-41CE-8A00-534DB70622FE}"/>
              </a:ext>
            </a:extLst>
          </p:cNvPr>
          <p:cNvGrpSpPr/>
          <p:nvPr/>
        </p:nvGrpSpPr>
        <p:grpSpPr>
          <a:xfrm>
            <a:off x="9970156" y="3740119"/>
            <a:ext cx="718683" cy="758189"/>
            <a:chOff x="-2174789" y="3531810"/>
            <a:chExt cx="1914439" cy="2019678"/>
          </a:xfrm>
          <a:solidFill>
            <a:schemeClr val="bg1">
              <a:lumMod val="85000"/>
            </a:schemeClr>
          </a:solidFill>
        </p:grpSpPr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380B1A4F-5B94-4472-A79C-373A43D780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174789" y="3531810"/>
              <a:ext cx="1566891" cy="2019678"/>
            </a:xfrm>
            <a:custGeom>
              <a:avLst/>
              <a:gdLst>
                <a:gd name="T0" fmla="*/ 2412 w 2412"/>
                <a:gd name="T1" fmla="*/ 750 h 3109"/>
                <a:gd name="T2" fmla="*/ 1660 w 2412"/>
                <a:gd name="T3" fmla="*/ 0 h 3109"/>
                <a:gd name="T4" fmla="*/ 0 w 2412"/>
                <a:gd name="T5" fmla="*/ 0 h 3109"/>
                <a:gd name="T6" fmla="*/ 0 w 2412"/>
                <a:gd name="T7" fmla="*/ 3109 h 3109"/>
                <a:gd name="T8" fmla="*/ 2412 w 2412"/>
                <a:gd name="T9" fmla="*/ 3109 h 3109"/>
                <a:gd name="T10" fmla="*/ 2412 w 2412"/>
                <a:gd name="T11" fmla="*/ 750 h 3109"/>
                <a:gd name="T12" fmla="*/ 2412 w 2412"/>
                <a:gd name="T13" fmla="*/ 750 h 3109"/>
                <a:gd name="T14" fmla="*/ 2412 w 2412"/>
                <a:gd name="T15" fmla="*/ 750 h 3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12" h="3109">
                  <a:moveTo>
                    <a:pt x="2412" y="750"/>
                  </a:moveTo>
                  <a:lnTo>
                    <a:pt x="1660" y="0"/>
                  </a:lnTo>
                  <a:lnTo>
                    <a:pt x="0" y="0"/>
                  </a:lnTo>
                  <a:lnTo>
                    <a:pt x="0" y="3109"/>
                  </a:lnTo>
                  <a:lnTo>
                    <a:pt x="2412" y="3109"/>
                  </a:lnTo>
                  <a:lnTo>
                    <a:pt x="2412" y="750"/>
                  </a:lnTo>
                  <a:close/>
                  <a:moveTo>
                    <a:pt x="2412" y="750"/>
                  </a:moveTo>
                  <a:lnTo>
                    <a:pt x="2412" y="7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7270052F-123F-407F-9D12-8494A90643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861671" y="4263935"/>
              <a:ext cx="939355" cy="69509"/>
            </a:xfrm>
            <a:custGeom>
              <a:avLst/>
              <a:gdLst>
                <a:gd name="T0" fmla="*/ 28 w 756"/>
                <a:gd name="T1" fmla="*/ 56 h 56"/>
                <a:gd name="T2" fmla="*/ 728 w 756"/>
                <a:gd name="T3" fmla="*/ 56 h 56"/>
                <a:gd name="T4" fmla="*/ 756 w 756"/>
                <a:gd name="T5" fmla="*/ 28 h 56"/>
                <a:gd name="T6" fmla="*/ 728 w 756"/>
                <a:gd name="T7" fmla="*/ 0 h 56"/>
                <a:gd name="T8" fmla="*/ 28 w 756"/>
                <a:gd name="T9" fmla="*/ 0 h 56"/>
                <a:gd name="T10" fmla="*/ 0 w 756"/>
                <a:gd name="T11" fmla="*/ 28 h 56"/>
                <a:gd name="T12" fmla="*/ 28 w 756"/>
                <a:gd name="T13" fmla="*/ 56 h 56"/>
                <a:gd name="T14" fmla="*/ 28 w 756"/>
                <a:gd name="T15" fmla="*/ 56 h 56"/>
                <a:gd name="T16" fmla="*/ 28 w 756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6" h="56">
                  <a:moveTo>
                    <a:pt x="28" y="56"/>
                  </a:moveTo>
                  <a:cubicBezTo>
                    <a:pt x="728" y="56"/>
                    <a:pt x="728" y="56"/>
                    <a:pt x="728" y="56"/>
                  </a:cubicBezTo>
                  <a:cubicBezTo>
                    <a:pt x="744" y="56"/>
                    <a:pt x="756" y="43"/>
                    <a:pt x="756" y="28"/>
                  </a:cubicBezTo>
                  <a:cubicBezTo>
                    <a:pt x="756" y="12"/>
                    <a:pt x="744" y="0"/>
                    <a:pt x="7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43"/>
                    <a:pt x="12" y="56"/>
                    <a:pt x="28" y="56"/>
                  </a:cubicBezTo>
                  <a:close/>
                  <a:moveTo>
                    <a:pt x="28" y="56"/>
                  </a:moveTo>
                  <a:cubicBezTo>
                    <a:pt x="28" y="56"/>
                    <a:pt x="28" y="56"/>
                    <a:pt x="28" y="5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C0539181-99B6-4818-ADF1-4B1251E309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861671" y="3983948"/>
              <a:ext cx="417708" cy="69509"/>
            </a:xfrm>
            <a:custGeom>
              <a:avLst/>
              <a:gdLst>
                <a:gd name="T0" fmla="*/ 28 w 336"/>
                <a:gd name="T1" fmla="*/ 56 h 56"/>
                <a:gd name="T2" fmla="*/ 308 w 336"/>
                <a:gd name="T3" fmla="*/ 56 h 56"/>
                <a:gd name="T4" fmla="*/ 336 w 336"/>
                <a:gd name="T5" fmla="*/ 28 h 56"/>
                <a:gd name="T6" fmla="*/ 308 w 336"/>
                <a:gd name="T7" fmla="*/ 0 h 56"/>
                <a:gd name="T8" fmla="*/ 28 w 336"/>
                <a:gd name="T9" fmla="*/ 0 h 56"/>
                <a:gd name="T10" fmla="*/ 0 w 336"/>
                <a:gd name="T11" fmla="*/ 28 h 56"/>
                <a:gd name="T12" fmla="*/ 28 w 336"/>
                <a:gd name="T13" fmla="*/ 56 h 56"/>
                <a:gd name="T14" fmla="*/ 28 w 336"/>
                <a:gd name="T15" fmla="*/ 56 h 56"/>
                <a:gd name="T16" fmla="*/ 28 w 336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56">
                  <a:moveTo>
                    <a:pt x="28" y="56"/>
                  </a:moveTo>
                  <a:cubicBezTo>
                    <a:pt x="308" y="56"/>
                    <a:pt x="308" y="56"/>
                    <a:pt x="308" y="56"/>
                  </a:cubicBezTo>
                  <a:cubicBezTo>
                    <a:pt x="324" y="56"/>
                    <a:pt x="336" y="44"/>
                    <a:pt x="336" y="28"/>
                  </a:cubicBezTo>
                  <a:cubicBezTo>
                    <a:pt x="336" y="13"/>
                    <a:pt x="324" y="0"/>
                    <a:pt x="30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44"/>
                    <a:pt x="12" y="56"/>
                    <a:pt x="28" y="56"/>
                  </a:cubicBezTo>
                  <a:close/>
                  <a:moveTo>
                    <a:pt x="28" y="56"/>
                  </a:moveTo>
                  <a:cubicBezTo>
                    <a:pt x="28" y="56"/>
                    <a:pt x="28" y="56"/>
                    <a:pt x="28" y="5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9014D840-1C2A-4B0A-9A5F-5AFEF41B90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861671" y="4541974"/>
              <a:ext cx="939355" cy="70159"/>
            </a:xfrm>
            <a:custGeom>
              <a:avLst/>
              <a:gdLst>
                <a:gd name="T0" fmla="*/ 728 w 756"/>
                <a:gd name="T1" fmla="*/ 0 h 56"/>
                <a:gd name="T2" fmla="*/ 28 w 756"/>
                <a:gd name="T3" fmla="*/ 0 h 56"/>
                <a:gd name="T4" fmla="*/ 0 w 756"/>
                <a:gd name="T5" fmla="*/ 28 h 56"/>
                <a:gd name="T6" fmla="*/ 28 w 756"/>
                <a:gd name="T7" fmla="*/ 56 h 56"/>
                <a:gd name="T8" fmla="*/ 728 w 756"/>
                <a:gd name="T9" fmla="*/ 56 h 56"/>
                <a:gd name="T10" fmla="*/ 756 w 756"/>
                <a:gd name="T11" fmla="*/ 28 h 56"/>
                <a:gd name="T12" fmla="*/ 728 w 756"/>
                <a:gd name="T13" fmla="*/ 0 h 56"/>
                <a:gd name="T14" fmla="*/ 728 w 756"/>
                <a:gd name="T15" fmla="*/ 0 h 56"/>
                <a:gd name="T16" fmla="*/ 728 w 756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6" h="56">
                  <a:moveTo>
                    <a:pt x="7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43"/>
                    <a:pt x="12" y="56"/>
                    <a:pt x="28" y="56"/>
                  </a:cubicBezTo>
                  <a:cubicBezTo>
                    <a:pt x="728" y="56"/>
                    <a:pt x="728" y="56"/>
                    <a:pt x="728" y="56"/>
                  </a:cubicBezTo>
                  <a:cubicBezTo>
                    <a:pt x="744" y="56"/>
                    <a:pt x="756" y="43"/>
                    <a:pt x="756" y="28"/>
                  </a:cubicBezTo>
                  <a:cubicBezTo>
                    <a:pt x="756" y="12"/>
                    <a:pt x="744" y="0"/>
                    <a:pt x="728" y="0"/>
                  </a:cubicBezTo>
                  <a:close/>
                  <a:moveTo>
                    <a:pt x="728" y="0"/>
                  </a:moveTo>
                  <a:cubicBezTo>
                    <a:pt x="728" y="0"/>
                    <a:pt x="728" y="0"/>
                    <a:pt x="72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CB895D36-F456-4625-A2AC-211B393A30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861671" y="4820662"/>
              <a:ext cx="939355" cy="69509"/>
            </a:xfrm>
            <a:custGeom>
              <a:avLst/>
              <a:gdLst>
                <a:gd name="T0" fmla="*/ 728 w 756"/>
                <a:gd name="T1" fmla="*/ 0 h 56"/>
                <a:gd name="T2" fmla="*/ 28 w 756"/>
                <a:gd name="T3" fmla="*/ 0 h 56"/>
                <a:gd name="T4" fmla="*/ 0 w 756"/>
                <a:gd name="T5" fmla="*/ 28 h 56"/>
                <a:gd name="T6" fmla="*/ 28 w 756"/>
                <a:gd name="T7" fmla="*/ 56 h 56"/>
                <a:gd name="T8" fmla="*/ 728 w 756"/>
                <a:gd name="T9" fmla="*/ 56 h 56"/>
                <a:gd name="T10" fmla="*/ 756 w 756"/>
                <a:gd name="T11" fmla="*/ 28 h 56"/>
                <a:gd name="T12" fmla="*/ 728 w 756"/>
                <a:gd name="T13" fmla="*/ 0 h 56"/>
                <a:gd name="T14" fmla="*/ 728 w 756"/>
                <a:gd name="T15" fmla="*/ 0 h 56"/>
                <a:gd name="T16" fmla="*/ 728 w 756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6" h="56">
                  <a:moveTo>
                    <a:pt x="7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43"/>
                    <a:pt x="12" y="56"/>
                    <a:pt x="28" y="56"/>
                  </a:cubicBezTo>
                  <a:cubicBezTo>
                    <a:pt x="728" y="56"/>
                    <a:pt x="728" y="56"/>
                    <a:pt x="728" y="56"/>
                  </a:cubicBezTo>
                  <a:cubicBezTo>
                    <a:pt x="744" y="56"/>
                    <a:pt x="756" y="43"/>
                    <a:pt x="756" y="28"/>
                  </a:cubicBezTo>
                  <a:cubicBezTo>
                    <a:pt x="756" y="12"/>
                    <a:pt x="744" y="0"/>
                    <a:pt x="728" y="0"/>
                  </a:cubicBezTo>
                  <a:close/>
                  <a:moveTo>
                    <a:pt x="728" y="0"/>
                  </a:moveTo>
                  <a:cubicBezTo>
                    <a:pt x="728" y="0"/>
                    <a:pt x="728" y="0"/>
                    <a:pt x="72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D0F5DBA3-A2C2-4E2B-992B-FAB4F77BAC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861671" y="5099350"/>
              <a:ext cx="939355" cy="69509"/>
            </a:xfrm>
            <a:custGeom>
              <a:avLst/>
              <a:gdLst>
                <a:gd name="T0" fmla="*/ 728 w 756"/>
                <a:gd name="T1" fmla="*/ 0 h 56"/>
                <a:gd name="T2" fmla="*/ 28 w 756"/>
                <a:gd name="T3" fmla="*/ 0 h 56"/>
                <a:gd name="T4" fmla="*/ 0 w 756"/>
                <a:gd name="T5" fmla="*/ 28 h 56"/>
                <a:gd name="T6" fmla="*/ 28 w 756"/>
                <a:gd name="T7" fmla="*/ 56 h 56"/>
                <a:gd name="T8" fmla="*/ 728 w 756"/>
                <a:gd name="T9" fmla="*/ 56 h 56"/>
                <a:gd name="T10" fmla="*/ 756 w 756"/>
                <a:gd name="T11" fmla="*/ 28 h 56"/>
                <a:gd name="T12" fmla="*/ 728 w 756"/>
                <a:gd name="T13" fmla="*/ 0 h 56"/>
                <a:gd name="T14" fmla="*/ 728 w 756"/>
                <a:gd name="T15" fmla="*/ 0 h 56"/>
                <a:gd name="T16" fmla="*/ 728 w 756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6" h="56">
                  <a:moveTo>
                    <a:pt x="7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44"/>
                    <a:pt x="12" y="56"/>
                    <a:pt x="28" y="56"/>
                  </a:cubicBezTo>
                  <a:cubicBezTo>
                    <a:pt x="728" y="56"/>
                    <a:pt x="728" y="56"/>
                    <a:pt x="728" y="56"/>
                  </a:cubicBezTo>
                  <a:cubicBezTo>
                    <a:pt x="744" y="56"/>
                    <a:pt x="756" y="44"/>
                    <a:pt x="756" y="28"/>
                  </a:cubicBezTo>
                  <a:cubicBezTo>
                    <a:pt x="756" y="13"/>
                    <a:pt x="744" y="0"/>
                    <a:pt x="728" y="0"/>
                  </a:cubicBezTo>
                  <a:close/>
                  <a:moveTo>
                    <a:pt x="728" y="0"/>
                  </a:moveTo>
                  <a:cubicBezTo>
                    <a:pt x="728" y="0"/>
                    <a:pt x="728" y="0"/>
                    <a:pt x="72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DC7636C-0B22-4009-A844-458201C5D2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96415" y="3531810"/>
              <a:ext cx="488516" cy="487217"/>
            </a:xfrm>
            <a:custGeom>
              <a:avLst/>
              <a:gdLst>
                <a:gd name="T0" fmla="*/ 0 w 752"/>
                <a:gd name="T1" fmla="*/ 0 h 750"/>
                <a:gd name="T2" fmla="*/ 0 w 752"/>
                <a:gd name="T3" fmla="*/ 750 h 750"/>
                <a:gd name="T4" fmla="*/ 752 w 752"/>
                <a:gd name="T5" fmla="*/ 750 h 750"/>
                <a:gd name="T6" fmla="*/ 0 w 752"/>
                <a:gd name="T7" fmla="*/ 0 h 750"/>
                <a:gd name="T8" fmla="*/ 0 w 752"/>
                <a:gd name="T9" fmla="*/ 0 h 750"/>
                <a:gd name="T10" fmla="*/ 0 w 752"/>
                <a:gd name="T11" fmla="*/ 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2" h="750">
                  <a:moveTo>
                    <a:pt x="0" y="0"/>
                  </a:moveTo>
                  <a:lnTo>
                    <a:pt x="0" y="750"/>
                  </a:lnTo>
                  <a:lnTo>
                    <a:pt x="752" y="75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EBFCC90D-66BE-4AF4-85C6-F066891EEE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96415" y="4716073"/>
              <a:ext cx="836065" cy="835415"/>
            </a:xfrm>
            <a:custGeom>
              <a:avLst/>
              <a:gdLst>
                <a:gd name="T0" fmla="*/ 673 w 673"/>
                <a:gd name="T1" fmla="*/ 336 h 672"/>
                <a:gd name="T2" fmla="*/ 337 w 673"/>
                <a:gd name="T3" fmla="*/ 672 h 672"/>
                <a:gd name="T4" fmla="*/ 0 w 673"/>
                <a:gd name="T5" fmla="*/ 336 h 672"/>
                <a:gd name="T6" fmla="*/ 337 w 673"/>
                <a:gd name="T7" fmla="*/ 0 h 672"/>
                <a:gd name="T8" fmla="*/ 673 w 673"/>
                <a:gd name="T9" fmla="*/ 336 h 672"/>
                <a:gd name="T10" fmla="*/ 673 w 673"/>
                <a:gd name="T11" fmla="*/ 336 h 672"/>
                <a:gd name="T12" fmla="*/ 673 w 673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672">
                  <a:moveTo>
                    <a:pt x="673" y="336"/>
                  </a:moveTo>
                  <a:cubicBezTo>
                    <a:pt x="673" y="522"/>
                    <a:pt x="522" y="672"/>
                    <a:pt x="337" y="672"/>
                  </a:cubicBezTo>
                  <a:cubicBezTo>
                    <a:pt x="151" y="672"/>
                    <a:pt x="0" y="522"/>
                    <a:pt x="0" y="336"/>
                  </a:cubicBezTo>
                  <a:cubicBezTo>
                    <a:pt x="0" y="150"/>
                    <a:pt x="151" y="0"/>
                    <a:pt x="337" y="0"/>
                  </a:cubicBezTo>
                  <a:cubicBezTo>
                    <a:pt x="522" y="0"/>
                    <a:pt x="673" y="150"/>
                    <a:pt x="673" y="336"/>
                  </a:cubicBezTo>
                  <a:close/>
                  <a:moveTo>
                    <a:pt x="673" y="336"/>
                  </a:moveTo>
                  <a:cubicBezTo>
                    <a:pt x="673" y="336"/>
                    <a:pt x="673" y="336"/>
                    <a:pt x="673" y="33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3574C848-1F26-4CF8-8293-1B1A21E573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1134" y="4920054"/>
              <a:ext cx="461882" cy="385226"/>
            </a:xfrm>
            <a:custGeom>
              <a:avLst/>
              <a:gdLst>
                <a:gd name="T0" fmla="*/ 356 w 372"/>
                <a:gd name="T1" fmla="*/ 9 h 310"/>
                <a:gd name="T2" fmla="*/ 317 w 372"/>
                <a:gd name="T3" fmla="*/ 16 h 310"/>
                <a:gd name="T4" fmla="*/ 160 w 372"/>
                <a:gd name="T5" fmla="*/ 241 h 310"/>
                <a:gd name="T6" fmla="*/ 49 w 372"/>
                <a:gd name="T7" fmla="*/ 150 h 310"/>
                <a:gd name="T8" fmla="*/ 10 w 372"/>
                <a:gd name="T9" fmla="*/ 154 h 310"/>
                <a:gd name="T10" fmla="*/ 14 w 372"/>
                <a:gd name="T11" fmla="*/ 194 h 310"/>
                <a:gd name="T12" fmla="*/ 148 w 372"/>
                <a:gd name="T13" fmla="*/ 304 h 310"/>
                <a:gd name="T14" fmla="*/ 166 w 372"/>
                <a:gd name="T15" fmla="*/ 310 h 310"/>
                <a:gd name="T16" fmla="*/ 169 w 372"/>
                <a:gd name="T17" fmla="*/ 310 h 310"/>
                <a:gd name="T18" fmla="*/ 189 w 372"/>
                <a:gd name="T19" fmla="*/ 298 h 310"/>
                <a:gd name="T20" fmla="*/ 363 w 372"/>
                <a:gd name="T21" fmla="*/ 48 h 310"/>
                <a:gd name="T22" fmla="*/ 356 w 372"/>
                <a:gd name="T23" fmla="*/ 9 h 310"/>
                <a:gd name="T24" fmla="*/ 356 w 372"/>
                <a:gd name="T25" fmla="*/ 9 h 310"/>
                <a:gd name="T26" fmla="*/ 356 w 372"/>
                <a:gd name="T27" fmla="*/ 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2" h="310">
                  <a:moveTo>
                    <a:pt x="356" y="9"/>
                  </a:moveTo>
                  <a:cubicBezTo>
                    <a:pt x="343" y="0"/>
                    <a:pt x="326" y="3"/>
                    <a:pt x="317" y="16"/>
                  </a:cubicBezTo>
                  <a:cubicBezTo>
                    <a:pt x="160" y="241"/>
                    <a:pt x="160" y="241"/>
                    <a:pt x="160" y="241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37" y="141"/>
                    <a:pt x="20" y="142"/>
                    <a:pt x="10" y="154"/>
                  </a:cubicBezTo>
                  <a:cubicBezTo>
                    <a:pt x="0" y="166"/>
                    <a:pt x="2" y="184"/>
                    <a:pt x="14" y="194"/>
                  </a:cubicBezTo>
                  <a:cubicBezTo>
                    <a:pt x="148" y="304"/>
                    <a:pt x="148" y="304"/>
                    <a:pt x="148" y="304"/>
                  </a:cubicBezTo>
                  <a:cubicBezTo>
                    <a:pt x="153" y="308"/>
                    <a:pt x="159" y="310"/>
                    <a:pt x="166" y="310"/>
                  </a:cubicBezTo>
                  <a:cubicBezTo>
                    <a:pt x="167" y="310"/>
                    <a:pt x="168" y="310"/>
                    <a:pt x="169" y="310"/>
                  </a:cubicBezTo>
                  <a:cubicBezTo>
                    <a:pt x="177" y="309"/>
                    <a:pt x="184" y="305"/>
                    <a:pt x="189" y="298"/>
                  </a:cubicBezTo>
                  <a:cubicBezTo>
                    <a:pt x="363" y="48"/>
                    <a:pt x="363" y="48"/>
                    <a:pt x="363" y="48"/>
                  </a:cubicBezTo>
                  <a:cubicBezTo>
                    <a:pt x="372" y="35"/>
                    <a:pt x="368" y="18"/>
                    <a:pt x="356" y="9"/>
                  </a:cubicBezTo>
                  <a:close/>
                  <a:moveTo>
                    <a:pt x="356" y="9"/>
                  </a:moveTo>
                  <a:cubicBezTo>
                    <a:pt x="356" y="9"/>
                    <a:pt x="356" y="9"/>
                    <a:pt x="356" y="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922C560-CF06-4F32-96AF-30D9C9262366}"/>
              </a:ext>
            </a:extLst>
          </p:cNvPr>
          <p:cNvSpPr txBox="1"/>
          <p:nvPr/>
        </p:nvSpPr>
        <p:spPr>
          <a:xfrm>
            <a:off x="7200353" y="1765892"/>
            <a:ext cx="684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D04FC6-B9A9-4EEF-B961-B3CD155B75A4}"/>
              </a:ext>
            </a:extLst>
          </p:cNvPr>
          <p:cNvSpPr txBox="1"/>
          <p:nvPr/>
        </p:nvSpPr>
        <p:spPr>
          <a:xfrm>
            <a:off x="7072113" y="2547561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FCB28D-9F3A-4B31-8C28-2771DCEF2194}"/>
              </a:ext>
            </a:extLst>
          </p:cNvPr>
          <p:cNvSpPr txBox="1"/>
          <p:nvPr/>
        </p:nvSpPr>
        <p:spPr>
          <a:xfrm>
            <a:off x="6464022" y="4756209"/>
            <a:ext cx="215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Placeholder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F0BE48-2168-4942-8DD5-E7DBA0EF3090}"/>
              </a:ext>
            </a:extLst>
          </p:cNvPr>
          <p:cNvSpPr/>
          <p:nvPr/>
        </p:nvSpPr>
        <p:spPr>
          <a:xfrm>
            <a:off x="6464022" y="5190291"/>
            <a:ext cx="2157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7529FBB-4C52-42DC-86AA-387A00CF9279}"/>
              </a:ext>
            </a:extLst>
          </p:cNvPr>
          <p:cNvGrpSpPr/>
          <p:nvPr/>
        </p:nvGrpSpPr>
        <p:grpSpPr>
          <a:xfrm>
            <a:off x="7132350" y="3772388"/>
            <a:ext cx="820808" cy="736732"/>
            <a:chOff x="-5430838" y="1789113"/>
            <a:chExt cx="4633913" cy="4159250"/>
          </a:xfrm>
          <a:solidFill>
            <a:schemeClr val="bg1">
              <a:lumMod val="85000"/>
            </a:schemeClr>
          </a:solidFill>
        </p:grpSpPr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92830222-56BB-4B87-AAE6-0265B19DD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94300" y="4906963"/>
              <a:ext cx="4157663" cy="1041400"/>
            </a:xfrm>
            <a:custGeom>
              <a:avLst/>
              <a:gdLst>
                <a:gd name="T0" fmla="*/ 685 w 1369"/>
                <a:gd name="T1" fmla="*/ 158 h 343"/>
                <a:gd name="T2" fmla="*/ 0 w 1369"/>
                <a:gd name="T3" fmla="*/ 0 h 343"/>
                <a:gd name="T4" fmla="*/ 0 w 1369"/>
                <a:gd name="T5" fmla="*/ 184 h 343"/>
                <a:gd name="T6" fmla="*/ 685 w 1369"/>
                <a:gd name="T7" fmla="*/ 343 h 343"/>
                <a:gd name="T8" fmla="*/ 1369 w 1369"/>
                <a:gd name="T9" fmla="*/ 184 h 343"/>
                <a:gd name="T10" fmla="*/ 1369 w 1369"/>
                <a:gd name="T11" fmla="*/ 0 h 343"/>
                <a:gd name="T12" fmla="*/ 685 w 1369"/>
                <a:gd name="T13" fmla="*/ 158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9" h="343">
                  <a:moveTo>
                    <a:pt x="685" y="158"/>
                  </a:moveTo>
                  <a:cubicBezTo>
                    <a:pt x="307" y="158"/>
                    <a:pt x="0" y="8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1" y="264"/>
                    <a:pt x="307" y="343"/>
                    <a:pt x="685" y="343"/>
                  </a:cubicBezTo>
                  <a:cubicBezTo>
                    <a:pt x="1063" y="343"/>
                    <a:pt x="1369" y="264"/>
                    <a:pt x="1369" y="184"/>
                  </a:cubicBezTo>
                  <a:cubicBezTo>
                    <a:pt x="1369" y="0"/>
                    <a:pt x="1369" y="0"/>
                    <a:pt x="1369" y="0"/>
                  </a:cubicBezTo>
                  <a:cubicBezTo>
                    <a:pt x="1369" y="80"/>
                    <a:pt x="1063" y="158"/>
                    <a:pt x="685" y="1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Freeform 30">
              <a:extLst>
                <a:ext uri="{FF2B5EF4-FFF2-40B4-BE49-F238E27FC236}">
                  <a16:creationId xmlns:a16="http://schemas.microsoft.com/office/drawing/2014/main" id="{0243FFF8-BF02-479D-993A-3DD828AC4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30838" y="4029076"/>
              <a:ext cx="4154488" cy="1038225"/>
            </a:xfrm>
            <a:custGeom>
              <a:avLst/>
              <a:gdLst>
                <a:gd name="T0" fmla="*/ 684 w 1368"/>
                <a:gd name="T1" fmla="*/ 158 h 342"/>
                <a:gd name="T2" fmla="*/ 0 w 1368"/>
                <a:gd name="T3" fmla="*/ 0 h 342"/>
                <a:gd name="T4" fmla="*/ 0 w 1368"/>
                <a:gd name="T5" fmla="*/ 184 h 342"/>
                <a:gd name="T6" fmla="*/ 684 w 1368"/>
                <a:gd name="T7" fmla="*/ 342 h 342"/>
                <a:gd name="T8" fmla="*/ 1368 w 1368"/>
                <a:gd name="T9" fmla="*/ 184 h 342"/>
                <a:gd name="T10" fmla="*/ 1368 w 1368"/>
                <a:gd name="T11" fmla="*/ 0 h 342"/>
                <a:gd name="T12" fmla="*/ 684 w 1368"/>
                <a:gd name="T13" fmla="*/ 158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342">
                  <a:moveTo>
                    <a:pt x="684" y="158"/>
                  </a:moveTo>
                  <a:cubicBezTo>
                    <a:pt x="306" y="158"/>
                    <a:pt x="0" y="8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264"/>
                    <a:pt x="306" y="342"/>
                    <a:pt x="684" y="342"/>
                  </a:cubicBezTo>
                  <a:cubicBezTo>
                    <a:pt x="1062" y="342"/>
                    <a:pt x="1368" y="264"/>
                    <a:pt x="1368" y="184"/>
                  </a:cubicBezTo>
                  <a:cubicBezTo>
                    <a:pt x="1368" y="0"/>
                    <a:pt x="1368" y="0"/>
                    <a:pt x="1368" y="0"/>
                  </a:cubicBezTo>
                  <a:cubicBezTo>
                    <a:pt x="1368" y="80"/>
                    <a:pt x="1062" y="158"/>
                    <a:pt x="684" y="1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Freeform 31">
              <a:extLst>
                <a:ext uri="{FF2B5EF4-FFF2-40B4-BE49-F238E27FC236}">
                  <a16:creationId xmlns:a16="http://schemas.microsoft.com/office/drawing/2014/main" id="{B6B3E9C6-A189-4255-A2DC-57D648FDC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51413" y="3148013"/>
              <a:ext cx="4154488" cy="1038225"/>
            </a:xfrm>
            <a:custGeom>
              <a:avLst/>
              <a:gdLst>
                <a:gd name="T0" fmla="*/ 684 w 1368"/>
                <a:gd name="T1" fmla="*/ 158 h 342"/>
                <a:gd name="T2" fmla="*/ 0 w 1368"/>
                <a:gd name="T3" fmla="*/ 0 h 342"/>
                <a:gd name="T4" fmla="*/ 0 w 1368"/>
                <a:gd name="T5" fmla="*/ 184 h 342"/>
                <a:gd name="T6" fmla="*/ 684 w 1368"/>
                <a:gd name="T7" fmla="*/ 342 h 342"/>
                <a:gd name="T8" fmla="*/ 1368 w 1368"/>
                <a:gd name="T9" fmla="*/ 184 h 342"/>
                <a:gd name="T10" fmla="*/ 1368 w 1368"/>
                <a:gd name="T11" fmla="*/ 0 h 342"/>
                <a:gd name="T12" fmla="*/ 684 w 1368"/>
                <a:gd name="T13" fmla="*/ 158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342">
                  <a:moveTo>
                    <a:pt x="684" y="158"/>
                  </a:moveTo>
                  <a:cubicBezTo>
                    <a:pt x="306" y="158"/>
                    <a:pt x="0" y="8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264"/>
                    <a:pt x="306" y="342"/>
                    <a:pt x="684" y="342"/>
                  </a:cubicBezTo>
                  <a:cubicBezTo>
                    <a:pt x="1062" y="342"/>
                    <a:pt x="1368" y="264"/>
                    <a:pt x="1368" y="184"/>
                  </a:cubicBezTo>
                  <a:cubicBezTo>
                    <a:pt x="1368" y="0"/>
                    <a:pt x="1368" y="0"/>
                    <a:pt x="1368" y="0"/>
                  </a:cubicBezTo>
                  <a:cubicBezTo>
                    <a:pt x="1368" y="80"/>
                    <a:pt x="1062" y="158"/>
                    <a:pt x="684" y="1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Oval 32">
              <a:extLst>
                <a:ext uri="{FF2B5EF4-FFF2-40B4-BE49-F238E27FC236}">
                  <a16:creationId xmlns:a16="http://schemas.microsoft.com/office/drawing/2014/main" id="{008AEC39-B2F7-48A3-BF93-78BE84588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430838" y="1789113"/>
              <a:ext cx="4154488" cy="8778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33">
              <a:extLst>
                <a:ext uri="{FF2B5EF4-FFF2-40B4-BE49-F238E27FC236}">
                  <a16:creationId xmlns:a16="http://schemas.microsoft.com/office/drawing/2014/main" id="{0CA84B7B-CD53-481F-8090-0DD8AE6AF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30838" y="2187576"/>
              <a:ext cx="4154488" cy="1041400"/>
            </a:xfrm>
            <a:custGeom>
              <a:avLst/>
              <a:gdLst>
                <a:gd name="T0" fmla="*/ 684 w 1368"/>
                <a:gd name="T1" fmla="*/ 158 h 343"/>
                <a:gd name="T2" fmla="*/ 0 w 1368"/>
                <a:gd name="T3" fmla="*/ 0 h 343"/>
                <a:gd name="T4" fmla="*/ 0 w 1368"/>
                <a:gd name="T5" fmla="*/ 185 h 343"/>
                <a:gd name="T6" fmla="*/ 684 w 1368"/>
                <a:gd name="T7" fmla="*/ 343 h 343"/>
                <a:gd name="T8" fmla="*/ 1368 w 1368"/>
                <a:gd name="T9" fmla="*/ 185 h 343"/>
                <a:gd name="T10" fmla="*/ 1368 w 1368"/>
                <a:gd name="T11" fmla="*/ 0 h 343"/>
                <a:gd name="T12" fmla="*/ 684 w 1368"/>
                <a:gd name="T13" fmla="*/ 158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343">
                  <a:moveTo>
                    <a:pt x="684" y="158"/>
                  </a:moveTo>
                  <a:cubicBezTo>
                    <a:pt x="306" y="158"/>
                    <a:pt x="0" y="80"/>
                    <a:pt x="0" y="0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265"/>
                    <a:pt x="306" y="343"/>
                    <a:pt x="684" y="343"/>
                  </a:cubicBezTo>
                  <a:cubicBezTo>
                    <a:pt x="1062" y="343"/>
                    <a:pt x="1368" y="265"/>
                    <a:pt x="1368" y="185"/>
                  </a:cubicBezTo>
                  <a:cubicBezTo>
                    <a:pt x="1368" y="0"/>
                    <a:pt x="1368" y="0"/>
                    <a:pt x="1368" y="0"/>
                  </a:cubicBezTo>
                  <a:cubicBezTo>
                    <a:pt x="1368" y="80"/>
                    <a:pt x="1062" y="158"/>
                    <a:pt x="684" y="1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34">
              <a:extLst>
                <a:ext uri="{FF2B5EF4-FFF2-40B4-BE49-F238E27FC236}">
                  <a16:creationId xmlns:a16="http://schemas.microsoft.com/office/drawing/2014/main" id="{D632AA36-73CD-4BA8-BF21-51B32CC65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11750" y="2433638"/>
              <a:ext cx="160338" cy="611188"/>
            </a:xfrm>
            <a:custGeom>
              <a:avLst/>
              <a:gdLst>
                <a:gd name="T0" fmla="*/ 0 w 53"/>
                <a:gd name="T1" fmla="*/ 0 h 201"/>
                <a:gd name="T2" fmla="*/ 0 w 53"/>
                <a:gd name="T3" fmla="*/ 184 h 201"/>
                <a:gd name="T4" fmla="*/ 53 w 53"/>
                <a:gd name="T5" fmla="*/ 201 h 201"/>
                <a:gd name="T6" fmla="*/ 53 w 53"/>
                <a:gd name="T7" fmla="*/ 17 h 201"/>
                <a:gd name="T8" fmla="*/ 0 w 53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1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6" y="190"/>
                    <a:pt x="33" y="196"/>
                    <a:pt x="53" y="201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33" y="12"/>
                    <a:pt x="16" y="6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35">
              <a:extLst>
                <a:ext uri="{FF2B5EF4-FFF2-40B4-BE49-F238E27FC236}">
                  <a16:creationId xmlns:a16="http://schemas.microsoft.com/office/drawing/2014/main" id="{FBF37590-464E-46ED-B737-27EA6D5E4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55775" y="2433638"/>
              <a:ext cx="160338" cy="611188"/>
            </a:xfrm>
            <a:custGeom>
              <a:avLst/>
              <a:gdLst>
                <a:gd name="T0" fmla="*/ 0 w 53"/>
                <a:gd name="T1" fmla="*/ 17 h 201"/>
                <a:gd name="T2" fmla="*/ 0 w 53"/>
                <a:gd name="T3" fmla="*/ 201 h 201"/>
                <a:gd name="T4" fmla="*/ 53 w 53"/>
                <a:gd name="T5" fmla="*/ 184 h 201"/>
                <a:gd name="T6" fmla="*/ 53 w 53"/>
                <a:gd name="T7" fmla="*/ 0 h 201"/>
                <a:gd name="T8" fmla="*/ 0 w 53"/>
                <a:gd name="T9" fmla="*/ 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1">
                  <a:moveTo>
                    <a:pt x="0" y="17"/>
                  </a:moveTo>
                  <a:cubicBezTo>
                    <a:pt x="0" y="201"/>
                    <a:pt x="0" y="201"/>
                    <a:pt x="0" y="201"/>
                  </a:cubicBezTo>
                  <a:cubicBezTo>
                    <a:pt x="19" y="196"/>
                    <a:pt x="37" y="190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7" y="6"/>
                    <a:pt x="19" y="12"/>
                    <a:pt x="0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36">
              <a:extLst>
                <a:ext uri="{FF2B5EF4-FFF2-40B4-BE49-F238E27FC236}">
                  <a16:creationId xmlns:a16="http://schemas.microsoft.com/office/drawing/2014/main" id="{871EDB64-8B3F-4D7A-9373-4D1A958C6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13288" y="2543176"/>
              <a:ext cx="160338" cy="592138"/>
            </a:xfrm>
            <a:custGeom>
              <a:avLst/>
              <a:gdLst>
                <a:gd name="T0" fmla="*/ 0 w 53"/>
                <a:gd name="T1" fmla="*/ 0 h 195"/>
                <a:gd name="T2" fmla="*/ 0 w 53"/>
                <a:gd name="T3" fmla="*/ 185 h 195"/>
                <a:gd name="T4" fmla="*/ 53 w 53"/>
                <a:gd name="T5" fmla="*/ 195 h 195"/>
                <a:gd name="T6" fmla="*/ 53 w 53"/>
                <a:gd name="T7" fmla="*/ 10 h 195"/>
                <a:gd name="T8" fmla="*/ 0 w 53"/>
                <a:gd name="T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5">
                  <a:moveTo>
                    <a:pt x="0" y="0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17" y="188"/>
                    <a:pt x="35" y="191"/>
                    <a:pt x="53" y="195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35" y="7"/>
                    <a:pt x="17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Freeform 37">
              <a:extLst>
                <a:ext uri="{FF2B5EF4-FFF2-40B4-BE49-F238E27FC236}">
                  <a16:creationId xmlns:a16="http://schemas.microsoft.com/office/drawing/2014/main" id="{6312E044-2903-4131-A0D4-391943251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4238" y="2543176"/>
              <a:ext cx="157163" cy="592138"/>
            </a:xfrm>
            <a:custGeom>
              <a:avLst/>
              <a:gdLst>
                <a:gd name="T0" fmla="*/ 0 w 52"/>
                <a:gd name="T1" fmla="*/ 10 h 195"/>
                <a:gd name="T2" fmla="*/ 0 w 52"/>
                <a:gd name="T3" fmla="*/ 195 h 195"/>
                <a:gd name="T4" fmla="*/ 52 w 52"/>
                <a:gd name="T5" fmla="*/ 185 h 195"/>
                <a:gd name="T6" fmla="*/ 52 w 52"/>
                <a:gd name="T7" fmla="*/ 0 h 195"/>
                <a:gd name="T8" fmla="*/ 0 w 52"/>
                <a:gd name="T9" fmla="*/ 1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95">
                  <a:moveTo>
                    <a:pt x="0" y="10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18" y="191"/>
                    <a:pt x="35" y="188"/>
                    <a:pt x="52" y="185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5" y="4"/>
                    <a:pt x="18" y="7"/>
                    <a:pt x="0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38">
              <a:extLst>
                <a:ext uri="{FF2B5EF4-FFF2-40B4-BE49-F238E27FC236}">
                  <a16:creationId xmlns:a16="http://schemas.microsoft.com/office/drawing/2014/main" id="{1E9BE38D-4176-4876-9D6E-E01517419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13238" y="2609851"/>
              <a:ext cx="160338" cy="576263"/>
            </a:xfrm>
            <a:custGeom>
              <a:avLst/>
              <a:gdLst>
                <a:gd name="T0" fmla="*/ 0 w 53"/>
                <a:gd name="T1" fmla="*/ 0 h 190"/>
                <a:gd name="T2" fmla="*/ 0 w 53"/>
                <a:gd name="T3" fmla="*/ 184 h 190"/>
                <a:gd name="T4" fmla="*/ 53 w 53"/>
                <a:gd name="T5" fmla="*/ 190 h 190"/>
                <a:gd name="T6" fmla="*/ 53 w 53"/>
                <a:gd name="T7" fmla="*/ 6 h 190"/>
                <a:gd name="T8" fmla="*/ 0 w 53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0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6"/>
                    <a:pt x="35" y="189"/>
                    <a:pt x="53" y="190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35" y="4"/>
                    <a:pt x="17" y="2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Freeform 39">
              <a:extLst>
                <a:ext uri="{FF2B5EF4-FFF2-40B4-BE49-F238E27FC236}">
                  <a16:creationId xmlns:a16="http://schemas.microsoft.com/office/drawing/2014/main" id="{C48036EE-3B3D-4761-9FC7-C3E790AA8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54288" y="2609851"/>
              <a:ext cx="160338" cy="576263"/>
            </a:xfrm>
            <a:custGeom>
              <a:avLst/>
              <a:gdLst>
                <a:gd name="T0" fmla="*/ 0 w 53"/>
                <a:gd name="T1" fmla="*/ 6 h 190"/>
                <a:gd name="T2" fmla="*/ 0 w 53"/>
                <a:gd name="T3" fmla="*/ 190 h 190"/>
                <a:gd name="T4" fmla="*/ 53 w 53"/>
                <a:gd name="T5" fmla="*/ 184 h 190"/>
                <a:gd name="T6" fmla="*/ 53 w 53"/>
                <a:gd name="T7" fmla="*/ 0 h 190"/>
                <a:gd name="T8" fmla="*/ 0 w 53"/>
                <a:gd name="T9" fmla="*/ 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0">
                  <a:moveTo>
                    <a:pt x="0" y="6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18" y="189"/>
                    <a:pt x="36" y="186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6" y="2"/>
                    <a:pt x="18" y="4"/>
                    <a:pt x="0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40">
              <a:extLst>
                <a:ext uri="{FF2B5EF4-FFF2-40B4-BE49-F238E27FC236}">
                  <a16:creationId xmlns:a16="http://schemas.microsoft.com/office/drawing/2014/main" id="{1D427CAF-FEE0-4E8C-B759-B466B5F92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11600" y="2649538"/>
              <a:ext cx="157163" cy="568325"/>
            </a:xfrm>
            <a:custGeom>
              <a:avLst/>
              <a:gdLst>
                <a:gd name="T0" fmla="*/ 0 w 52"/>
                <a:gd name="T1" fmla="*/ 0 h 187"/>
                <a:gd name="T2" fmla="*/ 0 w 52"/>
                <a:gd name="T3" fmla="*/ 184 h 187"/>
                <a:gd name="T4" fmla="*/ 52 w 52"/>
                <a:gd name="T5" fmla="*/ 187 h 187"/>
                <a:gd name="T6" fmla="*/ 52 w 52"/>
                <a:gd name="T7" fmla="*/ 3 h 187"/>
                <a:gd name="T8" fmla="*/ 0 w 52"/>
                <a:gd name="T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87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5"/>
                    <a:pt x="34" y="187"/>
                    <a:pt x="52" y="187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34" y="2"/>
                    <a:pt x="17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41">
              <a:extLst>
                <a:ext uri="{FF2B5EF4-FFF2-40B4-BE49-F238E27FC236}">
                  <a16:creationId xmlns:a16="http://schemas.microsoft.com/office/drawing/2014/main" id="{AAEFD79F-748C-4E22-A2DC-C62A4A02E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55925" y="2649538"/>
              <a:ext cx="160338" cy="568325"/>
            </a:xfrm>
            <a:custGeom>
              <a:avLst/>
              <a:gdLst>
                <a:gd name="T0" fmla="*/ 0 w 53"/>
                <a:gd name="T1" fmla="*/ 3 h 187"/>
                <a:gd name="T2" fmla="*/ 0 w 53"/>
                <a:gd name="T3" fmla="*/ 187 h 187"/>
                <a:gd name="T4" fmla="*/ 53 w 53"/>
                <a:gd name="T5" fmla="*/ 184 h 187"/>
                <a:gd name="T6" fmla="*/ 53 w 53"/>
                <a:gd name="T7" fmla="*/ 0 h 187"/>
                <a:gd name="T8" fmla="*/ 0 w 53"/>
                <a:gd name="T9" fmla="*/ 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87">
                  <a:moveTo>
                    <a:pt x="0" y="3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18" y="187"/>
                    <a:pt x="36" y="185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6" y="1"/>
                    <a:pt x="18" y="2"/>
                    <a:pt x="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42">
              <a:extLst>
                <a:ext uri="{FF2B5EF4-FFF2-40B4-BE49-F238E27FC236}">
                  <a16:creationId xmlns:a16="http://schemas.microsoft.com/office/drawing/2014/main" id="{B054A53A-9D28-4B7F-9B7C-229133E13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32175" y="2667001"/>
              <a:ext cx="157163" cy="561975"/>
            </a:xfrm>
            <a:custGeom>
              <a:avLst/>
              <a:gdLst>
                <a:gd name="T0" fmla="*/ 26 w 52"/>
                <a:gd name="T1" fmla="*/ 0 h 185"/>
                <a:gd name="T2" fmla="*/ 0 w 52"/>
                <a:gd name="T3" fmla="*/ 0 h 185"/>
                <a:gd name="T4" fmla="*/ 0 w 52"/>
                <a:gd name="T5" fmla="*/ 184 h 185"/>
                <a:gd name="T6" fmla="*/ 26 w 52"/>
                <a:gd name="T7" fmla="*/ 185 h 185"/>
                <a:gd name="T8" fmla="*/ 52 w 52"/>
                <a:gd name="T9" fmla="*/ 184 h 185"/>
                <a:gd name="T10" fmla="*/ 52 w 52"/>
                <a:gd name="T11" fmla="*/ 0 h 185"/>
                <a:gd name="T12" fmla="*/ 26 w 52"/>
                <a:gd name="T1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85">
                  <a:moveTo>
                    <a:pt x="26" y="0"/>
                  </a:moveTo>
                  <a:cubicBezTo>
                    <a:pt x="17" y="0"/>
                    <a:pt x="8" y="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8" y="185"/>
                    <a:pt x="17" y="185"/>
                    <a:pt x="26" y="185"/>
                  </a:cubicBezTo>
                  <a:cubicBezTo>
                    <a:pt x="35" y="185"/>
                    <a:pt x="44" y="185"/>
                    <a:pt x="52" y="18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4" y="0"/>
                    <a:pt x="35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43">
              <a:extLst>
                <a:ext uri="{FF2B5EF4-FFF2-40B4-BE49-F238E27FC236}">
                  <a16:creationId xmlns:a16="http://schemas.microsoft.com/office/drawing/2014/main" id="{FE0B8A77-3354-4F06-AA84-8F63B06B6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-4632325" y="3394076"/>
              <a:ext cx="158750" cy="609600"/>
            </a:xfrm>
            <a:custGeom>
              <a:avLst/>
              <a:gdLst>
                <a:gd name="T0" fmla="*/ 0 w 52"/>
                <a:gd name="T1" fmla="*/ 0 h 201"/>
                <a:gd name="T2" fmla="*/ 0 w 52"/>
                <a:gd name="T3" fmla="*/ 184 h 201"/>
                <a:gd name="T4" fmla="*/ 52 w 52"/>
                <a:gd name="T5" fmla="*/ 201 h 201"/>
                <a:gd name="T6" fmla="*/ 52 w 52"/>
                <a:gd name="T7" fmla="*/ 17 h 201"/>
                <a:gd name="T8" fmla="*/ 0 w 52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01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6" y="190"/>
                    <a:pt x="33" y="196"/>
                    <a:pt x="52" y="201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33" y="12"/>
                    <a:pt x="16" y="6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44">
              <a:extLst>
                <a:ext uri="{FF2B5EF4-FFF2-40B4-BE49-F238E27FC236}">
                  <a16:creationId xmlns:a16="http://schemas.microsoft.com/office/drawing/2014/main" id="{5846C3C3-2056-485B-AAC3-B3DA8D78E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76350" y="3394076"/>
              <a:ext cx="160338" cy="609600"/>
            </a:xfrm>
            <a:custGeom>
              <a:avLst/>
              <a:gdLst>
                <a:gd name="T0" fmla="*/ 0 w 53"/>
                <a:gd name="T1" fmla="*/ 17 h 201"/>
                <a:gd name="T2" fmla="*/ 0 w 53"/>
                <a:gd name="T3" fmla="*/ 201 h 201"/>
                <a:gd name="T4" fmla="*/ 53 w 53"/>
                <a:gd name="T5" fmla="*/ 184 h 201"/>
                <a:gd name="T6" fmla="*/ 53 w 53"/>
                <a:gd name="T7" fmla="*/ 0 h 201"/>
                <a:gd name="T8" fmla="*/ 0 w 53"/>
                <a:gd name="T9" fmla="*/ 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1">
                  <a:moveTo>
                    <a:pt x="0" y="17"/>
                  </a:moveTo>
                  <a:cubicBezTo>
                    <a:pt x="0" y="201"/>
                    <a:pt x="0" y="201"/>
                    <a:pt x="0" y="201"/>
                  </a:cubicBezTo>
                  <a:cubicBezTo>
                    <a:pt x="19" y="196"/>
                    <a:pt x="37" y="190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7" y="6"/>
                    <a:pt x="19" y="12"/>
                    <a:pt x="0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Freeform 45">
              <a:extLst>
                <a:ext uri="{FF2B5EF4-FFF2-40B4-BE49-F238E27FC236}">
                  <a16:creationId xmlns:a16="http://schemas.microsoft.com/office/drawing/2014/main" id="{ECD6F32C-7587-447D-9787-690BF9781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-4233863" y="3503613"/>
              <a:ext cx="160338" cy="588963"/>
            </a:xfrm>
            <a:custGeom>
              <a:avLst/>
              <a:gdLst>
                <a:gd name="T0" fmla="*/ 0 w 53"/>
                <a:gd name="T1" fmla="*/ 0 h 194"/>
                <a:gd name="T2" fmla="*/ 0 w 53"/>
                <a:gd name="T3" fmla="*/ 184 h 194"/>
                <a:gd name="T4" fmla="*/ 53 w 53"/>
                <a:gd name="T5" fmla="*/ 194 h 194"/>
                <a:gd name="T6" fmla="*/ 53 w 53"/>
                <a:gd name="T7" fmla="*/ 10 h 194"/>
                <a:gd name="T8" fmla="*/ 0 w 53"/>
                <a:gd name="T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4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8"/>
                    <a:pt x="35" y="191"/>
                    <a:pt x="53" y="194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35" y="7"/>
                    <a:pt x="17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Freeform 46">
              <a:extLst>
                <a:ext uri="{FF2B5EF4-FFF2-40B4-BE49-F238E27FC236}">
                  <a16:creationId xmlns:a16="http://schemas.microsoft.com/office/drawing/2014/main" id="{A5923D16-0695-4044-A21E-030289695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74813" y="3503613"/>
              <a:ext cx="158750" cy="588963"/>
            </a:xfrm>
            <a:custGeom>
              <a:avLst/>
              <a:gdLst>
                <a:gd name="T0" fmla="*/ 0 w 52"/>
                <a:gd name="T1" fmla="*/ 10 h 194"/>
                <a:gd name="T2" fmla="*/ 0 w 52"/>
                <a:gd name="T3" fmla="*/ 194 h 194"/>
                <a:gd name="T4" fmla="*/ 52 w 52"/>
                <a:gd name="T5" fmla="*/ 184 h 194"/>
                <a:gd name="T6" fmla="*/ 52 w 52"/>
                <a:gd name="T7" fmla="*/ 0 h 194"/>
                <a:gd name="T8" fmla="*/ 0 w 52"/>
                <a:gd name="T9" fmla="*/ 1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94">
                  <a:moveTo>
                    <a:pt x="0" y="10"/>
                  </a:moveTo>
                  <a:cubicBezTo>
                    <a:pt x="0" y="194"/>
                    <a:pt x="0" y="194"/>
                    <a:pt x="0" y="194"/>
                  </a:cubicBezTo>
                  <a:cubicBezTo>
                    <a:pt x="18" y="191"/>
                    <a:pt x="35" y="188"/>
                    <a:pt x="52" y="18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5" y="4"/>
                    <a:pt x="18" y="7"/>
                    <a:pt x="0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Freeform 47">
              <a:extLst>
                <a:ext uri="{FF2B5EF4-FFF2-40B4-BE49-F238E27FC236}">
                  <a16:creationId xmlns:a16="http://schemas.microsoft.com/office/drawing/2014/main" id="{DF500E1F-E098-4275-B9B6-2574243B1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833813" y="3570288"/>
              <a:ext cx="161925" cy="576263"/>
            </a:xfrm>
            <a:custGeom>
              <a:avLst/>
              <a:gdLst>
                <a:gd name="T0" fmla="*/ 0 w 53"/>
                <a:gd name="T1" fmla="*/ 0 h 190"/>
                <a:gd name="T2" fmla="*/ 0 w 53"/>
                <a:gd name="T3" fmla="*/ 184 h 190"/>
                <a:gd name="T4" fmla="*/ 53 w 53"/>
                <a:gd name="T5" fmla="*/ 190 h 190"/>
                <a:gd name="T6" fmla="*/ 53 w 53"/>
                <a:gd name="T7" fmla="*/ 6 h 190"/>
                <a:gd name="T8" fmla="*/ 0 w 53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0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6"/>
                    <a:pt x="35" y="188"/>
                    <a:pt x="53" y="190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35" y="4"/>
                    <a:pt x="17" y="2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Freeform 48">
              <a:extLst>
                <a:ext uri="{FF2B5EF4-FFF2-40B4-BE49-F238E27FC236}">
                  <a16:creationId xmlns:a16="http://schemas.microsoft.com/office/drawing/2014/main" id="{4A2CFE0F-CC9B-4664-86C9-5928AD4DB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74863" y="3570288"/>
              <a:ext cx="160338" cy="576263"/>
            </a:xfrm>
            <a:custGeom>
              <a:avLst/>
              <a:gdLst>
                <a:gd name="T0" fmla="*/ 0 w 53"/>
                <a:gd name="T1" fmla="*/ 6 h 190"/>
                <a:gd name="T2" fmla="*/ 0 w 53"/>
                <a:gd name="T3" fmla="*/ 190 h 190"/>
                <a:gd name="T4" fmla="*/ 53 w 53"/>
                <a:gd name="T5" fmla="*/ 184 h 190"/>
                <a:gd name="T6" fmla="*/ 53 w 53"/>
                <a:gd name="T7" fmla="*/ 0 h 190"/>
                <a:gd name="T8" fmla="*/ 0 w 53"/>
                <a:gd name="T9" fmla="*/ 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0">
                  <a:moveTo>
                    <a:pt x="0" y="6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18" y="188"/>
                    <a:pt x="35" y="186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5" y="2"/>
                    <a:pt x="18" y="4"/>
                    <a:pt x="0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Freeform 49">
              <a:extLst>
                <a:ext uri="{FF2B5EF4-FFF2-40B4-BE49-F238E27FC236}">
                  <a16:creationId xmlns:a16="http://schemas.microsoft.com/office/drawing/2014/main" id="{220135A8-795B-4A4C-88C6-41F6591A8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32175" y="3608388"/>
              <a:ext cx="157163" cy="568325"/>
            </a:xfrm>
            <a:custGeom>
              <a:avLst/>
              <a:gdLst>
                <a:gd name="T0" fmla="*/ 0 w 52"/>
                <a:gd name="T1" fmla="*/ 0 h 187"/>
                <a:gd name="T2" fmla="*/ 0 w 52"/>
                <a:gd name="T3" fmla="*/ 184 h 187"/>
                <a:gd name="T4" fmla="*/ 52 w 52"/>
                <a:gd name="T5" fmla="*/ 187 h 187"/>
                <a:gd name="T6" fmla="*/ 52 w 52"/>
                <a:gd name="T7" fmla="*/ 3 h 187"/>
                <a:gd name="T8" fmla="*/ 0 w 52"/>
                <a:gd name="T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87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5"/>
                    <a:pt x="34" y="186"/>
                    <a:pt x="52" y="187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34" y="2"/>
                    <a:pt x="17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50">
              <a:extLst>
                <a:ext uri="{FF2B5EF4-FFF2-40B4-BE49-F238E27FC236}">
                  <a16:creationId xmlns:a16="http://schemas.microsoft.com/office/drawing/2014/main" id="{7832EE2A-9D76-46F8-89E2-DCE2ED7B5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76500" y="3608388"/>
              <a:ext cx="161925" cy="568325"/>
            </a:xfrm>
            <a:custGeom>
              <a:avLst/>
              <a:gdLst>
                <a:gd name="T0" fmla="*/ 0 w 53"/>
                <a:gd name="T1" fmla="*/ 3 h 187"/>
                <a:gd name="T2" fmla="*/ 0 w 53"/>
                <a:gd name="T3" fmla="*/ 187 h 187"/>
                <a:gd name="T4" fmla="*/ 53 w 53"/>
                <a:gd name="T5" fmla="*/ 184 h 187"/>
                <a:gd name="T6" fmla="*/ 53 w 53"/>
                <a:gd name="T7" fmla="*/ 0 h 187"/>
                <a:gd name="T8" fmla="*/ 0 w 53"/>
                <a:gd name="T9" fmla="*/ 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87">
                  <a:moveTo>
                    <a:pt x="0" y="3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18" y="186"/>
                    <a:pt x="36" y="185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6" y="1"/>
                    <a:pt x="18" y="2"/>
                    <a:pt x="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Freeform 51">
              <a:extLst>
                <a:ext uri="{FF2B5EF4-FFF2-40B4-BE49-F238E27FC236}">
                  <a16:creationId xmlns:a16="http://schemas.microsoft.com/office/drawing/2014/main" id="{EB0BDCE7-4628-4ACC-96FA-911FA2F02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55925" y="3627438"/>
              <a:ext cx="160338" cy="558800"/>
            </a:xfrm>
            <a:custGeom>
              <a:avLst/>
              <a:gdLst>
                <a:gd name="T0" fmla="*/ 27 w 53"/>
                <a:gd name="T1" fmla="*/ 0 h 184"/>
                <a:gd name="T2" fmla="*/ 0 w 53"/>
                <a:gd name="T3" fmla="*/ 0 h 184"/>
                <a:gd name="T4" fmla="*/ 0 w 53"/>
                <a:gd name="T5" fmla="*/ 184 h 184"/>
                <a:gd name="T6" fmla="*/ 27 w 53"/>
                <a:gd name="T7" fmla="*/ 184 h 184"/>
                <a:gd name="T8" fmla="*/ 53 w 53"/>
                <a:gd name="T9" fmla="*/ 184 h 184"/>
                <a:gd name="T10" fmla="*/ 53 w 53"/>
                <a:gd name="T11" fmla="*/ 0 h 184"/>
                <a:gd name="T12" fmla="*/ 27 w 53"/>
                <a:gd name="T13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84">
                  <a:moveTo>
                    <a:pt x="27" y="0"/>
                  </a:moveTo>
                  <a:cubicBezTo>
                    <a:pt x="18" y="0"/>
                    <a:pt x="9" y="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9" y="184"/>
                    <a:pt x="18" y="184"/>
                    <a:pt x="27" y="184"/>
                  </a:cubicBezTo>
                  <a:cubicBezTo>
                    <a:pt x="36" y="184"/>
                    <a:pt x="44" y="184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4" y="0"/>
                    <a:pt x="36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" name="Freeform 52">
              <a:extLst>
                <a:ext uri="{FF2B5EF4-FFF2-40B4-BE49-F238E27FC236}">
                  <a16:creationId xmlns:a16="http://schemas.microsoft.com/office/drawing/2014/main" id="{F3893703-3E64-40E3-97F9-D31E29E77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11750" y="4275138"/>
              <a:ext cx="160338" cy="609600"/>
            </a:xfrm>
            <a:custGeom>
              <a:avLst/>
              <a:gdLst>
                <a:gd name="T0" fmla="*/ 0 w 53"/>
                <a:gd name="T1" fmla="*/ 0 h 201"/>
                <a:gd name="T2" fmla="*/ 0 w 53"/>
                <a:gd name="T3" fmla="*/ 184 h 201"/>
                <a:gd name="T4" fmla="*/ 53 w 53"/>
                <a:gd name="T5" fmla="*/ 201 h 201"/>
                <a:gd name="T6" fmla="*/ 53 w 53"/>
                <a:gd name="T7" fmla="*/ 17 h 201"/>
                <a:gd name="T8" fmla="*/ 0 w 53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1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6" y="190"/>
                    <a:pt x="33" y="195"/>
                    <a:pt x="53" y="201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33" y="11"/>
                    <a:pt x="16" y="6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Freeform 53">
              <a:extLst>
                <a:ext uri="{FF2B5EF4-FFF2-40B4-BE49-F238E27FC236}">
                  <a16:creationId xmlns:a16="http://schemas.microsoft.com/office/drawing/2014/main" id="{9628B1D8-70C8-46A8-A499-68B2A8212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55775" y="4275138"/>
              <a:ext cx="160338" cy="609600"/>
            </a:xfrm>
            <a:custGeom>
              <a:avLst/>
              <a:gdLst>
                <a:gd name="T0" fmla="*/ 0 w 53"/>
                <a:gd name="T1" fmla="*/ 17 h 201"/>
                <a:gd name="T2" fmla="*/ 0 w 53"/>
                <a:gd name="T3" fmla="*/ 201 h 201"/>
                <a:gd name="T4" fmla="*/ 53 w 53"/>
                <a:gd name="T5" fmla="*/ 184 h 201"/>
                <a:gd name="T6" fmla="*/ 53 w 53"/>
                <a:gd name="T7" fmla="*/ 0 h 201"/>
                <a:gd name="T8" fmla="*/ 0 w 53"/>
                <a:gd name="T9" fmla="*/ 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1">
                  <a:moveTo>
                    <a:pt x="0" y="17"/>
                  </a:moveTo>
                  <a:cubicBezTo>
                    <a:pt x="0" y="201"/>
                    <a:pt x="0" y="201"/>
                    <a:pt x="0" y="201"/>
                  </a:cubicBezTo>
                  <a:cubicBezTo>
                    <a:pt x="19" y="195"/>
                    <a:pt x="37" y="190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7" y="6"/>
                    <a:pt x="19" y="11"/>
                    <a:pt x="0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Freeform 54">
              <a:extLst>
                <a:ext uri="{FF2B5EF4-FFF2-40B4-BE49-F238E27FC236}">
                  <a16:creationId xmlns:a16="http://schemas.microsoft.com/office/drawing/2014/main" id="{BA338579-A28D-48D0-9B18-0C0D3770D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13288" y="4383088"/>
              <a:ext cx="160338" cy="590550"/>
            </a:xfrm>
            <a:custGeom>
              <a:avLst/>
              <a:gdLst>
                <a:gd name="T0" fmla="*/ 0 w 53"/>
                <a:gd name="T1" fmla="*/ 0 h 194"/>
                <a:gd name="T2" fmla="*/ 0 w 53"/>
                <a:gd name="T3" fmla="*/ 184 h 194"/>
                <a:gd name="T4" fmla="*/ 53 w 53"/>
                <a:gd name="T5" fmla="*/ 194 h 194"/>
                <a:gd name="T6" fmla="*/ 53 w 53"/>
                <a:gd name="T7" fmla="*/ 10 h 194"/>
                <a:gd name="T8" fmla="*/ 0 w 53"/>
                <a:gd name="T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4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7"/>
                    <a:pt x="35" y="191"/>
                    <a:pt x="53" y="194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35" y="7"/>
                    <a:pt x="17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" name="Freeform 55">
              <a:extLst>
                <a:ext uri="{FF2B5EF4-FFF2-40B4-BE49-F238E27FC236}">
                  <a16:creationId xmlns:a16="http://schemas.microsoft.com/office/drawing/2014/main" id="{99615578-BDD3-41D6-AE24-A0D723F30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4238" y="4383088"/>
              <a:ext cx="157163" cy="590550"/>
            </a:xfrm>
            <a:custGeom>
              <a:avLst/>
              <a:gdLst>
                <a:gd name="T0" fmla="*/ 0 w 52"/>
                <a:gd name="T1" fmla="*/ 10 h 194"/>
                <a:gd name="T2" fmla="*/ 0 w 52"/>
                <a:gd name="T3" fmla="*/ 194 h 194"/>
                <a:gd name="T4" fmla="*/ 52 w 52"/>
                <a:gd name="T5" fmla="*/ 184 h 194"/>
                <a:gd name="T6" fmla="*/ 52 w 52"/>
                <a:gd name="T7" fmla="*/ 0 h 194"/>
                <a:gd name="T8" fmla="*/ 0 w 52"/>
                <a:gd name="T9" fmla="*/ 1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94">
                  <a:moveTo>
                    <a:pt x="0" y="10"/>
                  </a:moveTo>
                  <a:cubicBezTo>
                    <a:pt x="0" y="194"/>
                    <a:pt x="0" y="194"/>
                    <a:pt x="0" y="194"/>
                  </a:cubicBezTo>
                  <a:cubicBezTo>
                    <a:pt x="18" y="191"/>
                    <a:pt x="35" y="187"/>
                    <a:pt x="52" y="18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5" y="3"/>
                    <a:pt x="18" y="7"/>
                    <a:pt x="0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Freeform 56">
              <a:extLst>
                <a:ext uri="{FF2B5EF4-FFF2-40B4-BE49-F238E27FC236}">
                  <a16:creationId xmlns:a16="http://schemas.microsoft.com/office/drawing/2014/main" id="{D4D43C19-312D-49AA-92C2-5A61DB556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13238" y="4451351"/>
              <a:ext cx="160338" cy="576263"/>
            </a:xfrm>
            <a:custGeom>
              <a:avLst/>
              <a:gdLst>
                <a:gd name="T0" fmla="*/ 0 w 53"/>
                <a:gd name="T1" fmla="*/ 0 h 190"/>
                <a:gd name="T2" fmla="*/ 0 w 53"/>
                <a:gd name="T3" fmla="*/ 184 h 190"/>
                <a:gd name="T4" fmla="*/ 53 w 53"/>
                <a:gd name="T5" fmla="*/ 190 h 190"/>
                <a:gd name="T6" fmla="*/ 53 w 53"/>
                <a:gd name="T7" fmla="*/ 6 h 190"/>
                <a:gd name="T8" fmla="*/ 0 w 53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0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6"/>
                    <a:pt x="35" y="188"/>
                    <a:pt x="53" y="190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35" y="4"/>
                    <a:pt x="17" y="2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Freeform 57">
              <a:extLst>
                <a:ext uri="{FF2B5EF4-FFF2-40B4-BE49-F238E27FC236}">
                  <a16:creationId xmlns:a16="http://schemas.microsoft.com/office/drawing/2014/main" id="{FF3814F2-D412-4A9B-A0E6-48C67968F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54288" y="4451351"/>
              <a:ext cx="160338" cy="576263"/>
            </a:xfrm>
            <a:custGeom>
              <a:avLst/>
              <a:gdLst>
                <a:gd name="T0" fmla="*/ 0 w 53"/>
                <a:gd name="T1" fmla="*/ 6 h 190"/>
                <a:gd name="T2" fmla="*/ 0 w 53"/>
                <a:gd name="T3" fmla="*/ 190 h 190"/>
                <a:gd name="T4" fmla="*/ 53 w 53"/>
                <a:gd name="T5" fmla="*/ 184 h 190"/>
                <a:gd name="T6" fmla="*/ 53 w 53"/>
                <a:gd name="T7" fmla="*/ 0 h 190"/>
                <a:gd name="T8" fmla="*/ 0 w 53"/>
                <a:gd name="T9" fmla="*/ 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0">
                  <a:moveTo>
                    <a:pt x="0" y="6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18" y="188"/>
                    <a:pt x="36" y="186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6" y="2"/>
                    <a:pt x="18" y="4"/>
                    <a:pt x="0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" name="Freeform 58">
              <a:extLst>
                <a:ext uri="{FF2B5EF4-FFF2-40B4-BE49-F238E27FC236}">
                  <a16:creationId xmlns:a16="http://schemas.microsoft.com/office/drawing/2014/main" id="{06E70A20-46ED-419F-B611-63CFCDC13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11600" y="4487863"/>
              <a:ext cx="157163" cy="569913"/>
            </a:xfrm>
            <a:custGeom>
              <a:avLst/>
              <a:gdLst>
                <a:gd name="T0" fmla="*/ 0 w 52"/>
                <a:gd name="T1" fmla="*/ 0 h 188"/>
                <a:gd name="T2" fmla="*/ 0 w 52"/>
                <a:gd name="T3" fmla="*/ 185 h 188"/>
                <a:gd name="T4" fmla="*/ 52 w 52"/>
                <a:gd name="T5" fmla="*/ 188 h 188"/>
                <a:gd name="T6" fmla="*/ 52 w 52"/>
                <a:gd name="T7" fmla="*/ 3 h 188"/>
                <a:gd name="T8" fmla="*/ 0 w 52"/>
                <a:gd name="T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88">
                  <a:moveTo>
                    <a:pt x="0" y="0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17" y="186"/>
                    <a:pt x="34" y="187"/>
                    <a:pt x="52" y="188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34" y="3"/>
                    <a:pt x="17" y="2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3" name="Freeform 59">
              <a:extLst>
                <a:ext uri="{FF2B5EF4-FFF2-40B4-BE49-F238E27FC236}">
                  <a16:creationId xmlns:a16="http://schemas.microsoft.com/office/drawing/2014/main" id="{2B8EF37E-FAF4-41B0-98C5-957D82056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55925" y="4487863"/>
              <a:ext cx="160338" cy="569913"/>
            </a:xfrm>
            <a:custGeom>
              <a:avLst/>
              <a:gdLst>
                <a:gd name="T0" fmla="*/ 0 w 53"/>
                <a:gd name="T1" fmla="*/ 3 h 188"/>
                <a:gd name="T2" fmla="*/ 0 w 53"/>
                <a:gd name="T3" fmla="*/ 188 h 188"/>
                <a:gd name="T4" fmla="*/ 53 w 53"/>
                <a:gd name="T5" fmla="*/ 185 h 188"/>
                <a:gd name="T6" fmla="*/ 53 w 53"/>
                <a:gd name="T7" fmla="*/ 0 h 188"/>
                <a:gd name="T8" fmla="*/ 0 w 53"/>
                <a:gd name="T9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88">
                  <a:moveTo>
                    <a:pt x="0" y="3"/>
                  </a:moveTo>
                  <a:cubicBezTo>
                    <a:pt x="0" y="188"/>
                    <a:pt x="0" y="188"/>
                    <a:pt x="0" y="188"/>
                  </a:cubicBezTo>
                  <a:cubicBezTo>
                    <a:pt x="18" y="187"/>
                    <a:pt x="36" y="186"/>
                    <a:pt x="53" y="185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6" y="2"/>
                    <a:pt x="18" y="3"/>
                    <a:pt x="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4" name="Freeform 60">
              <a:extLst>
                <a:ext uri="{FF2B5EF4-FFF2-40B4-BE49-F238E27FC236}">
                  <a16:creationId xmlns:a16="http://schemas.microsoft.com/office/drawing/2014/main" id="{BB459A1B-653A-4A64-87A6-AFC1DA9B6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32175" y="4508501"/>
              <a:ext cx="157163" cy="558800"/>
            </a:xfrm>
            <a:custGeom>
              <a:avLst/>
              <a:gdLst>
                <a:gd name="T0" fmla="*/ 26 w 52"/>
                <a:gd name="T1" fmla="*/ 0 h 184"/>
                <a:gd name="T2" fmla="*/ 0 w 52"/>
                <a:gd name="T3" fmla="*/ 0 h 184"/>
                <a:gd name="T4" fmla="*/ 0 w 52"/>
                <a:gd name="T5" fmla="*/ 184 h 184"/>
                <a:gd name="T6" fmla="*/ 26 w 52"/>
                <a:gd name="T7" fmla="*/ 184 h 184"/>
                <a:gd name="T8" fmla="*/ 52 w 52"/>
                <a:gd name="T9" fmla="*/ 184 h 184"/>
                <a:gd name="T10" fmla="*/ 52 w 52"/>
                <a:gd name="T11" fmla="*/ 0 h 184"/>
                <a:gd name="T12" fmla="*/ 26 w 52"/>
                <a:gd name="T13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84">
                  <a:moveTo>
                    <a:pt x="26" y="0"/>
                  </a:moveTo>
                  <a:cubicBezTo>
                    <a:pt x="17" y="0"/>
                    <a:pt x="8" y="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8" y="184"/>
                    <a:pt x="17" y="184"/>
                    <a:pt x="26" y="184"/>
                  </a:cubicBezTo>
                  <a:cubicBezTo>
                    <a:pt x="35" y="184"/>
                    <a:pt x="44" y="184"/>
                    <a:pt x="52" y="18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4" y="0"/>
                    <a:pt x="35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5" name="Freeform 61">
              <a:extLst>
                <a:ext uri="{FF2B5EF4-FFF2-40B4-BE49-F238E27FC236}">
                  <a16:creationId xmlns:a16="http://schemas.microsoft.com/office/drawing/2014/main" id="{E582A9BB-E949-43C5-A02F-6123E8E4C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72038" y="5153026"/>
              <a:ext cx="158750" cy="609600"/>
            </a:xfrm>
            <a:custGeom>
              <a:avLst/>
              <a:gdLst>
                <a:gd name="T0" fmla="*/ 0 w 52"/>
                <a:gd name="T1" fmla="*/ 0 h 201"/>
                <a:gd name="T2" fmla="*/ 0 w 52"/>
                <a:gd name="T3" fmla="*/ 184 h 201"/>
                <a:gd name="T4" fmla="*/ 52 w 52"/>
                <a:gd name="T5" fmla="*/ 201 h 201"/>
                <a:gd name="T6" fmla="*/ 52 w 52"/>
                <a:gd name="T7" fmla="*/ 17 h 201"/>
                <a:gd name="T8" fmla="*/ 0 w 52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01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6" y="190"/>
                    <a:pt x="33" y="196"/>
                    <a:pt x="52" y="201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33" y="12"/>
                    <a:pt x="16" y="6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" name="Freeform 62">
              <a:extLst>
                <a:ext uri="{FF2B5EF4-FFF2-40B4-BE49-F238E27FC236}">
                  <a16:creationId xmlns:a16="http://schemas.microsoft.com/office/drawing/2014/main" id="{67352A75-FF52-4FE9-AC35-4EFF8A55A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16063" y="5153026"/>
              <a:ext cx="160338" cy="609600"/>
            </a:xfrm>
            <a:custGeom>
              <a:avLst/>
              <a:gdLst>
                <a:gd name="T0" fmla="*/ 0 w 53"/>
                <a:gd name="T1" fmla="*/ 17 h 201"/>
                <a:gd name="T2" fmla="*/ 0 w 53"/>
                <a:gd name="T3" fmla="*/ 201 h 201"/>
                <a:gd name="T4" fmla="*/ 53 w 53"/>
                <a:gd name="T5" fmla="*/ 184 h 201"/>
                <a:gd name="T6" fmla="*/ 53 w 53"/>
                <a:gd name="T7" fmla="*/ 0 h 201"/>
                <a:gd name="T8" fmla="*/ 0 w 53"/>
                <a:gd name="T9" fmla="*/ 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1">
                  <a:moveTo>
                    <a:pt x="0" y="17"/>
                  </a:moveTo>
                  <a:cubicBezTo>
                    <a:pt x="0" y="201"/>
                    <a:pt x="0" y="201"/>
                    <a:pt x="0" y="201"/>
                  </a:cubicBezTo>
                  <a:cubicBezTo>
                    <a:pt x="19" y="196"/>
                    <a:pt x="37" y="190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7" y="6"/>
                    <a:pt x="19" y="12"/>
                    <a:pt x="0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" name="Freeform 63">
              <a:extLst>
                <a:ext uri="{FF2B5EF4-FFF2-40B4-BE49-F238E27FC236}">
                  <a16:creationId xmlns:a16="http://schemas.microsoft.com/office/drawing/2014/main" id="{17D17656-913E-4C51-B5C1-8383EEF83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73575" y="5262563"/>
              <a:ext cx="160338" cy="588963"/>
            </a:xfrm>
            <a:custGeom>
              <a:avLst/>
              <a:gdLst>
                <a:gd name="T0" fmla="*/ 0 w 53"/>
                <a:gd name="T1" fmla="*/ 0 h 194"/>
                <a:gd name="T2" fmla="*/ 0 w 53"/>
                <a:gd name="T3" fmla="*/ 184 h 194"/>
                <a:gd name="T4" fmla="*/ 53 w 53"/>
                <a:gd name="T5" fmla="*/ 194 h 194"/>
                <a:gd name="T6" fmla="*/ 53 w 53"/>
                <a:gd name="T7" fmla="*/ 10 h 194"/>
                <a:gd name="T8" fmla="*/ 0 w 53"/>
                <a:gd name="T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4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8"/>
                    <a:pt x="35" y="191"/>
                    <a:pt x="53" y="194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35" y="7"/>
                    <a:pt x="17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" name="Freeform 64">
              <a:extLst>
                <a:ext uri="{FF2B5EF4-FFF2-40B4-BE49-F238E27FC236}">
                  <a16:creationId xmlns:a16="http://schemas.microsoft.com/office/drawing/2014/main" id="{94A3C7FA-62D2-4A4F-9A78-309F72C67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4525" y="5262563"/>
              <a:ext cx="158750" cy="588963"/>
            </a:xfrm>
            <a:custGeom>
              <a:avLst/>
              <a:gdLst>
                <a:gd name="T0" fmla="*/ 0 w 52"/>
                <a:gd name="T1" fmla="*/ 10 h 194"/>
                <a:gd name="T2" fmla="*/ 0 w 52"/>
                <a:gd name="T3" fmla="*/ 194 h 194"/>
                <a:gd name="T4" fmla="*/ 52 w 52"/>
                <a:gd name="T5" fmla="*/ 184 h 194"/>
                <a:gd name="T6" fmla="*/ 52 w 52"/>
                <a:gd name="T7" fmla="*/ 0 h 194"/>
                <a:gd name="T8" fmla="*/ 0 w 52"/>
                <a:gd name="T9" fmla="*/ 1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94">
                  <a:moveTo>
                    <a:pt x="0" y="10"/>
                  </a:moveTo>
                  <a:cubicBezTo>
                    <a:pt x="0" y="194"/>
                    <a:pt x="0" y="194"/>
                    <a:pt x="0" y="194"/>
                  </a:cubicBezTo>
                  <a:cubicBezTo>
                    <a:pt x="18" y="191"/>
                    <a:pt x="35" y="188"/>
                    <a:pt x="52" y="18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5" y="4"/>
                    <a:pt x="18" y="7"/>
                    <a:pt x="0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9" name="Freeform 65">
              <a:extLst>
                <a:ext uri="{FF2B5EF4-FFF2-40B4-BE49-F238E27FC236}">
                  <a16:creationId xmlns:a16="http://schemas.microsoft.com/office/drawing/2014/main" id="{6DD95D02-EF86-44B0-A73C-E4A54BDE1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-4073525" y="5329238"/>
              <a:ext cx="161925" cy="576263"/>
            </a:xfrm>
            <a:custGeom>
              <a:avLst/>
              <a:gdLst>
                <a:gd name="T0" fmla="*/ 0 w 53"/>
                <a:gd name="T1" fmla="*/ 0 h 190"/>
                <a:gd name="T2" fmla="*/ 0 w 53"/>
                <a:gd name="T3" fmla="*/ 184 h 190"/>
                <a:gd name="T4" fmla="*/ 53 w 53"/>
                <a:gd name="T5" fmla="*/ 190 h 190"/>
                <a:gd name="T6" fmla="*/ 53 w 53"/>
                <a:gd name="T7" fmla="*/ 6 h 190"/>
                <a:gd name="T8" fmla="*/ 0 w 53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0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6"/>
                    <a:pt x="35" y="188"/>
                    <a:pt x="53" y="190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35" y="4"/>
                    <a:pt x="17" y="2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0" name="Freeform 66">
              <a:extLst>
                <a:ext uri="{FF2B5EF4-FFF2-40B4-BE49-F238E27FC236}">
                  <a16:creationId xmlns:a16="http://schemas.microsoft.com/office/drawing/2014/main" id="{BEA94498-F2B7-4C38-A58F-2F05940D2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14575" y="5329238"/>
              <a:ext cx="160338" cy="576263"/>
            </a:xfrm>
            <a:custGeom>
              <a:avLst/>
              <a:gdLst>
                <a:gd name="T0" fmla="*/ 0 w 53"/>
                <a:gd name="T1" fmla="*/ 6 h 190"/>
                <a:gd name="T2" fmla="*/ 0 w 53"/>
                <a:gd name="T3" fmla="*/ 190 h 190"/>
                <a:gd name="T4" fmla="*/ 53 w 53"/>
                <a:gd name="T5" fmla="*/ 184 h 190"/>
                <a:gd name="T6" fmla="*/ 53 w 53"/>
                <a:gd name="T7" fmla="*/ 0 h 190"/>
                <a:gd name="T8" fmla="*/ 0 w 53"/>
                <a:gd name="T9" fmla="*/ 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0">
                  <a:moveTo>
                    <a:pt x="0" y="6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18" y="188"/>
                    <a:pt x="35" y="186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5" y="2"/>
                    <a:pt x="18" y="4"/>
                    <a:pt x="0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1" name="Freeform 67">
              <a:extLst>
                <a:ext uri="{FF2B5EF4-FFF2-40B4-BE49-F238E27FC236}">
                  <a16:creationId xmlns:a16="http://schemas.microsoft.com/office/drawing/2014/main" id="{0FF1F481-656A-4CCE-A819-54D4FEE0C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-3671888" y="5368926"/>
              <a:ext cx="157163" cy="566738"/>
            </a:xfrm>
            <a:custGeom>
              <a:avLst/>
              <a:gdLst>
                <a:gd name="T0" fmla="*/ 0 w 52"/>
                <a:gd name="T1" fmla="*/ 0 h 187"/>
                <a:gd name="T2" fmla="*/ 0 w 52"/>
                <a:gd name="T3" fmla="*/ 184 h 187"/>
                <a:gd name="T4" fmla="*/ 52 w 52"/>
                <a:gd name="T5" fmla="*/ 187 h 187"/>
                <a:gd name="T6" fmla="*/ 52 w 52"/>
                <a:gd name="T7" fmla="*/ 3 h 187"/>
                <a:gd name="T8" fmla="*/ 0 w 52"/>
                <a:gd name="T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87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5"/>
                    <a:pt x="34" y="186"/>
                    <a:pt x="52" y="187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34" y="2"/>
                    <a:pt x="17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" name="Freeform 68">
              <a:extLst>
                <a:ext uri="{FF2B5EF4-FFF2-40B4-BE49-F238E27FC236}">
                  <a16:creationId xmlns:a16="http://schemas.microsoft.com/office/drawing/2014/main" id="{BF8BA714-1974-46D4-8820-595211AD6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16213" y="5368926"/>
              <a:ext cx="161925" cy="566738"/>
            </a:xfrm>
            <a:custGeom>
              <a:avLst/>
              <a:gdLst>
                <a:gd name="T0" fmla="*/ 0 w 53"/>
                <a:gd name="T1" fmla="*/ 3 h 187"/>
                <a:gd name="T2" fmla="*/ 0 w 53"/>
                <a:gd name="T3" fmla="*/ 187 h 187"/>
                <a:gd name="T4" fmla="*/ 53 w 53"/>
                <a:gd name="T5" fmla="*/ 184 h 187"/>
                <a:gd name="T6" fmla="*/ 53 w 53"/>
                <a:gd name="T7" fmla="*/ 0 h 187"/>
                <a:gd name="T8" fmla="*/ 0 w 53"/>
                <a:gd name="T9" fmla="*/ 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87">
                  <a:moveTo>
                    <a:pt x="0" y="3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18" y="186"/>
                    <a:pt x="36" y="185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6" y="1"/>
                    <a:pt x="18" y="2"/>
                    <a:pt x="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3" name="Freeform 69">
              <a:extLst>
                <a:ext uri="{FF2B5EF4-FFF2-40B4-BE49-F238E27FC236}">
                  <a16:creationId xmlns:a16="http://schemas.microsoft.com/office/drawing/2014/main" id="{3D70A501-4096-448E-98FA-FB1E14EA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95638" y="5386388"/>
              <a:ext cx="160338" cy="561975"/>
            </a:xfrm>
            <a:custGeom>
              <a:avLst/>
              <a:gdLst>
                <a:gd name="T0" fmla="*/ 27 w 53"/>
                <a:gd name="T1" fmla="*/ 0 h 185"/>
                <a:gd name="T2" fmla="*/ 0 w 53"/>
                <a:gd name="T3" fmla="*/ 0 h 185"/>
                <a:gd name="T4" fmla="*/ 0 w 53"/>
                <a:gd name="T5" fmla="*/ 184 h 185"/>
                <a:gd name="T6" fmla="*/ 27 w 53"/>
                <a:gd name="T7" fmla="*/ 185 h 185"/>
                <a:gd name="T8" fmla="*/ 53 w 53"/>
                <a:gd name="T9" fmla="*/ 184 h 185"/>
                <a:gd name="T10" fmla="*/ 53 w 53"/>
                <a:gd name="T11" fmla="*/ 0 h 185"/>
                <a:gd name="T12" fmla="*/ 27 w 53"/>
                <a:gd name="T1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85">
                  <a:moveTo>
                    <a:pt x="27" y="0"/>
                  </a:moveTo>
                  <a:cubicBezTo>
                    <a:pt x="18" y="0"/>
                    <a:pt x="9" y="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9" y="184"/>
                    <a:pt x="18" y="185"/>
                    <a:pt x="27" y="185"/>
                  </a:cubicBezTo>
                  <a:cubicBezTo>
                    <a:pt x="36" y="185"/>
                    <a:pt x="44" y="184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4" y="0"/>
                    <a:pt x="36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4" name="Freeform 70">
              <a:extLst>
                <a:ext uri="{FF2B5EF4-FFF2-40B4-BE49-F238E27FC236}">
                  <a16:creationId xmlns:a16="http://schemas.microsoft.com/office/drawing/2014/main" id="{24AEFF53-535A-4653-BA61-4AA85EAF4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94300" y="4697413"/>
              <a:ext cx="4157663" cy="688975"/>
            </a:xfrm>
            <a:custGeom>
              <a:avLst/>
              <a:gdLst>
                <a:gd name="T0" fmla="*/ 1269 w 1369"/>
                <a:gd name="T1" fmla="*/ 0 h 227"/>
                <a:gd name="T2" fmla="*/ 606 w 1369"/>
                <a:gd name="T3" fmla="*/ 122 h 227"/>
                <a:gd name="T4" fmla="*/ 17 w 1369"/>
                <a:gd name="T5" fmla="*/ 41 h 227"/>
                <a:gd name="T6" fmla="*/ 0 w 1369"/>
                <a:gd name="T7" fmla="*/ 73 h 227"/>
                <a:gd name="T8" fmla="*/ 685 w 1369"/>
                <a:gd name="T9" fmla="*/ 227 h 227"/>
                <a:gd name="T10" fmla="*/ 1369 w 1369"/>
                <a:gd name="T11" fmla="*/ 73 h 227"/>
                <a:gd name="T12" fmla="*/ 1269 w 1369"/>
                <a:gd name="T1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9" h="227">
                  <a:moveTo>
                    <a:pt x="1269" y="0"/>
                  </a:moveTo>
                  <a:cubicBezTo>
                    <a:pt x="1195" y="66"/>
                    <a:pt x="926" y="122"/>
                    <a:pt x="606" y="122"/>
                  </a:cubicBezTo>
                  <a:cubicBezTo>
                    <a:pt x="356" y="122"/>
                    <a:pt x="137" y="88"/>
                    <a:pt x="17" y="41"/>
                  </a:cubicBezTo>
                  <a:cubicBezTo>
                    <a:pt x="7" y="51"/>
                    <a:pt x="0" y="62"/>
                    <a:pt x="0" y="73"/>
                  </a:cubicBezTo>
                  <a:cubicBezTo>
                    <a:pt x="0" y="153"/>
                    <a:pt x="307" y="227"/>
                    <a:pt x="685" y="227"/>
                  </a:cubicBezTo>
                  <a:cubicBezTo>
                    <a:pt x="1063" y="227"/>
                    <a:pt x="1369" y="153"/>
                    <a:pt x="1369" y="73"/>
                  </a:cubicBezTo>
                  <a:cubicBezTo>
                    <a:pt x="1369" y="45"/>
                    <a:pt x="1333" y="21"/>
                    <a:pt x="126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5" name="Freeform 71">
              <a:extLst>
                <a:ext uri="{FF2B5EF4-FFF2-40B4-BE49-F238E27FC236}">
                  <a16:creationId xmlns:a16="http://schemas.microsoft.com/office/drawing/2014/main" id="{DC58D985-6DA1-4437-923E-388A05430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30838" y="3763963"/>
              <a:ext cx="4154488" cy="744538"/>
            </a:xfrm>
            <a:custGeom>
              <a:avLst/>
              <a:gdLst>
                <a:gd name="T0" fmla="*/ 842 w 1368"/>
                <a:gd name="T1" fmla="*/ 139 h 245"/>
                <a:gd name="T2" fmla="*/ 163 w 1368"/>
                <a:gd name="T3" fmla="*/ 0 h 245"/>
                <a:gd name="T4" fmla="*/ 0 w 1368"/>
                <a:gd name="T5" fmla="*/ 90 h 245"/>
                <a:gd name="T6" fmla="*/ 684 w 1368"/>
                <a:gd name="T7" fmla="*/ 245 h 245"/>
                <a:gd name="T8" fmla="*/ 1368 w 1368"/>
                <a:gd name="T9" fmla="*/ 90 h 245"/>
                <a:gd name="T10" fmla="*/ 1366 w 1368"/>
                <a:gd name="T11" fmla="*/ 80 h 245"/>
                <a:gd name="T12" fmla="*/ 842 w 1368"/>
                <a:gd name="T13" fmla="*/ 139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245">
                  <a:moveTo>
                    <a:pt x="842" y="139"/>
                  </a:moveTo>
                  <a:cubicBezTo>
                    <a:pt x="494" y="139"/>
                    <a:pt x="207" y="73"/>
                    <a:pt x="163" y="0"/>
                  </a:cubicBezTo>
                  <a:cubicBezTo>
                    <a:pt x="61" y="24"/>
                    <a:pt x="0" y="54"/>
                    <a:pt x="0" y="90"/>
                  </a:cubicBezTo>
                  <a:cubicBezTo>
                    <a:pt x="0" y="170"/>
                    <a:pt x="306" y="245"/>
                    <a:pt x="684" y="245"/>
                  </a:cubicBezTo>
                  <a:cubicBezTo>
                    <a:pt x="1062" y="245"/>
                    <a:pt x="1368" y="170"/>
                    <a:pt x="1368" y="90"/>
                  </a:cubicBezTo>
                  <a:cubicBezTo>
                    <a:pt x="1368" y="87"/>
                    <a:pt x="1367" y="83"/>
                    <a:pt x="1366" y="80"/>
                  </a:cubicBezTo>
                  <a:cubicBezTo>
                    <a:pt x="1241" y="115"/>
                    <a:pt x="1052" y="139"/>
                    <a:pt x="842" y="1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6" name="Freeform 72">
              <a:extLst>
                <a:ext uri="{FF2B5EF4-FFF2-40B4-BE49-F238E27FC236}">
                  <a16:creationId xmlns:a16="http://schemas.microsoft.com/office/drawing/2014/main" id="{4B493327-7765-4FE5-97A4-647B373F4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51413" y="2873376"/>
              <a:ext cx="4154488" cy="754063"/>
            </a:xfrm>
            <a:custGeom>
              <a:avLst/>
              <a:gdLst>
                <a:gd name="T0" fmla="*/ 1184 w 1368"/>
                <a:gd name="T1" fmla="*/ 0 h 248"/>
                <a:gd name="T2" fmla="*/ 526 w 1368"/>
                <a:gd name="T3" fmla="*/ 117 h 248"/>
                <a:gd name="T4" fmla="*/ 17 w 1368"/>
                <a:gd name="T5" fmla="*/ 61 h 248"/>
                <a:gd name="T6" fmla="*/ 0 w 1368"/>
                <a:gd name="T7" fmla="*/ 94 h 248"/>
                <a:gd name="T8" fmla="*/ 684 w 1368"/>
                <a:gd name="T9" fmla="*/ 248 h 248"/>
                <a:gd name="T10" fmla="*/ 1368 w 1368"/>
                <a:gd name="T11" fmla="*/ 94 h 248"/>
                <a:gd name="T12" fmla="*/ 1184 w 1368"/>
                <a:gd name="T13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248">
                  <a:moveTo>
                    <a:pt x="1184" y="0"/>
                  </a:moveTo>
                  <a:cubicBezTo>
                    <a:pt x="1102" y="63"/>
                    <a:pt x="838" y="117"/>
                    <a:pt x="526" y="117"/>
                  </a:cubicBezTo>
                  <a:cubicBezTo>
                    <a:pt x="324" y="117"/>
                    <a:pt x="143" y="94"/>
                    <a:pt x="17" y="61"/>
                  </a:cubicBezTo>
                  <a:cubicBezTo>
                    <a:pt x="6" y="72"/>
                    <a:pt x="0" y="82"/>
                    <a:pt x="0" y="94"/>
                  </a:cubicBezTo>
                  <a:cubicBezTo>
                    <a:pt x="0" y="174"/>
                    <a:pt x="306" y="248"/>
                    <a:pt x="684" y="248"/>
                  </a:cubicBezTo>
                  <a:cubicBezTo>
                    <a:pt x="1062" y="248"/>
                    <a:pt x="1368" y="174"/>
                    <a:pt x="1368" y="94"/>
                  </a:cubicBezTo>
                  <a:cubicBezTo>
                    <a:pt x="1368" y="56"/>
                    <a:pt x="1298" y="23"/>
                    <a:pt x="118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ED8B943-7EBD-486F-9187-C0C2FD6C0353}"/>
              </a:ext>
            </a:extLst>
          </p:cNvPr>
          <p:cNvSpPr txBox="1"/>
          <p:nvPr/>
        </p:nvSpPr>
        <p:spPr>
          <a:xfrm>
            <a:off x="4268468" y="1765892"/>
            <a:ext cx="684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7807E1-DAAF-4027-92CE-4ABCF6F8FE13}"/>
              </a:ext>
            </a:extLst>
          </p:cNvPr>
          <p:cNvSpPr txBox="1"/>
          <p:nvPr/>
        </p:nvSpPr>
        <p:spPr>
          <a:xfrm>
            <a:off x="4140228" y="2547561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FC96A5-BB70-49A0-82C5-EB2F132341F3}"/>
              </a:ext>
            </a:extLst>
          </p:cNvPr>
          <p:cNvSpPr txBox="1"/>
          <p:nvPr/>
        </p:nvSpPr>
        <p:spPr>
          <a:xfrm>
            <a:off x="3532137" y="4756209"/>
            <a:ext cx="215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Placeholder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D42223-0E6D-4BD1-832D-4E30C22E6A5D}"/>
              </a:ext>
            </a:extLst>
          </p:cNvPr>
          <p:cNvSpPr/>
          <p:nvPr/>
        </p:nvSpPr>
        <p:spPr>
          <a:xfrm>
            <a:off x="3532137" y="5190291"/>
            <a:ext cx="2157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EA057F4-7238-48F7-A987-7757EB9FAFF1}"/>
              </a:ext>
            </a:extLst>
          </p:cNvPr>
          <p:cNvGrpSpPr/>
          <p:nvPr/>
        </p:nvGrpSpPr>
        <p:grpSpPr>
          <a:xfrm>
            <a:off x="4201568" y="3754572"/>
            <a:ext cx="818602" cy="752491"/>
            <a:chOff x="-5268913" y="1701800"/>
            <a:chExt cx="3754438" cy="3451225"/>
          </a:xfrm>
          <a:solidFill>
            <a:schemeClr val="bg1">
              <a:lumMod val="85000"/>
            </a:schemeClr>
          </a:solidFill>
        </p:grpSpPr>
        <p:sp>
          <p:nvSpPr>
            <p:cNvPr id="111" name="Rectangle 76">
              <a:extLst>
                <a:ext uri="{FF2B5EF4-FFF2-40B4-BE49-F238E27FC236}">
                  <a16:creationId xmlns:a16="http://schemas.microsoft.com/office/drawing/2014/main" id="{DB4194C4-9367-40DA-87B2-C4A8E3DC9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083175" y="4213225"/>
              <a:ext cx="628650" cy="8763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" name="Rectangle 77">
              <a:extLst>
                <a:ext uri="{FF2B5EF4-FFF2-40B4-BE49-F238E27FC236}">
                  <a16:creationId xmlns:a16="http://schemas.microsoft.com/office/drawing/2014/main" id="{E81941D8-4C9E-41B7-9C2F-30FF14A37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41788" y="3648075"/>
              <a:ext cx="625475" cy="14414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" name="Rectangle 78">
              <a:extLst>
                <a:ext uri="{FF2B5EF4-FFF2-40B4-BE49-F238E27FC236}">
                  <a16:creationId xmlns:a16="http://schemas.microsoft.com/office/drawing/2014/main" id="{98294E1C-0CBE-4E48-A208-01A24BD50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203575" y="3146425"/>
              <a:ext cx="625475" cy="1943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4" name="Rectangle 79">
              <a:extLst>
                <a:ext uri="{FF2B5EF4-FFF2-40B4-BE49-F238E27FC236}">
                  <a16:creationId xmlns:a16="http://schemas.microsoft.com/office/drawing/2014/main" id="{9119587E-5BDF-4800-A854-DE2632085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65363" y="2644775"/>
              <a:ext cx="625475" cy="24447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B9F1679-7830-4563-ACBB-06BF92B7C3C8}"/>
                </a:ext>
              </a:extLst>
            </p:cNvPr>
            <p:cNvGrpSpPr/>
            <p:nvPr/>
          </p:nvGrpSpPr>
          <p:grpSpPr>
            <a:xfrm>
              <a:off x="-5268913" y="1701800"/>
              <a:ext cx="3754438" cy="3451225"/>
              <a:chOff x="-5268913" y="1701800"/>
              <a:chExt cx="3754438" cy="3451225"/>
            </a:xfrm>
            <a:grpFill/>
          </p:grpSpPr>
          <p:sp>
            <p:nvSpPr>
              <p:cNvPr id="115" name="Freeform 80">
                <a:extLst>
                  <a:ext uri="{FF2B5EF4-FFF2-40B4-BE49-F238E27FC236}">
                    <a16:creationId xmlns:a16="http://schemas.microsoft.com/office/drawing/2014/main" id="{310A6EC1-6530-40D9-B3E3-283B0BB102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268913" y="5029200"/>
                <a:ext cx="3754438" cy="123825"/>
              </a:xfrm>
              <a:custGeom>
                <a:avLst/>
                <a:gdLst>
                  <a:gd name="T0" fmla="*/ 1216 w 1236"/>
                  <a:gd name="T1" fmla="*/ 41 h 41"/>
                  <a:gd name="T2" fmla="*/ 20 w 1236"/>
                  <a:gd name="T3" fmla="*/ 41 h 41"/>
                  <a:gd name="T4" fmla="*/ 0 w 1236"/>
                  <a:gd name="T5" fmla="*/ 20 h 41"/>
                  <a:gd name="T6" fmla="*/ 20 w 1236"/>
                  <a:gd name="T7" fmla="*/ 0 h 41"/>
                  <a:gd name="T8" fmla="*/ 1216 w 1236"/>
                  <a:gd name="T9" fmla="*/ 0 h 41"/>
                  <a:gd name="T10" fmla="*/ 1236 w 1236"/>
                  <a:gd name="T11" fmla="*/ 20 h 41"/>
                  <a:gd name="T12" fmla="*/ 1216 w 1236"/>
                  <a:gd name="T13" fmla="*/ 41 h 41"/>
                  <a:gd name="T14" fmla="*/ 1216 w 1236"/>
                  <a:gd name="T15" fmla="*/ 41 h 41"/>
                  <a:gd name="T16" fmla="*/ 1216 w 1236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6" h="41">
                    <a:moveTo>
                      <a:pt x="1216" y="41"/>
                    </a:moveTo>
                    <a:cubicBezTo>
                      <a:pt x="20" y="41"/>
                      <a:pt x="20" y="41"/>
                      <a:pt x="20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1216" y="0"/>
                      <a:pt x="1216" y="0"/>
                      <a:pt x="1216" y="0"/>
                    </a:cubicBezTo>
                    <a:cubicBezTo>
                      <a:pt x="1227" y="0"/>
                      <a:pt x="1236" y="9"/>
                      <a:pt x="1236" y="20"/>
                    </a:cubicBezTo>
                    <a:cubicBezTo>
                      <a:pt x="1236" y="32"/>
                      <a:pt x="1227" y="41"/>
                      <a:pt x="1216" y="41"/>
                    </a:cubicBezTo>
                    <a:close/>
                    <a:moveTo>
                      <a:pt x="1216" y="41"/>
                    </a:moveTo>
                    <a:cubicBezTo>
                      <a:pt x="1216" y="41"/>
                      <a:pt x="1216" y="41"/>
                      <a:pt x="1216" y="41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Freeform 81">
                <a:extLst>
                  <a:ext uri="{FF2B5EF4-FFF2-40B4-BE49-F238E27FC236}">
                    <a16:creationId xmlns:a16="http://schemas.microsoft.com/office/drawing/2014/main" id="{AC9C89D9-AC2E-4396-8481-4DDACE6337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837113" y="1747838"/>
                <a:ext cx="2581275" cy="1544638"/>
              </a:xfrm>
              <a:custGeom>
                <a:avLst/>
                <a:gdLst>
                  <a:gd name="T0" fmla="*/ 23 w 850"/>
                  <a:gd name="T1" fmla="*/ 508 h 508"/>
                  <a:gd name="T2" fmla="*/ 5 w 850"/>
                  <a:gd name="T3" fmla="*/ 498 h 508"/>
                  <a:gd name="T4" fmla="*/ 13 w 850"/>
                  <a:gd name="T5" fmla="*/ 470 h 508"/>
                  <a:gd name="T6" fmla="*/ 816 w 850"/>
                  <a:gd name="T7" fmla="*/ 6 h 508"/>
                  <a:gd name="T8" fmla="*/ 844 w 850"/>
                  <a:gd name="T9" fmla="*/ 13 h 508"/>
                  <a:gd name="T10" fmla="*/ 837 w 850"/>
                  <a:gd name="T11" fmla="*/ 42 h 508"/>
                  <a:gd name="T12" fmla="*/ 33 w 850"/>
                  <a:gd name="T13" fmla="*/ 505 h 508"/>
                  <a:gd name="T14" fmla="*/ 23 w 850"/>
                  <a:gd name="T15" fmla="*/ 508 h 508"/>
                  <a:gd name="T16" fmla="*/ 23 w 850"/>
                  <a:gd name="T17" fmla="*/ 508 h 508"/>
                  <a:gd name="T18" fmla="*/ 23 w 850"/>
                  <a:gd name="T19" fmla="*/ 508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0" h="508">
                    <a:moveTo>
                      <a:pt x="23" y="508"/>
                    </a:moveTo>
                    <a:cubicBezTo>
                      <a:pt x="16" y="508"/>
                      <a:pt x="9" y="505"/>
                      <a:pt x="5" y="498"/>
                    </a:cubicBezTo>
                    <a:cubicBezTo>
                      <a:pt x="0" y="488"/>
                      <a:pt x="3" y="475"/>
                      <a:pt x="13" y="470"/>
                    </a:cubicBezTo>
                    <a:cubicBezTo>
                      <a:pt x="816" y="6"/>
                      <a:pt x="816" y="6"/>
                      <a:pt x="816" y="6"/>
                    </a:cubicBezTo>
                    <a:cubicBezTo>
                      <a:pt x="826" y="0"/>
                      <a:pt x="839" y="4"/>
                      <a:pt x="844" y="13"/>
                    </a:cubicBezTo>
                    <a:cubicBezTo>
                      <a:pt x="850" y="23"/>
                      <a:pt x="847" y="36"/>
                      <a:pt x="837" y="42"/>
                    </a:cubicBezTo>
                    <a:cubicBezTo>
                      <a:pt x="33" y="505"/>
                      <a:pt x="33" y="505"/>
                      <a:pt x="33" y="505"/>
                    </a:cubicBezTo>
                    <a:cubicBezTo>
                      <a:pt x="30" y="507"/>
                      <a:pt x="27" y="508"/>
                      <a:pt x="23" y="508"/>
                    </a:cubicBezTo>
                    <a:close/>
                    <a:moveTo>
                      <a:pt x="23" y="508"/>
                    </a:moveTo>
                    <a:cubicBezTo>
                      <a:pt x="23" y="508"/>
                      <a:pt x="23" y="508"/>
                      <a:pt x="23" y="50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Freeform 82">
                <a:extLst>
                  <a:ext uri="{FF2B5EF4-FFF2-40B4-BE49-F238E27FC236}">
                    <a16:creationId xmlns:a16="http://schemas.microsoft.com/office/drawing/2014/main" id="{4098CA07-1467-4C8F-83DA-AE1E151979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930525" y="1701800"/>
                <a:ext cx="668338" cy="179388"/>
              </a:xfrm>
              <a:custGeom>
                <a:avLst/>
                <a:gdLst>
                  <a:gd name="T0" fmla="*/ 198 w 220"/>
                  <a:gd name="T1" fmla="*/ 59 h 59"/>
                  <a:gd name="T2" fmla="*/ 196 w 220"/>
                  <a:gd name="T3" fmla="*/ 59 h 59"/>
                  <a:gd name="T4" fmla="*/ 20 w 220"/>
                  <a:gd name="T5" fmla="*/ 42 h 59"/>
                  <a:gd name="T6" fmla="*/ 1 w 220"/>
                  <a:gd name="T7" fmla="*/ 20 h 59"/>
                  <a:gd name="T8" fmla="*/ 24 w 220"/>
                  <a:gd name="T9" fmla="*/ 1 h 59"/>
                  <a:gd name="T10" fmla="*/ 200 w 220"/>
                  <a:gd name="T11" fmla="*/ 18 h 59"/>
                  <a:gd name="T12" fmla="*/ 219 w 220"/>
                  <a:gd name="T13" fmla="*/ 41 h 59"/>
                  <a:gd name="T14" fmla="*/ 198 w 220"/>
                  <a:gd name="T15" fmla="*/ 59 h 59"/>
                  <a:gd name="T16" fmla="*/ 198 w 220"/>
                  <a:gd name="T17" fmla="*/ 59 h 59"/>
                  <a:gd name="T18" fmla="*/ 198 w 220"/>
                  <a:gd name="T1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0" h="59">
                    <a:moveTo>
                      <a:pt x="198" y="59"/>
                    </a:moveTo>
                    <a:cubicBezTo>
                      <a:pt x="198" y="59"/>
                      <a:pt x="197" y="59"/>
                      <a:pt x="196" y="59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9" y="41"/>
                      <a:pt x="0" y="31"/>
                      <a:pt x="1" y="20"/>
                    </a:cubicBezTo>
                    <a:cubicBezTo>
                      <a:pt x="2" y="8"/>
                      <a:pt x="12" y="0"/>
                      <a:pt x="24" y="1"/>
                    </a:cubicBezTo>
                    <a:cubicBezTo>
                      <a:pt x="200" y="18"/>
                      <a:pt x="200" y="18"/>
                      <a:pt x="200" y="18"/>
                    </a:cubicBezTo>
                    <a:cubicBezTo>
                      <a:pt x="212" y="19"/>
                      <a:pt x="220" y="29"/>
                      <a:pt x="219" y="41"/>
                    </a:cubicBezTo>
                    <a:cubicBezTo>
                      <a:pt x="218" y="51"/>
                      <a:pt x="209" y="59"/>
                      <a:pt x="198" y="59"/>
                    </a:cubicBezTo>
                    <a:close/>
                    <a:moveTo>
                      <a:pt x="198" y="59"/>
                    </a:moveTo>
                    <a:cubicBezTo>
                      <a:pt x="198" y="59"/>
                      <a:pt x="198" y="59"/>
                      <a:pt x="198" y="5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Freeform 83">
                <a:extLst>
                  <a:ext uri="{FF2B5EF4-FFF2-40B4-BE49-F238E27FC236}">
                    <a16:creationId xmlns:a16="http://schemas.microsoft.com/office/drawing/2014/main" id="{566D0BA2-BC43-4D3A-BFFE-540B992657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620963" y="1747838"/>
                <a:ext cx="365125" cy="625475"/>
              </a:xfrm>
              <a:custGeom>
                <a:avLst/>
                <a:gdLst>
                  <a:gd name="T0" fmla="*/ 23 w 120"/>
                  <a:gd name="T1" fmla="*/ 206 h 206"/>
                  <a:gd name="T2" fmla="*/ 14 w 120"/>
                  <a:gd name="T3" fmla="*/ 204 h 206"/>
                  <a:gd name="T4" fmla="*/ 4 w 120"/>
                  <a:gd name="T5" fmla="*/ 177 h 206"/>
                  <a:gd name="T6" fmla="*/ 78 w 120"/>
                  <a:gd name="T7" fmla="*/ 15 h 206"/>
                  <a:gd name="T8" fmla="*/ 105 w 120"/>
                  <a:gd name="T9" fmla="*/ 5 h 206"/>
                  <a:gd name="T10" fmla="*/ 115 w 120"/>
                  <a:gd name="T11" fmla="*/ 32 h 206"/>
                  <a:gd name="T12" fmla="*/ 42 w 120"/>
                  <a:gd name="T13" fmla="*/ 194 h 206"/>
                  <a:gd name="T14" fmla="*/ 23 w 120"/>
                  <a:gd name="T15" fmla="*/ 206 h 206"/>
                  <a:gd name="T16" fmla="*/ 23 w 120"/>
                  <a:gd name="T17" fmla="*/ 206 h 206"/>
                  <a:gd name="T18" fmla="*/ 23 w 120"/>
                  <a:gd name="T19" fmla="*/ 20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206">
                    <a:moveTo>
                      <a:pt x="23" y="206"/>
                    </a:moveTo>
                    <a:cubicBezTo>
                      <a:pt x="20" y="206"/>
                      <a:pt x="17" y="205"/>
                      <a:pt x="14" y="204"/>
                    </a:cubicBezTo>
                    <a:cubicBezTo>
                      <a:pt x="4" y="199"/>
                      <a:pt x="0" y="187"/>
                      <a:pt x="4" y="177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82" y="5"/>
                      <a:pt x="95" y="0"/>
                      <a:pt x="105" y="5"/>
                    </a:cubicBezTo>
                    <a:cubicBezTo>
                      <a:pt x="115" y="10"/>
                      <a:pt x="120" y="22"/>
                      <a:pt x="115" y="32"/>
                    </a:cubicBezTo>
                    <a:cubicBezTo>
                      <a:pt x="42" y="194"/>
                      <a:pt x="42" y="194"/>
                      <a:pt x="42" y="194"/>
                    </a:cubicBezTo>
                    <a:cubicBezTo>
                      <a:pt x="38" y="201"/>
                      <a:pt x="31" y="206"/>
                      <a:pt x="23" y="206"/>
                    </a:cubicBezTo>
                    <a:close/>
                    <a:moveTo>
                      <a:pt x="23" y="206"/>
                    </a:moveTo>
                    <a:cubicBezTo>
                      <a:pt x="23" y="206"/>
                      <a:pt x="23" y="206"/>
                      <a:pt x="23" y="20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C7CB55D-7441-4DC7-98AF-0C5D20EC7B90}"/>
              </a:ext>
            </a:extLst>
          </p:cNvPr>
          <p:cNvSpPr txBox="1"/>
          <p:nvPr/>
        </p:nvSpPr>
        <p:spPr>
          <a:xfrm>
            <a:off x="1415057" y="1765892"/>
            <a:ext cx="684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9F6373-D3F2-41B9-8EE7-9A9F498D356F}"/>
              </a:ext>
            </a:extLst>
          </p:cNvPr>
          <p:cNvSpPr txBox="1"/>
          <p:nvPr/>
        </p:nvSpPr>
        <p:spPr>
          <a:xfrm>
            <a:off x="1286817" y="2547561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6B6BD6-8792-42C0-A227-AC8F1B5F7F5E}"/>
              </a:ext>
            </a:extLst>
          </p:cNvPr>
          <p:cNvSpPr txBox="1"/>
          <p:nvPr/>
        </p:nvSpPr>
        <p:spPr>
          <a:xfrm>
            <a:off x="678726" y="4756209"/>
            <a:ext cx="215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Placeholder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9CEEA0-B83B-4783-BE34-B66E62506F38}"/>
              </a:ext>
            </a:extLst>
          </p:cNvPr>
          <p:cNvSpPr/>
          <p:nvPr/>
        </p:nvSpPr>
        <p:spPr>
          <a:xfrm>
            <a:off x="678726" y="5190291"/>
            <a:ext cx="2157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79F6D00-8E03-44D9-981F-AEAE79CB9DF6}"/>
              </a:ext>
            </a:extLst>
          </p:cNvPr>
          <p:cNvGrpSpPr/>
          <p:nvPr/>
        </p:nvGrpSpPr>
        <p:grpSpPr>
          <a:xfrm>
            <a:off x="1335878" y="3747345"/>
            <a:ext cx="843160" cy="756221"/>
            <a:chOff x="-6926263" y="2108200"/>
            <a:chExt cx="5357813" cy="4805363"/>
          </a:xfrm>
        </p:grpSpPr>
        <p:sp>
          <p:nvSpPr>
            <p:cNvPr id="127" name="Rectangle 90">
              <a:extLst>
                <a:ext uri="{FF2B5EF4-FFF2-40B4-BE49-F238E27FC236}">
                  <a16:creationId xmlns:a16="http://schemas.microsoft.com/office/drawing/2014/main" id="{7008AC87-76E6-41DC-AF5F-C621B861B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926263" y="5619750"/>
              <a:ext cx="1293813" cy="12938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8" name="Rectangle 91">
              <a:extLst>
                <a:ext uri="{FF2B5EF4-FFF2-40B4-BE49-F238E27FC236}">
                  <a16:creationId xmlns:a16="http://schemas.microsoft.com/office/drawing/2014/main" id="{28B1E3BE-63A3-4193-AD44-1B4A4A043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62263" y="5619750"/>
              <a:ext cx="1293813" cy="12938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9" name="Rectangle 92">
              <a:extLst>
                <a:ext uri="{FF2B5EF4-FFF2-40B4-BE49-F238E27FC236}">
                  <a16:creationId xmlns:a16="http://schemas.microsoft.com/office/drawing/2014/main" id="{DDEEB7A1-BA34-4311-9C1C-B3B92E181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892675" y="5619750"/>
              <a:ext cx="1293813" cy="12938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0" name="Rectangle 93">
              <a:extLst>
                <a:ext uri="{FF2B5EF4-FFF2-40B4-BE49-F238E27FC236}">
                  <a16:creationId xmlns:a16="http://schemas.microsoft.com/office/drawing/2014/main" id="{9F0C05A4-BF2D-4151-8CD9-6E2A88EEE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892675" y="2108200"/>
              <a:ext cx="1293813" cy="12938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1" name="Rectangle 87">
              <a:extLst>
                <a:ext uri="{FF2B5EF4-FFF2-40B4-BE49-F238E27FC236}">
                  <a16:creationId xmlns:a16="http://schemas.microsoft.com/office/drawing/2014/main" id="{17F26FFB-2D3B-4991-8585-C7C021AD2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40225" y="3402013"/>
              <a:ext cx="185738" cy="22177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2" name="Freeform 89">
              <a:extLst>
                <a:ext uri="{FF2B5EF4-FFF2-40B4-BE49-F238E27FC236}">
                  <a16:creationId xmlns:a16="http://schemas.microsoft.com/office/drawing/2014/main" id="{1925AFBA-9D2D-48EB-9D08-A98B58510F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370638" y="4419600"/>
              <a:ext cx="4249738" cy="1200150"/>
            </a:xfrm>
            <a:custGeom>
              <a:avLst/>
              <a:gdLst>
                <a:gd name="T0" fmla="*/ 2677 w 2677"/>
                <a:gd name="T1" fmla="*/ 756 h 756"/>
                <a:gd name="T2" fmla="*/ 2560 w 2677"/>
                <a:gd name="T3" fmla="*/ 756 h 756"/>
                <a:gd name="T4" fmla="*/ 2560 w 2677"/>
                <a:gd name="T5" fmla="*/ 117 h 756"/>
                <a:gd name="T6" fmla="*/ 117 w 2677"/>
                <a:gd name="T7" fmla="*/ 117 h 756"/>
                <a:gd name="T8" fmla="*/ 117 w 2677"/>
                <a:gd name="T9" fmla="*/ 756 h 756"/>
                <a:gd name="T10" fmla="*/ 0 w 2677"/>
                <a:gd name="T11" fmla="*/ 756 h 756"/>
                <a:gd name="T12" fmla="*/ 0 w 2677"/>
                <a:gd name="T13" fmla="*/ 0 h 756"/>
                <a:gd name="T14" fmla="*/ 2677 w 2677"/>
                <a:gd name="T15" fmla="*/ 0 h 756"/>
                <a:gd name="T16" fmla="*/ 2677 w 2677"/>
                <a:gd name="T17" fmla="*/ 756 h 756"/>
                <a:gd name="T18" fmla="*/ 2677 w 2677"/>
                <a:gd name="T19" fmla="*/ 756 h 756"/>
                <a:gd name="T20" fmla="*/ 2677 w 2677"/>
                <a:gd name="T21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7" h="756">
                  <a:moveTo>
                    <a:pt x="2677" y="756"/>
                  </a:moveTo>
                  <a:lnTo>
                    <a:pt x="2560" y="756"/>
                  </a:lnTo>
                  <a:lnTo>
                    <a:pt x="2560" y="117"/>
                  </a:lnTo>
                  <a:lnTo>
                    <a:pt x="117" y="117"/>
                  </a:lnTo>
                  <a:lnTo>
                    <a:pt x="117" y="756"/>
                  </a:lnTo>
                  <a:lnTo>
                    <a:pt x="0" y="756"/>
                  </a:lnTo>
                  <a:lnTo>
                    <a:pt x="0" y="0"/>
                  </a:lnTo>
                  <a:lnTo>
                    <a:pt x="2677" y="0"/>
                  </a:lnTo>
                  <a:lnTo>
                    <a:pt x="2677" y="756"/>
                  </a:lnTo>
                  <a:moveTo>
                    <a:pt x="2677" y="756"/>
                  </a:moveTo>
                  <a:lnTo>
                    <a:pt x="2677" y="756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9548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EC1BA5A9-5E1E-42AD-86BC-4EED6E18445C}"/>
              </a:ext>
            </a:extLst>
          </p:cNvPr>
          <p:cNvSpPr>
            <a:spLocks/>
          </p:cNvSpPr>
          <p:nvPr/>
        </p:nvSpPr>
        <p:spPr bwMode="auto">
          <a:xfrm>
            <a:off x="8806914" y="1697823"/>
            <a:ext cx="3400960" cy="1327128"/>
          </a:xfrm>
          <a:custGeom>
            <a:avLst/>
            <a:gdLst>
              <a:gd name="T0" fmla="*/ 3098 w 5299"/>
              <a:gd name="T1" fmla="*/ 0 h 2065"/>
              <a:gd name="T2" fmla="*/ 1959 w 5299"/>
              <a:gd name="T3" fmla="*/ 0 h 2065"/>
              <a:gd name="T4" fmla="*/ 1505 w 5299"/>
              <a:gd name="T5" fmla="*/ 0 h 2065"/>
              <a:gd name="T6" fmla="*/ 299 w 5299"/>
              <a:gd name="T7" fmla="*/ 1023 h 2065"/>
              <a:gd name="T8" fmla="*/ 0 w 5299"/>
              <a:gd name="T9" fmla="*/ 1428 h 2065"/>
              <a:gd name="T10" fmla="*/ 361 w 5299"/>
              <a:gd name="T11" fmla="*/ 1322 h 2065"/>
              <a:gd name="T12" fmla="*/ 927 w 5299"/>
              <a:gd name="T13" fmla="*/ 1852 h 2065"/>
              <a:gd name="T14" fmla="*/ 1505 w 5299"/>
              <a:gd name="T15" fmla="*/ 2065 h 2065"/>
              <a:gd name="T16" fmla="*/ 1959 w 5299"/>
              <a:gd name="T17" fmla="*/ 2065 h 2065"/>
              <a:gd name="T18" fmla="*/ 3098 w 5299"/>
              <a:gd name="T19" fmla="*/ 2065 h 2065"/>
              <a:gd name="T20" fmla="*/ 5299 w 5299"/>
              <a:gd name="T21" fmla="*/ 2065 h 2065"/>
              <a:gd name="T22" fmla="*/ 5299 w 5299"/>
              <a:gd name="T23" fmla="*/ 0 h 2065"/>
              <a:gd name="T24" fmla="*/ 3098 w 5299"/>
              <a:gd name="T25" fmla="*/ 0 h 2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99" h="2065">
                <a:moveTo>
                  <a:pt x="3098" y="0"/>
                </a:moveTo>
                <a:cubicBezTo>
                  <a:pt x="1959" y="0"/>
                  <a:pt x="1959" y="0"/>
                  <a:pt x="1959" y="0"/>
                </a:cubicBezTo>
                <a:cubicBezTo>
                  <a:pt x="1505" y="0"/>
                  <a:pt x="1505" y="0"/>
                  <a:pt x="1505" y="0"/>
                </a:cubicBezTo>
                <a:cubicBezTo>
                  <a:pt x="1036" y="0"/>
                  <a:pt x="562" y="566"/>
                  <a:pt x="299" y="1023"/>
                </a:cubicBezTo>
                <a:cubicBezTo>
                  <a:pt x="184" y="1142"/>
                  <a:pt x="67" y="1285"/>
                  <a:pt x="0" y="1428"/>
                </a:cubicBezTo>
                <a:cubicBezTo>
                  <a:pt x="0" y="1428"/>
                  <a:pt x="221" y="1317"/>
                  <a:pt x="361" y="1322"/>
                </a:cubicBezTo>
                <a:cubicBezTo>
                  <a:pt x="463" y="1325"/>
                  <a:pt x="644" y="1660"/>
                  <a:pt x="927" y="1852"/>
                </a:cubicBezTo>
                <a:cubicBezTo>
                  <a:pt x="1097" y="1981"/>
                  <a:pt x="1290" y="2065"/>
                  <a:pt x="1505" y="2065"/>
                </a:cubicBezTo>
                <a:cubicBezTo>
                  <a:pt x="1959" y="2065"/>
                  <a:pt x="1959" y="2065"/>
                  <a:pt x="1959" y="2065"/>
                </a:cubicBezTo>
                <a:cubicBezTo>
                  <a:pt x="3098" y="2065"/>
                  <a:pt x="3098" y="2065"/>
                  <a:pt x="3098" y="2065"/>
                </a:cubicBezTo>
                <a:cubicBezTo>
                  <a:pt x="5299" y="2065"/>
                  <a:pt x="5299" y="2065"/>
                  <a:pt x="5299" y="2065"/>
                </a:cubicBezTo>
                <a:cubicBezTo>
                  <a:pt x="5299" y="0"/>
                  <a:pt x="5299" y="0"/>
                  <a:pt x="5299" y="0"/>
                </a:cubicBezTo>
                <a:lnTo>
                  <a:pt x="309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2180F9D-0D82-44B0-BBF4-3368A6A2DF62}"/>
              </a:ext>
            </a:extLst>
          </p:cNvPr>
          <p:cNvSpPr>
            <a:spLocks/>
          </p:cNvSpPr>
          <p:nvPr/>
        </p:nvSpPr>
        <p:spPr bwMode="auto">
          <a:xfrm>
            <a:off x="-14515" y="1697823"/>
            <a:ext cx="3212715" cy="1327128"/>
          </a:xfrm>
          <a:custGeom>
            <a:avLst/>
            <a:gdLst>
              <a:gd name="T0" fmla="*/ 3795 w 5006"/>
              <a:gd name="T1" fmla="*/ 0 h 2065"/>
              <a:gd name="T2" fmla="*/ 3340 w 5006"/>
              <a:gd name="T3" fmla="*/ 0 h 2065"/>
              <a:gd name="T4" fmla="*/ 2201 w 5006"/>
              <a:gd name="T5" fmla="*/ 0 h 2065"/>
              <a:gd name="T6" fmla="*/ 0 w 5006"/>
              <a:gd name="T7" fmla="*/ 0 h 2065"/>
              <a:gd name="T8" fmla="*/ 0 w 5006"/>
              <a:gd name="T9" fmla="*/ 2065 h 2065"/>
              <a:gd name="T10" fmla="*/ 2201 w 5006"/>
              <a:gd name="T11" fmla="*/ 2065 h 2065"/>
              <a:gd name="T12" fmla="*/ 3340 w 5006"/>
              <a:gd name="T13" fmla="*/ 2065 h 2065"/>
              <a:gd name="T14" fmla="*/ 3795 w 5006"/>
              <a:gd name="T15" fmla="*/ 2065 h 2065"/>
              <a:gd name="T16" fmla="*/ 5006 w 5006"/>
              <a:gd name="T17" fmla="*/ 1033 h 2065"/>
              <a:gd name="T18" fmla="*/ 5006 w 5006"/>
              <a:gd name="T19" fmla="*/ 1033 h 2065"/>
              <a:gd name="T20" fmla="*/ 3795 w 5006"/>
              <a:gd name="T21" fmla="*/ 0 h 2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06" h="2065">
                <a:moveTo>
                  <a:pt x="3795" y="0"/>
                </a:moveTo>
                <a:cubicBezTo>
                  <a:pt x="3340" y="0"/>
                  <a:pt x="3340" y="0"/>
                  <a:pt x="3340" y="0"/>
                </a:cubicBezTo>
                <a:cubicBezTo>
                  <a:pt x="2201" y="0"/>
                  <a:pt x="2201" y="0"/>
                  <a:pt x="220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65"/>
                  <a:pt x="0" y="2065"/>
                  <a:pt x="0" y="2065"/>
                </a:cubicBezTo>
                <a:cubicBezTo>
                  <a:pt x="2201" y="2065"/>
                  <a:pt x="2201" y="2065"/>
                  <a:pt x="2201" y="2065"/>
                </a:cubicBezTo>
                <a:cubicBezTo>
                  <a:pt x="3340" y="2065"/>
                  <a:pt x="3340" y="2065"/>
                  <a:pt x="3340" y="2065"/>
                </a:cubicBezTo>
                <a:cubicBezTo>
                  <a:pt x="3795" y="2065"/>
                  <a:pt x="3795" y="2065"/>
                  <a:pt x="3795" y="2065"/>
                </a:cubicBezTo>
                <a:cubicBezTo>
                  <a:pt x="4363" y="2065"/>
                  <a:pt x="4776" y="1479"/>
                  <a:pt x="5006" y="1033"/>
                </a:cubicBezTo>
                <a:cubicBezTo>
                  <a:pt x="5006" y="1033"/>
                  <a:pt x="5006" y="1033"/>
                  <a:pt x="5006" y="1033"/>
                </a:cubicBezTo>
                <a:cubicBezTo>
                  <a:pt x="4744" y="574"/>
                  <a:pt x="4266" y="0"/>
                  <a:pt x="3795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B23A04D-EE8A-4383-B868-C82F711EE31E}"/>
              </a:ext>
            </a:extLst>
          </p:cNvPr>
          <p:cNvSpPr>
            <a:spLocks/>
          </p:cNvSpPr>
          <p:nvPr/>
        </p:nvSpPr>
        <p:spPr bwMode="auto">
          <a:xfrm>
            <a:off x="3022505" y="1697823"/>
            <a:ext cx="3057413" cy="1327128"/>
          </a:xfrm>
          <a:custGeom>
            <a:avLst/>
            <a:gdLst>
              <a:gd name="T0" fmla="*/ 3553 w 4764"/>
              <a:gd name="T1" fmla="*/ 0 h 2065"/>
              <a:gd name="T2" fmla="*/ 3098 w 4764"/>
              <a:gd name="T3" fmla="*/ 0 h 2065"/>
              <a:gd name="T4" fmla="*/ 1959 w 4764"/>
              <a:gd name="T5" fmla="*/ 0 h 2065"/>
              <a:gd name="T6" fmla="*/ 1505 w 4764"/>
              <a:gd name="T7" fmla="*/ 0 h 2065"/>
              <a:gd name="T8" fmla="*/ 299 w 4764"/>
              <a:gd name="T9" fmla="*/ 1023 h 2065"/>
              <a:gd name="T10" fmla="*/ 0 w 4764"/>
              <a:gd name="T11" fmla="*/ 1428 h 2065"/>
              <a:gd name="T12" fmla="*/ 361 w 4764"/>
              <a:gd name="T13" fmla="*/ 1322 h 2065"/>
              <a:gd name="T14" fmla="*/ 927 w 4764"/>
              <a:gd name="T15" fmla="*/ 1852 h 2065"/>
              <a:gd name="T16" fmla="*/ 1505 w 4764"/>
              <a:gd name="T17" fmla="*/ 2065 h 2065"/>
              <a:gd name="T18" fmla="*/ 1959 w 4764"/>
              <a:gd name="T19" fmla="*/ 2065 h 2065"/>
              <a:gd name="T20" fmla="*/ 3098 w 4764"/>
              <a:gd name="T21" fmla="*/ 2065 h 2065"/>
              <a:gd name="T22" fmla="*/ 3553 w 4764"/>
              <a:gd name="T23" fmla="*/ 2065 h 2065"/>
              <a:gd name="T24" fmla="*/ 4764 w 4764"/>
              <a:gd name="T25" fmla="*/ 1033 h 2065"/>
              <a:gd name="T26" fmla="*/ 4764 w 4764"/>
              <a:gd name="T27" fmla="*/ 1033 h 2065"/>
              <a:gd name="T28" fmla="*/ 3553 w 4764"/>
              <a:gd name="T29" fmla="*/ 0 h 2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64" h="2065">
                <a:moveTo>
                  <a:pt x="3553" y="0"/>
                </a:moveTo>
                <a:cubicBezTo>
                  <a:pt x="3098" y="0"/>
                  <a:pt x="3098" y="0"/>
                  <a:pt x="3098" y="0"/>
                </a:cubicBezTo>
                <a:cubicBezTo>
                  <a:pt x="1959" y="0"/>
                  <a:pt x="1959" y="0"/>
                  <a:pt x="1959" y="0"/>
                </a:cubicBezTo>
                <a:cubicBezTo>
                  <a:pt x="1505" y="0"/>
                  <a:pt x="1505" y="0"/>
                  <a:pt x="1505" y="0"/>
                </a:cubicBezTo>
                <a:cubicBezTo>
                  <a:pt x="1036" y="0"/>
                  <a:pt x="561" y="566"/>
                  <a:pt x="299" y="1023"/>
                </a:cubicBezTo>
                <a:cubicBezTo>
                  <a:pt x="183" y="1142"/>
                  <a:pt x="67" y="1285"/>
                  <a:pt x="0" y="1428"/>
                </a:cubicBezTo>
                <a:cubicBezTo>
                  <a:pt x="0" y="1428"/>
                  <a:pt x="221" y="1317"/>
                  <a:pt x="361" y="1322"/>
                </a:cubicBezTo>
                <a:cubicBezTo>
                  <a:pt x="463" y="1325"/>
                  <a:pt x="644" y="1660"/>
                  <a:pt x="927" y="1852"/>
                </a:cubicBezTo>
                <a:cubicBezTo>
                  <a:pt x="1096" y="1981"/>
                  <a:pt x="1289" y="2065"/>
                  <a:pt x="1505" y="2065"/>
                </a:cubicBezTo>
                <a:cubicBezTo>
                  <a:pt x="1959" y="2065"/>
                  <a:pt x="1959" y="2065"/>
                  <a:pt x="1959" y="2065"/>
                </a:cubicBezTo>
                <a:cubicBezTo>
                  <a:pt x="3098" y="2065"/>
                  <a:pt x="3098" y="2065"/>
                  <a:pt x="3098" y="2065"/>
                </a:cubicBezTo>
                <a:cubicBezTo>
                  <a:pt x="3553" y="2065"/>
                  <a:pt x="3553" y="2065"/>
                  <a:pt x="3553" y="2065"/>
                </a:cubicBezTo>
                <a:cubicBezTo>
                  <a:pt x="4121" y="2065"/>
                  <a:pt x="4535" y="1479"/>
                  <a:pt x="4764" y="1033"/>
                </a:cubicBezTo>
                <a:cubicBezTo>
                  <a:pt x="4764" y="1033"/>
                  <a:pt x="4764" y="1033"/>
                  <a:pt x="4764" y="1033"/>
                </a:cubicBezTo>
                <a:cubicBezTo>
                  <a:pt x="4503" y="574"/>
                  <a:pt x="4025" y="0"/>
                  <a:pt x="3553" y="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66D5744-AE88-4332-8C75-3E6E29C483E3}"/>
              </a:ext>
            </a:extLst>
          </p:cNvPr>
          <p:cNvSpPr>
            <a:spLocks/>
          </p:cNvSpPr>
          <p:nvPr/>
        </p:nvSpPr>
        <p:spPr bwMode="auto">
          <a:xfrm>
            <a:off x="5885753" y="1697823"/>
            <a:ext cx="3057413" cy="1327128"/>
          </a:xfrm>
          <a:custGeom>
            <a:avLst/>
            <a:gdLst>
              <a:gd name="T0" fmla="*/ 3553 w 4764"/>
              <a:gd name="T1" fmla="*/ 0 h 2065"/>
              <a:gd name="T2" fmla="*/ 3098 w 4764"/>
              <a:gd name="T3" fmla="*/ 0 h 2065"/>
              <a:gd name="T4" fmla="*/ 1959 w 4764"/>
              <a:gd name="T5" fmla="*/ 0 h 2065"/>
              <a:gd name="T6" fmla="*/ 1505 w 4764"/>
              <a:gd name="T7" fmla="*/ 0 h 2065"/>
              <a:gd name="T8" fmla="*/ 299 w 4764"/>
              <a:gd name="T9" fmla="*/ 1023 h 2065"/>
              <a:gd name="T10" fmla="*/ 0 w 4764"/>
              <a:gd name="T11" fmla="*/ 1428 h 2065"/>
              <a:gd name="T12" fmla="*/ 361 w 4764"/>
              <a:gd name="T13" fmla="*/ 1322 h 2065"/>
              <a:gd name="T14" fmla="*/ 927 w 4764"/>
              <a:gd name="T15" fmla="*/ 1852 h 2065"/>
              <a:gd name="T16" fmla="*/ 1505 w 4764"/>
              <a:gd name="T17" fmla="*/ 2065 h 2065"/>
              <a:gd name="T18" fmla="*/ 1959 w 4764"/>
              <a:gd name="T19" fmla="*/ 2065 h 2065"/>
              <a:gd name="T20" fmla="*/ 3098 w 4764"/>
              <a:gd name="T21" fmla="*/ 2065 h 2065"/>
              <a:gd name="T22" fmla="*/ 3553 w 4764"/>
              <a:gd name="T23" fmla="*/ 2065 h 2065"/>
              <a:gd name="T24" fmla="*/ 4764 w 4764"/>
              <a:gd name="T25" fmla="*/ 1033 h 2065"/>
              <a:gd name="T26" fmla="*/ 4764 w 4764"/>
              <a:gd name="T27" fmla="*/ 1033 h 2065"/>
              <a:gd name="T28" fmla="*/ 3553 w 4764"/>
              <a:gd name="T29" fmla="*/ 0 h 2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64" h="2065">
                <a:moveTo>
                  <a:pt x="3553" y="0"/>
                </a:moveTo>
                <a:cubicBezTo>
                  <a:pt x="3098" y="0"/>
                  <a:pt x="3098" y="0"/>
                  <a:pt x="3098" y="0"/>
                </a:cubicBezTo>
                <a:cubicBezTo>
                  <a:pt x="1959" y="0"/>
                  <a:pt x="1959" y="0"/>
                  <a:pt x="1959" y="0"/>
                </a:cubicBezTo>
                <a:cubicBezTo>
                  <a:pt x="1505" y="0"/>
                  <a:pt x="1505" y="0"/>
                  <a:pt x="1505" y="0"/>
                </a:cubicBezTo>
                <a:cubicBezTo>
                  <a:pt x="1036" y="0"/>
                  <a:pt x="562" y="566"/>
                  <a:pt x="299" y="1023"/>
                </a:cubicBezTo>
                <a:cubicBezTo>
                  <a:pt x="184" y="1142"/>
                  <a:pt x="67" y="1285"/>
                  <a:pt x="0" y="1428"/>
                </a:cubicBezTo>
                <a:cubicBezTo>
                  <a:pt x="0" y="1428"/>
                  <a:pt x="221" y="1317"/>
                  <a:pt x="361" y="1322"/>
                </a:cubicBezTo>
                <a:cubicBezTo>
                  <a:pt x="463" y="1325"/>
                  <a:pt x="644" y="1660"/>
                  <a:pt x="927" y="1852"/>
                </a:cubicBezTo>
                <a:cubicBezTo>
                  <a:pt x="1097" y="1981"/>
                  <a:pt x="1290" y="2065"/>
                  <a:pt x="1505" y="2065"/>
                </a:cubicBezTo>
                <a:cubicBezTo>
                  <a:pt x="1959" y="2065"/>
                  <a:pt x="1959" y="2065"/>
                  <a:pt x="1959" y="2065"/>
                </a:cubicBezTo>
                <a:cubicBezTo>
                  <a:pt x="3098" y="2065"/>
                  <a:pt x="3098" y="2065"/>
                  <a:pt x="3098" y="2065"/>
                </a:cubicBezTo>
                <a:cubicBezTo>
                  <a:pt x="3553" y="2065"/>
                  <a:pt x="3553" y="2065"/>
                  <a:pt x="3553" y="2065"/>
                </a:cubicBezTo>
                <a:cubicBezTo>
                  <a:pt x="4121" y="2065"/>
                  <a:pt x="4535" y="1479"/>
                  <a:pt x="4764" y="1033"/>
                </a:cubicBezTo>
                <a:cubicBezTo>
                  <a:pt x="4764" y="1033"/>
                  <a:pt x="4764" y="1033"/>
                  <a:pt x="4764" y="1033"/>
                </a:cubicBezTo>
                <a:cubicBezTo>
                  <a:pt x="4503" y="574"/>
                  <a:pt x="4025" y="0"/>
                  <a:pt x="3553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490C55DC-5792-4D84-B13E-2D4FE23E7140}"/>
              </a:ext>
            </a:extLst>
          </p:cNvPr>
          <p:cNvSpPr>
            <a:spLocks/>
          </p:cNvSpPr>
          <p:nvPr/>
        </p:nvSpPr>
        <p:spPr bwMode="auto">
          <a:xfrm>
            <a:off x="2299331" y="1628800"/>
            <a:ext cx="1796172" cy="1487136"/>
          </a:xfrm>
          <a:custGeom>
            <a:avLst/>
            <a:gdLst>
              <a:gd name="T0" fmla="*/ 2799 w 2799"/>
              <a:gd name="T1" fmla="*/ 108 h 2326"/>
              <a:gd name="T2" fmla="*/ 1658 w 2799"/>
              <a:gd name="T3" fmla="*/ 675 h 2326"/>
              <a:gd name="T4" fmla="*/ 0 w 2799"/>
              <a:gd name="T5" fmla="*/ 2173 h 2326"/>
              <a:gd name="T6" fmla="*/ 1400 w 2799"/>
              <a:gd name="T7" fmla="*/ 1389 h 2326"/>
              <a:gd name="T8" fmla="*/ 2799 w 2799"/>
              <a:gd name="T9" fmla="*/ 108 h 2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9" h="2326">
                <a:moveTo>
                  <a:pt x="2799" y="108"/>
                </a:moveTo>
                <a:cubicBezTo>
                  <a:pt x="2799" y="108"/>
                  <a:pt x="2219" y="0"/>
                  <a:pt x="1658" y="675"/>
                </a:cubicBezTo>
                <a:cubicBezTo>
                  <a:pt x="1097" y="1351"/>
                  <a:pt x="765" y="2078"/>
                  <a:pt x="0" y="2173"/>
                </a:cubicBezTo>
                <a:cubicBezTo>
                  <a:pt x="0" y="2173"/>
                  <a:pt x="723" y="2326"/>
                  <a:pt x="1400" y="1389"/>
                </a:cubicBezTo>
                <a:cubicBezTo>
                  <a:pt x="2083" y="444"/>
                  <a:pt x="2156" y="252"/>
                  <a:pt x="2799" y="108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A771D842-539C-4976-8E19-355843FFA369}"/>
              </a:ext>
            </a:extLst>
          </p:cNvPr>
          <p:cNvSpPr>
            <a:spLocks/>
          </p:cNvSpPr>
          <p:nvPr/>
        </p:nvSpPr>
        <p:spPr bwMode="auto">
          <a:xfrm>
            <a:off x="5162577" y="1628800"/>
            <a:ext cx="1796971" cy="1487136"/>
          </a:xfrm>
          <a:custGeom>
            <a:avLst/>
            <a:gdLst>
              <a:gd name="T0" fmla="*/ 2798 w 2798"/>
              <a:gd name="T1" fmla="*/ 108 h 2326"/>
              <a:gd name="T2" fmla="*/ 1657 w 2798"/>
              <a:gd name="T3" fmla="*/ 675 h 2326"/>
              <a:gd name="T4" fmla="*/ 0 w 2798"/>
              <a:gd name="T5" fmla="*/ 2173 h 2326"/>
              <a:gd name="T6" fmla="*/ 1399 w 2798"/>
              <a:gd name="T7" fmla="*/ 1389 h 2326"/>
              <a:gd name="T8" fmla="*/ 2798 w 2798"/>
              <a:gd name="T9" fmla="*/ 108 h 2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8" h="2326">
                <a:moveTo>
                  <a:pt x="2798" y="108"/>
                </a:moveTo>
                <a:cubicBezTo>
                  <a:pt x="2798" y="108"/>
                  <a:pt x="2218" y="0"/>
                  <a:pt x="1657" y="675"/>
                </a:cubicBezTo>
                <a:cubicBezTo>
                  <a:pt x="1096" y="1351"/>
                  <a:pt x="765" y="2078"/>
                  <a:pt x="0" y="2173"/>
                </a:cubicBezTo>
                <a:cubicBezTo>
                  <a:pt x="0" y="2173"/>
                  <a:pt x="722" y="2326"/>
                  <a:pt x="1399" y="1389"/>
                </a:cubicBezTo>
                <a:cubicBezTo>
                  <a:pt x="2082" y="444"/>
                  <a:pt x="2155" y="252"/>
                  <a:pt x="2798" y="10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EC485838-7D40-4ED6-8C92-0F240CBC1114}"/>
              </a:ext>
            </a:extLst>
          </p:cNvPr>
          <p:cNvSpPr>
            <a:spLocks/>
          </p:cNvSpPr>
          <p:nvPr/>
        </p:nvSpPr>
        <p:spPr bwMode="auto">
          <a:xfrm>
            <a:off x="8064689" y="1628800"/>
            <a:ext cx="1796172" cy="1487136"/>
          </a:xfrm>
          <a:custGeom>
            <a:avLst/>
            <a:gdLst>
              <a:gd name="T0" fmla="*/ 2798 w 2798"/>
              <a:gd name="T1" fmla="*/ 108 h 2326"/>
              <a:gd name="T2" fmla="*/ 1657 w 2798"/>
              <a:gd name="T3" fmla="*/ 675 h 2326"/>
              <a:gd name="T4" fmla="*/ 0 w 2798"/>
              <a:gd name="T5" fmla="*/ 2173 h 2326"/>
              <a:gd name="T6" fmla="*/ 1399 w 2798"/>
              <a:gd name="T7" fmla="*/ 1389 h 2326"/>
              <a:gd name="T8" fmla="*/ 2798 w 2798"/>
              <a:gd name="T9" fmla="*/ 108 h 2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8" h="2326">
                <a:moveTo>
                  <a:pt x="2798" y="108"/>
                </a:moveTo>
                <a:cubicBezTo>
                  <a:pt x="2798" y="108"/>
                  <a:pt x="2218" y="0"/>
                  <a:pt x="1657" y="675"/>
                </a:cubicBezTo>
                <a:cubicBezTo>
                  <a:pt x="1096" y="1351"/>
                  <a:pt x="765" y="2078"/>
                  <a:pt x="0" y="2173"/>
                </a:cubicBezTo>
                <a:cubicBezTo>
                  <a:pt x="0" y="2173"/>
                  <a:pt x="722" y="2326"/>
                  <a:pt x="1399" y="1389"/>
                </a:cubicBezTo>
                <a:cubicBezTo>
                  <a:pt x="2082" y="444"/>
                  <a:pt x="2155" y="252"/>
                  <a:pt x="2798" y="10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 Step Horizontal Diagram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CE17EA-EC55-48A6-A54D-778938984D5E}"/>
              </a:ext>
            </a:extLst>
          </p:cNvPr>
          <p:cNvSpPr txBox="1"/>
          <p:nvPr/>
        </p:nvSpPr>
        <p:spPr>
          <a:xfrm>
            <a:off x="9987096" y="1765892"/>
            <a:ext cx="684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BF45B0-F2F0-4C95-A9F6-44F32C93A3A5}"/>
              </a:ext>
            </a:extLst>
          </p:cNvPr>
          <p:cNvSpPr txBox="1"/>
          <p:nvPr/>
        </p:nvSpPr>
        <p:spPr>
          <a:xfrm>
            <a:off x="9858856" y="2547561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3BE606-74F5-4E45-96DE-E6A56C0CF691}"/>
              </a:ext>
            </a:extLst>
          </p:cNvPr>
          <p:cNvSpPr txBox="1"/>
          <p:nvPr/>
        </p:nvSpPr>
        <p:spPr>
          <a:xfrm>
            <a:off x="9250765" y="4756209"/>
            <a:ext cx="215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Placeholder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96817E-48EE-44C2-A7EE-1FAD0AFBCA1A}"/>
              </a:ext>
            </a:extLst>
          </p:cNvPr>
          <p:cNvSpPr/>
          <p:nvPr/>
        </p:nvSpPr>
        <p:spPr>
          <a:xfrm>
            <a:off x="9250765" y="5190291"/>
            <a:ext cx="2157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FEB2E8-AC34-41CE-8A00-534DB70622FE}"/>
              </a:ext>
            </a:extLst>
          </p:cNvPr>
          <p:cNvGrpSpPr/>
          <p:nvPr/>
        </p:nvGrpSpPr>
        <p:grpSpPr>
          <a:xfrm>
            <a:off x="9970156" y="3740119"/>
            <a:ext cx="718683" cy="758189"/>
            <a:chOff x="-2174789" y="3531810"/>
            <a:chExt cx="1914439" cy="2019678"/>
          </a:xfrm>
          <a:solidFill>
            <a:schemeClr val="bg1">
              <a:lumMod val="85000"/>
            </a:schemeClr>
          </a:solidFill>
        </p:grpSpPr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380B1A4F-5B94-4472-A79C-373A43D780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174789" y="3531810"/>
              <a:ext cx="1566891" cy="2019678"/>
            </a:xfrm>
            <a:custGeom>
              <a:avLst/>
              <a:gdLst>
                <a:gd name="T0" fmla="*/ 2412 w 2412"/>
                <a:gd name="T1" fmla="*/ 750 h 3109"/>
                <a:gd name="T2" fmla="*/ 1660 w 2412"/>
                <a:gd name="T3" fmla="*/ 0 h 3109"/>
                <a:gd name="T4" fmla="*/ 0 w 2412"/>
                <a:gd name="T5" fmla="*/ 0 h 3109"/>
                <a:gd name="T6" fmla="*/ 0 w 2412"/>
                <a:gd name="T7" fmla="*/ 3109 h 3109"/>
                <a:gd name="T8" fmla="*/ 2412 w 2412"/>
                <a:gd name="T9" fmla="*/ 3109 h 3109"/>
                <a:gd name="T10" fmla="*/ 2412 w 2412"/>
                <a:gd name="T11" fmla="*/ 750 h 3109"/>
                <a:gd name="T12" fmla="*/ 2412 w 2412"/>
                <a:gd name="T13" fmla="*/ 750 h 3109"/>
                <a:gd name="T14" fmla="*/ 2412 w 2412"/>
                <a:gd name="T15" fmla="*/ 750 h 3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12" h="3109">
                  <a:moveTo>
                    <a:pt x="2412" y="750"/>
                  </a:moveTo>
                  <a:lnTo>
                    <a:pt x="1660" y="0"/>
                  </a:lnTo>
                  <a:lnTo>
                    <a:pt x="0" y="0"/>
                  </a:lnTo>
                  <a:lnTo>
                    <a:pt x="0" y="3109"/>
                  </a:lnTo>
                  <a:lnTo>
                    <a:pt x="2412" y="3109"/>
                  </a:lnTo>
                  <a:lnTo>
                    <a:pt x="2412" y="750"/>
                  </a:lnTo>
                  <a:close/>
                  <a:moveTo>
                    <a:pt x="2412" y="750"/>
                  </a:moveTo>
                  <a:lnTo>
                    <a:pt x="2412" y="7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7270052F-123F-407F-9D12-8494A90643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861671" y="4263935"/>
              <a:ext cx="939355" cy="69509"/>
            </a:xfrm>
            <a:custGeom>
              <a:avLst/>
              <a:gdLst>
                <a:gd name="T0" fmla="*/ 28 w 756"/>
                <a:gd name="T1" fmla="*/ 56 h 56"/>
                <a:gd name="T2" fmla="*/ 728 w 756"/>
                <a:gd name="T3" fmla="*/ 56 h 56"/>
                <a:gd name="T4" fmla="*/ 756 w 756"/>
                <a:gd name="T5" fmla="*/ 28 h 56"/>
                <a:gd name="T6" fmla="*/ 728 w 756"/>
                <a:gd name="T7" fmla="*/ 0 h 56"/>
                <a:gd name="T8" fmla="*/ 28 w 756"/>
                <a:gd name="T9" fmla="*/ 0 h 56"/>
                <a:gd name="T10" fmla="*/ 0 w 756"/>
                <a:gd name="T11" fmla="*/ 28 h 56"/>
                <a:gd name="T12" fmla="*/ 28 w 756"/>
                <a:gd name="T13" fmla="*/ 56 h 56"/>
                <a:gd name="T14" fmla="*/ 28 w 756"/>
                <a:gd name="T15" fmla="*/ 56 h 56"/>
                <a:gd name="T16" fmla="*/ 28 w 756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6" h="56">
                  <a:moveTo>
                    <a:pt x="28" y="56"/>
                  </a:moveTo>
                  <a:cubicBezTo>
                    <a:pt x="728" y="56"/>
                    <a:pt x="728" y="56"/>
                    <a:pt x="728" y="56"/>
                  </a:cubicBezTo>
                  <a:cubicBezTo>
                    <a:pt x="744" y="56"/>
                    <a:pt x="756" y="43"/>
                    <a:pt x="756" y="28"/>
                  </a:cubicBezTo>
                  <a:cubicBezTo>
                    <a:pt x="756" y="12"/>
                    <a:pt x="744" y="0"/>
                    <a:pt x="7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43"/>
                    <a:pt x="12" y="56"/>
                    <a:pt x="28" y="56"/>
                  </a:cubicBezTo>
                  <a:close/>
                  <a:moveTo>
                    <a:pt x="28" y="56"/>
                  </a:moveTo>
                  <a:cubicBezTo>
                    <a:pt x="28" y="56"/>
                    <a:pt x="28" y="56"/>
                    <a:pt x="28" y="5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C0539181-99B6-4818-ADF1-4B1251E309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861671" y="3983948"/>
              <a:ext cx="417708" cy="69509"/>
            </a:xfrm>
            <a:custGeom>
              <a:avLst/>
              <a:gdLst>
                <a:gd name="T0" fmla="*/ 28 w 336"/>
                <a:gd name="T1" fmla="*/ 56 h 56"/>
                <a:gd name="T2" fmla="*/ 308 w 336"/>
                <a:gd name="T3" fmla="*/ 56 h 56"/>
                <a:gd name="T4" fmla="*/ 336 w 336"/>
                <a:gd name="T5" fmla="*/ 28 h 56"/>
                <a:gd name="T6" fmla="*/ 308 w 336"/>
                <a:gd name="T7" fmla="*/ 0 h 56"/>
                <a:gd name="T8" fmla="*/ 28 w 336"/>
                <a:gd name="T9" fmla="*/ 0 h 56"/>
                <a:gd name="T10" fmla="*/ 0 w 336"/>
                <a:gd name="T11" fmla="*/ 28 h 56"/>
                <a:gd name="T12" fmla="*/ 28 w 336"/>
                <a:gd name="T13" fmla="*/ 56 h 56"/>
                <a:gd name="T14" fmla="*/ 28 w 336"/>
                <a:gd name="T15" fmla="*/ 56 h 56"/>
                <a:gd name="T16" fmla="*/ 28 w 336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56">
                  <a:moveTo>
                    <a:pt x="28" y="56"/>
                  </a:moveTo>
                  <a:cubicBezTo>
                    <a:pt x="308" y="56"/>
                    <a:pt x="308" y="56"/>
                    <a:pt x="308" y="56"/>
                  </a:cubicBezTo>
                  <a:cubicBezTo>
                    <a:pt x="324" y="56"/>
                    <a:pt x="336" y="44"/>
                    <a:pt x="336" y="28"/>
                  </a:cubicBezTo>
                  <a:cubicBezTo>
                    <a:pt x="336" y="13"/>
                    <a:pt x="324" y="0"/>
                    <a:pt x="30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44"/>
                    <a:pt x="12" y="56"/>
                    <a:pt x="28" y="56"/>
                  </a:cubicBezTo>
                  <a:close/>
                  <a:moveTo>
                    <a:pt x="28" y="56"/>
                  </a:moveTo>
                  <a:cubicBezTo>
                    <a:pt x="28" y="56"/>
                    <a:pt x="28" y="56"/>
                    <a:pt x="28" y="5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9014D840-1C2A-4B0A-9A5F-5AFEF41B90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861671" y="4541974"/>
              <a:ext cx="939355" cy="70159"/>
            </a:xfrm>
            <a:custGeom>
              <a:avLst/>
              <a:gdLst>
                <a:gd name="T0" fmla="*/ 728 w 756"/>
                <a:gd name="T1" fmla="*/ 0 h 56"/>
                <a:gd name="T2" fmla="*/ 28 w 756"/>
                <a:gd name="T3" fmla="*/ 0 h 56"/>
                <a:gd name="T4" fmla="*/ 0 w 756"/>
                <a:gd name="T5" fmla="*/ 28 h 56"/>
                <a:gd name="T6" fmla="*/ 28 w 756"/>
                <a:gd name="T7" fmla="*/ 56 h 56"/>
                <a:gd name="T8" fmla="*/ 728 w 756"/>
                <a:gd name="T9" fmla="*/ 56 h 56"/>
                <a:gd name="T10" fmla="*/ 756 w 756"/>
                <a:gd name="T11" fmla="*/ 28 h 56"/>
                <a:gd name="T12" fmla="*/ 728 w 756"/>
                <a:gd name="T13" fmla="*/ 0 h 56"/>
                <a:gd name="T14" fmla="*/ 728 w 756"/>
                <a:gd name="T15" fmla="*/ 0 h 56"/>
                <a:gd name="T16" fmla="*/ 728 w 756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6" h="56">
                  <a:moveTo>
                    <a:pt x="7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43"/>
                    <a:pt x="12" y="56"/>
                    <a:pt x="28" y="56"/>
                  </a:cubicBezTo>
                  <a:cubicBezTo>
                    <a:pt x="728" y="56"/>
                    <a:pt x="728" y="56"/>
                    <a:pt x="728" y="56"/>
                  </a:cubicBezTo>
                  <a:cubicBezTo>
                    <a:pt x="744" y="56"/>
                    <a:pt x="756" y="43"/>
                    <a:pt x="756" y="28"/>
                  </a:cubicBezTo>
                  <a:cubicBezTo>
                    <a:pt x="756" y="12"/>
                    <a:pt x="744" y="0"/>
                    <a:pt x="728" y="0"/>
                  </a:cubicBezTo>
                  <a:close/>
                  <a:moveTo>
                    <a:pt x="728" y="0"/>
                  </a:moveTo>
                  <a:cubicBezTo>
                    <a:pt x="728" y="0"/>
                    <a:pt x="728" y="0"/>
                    <a:pt x="72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CB895D36-F456-4625-A2AC-211B393A30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861671" y="4820662"/>
              <a:ext cx="939355" cy="69509"/>
            </a:xfrm>
            <a:custGeom>
              <a:avLst/>
              <a:gdLst>
                <a:gd name="T0" fmla="*/ 728 w 756"/>
                <a:gd name="T1" fmla="*/ 0 h 56"/>
                <a:gd name="T2" fmla="*/ 28 w 756"/>
                <a:gd name="T3" fmla="*/ 0 h 56"/>
                <a:gd name="T4" fmla="*/ 0 w 756"/>
                <a:gd name="T5" fmla="*/ 28 h 56"/>
                <a:gd name="T6" fmla="*/ 28 w 756"/>
                <a:gd name="T7" fmla="*/ 56 h 56"/>
                <a:gd name="T8" fmla="*/ 728 w 756"/>
                <a:gd name="T9" fmla="*/ 56 h 56"/>
                <a:gd name="T10" fmla="*/ 756 w 756"/>
                <a:gd name="T11" fmla="*/ 28 h 56"/>
                <a:gd name="T12" fmla="*/ 728 w 756"/>
                <a:gd name="T13" fmla="*/ 0 h 56"/>
                <a:gd name="T14" fmla="*/ 728 w 756"/>
                <a:gd name="T15" fmla="*/ 0 h 56"/>
                <a:gd name="T16" fmla="*/ 728 w 756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6" h="56">
                  <a:moveTo>
                    <a:pt x="7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43"/>
                    <a:pt x="12" y="56"/>
                    <a:pt x="28" y="56"/>
                  </a:cubicBezTo>
                  <a:cubicBezTo>
                    <a:pt x="728" y="56"/>
                    <a:pt x="728" y="56"/>
                    <a:pt x="728" y="56"/>
                  </a:cubicBezTo>
                  <a:cubicBezTo>
                    <a:pt x="744" y="56"/>
                    <a:pt x="756" y="43"/>
                    <a:pt x="756" y="28"/>
                  </a:cubicBezTo>
                  <a:cubicBezTo>
                    <a:pt x="756" y="12"/>
                    <a:pt x="744" y="0"/>
                    <a:pt x="728" y="0"/>
                  </a:cubicBezTo>
                  <a:close/>
                  <a:moveTo>
                    <a:pt x="728" y="0"/>
                  </a:moveTo>
                  <a:cubicBezTo>
                    <a:pt x="728" y="0"/>
                    <a:pt x="728" y="0"/>
                    <a:pt x="72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D0F5DBA3-A2C2-4E2B-992B-FAB4F77BAC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861671" y="5099350"/>
              <a:ext cx="939355" cy="69509"/>
            </a:xfrm>
            <a:custGeom>
              <a:avLst/>
              <a:gdLst>
                <a:gd name="T0" fmla="*/ 728 w 756"/>
                <a:gd name="T1" fmla="*/ 0 h 56"/>
                <a:gd name="T2" fmla="*/ 28 w 756"/>
                <a:gd name="T3" fmla="*/ 0 h 56"/>
                <a:gd name="T4" fmla="*/ 0 w 756"/>
                <a:gd name="T5" fmla="*/ 28 h 56"/>
                <a:gd name="T6" fmla="*/ 28 w 756"/>
                <a:gd name="T7" fmla="*/ 56 h 56"/>
                <a:gd name="T8" fmla="*/ 728 w 756"/>
                <a:gd name="T9" fmla="*/ 56 h 56"/>
                <a:gd name="T10" fmla="*/ 756 w 756"/>
                <a:gd name="T11" fmla="*/ 28 h 56"/>
                <a:gd name="T12" fmla="*/ 728 w 756"/>
                <a:gd name="T13" fmla="*/ 0 h 56"/>
                <a:gd name="T14" fmla="*/ 728 w 756"/>
                <a:gd name="T15" fmla="*/ 0 h 56"/>
                <a:gd name="T16" fmla="*/ 728 w 756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6" h="56">
                  <a:moveTo>
                    <a:pt x="7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44"/>
                    <a:pt x="12" y="56"/>
                    <a:pt x="28" y="56"/>
                  </a:cubicBezTo>
                  <a:cubicBezTo>
                    <a:pt x="728" y="56"/>
                    <a:pt x="728" y="56"/>
                    <a:pt x="728" y="56"/>
                  </a:cubicBezTo>
                  <a:cubicBezTo>
                    <a:pt x="744" y="56"/>
                    <a:pt x="756" y="44"/>
                    <a:pt x="756" y="28"/>
                  </a:cubicBezTo>
                  <a:cubicBezTo>
                    <a:pt x="756" y="13"/>
                    <a:pt x="744" y="0"/>
                    <a:pt x="728" y="0"/>
                  </a:cubicBezTo>
                  <a:close/>
                  <a:moveTo>
                    <a:pt x="728" y="0"/>
                  </a:moveTo>
                  <a:cubicBezTo>
                    <a:pt x="728" y="0"/>
                    <a:pt x="728" y="0"/>
                    <a:pt x="72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DC7636C-0B22-4009-A844-458201C5D2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96415" y="3531810"/>
              <a:ext cx="488516" cy="487217"/>
            </a:xfrm>
            <a:custGeom>
              <a:avLst/>
              <a:gdLst>
                <a:gd name="T0" fmla="*/ 0 w 752"/>
                <a:gd name="T1" fmla="*/ 0 h 750"/>
                <a:gd name="T2" fmla="*/ 0 w 752"/>
                <a:gd name="T3" fmla="*/ 750 h 750"/>
                <a:gd name="T4" fmla="*/ 752 w 752"/>
                <a:gd name="T5" fmla="*/ 750 h 750"/>
                <a:gd name="T6" fmla="*/ 0 w 752"/>
                <a:gd name="T7" fmla="*/ 0 h 750"/>
                <a:gd name="T8" fmla="*/ 0 w 752"/>
                <a:gd name="T9" fmla="*/ 0 h 750"/>
                <a:gd name="T10" fmla="*/ 0 w 752"/>
                <a:gd name="T11" fmla="*/ 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2" h="750">
                  <a:moveTo>
                    <a:pt x="0" y="0"/>
                  </a:moveTo>
                  <a:lnTo>
                    <a:pt x="0" y="750"/>
                  </a:lnTo>
                  <a:lnTo>
                    <a:pt x="752" y="75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EBFCC90D-66BE-4AF4-85C6-F066891EEE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96415" y="4716073"/>
              <a:ext cx="836065" cy="835415"/>
            </a:xfrm>
            <a:custGeom>
              <a:avLst/>
              <a:gdLst>
                <a:gd name="T0" fmla="*/ 673 w 673"/>
                <a:gd name="T1" fmla="*/ 336 h 672"/>
                <a:gd name="T2" fmla="*/ 337 w 673"/>
                <a:gd name="T3" fmla="*/ 672 h 672"/>
                <a:gd name="T4" fmla="*/ 0 w 673"/>
                <a:gd name="T5" fmla="*/ 336 h 672"/>
                <a:gd name="T6" fmla="*/ 337 w 673"/>
                <a:gd name="T7" fmla="*/ 0 h 672"/>
                <a:gd name="T8" fmla="*/ 673 w 673"/>
                <a:gd name="T9" fmla="*/ 336 h 672"/>
                <a:gd name="T10" fmla="*/ 673 w 673"/>
                <a:gd name="T11" fmla="*/ 336 h 672"/>
                <a:gd name="T12" fmla="*/ 673 w 673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672">
                  <a:moveTo>
                    <a:pt x="673" y="336"/>
                  </a:moveTo>
                  <a:cubicBezTo>
                    <a:pt x="673" y="522"/>
                    <a:pt x="522" y="672"/>
                    <a:pt x="337" y="672"/>
                  </a:cubicBezTo>
                  <a:cubicBezTo>
                    <a:pt x="151" y="672"/>
                    <a:pt x="0" y="522"/>
                    <a:pt x="0" y="336"/>
                  </a:cubicBezTo>
                  <a:cubicBezTo>
                    <a:pt x="0" y="150"/>
                    <a:pt x="151" y="0"/>
                    <a:pt x="337" y="0"/>
                  </a:cubicBezTo>
                  <a:cubicBezTo>
                    <a:pt x="522" y="0"/>
                    <a:pt x="673" y="150"/>
                    <a:pt x="673" y="336"/>
                  </a:cubicBezTo>
                  <a:close/>
                  <a:moveTo>
                    <a:pt x="673" y="336"/>
                  </a:moveTo>
                  <a:cubicBezTo>
                    <a:pt x="673" y="336"/>
                    <a:pt x="673" y="336"/>
                    <a:pt x="673" y="33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3574C848-1F26-4CF8-8293-1B1A21E573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1134" y="4920054"/>
              <a:ext cx="461882" cy="385226"/>
            </a:xfrm>
            <a:custGeom>
              <a:avLst/>
              <a:gdLst>
                <a:gd name="T0" fmla="*/ 356 w 372"/>
                <a:gd name="T1" fmla="*/ 9 h 310"/>
                <a:gd name="T2" fmla="*/ 317 w 372"/>
                <a:gd name="T3" fmla="*/ 16 h 310"/>
                <a:gd name="T4" fmla="*/ 160 w 372"/>
                <a:gd name="T5" fmla="*/ 241 h 310"/>
                <a:gd name="T6" fmla="*/ 49 w 372"/>
                <a:gd name="T7" fmla="*/ 150 h 310"/>
                <a:gd name="T8" fmla="*/ 10 w 372"/>
                <a:gd name="T9" fmla="*/ 154 h 310"/>
                <a:gd name="T10" fmla="*/ 14 w 372"/>
                <a:gd name="T11" fmla="*/ 194 h 310"/>
                <a:gd name="T12" fmla="*/ 148 w 372"/>
                <a:gd name="T13" fmla="*/ 304 h 310"/>
                <a:gd name="T14" fmla="*/ 166 w 372"/>
                <a:gd name="T15" fmla="*/ 310 h 310"/>
                <a:gd name="T16" fmla="*/ 169 w 372"/>
                <a:gd name="T17" fmla="*/ 310 h 310"/>
                <a:gd name="T18" fmla="*/ 189 w 372"/>
                <a:gd name="T19" fmla="*/ 298 h 310"/>
                <a:gd name="T20" fmla="*/ 363 w 372"/>
                <a:gd name="T21" fmla="*/ 48 h 310"/>
                <a:gd name="T22" fmla="*/ 356 w 372"/>
                <a:gd name="T23" fmla="*/ 9 h 310"/>
                <a:gd name="T24" fmla="*/ 356 w 372"/>
                <a:gd name="T25" fmla="*/ 9 h 310"/>
                <a:gd name="T26" fmla="*/ 356 w 372"/>
                <a:gd name="T27" fmla="*/ 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2" h="310">
                  <a:moveTo>
                    <a:pt x="356" y="9"/>
                  </a:moveTo>
                  <a:cubicBezTo>
                    <a:pt x="343" y="0"/>
                    <a:pt x="326" y="3"/>
                    <a:pt x="317" y="16"/>
                  </a:cubicBezTo>
                  <a:cubicBezTo>
                    <a:pt x="160" y="241"/>
                    <a:pt x="160" y="241"/>
                    <a:pt x="160" y="241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37" y="141"/>
                    <a:pt x="20" y="142"/>
                    <a:pt x="10" y="154"/>
                  </a:cubicBezTo>
                  <a:cubicBezTo>
                    <a:pt x="0" y="166"/>
                    <a:pt x="2" y="184"/>
                    <a:pt x="14" y="194"/>
                  </a:cubicBezTo>
                  <a:cubicBezTo>
                    <a:pt x="148" y="304"/>
                    <a:pt x="148" y="304"/>
                    <a:pt x="148" y="304"/>
                  </a:cubicBezTo>
                  <a:cubicBezTo>
                    <a:pt x="153" y="308"/>
                    <a:pt x="159" y="310"/>
                    <a:pt x="166" y="310"/>
                  </a:cubicBezTo>
                  <a:cubicBezTo>
                    <a:pt x="167" y="310"/>
                    <a:pt x="168" y="310"/>
                    <a:pt x="169" y="310"/>
                  </a:cubicBezTo>
                  <a:cubicBezTo>
                    <a:pt x="177" y="309"/>
                    <a:pt x="184" y="305"/>
                    <a:pt x="189" y="298"/>
                  </a:cubicBezTo>
                  <a:cubicBezTo>
                    <a:pt x="363" y="48"/>
                    <a:pt x="363" y="48"/>
                    <a:pt x="363" y="48"/>
                  </a:cubicBezTo>
                  <a:cubicBezTo>
                    <a:pt x="372" y="35"/>
                    <a:pt x="368" y="18"/>
                    <a:pt x="356" y="9"/>
                  </a:cubicBezTo>
                  <a:close/>
                  <a:moveTo>
                    <a:pt x="356" y="9"/>
                  </a:moveTo>
                  <a:cubicBezTo>
                    <a:pt x="356" y="9"/>
                    <a:pt x="356" y="9"/>
                    <a:pt x="356" y="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922C560-CF06-4F32-96AF-30D9C9262366}"/>
              </a:ext>
            </a:extLst>
          </p:cNvPr>
          <p:cNvSpPr txBox="1"/>
          <p:nvPr/>
        </p:nvSpPr>
        <p:spPr>
          <a:xfrm>
            <a:off x="7200353" y="1765892"/>
            <a:ext cx="684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D04FC6-B9A9-4EEF-B961-B3CD155B75A4}"/>
              </a:ext>
            </a:extLst>
          </p:cNvPr>
          <p:cNvSpPr txBox="1"/>
          <p:nvPr/>
        </p:nvSpPr>
        <p:spPr>
          <a:xfrm>
            <a:off x="7072113" y="2547561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FCB28D-9F3A-4B31-8C28-2771DCEF2194}"/>
              </a:ext>
            </a:extLst>
          </p:cNvPr>
          <p:cNvSpPr txBox="1"/>
          <p:nvPr/>
        </p:nvSpPr>
        <p:spPr>
          <a:xfrm>
            <a:off x="6464022" y="4756209"/>
            <a:ext cx="215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Placeholder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F0BE48-2168-4942-8DD5-E7DBA0EF3090}"/>
              </a:ext>
            </a:extLst>
          </p:cNvPr>
          <p:cNvSpPr/>
          <p:nvPr/>
        </p:nvSpPr>
        <p:spPr>
          <a:xfrm>
            <a:off x="6464022" y="5190291"/>
            <a:ext cx="2157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7529FBB-4C52-42DC-86AA-387A00CF9279}"/>
              </a:ext>
            </a:extLst>
          </p:cNvPr>
          <p:cNvGrpSpPr/>
          <p:nvPr/>
        </p:nvGrpSpPr>
        <p:grpSpPr>
          <a:xfrm>
            <a:off x="7132350" y="3772388"/>
            <a:ext cx="820808" cy="736732"/>
            <a:chOff x="-5430838" y="1789113"/>
            <a:chExt cx="4633913" cy="4159250"/>
          </a:xfrm>
          <a:solidFill>
            <a:schemeClr val="bg1">
              <a:lumMod val="85000"/>
            </a:schemeClr>
          </a:solidFill>
        </p:grpSpPr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92830222-56BB-4B87-AAE6-0265B19DD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94300" y="4906963"/>
              <a:ext cx="4157663" cy="1041400"/>
            </a:xfrm>
            <a:custGeom>
              <a:avLst/>
              <a:gdLst>
                <a:gd name="T0" fmla="*/ 685 w 1369"/>
                <a:gd name="T1" fmla="*/ 158 h 343"/>
                <a:gd name="T2" fmla="*/ 0 w 1369"/>
                <a:gd name="T3" fmla="*/ 0 h 343"/>
                <a:gd name="T4" fmla="*/ 0 w 1369"/>
                <a:gd name="T5" fmla="*/ 184 h 343"/>
                <a:gd name="T6" fmla="*/ 685 w 1369"/>
                <a:gd name="T7" fmla="*/ 343 h 343"/>
                <a:gd name="T8" fmla="*/ 1369 w 1369"/>
                <a:gd name="T9" fmla="*/ 184 h 343"/>
                <a:gd name="T10" fmla="*/ 1369 w 1369"/>
                <a:gd name="T11" fmla="*/ 0 h 343"/>
                <a:gd name="T12" fmla="*/ 685 w 1369"/>
                <a:gd name="T13" fmla="*/ 158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9" h="343">
                  <a:moveTo>
                    <a:pt x="685" y="158"/>
                  </a:moveTo>
                  <a:cubicBezTo>
                    <a:pt x="307" y="158"/>
                    <a:pt x="0" y="8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1" y="264"/>
                    <a:pt x="307" y="343"/>
                    <a:pt x="685" y="343"/>
                  </a:cubicBezTo>
                  <a:cubicBezTo>
                    <a:pt x="1063" y="343"/>
                    <a:pt x="1369" y="264"/>
                    <a:pt x="1369" y="184"/>
                  </a:cubicBezTo>
                  <a:cubicBezTo>
                    <a:pt x="1369" y="0"/>
                    <a:pt x="1369" y="0"/>
                    <a:pt x="1369" y="0"/>
                  </a:cubicBezTo>
                  <a:cubicBezTo>
                    <a:pt x="1369" y="80"/>
                    <a:pt x="1063" y="158"/>
                    <a:pt x="685" y="1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Freeform 30">
              <a:extLst>
                <a:ext uri="{FF2B5EF4-FFF2-40B4-BE49-F238E27FC236}">
                  <a16:creationId xmlns:a16="http://schemas.microsoft.com/office/drawing/2014/main" id="{0243FFF8-BF02-479D-993A-3DD828AC4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30838" y="4029076"/>
              <a:ext cx="4154488" cy="1038225"/>
            </a:xfrm>
            <a:custGeom>
              <a:avLst/>
              <a:gdLst>
                <a:gd name="T0" fmla="*/ 684 w 1368"/>
                <a:gd name="T1" fmla="*/ 158 h 342"/>
                <a:gd name="T2" fmla="*/ 0 w 1368"/>
                <a:gd name="T3" fmla="*/ 0 h 342"/>
                <a:gd name="T4" fmla="*/ 0 w 1368"/>
                <a:gd name="T5" fmla="*/ 184 h 342"/>
                <a:gd name="T6" fmla="*/ 684 w 1368"/>
                <a:gd name="T7" fmla="*/ 342 h 342"/>
                <a:gd name="T8" fmla="*/ 1368 w 1368"/>
                <a:gd name="T9" fmla="*/ 184 h 342"/>
                <a:gd name="T10" fmla="*/ 1368 w 1368"/>
                <a:gd name="T11" fmla="*/ 0 h 342"/>
                <a:gd name="T12" fmla="*/ 684 w 1368"/>
                <a:gd name="T13" fmla="*/ 158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342">
                  <a:moveTo>
                    <a:pt x="684" y="158"/>
                  </a:moveTo>
                  <a:cubicBezTo>
                    <a:pt x="306" y="158"/>
                    <a:pt x="0" y="8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264"/>
                    <a:pt x="306" y="342"/>
                    <a:pt x="684" y="342"/>
                  </a:cubicBezTo>
                  <a:cubicBezTo>
                    <a:pt x="1062" y="342"/>
                    <a:pt x="1368" y="264"/>
                    <a:pt x="1368" y="184"/>
                  </a:cubicBezTo>
                  <a:cubicBezTo>
                    <a:pt x="1368" y="0"/>
                    <a:pt x="1368" y="0"/>
                    <a:pt x="1368" y="0"/>
                  </a:cubicBezTo>
                  <a:cubicBezTo>
                    <a:pt x="1368" y="80"/>
                    <a:pt x="1062" y="158"/>
                    <a:pt x="684" y="1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Freeform 31">
              <a:extLst>
                <a:ext uri="{FF2B5EF4-FFF2-40B4-BE49-F238E27FC236}">
                  <a16:creationId xmlns:a16="http://schemas.microsoft.com/office/drawing/2014/main" id="{B6B3E9C6-A189-4255-A2DC-57D648FDC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51413" y="3148013"/>
              <a:ext cx="4154488" cy="1038225"/>
            </a:xfrm>
            <a:custGeom>
              <a:avLst/>
              <a:gdLst>
                <a:gd name="T0" fmla="*/ 684 w 1368"/>
                <a:gd name="T1" fmla="*/ 158 h 342"/>
                <a:gd name="T2" fmla="*/ 0 w 1368"/>
                <a:gd name="T3" fmla="*/ 0 h 342"/>
                <a:gd name="T4" fmla="*/ 0 w 1368"/>
                <a:gd name="T5" fmla="*/ 184 h 342"/>
                <a:gd name="T6" fmla="*/ 684 w 1368"/>
                <a:gd name="T7" fmla="*/ 342 h 342"/>
                <a:gd name="T8" fmla="*/ 1368 w 1368"/>
                <a:gd name="T9" fmla="*/ 184 h 342"/>
                <a:gd name="T10" fmla="*/ 1368 w 1368"/>
                <a:gd name="T11" fmla="*/ 0 h 342"/>
                <a:gd name="T12" fmla="*/ 684 w 1368"/>
                <a:gd name="T13" fmla="*/ 158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342">
                  <a:moveTo>
                    <a:pt x="684" y="158"/>
                  </a:moveTo>
                  <a:cubicBezTo>
                    <a:pt x="306" y="158"/>
                    <a:pt x="0" y="8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264"/>
                    <a:pt x="306" y="342"/>
                    <a:pt x="684" y="342"/>
                  </a:cubicBezTo>
                  <a:cubicBezTo>
                    <a:pt x="1062" y="342"/>
                    <a:pt x="1368" y="264"/>
                    <a:pt x="1368" y="184"/>
                  </a:cubicBezTo>
                  <a:cubicBezTo>
                    <a:pt x="1368" y="0"/>
                    <a:pt x="1368" y="0"/>
                    <a:pt x="1368" y="0"/>
                  </a:cubicBezTo>
                  <a:cubicBezTo>
                    <a:pt x="1368" y="80"/>
                    <a:pt x="1062" y="158"/>
                    <a:pt x="684" y="1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Oval 32">
              <a:extLst>
                <a:ext uri="{FF2B5EF4-FFF2-40B4-BE49-F238E27FC236}">
                  <a16:creationId xmlns:a16="http://schemas.microsoft.com/office/drawing/2014/main" id="{008AEC39-B2F7-48A3-BF93-78BE84588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430838" y="1789113"/>
              <a:ext cx="4154488" cy="8778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33">
              <a:extLst>
                <a:ext uri="{FF2B5EF4-FFF2-40B4-BE49-F238E27FC236}">
                  <a16:creationId xmlns:a16="http://schemas.microsoft.com/office/drawing/2014/main" id="{0CA84B7B-CD53-481F-8090-0DD8AE6AF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30838" y="2187576"/>
              <a:ext cx="4154488" cy="1041400"/>
            </a:xfrm>
            <a:custGeom>
              <a:avLst/>
              <a:gdLst>
                <a:gd name="T0" fmla="*/ 684 w 1368"/>
                <a:gd name="T1" fmla="*/ 158 h 343"/>
                <a:gd name="T2" fmla="*/ 0 w 1368"/>
                <a:gd name="T3" fmla="*/ 0 h 343"/>
                <a:gd name="T4" fmla="*/ 0 w 1368"/>
                <a:gd name="T5" fmla="*/ 185 h 343"/>
                <a:gd name="T6" fmla="*/ 684 w 1368"/>
                <a:gd name="T7" fmla="*/ 343 h 343"/>
                <a:gd name="T8" fmla="*/ 1368 w 1368"/>
                <a:gd name="T9" fmla="*/ 185 h 343"/>
                <a:gd name="T10" fmla="*/ 1368 w 1368"/>
                <a:gd name="T11" fmla="*/ 0 h 343"/>
                <a:gd name="T12" fmla="*/ 684 w 1368"/>
                <a:gd name="T13" fmla="*/ 158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343">
                  <a:moveTo>
                    <a:pt x="684" y="158"/>
                  </a:moveTo>
                  <a:cubicBezTo>
                    <a:pt x="306" y="158"/>
                    <a:pt x="0" y="80"/>
                    <a:pt x="0" y="0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265"/>
                    <a:pt x="306" y="343"/>
                    <a:pt x="684" y="343"/>
                  </a:cubicBezTo>
                  <a:cubicBezTo>
                    <a:pt x="1062" y="343"/>
                    <a:pt x="1368" y="265"/>
                    <a:pt x="1368" y="185"/>
                  </a:cubicBezTo>
                  <a:cubicBezTo>
                    <a:pt x="1368" y="0"/>
                    <a:pt x="1368" y="0"/>
                    <a:pt x="1368" y="0"/>
                  </a:cubicBezTo>
                  <a:cubicBezTo>
                    <a:pt x="1368" y="80"/>
                    <a:pt x="1062" y="158"/>
                    <a:pt x="684" y="1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34">
              <a:extLst>
                <a:ext uri="{FF2B5EF4-FFF2-40B4-BE49-F238E27FC236}">
                  <a16:creationId xmlns:a16="http://schemas.microsoft.com/office/drawing/2014/main" id="{D632AA36-73CD-4BA8-BF21-51B32CC65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11750" y="2433638"/>
              <a:ext cx="160338" cy="611188"/>
            </a:xfrm>
            <a:custGeom>
              <a:avLst/>
              <a:gdLst>
                <a:gd name="T0" fmla="*/ 0 w 53"/>
                <a:gd name="T1" fmla="*/ 0 h 201"/>
                <a:gd name="T2" fmla="*/ 0 w 53"/>
                <a:gd name="T3" fmla="*/ 184 h 201"/>
                <a:gd name="T4" fmla="*/ 53 w 53"/>
                <a:gd name="T5" fmla="*/ 201 h 201"/>
                <a:gd name="T6" fmla="*/ 53 w 53"/>
                <a:gd name="T7" fmla="*/ 17 h 201"/>
                <a:gd name="T8" fmla="*/ 0 w 53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1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6" y="190"/>
                    <a:pt x="33" y="196"/>
                    <a:pt x="53" y="201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33" y="12"/>
                    <a:pt x="16" y="6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35">
              <a:extLst>
                <a:ext uri="{FF2B5EF4-FFF2-40B4-BE49-F238E27FC236}">
                  <a16:creationId xmlns:a16="http://schemas.microsoft.com/office/drawing/2014/main" id="{FBF37590-464E-46ED-B737-27EA6D5E4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55775" y="2433638"/>
              <a:ext cx="160338" cy="611188"/>
            </a:xfrm>
            <a:custGeom>
              <a:avLst/>
              <a:gdLst>
                <a:gd name="T0" fmla="*/ 0 w 53"/>
                <a:gd name="T1" fmla="*/ 17 h 201"/>
                <a:gd name="T2" fmla="*/ 0 w 53"/>
                <a:gd name="T3" fmla="*/ 201 h 201"/>
                <a:gd name="T4" fmla="*/ 53 w 53"/>
                <a:gd name="T5" fmla="*/ 184 h 201"/>
                <a:gd name="T6" fmla="*/ 53 w 53"/>
                <a:gd name="T7" fmla="*/ 0 h 201"/>
                <a:gd name="T8" fmla="*/ 0 w 53"/>
                <a:gd name="T9" fmla="*/ 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1">
                  <a:moveTo>
                    <a:pt x="0" y="17"/>
                  </a:moveTo>
                  <a:cubicBezTo>
                    <a:pt x="0" y="201"/>
                    <a:pt x="0" y="201"/>
                    <a:pt x="0" y="201"/>
                  </a:cubicBezTo>
                  <a:cubicBezTo>
                    <a:pt x="19" y="196"/>
                    <a:pt x="37" y="190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7" y="6"/>
                    <a:pt x="19" y="12"/>
                    <a:pt x="0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36">
              <a:extLst>
                <a:ext uri="{FF2B5EF4-FFF2-40B4-BE49-F238E27FC236}">
                  <a16:creationId xmlns:a16="http://schemas.microsoft.com/office/drawing/2014/main" id="{871EDB64-8B3F-4D7A-9373-4D1A958C6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13288" y="2543176"/>
              <a:ext cx="160338" cy="592138"/>
            </a:xfrm>
            <a:custGeom>
              <a:avLst/>
              <a:gdLst>
                <a:gd name="T0" fmla="*/ 0 w 53"/>
                <a:gd name="T1" fmla="*/ 0 h 195"/>
                <a:gd name="T2" fmla="*/ 0 w 53"/>
                <a:gd name="T3" fmla="*/ 185 h 195"/>
                <a:gd name="T4" fmla="*/ 53 w 53"/>
                <a:gd name="T5" fmla="*/ 195 h 195"/>
                <a:gd name="T6" fmla="*/ 53 w 53"/>
                <a:gd name="T7" fmla="*/ 10 h 195"/>
                <a:gd name="T8" fmla="*/ 0 w 53"/>
                <a:gd name="T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5">
                  <a:moveTo>
                    <a:pt x="0" y="0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17" y="188"/>
                    <a:pt x="35" y="191"/>
                    <a:pt x="53" y="195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35" y="7"/>
                    <a:pt x="17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Freeform 37">
              <a:extLst>
                <a:ext uri="{FF2B5EF4-FFF2-40B4-BE49-F238E27FC236}">
                  <a16:creationId xmlns:a16="http://schemas.microsoft.com/office/drawing/2014/main" id="{6312E044-2903-4131-A0D4-391943251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4238" y="2543176"/>
              <a:ext cx="157163" cy="592138"/>
            </a:xfrm>
            <a:custGeom>
              <a:avLst/>
              <a:gdLst>
                <a:gd name="T0" fmla="*/ 0 w 52"/>
                <a:gd name="T1" fmla="*/ 10 h 195"/>
                <a:gd name="T2" fmla="*/ 0 w 52"/>
                <a:gd name="T3" fmla="*/ 195 h 195"/>
                <a:gd name="T4" fmla="*/ 52 w 52"/>
                <a:gd name="T5" fmla="*/ 185 h 195"/>
                <a:gd name="T6" fmla="*/ 52 w 52"/>
                <a:gd name="T7" fmla="*/ 0 h 195"/>
                <a:gd name="T8" fmla="*/ 0 w 52"/>
                <a:gd name="T9" fmla="*/ 1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95">
                  <a:moveTo>
                    <a:pt x="0" y="10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18" y="191"/>
                    <a:pt x="35" y="188"/>
                    <a:pt x="52" y="185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5" y="4"/>
                    <a:pt x="18" y="7"/>
                    <a:pt x="0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38">
              <a:extLst>
                <a:ext uri="{FF2B5EF4-FFF2-40B4-BE49-F238E27FC236}">
                  <a16:creationId xmlns:a16="http://schemas.microsoft.com/office/drawing/2014/main" id="{1E9BE38D-4176-4876-9D6E-E01517419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13238" y="2609851"/>
              <a:ext cx="160338" cy="576263"/>
            </a:xfrm>
            <a:custGeom>
              <a:avLst/>
              <a:gdLst>
                <a:gd name="T0" fmla="*/ 0 w 53"/>
                <a:gd name="T1" fmla="*/ 0 h 190"/>
                <a:gd name="T2" fmla="*/ 0 w 53"/>
                <a:gd name="T3" fmla="*/ 184 h 190"/>
                <a:gd name="T4" fmla="*/ 53 w 53"/>
                <a:gd name="T5" fmla="*/ 190 h 190"/>
                <a:gd name="T6" fmla="*/ 53 w 53"/>
                <a:gd name="T7" fmla="*/ 6 h 190"/>
                <a:gd name="T8" fmla="*/ 0 w 53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0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6"/>
                    <a:pt x="35" y="189"/>
                    <a:pt x="53" y="190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35" y="4"/>
                    <a:pt x="17" y="2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Freeform 39">
              <a:extLst>
                <a:ext uri="{FF2B5EF4-FFF2-40B4-BE49-F238E27FC236}">
                  <a16:creationId xmlns:a16="http://schemas.microsoft.com/office/drawing/2014/main" id="{C48036EE-3B3D-4761-9FC7-C3E790AA8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54288" y="2609851"/>
              <a:ext cx="160338" cy="576263"/>
            </a:xfrm>
            <a:custGeom>
              <a:avLst/>
              <a:gdLst>
                <a:gd name="T0" fmla="*/ 0 w 53"/>
                <a:gd name="T1" fmla="*/ 6 h 190"/>
                <a:gd name="T2" fmla="*/ 0 w 53"/>
                <a:gd name="T3" fmla="*/ 190 h 190"/>
                <a:gd name="T4" fmla="*/ 53 w 53"/>
                <a:gd name="T5" fmla="*/ 184 h 190"/>
                <a:gd name="T6" fmla="*/ 53 w 53"/>
                <a:gd name="T7" fmla="*/ 0 h 190"/>
                <a:gd name="T8" fmla="*/ 0 w 53"/>
                <a:gd name="T9" fmla="*/ 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0">
                  <a:moveTo>
                    <a:pt x="0" y="6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18" y="189"/>
                    <a:pt x="36" y="186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6" y="2"/>
                    <a:pt x="18" y="4"/>
                    <a:pt x="0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40">
              <a:extLst>
                <a:ext uri="{FF2B5EF4-FFF2-40B4-BE49-F238E27FC236}">
                  <a16:creationId xmlns:a16="http://schemas.microsoft.com/office/drawing/2014/main" id="{1D427CAF-FEE0-4E8C-B759-B466B5F92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11600" y="2649538"/>
              <a:ext cx="157163" cy="568325"/>
            </a:xfrm>
            <a:custGeom>
              <a:avLst/>
              <a:gdLst>
                <a:gd name="T0" fmla="*/ 0 w 52"/>
                <a:gd name="T1" fmla="*/ 0 h 187"/>
                <a:gd name="T2" fmla="*/ 0 w 52"/>
                <a:gd name="T3" fmla="*/ 184 h 187"/>
                <a:gd name="T4" fmla="*/ 52 w 52"/>
                <a:gd name="T5" fmla="*/ 187 h 187"/>
                <a:gd name="T6" fmla="*/ 52 w 52"/>
                <a:gd name="T7" fmla="*/ 3 h 187"/>
                <a:gd name="T8" fmla="*/ 0 w 52"/>
                <a:gd name="T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87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5"/>
                    <a:pt x="34" y="187"/>
                    <a:pt x="52" y="187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34" y="2"/>
                    <a:pt x="17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41">
              <a:extLst>
                <a:ext uri="{FF2B5EF4-FFF2-40B4-BE49-F238E27FC236}">
                  <a16:creationId xmlns:a16="http://schemas.microsoft.com/office/drawing/2014/main" id="{AAEFD79F-748C-4E22-A2DC-C62A4A02E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55925" y="2649538"/>
              <a:ext cx="160338" cy="568325"/>
            </a:xfrm>
            <a:custGeom>
              <a:avLst/>
              <a:gdLst>
                <a:gd name="T0" fmla="*/ 0 w 53"/>
                <a:gd name="T1" fmla="*/ 3 h 187"/>
                <a:gd name="T2" fmla="*/ 0 w 53"/>
                <a:gd name="T3" fmla="*/ 187 h 187"/>
                <a:gd name="T4" fmla="*/ 53 w 53"/>
                <a:gd name="T5" fmla="*/ 184 h 187"/>
                <a:gd name="T6" fmla="*/ 53 w 53"/>
                <a:gd name="T7" fmla="*/ 0 h 187"/>
                <a:gd name="T8" fmla="*/ 0 w 53"/>
                <a:gd name="T9" fmla="*/ 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87">
                  <a:moveTo>
                    <a:pt x="0" y="3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18" y="187"/>
                    <a:pt x="36" y="185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6" y="1"/>
                    <a:pt x="18" y="2"/>
                    <a:pt x="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42">
              <a:extLst>
                <a:ext uri="{FF2B5EF4-FFF2-40B4-BE49-F238E27FC236}">
                  <a16:creationId xmlns:a16="http://schemas.microsoft.com/office/drawing/2014/main" id="{B054A53A-9D28-4B7F-9B7C-229133E13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32175" y="2667001"/>
              <a:ext cx="157163" cy="561975"/>
            </a:xfrm>
            <a:custGeom>
              <a:avLst/>
              <a:gdLst>
                <a:gd name="T0" fmla="*/ 26 w 52"/>
                <a:gd name="T1" fmla="*/ 0 h 185"/>
                <a:gd name="T2" fmla="*/ 0 w 52"/>
                <a:gd name="T3" fmla="*/ 0 h 185"/>
                <a:gd name="T4" fmla="*/ 0 w 52"/>
                <a:gd name="T5" fmla="*/ 184 h 185"/>
                <a:gd name="T6" fmla="*/ 26 w 52"/>
                <a:gd name="T7" fmla="*/ 185 h 185"/>
                <a:gd name="T8" fmla="*/ 52 w 52"/>
                <a:gd name="T9" fmla="*/ 184 h 185"/>
                <a:gd name="T10" fmla="*/ 52 w 52"/>
                <a:gd name="T11" fmla="*/ 0 h 185"/>
                <a:gd name="T12" fmla="*/ 26 w 52"/>
                <a:gd name="T1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85">
                  <a:moveTo>
                    <a:pt x="26" y="0"/>
                  </a:moveTo>
                  <a:cubicBezTo>
                    <a:pt x="17" y="0"/>
                    <a:pt x="8" y="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8" y="185"/>
                    <a:pt x="17" y="185"/>
                    <a:pt x="26" y="185"/>
                  </a:cubicBezTo>
                  <a:cubicBezTo>
                    <a:pt x="35" y="185"/>
                    <a:pt x="44" y="185"/>
                    <a:pt x="52" y="18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4" y="0"/>
                    <a:pt x="35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43">
              <a:extLst>
                <a:ext uri="{FF2B5EF4-FFF2-40B4-BE49-F238E27FC236}">
                  <a16:creationId xmlns:a16="http://schemas.microsoft.com/office/drawing/2014/main" id="{FE0B8A77-3354-4F06-AA84-8F63B06B6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-4632325" y="3394076"/>
              <a:ext cx="158750" cy="609600"/>
            </a:xfrm>
            <a:custGeom>
              <a:avLst/>
              <a:gdLst>
                <a:gd name="T0" fmla="*/ 0 w 52"/>
                <a:gd name="T1" fmla="*/ 0 h 201"/>
                <a:gd name="T2" fmla="*/ 0 w 52"/>
                <a:gd name="T3" fmla="*/ 184 h 201"/>
                <a:gd name="T4" fmla="*/ 52 w 52"/>
                <a:gd name="T5" fmla="*/ 201 h 201"/>
                <a:gd name="T6" fmla="*/ 52 w 52"/>
                <a:gd name="T7" fmla="*/ 17 h 201"/>
                <a:gd name="T8" fmla="*/ 0 w 52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01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6" y="190"/>
                    <a:pt x="33" y="196"/>
                    <a:pt x="52" y="201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33" y="12"/>
                    <a:pt x="16" y="6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44">
              <a:extLst>
                <a:ext uri="{FF2B5EF4-FFF2-40B4-BE49-F238E27FC236}">
                  <a16:creationId xmlns:a16="http://schemas.microsoft.com/office/drawing/2014/main" id="{5846C3C3-2056-485B-AAC3-B3DA8D78E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76350" y="3394076"/>
              <a:ext cx="160338" cy="609600"/>
            </a:xfrm>
            <a:custGeom>
              <a:avLst/>
              <a:gdLst>
                <a:gd name="T0" fmla="*/ 0 w 53"/>
                <a:gd name="T1" fmla="*/ 17 h 201"/>
                <a:gd name="T2" fmla="*/ 0 w 53"/>
                <a:gd name="T3" fmla="*/ 201 h 201"/>
                <a:gd name="T4" fmla="*/ 53 w 53"/>
                <a:gd name="T5" fmla="*/ 184 h 201"/>
                <a:gd name="T6" fmla="*/ 53 w 53"/>
                <a:gd name="T7" fmla="*/ 0 h 201"/>
                <a:gd name="T8" fmla="*/ 0 w 53"/>
                <a:gd name="T9" fmla="*/ 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1">
                  <a:moveTo>
                    <a:pt x="0" y="17"/>
                  </a:moveTo>
                  <a:cubicBezTo>
                    <a:pt x="0" y="201"/>
                    <a:pt x="0" y="201"/>
                    <a:pt x="0" y="201"/>
                  </a:cubicBezTo>
                  <a:cubicBezTo>
                    <a:pt x="19" y="196"/>
                    <a:pt x="37" y="190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7" y="6"/>
                    <a:pt x="19" y="12"/>
                    <a:pt x="0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Freeform 45">
              <a:extLst>
                <a:ext uri="{FF2B5EF4-FFF2-40B4-BE49-F238E27FC236}">
                  <a16:creationId xmlns:a16="http://schemas.microsoft.com/office/drawing/2014/main" id="{ECD6F32C-7587-447D-9787-690BF9781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-4233863" y="3503613"/>
              <a:ext cx="160338" cy="588963"/>
            </a:xfrm>
            <a:custGeom>
              <a:avLst/>
              <a:gdLst>
                <a:gd name="T0" fmla="*/ 0 w 53"/>
                <a:gd name="T1" fmla="*/ 0 h 194"/>
                <a:gd name="T2" fmla="*/ 0 w 53"/>
                <a:gd name="T3" fmla="*/ 184 h 194"/>
                <a:gd name="T4" fmla="*/ 53 w 53"/>
                <a:gd name="T5" fmla="*/ 194 h 194"/>
                <a:gd name="T6" fmla="*/ 53 w 53"/>
                <a:gd name="T7" fmla="*/ 10 h 194"/>
                <a:gd name="T8" fmla="*/ 0 w 53"/>
                <a:gd name="T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4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8"/>
                    <a:pt x="35" y="191"/>
                    <a:pt x="53" y="194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35" y="7"/>
                    <a:pt x="17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Freeform 46">
              <a:extLst>
                <a:ext uri="{FF2B5EF4-FFF2-40B4-BE49-F238E27FC236}">
                  <a16:creationId xmlns:a16="http://schemas.microsoft.com/office/drawing/2014/main" id="{A5923D16-0695-4044-A21E-030289695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74813" y="3503613"/>
              <a:ext cx="158750" cy="588963"/>
            </a:xfrm>
            <a:custGeom>
              <a:avLst/>
              <a:gdLst>
                <a:gd name="T0" fmla="*/ 0 w 52"/>
                <a:gd name="T1" fmla="*/ 10 h 194"/>
                <a:gd name="T2" fmla="*/ 0 w 52"/>
                <a:gd name="T3" fmla="*/ 194 h 194"/>
                <a:gd name="T4" fmla="*/ 52 w 52"/>
                <a:gd name="T5" fmla="*/ 184 h 194"/>
                <a:gd name="T6" fmla="*/ 52 w 52"/>
                <a:gd name="T7" fmla="*/ 0 h 194"/>
                <a:gd name="T8" fmla="*/ 0 w 52"/>
                <a:gd name="T9" fmla="*/ 1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94">
                  <a:moveTo>
                    <a:pt x="0" y="10"/>
                  </a:moveTo>
                  <a:cubicBezTo>
                    <a:pt x="0" y="194"/>
                    <a:pt x="0" y="194"/>
                    <a:pt x="0" y="194"/>
                  </a:cubicBezTo>
                  <a:cubicBezTo>
                    <a:pt x="18" y="191"/>
                    <a:pt x="35" y="188"/>
                    <a:pt x="52" y="18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5" y="4"/>
                    <a:pt x="18" y="7"/>
                    <a:pt x="0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Freeform 47">
              <a:extLst>
                <a:ext uri="{FF2B5EF4-FFF2-40B4-BE49-F238E27FC236}">
                  <a16:creationId xmlns:a16="http://schemas.microsoft.com/office/drawing/2014/main" id="{DF500E1F-E098-4275-B9B6-2574243B1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833813" y="3570288"/>
              <a:ext cx="161925" cy="576263"/>
            </a:xfrm>
            <a:custGeom>
              <a:avLst/>
              <a:gdLst>
                <a:gd name="T0" fmla="*/ 0 w 53"/>
                <a:gd name="T1" fmla="*/ 0 h 190"/>
                <a:gd name="T2" fmla="*/ 0 w 53"/>
                <a:gd name="T3" fmla="*/ 184 h 190"/>
                <a:gd name="T4" fmla="*/ 53 w 53"/>
                <a:gd name="T5" fmla="*/ 190 h 190"/>
                <a:gd name="T6" fmla="*/ 53 w 53"/>
                <a:gd name="T7" fmla="*/ 6 h 190"/>
                <a:gd name="T8" fmla="*/ 0 w 53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0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6"/>
                    <a:pt x="35" y="188"/>
                    <a:pt x="53" y="190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35" y="4"/>
                    <a:pt x="17" y="2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Freeform 48">
              <a:extLst>
                <a:ext uri="{FF2B5EF4-FFF2-40B4-BE49-F238E27FC236}">
                  <a16:creationId xmlns:a16="http://schemas.microsoft.com/office/drawing/2014/main" id="{4A2CFE0F-CC9B-4664-86C9-5928AD4DB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74863" y="3570288"/>
              <a:ext cx="160338" cy="576263"/>
            </a:xfrm>
            <a:custGeom>
              <a:avLst/>
              <a:gdLst>
                <a:gd name="T0" fmla="*/ 0 w 53"/>
                <a:gd name="T1" fmla="*/ 6 h 190"/>
                <a:gd name="T2" fmla="*/ 0 w 53"/>
                <a:gd name="T3" fmla="*/ 190 h 190"/>
                <a:gd name="T4" fmla="*/ 53 w 53"/>
                <a:gd name="T5" fmla="*/ 184 h 190"/>
                <a:gd name="T6" fmla="*/ 53 w 53"/>
                <a:gd name="T7" fmla="*/ 0 h 190"/>
                <a:gd name="T8" fmla="*/ 0 w 53"/>
                <a:gd name="T9" fmla="*/ 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0">
                  <a:moveTo>
                    <a:pt x="0" y="6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18" y="188"/>
                    <a:pt x="35" y="186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5" y="2"/>
                    <a:pt x="18" y="4"/>
                    <a:pt x="0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Freeform 49">
              <a:extLst>
                <a:ext uri="{FF2B5EF4-FFF2-40B4-BE49-F238E27FC236}">
                  <a16:creationId xmlns:a16="http://schemas.microsoft.com/office/drawing/2014/main" id="{220135A8-795B-4A4C-88C6-41F6591A8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32175" y="3608388"/>
              <a:ext cx="157163" cy="568325"/>
            </a:xfrm>
            <a:custGeom>
              <a:avLst/>
              <a:gdLst>
                <a:gd name="T0" fmla="*/ 0 w 52"/>
                <a:gd name="T1" fmla="*/ 0 h 187"/>
                <a:gd name="T2" fmla="*/ 0 w 52"/>
                <a:gd name="T3" fmla="*/ 184 h 187"/>
                <a:gd name="T4" fmla="*/ 52 w 52"/>
                <a:gd name="T5" fmla="*/ 187 h 187"/>
                <a:gd name="T6" fmla="*/ 52 w 52"/>
                <a:gd name="T7" fmla="*/ 3 h 187"/>
                <a:gd name="T8" fmla="*/ 0 w 52"/>
                <a:gd name="T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87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5"/>
                    <a:pt x="34" y="186"/>
                    <a:pt x="52" y="187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34" y="2"/>
                    <a:pt x="17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50">
              <a:extLst>
                <a:ext uri="{FF2B5EF4-FFF2-40B4-BE49-F238E27FC236}">
                  <a16:creationId xmlns:a16="http://schemas.microsoft.com/office/drawing/2014/main" id="{7832EE2A-9D76-46F8-89E2-DCE2ED7B5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76500" y="3608388"/>
              <a:ext cx="161925" cy="568325"/>
            </a:xfrm>
            <a:custGeom>
              <a:avLst/>
              <a:gdLst>
                <a:gd name="T0" fmla="*/ 0 w 53"/>
                <a:gd name="T1" fmla="*/ 3 h 187"/>
                <a:gd name="T2" fmla="*/ 0 w 53"/>
                <a:gd name="T3" fmla="*/ 187 h 187"/>
                <a:gd name="T4" fmla="*/ 53 w 53"/>
                <a:gd name="T5" fmla="*/ 184 h 187"/>
                <a:gd name="T6" fmla="*/ 53 w 53"/>
                <a:gd name="T7" fmla="*/ 0 h 187"/>
                <a:gd name="T8" fmla="*/ 0 w 53"/>
                <a:gd name="T9" fmla="*/ 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87">
                  <a:moveTo>
                    <a:pt x="0" y="3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18" y="186"/>
                    <a:pt x="36" y="185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6" y="1"/>
                    <a:pt x="18" y="2"/>
                    <a:pt x="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Freeform 51">
              <a:extLst>
                <a:ext uri="{FF2B5EF4-FFF2-40B4-BE49-F238E27FC236}">
                  <a16:creationId xmlns:a16="http://schemas.microsoft.com/office/drawing/2014/main" id="{EB0BDCE7-4628-4ACC-96FA-911FA2F02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55925" y="3627438"/>
              <a:ext cx="160338" cy="558800"/>
            </a:xfrm>
            <a:custGeom>
              <a:avLst/>
              <a:gdLst>
                <a:gd name="T0" fmla="*/ 27 w 53"/>
                <a:gd name="T1" fmla="*/ 0 h 184"/>
                <a:gd name="T2" fmla="*/ 0 w 53"/>
                <a:gd name="T3" fmla="*/ 0 h 184"/>
                <a:gd name="T4" fmla="*/ 0 w 53"/>
                <a:gd name="T5" fmla="*/ 184 h 184"/>
                <a:gd name="T6" fmla="*/ 27 w 53"/>
                <a:gd name="T7" fmla="*/ 184 h 184"/>
                <a:gd name="T8" fmla="*/ 53 w 53"/>
                <a:gd name="T9" fmla="*/ 184 h 184"/>
                <a:gd name="T10" fmla="*/ 53 w 53"/>
                <a:gd name="T11" fmla="*/ 0 h 184"/>
                <a:gd name="T12" fmla="*/ 27 w 53"/>
                <a:gd name="T13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84">
                  <a:moveTo>
                    <a:pt x="27" y="0"/>
                  </a:moveTo>
                  <a:cubicBezTo>
                    <a:pt x="18" y="0"/>
                    <a:pt x="9" y="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9" y="184"/>
                    <a:pt x="18" y="184"/>
                    <a:pt x="27" y="184"/>
                  </a:cubicBezTo>
                  <a:cubicBezTo>
                    <a:pt x="36" y="184"/>
                    <a:pt x="44" y="184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4" y="0"/>
                    <a:pt x="36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" name="Freeform 52">
              <a:extLst>
                <a:ext uri="{FF2B5EF4-FFF2-40B4-BE49-F238E27FC236}">
                  <a16:creationId xmlns:a16="http://schemas.microsoft.com/office/drawing/2014/main" id="{F3893703-3E64-40E3-97F9-D31E29E77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11750" y="4275138"/>
              <a:ext cx="160338" cy="609600"/>
            </a:xfrm>
            <a:custGeom>
              <a:avLst/>
              <a:gdLst>
                <a:gd name="T0" fmla="*/ 0 w 53"/>
                <a:gd name="T1" fmla="*/ 0 h 201"/>
                <a:gd name="T2" fmla="*/ 0 w 53"/>
                <a:gd name="T3" fmla="*/ 184 h 201"/>
                <a:gd name="T4" fmla="*/ 53 w 53"/>
                <a:gd name="T5" fmla="*/ 201 h 201"/>
                <a:gd name="T6" fmla="*/ 53 w 53"/>
                <a:gd name="T7" fmla="*/ 17 h 201"/>
                <a:gd name="T8" fmla="*/ 0 w 53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1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6" y="190"/>
                    <a:pt x="33" y="195"/>
                    <a:pt x="53" y="201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33" y="11"/>
                    <a:pt x="16" y="6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Freeform 53">
              <a:extLst>
                <a:ext uri="{FF2B5EF4-FFF2-40B4-BE49-F238E27FC236}">
                  <a16:creationId xmlns:a16="http://schemas.microsoft.com/office/drawing/2014/main" id="{9628B1D8-70C8-46A8-A499-68B2A8212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55775" y="4275138"/>
              <a:ext cx="160338" cy="609600"/>
            </a:xfrm>
            <a:custGeom>
              <a:avLst/>
              <a:gdLst>
                <a:gd name="T0" fmla="*/ 0 w 53"/>
                <a:gd name="T1" fmla="*/ 17 h 201"/>
                <a:gd name="T2" fmla="*/ 0 w 53"/>
                <a:gd name="T3" fmla="*/ 201 h 201"/>
                <a:gd name="T4" fmla="*/ 53 w 53"/>
                <a:gd name="T5" fmla="*/ 184 h 201"/>
                <a:gd name="T6" fmla="*/ 53 w 53"/>
                <a:gd name="T7" fmla="*/ 0 h 201"/>
                <a:gd name="T8" fmla="*/ 0 w 53"/>
                <a:gd name="T9" fmla="*/ 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1">
                  <a:moveTo>
                    <a:pt x="0" y="17"/>
                  </a:moveTo>
                  <a:cubicBezTo>
                    <a:pt x="0" y="201"/>
                    <a:pt x="0" y="201"/>
                    <a:pt x="0" y="201"/>
                  </a:cubicBezTo>
                  <a:cubicBezTo>
                    <a:pt x="19" y="195"/>
                    <a:pt x="37" y="190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7" y="6"/>
                    <a:pt x="19" y="11"/>
                    <a:pt x="0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Freeform 54">
              <a:extLst>
                <a:ext uri="{FF2B5EF4-FFF2-40B4-BE49-F238E27FC236}">
                  <a16:creationId xmlns:a16="http://schemas.microsoft.com/office/drawing/2014/main" id="{BA338579-A28D-48D0-9B18-0C0D3770D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13288" y="4383088"/>
              <a:ext cx="160338" cy="590550"/>
            </a:xfrm>
            <a:custGeom>
              <a:avLst/>
              <a:gdLst>
                <a:gd name="T0" fmla="*/ 0 w 53"/>
                <a:gd name="T1" fmla="*/ 0 h 194"/>
                <a:gd name="T2" fmla="*/ 0 w 53"/>
                <a:gd name="T3" fmla="*/ 184 h 194"/>
                <a:gd name="T4" fmla="*/ 53 w 53"/>
                <a:gd name="T5" fmla="*/ 194 h 194"/>
                <a:gd name="T6" fmla="*/ 53 w 53"/>
                <a:gd name="T7" fmla="*/ 10 h 194"/>
                <a:gd name="T8" fmla="*/ 0 w 53"/>
                <a:gd name="T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4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7"/>
                    <a:pt x="35" y="191"/>
                    <a:pt x="53" y="194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35" y="7"/>
                    <a:pt x="17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" name="Freeform 55">
              <a:extLst>
                <a:ext uri="{FF2B5EF4-FFF2-40B4-BE49-F238E27FC236}">
                  <a16:creationId xmlns:a16="http://schemas.microsoft.com/office/drawing/2014/main" id="{99615578-BDD3-41D6-AE24-A0D723F30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4238" y="4383088"/>
              <a:ext cx="157163" cy="590550"/>
            </a:xfrm>
            <a:custGeom>
              <a:avLst/>
              <a:gdLst>
                <a:gd name="T0" fmla="*/ 0 w 52"/>
                <a:gd name="T1" fmla="*/ 10 h 194"/>
                <a:gd name="T2" fmla="*/ 0 w 52"/>
                <a:gd name="T3" fmla="*/ 194 h 194"/>
                <a:gd name="T4" fmla="*/ 52 w 52"/>
                <a:gd name="T5" fmla="*/ 184 h 194"/>
                <a:gd name="T6" fmla="*/ 52 w 52"/>
                <a:gd name="T7" fmla="*/ 0 h 194"/>
                <a:gd name="T8" fmla="*/ 0 w 52"/>
                <a:gd name="T9" fmla="*/ 1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94">
                  <a:moveTo>
                    <a:pt x="0" y="10"/>
                  </a:moveTo>
                  <a:cubicBezTo>
                    <a:pt x="0" y="194"/>
                    <a:pt x="0" y="194"/>
                    <a:pt x="0" y="194"/>
                  </a:cubicBezTo>
                  <a:cubicBezTo>
                    <a:pt x="18" y="191"/>
                    <a:pt x="35" y="187"/>
                    <a:pt x="52" y="18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5" y="3"/>
                    <a:pt x="18" y="7"/>
                    <a:pt x="0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Freeform 56">
              <a:extLst>
                <a:ext uri="{FF2B5EF4-FFF2-40B4-BE49-F238E27FC236}">
                  <a16:creationId xmlns:a16="http://schemas.microsoft.com/office/drawing/2014/main" id="{D4D43C19-312D-49AA-92C2-5A61DB556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13238" y="4451351"/>
              <a:ext cx="160338" cy="576263"/>
            </a:xfrm>
            <a:custGeom>
              <a:avLst/>
              <a:gdLst>
                <a:gd name="T0" fmla="*/ 0 w 53"/>
                <a:gd name="T1" fmla="*/ 0 h 190"/>
                <a:gd name="T2" fmla="*/ 0 w 53"/>
                <a:gd name="T3" fmla="*/ 184 h 190"/>
                <a:gd name="T4" fmla="*/ 53 w 53"/>
                <a:gd name="T5" fmla="*/ 190 h 190"/>
                <a:gd name="T6" fmla="*/ 53 w 53"/>
                <a:gd name="T7" fmla="*/ 6 h 190"/>
                <a:gd name="T8" fmla="*/ 0 w 53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0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6"/>
                    <a:pt x="35" y="188"/>
                    <a:pt x="53" y="190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35" y="4"/>
                    <a:pt x="17" y="2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Freeform 57">
              <a:extLst>
                <a:ext uri="{FF2B5EF4-FFF2-40B4-BE49-F238E27FC236}">
                  <a16:creationId xmlns:a16="http://schemas.microsoft.com/office/drawing/2014/main" id="{FF3814F2-D412-4A9B-A0E6-48C67968F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54288" y="4451351"/>
              <a:ext cx="160338" cy="576263"/>
            </a:xfrm>
            <a:custGeom>
              <a:avLst/>
              <a:gdLst>
                <a:gd name="T0" fmla="*/ 0 w 53"/>
                <a:gd name="T1" fmla="*/ 6 h 190"/>
                <a:gd name="T2" fmla="*/ 0 w 53"/>
                <a:gd name="T3" fmla="*/ 190 h 190"/>
                <a:gd name="T4" fmla="*/ 53 w 53"/>
                <a:gd name="T5" fmla="*/ 184 h 190"/>
                <a:gd name="T6" fmla="*/ 53 w 53"/>
                <a:gd name="T7" fmla="*/ 0 h 190"/>
                <a:gd name="T8" fmla="*/ 0 w 53"/>
                <a:gd name="T9" fmla="*/ 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0">
                  <a:moveTo>
                    <a:pt x="0" y="6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18" y="188"/>
                    <a:pt x="36" y="186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6" y="2"/>
                    <a:pt x="18" y="4"/>
                    <a:pt x="0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" name="Freeform 58">
              <a:extLst>
                <a:ext uri="{FF2B5EF4-FFF2-40B4-BE49-F238E27FC236}">
                  <a16:creationId xmlns:a16="http://schemas.microsoft.com/office/drawing/2014/main" id="{06E70A20-46ED-419F-B611-63CFCDC13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11600" y="4487863"/>
              <a:ext cx="157163" cy="569913"/>
            </a:xfrm>
            <a:custGeom>
              <a:avLst/>
              <a:gdLst>
                <a:gd name="T0" fmla="*/ 0 w 52"/>
                <a:gd name="T1" fmla="*/ 0 h 188"/>
                <a:gd name="T2" fmla="*/ 0 w 52"/>
                <a:gd name="T3" fmla="*/ 185 h 188"/>
                <a:gd name="T4" fmla="*/ 52 w 52"/>
                <a:gd name="T5" fmla="*/ 188 h 188"/>
                <a:gd name="T6" fmla="*/ 52 w 52"/>
                <a:gd name="T7" fmla="*/ 3 h 188"/>
                <a:gd name="T8" fmla="*/ 0 w 52"/>
                <a:gd name="T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88">
                  <a:moveTo>
                    <a:pt x="0" y="0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17" y="186"/>
                    <a:pt x="34" y="187"/>
                    <a:pt x="52" y="188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34" y="3"/>
                    <a:pt x="17" y="2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3" name="Freeform 59">
              <a:extLst>
                <a:ext uri="{FF2B5EF4-FFF2-40B4-BE49-F238E27FC236}">
                  <a16:creationId xmlns:a16="http://schemas.microsoft.com/office/drawing/2014/main" id="{2B8EF37E-FAF4-41B0-98C5-957D82056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55925" y="4487863"/>
              <a:ext cx="160338" cy="569913"/>
            </a:xfrm>
            <a:custGeom>
              <a:avLst/>
              <a:gdLst>
                <a:gd name="T0" fmla="*/ 0 w 53"/>
                <a:gd name="T1" fmla="*/ 3 h 188"/>
                <a:gd name="T2" fmla="*/ 0 w 53"/>
                <a:gd name="T3" fmla="*/ 188 h 188"/>
                <a:gd name="T4" fmla="*/ 53 w 53"/>
                <a:gd name="T5" fmla="*/ 185 h 188"/>
                <a:gd name="T6" fmla="*/ 53 w 53"/>
                <a:gd name="T7" fmla="*/ 0 h 188"/>
                <a:gd name="T8" fmla="*/ 0 w 53"/>
                <a:gd name="T9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88">
                  <a:moveTo>
                    <a:pt x="0" y="3"/>
                  </a:moveTo>
                  <a:cubicBezTo>
                    <a:pt x="0" y="188"/>
                    <a:pt x="0" y="188"/>
                    <a:pt x="0" y="188"/>
                  </a:cubicBezTo>
                  <a:cubicBezTo>
                    <a:pt x="18" y="187"/>
                    <a:pt x="36" y="186"/>
                    <a:pt x="53" y="185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6" y="2"/>
                    <a:pt x="18" y="3"/>
                    <a:pt x="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4" name="Freeform 60">
              <a:extLst>
                <a:ext uri="{FF2B5EF4-FFF2-40B4-BE49-F238E27FC236}">
                  <a16:creationId xmlns:a16="http://schemas.microsoft.com/office/drawing/2014/main" id="{BB459A1B-653A-4A64-87A6-AFC1DA9B6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32175" y="4508501"/>
              <a:ext cx="157163" cy="558800"/>
            </a:xfrm>
            <a:custGeom>
              <a:avLst/>
              <a:gdLst>
                <a:gd name="T0" fmla="*/ 26 w 52"/>
                <a:gd name="T1" fmla="*/ 0 h 184"/>
                <a:gd name="T2" fmla="*/ 0 w 52"/>
                <a:gd name="T3" fmla="*/ 0 h 184"/>
                <a:gd name="T4" fmla="*/ 0 w 52"/>
                <a:gd name="T5" fmla="*/ 184 h 184"/>
                <a:gd name="T6" fmla="*/ 26 w 52"/>
                <a:gd name="T7" fmla="*/ 184 h 184"/>
                <a:gd name="T8" fmla="*/ 52 w 52"/>
                <a:gd name="T9" fmla="*/ 184 h 184"/>
                <a:gd name="T10" fmla="*/ 52 w 52"/>
                <a:gd name="T11" fmla="*/ 0 h 184"/>
                <a:gd name="T12" fmla="*/ 26 w 52"/>
                <a:gd name="T13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84">
                  <a:moveTo>
                    <a:pt x="26" y="0"/>
                  </a:moveTo>
                  <a:cubicBezTo>
                    <a:pt x="17" y="0"/>
                    <a:pt x="8" y="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8" y="184"/>
                    <a:pt x="17" y="184"/>
                    <a:pt x="26" y="184"/>
                  </a:cubicBezTo>
                  <a:cubicBezTo>
                    <a:pt x="35" y="184"/>
                    <a:pt x="44" y="184"/>
                    <a:pt x="52" y="18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4" y="0"/>
                    <a:pt x="35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5" name="Freeform 61">
              <a:extLst>
                <a:ext uri="{FF2B5EF4-FFF2-40B4-BE49-F238E27FC236}">
                  <a16:creationId xmlns:a16="http://schemas.microsoft.com/office/drawing/2014/main" id="{E582A9BB-E949-43C5-A02F-6123E8E4C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72038" y="5153026"/>
              <a:ext cx="158750" cy="609600"/>
            </a:xfrm>
            <a:custGeom>
              <a:avLst/>
              <a:gdLst>
                <a:gd name="T0" fmla="*/ 0 w 52"/>
                <a:gd name="T1" fmla="*/ 0 h 201"/>
                <a:gd name="T2" fmla="*/ 0 w 52"/>
                <a:gd name="T3" fmla="*/ 184 h 201"/>
                <a:gd name="T4" fmla="*/ 52 w 52"/>
                <a:gd name="T5" fmla="*/ 201 h 201"/>
                <a:gd name="T6" fmla="*/ 52 w 52"/>
                <a:gd name="T7" fmla="*/ 17 h 201"/>
                <a:gd name="T8" fmla="*/ 0 w 52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01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6" y="190"/>
                    <a:pt x="33" y="196"/>
                    <a:pt x="52" y="201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33" y="12"/>
                    <a:pt x="16" y="6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" name="Freeform 62">
              <a:extLst>
                <a:ext uri="{FF2B5EF4-FFF2-40B4-BE49-F238E27FC236}">
                  <a16:creationId xmlns:a16="http://schemas.microsoft.com/office/drawing/2014/main" id="{67352A75-FF52-4FE9-AC35-4EFF8A55A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16063" y="5153026"/>
              <a:ext cx="160338" cy="609600"/>
            </a:xfrm>
            <a:custGeom>
              <a:avLst/>
              <a:gdLst>
                <a:gd name="T0" fmla="*/ 0 w 53"/>
                <a:gd name="T1" fmla="*/ 17 h 201"/>
                <a:gd name="T2" fmla="*/ 0 w 53"/>
                <a:gd name="T3" fmla="*/ 201 h 201"/>
                <a:gd name="T4" fmla="*/ 53 w 53"/>
                <a:gd name="T5" fmla="*/ 184 h 201"/>
                <a:gd name="T6" fmla="*/ 53 w 53"/>
                <a:gd name="T7" fmla="*/ 0 h 201"/>
                <a:gd name="T8" fmla="*/ 0 w 53"/>
                <a:gd name="T9" fmla="*/ 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1">
                  <a:moveTo>
                    <a:pt x="0" y="17"/>
                  </a:moveTo>
                  <a:cubicBezTo>
                    <a:pt x="0" y="201"/>
                    <a:pt x="0" y="201"/>
                    <a:pt x="0" y="201"/>
                  </a:cubicBezTo>
                  <a:cubicBezTo>
                    <a:pt x="19" y="196"/>
                    <a:pt x="37" y="190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7" y="6"/>
                    <a:pt x="19" y="12"/>
                    <a:pt x="0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" name="Freeform 63">
              <a:extLst>
                <a:ext uri="{FF2B5EF4-FFF2-40B4-BE49-F238E27FC236}">
                  <a16:creationId xmlns:a16="http://schemas.microsoft.com/office/drawing/2014/main" id="{17D17656-913E-4C51-B5C1-8383EEF83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73575" y="5262563"/>
              <a:ext cx="160338" cy="588963"/>
            </a:xfrm>
            <a:custGeom>
              <a:avLst/>
              <a:gdLst>
                <a:gd name="T0" fmla="*/ 0 w 53"/>
                <a:gd name="T1" fmla="*/ 0 h 194"/>
                <a:gd name="T2" fmla="*/ 0 w 53"/>
                <a:gd name="T3" fmla="*/ 184 h 194"/>
                <a:gd name="T4" fmla="*/ 53 w 53"/>
                <a:gd name="T5" fmla="*/ 194 h 194"/>
                <a:gd name="T6" fmla="*/ 53 w 53"/>
                <a:gd name="T7" fmla="*/ 10 h 194"/>
                <a:gd name="T8" fmla="*/ 0 w 53"/>
                <a:gd name="T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4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8"/>
                    <a:pt x="35" y="191"/>
                    <a:pt x="53" y="194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35" y="7"/>
                    <a:pt x="17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" name="Freeform 64">
              <a:extLst>
                <a:ext uri="{FF2B5EF4-FFF2-40B4-BE49-F238E27FC236}">
                  <a16:creationId xmlns:a16="http://schemas.microsoft.com/office/drawing/2014/main" id="{94A3C7FA-62D2-4A4F-9A78-309F72C67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4525" y="5262563"/>
              <a:ext cx="158750" cy="588963"/>
            </a:xfrm>
            <a:custGeom>
              <a:avLst/>
              <a:gdLst>
                <a:gd name="T0" fmla="*/ 0 w 52"/>
                <a:gd name="T1" fmla="*/ 10 h 194"/>
                <a:gd name="T2" fmla="*/ 0 w 52"/>
                <a:gd name="T3" fmla="*/ 194 h 194"/>
                <a:gd name="T4" fmla="*/ 52 w 52"/>
                <a:gd name="T5" fmla="*/ 184 h 194"/>
                <a:gd name="T6" fmla="*/ 52 w 52"/>
                <a:gd name="T7" fmla="*/ 0 h 194"/>
                <a:gd name="T8" fmla="*/ 0 w 52"/>
                <a:gd name="T9" fmla="*/ 1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94">
                  <a:moveTo>
                    <a:pt x="0" y="10"/>
                  </a:moveTo>
                  <a:cubicBezTo>
                    <a:pt x="0" y="194"/>
                    <a:pt x="0" y="194"/>
                    <a:pt x="0" y="194"/>
                  </a:cubicBezTo>
                  <a:cubicBezTo>
                    <a:pt x="18" y="191"/>
                    <a:pt x="35" y="188"/>
                    <a:pt x="52" y="18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5" y="4"/>
                    <a:pt x="18" y="7"/>
                    <a:pt x="0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9" name="Freeform 65">
              <a:extLst>
                <a:ext uri="{FF2B5EF4-FFF2-40B4-BE49-F238E27FC236}">
                  <a16:creationId xmlns:a16="http://schemas.microsoft.com/office/drawing/2014/main" id="{6DD95D02-EF86-44B0-A73C-E4A54BDE1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-4073525" y="5329238"/>
              <a:ext cx="161925" cy="576263"/>
            </a:xfrm>
            <a:custGeom>
              <a:avLst/>
              <a:gdLst>
                <a:gd name="T0" fmla="*/ 0 w 53"/>
                <a:gd name="T1" fmla="*/ 0 h 190"/>
                <a:gd name="T2" fmla="*/ 0 w 53"/>
                <a:gd name="T3" fmla="*/ 184 h 190"/>
                <a:gd name="T4" fmla="*/ 53 w 53"/>
                <a:gd name="T5" fmla="*/ 190 h 190"/>
                <a:gd name="T6" fmla="*/ 53 w 53"/>
                <a:gd name="T7" fmla="*/ 6 h 190"/>
                <a:gd name="T8" fmla="*/ 0 w 53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0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6"/>
                    <a:pt x="35" y="188"/>
                    <a:pt x="53" y="190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35" y="4"/>
                    <a:pt x="17" y="2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0" name="Freeform 66">
              <a:extLst>
                <a:ext uri="{FF2B5EF4-FFF2-40B4-BE49-F238E27FC236}">
                  <a16:creationId xmlns:a16="http://schemas.microsoft.com/office/drawing/2014/main" id="{BEA94498-F2B7-4C38-A58F-2F05940D2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14575" y="5329238"/>
              <a:ext cx="160338" cy="576263"/>
            </a:xfrm>
            <a:custGeom>
              <a:avLst/>
              <a:gdLst>
                <a:gd name="T0" fmla="*/ 0 w 53"/>
                <a:gd name="T1" fmla="*/ 6 h 190"/>
                <a:gd name="T2" fmla="*/ 0 w 53"/>
                <a:gd name="T3" fmla="*/ 190 h 190"/>
                <a:gd name="T4" fmla="*/ 53 w 53"/>
                <a:gd name="T5" fmla="*/ 184 h 190"/>
                <a:gd name="T6" fmla="*/ 53 w 53"/>
                <a:gd name="T7" fmla="*/ 0 h 190"/>
                <a:gd name="T8" fmla="*/ 0 w 53"/>
                <a:gd name="T9" fmla="*/ 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0">
                  <a:moveTo>
                    <a:pt x="0" y="6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18" y="188"/>
                    <a:pt x="35" y="186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5" y="2"/>
                    <a:pt x="18" y="4"/>
                    <a:pt x="0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1" name="Freeform 67">
              <a:extLst>
                <a:ext uri="{FF2B5EF4-FFF2-40B4-BE49-F238E27FC236}">
                  <a16:creationId xmlns:a16="http://schemas.microsoft.com/office/drawing/2014/main" id="{0FF1F481-656A-4CCE-A819-54D4FEE0C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-3671888" y="5368926"/>
              <a:ext cx="157163" cy="566738"/>
            </a:xfrm>
            <a:custGeom>
              <a:avLst/>
              <a:gdLst>
                <a:gd name="T0" fmla="*/ 0 w 52"/>
                <a:gd name="T1" fmla="*/ 0 h 187"/>
                <a:gd name="T2" fmla="*/ 0 w 52"/>
                <a:gd name="T3" fmla="*/ 184 h 187"/>
                <a:gd name="T4" fmla="*/ 52 w 52"/>
                <a:gd name="T5" fmla="*/ 187 h 187"/>
                <a:gd name="T6" fmla="*/ 52 w 52"/>
                <a:gd name="T7" fmla="*/ 3 h 187"/>
                <a:gd name="T8" fmla="*/ 0 w 52"/>
                <a:gd name="T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87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5"/>
                    <a:pt x="34" y="186"/>
                    <a:pt x="52" y="187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34" y="2"/>
                    <a:pt x="17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" name="Freeform 68">
              <a:extLst>
                <a:ext uri="{FF2B5EF4-FFF2-40B4-BE49-F238E27FC236}">
                  <a16:creationId xmlns:a16="http://schemas.microsoft.com/office/drawing/2014/main" id="{BF8BA714-1974-46D4-8820-595211AD6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16213" y="5368926"/>
              <a:ext cx="161925" cy="566738"/>
            </a:xfrm>
            <a:custGeom>
              <a:avLst/>
              <a:gdLst>
                <a:gd name="T0" fmla="*/ 0 w 53"/>
                <a:gd name="T1" fmla="*/ 3 h 187"/>
                <a:gd name="T2" fmla="*/ 0 w 53"/>
                <a:gd name="T3" fmla="*/ 187 h 187"/>
                <a:gd name="T4" fmla="*/ 53 w 53"/>
                <a:gd name="T5" fmla="*/ 184 h 187"/>
                <a:gd name="T6" fmla="*/ 53 w 53"/>
                <a:gd name="T7" fmla="*/ 0 h 187"/>
                <a:gd name="T8" fmla="*/ 0 w 53"/>
                <a:gd name="T9" fmla="*/ 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87">
                  <a:moveTo>
                    <a:pt x="0" y="3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18" y="186"/>
                    <a:pt x="36" y="185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6" y="1"/>
                    <a:pt x="18" y="2"/>
                    <a:pt x="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3" name="Freeform 69">
              <a:extLst>
                <a:ext uri="{FF2B5EF4-FFF2-40B4-BE49-F238E27FC236}">
                  <a16:creationId xmlns:a16="http://schemas.microsoft.com/office/drawing/2014/main" id="{3D70A501-4096-448E-98FA-FB1E14EA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95638" y="5386388"/>
              <a:ext cx="160338" cy="561975"/>
            </a:xfrm>
            <a:custGeom>
              <a:avLst/>
              <a:gdLst>
                <a:gd name="T0" fmla="*/ 27 w 53"/>
                <a:gd name="T1" fmla="*/ 0 h 185"/>
                <a:gd name="T2" fmla="*/ 0 w 53"/>
                <a:gd name="T3" fmla="*/ 0 h 185"/>
                <a:gd name="T4" fmla="*/ 0 w 53"/>
                <a:gd name="T5" fmla="*/ 184 h 185"/>
                <a:gd name="T6" fmla="*/ 27 w 53"/>
                <a:gd name="T7" fmla="*/ 185 h 185"/>
                <a:gd name="T8" fmla="*/ 53 w 53"/>
                <a:gd name="T9" fmla="*/ 184 h 185"/>
                <a:gd name="T10" fmla="*/ 53 w 53"/>
                <a:gd name="T11" fmla="*/ 0 h 185"/>
                <a:gd name="T12" fmla="*/ 27 w 53"/>
                <a:gd name="T1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85">
                  <a:moveTo>
                    <a:pt x="27" y="0"/>
                  </a:moveTo>
                  <a:cubicBezTo>
                    <a:pt x="18" y="0"/>
                    <a:pt x="9" y="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9" y="184"/>
                    <a:pt x="18" y="185"/>
                    <a:pt x="27" y="185"/>
                  </a:cubicBezTo>
                  <a:cubicBezTo>
                    <a:pt x="36" y="185"/>
                    <a:pt x="44" y="184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4" y="0"/>
                    <a:pt x="36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4" name="Freeform 70">
              <a:extLst>
                <a:ext uri="{FF2B5EF4-FFF2-40B4-BE49-F238E27FC236}">
                  <a16:creationId xmlns:a16="http://schemas.microsoft.com/office/drawing/2014/main" id="{24AEFF53-535A-4653-BA61-4AA85EAF4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94300" y="4697413"/>
              <a:ext cx="4157663" cy="688975"/>
            </a:xfrm>
            <a:custGeom>
              <a:avLst/>
              <a:gdLst>
                <a:gd name="T0" fmla="*/ 1269 w 1369"/>
                <a:gd name="T1" fmla="*/ 0 h 227"/>
                <a:gd name="T2" fmla="*/ 606 w 1369"/>
                <a:gd name="T3" fmla="*/ 122 h 227"/>
                <a:gd name="T4" fmla="*/ 17 w 1369"/>
                <a:gd name="T5" fmla="*/ 41 h 227"/>
                <a:gd name="T6" fmla="*/ 0 w 1369"/>
                <a:gd name="T7" fmla="*/ 73 h 227"/>
                <a:gd name="T8" fmla="*/ 685 w 1369"/>
                <a:gd name="T9" fmla="*/ 227 h 227"/>
                <a:gd name="T10" fmla="*/ 1369 w 1369"/>
                <a:gd name="T11" fmla="*/ 73 h 227"/>
                <a:gd name="T12" fmla="*/ 1269 w 1369"/>
                <a:gd name="T1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9" h="227">
                  <a:moveTo>
                    <a:pt x="1269" y="0"/>
                  </a:moveTo>
                  <a:cubicBezTo>
                    <a:pt x="1195" y="66"/>
                    <a:pt x="926" y="122"/>
                    <a:pt x="606" y="122"/>
                  </a:cubicBezTo>
                  <a:cubicBezTo>
                    <a:pt x="356" y="122"/>
                    <a:pt x="137" y="88"/>
                    <a:pt x="17" y="41"/>
                  </a:cubicBezTo>
                  <a:cubicBezTo>
                    <a:pt x="7" y="51"/>
                    <a:pt x="0" y="62"/>
                    <a:pt x="0" y="73"/>
                  </a:cubicBezTo>
                  <a:cubicBezTo>
                    <a:pt x="0" y="153"/>
                    <a:pt x="307" y="227"/>
                    <a:pt x="685" y="227"/>
                  </a:cubicBezTo>
                  <a:cubicBezTo>
                    <a:pt x="1063" y="227"/>
                    <a:pt x="1369" y="153"/>
                    <a:pt x="1369" y="73"/>
                  </a:cubicBezTo>
                  <a:cubicBezTo>
                    <a:pt x="1369" y="45"/>
                    <a:pt x="1333" y="21"/>
                    <a:pt x="126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5" name="Freeform 71">
              <a:extLst>
                <a:ext uri="{FF2B5EF4-FFF2-40B4-BE49-F238E27FC236}">
                  <a16:creationId xmlns:a16="http://schemas.microsoft.com/office/drawing/2014/main" id="{DC58D985-6DA1-4437-923E-388A05430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30838" y="3763963"/>
              <a:ext cx="4154488" cy="744538"/>
            </a:xfrm>
            <a:custGeom>
              <a:avLst/>
              <a:gdLst>
                <a:gd name="T0" fmla="*/ 842 w 1368"/>
                <a:gd name="T1" fmla="*/ 139 h 245"/>
                <a:gd name="T2" fmla="*/ 163 w 1368"/>
                <a:gd name="T3" fmla="*/ 0 h 245"/>
                <a:gd name="T4" fmla="*/ 0 w 1368"/>
                <a:gd name="T5" fmla="*/ 90 h 245"/>
                <a:gd name="T6" fmla="*/ 684 w 1368"/>
                <a:gd name="T7" fmla="*/ 245 h 245"/>
                <a:gd name="T8" fmla="*/ 1368 w 1368"/>
                <a:gd name="T9" fmla="*/ 90 h 245"/>
                <a:gd name="T10" fmla="*/ 1366 w 1368"/>
                <a:gd name="T11" fmla="*/ 80 h 245"/>
                <a:gd name="T12" fmla="*/ 842 w 1368"/>
                <a:gd name="T13" fmla="*/ 139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245">
                  <a:moveTo>
                    <a:pt x="842" y="139"/>
                  </a:moveTo>
                  <a:cubicBezTo>
                    <a:pt x="494" y="139"/>
                    <a:pt x="207" y="73"/>
                    <a:pt x="163" y="0"/>
                  </a:cubicBezTo>
                  <a:cubicBezTo>
                    <a:pt x="61" y="24"/>
                    <a:pt x="0" y="54"/>
                    <a:pt x="0" y="90"/>
                  </a:cubicBezTo>
                  <a:cubicBezTo>
                    <a:pt x="0" y="170"/>
                    <a:pt x="306" y="245"/>
                    <a:pt x="684" y="245"/>
                  </a:cubicBezTo>
                  <a:cubicBezTo>
                    <a:pt x="1062" y="245"/>
                    <a:pt x="1368" y="170"/>
                    <a:pt x="1368" y="90"/>
                  </a:cubicBezTo>
                  <a:cubicBezTo>
                    <a:pt x="1368" y="87"/>
                    <a:pt x="1367" y="83"/>
                    <a:pt x="1366" y="80"/>
                  </a:cubicBezTo>
                  <a:cubicBezTo>
                    <a:pt x="1241" y="115"/>
                    <a:pt x="1052" y="139"/>
                    <a:pt x="842" y="1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6" name="Freeform 72">
              <a:extLst>
                <a:ext uri="{FF2B5EF4-FFF2-40B4-BE49-F238E27FC236}">
                  <a16:creationId xmlns:a16="http://schemas.microsoft.com/office/drawing/2014/main" id="{4B493327-7765-4FE5-97A4-647B373F4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51413" y="2873376"/>
              <a:ext cx="4154488" cy="754063"/>
            </a:xfrm>
            <a:custGeom>
              <a:avLst/>
              <a:gdLst>
                <a:gd name="T0" fmla="*/ 1184 w 1368"/>
                <a:gd name="T1" fmla="*/ 0 h 248"/>
                <a:gd name="T2" fmla="*/ 526 w 1368"/>
                <a:gd name="T3" fmla="*/ 117 h 248"/>
                <a:gd name="T4" fmla="*/ 17 w 1368"/>
                <a:gd name="T5" fmla="*/ 61 h 248"/>
                <a:gd name="T6" fmla="*/ 0 w 1368"/>
                <a:gd name="T7" fmla="*/ 94 h 248"/>
                <a:gd name="T8" fmla="*/ 684 w 1368"/>
                <a:gd name="T9" fmla="*/ 248 h 248"/>
                <a:gd name="T10" fmla="*/ 1368 w 1368"/>
                <a:gd name="T11" fmla="*/ 94 h 248"/>
                <a:gd name="T12" fmla="*/ 1184 w 1368"/>
                <a:gd name="T13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248">
                  <a:moveTo>
                    <a:pt x="1184" y="0"/>
                  </a:moveTo>
                  <a:cubicBezTo>
                    <a:pt x="1102" y="63"/>
                    <a:pt x="838" y="117"/>
                    <a:pt x="526" y="117"/>
                  </a:cubicBezTo>
                  <a:cubicBezTo>
                    <a:pt x="324" y="117"/>
                    <a:pt x="143" y="94"/>
                    <a:pt x="17" y="61"/>
                  </a:cubicBezTo>
                  <a:cubicBezTo>
                    <a:pt x="6" y="72"/>
                    <a:pt x="0" y="82"/>
                    <a:pt x="0" y="94"/>
                  </a:cubicBezTo>
                  <a:cubicBezTo>
                    <a:pt x="0" y="174"/>
                    <a:pt x="306" y="248"/>
                    <a:pt x="684" y="248"/>
                  </a:cubicBezTo>
                  <a:cubicBezTo>
                    <a:pt x="1062" y="248"/>
                    <a:pt x="1368" y="174"/>
                    <a:pt x="1368" y="94"/>
                  </a:cubicBezTo>
                  <a:cubicBezTo>
                    <a:pt x="1368" y="56"/>
                    <a:pt x="1298" y="23"/>
                    <a:pt x="118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ED8B943-7EBD-486F-9187-C0C2FD6C0353}"/>
              </a:ext>
            </a:extLst>
          </p:cNvPr>
          <p:cNvSpPr txBox="1"/>
          <p:nvPr/>
        </p:nvSpPr>
        <p:spPr>
          <a:xfrm>
            <a:off x="4268468" y="1765892"/>
            <a:ext cx="684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7807E1-DAAF-4027-92CE-4ABCF6F8FE13}"/>
              </a:ext>
            </a:extLst>
          </p:cNvPr>
          <p:cNvSpPr txBox="1"/>
          <p:nvPr/>
        </p:nvSpPr>
        <p:spPr>
          <a:xfrm>
            <a:off x="4140228" y="2547561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FC96A5-BB70-49A0-82C5-EB2F132341F3}"/>
              </a:ext>
            </a:extLst>
          </p:cNvPr>
          <p:cNvSpPr txBox="1"/>
          <p:nvPr/>
        </p:nvSpPr>
        <p:spPr>
          <a:xfrm>
            <a:off x="3532137" y="4756209"/>
            <a:ext cx="215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Placeholder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D42223-0E6D-4BD1-832D-4E30C22E6A5D}"/>
              </a:ext>
            </a:extLst>
          </p:cNvPr>
          <p:cNvSpPr/>
          <p:nvPr/>
        </p:nvSpPr>
        <p:spPr>
          <a:xfrm>
            <a:off x="3532137" y="5190291"/>
            <a:ext cx="2157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EA057F4-7238-48F7-A987-7757EB9FAFF1}"/>
              </a:ext>
            </a:extLst>
          </p:cNvPr>
          <p:cNvGrpSpPr/>
          <p:nvPr/>
        </p:nvGrpSpPr>
        <p:grpSpPr>
          <a:xfrm>
            <a:off x="4201568" y="3754572"/>
            <a:ext cx="818602" cy="752491"/>
            <a:chOff x="-5268913" y="1701800"/>
            <a:chExt cx="3754438" cy="3451225"/>
          </a:xfrm>
        </p:grpSpPr>
        <p:sp>
          <p:nvSpPr>
            <p:cNvPr id="111" name="Rectangle 76">
              <a:extLst>
                <a:ext uri="{FF2B5EF4-FFF2-40B4-BE49-F238E27FC236}">
                  <a16:creationId xmlns:a16="http://schemas.microsoft.com/office/drawing/2014/main" id="{DB4194C4-9367-40DA-87B2-C4A8E3DC9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083175" y="4213225"/>
              <a:ext cx="628650" cy="876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" name="Rectangle 77">
              <a:extLst>
                <a:ext uri="{FF2B5EF4-FFF2-40B4-BE49-F238E27FC236}">
                  <a16:creationId xmlns:a16="http://schemas.microsoft.com/office/drawing/2014/main" id="{E81941D8-4C9E-41B7-9C2F-30FF14A37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41788" y="3648075"/>
              <a:ext cx="625475" cy="14414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" name="Rectangle 78">
              <a:extLst>
                <a:ext uri="{FF2B5EF4-FFF2-40B4-BE49-F238E27FC236}">
                  <a16:creationId xmlns:a16="http://schemas.microsoft.com/office/drawing/2014/main" id="{98294E1C-0CBE-4E48-A208-01A24BD50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203575" y="3146425"/>
              <a:ext cx="625475" cy="1943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4" name="Rectangle 79">
              <a:extLst>
                <a:ext uri="{FF2B5EF4-FFF2-40B4-BE49-F238E27FC236}">
                  <a16:creationId xmlns:a16="http://schemas.microsoft.com/office/drawing/2014/main" id="{9119587E-5BDF-4800-A854-DE2632085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65363" y="2644775"/>
              <a:ext cx="625475" cy="24447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B9F1679-7830-4563-ACBB-06BF92B7C3C8}"/>
                </a:ext>
              </a:extLst>
            </p:cNvPr>
            <p:cNvGrpSpPr/>
            <p:nvPr/>
          </p:nvGrpSpPr>
          <p:grpSpPr>
            <a:xfrm>
              <a:off x="-5268913" y="1701800"/>
              <a:ext cx="3754438" cy="3451225"/>
              <a:chOff x="-5268913" y="1701800"/>
              <a:chExt cx="3754438" cy="3451225"/>
            </a:xfrm>
          </p:grpSpPr>
          <p:sp>
            <p:nvSpPr>
              <p:cNvPr id="115" name="Freeform 80">
                <a:extLst>
                  <a:ext uri="{FF2B5EF4-FFF2-40B4-BE49-F238E27FC236}">
                    <a16:creationId xmlns:a16="http://schemas.microsoft.com/office/drawing/2014/main" id="{310A6EC1-6530-40D9-B3E3-283B0BB102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268913" y="5029200"/>
                <a:ext cx="3754438" cy="123825"/>
              </a:xfrm>
              <a:custGeom>
                <a:avLst/>
                <a:gdLst>
                  <a:gd name="T0" fmla="*/ 1216 w 1236"/>
                  <a:gd name="T1" fmla="*/ 41 h 41"/>
                  <a:gd name="T2" fmla="*/ 20 w 1236"/>
                  <a:gd name="T3" fmla="*/ 41 h 41"/>
                  <a:gd name="T4" fmla="*/ 0 w 1236"/>
                  <a:gd name="T5" fmla="*/ 20 h 41"/>
                  <a:gd name="T6" fmla="*/ 20 w 1236"/>
                  <a:gd name="T7" fmla="*/ 0 h 41"/>
                  <a:gd name="T8" fmla="*/ 1216 w 1236"/>
                  <a:gd name="T9" fmla="*/ 0 h 41"/>
                  <a:gd name="T10" fmla="*/ 1236 w 1236"/>
                  <a:gd name="T11" fmla="*/ 20 h 41"/>
                  <a:gd name="T12" fmla="*/ 1216 w 1236"/>
                  <a:gd name="T13" fmla="*/ 41 h 41"/>
                  <a:gd name="T14" fmla="*/ 1216 w 1236"/>
                  <a:gd name="T15" fmla="*/ 41 h 41"/>
                  <a:gd name="T16" fmla="*/ 1216 w 1236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6" h="41">
                    <a:moveTo>
                      <a:pt x="1216" y="41"/>
                    </a:moveTo>
                    <a:cubicBezTo>
                      <a:pt x="20" y="41"/>
                      <a:pt x="20" y="41"/>
                      <a:pt x="20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1216" y="0"/>
                      <a:pt x="1216" y="0"/>
                      <a:pt x="1216" y="0"/>
                    </a:cubicBezTo>
                    <a:cubicBezTo>
                      <a:pt x="1227" y="0"/>
                      <a:pt x="1236" y="9"/>
                      <a:pt x="1236" y="20"/>
                    </a:cubicBezTo>
                    <a:cubicBezTo>
                      <a:pt x="1236" y="32"/>
                      <a:pt x="1227" y="41"/>
                      <a:pt x="1216" y="41"/>
                    </a:cubicBezTo>
                    <a:close/>
                    <a:moveTo>
                      <a:pt x="1216" y="41"/>
                    </a:moveTo>
                    <a:cubicBezTo>
                      <a:pt x="1216" y="41"/>
                      <a:pt x="1216" y="41"/>
                      <a:pt x="1216" y="41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Freeform 81">
                <a:extLst>
                  <a:ext uri="{FF2B5EF4-FFF2-40B4-BE49-F238E27FC236}">
                    <a16:creationId xmlns:a16="http://schemas.microsoft.com/office/drawing/2014/main" id="{AC9C89D9-AC2E-4396-8481-4DDACE6337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837113" y="1747838"/>
                <a:ext cx="2581275" cy="1544638"/>
              </a:xfrm>
              <a:custGeom>
                <a:avLst/>
                <a:gdLst>
                  <a:gd name="T0" fmla="*/ 23 w 850"/>
                  <a:gd name="T1" fmla="*/ 508 h 508"/>
                  <a:gd name="T2" fmla="*/ 5 w 850"/>
                  <a:gd name="T3" fmla="*/ 498 h 508"/>
                  <a:gd name="T4" fmla="*/ 13 w 850"/>
                  <a:gd name="T5" fmla="*/ 470 h 508"/>
                  <a:gd name="T6" fmla="*/ 816 w 850"/>
                  <a:gd name="T7" fmla="*/ 6 h 508"/>
                  <a:gd name="T8" fmla="*/ 844 w 850"/>
                  <a:gd name="T9" fmla="*/ 13 h 508"/>
                  <a:gd name="T10" fmla="*/ 837 w 850"/>
                  <a:gd name="T11" fmla="*/ 42 h 508"/>
                  <a:gd name="T12" fmla="*/ 33 w 850"/>
                  <a:gd name="T13" fmla="*/ 505 h 508"/>
                  <a:gd name="T14" fmla="*/ 23 w 850"/>
                  <a:gd name="T15" fmla="*/ 508 h 508"/>
                  <a:gd name="T16" fmla="*/ 23 w 850"/>
                  <a:gd name="T17" fmla="*/ 508 h 508"/>
                  <a:gd name="T18" fmla="*/ 23 w 850"/>
                  <a:gd name="T19" fmla="*/ 508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0" h="508">
                    <a:moveTo>
                      <a:pt x="23" y="508"/>
                    </a:moveTo>
                    <a:cubicBezTo>
                      <a:pt x="16" y="508"/>
                      <a:pt x="9" y="505"/>
                      <a:pt x="5" y="498"/>
                    </a:cubicBezTo>
                    <a:cubicBezTo>
                      <a:pt x="0" y="488"/>
                      <a:pt x="3" y="475"/>
                      <a:pt x="13" y="470"/>
                    </a:cubicBezTo>
                    <a:cubicBezTo>
                      <a:pt x="816" y="6"/>
                      <a:pt x="816" y="6"/>
                      <a:pt x="816" y="6"/>
                    </a:cubicBezTo>
                    <a:cubicBezTo>
                      <a:pt x="826" y="0"/>
                      <a:pt x="839" y="4"/>
                      <a:pt x="844" y="13"/>
                    </a:cubicBezTo>
                    <a:cubicBezTo>
                      <a:pt x="850" y="23"/>
                      <a:pt x="847" y="36"/>
                      <a:pt x="837" y="42"/>
                    </a:cubicBezTo>
                    <a:cubicBezTo>
                      <a:pt x="33" y="505"/>
                      <a:pt x="33" y="505"/>
                      <a:pt x="33" y="505"/>
                    </a:cubicBezTo>
                    <a:cubicBezTo>
                      <a:pt x="30" y="507"/>
                      <a:pt x="27" y="508"/>
                      <a:pt x="23" y="508"/>
                    </a:cubicBezTo>
                    <a:close/>
                    <a:moveTo>
                      <a:pt x="23" y="508"/>
                    </a:moveTo>
                    <a:cubicBezTo>
                      <a:pt x="23" y="508"/>
                      <a:pt x="23" y="508"/>
                      <a:pt x="23" y="508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Freeform 82">
                <a:extLst>
                  <a:ext uri="{FF2B5EF4-FFF2-40B4-BE49-F238E27FC236}">
                    <a16:creationId xmlns:a16="http://schemas.microsoft.com/office/drawing/2014/main" id="{4098CA07-1467-4C8F-83DA-AE1E151979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930525" y="1701800"/>
                <a:ext cx="668338" cy="179388"/>
              </a:xfrm>
              <a:custGeom>
                <a:avLst/>
                <a:gdLst>
                  <a:gd name="T0" fmla="*/ 198 w 220"/>
                  <a:gd name="T1" fmla="*/ 59 h 59"/>
                  <a:gd name="T2" fmla="*/ 196 w 220"/>
                  <a:gd name="T3" fmla="*/ 59 h 59"/>
                  <a:gd name="T4" fmla="*/ 20 w 220"/>
                  <a:gd name="T5" fmla="*/ 42 h 59"/>
                  <a:gd name="T6" fmla="*/ 1 w 220"/>
                  <a:gd name="T7" fmla="*/ 20 h 59"/>
                  <a:gd name="T8" fmla="*/ 24 w 220"/>
                  <a:gd name="T9" fmla="*/ 1 h 59"/>
                  <a:gd name="T10" fmla="*/ 200 w 220"/>
                  <a:gd name="T11" fmla="*/ 18 h 59"/>
                  <a:gd name="T12" fmla="*/ 219 w 220"/>
                  <a:gd name="T13" fmla="*/ 41 h 59"/>
                  <a:gd name="T14" fmla="*/ 198 w 220"/>
                  <a:gd name="T15" fmla="*/ 59 h 59"/>
                  <a:gd name="T16" fmla="*/ 198 w 220"/>
                  <a:gd name="T17" fmla="*/ 59 h 59"/>
                  <a:gd name="T18" fmla="*/ 198 w 220"/>
                  <a:gd name="T1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0" h="59">
                    <a:moveTo>
                      <a:pt x="198" y="59"/>
                    </a:moveTo>
                    <a:cubicBezTo>
                      <a:pt x="198" y="59"/>
                      <a:pt x="197" y="59"/>
                      <a:pt x="196" y="59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9" y="41"/>
                      <a:pt x="0" y="31"/>
                      <a:pt x="1" y="20"/>
                    </a:cubicBezTo>
                    <a:cubicBezTo>
                      <a:pt x="2" y="8"/>
                      <a:pt x="12" y="0"/>
                      <a:pt x="24" y="1"/>
                    </a:cubicBezTo>
                    <a:cubicBezTo>
                      <a:pt x="200" y="18"/>
                      <a:pt x="200" y="18"/>
                      <a:pt x="200" y="18"/>
                    </a:cubicBezTo>
                    <a:cubicBezTo>
                      <a:pt x="212" y="19"/>
                      <a:pt x="220" y="29"/>
                      <a:pt x="219" y="41"/>
                    </a:cubicBezTo>
                    <a:cubicBezTo>
                      <a:pt x="218" y="51"/>
                      <a:pt x="209" y="59"/>
                      <a:pt x="198" y="59"/>
                    </a:cubicBezTo>
                    <a:close/>
                    <a:moveTo>
                      <a:pt x="198" y="59"/>
                    </a:moveTo>
                    <a:cubicBezTo>
                      <a:pt x="198" y="59"/>
                      <a:pt x="198" y="59"/>
                      <a:pt x="198" y="59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Freeform 83">
                <a:extLst>
                  <a:ext uri="{FF2B5EF4-FFF2-40B4-BE49-F238E27FC236}">
                    <a16:creationId xmlns:a16="http://schemas.microsoft.com/office/drawing/2014/main" id="{566D0BA2-BC43-4D3A-BFFE-540B992657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620963" y="1747838"/>
                <a:ext cx="365125" cy="625475"/>
              </a:xfrm>
              <a:custGeom>
                <a:avLst/>
                <a:gdLst>
                  <a:gd name="T0" fmla="*/ 23 w 120"/>
                  <a:gd name="T1" fmla="*/ 206 h 206"/>
                  <a:gd name="T2" fmla="*/ 14 w 120"/>
                  <a:gd name="T3" fmla="*/ 204 h 206"/>
                  <a:gd name="T4" fmla="*/ 4 w 120"/>
                  <a:gd name="T5" fmla="*/ 177 h 206"/>
                  <a:gd name="T6" fmla="*/ 78 w 120"/>
                  <a:gd name="T7" fmla="*/ 15 h 206"/>
                  <a:gd name="T8" fmla="*/ 105 w 120"/>
                  <a:gd name="T9" fmla="*/ 5 h 206"/>
                  <a:gd name="T10" fmla="*/ 115 w 120"/>
                  <a:gd name="T11" fmla="*/ 32 h 206"/>
                  <a:gd name="T12" fmla="*/ 42 w 120"/>
                  <a:gd name="T13" fmla="*/ 194 h 206"/>
                  <a:gd name="T14" fmla="*/ 23 w 120"/>
                  <a:gd name="T15" fmla="*/ 206 h 206"/>
                  <a:gd name="T16" fmla="*/ 23 w 120"/>
                  <a:gd name="T17" fmla="*/ 206 h 206"/>
                  <a:gd name="T18" fmla="*/ 23 w 120"/>
                  <a:gd name="T19" fmla="*/ 20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206">
                    <a:moveTo>
                      <a:pt x="23" y="206"/>
                    </a:moveTo>
                    <a:cubicBezTo>
                      <a:pt x="20" y="206"/>
                      <a:pt x="17" y="205"/>
                      <a:pt x="14" y="204"/>
                    </a:cubicBezTo>
                    <a:cubicBezTo>
                      <a:pt x="4" y="199"/>
                      <a:pt x="0" y="187"/>
                      <a:pt x="4" y="177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82" y="5"/>
                      <a:pt x="95" y="0"/>
                      <a:pt x="105" y="5"/>
                    </a:cubicBezTo>
                    <a:cubicBezTo>
                      <a:pt x="115" y="10"/>
                      <a:pt x="120" y="22"/>
                      <a:pt x="115" y="32"/>
                    </a:cubicBezTo>
                    <a:cubicBezTo>
                      <a:pt x="42" y="194"/>
                      <a:pt x="42" y="194"/>
                      <a:pt x="42" y="194"/>
                    </a:cubicBezTo>
                    <a:cubicBezTo>
                      <a:pt x="38" y="201"/>
                      <a:pt x="31" y="206"/>
                      <a:pt x="23" y="206"/>
                    </a:cubicBezTo>
                    <a:close/>
                    <a:moveTo>
                      <a:pt x="23" y="206"/>
                    </a:moveTo>
                    <a:cubicBezTo>
                      <a:pt x="23" y="206"/>
                      <a:pt x="23" y="206"/>
                      <a:pt x="23" y="206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C7CB55D-7441-4DC7-98AF-0C5D20EC7B90}"/>
              </a:ext>
            </a:extLst>
          </p:cNvPr>
          <p:cNvSpPr txBox="1"/>
          <p:nvPr/>
        </p:nvSpPr>
        <p:spPr>
          <a:xfrm>
            <a:off x="1415057" y="1765892"/>
            <a:ext cx="684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9F6373-D3F2-41B9-8EE7-9A9F498D356F}"/>
              </a:ext>
            </a:extLst>
          </p:cNvPr>
          <p:cNvSpPr txBox="1"/>
          <p:nvPr/>
        </p:nvSpPr>
        <p:spPr>
          <a:xfrm>
            <a:off x="1286817" y="2547561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6B6BD6-8792-42C0-A227-AC8F1B5F7F5E}"/>
              </a:ext>
            </a:extLst>
          </p:cNvPr>
          <p:cNvSpPr txBox="1"/>
          <p:nvPr/>
        </p:nvSpPr>
        <p:spPr>
          <a:xfrm>
            <a:off x="678726" y="4756209"/>
            <a:ext cx="215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Placeholder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9CEEA0-B83B-4783-BE34-B66E62506F38}"/>
              </a:ext>
            </a:extLst>
          </p:cNvPr>
          <p:cNvSpPr/>
          <p:nvPr/>
        </p:nvSpPr>
        <p:spPr>
          <a:xfrm>
            <a:off x="678726" y="5190291"/>
            <a:ext cx="2157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79F6D00-8E03-44D9-981F-AEAE79CB9DF6}"/>
              </a:ext>
            </a:extLst>
          </p:cNvPr>
          <p:cNvGrpSpPr/>
          <p:nvPr/>
        </p:nvGrpSpPr>
        <p:grpSpPr>
          <a:xfrm>
            <a:off x="1335878" y="3747345"/>
            <a:ext cx="843160" cy="756221"/>
            <a:chOff x="-6926263" y="2108200"/>
            <a:chExt cx="5357813" cy="4805363"/>
          </a:xfrm>
          <a:solidFill>
            <a:schemeClr val="bg1">
              <a:lumMod val="85000"/>
            </a:schemeClr>
          </a:solidFill>
        </p:grpSpPr>
        <p:sp>
          <p:nvSpPr>
            <p:cNvPr id="127" name="Rectangle 90">
              <a:extLst>
                <a:ext uri="{FF2B5EF4-FFF2-40B4-BE49-F238E27FC236}">
                  <a16:creationId xmlns:a16="http://schemas.microsoft.com/office/drawing/2014/main" id="{7008AC87-76E6-41DC-AF5F-C621B861B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926263" y="5619750"/>
              <a:ext cx="1293813" cy="12938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8" name="Rectangle 91">
              <a:extLst>
                <a:ext uri="{FF2B5EF4-FFF2-40B4-BE49-F238E27FC236}">
                  <a16:creationId xmlns:a16="http://schemas.microsoft.com/office/drawing/2014/main" id="{28B1E3BE-63A3-4193-AD44-1B4A4A043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62263" y="5619750"/>
              <a:ext cx="1293813" cy="12938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9" name="Rectangle 92">
              <a:extLst>
                <a:ext uri="{FF2B5EF4-FFF2-40B4-BE49-F238E27FC236}">
                  <a16:creationId xmlns:a16="http://schemas.microsoft.com/office/drawing/2014/main" id="{DDEEB7A1-BA34-4311-9C1C-B3B92E181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892675" y="5619750"/>
              <a:ext cx="1293813" cy="12938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0" name="Rectangle 93">
              <a:extLst>
                <a:ext uri="{FF2B5EF4-FFF2-40B4-BE49-F238E27FC236}">
                  <a16:creationId xmlns:a16="http://schemas.microsoft.com/office/drawing/2014/main" id="{9F0C05A4-BF2D-4151-8CD9-6E2A88EEE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892675" y="2108200"/>
              <a:ext cx="1293813" cy="12938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1" name="Rectangle 87">
              <a:extLst>
                <a:ext uri="{FF2B5EF4-FFF2-40B4-BE49-F238E27FC236}">
                  <a16:creationId xmlns:a16="http://schemas.microsoft.com/office/drawing/2014/main" id="{17F26FFB-2D3B-4991-8585-C7C021AD2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40225" y="3402013"/>
              <a:ext cx="185738" cy="22177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2" name="Freeform 89">
              <a:extLst>
                <a:ext uri="{FF2B5EF4-FFF2-40B4-BE49-F238E27FC236}">
                  <a16:creationId xmlns:a16="http://schemas.microsoft.com/office/drawing/2014/main" id="{1925AFBA-9D2D-48EB-9D08-A98B58510F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370638" y="4419600"/>
              <a:ext cx="4249738" cy="1200150"/>
            </a:xfrm>
            <a:custGeom>
              <a:avLst/>
              <a:gdLst>
                <a:gd name="T0" fmla="*/ 2677 w 2677"/>
                <a:gd name="T1" fmla="*/ 756 h 756"/>
                <a:gd name="T2" fmla="*/ 2560 w 2677"/>
                <a:gd name="T3" fmla="*/ 756 h 756"/>
                <a:gd name="T4" fmla="*/ 2560 w 2677"/>
                <a:gd name="T5" fmla="*/ 117 h 756"/>
                <a:gd name="T6" fmla="*/ 117 w 2677"/>
                <a:gd name="T7" fmla="*/ 117 h 756"/>
                <a:gd name="T8" fmla="*/ 117 w 2677"/>
                <a:gd name="T9" fmla="*/ 756 h 756"/>
                <a:gd name="T10" fmla="*/ 0 w 2677"/>
                <a:gd name="T11" fmla="*/ 756 h 756"/>
                <a:gd name="T12" fmla="*/ 0 w 2677"/>
                <a:gd name="T13" fmla="*/ 0 h 756"/>
                <a:gd name="T14" fmla="*/ 2677 w 2677"/>
                <a:gd name="T15" fmla="*/ 0 h 756"/>
                <a:gd name="T16" fmla="*/ 2677 w 2677"/>
                <a:gd name="T17" fmla="*/ 756 h 756"/>
                <a:gd name="T18" fmla="*/ 2677 w 2677"/>
                <a:gd name="T19" fmla="*/ 756 h 756"/>
                <a:gd name="T20" fmla="*/ 2677 w 2677"/>
                <a:gd name="T21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7" h="756">
                  <a:moveTo>
                    <a:pt x="2677" y="756"/>
                  </a:moveTo>
                  <a:lnTo>
                    <a:pt x="2560" y="756"/>
                  </a:lnTo>
                  <a:lnTo>
                    <a:pt x="2560" y="117"/>
                  </a:lnTo>
                  <a:lnTo>
                    <a:pt x="117" y="117"/>
                  </a:lnTo>
                  <a:lnTo>
                    <a:pt x="117" y="756"/>
                  </a:lnTo>
                  <a:lnTo>
                    <a:pt x="0" y="756"/>
                  </a:lnTo>
                  <a:lnTo>
                    <a:pt x="0" y="0"/>
                  </a:lnTo>
                  <a:lnTo>
                    <a:pt x="2677" y="0"/>
                  </a:lnTo>
                  <a:lnTo>
                    <a:pt x="2677" y="756"/>
                  </a:lnTo>
                  <a:moveTo>
                    <a:pt x="2677" y="756"/>
                  </a:moveTo>
                  <a:lnTo>
                    <a:pt x="2677" y="756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6725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EC1BA5A9-5E1E-42AD-86BC-4EED6E18445C}"/>
              </a:ext>
            </a:extLst>
          </p:cNvPr>
          <p:cNvSpPr>
            <a:spLocks/>
          </p:cNvSpPr>
          <p:nvPr/>
        </p:nvSpPr>
        <p:spPr bwMode="auto">
          <a:xfrm>
            <a:off x="8806914" y="1697823"/>
            <a:ext cx="3400960" cy="1327128"/>
          </a:xfrm>
          <a:custGeom>
            <a:avLst/>
            <a:gdLst>
              <a:gd name="T0" fmla="*/ 3098 w 5299"/>
              <a:gd name="T1" fmla="*/ 0 h 2065"/>
              <a:gd name="T2" fmla="*/ 1959 w 5299"/>
              <a:gd name="T3" fmla="*/ 0 h 2065"/>
              <a:gd name="T4" fmla="*/ 1505 w 5299"/>
              <a:gd name="T5" fmla="*/ 0 h 2065"/>
              <a:gd name="T6" fmla="*/ 299 w 5299"/>
              <a:gd name="T7" fmla="*/ 1023 h 2065"/>
              <a:gd name="T8" fmla="*/ 0 w 5299"/>
              <a:gd name="T9" fmla="*/ 1428 h 2065"/>
              <a:gd name="T10" fmla="*/ 361 w 5299"/>
              <a:gd name="T11" fmla="*/ 1322 h 2065"/>
              <a:gd name="T12" fmla="*/ 927 w 5299"/>
              <a:gd name="T13" fmla="*/ 1852 h 2065"/>
              <a:gd name="T14" fmla="*/ 1505 w 5299"/>
              <a:gd name="T15" fmla="*/ 2065 h 2065"/>
              <a:gd name="T16" fmla="*/ 1959 w 5299"/>
              <a:gd name="T17" fmla="*/ 2065 h 2065"/>
              <a:gd name="T18" fmla="*/ 3098 w 5299"/>
              <a:gd name="T19" fmla="*/ 2065 h 2065"/>
              <a:gd name="T20" fmla="*/ 5299 w 5299"/>
              <a:gd name="T21" fmla="*/ 2065 h 2065"/>
              <a:gd name="T22" fmla="*/ 5299 w 5299"/>
              <a:gd name="T23" fmla="*/ 0 h 2065"/>
              <a:gd name="T24" fmla="*/ 3098 w 5299"/>
              <a:gd name="T25" fmla="*/ 0 h 2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99" h="2065">
                <a:moveTo>
                  <a:pt x="3098" y="0"/>
                </a:moveTo>
                <a:cubicBezTo>
                  <a:pt x="1959" y="0"/>
                  <a:pt x="1959" y="0"/>
                  <a:pt x="1959" y="0"/>
                </a:cubicBezTo>
                <a:cubicBezTo>
                  <a:pt x="1505" y="0"/>
                  <a:pt x="1505" y="0"/>
                  <a:pt x="1505" y="0"/>
                </a:cubicBezTo>
                <a:cubicBezTo>
                  <a:pt x="1036" y="0"/>
                  <a:pt x="562" y="566"/>
                  <a:pt x="299" y="1023"/>
                </a:cubicBezTo>
                <a:cubicBezTo>
                  <a:pt x="184" y="1142"/>
                  <a:pt x="67" y="1285"/>
                  <a:pt x="0" y="1428"/>
                </a:cubicBezTo>
                <a:cubicBezTo>
                  <a:pt x="0" y="1428"/>
                  <a:pt x="221" y="1317"/>
                  <a:pt x="361" y="1322"/>
                </a:cubicBezTo>
                <a:cubicBezTo>
                  <a:pt x="463" y="1325"/>
                  <a:pt x="644" y="1660"/>
                  <a:pt x="927" y="1852"/>
                </a:cubicBezTo>
                <a:cubicBezTo>
                  <a:pt x="1097" y="1981"/>
                  <a:pt x="1290" y="2065"/>
                  <a:pt x="1505" y="2065"/>
                </a:cubicBezTo>
                <a:cubicBezTo>
                  <a:pt x="1959" y="2065"/>
                  <a:pt x="1959" y="2065"/>
                  <a:pt x="1959" y="2065"/>
                </a:cubicBezTo>
                <a:cubicBezTo>
                  <a:pt x="3098" y="2065"/>
                  <a:pt x="3098" y="2065"/>
                  <a:pt x="3098" y="2065"/>
                </a:cubicBezTo>
                <a:cubicBezTo>
                  <a:pt x="5299" y="2065"/>
                  <a:pt x="5299" y="2065"/>
                  <a:pt x="5299" y="2065"/>
                </a:cubicBezTo>
                <a:cubicBezTo>
                  <a:pt x="5299" y="0"/>
                  <a:pt x="5299" y="0"/>
                  <a:pt x="5299" y="0"/>
                </a:cubicBezTo>
                <a:lnTo>
                  <a:pt x="309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2180F9D-0D82-44B0-BBF4-3368A6A2DF62}"/>
              </a:ext>
            </a:extLst>
          </p:cNvPr>
          <p:cNvSpPr>
            <a:spLocks/>
          </p:cNvSpPr>
          <p:nvPr/>
        </p:nvSpPr>
        <p:spPr bwMode="auto">
          <a:xfrm>
            <a:off x="-14515" y="1697823"/>
            <a:ext cx="3212715" cy="1327128"/>
          </a:xfrm>
          <a:custGeom>
            <a:avLst/>
            <a:gdLst>
              <a:gd name="T0" fmla="*/ 3795 w 5006"/>
              <a:gd name="T1" fmla="*/ 0 h 2065"/>
              <a:gd name="T2" fmla="*/ 3340 w 5006"/>
              <a:gd name="T3" fmla="*/ 0 h 2065"/>
              <a:gd name="T4" fmla="*/ 2201 w 5006"/>
              <a:gd name="T5" fmla="*/ 0 h 2065"/>
              <a:gd name="T6" fmla="*/ 0 w 5006"/>
              <a:gd name="T7" fmla="*/ 0 h 2065"/>
              <a:gd name="T8" fmla="*/ 0 w 5006"/>
              <a:gd name="T9" fmla="*/ 2065 h 2065"/>
              <a:gd name="T10" fmla="*/ 2201 w 5006"/>
              <a:gd name="T11" fmla="*/ 2065 h 2065"/>
              <a:gd name="T12" fmla="*/ 3340 w 5006"/>
              <a:gd name="T13" fmla="*/ 2065 h 2065"/>
              <a:gd name="T14" fmla="*/ 3795 w 5006"/>
              <a:gd name="T15" fmla="*/ 2065 h 2065"/>
              <a:gd name="T16" fmla="*/ 5006 w 5006"/>
              <a:gd name="T17" fmla="*/ 1033 h 2065"/>
              <a:gd name="T18" fmla="*/ 5006 w 5006"/>
              <a:gd name="T19" fmla="*/ 1033 h 2065"/>
              <a:gd name="T20" fmla="*/ 3795 w 5006"/>
              <a:gd name="T21" fmla="*/ 0 h 2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06" h="2065">
                <a:moveTo>
                  <a:pt x="3795" y="0"/>
                </a:moveTo>
                <a:cubicBezTo>
                  <a:pt x="3340" y="0"/>
                  <a:pt x="3340" y="0"/>
                  <a:pt x="3340" y="0"/>
                </a:cubicBezTo>
                <a:cubicBezTo>
                  <a:pt x="2201" y="0"/>
                  <a:pt x="2201" y="0"/>
                  <a:pt x="220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65"/>
                  <a:pt x="0" y="2065"/>
                  <a:pt x="0" y="2065"/>
                </a:cubicBezTo>
                <a:cubicBezTo>
                  <a:pt x="2201" y="2065"/>
                  <a:pt x="2201" y="2065"/>
                  <a:pt x="2201" y="2065"/>
                </a:cubicBezTo>
                <a:cubicBezTo>
                  <a:pt x="3340" y="2065"/>
                  <a:pt x="3340" y="2065"/>
                  <a:pt x="3340" y="2065"/>
                </a:cubicBezTo>
                <a:cubicBezTo>
                  <a:pt x="3795" y="2065"/>
                  <a:pt x="3795" y="2065"/>
                  <a:pt x="3795" y="2065"/>
                </a:cubicBezTo>
                <a:cubicBezTo>
                  <a:pt x="4363" y="2065"/>
                  <a:pt x="4776" y="1479"/>
                  <a:pt x="5006" y="1033"/>
                </a:cubicBezTo>
                <a:cubicBezTo>
                  <a:pt x="5006" y="1033"/>
                  <a:pt x="5006" y="1033"/>
                  <a:pt x="5006" y="1033"/>
                </a:cubicBezTo>
                <a:cubicBezTo>
                  <a:pt x="4744" y="574"/>
                  <a:pt x="4266" y="0"/>
                  <a:pt x="3795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B23A04D-EE8A-4383-B868-C82F711EE31E}"/>
              </a:ext>
            </a:extLst>
          </p:cNvPr>
          <p:cNvSpPr>
            <a:spLocks/>
          </p:cNvSpPr>
          <p:nvPr/>
        </p:nvSpPr>
        <p:spPr bwMode="auto">
          <a:xfrm>
            <a:off x="3022505" y="1697823"/>
            <a:ext cx="3057413" cy="1327128"/>
          </a:xfrm>
          <a:custGeom>
            <a:avLst/>
            <a:gdLst>
              <a:gd name="T0" fmla="*/ 3553 w 4764"/>
              <a:gd name="T1" fmla="*/ 0 h 2065"/>
              <a:gd name="T2" fmla="*/ 3098 w 4764"/>
              <a:gd name="T3" fmla="*/ 0 h 2065"/>
              <a:gd name="T4" fmla="*/ 1959 w 4764"/>
              <a:gd name="T5" fmla="*/ 0 h 2065"/>
              <a:gd name="T6" fmla="*/ 1505 w 4764"/>
              <a:gd name="T7" fmla="*/ 0 h 2065"/>
              <a:gd name="T8" fmla="*/ 299 w 4764"/>
              <a:gd name="T9" fmla="*/ 1023 h 2065"/>
              <a:gd name="T10" fmla="*/ 0 w 4764"/>
              <a:gd name="T11" fmla="*/ 1428 h 2065"/>
              <a:gd name="T12" fmla="*/ 361 w 4764"/>
              <a:gd name="T13" fmla="*/ 1322 h 2065"/>
              <a:gd name="T14" fmla="*/ 927 w 4764"/>
              <a:gd name="T15" fmla="*/ 1852 h 2065"/>
              <a:gd name="T16" fmla="*/ 1505 w 4764"/>
              <a:gd name="T17" fmla="*/ 2065 h 2065"/>
              <a:gd name="T18" fmla="*/ 1959 w 4764"/>
              <a:gd name="T19" fmla="*/ 2065 h 2065"/>
              <a:gd name="T20" fmla="*/ 3098 w 4764"/>
              <a:gd name="T21" fmla="*/ 2065 h 2065"/>
              <a:gd name="T22" fmla="*/ 3553 w 4764"/>
              <a:gd name="T23" fmla="*/ 2065 h 2065"/>
              <a:gd name="T24" fmla="*/ 4764 w 4764"/>
              <a:gd name="T25" fmla="*/ 1033 h 2065"/>
              <a:gd name="T26" fmla="*/ 4764 w 4764"/>
              <a:gd name="T27" fmla="*/ 1033 h 2065"/>
              <a:gd name="T28" fmla="*/ 3553 w 4764"/>
              <a:gd name="T29" fmla="*/ 0 h 2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64" h="2065">
                <a:moveTo>
                  <a:pt x="3553" y="0"/>
                </a:moveTo>
                <a:cubicBezTo>
                  <a:pt x="3098" y="0"/>
                  <a:pt x="3098" y="0"/>
                  <a:pt x="3098" y="0"/>
                </a:cubicBezTo>
                <a:cubicBezTo>
                  <a:pt x="1959" y="0"/>
                  <a:pt x="1959" y="0"/>
                  <a:pt x="1959" y="0"/>
                </a:cubicBezTo>
                <a:cubicBezTo>
                  <a:pt x="1505" y="0"/>
                  <a:pt x="1505" y="0"/>
                  <a:pt x="1505" y="0"/>
                </a:cubicBezTo>
                <a:cubicBezTo>
                  <a:pt x="1036" y="0"/>
                  <a:pt x="561" y="566"/>
                  <a:pt x="299" y="1023"/>
                </a:cubicBezTo>
                <a:cubicBezTo>
                  <a:pt x="183" y="1142"/>
                  <a:pt x="67" y="1285"/>
                  <a:pt x="0" y="1428"/>
                </a:cubicBezTo>
                <a:cubicBezTo>
                  <a:pt x="0" y="1428"/>
                  <a:pt x="221" y="1317"/>
                  <a:pt x="361" y="1322"/>
                </a:cubicBezTo>
                <a:cubicBezTo>
                  <a:pt x="463" y="1325"/>
                  <a:pt x="644" y="1660"/>
                  <a:pt x="927" y="1852"/>
                </a:cubicBezTo>
                <a:cubicBezTo>
                  <a:pt x="1096" y="1981"/>
                  <a:pt x="1289" y="2065"/>
                  <a:pt x="1505" y="2065"/>
                </a:cubicBezTo>
                <a:cubicBezTo>
                  <a:pt x="1959" y="2065"/>
                  <a:pt x="1959" y="2065"/>
                  <a:pt x="1959" y="2065"/>
                </a:cubicBezTo>
                <a:cubicBezTo>
                  <a:pt x="3098" y="2065"/>
                  <a:pt x="3098" y="2065"/>
                  <a:pt x="3098" y="2065"/>
                </a:cubicBezTo>
                <a:cubicBezTo>
                  <a:pt x="3553" y="2065"/>
                  <a:pt x="3553" y="2065"/>
                  <a:pt x="3553" y="2065"/>
                </a:cubicBezTo>
                <a:cubicBezTo>
                  <a:pt x="4121" y="2065"/>
                  <a:pt x="4535" y="1479"/>
                  <a:pt x="4764" y="1033"/>
                </a:cubicBezTo>
                <a:cubicBezTo>
                  <a:pt x="4764" y="1033"/>
                  <a:pt x="4764" y="1033"/>
                  <a:pt x="4764" y="1033"/>
                </a:cubicBezTo>
                <a:cubicBezTo>
                  <a:pt x="4503" y="574"/>
                  <a:pt x="4025" y="0"/>
                  <a:pt x="3553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66D5744-AE88-4332-8C75-3E6E29C483E3}"/>
              </a:ext>
            </a:extLst>
          </p:cNvPr>
          <p:cNvSpPr>
            <a:spLocks/>
          </p:cNvSpPr>
          <p:nvPr/>
        </p:nvSpPr>
        <p:spPr bwMode="auto">
          <a:xfrm>
            <a:off x="5885753" y="1697823"/>
            <a:ext cx="3057413" cy="1327128"/>
          </a:xfrm>
          <a:custGeom>
            <a:avLst/>
            <a:gdLst>
              <a:gd name="T0" fmla="*/ 3553 w 4764"/>
              <a:gd name="T1" fmla="*/ 0 h 2065"/>
              <a:gd name="T2" fmla="*/ 3098 w 4764"/>
              <a:gd name="T3" fmla="*/ 0 h 2065"/>
              <a:gd name="T4" fmla="*/ 1959 w 4764"/>
              <a:gd name="T5" fmla="*/ 0 h 2065"/>
              <a:gd name="T6" fmla="*/ 1505 w 4764"/>
              <a:gd name="T7" fmla="*/ 0 h 2065"/>
              <a:gd name="T8" fmla="*/ 299 w 4764"/>
              <a:gd name="T9" fmla="*/ 1023 h 2065"/>
              <a:gd name="T10" fmla="*/ 0 w 4764"/>
              <a:gd name="T11" fmla="*/ 1428 h 2065"/>
              <a:gd name="T12" fmla="*/ 361 w 4764"/>
              <a:gd name="T13" fmla="*/ 1322 h 2065"/>
              <a:gd name="T14" fmla="*/ 927 w 4764"/>
              <a:gd name="T15" fmla="*/ 1852 h 2065"/>
              <a:gd name="T16" fmla="*/ 1505 w 4764"/>
              <a:gd name="T17" fmla="*/ 2065 h 2065"/>
              <a:gd name="T18" fmla="*/ 1959 w 4764"/>
              <a:gd name="T19" fmla="*/ 2065 h 2065"/>
              <a:gd name="T20" fmla="*/ 3098 w 4764"/>
              <a:gd name="T21" fmla="*/ 2065 h 2065"/>
              <a:gd name="T22" fmla="*/ 3553 w 4764"/>
              <a:gd name="T23" fmla="*/ 2065 h 2065"/>
              <a:gd name="T24" fmla="*/ 4764 w 4764"/>
              <a:gd name="T25" fmla="*/ 1033 h 2065"/>
              <a:gd name="T26" fmla="*/ 4764 w 4764"/>
              <a:gd name="T27" fmla="*/ 1033 h 2065"/>
              <a:gd name="T28" fmla="*/ 3553 w 4764"/>
              <a:gd name="T29" fmla="*/ 0 h 2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64" h="2065">
                <a:moveTo>
                  <a:pt x="3553" y="0"/>
                </a:moveTo>
                <a:cubicBezTo>
                  <a:pt x="3098" y="0"/>
                  <a:pt x="3098" y="0"/>
                  <a:pt x="3098" y="0"/>
                </a:cubicBezTo>
                <a:cubicBezTo>
                  <a:pt x="1959" y="0"/>
                  <a:pt x="1959" y="0"/>
                  <a:pt x="1959" y="0"/>
                </a:cubicBezTo>
                <a:cubicBezTo>
                  <a:pt x="1505" y="0"/>
                  <a:pt x="1505" y="0"/>
                  <a:pt x="1505" y="0"/>
                </a:cubicBezTo>
                <a:cubicBezTo>
                  <a:pt x="1036" y="0"/>
                  <a:pt x="562" y="566"/>
                  <a:pt x="299" y="1023"/>
                </a:cubicBezTo>
                <a:cubicBezTo>
                  <a:pt x="184" y="1142"/>
                  <a:pt x="67" y="1285"/>
                  <a:pt x="0" y="1428"/>
                </a:cubicBezTo>
                <a:cubicBezTo>
                  <a:pt x="0" y="1428"/>
                  <a:pt x="221" y="1317"/>
                  <a:pt x="361" y="1322"/>
                </a:cubicBezTo>
                <a:cubicBezTo>
                  <a:pt x="463" y="1325"/>
                  <a:pt x="644" y="1660"/>
                  <a:pt x="927" y="1852"/>
                </a:cubicBezTo>
                <a:cubicBezTo>
                  <a:pt x="1097" y="1981"/>
                  <a:pt x="1290" y="2065"/>
                  <a:pt x="1505" y="2065"/>
                </a:cubicBezTo>
                <a:cubicBezTo>
                  <a:pt x="1959" y="2065"/>
                  <a:pt x="1959" y="2065"/>
                  <a:pt x="1959" y="2065"/>
                </a:cubicBezTo>
                <a:cubicBezTo>
                  <a:pt x="3098" y="2065"/>
                  <a:pt x="3098" y="2065"/>
                  <a:pt x="3098" y="2065"/>
                </a:cubicBezTo>
                <a:cubicBezTo>
                  <a:pt x="3553" y="2065"/>
                  <a:pt x="3553" y="2065"/>
                  <a:pt x="3553" y="2065"/>
                </a:cubicBezTo>
                <a:cubicBezTo>
                  <a:pt x="4121" y="2065"/>
                  <a:pt x="4535" y="1479"/>
                  <a:pt x="4764" y="1033"/>
                </a:cubicBezTo>
                <a:cubicBezTo>
                  <a:pt x="4764" y="1033"/>
                  <a:pt x="4764" y="1033"/>
                  <a:pt x="4764" y="1033"/>
                </a:cubicBezTo>
                <a:cubicBezTo>
                  <a:pt x="4503" y="574"/>
                  <a:pt x="4025" y="0"/>
                  <a:pt x="3553" y="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490C55DC-5792-4D84-B13E-2D4FE23E7140}"/>
              </a:ext>
            </a:extLst>
          </p:cNvPr>
          <p:cNvSpPr>
            <a:spLocks/>
          </p:cNvSpPr>
          <p:nvPr/>
        </p:nvSpPr>
        <p:spPr bwMode="auto">
          <a:xfrm>
            <a:off x="2299331" y="1628800"/>
            <a:ext cx="1796172" cy="1487136"/>
          </a:xfrm>
          <a:custGeom>
            <a:avLst/>
            <a:gdLst>
              <a:gd name="T0" fmla="*/ 2799 w 2799"/>
              <a:gd name="T1" fmla="*/ 108 h 2326"/>
              <a:gd name="T2" fmla="*/ 1658 w 2799"/>
              <a:gd name="T3" fmla="*/ 675 h 2326"/>
              <a:gd name="T4" fmla="*/ 0 w 2799"/>
              <a:gd name="T5" fmla="*/ 2173 h 2326"/>
              <a:gd name="T6" fmla="*/ 1400 w 2799"/>
              <a:gd name="T7" fmla="*/ 1389 h 2326"/>
              <a:gd name="T8" fmla="*/ 2799 w 2799"/>
              <a:gd name="T9" fmla="*/ 108 h 2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9" h="2326">
                <a:moveTo>
                  <a:pt x="2799" y="108"/>
                </a:moveTo>
                <a:cubicBezTo>
                  <a:pt x="2799" y="108"/>
                  <a:pt x="2219" y="0"/>
                  <a:pt x="1658" y="675"/>
                </a:cubicBezTo>
                <a:cubicBezTo>
                  <a:pt x="1097" y="1351"/>
                  <a:pt x="765" y="2078"/>
                  <a:pt x="0" y="2173"/>
                </a:cubicBezTo>
                <a:cubicBezTo>
                  <a:pt x="0" y="2173"/>
                  <a:pt x="723" y="2326"/>
                  <a:pt x="1400" y="1389"/>
                </a:cubicBezTo>
                <a:cubicBezTo>
                  <a:pt x="2083" y="444"/>
                  <a:pt x="2156" y="252"/>
                  <a:pt x="2799" y="10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A771D842-539C-4976-8E19-355843FFA369}"/>
              </a:ext>
            </a:extLst>
          </p:cNvPr>
          <p:cNvSpPr>
            <a:spLocks/>
          </p:cNvSpPr>
          <p:nvPr/>
        </p:nvSpPr>
        <p:spPr bwMode="auto">
          <a:xfrm>
            <a:off x="5162577" y="1628800"/>
            <a:ext cx="1796971" cy="1487136"/>
          </a:xfrm>
          <a:custGeom>
            <a:avLst/>
            <a:gdLst>
              <a:gd name="T0" fmla="*/ 2798 w 2798"/>
              <a:gd name="T1" fmla="*/ 108 h 2326"/>
              <a:gd name="T2" fmla="*/ 1657 w 2798"/>
              <a:gd name="T3" fmla="*/ 675 h 2326"/>
              <a:gd name="T4" fmla="*/ 0 w 2798"/>
              <a:gd name="T5" fmla="*/ 2173 h 2326"/>
              <a:gd name="T6" fmla="*/ 1399 w 2798"/>
              <a:gd name="T7" fmla="*/ 1389 h 2326"/>
              <a:gd name="T8" fmla="*/ 2798 w 2798"/>
              <a:gd name="T9" fmla="*/ 108 h 2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8" h="2326">
                <a:moveTo>
                  <a:pt x="2798" y="108"/>
                </a:moveTo>
                <a:cubicBezTo>
                  <a:pt x="2798" y="108"/>
                  <a:pt x="2218" y="0"/>
                  <a:pt x="1657" y="675"/>
                </a:cubicBezTo>
                <a:cubicBezTo>
                  <a:pt x="1096" y="1351"/>
                  <a:pt x="765" y="2078"/>
                  <a:pt x="0" y="2173"/>
                </a:cubicBezTo>
                <a:cubicBezTo>
                  <a:pt x="0" y="2173"/>
                  <a:pt x="722" y="2326"/>
                  <a:pt x="1399" y="1389"/>
                </a:cubicBezTo>
                <a:cubicBezTo>
                  <a:pt x="2082" y="444"/>
                  <a:pt x="2155" y="252"/>
                  <a:pt x="2798" y="1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EC485838-7D40-4ED6-8C92-0F240CBC1114}"/>
              </a:ext>
            </a:extLst>
          </p:cNvPr>
          <p:cNvSpPr>
            <a:spLocks/>
          </p:cNvSpPr>
          <p:nvPr/>
        </p:nvSpPr>
        <p:spPr bwMode="auto">
          <a:xfrm>
            <a:off x="8064689" y="1628800"/>
            <a:ext cx="1796172" cy="1487136"/>
          </a:xfrm>
          <a:custGeom>
            <a:avLst/>
            <a:gdLst>
              <a:gd name="T0" fmla="*/ 2798 w 2798"/>
              <a:gd name="T1" fmla="*/ 108 h 2326"/>
              <a:gd name="T2" fmla="*/ 1657 w 2798"/>
              <a:gd name="T3" fmla="*/ 675 h 2326"/>
              <a:gd name="T4" fmla="*/ 0 w 2798"/>
              <a:gd name="T5" fmla="*/ 2173 h 2326"/>
              <a:gd name="T6" fmla="*/ 1399 w 2798"/>
              <a:gd name="T7" fmla="*/ 1389 h 2326"/>
              <a:gd name="T8" fmla="*/ 2798 w 2798"/>
              <a:gd name="T9" fmla="*/ 108 h 2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8" h="2326">
                <a:moveTo>
                  <a:pt x="2798" y="108"/>
                </a:moveTo>
                <a:cubicBezTo>
                  <a:pt x="2798" y="108"/>
                  <a:pt x="2218" y="0"/>
                  <a:pt x="1657" y="675"/>
                </a:cubicBezTo>
                <a:cubicBezTo>
                  <a:pt x="1096" y="1351"/>
                  <a:pt x="765" y="2078"/>
                  <a:pt x="0" y="2173"/>
                </a:cubicBezTo>
                <a:cubicBezTo>
                  <a:pt x="0" y="2173"/>
                  <a:pt x="722" y="2326"/>
                  <a:pt x="1399" y="1389"/>
                </a:cubicBezTo>
                <a:cubicBezTo>
                  <a:pt x="2082" y="444"/>
                  <a:pt x="2155" y="252"/>
                  <a:pt x="2798" y="10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 Step Horizontal Diagram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CE17EA-EC55-48A6-A54D-778938984D5E}"/>
              </a:ext>
            </a:extLst>
          </p:cNvPr>
          <p:cNvSpPr txBox="1"/>
          <p:nvPr/>
        </p:nvSpPr>
        <p:spPr>
          <a:xfrm>
            <a:off x="9987096" y="1765892"/>
            <a:ext cx="684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BF45B0-F2F0-4C95-A9F6-44F32C93A3A5}"/>
              </a:ext>
            </a:extLst>
          </p:cNvPr>
          <p:cNvSpPr txBox="1"/>
          <p:nvPr/>
        </p:nvSpPr>
        <p:spPr>
          <a:xfrm>
            <a:off x="9858856" y="2547561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3BE606-74F5-4E45-96DE-E6A56C0CF691}"/>
              </a:ext>
            </a:extLst>
          </p:cNvPr>
          <p:cNvSpPr txBox="1"/>
          <p:nvPr/>
        </p:nvSpPr>
        <p:spPr>
          <a:xfrm>
            <a:off x="9250765" y="4756209"/>
            <a:ext cx="215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Placeholder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96817E-48EE-44C2-A7EE-1FAD0AFBCA1A}"/>
              </a:ext>
            </a:extLst>
          </p:cNvPr>
          <p:cNvSpPr/>
          <p:nvPr/>
        </p:nvSpPr>
        <p:spPr>
          <a:xfrm>
            <a:off x="9250765" y="5190291"/>
            <a:ext cx="2157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FEB2E8-AC34-41CE-8A00-534DB70622FE}"/>
              </a:ext>
            </a:extLst>
          </p:cNvPr>
          <p:cNvGrpSpPr/>
          <p:nvPr/>
        </p:nvGrpSpPr>
        <p:grpSpPr>
          <a:xfrm>
            <a:off x="9970156" y="3740119"/>
            <a:ext cx="718683" cy="758189"/>
            <a:chOff x="-2174789" y="3531810"/>
            <a:chExt cx="1914439" cy="2019678"/>
          </a:xfrm>
          <a:solidFill>
            <a:schemeClr val="bg1">
              <a:lumMod val="85000"/>
            </a:schemeClr>
          </a:solidFill>
        </p:grpSpPr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380B1A4F-5B94-4472-A79C-373A43D780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174789" y="3531810"/>
              <a:ext cx="1566891" cy="2019678"/>
            </a:xfrm>
            <a:custGeom>
              <a:avLst/>
              <a:gdLst>
                <a:gd name="T0" fmla="*/ 2412 w 2412"/>
                <a:gd name="T1" fmla="*/ 750 h 3109"/>
                <a:gd name="T2" fmla="*/ 1660 w 2412"/>
                <a:gd name="T3" fmla="*/ 0 h 3109"/>
                <a:gd name="T4" fmla="*/ 0 w 2412"/>
                <a:gd name="T5" fmla="*/ 0 h 3109"/>
                <a:gd name="T6" fmla="*/ 0 w 2412"/>
                <a:gd name="T7" fmla="*/ 3109 h 3109"/>
                <a:gd name="T8" fmla="*/ 2412 w 2412"/>
                <a:gd name="T9" fmla="*/ 3109 h 3109"/>
                <a:gd name="T10" fmla="*/ 2412 w 2412"/>
                <a:gd name="T11" fmla="*/ 750 h 3109"/>
                <a:gd name="T12" fmla="*/ 2412 w 2412"/>
                <a:gd name="T13" fmla="*/ 750 h 3109"/>
                <a:gd name="T14" fmla="*/ 2412 w 2412"/>
                <a:gd name="T15" fmla="*/ 750 h 3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12" h="3109">
                  <a:moveTo>
                    <a:pt x="2412" y="750"/>
                  </a:moveTo>
                  <a:lnTo>
                    <a:pt x="1660" y="0"/>
                  </a:lnTo>
                  <a:lnTo>
                    <a:pt x="0" y="0"/>
                  </a:lnTo>
                  <a:lnTo>
                    <a:pt x="0" y="3109"/>
                  </a:lnTo>
                  <a:lnTo>
                    <a:pt x="2412" y="3109"/>
                  </a:lnTo>
                  <a:lnTo>
                    <a:pt x="2412" y="750"/>
                  </a:lnTo>
                  <a:close/>
                  <a:moveTo>
                    <a:pt x="2412" y="750"/>
                  </a:moveTo>
                  <a:lnTo>
                    <a:pt x="2412" y="7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7270052F-123F-407F-9D12-8494A90643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861671" y="4263935"/>
              <a:ext cx="939355" cy="69509"/>
            </a:xfrm>
            <a:custGeom>
              <a:avLst/>
              <a:gdLst>
                <a:gd name="T0" fmla="*/ 28 w 756"/>
                <a:gd name="T1" fmla="*/ 56 h 56"/>
                <a:gd name="T2" fmla="*/ 728 w 756"/>
                <a:gd name="T3" fmla="*/ 56 h 56"/>
                <a:gd name="T4" fmla="*/ 756 w 756"/>
                <a:gd name="T5" fmla="*/ 28 h 56"/>
                <a:gd name="T6" fmla="*/ 728 w 756"/>
                <a:gd name="T7" fmla="*/ 0 h 56"/>
                <a:gd name="T8" fmla="*/ 28 w 756"/>
                <a:gd name="T9" fmla="*/ 0 h 56"/>
                <a:gd name="T10" fmla="*/ 0 w 756"/>
                <a:gd name="T11" fmla="*/ 28 h 56"/>
                <a:gd name="T12" fmla="*/ 28 w 756"/>
                <a:gd name="T13" fmla="*/ 56 h 56"/>
                <a:gd name="T14" fmla="*/ 28 w 756"/>
                <a:gd name="T15" fmla="*/ 56 h 56"/>
                <a:gd name="T16" fmla="*/ 28 w 756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6" h="56">
                  <a:moveTo>
                    <a:pt x="28" y="56"/>
                  </a:moveTo>
                  <a:cubicBezTo>
                    <a:pt x="728" y="56"/>
                    <a:pt x="728" y="56"/>
                    <a:pt x="728" y="56"/>
                  </a:cubicBezTo>
                  <a:cubicBezTo>
                    <a:pt x="744" y="56"/>
                    <a:pt x="756" y="43"/>
                    <a:pt x="756" y="28"/>
                  </a:cubicBezTo>
                  <a:cubicBezTo>
                    <a:pt x="756" y="12"/>
                    <a:pt x="744" y="0"/>
                    <a:pt x="7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43"/>
                    <a:pt x="12" y="56"/>
                    <a:pt x="28" y="56"/>
                  </a:cubicBezTo>
                  <a:close/>
                  <a:moveTo>
                    <a:pt x="28" y="56"/>
                  </a:moveTo>
                  <a:cubicBezTo>
                    <a:pt x="28" y="56"/>
                    <a:pt x="28" y="56"/>
                    <a:pt x="28" y="5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C0539181-99B6-4818-ADF1-4B1251E309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861671" y="3983948"/>
              <a:ext cx="417708" cy="69509"/>
            </a:xfrm>
            <a:custGeom>
              <a:avLst/>
              <a:gdLst>
                <a:gd name="T0" fmla="*/ 28 w 336"/>
                <a:gd name="T1" fmla="*/ 56 h 56"/>
                <a:gd name="T2" fmla="*/ 308 w 336"/>
                <a:gd name="T3" fmla="*/ 56 h 56"/>
                <a:gd name="T4" fmla="*/ 336 w 336"/>
                <a:gd name="T5" fmla="*/ 28 h 56"/>
                <a:gd name="T6" fmla="*/ 308 w 336"/>
                <a:gd name="T7" fmla="*/ 0 h 56"/>
                <a:gd name="T8" fmla="*/ 28 w 336"/>
                <a:gd name="T9" fmla="*/ 0 h 56"/>
                <a:gd name="T10" fmla="*/ 0 w 336"/>
                <a:gd name="T11" fmla="*/ 28 h 56"/>
                <a:gd name="T12" fmla="*/ 28 w 336"/>
                <a:gd name="T13" fmla="*/ 56 h 56"/>
                <a:gd name="T14" fmla="*/ 28 w 336"/>
                <a:gd name="T15" fmla="*/ 56 h 56"/>
                <a:gd name="T16" fmla="*/ 28 w 336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56">
                  <a:moveTo>
                    <a:pt x="28" y="56"/>
                  </a:moveTo>
                  <a:cubicBezTo>
                    <a:pt x="308" y="56"/>
                    <a:pt x="308" y="56"/>
                    <a:pt x="308" y="56"/>
                  </a:cubicBezTo>
                  <a:cubicBezTo>
                    <a:pt x="324" y="56"/>
                    <a:pt x="336" y="44"/>
                    <a:pt x="336" y="28"/>
                  </a:cubicBezTo>
                  <a:cubicBezTo>
                    <a:pt x="336" y="13"/>
                    <a:pt x="324" y="0"/>
                    <a:pt x="30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44"/>
                    <a:pt x="12" y="56"/>
                    <a:pt x="28" y="56"/>
                  </a:cubicBezTo>
                  <a:close/>
                  <a:moveTo>
                    <a:pt x="28" y="56"/>
                  </a:moveTo>
                  <a:cubicBezTo>
                    <a:pt x="28" y="56"/>
                    <a:pt x="28" y="56"/>
                    <a:pt x="28" y="5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9014D840-1C2A-4B0A-9A5F-5AFEF41B90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861671" y="4541974"/>
              <a:ext cx="939355" cy="70159"/>
            </a:xfrm>
            <a:custGeom>
              <a:avLst/>
              <a:gdLst>
                <a:gd name="T0" fmla="*/ 728 w 756"/>
                <a:gd name="T1" fmla="*/ 0 h 56"/>
                <a:gd name="T2" fmla="*/ 28 w 756"/>
                <a:gd name="T3" fmla="*/ 0 h 56"/>
                <a:gd name="T4" fmla="*/ 0 w 756"/>
                <a:gd name="T5" fmla="*/ 28 h 56"/>
                <a:gd name="T6" fmla="*/ 28 w 756"/>
                <a:gd name="T7" fmla="*/ 56 h 56"/>
                <a:gd name="T8" fmla="*/ 728 w 756"/>
                <a:gd name="T9" fmla="*/ 56 h 56"/>
                <a:gd name="T10" fmla="*/ 756 w 756"/>
                <a:gd name="T11" fmla="*/ 28 h 56"/>
                <a:gd name="T12" fmla="*/ 728 w 756"/>
                <a:gd name="T13" fmla="*/ 0 h 56"/>
                <a:gd name="T14" fmla="*/ 728 w 756"/>
                <a:gd name="T15" fmla="*/ 0 h 56"/>
                <a:gd name="T16" fmla="*/ 728 w 756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6" h="56">
                  <a:moveTo>
                    <a:pt x="7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43"/>
                    <a:pt x="12" y="56"/>
                    <a:pt x="28" y="56"/>
                  </a:cubicBezTo>
                  <a:cubicBezTo>
                    <a:pt x="728" y="56"/>
                    <a:pt x="728" y="56"/>
                    <a:pt x="728" y="56"/>
                  </a:cubicBezTo>
                  <a:cubicBezTo>
                    <a:pt x="744" y="56"/>
                    <a:pt x="756" y="43"/>
                    <a:pt x="756" y="28"/>
                  </a:cubicBezTo>
                  <a:cubicBezTo>
                    <a:pt x="756" y="12"/>
                    <a:pt x="744" y="0"/>
                    <a:pt x="728" y="0"/>
                  </a:cubicBezTo>
                  <a:close/>
                  <a:moveTo>
                    <a:pt x="728" y="0"/>
                  </a:moveTo>
                  <a:cubicBezTo>
                    <a:pt x="728" y="0"/>
                    <a:pt x="728" y="0"/>
                    <a:pt x="72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CB895D36-F456-4625-A2AC-211B393A30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861671" y="4820662"/>
              <a:ext cx="939355" cy="69509"/>
            </a:xfrm>
            <a:custGeom>
              <a:avLst/>
              <a:gdLst>
                <a:gd name="T0" fmla="*/ 728 w 756"/>
                <a:gd name="T1" fmla="*/ 0 h 56"/>
                <a:gd name="T2" fmla="*/ 28 w 756"/>
                <a:gd name="T3" fmla="*/ 0 h 56"/>
                <a:gd name="T4" fmla="*/ 0 w 756"/>
                <a:gd name="T5" fmla="*/ 28 h 56"/>
                <a:gd name="T6" fmla="*/ 28 w 756"/>
                <a:gd name="T7" fmla="*/ 56 h 56"/>
                <a:gd name="T8" fmla="*/ 728 w 756"/>
                <a:gd name="T9" fmla="*/ 56 h 56"/>
                <a:gd name="T10" fmla="*/ 756 w 756"/>
                <a:gd name="T11" fmla="*/ 28 h 56"/>
                <a:gd name="T12" fmla="*/ 728 w 756"/>
                <a:gd name="T13" fmla="*/ 0 h 56"/>
                <a:gd name="T14" fmla="*/ 728 w 756"/>
                <a:gd name="T15" fmla="*/ 0 h 56"/>
                <a:gd name="T16" fmla="*/ 728 w 756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6" h="56">
                  <a:moveTo>
                    <a:pt x="7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43"/>
                    <a:pt x="12" y="56"/>
                    <a:pt x="28" y="56"/>
                  </a:cubicBezTo>
                  <a:cubicBezTo>
                    <a:pt x="728" y="56"/>
                    <a:pt x="728" y="56"/>
                    <a:pt x="728" y="56"/>
                  </a:cubicBezTo>
                  <a:cubicBezTo>
                    <a:pt x="744" y="56"/>
                    <a:pt x="756" y="43"/>
                    <a:pt x="756" y="28"/>
                  </a:cubicBezTo>
                  <a:cubicBezTo>
                    <a:pt x="756" y="12"/>
                    <a:pt x="744" y="0"/>
                    <a:pt x="728" y="0"/>
                  </a:cubicBezTo>
                  <a:close/>
                  <a:moveTo>
                    <a:pt x="728" y="0"/>
                  </a:moveTo>
                  <a:cubicBezTo>
                    <a:pt x="728" y="0"/>
                    <a:pt x="728" y="0"/>
                    <a:pt x="72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D0F5DBA3-A2C2-4E2B-992B-FAB4F77BAC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861671" y="5099350"/>
              <a:ext cx="939355" cy="69509"/>
            </a:xfrm>
            <a:custGeom>
              <a:avLst/>
              <a:gdLst>
                <a:gd name="T0" fmla="*/ 728 w 756"/>
                <a:gd name="T1" fmla="*/ 0 h 56"/>
                <a:gd name="T2" fmla="*/ 28 w 756"/>
                <a:gd name="T3" fmla="*/ 0 h 56"/>
                <a:gd name="T4" fmla="*/ 0 w 756"/>
                <a:gd name="T5" fmla="*/ 28 h 56"/>
                <a:gd name="T6" fmla="*/ 28 w 756"/>
                <a:gd name="T7" fmla="*/ 56 h 56"/>
                <a:gd name="T8" fmla="*/ 728 w 756"/>
                <a:gd name="T9" fmla="*/ 56 h 56"/>
                <a:gd name="T10" fmla="*/ 756 w 756"/>
                <a:gd name="T11" fmla="*/ 28 h 56"/>
                <a:gd name="T12" fmla="*/ 728 w 756"/>
                <a:gd name="T13" fmla="*/ 0 h 56"/>
                <a:gd name="T14" fmla="*/ 728 w 756"/>
                <a:gd name="T15" fmla="*/ 0 h 56"/>
                <a:gd name="T16" fmla="*/ 728 w 756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6" h="56">
                  <a:moveTo>
                    <a:pt x="7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44"/>
                    <a:pt x="12" y="56"/>
                    <a:pt x="28" y="56"/>
                  </a:cubicBezTo>
                  <a:cubicBezTo>
                    <a:pt x="728" y="56"/>
                    <a:pt x="728" y="56"/>
                    <a:pt x="728" y="56"/>
                  </a:cubicBezTo>
                  <a:cubicBezTo>
                    <a:pt x="744" y="56"/>
                    <a:pt x="756" y="44"/>
                    <a:pt x="756" y="28"/>
                  </a:cubicBezTo>
                  <a:cubicBezTo>
                    <a:pt x="756" y="13"/>
                    <a:pt x="744" y="0"/>
                    <a:pt x="728" y="0"/>
                  </a:cubicBezTo>
                  <a:close/>
                  <a:moveTo>
                    <a:pt x="728" y="0"/>
                  </a:moveTo>
                  <a:cubicBezTo>
                    <a:pt x="728" y="0"/>
                    <a:pt x="728" y="0"/>
                    <a:pt x="72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DC7636C-0B22-4009-A844-458201C5D2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96415" y="3531810"/>
              <a:ext cx="488516" cy="487217"/>
            </a:xfrm>
            <a:custGeom>
              <a:avLst/>
              <a:gdLst>
                <a:gd name="T0" fmla="*/ 0 w 752"/>
                <a:gd name="T1" fmla="*/ 0 h 750"/>
                <a:gd name="T2" fmla="*/ 0 w 752"/>
                <a:gd name="T3" fmla="*/ 750 h 750"/>
                <a:gd name="T4" fmla="*/ 752 w 752"/>
                <a:gd name="T5" fmla="*/ 750 h 750"/>
                <a:gd name="T6" fmla="*/ 0 w 752"/>
                <a:gd name="T7" fmla="*/ 0 h 750"/>
                <a:gd name="T8" fmla="*/ 0 w 752"/>
                <a:gd name="T9" fmla="*/ 0 h 750"/>
                <a:gd name="T10" fmla="*/ 0 w 752"/>
                <a:gd name="T11" fmla="*/ 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2" h="750">
                  <a:moveTo>
                    <a:pt x="0" y="0"/>
                  </a:moveTo>
                  <a:lnTo>
                    <a:pt x="0" y="750"/>
                  </a:lnTo>
                  <a:lnTo>
                    <a:pt x="752" y="75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EBFCC90D-66BE-4AF4-85C6-F066891EEE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96415" y="4716073"/>
              <a:ext cx="836065" cy="835415"/>
            </a:xfrm>
            <a:custGeom>
              <a:avLst/>
              <a:gdLst>
                <a:gd name="T0" fmla="*/ 673 w 673"/>
                <a:gd name="T1" fmla="*/ 336 h 672"/>
                <a:gd name="T2" fmla="*/ 337 w 673"/>
                <a:gd name="T3" fmla="*/ 672 h 672"/>
                <a:gd name="T4" fmla="*/ 0 w 673"/>
                <a:gd name="T5" fmla="*/ 336 h 672"/>
                <a:gd name="T6" fmla="*/ 337 w 673"/>
                <a:gd name="T7" fmla="*/ 0 h 672"/>
                <a:gd name="T8" fmla="*/ 673 w 673"/>
                <a:gd name="T9" fmla="*/ 336 h 672"/>
                <a:gd name="T10" fmla="*/ 673 w 673"/>
                <a:gd name="T11" fmla="*/ 336 h 672"/>
                <a:gd name="T12" fmla="*/ 673 w 673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672">
                  <a:moveTo>
                    <a:pt x="673" y="336"/>
                  </a:moveTo>
                  <a:cubicBezTo>
                    <a:pt x="673" y="522"/>
                    <a:pt x="522" y="672"/>
                    <a:pt x="337" y="672"/>
                  </a:cubicBezTo>
                  <a:cubicBezTo>
                    <a:pt x="151" y="672"/>
                    <a:pt x="0" y="522"/>
                    <a:pt x="0" y="336"/>
                  </a:cubicBezTo>
                  <a:cubicBezTo>
                    <a:pt x="0" y="150"/>
                    <a:pt x="151" y="0"/>
                    <a:pt x="337" y="0"/>
                  </a:cubicBezTo>
                  <a:cubicBezTo>
                    <a:pt x="522" y="0"/>
                    <a:pt x="673" y="150"/>
                    <a:pt x="673" y="336"/>
                  </a:cubicBezTo>
                  <a:close/>
                  <a:moveTo>
                    <a:pt x="673" y="336"/>
                  </a:moveTo>
                  <a:cubicBezTo>
                    <a:pt x="673" y="336"/>
                    <a:pt x="673" y="336"/>
                    <a:pt x="673" y="33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3574C848-1F26-4CF8-8293-1B1A21E573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1134" y="4920054"/>
              <a:ext cx="461882" cy="385226"/>
            </a:xfrm>
            <a:custGeom>
              <a:avLst/>
              <a:gdLst>
                <a:gd name="T0" fmla="*/ 356 w 372"/>
                <a:gd name="T1" fmla="*/ 9 h 310"/>
                <a:gd name="T2" fmla="*/ 317 w 372"/>
                <a:gd name="T3" fmla="*/ 16 h 310"/>
                <a:gd name="T4" fmla="*/ 160 w 372"/>
                <a:gd name="T5" fmla="*/ 241 h 310"/>
                <a:gd name="T6" fmla="*/ 49 w 372"/>
                <a:gd name="T7" fmla="*/ 150 h 310"/>
                <a:gd name="T8" fmla="*/ 10 w 372"/>
                <a:gd name="T9" fmla="*/ 154 h 310"/>
                <a:gd name="T10" fmla="*/ 14 w 372"/>
                <a:gd name="T11" fmla="*/ 194 h 310"/>
                <a:gd name="T12" fmla="*/ 148 w 372"/>
                <a:gd name="T13" fmla="*/ 304 h 310"/>
                <a:gd name="T14" fmla="*/ 166 w 372"/>
                <a:gd name="T15" fmla="*/ 310 h 310"/>
                <a:gd name="T16" fmla="*/ 169 w 372"/>
                <a:gd name="T17" fmla="*/ 310 h 310"/>
                <a:gd name="T18" fmla="*/ 189 w 372"/>
                <a:gd name="T19" fmla="*/ 298 h 310"/>
                <a:gd name="T20" fmla="*/ 363 w 372"/>
                <a:gd name="T21" fmla="*/ 48 h 310"/>
                <a:gd name="T22" fmla="*/ 356 w 372"/>
                <a:gd name="T23" fmla="*/ 9 h 310"/>
                <a:gd name="T24" fmla="*/ 356 w 372"/>
                <a:gd name="T25" fmla="*/ 9 h 310"/>
                <a:gd name="T26" fmla="*/ 356 w 372"/>
                <a:gd name="T27" fmla="*/ 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2" h="310">
                  <a:moveTo>
                    <a:pt x="356" y="9"/>
                  </a:moveTo>
                  <a:cubicBezTo>
                    <a:pt x="343" y="0"/>
                    <a:pt x="326" y="3"/>
                    <a:pt x="317" y="16"/>
                  </a:cubicBezTo>
                  <a:cubicBezTo>
                    <a:pt x="160" y="241"/>
                    <a:pt x="160" y="241"/>
                    <a:pt x="160" y="241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37" y="141"/>
                    <a:pt x="20" y="142"/>
                    <a:pt x="10" y="154"/>
                  </a:cubicBezTo>
                  <a:cubicBezTo>
                    <a:pt x="0" y="166"/>
                    <a:pt x="2" y="184"/>
                    <a:pt x="14" y="194"/>
                  </a:cubicBezTo>
                  <a:cubicBezTo>
                    <a:pt x="148" y="304"/>
                    <a:pt x="148" y="304"/>
                    <a:pt x="148" y="304"/>
                  </a:cubicBezTo>
                  <a:cubicBezTo>
                    <a:pt x="153" y="308"/>
                    <a:pt x="159" y="310"/>
                    <a:pt x="166" y="310"/>
                  </a:cubicBezTo>
                  <a:cubicBezTo>
                    <a:pt x="167" y="310"/>
                    <a:pt x="168" y="310"/>
                    <a:pt x="169" y="310"/>
                  </a:cubicBezTo>
                  <a:cubicBezTo>
                    <a:pt x="177" y="309"/>
                    <a:pt x="184" y="305"/>
                    <a:pt x="189" y="298"/>
                  </a:cubicBezTo>
                  <a:cubicBezTo>
                    <a:pt x="363" y="48"/>
                    <a:pt x="363" y="48"/>
                    <a:pt x="363" y="48"/>
                  </a:cubicBezTo>
                  <a:cubicBezTo>
                    <a:pt x="372" y="35"/>
                    <a:pt x="368" y="18"/>
                    <a:pt x="356" y="9"/>
                  </a:cubicBezTo>
                  <a:close/>
                  <a:moveTo>
                    <a:pt x="356" y="9"/>
                  </a:moveTo>
                  <a:cubicBezTo>
                    <a:pt x="356" y="9"/>
                    <a:pt x="356" y="9"/>
                    <a:pt x="356" y="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922C560-CF06-4F32-96AF-30D9C9262366}"/>
              </a:ext>
            </a:extLst>
          </p:cNvPr>
          <p:cNvSpPr txBox="1"/>
          <p:nvPr/>
        </p:nvSpPr>
        <p:spPr>
          <a:xfrm>
            <a:off x="7200353" y="1765892"/>
            <a:ext cx="684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D04FC6-B9A9-4EEF-B961-B3CD155B75A4}"/>
              </a:ext>
            </a:extLst>
          </p:cNvPr>
          <p:cNvSpPr txBox="1"/>
          <p:nvPr/>
        </p:nvSpPr>
        <p:spPr>
          <a:xfrm>
            <a:off x="7072113" y="2547561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FCB28D-9F3A-4B31-8C28-2771DCEF2194}"/>
              </a:ext>
            </a:extLst>
          </p:cNvPr>
          <p:cNvSpPr txBox="1"/>
          <p:nvPr/>
        </p:nvSpPr>
        <p:spPr>
          <a:xfrm>
            <a:off x="6464022" y="4756209"/>
            <a:ext cx="215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Placeholder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F0BE48-2168-4942-8DD5-E7DBA0EF3090}"/>
              </a:ext>
            </a:extLst>
          </p:cNvPr>
          <p:cNvSpPr/>
          <p:nvPr/>
        </p:nvSpPr>
        <p:spPr>
          <a:xfrm>
            <a:off x="6464022" y="5190291"/>
            <a:ext cx="2157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7529FBB-4C52-42DC-86AA-387A00CF9279}"/>
              </a:ext>
            </a:extLst>
          </p:cNvPr>
          <p:cNvGrpSpPr/>
          <p:nvPr/>
        </p:nvGrpSpPr>
        <p:grpSpPr>
          <a:xfrm>
            <a:off x="7132350" y="3772388"/>
            <a:ext cx="820808" cy="736732"/>
            <a:chOff x="-5430838" y="1789113"/>
            <a:chExt cx="4633913" cy="4159250"/>
          </a:xfrm>
        </p:grpSpPr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92830222-56BB-4B87-AAE6-0265B19DD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94300" y="4906963"/>
              <a:ext cx="4157663" cy="1041400"/>
            </a:xfrm>
            <a:custGeom>
              <a:avLst/>
              <a:gdLst>
                <a:gd name="T0" fmla="*/ 685 w 1369"/>
                <a:gd name="T1" fmla="*/ 158 h 343"/>
                <a:gd name="T2" fmla="*/ 0 w 1369"/>
                <a:gd name="T3" fmla="*/ 0 h 343"/>
                <a:gd name="T4" fmla="*/ 0 w 1369"/>
                <a:gd name="T5" fmla="*/ 184 h 343"/>
                <a:gd name="T6" fmla="*/ 685 w 1369"/>
                <a:gd name="T7" fmla="*/ 343 h 343"/>
                <a:gd name="T8" fmla="*/ 1369 w 1369"/>
                <a:gd name="T9" fmla="*/ 184 h 343"/>
                <a:gd name="T10" fmla="*/ 1369 w 1369"/>
                <a:gd name="T11" fmla="*/ 0 h 343"/>
                <a:gd name="T12" fmla="*/ 685 w 1369"/>
                <a:gd name="T13" fmla="*/ 158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9" h="343">
                  <a:moveTo>
                    <a:pt x="685" y="158"/>
                  </a:moveTo>
                  <a:cubicBezTo>
                    <a:pt x="307" y="158"/>
                    <a:pt x="0" y="8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1" y="264"/>
                    <a:pt x="307" y="343"/>
                    <a:pt x="685" y="343"/>
                  </a:cubicBezTo>
                  <a:cubicBezTo>
                    <a:pt x="1063" y="343"/>
                    <a:pt x="1369" y="264"/>
                    <a:pt x="1369" y="184"/>
                  </a:cubicBezTo>
                  <a:cubicBezTo>
                    <a:pt x="1369" y="0"/>
                    <a:pt x="1369" y="0"/>
                    <a:pt x="1369" y="0"/>
                  </a:cubicBezTo>
                  <a:cubicBezTo>
                    <a:pt x="1369" y="80"/>
                    <a:pt x="1063" y="158"/>
                    <a:pt x="685" y="158"/>
                  </a:cubicBezTo>
                </a:path>
              </a:pathLst>
            </a:custGeom>
            <a:solidFill>
              <a:srgbClr val="E4AF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Freeform 30">
              <a:extLst>
                <a:ext uri="{FF2B5EF4-FFF2-40B4-BE49-F238E27FC236}">
                  <a16:creationId xmlns:a16="http://schemas.microsoft.com/office/drawing/2014/main" id="{0243FFF8-BF02-479D-993A-3DD828AC4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30838" y="4029076"/>
              <a:ext cx="4154488" cy="1038225"/>
            </a:xfrm>
            <a:custGeom>
              <a:avLst/>
              <a:gdLst>
                <a:gd name="T0" fmla="*/ 684 w 1368"/>
                <a:gd name="T1" fmla="*/ 158 h 342"/>
                <a:gd name="T2" fmla="*/ 0 w 1368"/>
                <a:gd name="T3" fmla="*/ 0 h 342"/>
                <a:gd name="T4" fmla="*/ 0 w 1368"/>
                <a:gd name="T5" fmla="*/ 184 h 342"/>
                <a:gd name="T6" fmla="*/ 684 w 1368"/>
                <a:gd name="T7" fmla="*/ 342 h 342"/>
                <a:gd name="T8" fmla="*/ 1368 w 1368"/>
                <a:gd name="T9" fmla="*/ 184 h 342"/>
                <a:gd name="T10" fmla="*/ 1368 w 1368"/>
                <a:gd name="T11" fmla="*/ 0 h 342"/>
                <a:gd name="T12" fmla="*/ 684 w 1368"/>
                <a:gd name="T13" fmla="*/ 158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342">
                  <a:moveTo>
                    <a:pt x="684" y="158"/>
                  </a:moveTo>
                  <a:cubicBezTo>
                    <a:pt x="306" y="158"/>
                    <a:pt x="0" y="8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264"/>
                    <a:pt x="306" y="342"/>
                    <a:pt x="684" y="342"/>
                  </a:cubicBezTo>
                  <a:cubicBezTo>
                    <a:pt x="1062" y="342"/>
                    <a:pt x="1368" y="264"/>
                    <a:pt x="1368" y="184"/>
                  </a:cubicBezTo>
                  <a:cubicBezTo>
                    <a:pt x="1368" y="0"/>
                    <a:pt x="1368" y="0"/>
                    <a:pt x="1368" y="0"/>
                  </a:cubicBezTo>
                  <a:cubicBezTo>
                    <a:pt x="1368" y="80"/>
                    <a:pt x="1062" y="158"/>
                    <a:pt x="684" y="158"/>
                  </a:cubicBezTo>
                </a:path>
              </a:pathLst>
            </a:custGeom>
            <a:solidFill>
              <a:srgbClr val="F4BF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Freeform 31">
              <a:extLst>
                <a:ext uri="{FF2B5EF4-FFF2-40B4-BE49-F238E27FC236}">
                  <a16:creationId xmlns:a16="http://schemas.microsoft.com/office/drawing/2014/main" id="{B6B3E9C6-A189-4255-A2DC-57D648FDC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51413" y="3148013"/>
              <a:ext cx="4154488" cy="1038225"/>
            </a:xfrm>
            <a:custGeom>
              <a:avLst/>
              <a:gdLst>
                <a:gd name="T0" fmla="*/ 684 w 1368"/>
                <a:gd name="T1" fmla="*/ 158 h 342"/>
                <a:gd name="T2" fmla="*/ 0 w 1368"/>
                <a:gd name="T3" fmla="*/ 0 h 342"/>
                <a:gd name="T4" fmla="*/ 0 w 1368"/>
                <a:gd name="T5" fmla="*/ 184 h 342"/>
                <a:gd name="T6" fmla="*/ 684 w 1368"/>
                <a:gd name="T7" fmla="*/ 342 h 342"/>
                <a:gd name="T8" fmla="*/ 1368 w 1368"/>
                <a:gd name="T9" fmla="*/ 184 h 342"/>
                <a:gd name="T10" fmla="*/ 1368 w 1368"/>
                <a:gd name="T11" fmla="*/ 0 h 342"/>
                <a:gd name="T12" fmla="*/ 684 w 1368"/>
                <a:gd name="T13" fmla="*/ 158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342">
                  <a:moveTo>
                    <a:pt x="684" y="158"/>
                  </a:moveTo>
                  <a:cubicBezTo>
                    <a:pt x="306" y="158"/>
                    <a:pt x="0" y="8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264"/>
                    <a:pt x="306" y="342"/>
                    <a:pt x="684" y="342"/>
                  </a:cubicBezTo>
                  <a:cubicBezTo>
                    <a:pt x="1062" y="342"/>
                    <a:pt x="1368" y="264"/>
                    <a:pt x="1368" y="184"/>
                  </a:cubicBezTo>
                  <a:cubicBezTo>
                    <a:pt x="1368" y="0"/>
                    <a:pt x="1368" y="0"/>
                    <a:pt x="1368" y="0"/>
                  </a:cubicBezTo>
                  <a:cubicBezTo>
                    <a:pt x="1368" y="80"/>
                    <a:pt x="1062" y="158"/>
                    <a:pt x="684" y="158"/>
                  </a:cubicBezTo>
                </a:path>
              </a:pathLst>
            </a:custGeom>
            <a:solidFill>
              <a:srgbClr val="E4AF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Oval 32">
              <a:extLst>
                <a:ext uri="{FF2B5EF4-FFF2-40B4-BE49-F238E27FC236}">
                  <a16:creationId xmlns:a16="http://schemas.microsoft.com/office/drawing/2014/main" id="{008AEC39-B2F7-48A3-BF93-78BE84588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430838" y="1789113"/>
              <a:ext cx="4154488" cy="877888"/>
            </a:xfrm>
            <a:prstGeom prst="ellipse">
              <a:avLst/>
            </a:prstGeom>
            <a:solidFill>
              <a:srgbClr val="FFD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33">
              <a:extLst>
                <a:ext uri="{FF2B5EF4-FFF2-40B4-BE49-F238E27FC236}">
                  <a16:creationId xmlns:a16="http://schemas.microsoft.com/office/drawing/2014/main" id="{0CA84B7B-CD53-481F-8090-0DD8AE6AF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30838" y="2187576"/>
              <a:ext cx="4154488" cy="1041400"/>
            </a:xfrm>
            <a:custGeom>
              <a:avLst/>
              <a:gdLst>
                <a:gd name="T0" fmla="*/ 684 w 1368"/>
                <a:gd name="T1" fmla="*/ 158 h 343"/>
                <a:gd name="T2" fmla="*/ 0 w 1368"/>
                <a:gd name="T3" fmla="*/ 0 h 343"/>
                <a:gd name="T4" fmla="*/ 0 w 1368"/>
                <a:gd name="T5" fmla="*/ 185 h 343"/>
                <a:gd name="T6" fmla="*/ 684 w 1368"/>
                <a:gd name="T7" fmla="*/ 343 h 343"/>
                <a:gd name="T8" fmla="*/ 1368 w 1368"/>
                <a:gd name="T9" fmla="*/ 185 h 343"/>
                <a:gd name="T10" fmla="*/ 1368 w 1368"/>
                <a:gd name="T11" fmla="*/ 0 h 343"/>
                <a:gd name="T12" fmla="*/ 684 w 1368"/>
                <a:gd name="T13" fmla="*/ 158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343">
                  <a:moveTo>
                    <a:pt x="684" y="158"/>
                  </a:moveTo>
                  <a:cubicBezTo>
                    <a:pt x="306" y="158"/>
                    <a:pt x="0" y="80"/>
                    <a:pt x="0" y="0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265"/>
                    <a:pt x="306" y="343"/>
                    <a:pt x="684" y="343"/>
                  </a:cubicBezTo>
                  <a:cubicBezTo>
                    <a:pt x="1062" y="343"/>
                    <a:pt x="1368" y="265"/>
                    <a:pt x="1368" y="185"/>
                  </a:cubicBezTo>
                  <a:cubicBezTo>
                    <a:pt x="1368" y="0"/>
                    <a:pt x="1368" y="0"/>
                    <a:pt x="1368" y="0"/>
                  </a:cubicBezTo>
                  <a:cubicBezTo>
                    <a:pt x="1368" y="80"/>
                    <a:pt x="1062" y="158"/>
                    <a:pt x="684" y="158"/>
                  </a:cubicBezTo>
                </a:path>
              </a:pathLst>
            </a:custGeom>
            <a:solidFill>
              <a:srgbClr val="F4BF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34">
              <a:extLst>
                <a:ext uri="{FF2B5EF4-FFF2-40B4-BE49-F238E27FC236}">
                  <a16:creationId xmlns:a16="http://schemas.microsoft.com/office/drawing/2014/main" id="{D632AA36-73CD-4BA8-BF21-51B32CC65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11750" y="2433638"/>
              <a:ext cx="160338" cy="611188"/>
            </a:xfrm>
            <a:custGeom>
              <a:avLst/>
              <a:gdLst>
                <a:gd name="T0" fmla="*/ 0 w 53"/>
                <a:gd name="T1" fmla="*/ 0 h 201"/>
                <a:gd name="T2" fmla="*/ 0 w 53"/>
                <a:gd name="T3" fmla="*/ 184 h 201"/>
                <a:gd name="T4" fmla="*/ 53 w 53"/>
                <a:gd name="T5" fmla="*/ 201 h 201"/>
                <a:gd name="T6" fmla="*/ 53 w 53"/>
                <a:gd name="T7" fmla="*/ 17 h 201"/>
                <a:gd name="T8" fmla="*/ 0 w 53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1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6" y="190"/>
                    <a:pt x="33" y="196"/>
                    <a:pt x="53" y="201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33" y="12"/>
                    <a:pt x="16" y="6"/>
                    <a:pt x="0" y="0"/>
                  </a:cubicBezTo>
                </a:path>
              </a:pathLst>
            </a:custGeom>
            <a:solidFill>
              <a:srgbClr val="DCA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35">
              <a:extLst>
                <a:ext uri="{FF2B5EF4-FFF2-40B4-BE49-F238E27FC236}">
                  <a16:creationId xmlns:a16="http://schemas.microsoft.com/office/drawing/2014/main" id="{FBF37590-464E-46ED-B737-27EA6D5E4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55775" y="2433638"/>
              <a:ext cx="160338" cy="611188"/>
            </a:xfrm>
            <a:custGeom>
              <a:avLst/>
              <a:gdLst>
                <a:gd name="T0" fmla="*/ 0 w 53"/>
                <a:gd name="T1" fmla="*/ 17 h 201"/>
                <a:gd name="T2" fmla="*/ 0 w 53"/>
                <a:gd name="T3" fmla="*/ 201 h 201"/>
                <a:gd name="T4" fmla="*/ 53 w 53"/>
                <a:gd name="T5" fmla="*/ 184 h 201"/>
                <a:gd name="T6" fmla="*/ 53 w 53"/>
                <a:gd name="T7" fmla="*/ 0 h 201"/>
                <a:gd name="T8" fmla="*/ 0 w 53"/>
                <a:gd name="T9" fmla="*/ 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1">
                  <a:moveTo>
                    <a:pt x="0" y="17"/>
                  </a:moveTo>
                  <a:cubicBezTo>
                    <a:pt x="0" y="201"/>
                    <a:pt x="0" y="201"/>
                    <a:pt x="0" y="201"/>
                  </a:cubicBezTo>
                  <a:cubicBezTo>
                    <a:pt x="19" y="196"/>
                    <a:pt x="37" y="190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7" y="6"/>
                    <a:pt x="19" y="12"/>
                    <a:pt x="0" y="17"/>
                  </a:cubicBezTo>
                </a:path>
              </a:pathLst>
            </a:custGeom>
            <a:solidFill>
              <a:srgbClr val="DCA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36">
              <a:extLst>
                <a:ext uri="{FF2B5EF4-FFF2-40B4-BE49-F238E27FC236}">
                  <a16:creationId xmlns:a16="http://schemas.microsoft.com/office/drawing/2014/main" id="{871EDB64-8B3F-4D7A-9373-4D1A958C6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13288" y="2543176"/>
              <a:ext cx="160338" cy="592138"/>
            </a:xfrm>
            <a:custGeom>
              <a:avLst/>
              <a:gdLst>
                <a:gd name="T0" fmla="*/ 0 w 53"/>
                <a:gd name="T1" fmla="*/ 0 h 195"/>
                <a:gd name="T2" fmla="*/ 0 w 53"/>
                <a:gd name="T3" fmla="*/ 185 h 195"/>
                <a:gd name="T4" fmla="*/ 53 w 53"/>
                <a:gd name="T5" fmla="*/ 195 h 195"/>
                <a:gd name="T6" fmla="*/ 53 w 53"/>
                <a:gd name="T7" fmla="*/ 10 h 195"/>
                <a:gd name="T8" fmla="*/ 0 w 53"/>
                <a:gd name="T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5">
                  <a:moveTo>
                    <a:pt x="0" y="0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17" y="188"/>
                    <a:pt x="35" y="191"/>
                    <a:pt x="53" y="195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35" y="7"/>
                    <a:pt x="17" y="4"/>
                    <a:pt x="0" y="0"/>
                  </a:cubicBezTo>
                </a:path>
              </a:pathLst>
            </a:custGeom>
            <a:solidFill>
              <a:srgbClr val="DCA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Freeform 37">
              <a:extLst>
                <a:ext uri="{FF2B5EF4-FFF2-40B4-BE49-F238E27FC236}">
                  <a16:creationId xmlns:a16="http://schemas.microsoft.com/office/drawing/2014/main" id="{6312E044-2903-4131-A0D4-391943251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4238" y="2543176"/>
              <a:ext cx="157163" cy="592138"/>
            </a:xfrm>
            <a:custGeom>
              <a:avLst/>
              <a:gdLst>
                <a:gd name="T0" fmla="*/ 0 w 52"/>
                <a:gd name="T1" fmla="*/ 10 h 195"/>
                <a:gd name="T2" fmla="*/ 0 w 52"/>
                <a:gd name="T3" fmla="*/ 195 h 195"/>
                <a:gd name="T4" fmla="*/ 52 w 52"/>
                <a:gd name="T5" fmla="*/ 185 h 195"/>
                <a:gd name="T6" fmla="*/ 52 w 52"/>
                <a:gd name="T7" fmla="*/ 0 h 195"/>
                <a:gd name="T8" fmla="*/ 0 w 52"/>
                <a:gd name="T9" fmla="*/ 1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95">
                  <a:moveTo>
                    <a:pt x="0" y="10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18" y="191"/>
                    <a:pt x="35" y="188"/>
                    <a:pt x="52" y="185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5" y="4"/>
                    <a:pt x="18" y="7"/>
                    <a:pt x="0" y="10"/>
                  </a:cubicBezTo>
                </a:path>
              </a:pathLst>
            </a:custGeom>
            <a:solidFill>
              <a:srgbClr val="DCA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38">
              <a:extLst>
                <a:ext uri="{FF2B5EF4-FFF2-40B4-BE49-F238E27FC236}">
                  <a16:creationId xmlns:a16="http://schemas.microsoft.com/office/drawing/2014/main" id="{1E9BE38D-4176-4876-9D6E-E01517419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13238" y="2609851"/>
              <a:ext cx="160338" cy="576263"/>
            </a:xfrm>
            <a:custGeom>
              <a:avLst/>
              <a:gdLst>
                <a:gd name="T0" fmla="*/ 0 w 53"/>
                <a:gd name="T1" fmla="*/ 0 h 190"/>
                <a:gd name="T2" fmla="*/ 0 w 53"/>
                <a:gd name="T3" fmla="*/ 184 h 190"/>
                <a:gd name="T4" fmla="*/ 53 w 53"/>
                <a:gd name="T5" fmla="*/ 190 h 190"/>
                <a:gd name="T6" fmla="*/ 53 w 53"/>
                <a:gd name="T7" fmla="*/ 6 h 190"/>
                <a:gd name="T8" fmla="*/ 0 w 53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0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6"/>
                    <a:pt x="35" y="189"/>
                    <a:pt x="53" y="190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35" y="4"/>
                    <a:pt x="17" y="2"/>
                    <a:pt x="0" y="0"/>
                  </a:cubicBezTo>
                </a:path>
              </a:pathLst>
            </a:custGeom>
            <a:solidFill>
              <a:srgbClr val="DCA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Freeform 39">
              <a:extLst>
                <a:ext uri="{FF2B5EF4-FFF2-40B4-BE49-F238E27FC236}">
                  <a16:creationId xmlns:a16="http://schemas.microsoft.com/office/drawing/2014/main" id="{C48036EE-3B3D-4761-9FC7-C3E790AA8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54288" y="2609851"/>
              <a:ext cx="160338" cy="576263"/>
            </a:xfrm>
            <a:custGeom>
              <a:avLst/>
              <a:gdLst>
                <a:gd name="T0" fmla="*/ 0 w 53"/>
                <a:gd name="T1" fmla="*/ 6 h 190"/>
                <a:gd name="T2" fmla="*/ 0 w 53"/>
                <a:gd name="T3" fmla="*/ 190 h 190"/>
                <a:gd name="T4" fmla="*/ 53 w 53"/>
                <a:gd name="T5" fmla="*/ 184 h 190"/>
                <a:gd name="T6" fmla="*/ 53 w 53"/>
                <a:gd name="T7" fmla="*/ 0 h 190"/>
                <a:gd name="T8" fmla="*/ 0 w 53"/>
                <a:gd name="T9" fmla="*/ 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0">
                  <a:moveTo>
                    <a:pt x="0" y="6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18" y="189"/>
                    <a:pt x="36" y="186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6" y="2"/>
                    <a:pt x="18" y="4"/>
                    <a:pt x="0" y="6"/>
                  </a:cubicBezTo>
                </a:path>
              </a:pathLst>
            </a:custGeom>
            <a:solidFill>
              <a:srgbClr val="DCA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40">
              <a:extLst>
                <a:ext uri="{FF2B5EF4-FFF2-40B4-BE49-F238E27FC236}">
                  <a16:creationId xmlns:a16="http://schemas.microsoft.com/office/drawing/2014/main" id="{1D427CAF-FEE0-4E8C-B759-B466B5F92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11600" y="2649538"/>
              <a:ext cx="157163" cy="568325"/>
            </a:xfrm>
            <a:custGeom>
              <a:avLst/>
              <a:gdLst>
                <a:gd name="T0" fmla="*/ 0 w 52"/>
                <a:gd name="T1" fmla="*/ 0 h 187"/>
                <a:gd name="T2" fmla="*/ 0 w 52"/>
                <a:gd name="T3" fmla="*/ 184 h 187"/>
                <a:gd name="T4" fmla="*/ 52 w 52"/>
                <a:gd name="T5" fmla="*/ 187 h 187"/>
                <a:gd name="T6" fmla="*/ 52 w 52"/>
                <a:gd name="T7" fmla="*/ 3 h 187"/>
                <a:gd name="T8" fmla="*/ 0 w 52"/>
                <a:gd name="T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87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5"/>
                    <a:pt x="34" y="187"/>
                    <a:pt x="52" y="187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34" y="2"/>
                    <a:pt x="17" y="1"/>
                    <a:pt x="0" y="0"/>
                  </a:cubicBezTo>
                </a:path>
              </a:pathLst>
            </a:custGeom>
            <a:solidFill>
              <a:srgbClr val="DCA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41">
              <a:extLst>
                <a:ext uri="{FF2B5EF4-FFF2-40B4-BE49-F238E27FC236}">
                  <a16:creationId xmlns:a16="http://schemas.microsoft.com/office/drawing/2014/main" id="{AAEFD79F-748C-4E22-A2DC-C62A4A02E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55925" y="2649538"/>
              <a:ext cx="160338" cy="568325"/>
            </a:xfrm>
            <a:custGeom>
              <a:avLst/>
              <a:gdLst>
                <a:gd name="T0" fmla="*/ 0 w 53"/>
                <a:gd name="T1" fmla="*/ 3 h 187"/>
                <a:gd name="T2" fmla="*/ 0 w 53"/>
                <a:gd name="T3" fmla="*/ 187 h 187"/>
                <a:gd name="T4" fmla="*/ 53 w 53"/>
                <a:gd name="T5" fmla="*/ 184 h 187"/>
                <a:gd name="T6" fmla="*/ 53 w 53"/>
                <a:gd name="T7" fmla="*/ 0 h 187"/>
                <a:gd name="T8" fmla="*/ 0 w 53"/>
                <a:gd name="T9" fmla="*/ 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87">
                  <a:moveTo>
                    <a:pt x="0" y="3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18" y="187"/>
                    <a:pt x="36" y="185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6" y="1"/>
                    <a:pt x="18" y="2"/>
                    <a:pt x="0" y="3"/>
                  </a:cubicBezTo>
                </a:path>
              </a:pathLst>
            </a:custGeom>
            <a:solidFill>
              <a:srgbClr val="DCA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42">
              <a:extLst>
                <a:ext uri="{FF2B5EF4-FFF2-40B4-BE49-F238E27FC236}">
                  <a16:creationId xmlns:a16="http://schemas.microsoft.com/office/drawing/2014/main" id="{B054A53A-9D28-4B7F-9B7C-229133E13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32175" y="2667001"/>
              <a:ext cx="157163" cy="561975"/>
            </a:xfrm>
            <a:custGeom>
              <a:avLst/>
              <a:gdLst>
                <a:gd name="T0" fmla="*/ 26 w 52"/>
                <a:gd name="T1" fmla="*/ 0 h 185"/>
                <a:gd name="T2" fmla="*/ 0 w 52"/>
                <a:gd name="T3" fmla="*/ 0 h 185"/>
                <a:gd name="T4" fmla="*/ 0 w 52"/>
                <a:gd name="T5" fmla="*/ 184 h 185"/>
                <a:gd name="T6" fmla="*/ 26 w 52"/>
                <a:gd name="T7" fmla="*/ 185 h 185"/>
                <a:gd name="T8" fmla="*/ 52 w 52"/>
                <a:gd name="T9" fmla="*/ 184 h 185"/>
                <a:gd name="T10" fmla="*/ 52 w 52"/>
                <a:gd name="T11" fmla="*/ 0 h 185"/>
                <a:gd name="T12" fmla="*/ 26 w 52"/>
                <a:gd name="T1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85">
                  <a:moveTo>
                    <a:pt x="26" y="0"/>
                  </a:moveTo>
                  <a:cubicBezTo>
                    <a:pt x="17" y="0"/>
                    <a:pt x="8" y="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8" y="185"/>
                    <a:pt x="17" y="185"/>
                    <a:pt x="26" y="185"/>
                  </a:cubicBezTo>
                  <a:cubicBezTo>
                    <a:pt x="35" y="185"/>
                    <a:pt x="44" y="185"/>
                    <a:pt x="52" y="18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4" y="0"/>
                    <a:pt x="35" y="0"/>
                    <a:pt x="26" y="0"/>
                  </a:cubicBezTo>
                </a:path>
              </a:pathLst>
            </a:custGeom>
            <a:solidFill>
              <a:srgbClr val="DCA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43">
              <a:extLst>
                <a:ext uri="{FF2B5EF4-FFF2-40B4-BE49-F238E27FC236}">
                  <a16:creationId xmlns:a16="http://schemas.microsoft.com/office/drawing/2014/main" id="{FE0B8A77-3354-4F06-AA84-8F63B06B6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-4632325" y="3394076"/>
              <a:ext cx="158750" cy="609600"/>
            </a:xfrm>
            <a:custGeom>
              <a:avLst/>
              <a:gdLst>
                <a:gd name="T0" fmla="*/ 0 w 52"/>
                <a:gd name="T1" fmla="*/ 0 h 201"/>
                <a:gd name="T2" fmla="*/ 0 w 52"/>
                <a:gd name="T3" fmla="*/ 184 h 201"/>
                <a:gd name="T4" fmla="*/ 52 w 52"/>
                <a:gd name="T5" fmla="*/ 201 h 201"/>
                <a:gd name="T6" fmla="*/ 52 w 52"/>
                <a:gd name="T7" fmla="*/ 17 h 201"/>
                <a:gd name="T8" fmla="*/ 0 w 52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01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6" y="190"/>
                    <a:pt x="33" y="196"/>
                    <a:pt x="52" y="201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33" y="12"/>
                    <a:pt x="16" y="6"/>
                    <a:pt x="0" y="0"/>
                  </a:cubicBezTo>
                </a:path>
              </a:pathLst>
            </a:custGeom>
            <a:solidFill>
              <a:srgbClr val="C49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44">
              <a:extLst>
                <a:ext uri="{FF2B5EF4-FFF2-40B4-BE49-F238E27FC236}">
                  <a16:creationId xmlns:a16="http://schemas.microsoft.com/office/drawing/2014/main" id="{5846C3C3-2056-485B-AAC3-B3DA8D78E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76350" y="3394076"/>
              <a:ext cx="160338" cy="609600"/>
            </a:xfrm>
            <a:custGeom>
              <a:avLst/>
              <a:gdLst>
                <a:gd name="T0" fmla="*/ 0 w 53"/>
                <a:gd name="T1" fmla="*/ 17 h 201"/>
                <a:gd name="T2" fmla="*/ 0 w 53"/>
                <a:gd name="T3" fmla="*/ 201 h 201"/>
                <a:gd name="T4" fmla="*/ 53 w 53"/>
                <a:gd name="T5" fmla="*/ 184 h 201"/>
                <a:gd name="T6" fmla="*/ 53 w 53"/>
                <a:gd name="T7" fmla="*/ 0 h 201"/>
                <a:gd name="T8" fmla="*/ 0 w 53"/>
                <a:gd name="T9" fmla="*/ 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1">
                  <a:moveTo>
                    <a:pt x="0" y="17"/>
                  </a:moveTo>
                  <a:cubicBezTo>
                    <a:pt x="0" y="201"/>
                    <a:pt x="0" y="201"/>
                    <a:pt x="0" y="201"/>
                  </a:cubicBezTo>
                  <a:cubicBezTo>
                    <a:pt x="19" y="196"/>
                    <a:pt x="37" y="190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7" y="6"/>
                    <a:pt x="19" y="12"/>
                    <a:pt x="0" y="17"/>
                  </a:cubicBezTo>
                </a:path>
              </a:pathLst>
            </a:custGeom>
            <a:solidFill>
              <a:srgbClr val="C49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Freeform 45">
              <a:extLst>
                <a:ext uri="{FF2B5EF4-FFF2-40B4-BE49-F238E27FC236}">
                  <a16:creationId xmlns:a16="http://schemas.microsoft.com/office/drawing/2014/main" id="{ECD6F32C-7587-447D-9787-690BF9781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-4233863" y="3503613"/>
              <a:ext cx="160338" cy="588963"/>
            </a:xfrm>
            <a:custGeom>
              <a:avLst/>
              <a:gdLst>
                <a:gd name="T0" fmla="*/ 0 w 53"/>
                <a:gd name="T1" fmla="*/ 0 h 194"/>
                <a:gd name="T2" fmla="*/ 0 w 53"/>
                <a:gd name="T3" fmla="*/ 184 h 194"/>
                <a:gd name="T4" fmla="*/ 53 w 53"/>
                <a:gd name="T5" fmla="*/ 194 h 194"/>
                <a:gd name="T6" fmla="*/ 53 w 53"/>
                <a:gd name="T7" fmla="*/ 10 h 194"/>
                <a:gd name="T8" fmla="*/ 0 w 53"/>
                <a:gd name="T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4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8"/>
                    <a:pt x="35" y="191"/>
                    <a:pt x="53" y="194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35" y="7"/>
                    <a:pt x="17" y="4"/>
                    <a:pt x="0" y="0"/>
                  </a:cubicBezTo>
                </a:path>
              </a:pathLst>
            </a:custGeom>
            <a:solidFill>
              <a:srgbClr val="C49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Freeform 46">
              <a:extLst>
                <a:ext uri="{FF2B5EF4-FFF2-40B4-BE49-F238E27FC236}">
                  <a16:creationId xmlns:a16="http://schemas.microsoft.com/office/drawing/2014/main" id="{A5923D16-0695-4044-A21E-030289695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74813" y="3503613"/>
              <a:ext cx="158750" cy="588963"/>
            </a:xfrm>
            <a:custGeom>
              <a:avLst/>
              <a:gdLst>
                <a:gd name="T0" fmla="*/ 0 w 52"/>
                <a:gd name="T1" fmla="*/ 10 h 194"/>
                <a:gd name="T2" fmla="*/ 0 w 52"/>
                <a:gd name="T3" fmla="*/ 194 h 194"/>
                <a:gd name="T4" fmla="*/ 52 w 52"/>
                <a:gd name="T5" fmla="*/ 184 h 194"/>
                <a:gd name="T6" fmla="*/ 52 w 52"/>
                <a:gd name="T7" fmla="*/ 0 h 194"/>
                <a:gd name="T8" fmla="*/ 0 w 52"/>
                <a:gd name="T9" fmla="*/ 1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94">
                  <a:moveTo>
                    <a:pt x="0" y="10"/>
                  </a:moveTo>
                  <a:cubicBezTo>
                    <a:pt x="0" y="194"/>
                    <a:pt x="0" y="194"/>
                    <a:pt x="0" y="194"/>
                  </a:cubicBezTo>
                  <a:cubicBezTo>
                    <a:pt x="18" y="191"/>
                    <a:pt x="35" y="188"/>
                    <a:pt x="52" y="18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5" y="4"/>
                    <a:pt x="18" y="7"/>
                    <a:pt x="0" y="10"/>
                  </a:cubicBezTo>
                </a:path>
              </a:pathLst>
            </a:custGeom>
            <a:solidFill>
              <a:srgbClr val="C49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Freeform 47">
              <a:extLst>
                <a:ext uri="{FF2B5EF4-FFF2-40B4-BE49-F238E27FC236}">
                  <a16:creationId xmlns:a16="http://schemas.microsoft.com/office/drawing/2014/main" id="{DF500E1F-E098-4275-B9B6-2574243B1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833813" y="3570288"/>
              <a:ext cx="161925" cy="576263"/>
            </a:xfrm>
            <a:custGeom>
              <a:avLst/>
              <a:gdLst>
                <a:gd name="T0" fmla="*/ 0 w 53"/>
                <a:gd name="T1" fmla="*/ 0 h 190"/>
                <a:gd name="T2" fmla="*/ 0 w 53"/>
                <a:gd name="T3" fmla="*/ 184 h 190"/>
                <a:gd name="T4" fmla="*/ 53 w 53"/>
                <a:gd name="T5" fmla="*/ 190 h 190"/>
                <a:gd name="T6" fmla="*/ 53 w 53"/>
                <a:gd name="T7" fmla="*/ 6 h 190"/>
                <a:gd name="T8" fmla="*/ 0 w 53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0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6"/>
                    <a:pt x="35" y="188"/>
                    <a:pt x="53" y="190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35" y="4"/>
                    <a:pt x="17" y="2"/>
                    <a:pt x="0" y="0"/>
                  </a:cubicBezTo>
                </a:path>
              </a:pathLst>
            </a:custGeom>
            <a:solidFill>
              <a:srgbClr val="C49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Freeform 48">
              <a:extLst>
                <a:ext uri="{FF2B5EF4-FFF2-40B4-BE49-F238E27FC236}">
                  <a16:creationId xmlns:a16="http://schemas.microsoft.com/office/drawing/2014/main" id="{4A2CFE0F-CC9B-4664-86C9-5928AD4DB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74863" y="3570288"/>
              <a:ext cx="160338" cy="576263"/>
            </a:xfrm>
            <a:custGeom>
              <a:avLst/>
              <a:gdLst>
                <a:gd name="T0" fmla="*/ 0 w 53"/>
                <a:gd name="T1" fmla="*/ 6 h 190"/>
                <a:gd name="T2" fmla="*/ 0 w 53"/>
                <a:gd name="T3" fmla="*/ 190 h 190"/>
                <a:gd name="T4" fmla="*/ 53 w 53"/>
                <a:gd name="T5" fmla="*/ 184 h 190"/>
                <a:gd name="T6" fmla="*/ 53 w 53"/>
                <a:gd name="T7" fmla="*/ 0 h 190"/>
                <a:gd name="T8" fmla="*/ 0 w 53"/>
                <a:gd name="T9" fmla="*/ 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0">
                  <a:moveTo>
                    <a:pt x="0" y="6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18" y="188"/>
                    <a:pt x="35" y="186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5" y="2"/>
                    <a:pt x="18" y="4"/>
                    <a:pt x="0" y="6"/>
                  </a:cubicBezTo>
                </a:path>
              </a:pathLst>
            </a:custGeom>
            <a:solidFill>
              <a:srgbClr val="C49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Freeform 49">
              <a:extLst>
                <a:ext uri="{FF2B5EF4-FFF2-40B4-BE49-F238E27FC236}">
                  <a16:creationId xmlns:a16="http://schemas.microsoft.com/office/drawing/2014/main" id="{220135A8-795B-4A4C-88C6-41F6591A8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32175" y="3608388"/>
              <a:ext cx="157163" cy="568325"/>
            </a:xfrm>
            <a:custGeom>
              <a:avLst/>
              <a:gdLst>
                <a:gd name="T0" fmla="*/ 0 w 52"/>
                <a:gd name="T1" fmla="*/ 0 h 187"/>
                <a:gd name="T2" fmla="*/ 0 w 52"/>
                <a:gd name="T3" fmla="*/ 184 h 187"/>
                <a:gd name="T4" fmla="*/ 52 w 52"/>
                <a:gd name="T5" fmla="*/ 187 h 187"/>
                <a:gd name="T6" fmla="*/ 52 w 52"/>
                <a:gd name="T7" fmla="*/ 3 h 187"/>
                <a:gd name="T8" fmla="*/ 0 w 52"/>
                <a:gd name="T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87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5"/>
                    <a:pt x="34" y="186"/>
                    <a:pt x="52" y="187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34" y="2"/>
                    <a:pt x="17" y="1"/>
                    <a:pt x="0" y="0"/>
                  </a:cubicBezTo>
                </a:path>
              </a:pathLst>
            </a:custGeom>
            <a:solidFill>
              <a:srgbClr val="C49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50">
              <a:extLst>
                <a:ext uri="{FF2B5EF4-FFF2-40B4-BE49-F238E27FC236}">
                  <a16:creationId xmlns:a16="http://schemas.microsoft.com/office/drawing/2014/main" id="{7832EE2A-9D76-46F8-89E2-DCE2ED7B5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76500" y="3608388"/>
              <a:ext cx="161925" cy="568325"/>
            </a:xfrm>
            <a:custGeom>
              <a:avLst/>
              <a:gdLst>
                <a:gd name="T0" fmla="*/ 0 w 53"/>
                <a:gd name="T1" fmla="*/ 3 h 187"/>
                <a:gd name="T2" fmla="*/ 0 w 53"/>
                <a:gd name="T3" fmla="*/ 187 h 187"/>
                <a:gd name="T4" fmla="*/ 53 w 53"/>
                <a:gd name="T5" fmla="*/ 184 h 187"/>
                <a:gd name="T6" fmla="*/ 53 w 53"/>
                <a:gd name="T7" fmla="*/ 0 h 187"/>
                <a:gd name="T8" fmla="*/ 0 w 53"/>
                <a:gd name="T9" fmla="*/ 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87">
                  <a:moveTo>
                    <a:pt x="0" y="3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18" y="186"/>
                    <a:pt x="36" y="185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6" y="1"/>
                    <a:pt x="18" y="2"/>
                    <a:pt x="0" y="3"/>
                  </a:cubicBezTo>
                </a:path>
              </a:pathLst>
            </a:custGeom>
            <a:solidFill>
              <a:srgbClr val="C49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Freeform 51">
              <a:extLst>
                <a:ext uri="{FF2B5EF4-FFF2-40B4-BE49-F238E27FC236}">
                  <a16:creationId xmlns:a16="http://schemas.microsoft.com/office/drawing/2014/main" id="{EB0BDCE7-4628-4ACC-96FA-911FA2F02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55925" y="3627438"/>
              <a:ext cx="160338" cy="558800"/>
            </a:xfrm>
            <a:custGeom>
              <a:avLst/>
              <a:gdLst>
                <a:gd name="T0" fmla="*/ 27 w 53"/>
                <a:gd name="T1" fmla="*/ 0 h 184"/>
                <a:gd name="T2" fmla="*/ 0 w 53"/>
                <a:gd name="T3" fmla="*/ 0 h 184"/>
                <a:gd name="T4" fmla="*/ 0 w 53"/>
                <a:gd name="T5" fmla="*/ 184 h 184"/>
                <a:gd name="T6" fmla="*/ 27 w 53"/>
                <a:gd name="T7" fmla="*/ 184 h 184"/>
                <a:gd name="T8" fmla="*/ 53 w 53"/>
                <a:gd name="T9" fmla="*/ 184 h 184"/>
                <a:gd name="T10" fmla="*/ 53 w 53"/>
                <a:gd name="T11" fmla="*/ 0 h 184"/>
                <a:gd name="T12" fmla="*/ 27 w 53"/>
                <a:gd name="T13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84">
                  <a:moveTo>
                    <a:pt x="27" y="0"/>
                  </a:moveTo>
                  <a:cubicBezTo>
                    <a:pt x="18" y="0"/>
                    <a:pt x="9" y="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9" y="184"/>
                    <a:pt x="18" y="184"/>
                    <a:pt x="27" y="184"/>
                  </a:cubicBezTo>
                  <a:cubicBezTo>
                    <a:pt x="36" y="184"/>
                    <a:pt x="44" y="184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4" y="0"/>
                    <a:pt x="36" y="0"/>
                    <a:pt x="27" y="0"/>
                  </a:cubicBezTo>
                </a:path>
              </a:pathLst>
            </a:custGeom>
            <a:solidFill>
              <a:srgbClr val="C49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" name="Freeform 52">
              <a:extLst>
                <a:ext uri="{FF2B5EF4-FFF2-40B4-BE49-F238E27FC236}">
                  <a16:creationId xmlns:a16="http://schemas.microsoft.com/office/drawing/2014/main" id="{F3893703-3E64-40E3-97F9-D31E29E77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11750" y="4275138"/>
              <a:ext cx="160338" cy="609600"/>
            </a:xfrm>
            <a:custGeom>
              <a:avLst/>
              <a:gdLst>
                <a:gd name="T0" fmla="*/ 0 w 53"/>
                <a:gd name="T1" fmla="*/ 0 h 201"/>
                <a:gd name="T2" fmla="*/ 0 w 53"/>
                <a:gd name="T3" fmla="*/ 184 h 201"/>
                <a:gd name="T4" fmla="*/ 53 w 53"/>
                <a:gd name="T5" fmla="*/ 201 h 201"/>
                <a:gd name="T6" fmla="*/ 53 w 53"/>
                <a:gd name="T7" fmla="*/ 17 h 201"/>
                <a:gd name="T8" fmla="*/ 0 w 53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1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6" y="190"/>
                    <a:pt x="33" y="195"/>
                    <a:pt x="53" y="201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33" y="11"/>
                    <a:pt x="16" y="6"/>
                    <a:pt x="0" y="0"/>
                  </a:cubicBezTo>
                </a:path>
              </a:pathLst>
            </a:custGeom>
            <a:solidFill>
              <a:srgbClr val="DCA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Freeform 53">
              <a:extLst>
                <a:ext uri="{FF2B5EF4-FFF2-40B4-BE49-F238E27FC236}">
                  <a16:creationId xmlns:a16="http://schemas.microsoft.com/office/drawing/2014/main" id="{9628B1D8-70C8-46A8-A499-68B2A8212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55775" y="4275138"/>
              <a:ext cx="160338" cy="609600"/>
            </a:xfrm>
            <a:custGeom>
              <a:avLst/>
              <a:gdLst>
                <a:gd name="T0" fmla="*/ 0 w 53"/>
                <a:gd name="T1" fmla="*/ 17 h 201"/>
                <a:gd name="T2" fmla="*/ 0 w 53"/>
                <a:gd name="T3" fmla="*/ 201 h 201"/>
                <a:gd name="T4" fmla="*/ 53 w 53"/>
                <a:gd name="T5" fmla="*/ 184 h 201"/>
                <a:gd name="T6" fmla="*/ 53 w 53"/>
                <a:gd name="T7" fmla="*/ 0 h 201"/>
                <a:gd name="T8" fmla="*/ 0 w 53"/>
                <a:gd name="T9" fmla="*/ 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1">
                  <a:moveTo>
                    <a:pt x="0" y="17"/>
                  </a:moveTo>
                  <a:cubicBezTo>
                    <a:pt x="0" y="201"/>
                    <a:pt x="0" y="201"/>
                    <a:pt x="0" y="201"/>
                  </a:cubicBezTo>
                  <a:cubicBezTo>
                    <a:pt x="19" y="195"/>
                    <a:pt x="37" y="190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7" y="6"/>
                    <a:pt x="19" y="11"/>
                    <a:pt x="0" y="17"/>
                  </a:cubicBezTo>
                </a:path>
              </a:pathLst>
            </a:custGeom>
            <a:solidFill>
              <a:srgbClr val="DCA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Freeform 54">
              <a:extLst>
                <a:ext uri="{FF2B5EF4-FFF2-40B4-BE49-F238E27FC236}">
                  <a16:creationId xmlns:a16="http://schemas.microsoft.com/office/drawing/2014/main" id="{BA338579-A28D-48D0-9B18-0C0D3770D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13288" y="4383088"/>
              <a:ext cx="160338" cy="590550"/>
            </a:xfrm>
            <a:custGeom>
              <a:avLst/>
              <a:gdLst>
                <a:gd name="T0" fmla="*/ 0 w 53"/>
                <a:gd name="T1" fmla="*/ 0 h 194"/>
                <a:gd name="T2" fmla="*/ 0 w 53"/>
                <a:gd name="T3" fmla="*/ 184 h 194"/>
                <a:gd name="T4" fmla="*/ 53 w 53"/>
                <a:gd name="T5" fmla="*/ 194 h 194"/>
                <a:gd name="T6" fmla="*/ 53 w 53"/>
                <a:gd name="T7" fmla="*/ 10 h 194"/>
                <a:gd name="T8" fmla="*/ 0 w 53"/>
                <a:gd name="T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4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7"/>
                    <a:pt x="35" y="191"/>
                    <a:pt x="53" y="194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35" y="7"/>
                    <a:pt x="17" y="3"/>
                    <a:pt x="0" y="0"/>
                  </a:cubicBezTo>
                </a:path>
              </a:pathLst>
            </a:custGeom>
            <a:solidFill>
              <a:srgbClr val="DCA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" name="Freeform 55">
              <a:extLst>
                <a:ext uri="{FF2B5EF4-FFF2-40B4-BE49-F238E27FC236}">
                  <a16:creationId xmlns:a16="http://schemas.microsoft.com/office/drawing/2014/main" id="{99615578-BDD3-41D6-AE24-A0D723F30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4238" y="4383088"/>
              <a:ext cx="157163" cy="590550"/>
            </a:xfrm>
            <a:custGeom>
              <a:avLst/>
              <a:gdLst>
                <a:gd name="T0" fmla="*/ 0 w 52"/>
                <a:gd name="T1" fmla="*/ 10 h 194"/>
                <a:gd name="T2" fmla="*/ 0 w 52"/>
                <a:gd name="T3" fmla="*/ 194 h 194"/>
                <a:gd name="T4" fmla="*/ 52 w 52"/>
                <a:gd name="T5" fmla="*/ 184 h 194"/>
                <a:gd name="T6" fmla="*/ 52 w 52"/>
                <a:gd name="T7" fmla="*/ 0 h 194"/>
                <a:gd name="T8" fmla="*/ 0 w 52"/>
                <a:gd name="T9" fmla="*/ 1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94">
                  <a:moveTo>
                    <a:pt x="0" y="10"/>
                  </a:moveTo>
                  <a:cubicBezTo>
                    <a:pt x="0" y="194"/>
                    <a:pt x="0" y="194"/>
                    <a:pt x="0" y="194"/>
                  </a:cubicBezTo>
                  <a:cubicBezTo>
                    <a:pt x="18" y="191"/>
                    <a:pt x="35" y="187"/>
                    <a:pt x="52" y="18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5" y="3"/>
                    <a:pt x="18" y="7"/>
                    <a:pt x="0" y="10"/>
                  </a:cubicBezTo>
                </a:path>
              </a:pathLst>
            </a:custGeom>
            <a:solidFill>
              <a:srgbClr val="DCA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Freeform 56">
              <a:extLst>
                <a:ext uri="{FF2B5EF4-FFF2-40B4-BE49-F238E27FC236}">
                  <a16:creationId xmlns:a16="http://schemas.microsoft.com/office/drawing/2014/main" id="{D4D43C19-312D-49AA-92C2-5A61DB556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13238" y="4451351"/>
              <a:ext cx="160338" cy="576263"/>
            </a:xfrm>
            <a:custGeom>
              <a:avLst/>
              <a:gdLst>
                <a:gd name="T0" fmla="*/ 0 w 53"/>
                <a:gd name="T1" fmla="*/ 0 h 190"/>
                <a:gd name="T2" fmla="*/ 0 w 53"/>
                <a:gd name="T3" fmla="*/ 184 h 190"/>
                <a:gd name="T4" fmla="*/ 53 w 53"/>
                <a:gd name="T5" fmla="*/ 190 h 190"/>
                <a:gd name="T6" fmla="*/ 53 w 53"/>
                <a:gd name="T7" fmla="*/ 6 h 190"/>
                <a:gd name="T8" fmla="*/ 0 w 53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0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6"/>
                    <a:pt x="35" y="188"/>
                    <a:pt x="53" y="190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35" y="4"/>
                    <a:pt x="17" y="2"/>
                    <a:pt x="0" y="0"/>
                  </a:cubicBezTo>
                </a:path>
              </a:pathLst>
            </a:custGeom>
            <a:solidFill>
              <a:srgbClr val="DCA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Freeform 57">
              <a:extLst>
                <a:ext uri="{FF2B5EF4-FFF2-40B4-BE49-F238E27FC236}">
                  <a16:creationId xmlns:a16="http://schemas.microsoft.com/office/drawing/2014/main" id="{FF3814F2-D412-4A9B-A0E6-48C67968F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54288" y="4451351"/>
              <a:ext cx="160338" cy="576263"/>
            </a:xfrm>
            <a:custGeom>
              <a:avLst/>
              <a:gdLst>
                <a:gd name="T0" fmla="*/ 0 w 53"/>
                <a:gd name="T1" fmla="*/ 6 h 190"/>
                <a:gd name="T2" fmla="*/ 0 w 53"/>
                <a:gd name="T3" fmla="*/ 190 h 190"/>
                <a:gd name="T4" fmla="*/ 53 w 53"/>
                <a:gd name="T5" fmla="*/ 184 h 190"/>
                <a:gd name="T6" fmla="*/ 53 w 53"/>
                <a:gd name="T7" fmla="*/ 0 h 190"/>
                <a:gd name="T8" fmla="*/ 0 w 53"/>
                <a:gd name="T9" fmla="*/ 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0">
                  <a:moveTo>
                    <a:pt x="0" y="6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18" y="188"/>
                    <a:pt x="36" y="186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6" y="2"/>
                    <a:pt x="18" y="4"/>
                    <a:pt x="0" y="6"/>
                  </a:cubicBezTo>
                </a:path>
              </a:pathLst>
            </a:custGeom>
            <a:solidFill>
              <a:srgbClr val="DCA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" name="Freeform 58">
              <a:extLst>
                <a:ext uri="{FF2B5EF4-FFF2-40B4-BE49-F238E27FC236}">
                  <a16:creationId xmlns:a16="http://schemas.microsoft.com/office/drawing/2014/main" id="{06E70A20-46ED-419F-B611-63CFCDC13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11600" y="4487863"/>
              <a:ext cx="157163" cy="569913"/>
            </a:xfrm>
            <a:custGeom>
              <a:avLst/>
              <a:gdLst>
                <a:gd name="T0" fmla="*/ 0 w 52"/>
                <a:gd name="T1" fmla="*/ 0 h 188"/>
                <a:gd name="T2" fmla="*/ 0 w 52"/>
                <a:gd name="T3" fmla="*/ 185 h 188"/>
                <a:gd name="T4" fmla="*/ 52 w 52"/>
                <a:gd name="T5" fmla="*/ 188 h 188"/>
                <a:gd name="T6" fmla="*/ 52 w 52"/>
                <a:gd name="T7" fmla="*/ 3 h 188"/>
                <a:gd name="T8" fmla="*/ 0 w 52"/>
                <a:gd name="T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88">
                  <a:moveTo>
                    <a:pt x="0" y="0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17" y="186"/>
                    <a:pt x="34" y="187"/>
                    <a:pt x="52" y="188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34" y="3"/>
                    <a:pt x="17" y="2"/>
                    <a:pt x="0" y="0"/>
                  </a:cubicBezTo>
                </a:path>
              </a:pathLst>
            </a:custGeom>
            <a:solidFill>
              <a:srgbClr val="DCA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3" name="Freeform 59">
              <a:extLst>
                <a:ext uri="{FF2B5EF4-FFF2-40B4-BE49-F238E27FC236}">
                  <a16:creationId xmlns:a16="http://schemas.microsoft.com/office/drawing/2014/main" id="{2B8EF37E-FAF4-41B0-98C5-957D82056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55925" y="4487863"/>
              <a:ext cx="160338" cy="569913"/>
            </a:xfrm>
            <a:custGeom>
              <a:avLst/>
              <a:gdLst>
                <a:gd name="T0" fmla="*/ 0 w 53"/>
                <a:gd name="T1" fmla="*/ 3 h 188"/>
                <a:gd name="T2" fmla="*/ 0 w 53"/>
                <a:gd name="T3" fmla="*/ 188 h 188"/>
                <a:gd name="T4" fmla="*/ 53 w 53"/>
                <a:gd name="T5" fmla="*/ 185 h 188"/>
                <a:gd name="T6" fmla="*/ 53 w 53"/>
                <a:gd name="T7" fmla="*/ 0 h 188"/>
                <a:gd name="T8" fmla="*/ 0 w 53"/>
                <a:gd name="T9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88">
                  <a:moveTo>
                    <a:pt x="0" y="3"/>
                  </a:moveTo>
                  <a:cubicBezTo>
                    <a:pt x="0" y="188"/>
                    <a:pt x="0" y="188"/>
                    <a:pt x="0" y="188"/>
                  </a:cubicBezTo>
                  <a:cubicBezTo>
                    <a:pt x="18" y="187"/>
                    <a:pt x="36" y="186"/>
                    <a:pt x="53" y="185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6" y="2"/>
                    <a:pt x="18" y="3"/>
                    <a:pt x="0" y="3"/>
                  </a:cubicBezTo>
                </a:path>
              </a:pathLst>
            </a:custGeom>
            <a:solidFill>
              <a:srgbClr val="DCA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4" name="Freeform 60">
              <a:extLst>
                <a:ext uri="{FF2B5EF4-FFF2-40B4-BE49-F238E27FC236}">
                  <a16:creationId xmlns:a16="http://schemas.microsoft.com/office/drawing/2014/main" id="{BB459A1B-653A-4A64-87A6-AFC1DA9B6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32175" y="4508501"/>
              <a:ext cx="157163" cy="558800"/>
            </a:xfrm>
            <a:custGeom>
              <a:avLst/>
              <a:gdLst>
                <a:gd name="T0" fmla="*/ 26 w 52"/>
                <a:gd name="T1" fmla="*/ 0 h 184"/>
                <a:gd name="T2" fmla="*/ 0 w 52"/>
                <a:gd name="T3" fmla="*/ 0 h 184"/>
                <a:gd name="T4" fmla="*/ 0 w 52"/>
                <a:gd name="T5" fmla="*/ 184 h 184"/>
                <a:gd name="T6" fmla="*/ 26 w 52"/>
                <a:gd name="T7" fmla="*/ 184 h 184"/>
                <a:gd name="T8" fmla="*/ 52 w 52"/>
                <a:gd name="T9" fmla="*/ 184 h 184"/>
                <a:gd name="T10" fmla="*/ 52 w 52"/>
                <a:gd name="T11" fmla="*/ 0 h 184"/>
                <a:gd name="T12" fmla="*/ 26 w 52"/>
                <a:gd name="T13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84">
                  <a:moveTo>
                    <a:pt x="26" y="0"/>
                  </a:moveTo>
                  <a:cubicBezTo>
                    <a:pt x="17" y="0"/>
                    <a:pt x="8" y="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8" y="184"/>
                    <a:pt x="17" y="184"/>
                    <a:pt x="26" y="184"/>
                  </a:cubicBezTo>
                  <a:cubicBezTo>
                    <a:pt x="35" y="184"/>
                    <a:pt x="44" y="184"/>
                    <a:pt x="52" y="18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4" y="0"/>
                    <a:pt x="35" y="0"/>
                    <a:pt x="26" y="0"/>
                  </a:cubicBezTo>
                </a:path>
              </a:pathLst>
            </a:custGeom>
            <a:solidFill>
              <a:srgbClr val="DCA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5" name="Freeform 61">
              <a:extLst>
                <a:ext uri="{FF2B5EF4-FFF2-40B4-BE49-F238E27FC236}">
                  <a16:creationId xmlns:a16="http://schemas.microsoft.com/office/drawing/2014/main" id="{E582A9BB-E949-43C5-A02F-6123E8E4C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72038" y="5153026"/>
              <a:ext cx="158750" cy="609600"/>
            </a:xfrm>
            <a:custGeom>
              <a:avLst/>
              <a:gdLst>
                <a:gd name="T0" fmla="*/ 0 w 52"/>
                <a:gd name="T1" fmla="*/ 0 h 201"/>
                <a:gd name="T2" fmla="*/ 0 w 52"/>
                <a:gd name="T3" fmla="*/ 184 h 201"/>
                <a:gd name="T4" fmla="*/ 52 w 52"/>
                <a:gd name="T5" fmla="*/ 201 h 201"/>
                <a:gd name="T6" fmla="*/ 52 w 52"/>
                <a:gd name="T7" fmla="*/ 17 h 201"/>
                <a:gd name="T8" fmla="*/ 0 w 52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01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6" y="190"/>
                    <a:pt x="33" y="196"/>
                    <a:pt x="52" y="201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33" y="12"/>
                    <a:pt x="16" y="6"/>
                    <a:pt x="0" y="0"/>
                  </a:cubicBezTo>
                </a:path>
              </a:pathLst>
            </a:custGeom>
            <a:solidFill>
              <a:srgbClr val="C49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" name="Freeform 62">
              <a:extLst>
                <a:ext uri="{FF2B5EF4-FFF2-40B4-BE49-F238E27FC236}">
                  <a16:creationId xmlns:a16="http://schemas.microsoft.com/office/drawing/2014/main" id="{67352A75-FF52-4FE9-AC35-4EFF8A55A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16063" y="5153026"/>
              <a:ext cx="160338" cy="609600"/>
            </a:xfrm>
            <a:custGeom>
              <a:avLst/>
              <a:gdLst>
                <a:gd name="T0" fmla="*/ 0 w 53"/>
                <a:gd name="T1" fmla="*/ 17 h 201"/>
                <a:gd name="T2" fmla="*/ 0 w 53"/>
                <a:gd name="T3" fmla="*/ 201 h 201"/>
                <a:gd name="T4" fmla="*/ 53 w 53"/>
                <a:gd name="T5" fmla="*/ 184 h 201"/>
                <a:gd name="T6" fmla="*/ 53 w 53"/>
                <a:gd name="T7" fmla="*/ 0 h 201"/>
                <a:gd name="T8" fmla="*/ 0 w 53"/>
                <a:gd name="T9" fmla="*/ 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1">
                  <a:moveTo>
                    <a:pt x="0" y="17"/>
                  </a:moveTo>
                  <a:cubicBezTo>
                    <a:pt x="0" y="201"/>
                    <a:pt x="0" y="201"/>
                    <a:pt x="0" y="201"/>
                  </a:cubicBezTo>
                  <a:cubicBezTo>
                    <a:pt x="19" y="196"/>
                    <a:pt x="37" y="190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7" y="6"/>
                    <a:pt x="19" y="12"/>
                    <a:pt x="0" y="17"/>
                  </a:cubicBezTo>
                </a:path>
              </a:pathLst>
            </a:custGeom>
            <a:solidFill>
              <a:srgbClr val="C49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" name="Freeform 63">
              <a:extLst>
                <a:ext uri="{FF2B5EF4-FFF2-40B4-BE49-F238E27FC236}">
                  <a16:creationId xmlns:a16="http://schemas.microsoft.com/office/drawing/2014/main" id="{17D17656-913E-4C51-B5C1-8383EEF83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73575" y="5262563"/>
              <a:ext cx="160338" cy="588963"/>
            </a:xfrm>
            <a:custGeom>
              <a:avLst/>
              <a:gdLst>
                <a:gd name="T0" fmla="*/ 0 w 53"/>
                <a:gd name="T1" fmla="*/ 0 h 194"/>
                <a:gd name="T2" fmla="*/ 0 w 53"/>
                <a:gd name="T3" fmla="*/ 184 h 194"/>
                <a:gd name="T4" fmla="*/ 53 w 53"/>
                <a:gd name="T5" fmla="*/ 194 h 194"/>
                <a:gd name="T6" fmla="*/ 53 w 53"/>
                <a:gd name="T7" fmla="*/ 10 h 194"/>
                <a:gd name="T8" fmla="*/ 0 w 53"/>
                <a:gd name="T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4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8"/>
                    <a:pt x="35" y="191"/>
                    <a:pt x="53" y="194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35" y="7"/>
                    <a:pt x="17" y="4"/>
                    <a:pt x="0" y="0"/>
                  </a:cubicBezTo>
                </a:path>
              </a:pathLst>
            </a:custGeom>
            <a:solidFill>
              <a:srgbClr val="C49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" name="Freeform 64">
              <a:extLst>
                <a:ext uri="{FF2B5EF4-FFF2-40B4-BE49-F238E27FC236}">
                  <a16:creationId xmlns:a16="http://schemas.microsoft.com/office/drawing/2014/main" id="{94A3C7FA-62D2-4A4F-9A78-309F72C67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4525" y="5262563"/>
              <a:ext cx="158750" cy="588963"/>
            </a:xfrm>
            <a:custGeom>
              <a:avLst/>
              <a:gdLst>
                <a:gd name="T0" fmla="*/ 0 w 52"/>
                <a:gd name="T1" fmla="*/ 10 h 194"/>
                <a:gd name="T2" fmla="*/ 0 w 52"/>
                <a:gd name="T3" fmla="*/ 194 h 194"/>
                <a:gd name="T4" fmla="*/ 52 w 52"/>
                <a:gd name="T5" fmla="*/ 184 h 194"/>
                <a:gd name="T6" fmla="*/ 52 w 52"/>
                <a:gd name="T7" fmla="*/ 0 h 194"/>
                <a:gd name="T8" fmla="*/ 0 w 52"/>
                <a:gd name="T9" fmla="*/ 1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94">
                  <a:moveTo>
                    <a:pt x="0" y="10"/>
                  </a:moveTo>
                  <a:cubicBezTo>
                    <a:pt x="0" y="194"/>
                    <a:pt x="0" y="194"/>
                    <a:pt x="0" y="194"/>
                  </a:cubicBezTo>
                  <a:cubicBezTo>
                    <a:pt x="18" y="191"/>
                    <a:pt x="35" y="188"/>
                    <a:pt x="52" y="18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5" y="4"/>
                    <a:pt x="18" y="7"/>
                    <a:pt x="0" y="10"/>
                  </a:cubicBezTo>
                </a:path>
              </a:pathLst>
            </a:custGeom>
            <a:solidFill>
              <a:srgbClr val="C49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9" name="Freeform 65">
              <a:extLst>
                <a:ext uri="{FF2B5EF4-FFF2-40B4-BE49-F238E27FC236}">
                  <a16:creationId xmlns:a16="http://schemas.microsoft.com/office/drawing/2014/main" id="{6DD95D02-EF86-44B0-A73C-E4A54BDE1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-4073525" y="5329238"/>
              <a:ext cx="161925" cy="576263"/>
            </a:xfrm>
            <a:custGeom>
              <a:avLst/>
              <a:gdLst>
                <a:gd name="T0" fmla="*/ 0 w 53"/>
                <a:gd name="T1" fmla="*/ 0 h 190"/>
                <a:gd name="T2" fmla="*/ 0 w 53"/>
                <a:gd name="T3" fmla="*/ 184 h 190"/>
                <a:gd name="T4" fmla="*/ 53 w 53"/>
                <a:gd name="T5" fmla="*/ 190 h 190"/>
                <a:gd name="T6" fmla="*/ 53 w 53"/>
                <a:gd name="T7" fmla="*/ 6 h 190"/>
                <a:gd name="T8" fmla="*/ 0 w 53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0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6"/>
                    <a:pt x="35" y="188"/>
                    <a:pt x="53" y="190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35" y="4"/>
                    <a:pt x="17" y="2"/>
                    <a:pt x="0" y="0"/>
                  </a:cubicBezTo>
                </a:path>
              </a:pathLst>
            </a:custGeom>
            <a:solidFill>
              <a:srgbClr val="C49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0" name="Freeform 66">
              <a:extLst>
                <a:ext uri="{FF2B5EF4-FFF2-40B4-BE49-F238E27FC236}">
                  <a16:creationId xmlns:a16="http://schemas.microsoft.com/office/drawing/2014/main" id="{BEA94498-F2B7-4C38-A58F-2F05940D2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14575" y="5329238"/>
              <a:ext cx="160338" cy="576263"/>
            </a:xfrm>
            <a:custGeom>
              <a:avLst/>
              <a:gdLst>
                <a:gd name="T0" fmla="*/ 0 w 53"/>
                <a:gd name="T1" fmla="*/ 6 h 190"/>
                <a:gd name="T2" fmla="*/ 0 w 53"/>
                <a:gd name="T3" fmla="*/ 190 h 190"/>
                <a:gd name="T4" fmla="*/ 53 w 53"/>
                <a:gd name="T5" fmla="*/ 184 h 190"/>
                <a:gd name="T6" fmla="*/ 53 w 53"/>
                <a:gd name="T7" fmla="*/ 0 h 190"/>
                <a:gd name="T8" fmla="*/ 0 w 53"/>
                <a:gd name="T9" fmla="*/ 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0">
                  <a:moveTo>
                    <a:pt x="0" y="6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18" y="188"/>
                    <a:pt x="35" y="186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5" y="2"/>
                    <a:pt x="18" y="4"/>
                    <a:pt x="0" y="6"/>
                  </a:cubicBezTo>
                </a:path>
              </a:pathLst>
            </a:custGeom>
            <a:solidFill>
              <a:srgbClr val="C49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1" name="Freeform 67">
              <a:extLst>
                <a:ext uri="{FF2B5EF4-FFF2-40B4-BE49-F238E27FC236}">
                  <a16:creationId xmlns:a16="http://schemas.microsoft.com/office/drawing/2014/main" id="{0FF1F481-656A-4CCE-A819-54D4FEE0C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-3671888" y="5368926"/>
              <a:ext cx="157163" cy="566738"/>
            </a:xfrm>
            <a:custGeom>
              <a:avLst/>
              <a:gdLst>
                <a:gd name="T0" fmla="*/ 0 w 52"/>
                <a:gd name="T1" fmla="*/ 0 h 187"/>
                <a:gd name="T2" fmla="*/ 0 w 52"/>
                <a:gd name="T3" fmla="*/ 184 h 187"/>
                <a:gd name="T4" fmla="*/ 52 w 52"/>
                <a:gd name="T5" fmla="*/ 187 h 187"/>
                <a:gd name="T6" fmla="*/ 52 w 52"/>
                <a:gd name="T7" fmla="*/ 3 h 187"/>
                <a:gd name="T8" fmla="*/ 0 w 52"/>
                <a:gd name="T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87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5"/>
                    <a:pt x="34" y="186"/>
                    <a:pt x="52" y="187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34" y="2"/>
                    <a:pt x="17" y="1"/>
                    <a:pt x="0" y="0"/>
                  </a:cubicBezTo>
                </a:path>
              </a:pathLst>
            </a:custGeom>
            <a:solidFill>
              <a:srgbClr val="C49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" name="Freeform 68">
              <a:extLst>
                <a:ext uri="{FF2B5EF4-FFF2-40B4-BE49-F238E27FC236}">
                  <a16:creationId xmlns:a16="http://schemas.microsoft.com/office/drawing/2014/main" id="{BF8BA714-1974-46D4-8820-595211AD6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16213" y="5368926"/>
              <a:ext cx="161925" cy="566738"/>
            </a:xfrm>
            <a:custGeom>
              <a:avLst/>
              <a:gdLst>
                <a:gd name="T0" fmla="*/ 0 w 53"/>
                <a:gd name="T1" fmla="*/ 3 h 187"/>
                <a:gd name="T2" fmla="*/ 0 w 53"/>
                <a:gd name="T3" fmla="*/ 187 h 187"/>
                <a:gd name="T4" fmla="*/ 53 w 53"/>
                <a:gd name="T5" fmla="*/ 184 h 187"/>
                <a:gd name="T6" fmla="*/ 53 w 53"/>
                <a:gd name="T7" fmla="*/ 0 h 187"/>
                <a:gd name="T8" fmla="*/ 0 w 53"/>
                <a:gd name="T9" fmla="*/ 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87">
                  <a:moveTo>
                    <a:pt x="0" y="3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18" y="186"/>
                    <a:pt x="36" y="185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6" y="1"/>
                    <a:pt x="18" y="2"/>
                    <a:pt x="0" y="3"/>
                  </a:cubicBezTo>
                </a:path>
              </a:pathLst>
            </a:custGeom>
            <a:solidFill>
              <a:srgbClr val="C49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3" name="Freeform 69">
              <a:extLst>
                <a:ext uri="{FF2B5EF4-FFF2-40B4-BE49-F238E27FC236}">
                  <a16:creationId xmlns:a16="http://schemas.microsoft.com/office/drawing/2014/main" id="{3D70A501-4096-448E-98FA-FB1E14EA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95638" y="5386388"/>
              <a:ext cx="160338" cy="561975"/>
            </a:xfrm>
            <a:custGeom>
              <a:avLst/>
              <a:gdLst>
                <a:gd name="T0" fmla="*/ 27 w 53"/>
                <a:gd name="T1" fmla="*/ 0 h 185"/>
                <a:gd name="T2" fmla="*/ 0 w 53"/>
                <a:gd name="T3" fmla="*/ 0 h 185"/>
                <a:gd name="T4" fmla="*/ 0 w 53"/>
                <a:gd name="T5" fmla="*/ 184 h 185"/>
                <a:gd name="T6" fmla="*/ 27 w 53"/>
                <a:gd name="T7" fmla="*/ 185 h 185"/>
                <a:gd name="T8" fmla="*/ 53 w 53"/>
                <a:gd name="T9" fmla="*/ 184 h 185"/>
                <a:gd name="T10" fmla="*/ 53 w 53"/>
                <a:gd name="T11" fmla="*/ 0 h 185"/>
                <a:gd name="T12" fmla="*/ 27 w 53"/>
                <a:gd name="T1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85">
                  <a:moveTo>
                    <a:pt x="27" y="0"/>
                  </a:moveTo>
                  <a:cubicBezTo>
                    <a:pt x="18" y="0"/>
                    <a:pt x="9" y="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9" y="184"/>
                    <a:pt x="18" y="185"/>
                    <a:pt x="27" y="185"/>
                  </a:cubicBezTo>
                  <a:cubicBezTo>
                    <a:pt x="36" y="185"/>
                    <a:pt x="44" y="184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4" y="0"/>
                    <a:pt x="36" y="0"/>
                    <a:pt x="27" y="0"/>
                  </a:cubicBezTo>
                </a:path>
              </a:pathLst>
            </a:custGeom>
            <a:solidFill>
              <a:srgbClr val="C49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4" name="Freeform 70">
              <a:extLst>
                <a:ext uri="{FF2B5EF4-FFF2-40B4-BE49-F238E27FC236}">
                  <a16:creationId xmlns:a16="http://schemas.microsoft.com/office/drawing/2014/main" id="{24AEFF53-535A-4653-BA61-4AA85EAF4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94300" y="4697413"/>
              <a:ext cx="4157663" cy="688975"/>
            </a:xfrm>
            <a:custGeom>
              <a:avLst/>
              <a:gdLst>
                <a:gd name="T0" fmla="*/ 1269 w 1369"/>
                <a:gd name="T1" fmla="*/ 0 h 227"/>
                <a:gd name="T2" fmla="*/ 606 w 1369"/>
                <a:gd name="T3" fmla="*/ 122 h 227"/>
                <a:gd name="T4" fmla="*/ 17 w 1369"/>
                <a:gd name="T5" fmla="*/ 41 h 227"/>
                <a:gd name="T6" fmla="*/ 0 w 1369"/>
                <a:gd name="T7" fmla="*/ 73 h 227"/>
                <a:gd name="T8" fmla="*/ 685 w 1369"/>
                <a:gd name="T9" fmla="*/ 227 h 227"/>
                <a:gd name="T10" fmla="*/ 1369 w 1369"/>
                <a:gd name="T11" fmla="*/ 73 h 227"/>
                <a:gd name="T12" fmla="*/ 1269 w 1369"/>
                <a:gd name="T1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9" h="227">
                  <a:moveTo>
                    <a:pt x="1269" y="0"/>
                  </a:moveTo>
                  <a:cubicBezTo>
                    <a:pt x="1195" y="66"/>
                    <a:pt x="926" y="122"/>
                    <a:pt x="606" y="122"/>
                  </a:cubicBezTo>
                  <a:cubicBezTo>
                    <a:pt x="356" y="122"/>
                    <a:pt x="137" y="88"/>
                    <a:pt x="17" y="41"/>
                  </a:cubicBezTo>
                  <a:cubicBezTo>
                    <a:pt x="7" y="51"/>
                    <a:pt x="0" y="62"/>
                    <a:pt x="0" y="73"/>
                  </a:cubicBezTo>
                  <a:cubicBezTo>
                    <a:pt x="0" y="153"/>
                    <a:pt x="307" y="227"/>
                    <a:pt x="685" y="227"/>
                  </a:cubicBezTo>
                  <a:cubicBezTo>
                    <a:pt x="1063" y="227"/>
                    <a:pt x="1369" y="153"/>
                    <a:pt x="1369" y="73"/>
                  </a:cubicBezTo>
                  <a:cubicBezTo>
                    <a:pt x="1369" y="45"/>
                    <a:pt x="1333" y="21"/>
                    <a:pt x="1269" y="0"/>
                  </a:cubicBezTo>
                </a:path>
              </a:pathLst>
            </a:custGeom>
            <a:solidFill>
              <a:srgbClr val="FCC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5" name="Freeform 71">
              <a:extLst>
                <a:ext uri="{FF2B5EF4-FFF2-40B4-BE49-F238E27FC236}">
                  <a16:creationId xmlns:a16="http://schemas.microsoft.com/office/drawing/2014/main" id="{DC58D985-6DA1-4437-923E-388A05430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30838" y="3763963"/>
              <a:ext cx="4154488" cy="744538"/>
            </a:xfrm>
            <a:custGeom>
              <a:avLst/>
              <a:gdLst>
                <a:gd name="T0" fmla="*/ 842 w 1368"/>
                <a:gd name="T1" fmla="*/ 139 h 245"/>
                <a:gd name="T2" fmla="*/ 163 w 1368"/>
                <a:gd name="T3" fmla="*/ 0 h 245"/>
                <a:gd name="T4" fmla="*/ 0 w 1368"/>
                <a:gd name="T5" fmla="*/ 90 h 245"/>
                <a:gd name="T6" fmla="*/ 684 w 1368"/>
                <a:gd name="T7" fmla="*/ 245 h 245"/>
                <a:gd name="T8" fmla="*/ 1368 w 1368"/>
                <a:gd name="T9" fmla="*/ 90 h 245"/>
                <a:gd name="T10" fmla="*/ 1366 w 1368"/>
                <a:gd name="T11" fmla="*/ 80 h 245"/>
                <a:gd name="T12" fmla="*/ 842 w 1368"/>
                <a:gd name="T13" fmla="*/ 139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245">
                  <a:moveTo>
                    <a:pt x="842" y="139"/>
                  </a:moveTo>
                  <a:cubicBezTo>
                    <a:pt x="494" y="139"/>
                    <a:pt x="207" y="73"/>
                    <a:pt x="163" y="0"/>
                  </a:cubicBezTo>
                  <a:cubicBezTo>
                    <a:pt x="61" y="24"/>
                    <a:pt x="0" y="54"/>
                    <a:pt x="0" y="90"/>
                  </a:cubicBezTo>
                  <a:cubicBezTo>
                    <a:pt x="0" y="170"/>
                    <a:pt x="306" y="245"/>
                    <a:pt x="684" y="245"/>
                  </a:cubicBezTo>
                  <a:cubicBezTo>
                    <a:pt x="1062" y="245"/>
                    <a:pt x="1368" y="170"/>
                    <a:pt x="1368" y="90"/>
                  </a:cubicBezTo>
                  <a:cubicBezTo>
                    <a:pt x="1368" y="87"/>
                    <a:pt x="1367" y="83"/>
                    <a:pt x="1366" y="80"/>
                  </a:cubicBezTo>
                  <a:cubicBezTo>
                    <a:pt x="1241" y="115"/>
                    <a:pt x="1052" y="139"/>
                    <a:pt x="842" y="139"/>
                  </a:cubicBezTo>
                </a:path>
              </a:pathLst>
            </a:custGeom>
            <a:solidFill>
              <a:srgbClr val="FFD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6" name="Freeform 72">
              <a:extLst>
                <a:ext uri="{FF2B5EF4-FFF2-40B4-BE49-F238E27FC236}">
                  <a16:creationId xmlns:a16="http://schemas.microsoft.com/office/drawing/2014/main" id="{4B493327-7765-4FE5-97A4-647B373F4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51413" y="2873376"/>
              <a:ext cx="4154488" cy="754063"/>
            </a:xfrm>
            <a:custGeom>
              <a:avLst/>
              <a:gdLst>
                <a:gd name="T0" fmla="*/ 1184 w 1368"/>
                <a:gd name="T1" fmla="*/ 0 h 248"/>
                <a:gd name="T2" fmla="*/ 526 w 1368"/>
                <a:gd name="T3" fmla="*/ 117 h 248"/>
                <a:gd name="T4" fmla="*/ 17 w 1368"/>
                <a:gd name="T5" fmla="*/ 61 h 248"/>
                <a:gd name="T6" fmla="*/ 0 w 1368"/>
                <a:gd name="T7" fmla="*/ 94 h 248"/>
                <a:gd name="T8" fmla="*/ 684 w 1368"/>
                <a:gd name="T9" fmla="*/ 248 h 248"/>
                <a:gd name="T10" fmla="*/ 1368 w 1368"/>
                <a:gd name="T11" fmla="*/ 94 h 248"/>
                <a:gd name="T12" fmla="*/ 1184 w 1368"/>
                <a:gd name="T13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248">
                  <a:moveTo>
                    <a:pt x="1184" y="0"/>
                  </a:moveTo>
                  <a:cubicBezTo>
                    <a:pt x="1102" y="63"/>
                    <a:pt x="838" y="117"/>
                    <a:pt x="526" y="117"/>
                  </a:cubicBezTo>
                  <a:cubicBezTo>
                    <a:pt x="324" y="117"/>
                    <a:pt x="143" y="94"/>
                    <a:pt x="17" y="61"/>
                  </a:cubicBezTo>
                  <a:cubicBezTo>
                    <a:pt x="6" y="72"/>
                    <a:pt x="0" y="82"/>
                    <a:pt x="0" y="94"/>
                  </a:cubicBezTo>
                  <a:cubicBezTo>
                    <a:pt x="0" y="174"/>
                    <a:pt x="306" y="248"/>
                    <a:pt x="684" y="248"/>
                  </a:cubicBezTo>
                  <a:cubicBezTo>
                    <a:pt x="1062" y="248"/>
                    <a:pt x="1368" y="174"/>
                    <a:pt x="1368" y="94"/>
                  </a:cubicBezTo>
                  <a:cubicBezTo>
                    <a:pt x="1368" y="56"/>
                    <a:pt x="1298" y="23"/>
                    <a:pt x="1184" y="0"/>
                  </a:cubicBezTo>
                </a:path>
              </a:pathLst>
            </a:custGeom>
            <a:solidFill>
              <a:srgbClr val="FCC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ED8B943-7EBD-486F-9187-C0C2FD6C0353}"/>
              </a:ext>
            </a:extLst>
          </p:cNvPr>
          <p:cNvSpPr txBox="1"/>
          <p:nvPr/>
        </p:nvSpPr>
        <p:spPr>
          <a:xfrm>
            <a:off x="4268468" y="1765892"/>
            <a:ext cx="684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7807E1-DAAF-4027-92CE-4ABCF6F8FE13}"/>
              </a:ext>
            </a:extLst>
          </p:cNvPr>
          <p:cNvSpPr txBox="1"/>
          <p:nvPr/>
        </p:nvSpPr>
        <p:spPr>
          <a:xfrm>
            <a:off x="4140228" y="2547561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FC96A5-BB70-49A0-82C5-EB2F132341F3}"/>
              </a:ext>
            </a:extLst>
          </p:cNvPr>
          <p:cNvSpPr txBox="1"/>
          <p:nvPr/>
        </p:nvSpPr>
        <p:spPr>
          <a:xfrm>
            <a:off x="3532137" y="4756209"/>
            <a:ext cx="215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Placeholder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D42223-0E6D-4BD1-832D-4E30C22E6A5D}"/>
              </a:ext>
            </a:extLst>
          </p:cNvPr>
          <p:cNvSpPr/>
          <p:nvPr/>
        </p:nvSpPr>
        <p:spPr>
          <a:xfrm>
            <a:off x="3532137" y="5190291"/>
            <a:ext cx="2157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EA057F4-7238-48F7-A987-7757EB9FAFF1}"/>
              </a:ext>
            </a:extLst>
          </p:cNvPr>
          <p:cNvGrpSpPr/>
          <p:nvPr/>
        </p:nvGrpSpPr>
        <p:grpSpPr>
          <a:xfrm>
            <a:off x="4201568" y="3754572"/>
            <a:ext cx="818602" cy="752491"/>
            <a:chOff x="-5268913" y="1701800"/>
            <a:chExt cx="3754438" cy="3451225"/>
          </a:xfrm>
          <a:solidFill>
            <a:schemeClr val="bg1">
              <a:lumMod val="85000"/>
            </a:schemeClr>
          </a:solidFill>
        </p:grpSpPr>
        <p:sp>
          <p:nvSpPr>
            <p:cNvPr id="111" name="Rectangle 76">
              <a:extLst>
                <a:ext uri="{FF2B5EF4-FFF2-40B4-BE49-F238E27FC236}">
                  <a16:creationId xmlns:a16="http://schemas.microsoft.com/office/drawing/2014/main" id="{DB4194C4-9367-40DA-87B2-C4A8E3DC9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083175" y="4213225"/>
              <a:ext cx="628650" cy="8763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" name="Rectangle 77">
              <a:extLst>
                <a:ext uri="{FF2B5EF4-FFF2-40B4-BE49-F238E27FC236}">
                  <a16:creationId xmlns:a16="http://schemas.microsoft.com/office/drawing/2014/main" id="{E81941D8-4C9E-41B7-9C2F-30FF14A37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41788" y="3648075"/>
              <a:ext cx="625475" cy="14414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" name="Rectangle 78">
              <a:extLst>
                <a:ext uri="{FF2B5EF4-FFF2-40B4-BE49-F238E27FC236}">
                  <a16:creationId xmlns:a16="http://schemas.microsoft.com/office/drawing/2014/main" id="{98294E1C-0CBE-4E48-A208-01A24BD50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203575" y="3146425"/>
              <a:ext cx="625475" cy="1943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4" name="Rectangle 79">
              <a:extLst>
                <a:ext uri="{FF2B5EF4-FFF2-40B4-BE49-F238E27FC236}">
                  <a16:creationId xmlns:a16="http://schemas.microsoft.com/office/drawing/2014/main" id="{9119587E-5BDF-4800-A854-DE2632085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65363" y="2644775"/>
              <a:ext cx="625475" cy="24447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B9F1679-7830-4563-ACBB-06BF92B7C3C8}"/>
                </a:ext>
              </a:extLst>
            </p:cNvPr>
            <p:cNvGrpSpPr/>
            <p:nvPr/>
          </p:nvGrpSpPr>
          <p:grpSpPr>
            <a:xfrm>
              <a:off x="-5268913" y="1701800"/>
              <a:ext cx="3754438" cy="3451225"/>
              <a:chOff x="-5268913" y="1701800"/>
              <a:chExt cx="3754438" cy="3451225"/>
            </a:xfrm>
            <a:grpFill/>
          </p:grpSpPr>
          <p:sp>
            <p:nvSpPr>
              <p:cNvPr id="115" name="Freeform 80">
                <a:extLst>
                  <a:ext uri="{FF2B5EF4-FFF2-40B4-BE49-F238E27FC236}">
                    <a16:creationId xmlns:a16="http://schemas.microsoft.com/office/drawing/2014/main" id="{310A6EC1-6530-40D9-B3E3-283B0BB102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268913" y="5029200"/>
                <a:ext cx="3754438" cy="123825"/>
              </a:xfrm>
              <a:custGeom>
                <a:avLst/>
                <a:gdLst>
                  <a:gd name="T0" fmla="*/ 1216 w 1236"/>
                  <a:gd name="T1" fmla="*/ 41 h 41"/>
                  <a:gd name="T2" fmla="*/ 20 w 1236"/>
                  <a:gd name="T3" fmla="*/ 41 h 41"/>
                  <a:gd name="T4" fmla="*/ 0 w 1236"/>
                  <a:gd name="T5" fmla="*/ 20 h 41"/>
                  <a:gd name="T6" fmla="*/ 20 w 1236"/>
                  <a:gd name="T7" fmla="*/ 0 h 41"/>
                  <a:gd name="T8" fmla="*/ 1216 w 1236"/>
                  <a:gd name="T9" fmla="*/ 0 h 41"/>
                  <a:gd name="T10" fmla="*/ 1236 w 1236"/>
                  <a:gd name="T11" fmla="*/ 20 h 41"/>
                  <a:gd name="T12" fmla="*/ 1216 w 1236"/>
                  <a:gd name="T13" fmla="*/ 41 h 41"/>
                  <a:gd name="T14" fmla="*/ 1216 w 1236"/>
                  <a:gd name="T15" fmla="*/ 41 h 41"/>
                  <a:gd name="T16" fmla="*/ 1216 w 1236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6" h="41">
                    <a:moveTo>
                      <a:pt x="1216" y="41"/>
                    </a:moveTo>
                    <a:cubicBezTo>
                      <a:pt x="20" y="41"/>
                      <a:pt x="20" y="41"/>
                      <a:pt x="20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1216" y="0"/>
                      <a:pt x="1216" y="0"/>
                      <a:pt x="1216" y="0"/>
                    </a:cubicBezTo>
                    <a:cubicBezTo>
                      <a:pt x="1227" y="0"/>
                      <a:pt x="1236" y="9"/>
                      <a:pt x="1236" y="20"/>
                    </a:cubicBezTo>
                    <a:cubicBezTo>
                      <a:pt x="1236" y="32"/>
                      <a:pt x="1227" y="41"/>
                      <a:pt x="1216" y="41"/>
                    </a:cubicBezTo>
                    <a:close/>
                    <a:moveTo>
                      <a:pt x="1216" y="41"/>
                    </a:moveTo>
                    <a:cubicBezTo>
                      <a:pt x="1216" y="41"/>
                      <a:pt x="1216" y="41"/>
                      <a:pt x="1216" y="41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Freeform 81">
                <a:extLst>
                  <a:ext uri="{FF2B5EF4-FFF2-40B4-BE49-F238E27FC236}">
                    <a16:creationId xmlns:a16="http://schemas.microsoft.com/office/drawing/2014/main" id="{AC9C89D9-AC2E-4396-8481-4DDACE6337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837113" y="1747838"/>
                <a:ext cx="2581275" cy="1544638"/>
              </a:xfrm>
              <a:custGeom>
                <a:avLst/>
                <a:gdLst>
                  <a:gd name="T0" fmla="*/ 23 w 850"/>
                  <a:gd name="T1" fmla="*/ 508 h 508"/>
                  <a:gd name="T2" fmla="*/ 5 w 850"/>
                  <a:gd name="T3" fmla="*/ 498 h 508"/>
                  <a:gd name="T4" fmla="*/ 13 w 850"/>
                  <a:gd name="T5" fmla="*/ 470 h 508"/>
                  <a:gd name="T6" fmla="*/ 816 w 850"/>
                  <a:gd name="T7" fmla="*/ 6 h 508"/>
                  <a:gd name="T8" fmla="*/ 844 w 850"/>
                  <a:gd name="T9" fmla="*/ 13 h 508"/>
                  <a:gd name="T10" fmla="*/ 837 w 850"/>
                  <a:gd name="T11" fmla="*/ 42 h 508"/>
                  <a:gd name="T12" fmla="*/ 33 w 850"/>
                  <a:gd name="T13" fmla="*/ 505 h 508"/>
                  <a:gd name="T14" fmla="*/ 23 w 850"/>
                  <a:gd name="T15" fmla="*/ 508 h 508"/>
                  <a:gd name="T16" fmla="*/ 23 w 850"/>
                  <a:gd name="T17" fmla="*/ 508 h 508"/>
                  <a:gd name="T18" fmla="*/ 23 w 850"/>
                  <a:gd name="T19" fmla="*/ 508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0" h="508">
                    <a:moveTo>
                      <a:pt x="23" y="508"/>
                    </a:moveTo>
                    <a:cubicBezTo>
                      <a:pt x="16" y="508"/>
                      <a:pt x="9" y="505"/>
                      <a:pt x="5" y="498"/>
                    </a:cubicBezTo>
                    <a:cubicBezTo>
                      <a:pt x="0" y="488"/>
                      <a:pt x="3" y="475"/>
                      <a:pt x="13" y="470"/>
                    </a:cubicBezTo>
                    <a:cubicBezTo>
                      <a:pt x="816" y="6"/>
                      <a:pt x="816" y="6"/>
                      <a:pt x="816" y="6"/>
                    </a:cubicBezTo>
                    <a:cubicBezTo>
                      <a:pt x="826" y="0"/>
                      <a:pt x="839" y="4"/>
                      <a:pt x="844" y="13"/>
                    </a:cubicBezTo>
                    <a:cubicBezTo>
                      <a:pt x="850" y="23"/>
                      <a:pt x="847" y="36"/>
                      <a:pt x="837" y="42"/>
                    </a:cubicBezTo>
                    <a:cubicBezTo>
                      <a:pt x="33" y="505"/>
                      <a:pt x="33" y="505"/>
                      <a:pt x="33" y="505"/>
                    </a:cubicBezTo>
                    <a:cubicBezTo>
                      <a:pt x="30" y="507"/>
                      <a:pt x="27" y="508"/>
                      <a:pt x="23" y="508"/>
                    </a:cubicBezTo>
                    <a:close/>
                    <a:moveTo>
                      <a:pt x="23" y="508"/>
                    </a:moveTo>
                    <a:cubicBezTo>
                      <a:pt x="23" y="508"/>
                      <a:pt x="23" y="508"/>
                      <a:pt x="23" y="50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Freeform 82">
                <a:extLst>
                  <a:ext uri="{FF2B5EF4-FFF2-40B4-BE49-F238E27FC236}">
                    <a16:creationId xmlns:a16="http://schemas.microsoft.com/office/drawing/2014/main" id="{4098CA07-1467-4C8F-83DA-AE1E151979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930525" y="1701800"/>
                <a:ext cx="668338" cy="179388"/>
              </a:xfrm>
              <a:custGeom>
                <a:avLst/>
                <a:gdLst>
                  <a:gd name="T0" fmla="*/ 198 w 220"/>
                  <a:gd name="T1" fmla="*/ 59 h 59"/>
                  <a:gd name="T2" fmla="*/ 196 w 220"/>
                  <a:gd name="T3" fmla="*/ 59 h 59"/>
                  <a:gd name="T4" fmla="*/ 20 w 220"/>
                  <a:gd name="T5" fmla="*/ 42 h 59"/>
                  <a:gd name="T6" fmla="*/ 1 w 220"/>
                  <a:gd name="T7" fmla="*/ 20 h 59"/>
                  <a:gd name="T8" fmla="*/ 24 w 220"/>
                  <a:gd name="T9" fmla="*/ 1 h 59"/>
                  <a:gd name="T10" fmla="*/ 200 w 220"/>
                  <a:gd name="T11" fmla="*/ 18 h 59"/>
                  <a:gd name="T12" fmla="*/ 219 w 220"/>
                  <a:gd name="T13" fmla="*/ 41 h 59"/>
                  <a:gd name="T14" fmla="*/ 198 w 220"/>
                  <a:gd name="T15" fmla="*/ 59 h 59"/>
                  <a:gd name="T16" fmla="*/ 198 w 220"/>
                  <a:gd name="T17" fmla="*/ 59 h 59"/>
                  <a:gd name="T18" fmla="*/ 198 w 220"/>
                  <a:gd name="T1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0" h="59">
                    <a:moveTo>
                      <a:pt x="198" y="59"/>
                    </a:moveTo>
                    <a:cubicBezTo>
                      <a:pt x="198" y="59"/>
                      <a:pt x="197" y="59"/>
                      <a:pt x="196" y="59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9" y="41"/>
                      <a:pt x="0" y="31"/>
                      <a:pt x="1" y="20"/>
                    </a:cubicBezTo>
                    <a:cubicBezTo>
                      <a:pt x="2" y="8"/>
                      <a:pt x="12" y="0"/>
                      <a:pt x="24" y="1"/>
                    </a:cubicBezTo>
                    <a:cubicBezTo>
                      <a:pt x="200" y="18"/>
                      <a:pt x="200" y="18"/>
                      <a:pt x="200" y="18"/>
                    </a:cubicBezTo>
                    <a:cubicBezTo>
                      <a:pt x="212" y="19"/>
                      <a:pt x="220" y="29"/>
                      <a:pt x="219" y="41"/>
                    </a:cubicBezTo>
                    <a:cubicBezTo>
                      <a:pt x="218" y="51"/>
                      <a:pt x="209" y="59"/>
                      <a:pt x="198" y="59"/>
                    </a:cubicBezTo>
                    <a:close/>
                    <a:moveTo>
                      <a:pt x="198" y="59"/>
                    </a:moveTo>
                    <a:cubicBezTo>
                      <a:pt x="198" y="59"/>
                      <a:pt x="198" y="59"/>
                      <a:pt x="198" y="5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Freeform 83">
                <a:extLst>
                  <a:ext uri="{FF2B5EF4-FFF2-40B4-BE49-F238E27FC236}">
                    <a16:creationId xmlns:a16="http://schemas.microsoft.com/office/drawing/2014/main" id="{566D0BA2-BC43-4D3A-BFFE-540B992657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620963" y="1747838"/>
                <a:ext cx="365125" cy="625475"/>
              </a:xfrm>
              <a:custGeom>
                <a:avLst/>
                <a:gdLst>
                  <a:gd name="T0" fmla="*/ 23 w 120"/>
                  <a:gd name="T1" fmla="*/ 206 h 206"/>
                  <a:gd name="T2" fmla="*/ 14 w 120"/>
                  <a:gd name="T3" fmla="*/ 204 h 206"/>
                  <a:gd name="T4" fmla="*/ 4 w 120"/>
                  <a:gd name="T5" fmla="*/ 177 h 206"/>
                  <a:gd name="T6" fmla="*/ 78 w 120"/>
                  <a:gd name="T7" fmla="*/ 15 h 206"/>
                  <a:gd name="T8" fmla="*/ 105 w 120"/>
                  <a:gd name="T9" fmla="*/ 5 h 206"/>
                  <a:gd name="T10" fmla="*/ 115 w 120"/>
                  <a:gd name="T11" fmla="*/ 32 h 206"/>
                  <a:gd name="T12" fmla="*/ 42 w 120"/>
                  <a:gd name="T13" fmla="*/ 194 h 206"/>
                  <a:gd name="T14" fmla="*/ 23 w 120"/>
                  <a:gd name="T15" fmla="*/ 206 h 206"/>
                  <a:gd name="T16" fmla="*/ 23 w 120"/>
                  <a:gd name="T17" fmla="*/ 206 h 206"/>
                  <a:gd name="T18" fmla="*/ 23 w 120"/>
                  <a:gd name="T19" fmla="*/ 20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206">
                    <a:moveTo>
                      <a:pt x="23" y="206"/>
                    </a:moveTo>
                    <a:cubicBezTo>
                      <a:pt x="20" y="206"/>
                      <a:pt x="17" y="205"/>
                      <a:pt x="14" y="204"/>
                    </a:cubicBezTo>
                    <a:cubicBezTo>
                      <a:pt x="4" y="199"/>
                      <a:pt x="0" y="187"/>
                      <a:pt x="4" y="177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82" y="5"/>
                      <a:pt x="95" y="0"/>
                      <a:pt x="105" y="5"/>
                    </a:cubicBezTo>
                    <a:cubicBezTo>
                      <a:pt x="115" y="10"/>
                      <a:pt x="120" y="22"/>
                      <a:pt x="115" y="32"/>
                    </a:cubicBezTo>
                    <a:cubicBezTo>
                      <a:pt x="42" y="194"/>
                      <a:pt x="42" y="194"/>
                      <a:pt x="42" y="194"/>
                    </a:cubicBezTo>
                    <a:cubicBezTo>
                      <a:pt x="38" y="201"/>
                      <a:pt x="31" y="206"/>
                      <a:pt x="23" y="206"/>
                    </a:cubicBezTo>
                    <a:close/>
                    <a:moveTo>
                      <a:pt x="23" y="206"/>
                    </a:moveTo>
                    <a:cubicBezTo>
                      <a:pt x="23" y="206"/>
                      <a:pt x="23" y="206"/>
                      <a:pt x="23" y="20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C7CB55D-7441-4DC7-98AF-0C5D20EC7B90}"/>
              </a:ext>
            </a:extLst>
          </p:cNvPr>
          <p:cNvSpPr txBox="1"/>
          <p:nvPr/>
        </p:nvSpPr>
        <p:spPr>
          <a:xfrm>
            <a:off x="1415057" y="1765892"/>
            <a:ext cx="684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9F6373-D3F2-41B9-8EE7-9A9F498D356F}"/>
              </a:ext>
            </a:extLst>
          </p:cNvPr>
          <p:cNvSpPr txBox="1"/>
          <p:nvPr/>
        </p:nvSpPr>
        <p:spPr>
          <a:xfrm>
            <a:off x="1286817" y="2547561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6B6BD6-8792-42C0-A227-AC8F1B5F7F5E}"/>
              </a:ext>
            </a:extLst>
          </p:cNvPr>
          <p:cNvSpPr txBox="1"/>
          <p:nvPr/>
        </p:nvSpPr>
        <p:spPr>
          <a:xfrm>
            <a:off x="678726" y="4756209"/>
            <a:ext cx="215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Placeholder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9CEEA0-B83B-4783-BE34-B66E62506F38}"/>
              </a:ext>
            </a:extLst>
          </p:cNvPr>
          <p:cNvSpPr/>
          <p:nvPr/>
        </p:nvSpPr>
        <p:spPr>
          <a:xfrm>
            <a:off x="678726" y="5190291"/>
            <a:ext cx="2157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79F6D00-8E03-44D9-981F-AEAE79CB9DF6}"/>
              </a:ext>
            </a:extLst>
          </p:cNvPr>
          <p:cNvGrpSpPr/>
          <p:nvPr/>
        </p:nvGrpSpPr>
        <p:grpSpPr>
          <a:xfrm>
            <a:off x="1335878" y="3747345"/>
            <a:ext cx="843160" cy="756221"/>
            <a:chOff x="-6926263" y="2108200"/>
            <a:chExt cx="5357813" cy="4805363"/>
          </a:xfrm>
          <a:solidFill>
            <a:schemeClr val="bg1">
              <a:lumMod val="85000"/>
            </a:schemeClr>
          </a:solidFill>
        </p:grpSpPr>
        <p:sp>
          <p:nvSpPr>
            <p:cNvPr id="127" name="Rectangle 90">
              <a:extLst>
                <a:ext uri="{FF2B5EF4-FFF2-40B4-BE49-F238E27FC236}">
                  <a16:creationId xmlns:a16="http://schemas.microsoft.com/office/drawing/2014/main" id="{7008AC87-76E6-41DC-AF5F-C621B861B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926263" y="5619750"/>
              <a:ext cx="1293813" cy="12938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8" name="Rectangle 91">
              <a:extLst>
                <a:ext uri="{FF2B5EF4-FFF2-40B4-BE49-F238E27FC236}">
                  <a16:creationId xmlns:a16="http://schemas.microsoft.com/office/drawing/2014/main" id="{28B1E3BE-63A3-4193-AD44-1B4A4A043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62263" y="5619750"/>
              <a:ext cx="1293813" cy="12938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9" name="Rectangle 92">
              <a:extLst>
                <a:ext uri="{FF2B5EF4-FFF2-40B4-BE49-F238E27FC236}">
                  <a16:creationId xmlns:a16="http://schemas.microsoft.com/office/drawing/2014/main" id="{DDEEB7A1-BA34-4311-9C1C-B3B92E181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892675" y="5619750"/>
              <a:ext cx="1293813" cy="12938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0" name="Rectangle 93">
              <a:extLst>
                <a:ext uri="{FF2B5EF4-FFF2-40B4-BE49-F238E27FC236}">
                  <a16:creationId xmlns:a16="http://schemas.microsoft.com/office/drawing/2014/main" id="{9F0C05A4-BF2D-4151-8CD9-6E2A88EEE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892675" y="2108200"/>
              <a:ext cx="1293813" cy="12938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1" name="Rectangle 87">
              <a:extLst>
                <a:ext uri="{FF2B5EF4-FFF2-40B4-BE49-F238E27FC236}">
                  <a16:creationId xmlns:a16="http://schemas.microsoft.com/office/drawing/2014/main" id="{17F26FFB-2D3B-4991-8585-C7C021AD2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40225" y="3402013"/>
              <a:ext cx="185738" cy="22177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2" name="Freeform 89">
              <a:extLst>
                <a:ext uri="{FF2B5EF4-FFF2-40B4-BE49-F238E27FC236}">
                  <a16:creationId xmlns:a16="http://schemas.microsoft.com/office/drawing/2014/main" id="{1925AFBA-9D2D-48EB-9D08-A98B58510F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370638" y="4419600"/>
              <a:ext cx="4249738" cy="1200150"/>
            </a:xfrm>
            <a:custGeom>
              <a:avLst/>
              <a:gdLst>
                <a:gd name="T0" fmla="*/ 2677 w 2677"/>
                <a:gd name="T1" fmla="*/ 756 h 756"/>
                <a:gd name="T2" fmla="*/ 2560 w 2677"/>
                <a:gd name="T3" fmla="*/ 756 h 756"/>
                <a:gd name="T4" fmla="*/ 2560 w 2677"/>
                <a:gd name="T5" fmla="*/ 117 h 756"/>
                <a:gd name="T6" fmla="*/ 117 w 2677"/>
                <a:gd name="T7" fmla="*/ 117 h 756"/>
                <a:gd name="T8" fmla="*/ 117 w 2677"/>
                <a:gd name="T9" fmla="*/ 756 h 756"/>
                <a:gd name="T10" fmla="*/ 0 w 2677"/>
                <a:gd name="T11" fmla="*/ 756 h 756"/>
                <a:gd name="T12" fmla="*/ 0 w 2677"/>
                <a:gd name="T13" fmla="*/ 0 h 756"/>
                <a:gd name="T14" fmla="*/ 2677 w 2677"/>
                <a:gd name="T15" fmla="*/ 0 h 756"/>
                <a:gd name="T16" fmla="*/ 2677 w 2677"/>
                <a:gd name="T17" fmla="*/ 756 h 756"/>
                <a:gd name="T18" fmla="*/ 2677 w 2677"/>
                <a:gd name="T19" fmla="*/ 756 h 756"/>
                <a:gd name="T20" fmla="*/ 2677 w 2677"/>
                <a:gd name="T21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7" h="756">
                  <a:moveTo>
                    <a:pt x="2677" y="756"/>
                  </a:moveTo>
                  <a:lnTo>
                    <a:pt x="2560" y="756"/>
                  </a:lnTo>
                  <a:lnTo>
                    <a:pt x="2560" y="117"/>
                  </a:lnTo>
                  <a:lnTo>
                    <a:pt x="117" y="117"/>
                  </a:lnTo>
                  <a:lnTo>
                    <a:pt x="117" y="756"/>
                  </a:lnTo>
                  <a:lnTo>
                    <a:pt x="0" y="756"/>
                  </a:lnTo>
                  <a:lnTo>
                    <a:pt x="0" y="0"/>
                  </a:lnTo>
                  <a:lnTo>
                    <a:pt x="2677" y="0"/>
                  </a:lnTo>
                  <a:lnTo>
                    <a:pt x="2677" y="756"/>
                  </a:lnTo>
                  <a:moveTo>
                    <a:pt x="2677" y="756"/>
                  </a:moveTo>
                  <a:lnTo>
                    <a:pt x="2677" y="756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9114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EC1BA5A9-5E1E-42AD-86BC-4EED6E18445C}"/>
              </a:ext>
            </a:extLst>
          </p:cNvPr>
          <p:cNvSpPr>
            <a:spLocks/>
          </p:cNvSpPr>
          <p:nvPr/>
        </p:nvSpPr>
        <p:spPr bwMode="auto">
          <a:xfrm>
            <a:off x="8806914" y="1697823"/>
            <a:ext cx="3400960" cy="1327128"/>
          </a:xfrm>
          <a:custGeom>
            <a:avLst/>
            <a:gdLst>
              <a:gd name="T0" fmla="*/ 3098 w 5299"/>
              <a:gd name="T1" fmla="*/ 0 h 2065"/>
              <a:gd name="T2" fmla="*/ 1959 w 5299"/>
              <a:gd name="T3" fmla="*/ 0 h 2065"/>
              <a:gd name="T4" fmla="*/ 1505 w 5299"/>
              <a:gd name="T5" fmla="*/ 0 h 2065"/>
              <a:gd name="T6" fmla="*/ 299 w 5299"/>
              <a:gd name="T7" fmla="*/ 1023 h 2065"/>
              <a:gd name="T8" fmla="*/ 0 w 5299"/>
              <a:gd name="T9" fmla="*/ 1428 h 2065"/>
              <a:gd name="T10" fmla="*/ 361 w 5299"/>
              <a:gd name="T11" fmla="*/ 1322 h 2065"/>
              <a:gd name="T12" fmla="*/ 927 w 5299"/>
              <a:gd name="T13" fmla="*/ 1852 h 2065"/>
              <a:gd name="T14" fmla="*/ 1505 w 5299"/>
              <a:gd name="T15" fmla="*/ 2065 h 2065"/>
              <a:gd name="T16" fmla="*/ 1959 w 5299"/>
              <a:gd name="T17" fmla="*/ 2065 h 2065"/>
              <a:gd name="T18" fmla="*/ 3098 w 5299"/>
              <a:gd name="T19" fmla="*/ 2065 h 2065"/>
              <a:gd name="T20" fmla="*/ 5299 w 5299"/>
              <a:gd name="T21" fmla="*/ 2065 h 2065"/>
              <a:gd name="T22" fmla="*/ 5299 w 5299"/>
              <a:gd name="T23" fmla="*/ 0 h 2065"/>
              <a:gd name="T24" fmla="*/ 3098 w 5299"/>
              <a:gd name="T25" fmla="*/ 0 h 2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99" h="2065">
                <a:moveTo>
                  <a:pt x="3098" y="0"/>
                </a:moveTo>
                <a:cubicBezTo>
                  <a:pt x="1959" y="0"/>
                  <a:pt x="1959" y="0"/>
                  <a:pt x="1959" y="0"/>
                </a:cubicBezTo>
                <a:cubicBezTo>
                  <a:pt x="1505" y="0"/>
                  <a:pt x="1505" y="0"/>
                  <a:pt x="1505" y="0"/>
                </a:cubicBezTo>
                <a:cubicBezTo>
                  <a:pt x="1036" y="0"/>
                  <a:pt x="562" y="566"/>
                  <a:pt x="299" y="1023"/>
                </a:cubicBezTo>
                <a:cubicBezTo>
                  <a:pt x="184" y="1142"/>
                  <a:pt x="67" y="1285"/>
                  <a:pt x="0" y="1428"/>
                </a:cubicBezTo>
                <a:cubicBezTo>
                  <a:pt x="0" y="1428"/>
                  <a:pt x="221" y="1317"/>
                  <a:pt x="361" y="1322"/>
                </a:cubicBezTo>
                <a:cubicBezTo>
                  <a:pt x="463" y="1325"/>
                  <a:pt x="644" y="1660"/>
                  <a:pt x="927" y="1852"/>
                </a:cubicBezTo>
                <a:cubicBezTo>
                  <a:pt x="1097" y="1981"/>
                  <a:pt x="1290" y="2065"/>
                  <a:pt x="1505" y="2065"/>
                </a:cubicBezTo>
                <a:cubicBezTo>
                  <a:pt x="1959" y="2065"/>
                  <a:pt x="1959" y="2065"/>
                  <a:pt x="1959" y="2065"/>
                </a:cubicBezTo>
                <a:cubicBezTo>
                  <a:pt x="3098" y="2065"/>
                  <a:pt x="3098" y="2065"/>
                  <a:pt x="3098" y="2065"/>
                </a:cubicBezTo>
                <a:cubicBezTo>
                  <a:pt x="5299" y="2065"/>
                  <a:pt x="5299" y="2065"/>
                  <a:pt x="5299" y="2065"/>
                </a:cubicBezTo>
                <a:cubicBezTo>
                  <a:pt x="5299" y="0"/>
                  <a:pt x="5299" y="0"/>
                  <a:pt x="5299" y="0"/>
                </a:cubicBezTo>
                <a:lnTo>
                  <a:pt x="3098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2180F9D-0D82-44B0-BBF4-3368A6A2DF62}"/>
              </a:ext>
            </a:extLst>
          </p:cNvPr>
          <p:cNvSpPr>
            <a:spLocks/>
          </p:cNvSpPr>
          <p:nvPr/>
        </p:nvSpPr>
        <p:spPr bwMode="auto">
          <a:xfrm>
            <a:off x="-14515" y="1697823"/>
            <a:ext cx="3212715" cy="1327128"/>
          </a:xfrm>
          <a:custGeom>
            <a:avLst/>
            <a:gdLst>
              <a:gd name="T0" fmla="*/ 3795 w 5006"/>
              <a:gd name="T1" fmla="*/ 0 h 2065"/>
              <a:gd name="T2" fmla="*/ 3340 w 5006"/>
              <a:gd name="T3" fmla="*/ 0 h 2065"/>
              <a:gd name="T4" fmla="*/ 2201 w 5006"/>
              <a:gd name="T5" fmla="*/ 0 h 2065"/>
              <a:gd name="T6" fmla="*/ 0 w 5006"/>
              <a:gd name="T7" fmla="*/ 0 h 2065"/>
              <a:gd name="T8" fmla="*/ 0 w 5006"/>
              <a:gd name="T9" fmla="*/ 2065 h 2065"/>
              <a:gd name="T10" fmla="*/ 2201 w 5006"/>
              <a:gd name="T11" fmla="*/ 2065 h 2065"/>
              <a:gd name="T12" fmla="*/ 3340 w 5006"/>
              <a:gd name="T13" fmla="*/ 2065 h 2065"/>
              <a:gd name="T14" fmla="*/ 3795 w 5006"/>
              <a:gd name="T15" fmla="*/ 2065 h 2065"/>
              <a:gd name="T16" fmla="*/ 5006 w 5006"/>
              <a:gd name="T17" fmla="*/ 1033 h 2065"/>
              <a:gd name="T18" fmla="*/ 5006 w 5006"/>
              <a:gd name="T19" fmla="*/ 1033 h 2065"/>
              <a:gd name="T20" fmla="*/ 3795 w 5006"/>
              <a:gd name="T21" fmla="*/ 0 h 2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06" h="2065">
                <a:moveTo>
                  <a:pt x="3795" y="0"/>
                </a:moveTo>
                <a:cubicBezTo>
                  <a:pt x="3340" y="0"/>
                  <a:pt x="3340" y="0"/>
                  <a:pt x="3340" y="0"/>
                </a:cubicBezTo>
                <a:cubicBezTo>
                  <a:pt x="2201" y="0"/>
                  <a:pt x="2201" y="0"/>
                  <a:pt x="220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65"/>
                  <a:pt x="0" y="2065"/>
                  <a:pt x="0" y="2065"/>
                </a:cubicBezTo>
                <a:cubicBezTo>
                  <a:pt x="2201" y="2065"/>
                  <a:pt x="2201" y="2065"/>
                  <a:pt x="2201" y="2065"/>
                </a:cubicBezTo>
                <a:cubicBezTo>
                  <a:pt x="3340" y="2065"/>
                  <a:pt x="3340" y="2065"/>
                  <a:pt x="3340" y="2065"/>
                </a:cubicBezTo>
                <a:cubicBezTo>
                  <a:pt x="3795" y="2065"/>
                  <a:pt x="3795" y="2065"/>
                  <a:pt x="3795" y="2065"/>
                </a:cubicBezTo>
                <a:cubicBezTo>
                  <a:pt x="4363" y="2065"/>
                  <a:pt x="4776" y="1479"/>
                  <a:pt x="5006" y="1033"/>
                </a:cubicBezTo>
                <a:cubicBezTo>
                  <a:pt x="5006" y="1033"/>
                  <a:pt x="5006" y="1033"/>
                  <a:pt x="5006" y="1033"/>
                </a:cubicBezTo>
                <a:cubicBezTo>
                  <a:pt x="4744" y="574"/>
                  <a:pt x="4266" y="0"/>
                  <a:pt x="3795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B23A04D-EE8A-4383-B868-C82F711EE31E}"/>
              </a:ext>
            </a:extLst>
          </p:cNvPr>
          <p:cNvSpPr>
            <a:spLocks/>
          </p:cNvSpPr>
          <p:nvPr/>
        </p:nvSpPr>
        <p:spPr bwMode="auto">
          <a:xfrm>
            <a:off x="3022505" y="1697823"/>
            <a:ext cx="3057413" cy="1327128"/>
          </a:xfrm>
          <a:custGeom>
            <a:avLst/>
            <a:gdLst>
              <a:gd name="T0" fmla="*/ 3553 w 4764"/>
              <a:gd name="T1" fmla="*/ 0 h 2065"/>
              <a:gd name="T2" fmla="*/ 3098 w 4764"/>
              <a:gd name="T3" fmla="*/ 0 h 2065"/>
              <a:gd name="T4" fmla="*/ 1959 w 4764"/>
              <a:gd name="T5" fmla="*/ 0 h 2065"/>
              <a:gd name="T6" fmla="*/ 1505 w 4764"/>
              <a:gd name="T7" fmla="*/ 0 h 2065"/>
              <a:gd name="T8" fmla="*/ 299 w 4764"/>
              <a:gd name="T9" fmla="*/ 1023 h 2065"/>
              <a:gd name="T10" fmla="*/ 0 w 4764"/>
              <a:gd name="T11" fmla="*/ 1428 h 2065"/>
              <a:gd name="T12" fmla="*/ 361 w 4764"/>
              <a:gd name="T13" fmla="*/ 1322 h 2065"/>
              <a:gd name="T14" fmla="*/ 927 w 4764"/>
              <a:gd name="T15" fmla="*/ 1852 h 2065"/>
              <a:gd name="T16" fmla="*/ 1505 w 4764"/>
              <a:gd name="T17" fmla="*/ 2065 h 2065"/>
              <a:gd name="T18" fmla="*/ 1959 w 4764"/>
              <a:gd name="T19" fmla="*/ 2065 h 2065"/>
              <a:gd name="T20" fmla="*/ 3098 w 4764"/>
              <a:gd name="T21" fmla="*/ 2065 h 2065"/>
              <a:gd name="T22" fmla="*/ 3553 w 4764"/>
              <a:gd name="T23" fmla="*/ 2065 h 2065"/>
              <a:gd name="T24" fmla="*/ 4764 w 4764"/>
              <a:gd name="T25" fmla="*/ 1033 h 2065"/>
              <a:gd name="T26" fmla="*/ 4764 w 4764"/>
              <a:gd name="T27" fmla="*/ 1033 h 2065"/>
              <a:gd name="T28" fmla="*/ 3553 w 4764"/>
              <a:gd name="T29" fmla="*/ 0 h 2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64" h="2065">
                <a:moveTo>
                  <a:pt x="3553" y="0"/>
                </a:moveTo>
                <a:cubicBezTo>
                  <a:pt x="3098" y="0"/>
                  <a:pt x="3098" y="0"/>
                  <a:pt x="3098" y="0"/>
                </a:cubicBezTo>
                <a:cubicBezTo>
                  <a:pt x="1959" y="0"/>
                  <a:pt x="1959" y="0"/>
                  <a:pt x="1959" y="0"/>
                </a:cubicBezTo>
                <a:cubicBezTo>
                  <a:pt x="1505" y="0"/>
                  <a:pt x="1505" y="0"/>
                  <a:pt x="1505" y="0"/>
                </a:cubicBezTo>
                <a:cubicBezTo>
                  <a:pt x="1036" y="0"/>
                  <a:pt x="561" y="566"/>
                  <a:pt x="299" y="1023"/>
                </a:cubicBezTo>
                <a:cubicBezTo>
                  <a:pt x="183" y="1142"/>
                  <a:pt x="67" y="1285"/>
                  <a:pt x="0" y="1428"/>
                </a:cubicBezTo>
                <a:cubicBezTo>
                  <a:pt x="0" y="1428"/>
                  <a:pt x="221" y="1317"/>
                  <a:pt x="361" y="1322"/>
                </a:cubicBezTo>
                <a:cubicBezTo>
                  <a:pt x="463" y="1325"/>
                  <a:pt x="644" y="1660"/>
                  <a:pt x="927" y="1852"/>
                </a:cubicBezTo>
                <a:cubicBezTo>
                  <a:pt x="1096" y="1981"/>
                  <a:pt x="1289" y="2065"/>
                  <a:pt x="1505" y="2065"/>
                </a:cubicBezTo>
                <a:cubicBezTo>
                  <a:pt x="1959" y="2065"/>
                  <a:pt x="1959" y="2065"/>
                  <a:pt x="1959" y="2065"/>
                </a:cubicBezTo>
                <a:cubicBezTo>
                  <a:pt x="3098" y="2065"/>
                  <a:pt x="3098" y="2065"/>
                  <a:pt x="3098" y="2065"/>
                </a:cubicBezTo>
                <a:cubicBezTo>
                  <a:pt x="3553" y="2065"/>
                  <a:pt x="3553" y="2065"/>
                  <a:pt x="3553" y="2065"/>
                </a:cubicBezTo>
                <a:cubicBezTo>
                  <a:pt x="4121" y="2065"/>
                  <a:pt x="4535" y="1479"/>
                  <a:pt x="4764" y="1033"/>
                </a:cubicBezTo>
                <a:cubicBezTo>
                  <a:pt x="4764" y="1033"/>
                  <a:pt x="4764" y="1033"/>
                  <a:pt x="4764" y="1033"/>
                </a:cubicBezTo>
                <a:cubicBezTo>
                  <a:pt x="4503" y="574"/>
                  <a:pt x="4025" y="0"/>
                  <a:pt x="3553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66D5744-AE88-4332-8C75-3E6E29C483E3}"/>
              </a:ext>
            </a:extLst>
          </p:cNvPr>
          <p:cNvSpPr>
            <a:spLocks/>
          </p:cNvSpPr>
          <p:nvPr/>
        </p:nvSpPr>
        <p:spPr bwMode="auto">
          <a:xfrm>
            <a:off x="5885753" y="1697823"/>
            <a:ext cx="3057413" cy="1327128"/>
          </a:xfrm>
          <a:custGeom>
            <a:avLst/>
            <a:gdLst>
              <a:gd name="T0" fmla="*/ 3553 w 4764"/>
              <a:gd name="T1" fmla="*/ 0 h 2065"/>
              <a:gd name="T2" fmla="*/ 3098 w 4764"/>
              <a:gd name="T3" fmla="*/ 0 h 2065"/>
              <a:gd name="T4" fmla="*/ 1959 w 4764"/>
              <a:gd name="T5" fmla="*/ 0 h 2065"/>
              <a:gd name="T6" fmla="*/ 1505 w 4764"/>
              <a:gd name="T7" fmla="*/ 0 h 2065"/>
              <a:gd name="T8" fmla="*/ 299 w 4764"/>
              <a:gd name="T9" fmla="*/ 1023 h 2065"/>
              <a:gd name="T10" fmla="*/ 0 w 4764"/>
              <a:gd name="T11" fmla="*/ 1428 h 2065"/>
              <a:gd name="T12" fmla="*/ 361 w 4764"/>
              <a:gd name="T13" fmla="*/ 1322 h 2065"/>
              <a:gd name="T14" fmla="*/ 927 w 4764"/>
              <a:gd name="T15" fmla="*/ 1852 h 2065"/>
              <a:gd name="T16" fmla="*/ 1505 w 4764"/>
              <a:gd name="T17" fmla="*/ 2065 h 2065"/>
              <a:gd name="T18" fmla="*/ 1959 w 4764"/>
              <a:gd name="T19" fmla="*/ 2065 h 2065"/>
              <a:gd name="T20" fmla="*/ 3098 w 4764"/>
              <a:gd name="T21" fmla="*/ 2065 h 2065"/>
              <a:gd name="T22" fmla="*/ 3553 w 4764"/>
              <a:gd name="T23" fmla="*/ 2065 h 2065"/>
              <a:gd name="T24" fmla="*/ 4764 w 4764"/>
              <a:gd name="T25" fmla="*/ 1033 h 2065"/>
              <a:gd name="T26" fmla="*/ 4764 w 4764"/>
              <a:gd name="T27" fmla="*/ 1033 h 2065"/>
              <a:gd name="T28" fmla="*/ 3553 w 4764"/>
              <a:gd name="T29" fmla="*/ 0 h 2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64" h="2065">
                <a:moveTo>
                  <a:pt x="3553" y="0"/>
                </a:moveTo>
                <a:cubicBezTo>
                  <a:pt x="3098" y="0"/>
                  <a:pt x="3098" y="0"/>
                  <a:pt x="3098" y="0"/>
                </a:cubicBezTo>
                <a:cubicBezTo>
                  <a:pt x="1959" y="0"/>
                  <a:pt x="1959" y="0"/>
                  <a:pt x="1959" y="0"/>
                </a:cubicBezTo>
                <a:cubicBezTo>
                  <a:pt x="1505" y="0"/>
                  <a:pt x="1505" y="0"/>
                  <a:pt x="1505" y="0"/>
                </a:cubicBezTo>
                <a:cubicBezTo>
                  <a:pt x="1036" y="0"/>
                  <a:pt x="562" y="566"/>
                  <a:pt x="299" y="1023"/>
                </a:cubicBezTo>
                <a:cubicBezTo>
                  <a:pt x="184" y="1142"/>
                  <a:pt x="67" y="1285"/>
                  <a:pt x="0" y="1428"/>
                </a:cubicBezTo>
                <a:cubicBezTo>
                  <a:pt x="0" y="1428"/>
                  <a:pt x="221" y="1317"/>
                  <a:pt x="361" y="1322"/>
                </a:cubicBezTo>
                <a:cubicBezTo>
                  <a:pt x="463" y="1325"/>
                  <a:pt x="644" y="1660"/>
                  <a:pt x="927" y="1852"/>
                </a:cubicBezTo>
                <a:cubicBezTo>
                  <a:pt x="1097" y="1981"/>
                  <a:pt x="1290" y="2065"/>
                  <a:pt x="1505" y="2065"/>
                </a:cubicBezTo>
                <a:cubicBezTo>
                  <a:pt x="1959" y="2065"/>
                  <a:pt x="1959" y="2065"/>
                  <a:pt x="1959" y="2065"/>
                </a:cubicBezTo>
                <a:cubicBezTo>
                  <a:pt x="3098" y="2065"/>
                  <a:pt x="3098" y="2065"/>
                  <a:pt x="3098" y="2065"/>
                </a:cubicBezTo>
                <a:cubicBezTo>
                  <a:pt x="3553" y="2065"/>
                  <a:pt x="3553" y="2065"/>
                  <a:pt x="3553" y="2065"/>
                </a:cubicBezTo>
                <a:cubicBezTo>
                  <a:pt x="4121" y="2065"/>
                  <a:pt x="4535" y="1479"/>
                  <a:pt x="4764" y="1033"/>
                </a:cubicBezTo>
                <a:cubicBezTo>
                  <a:pt x="4764" y="1033"/>
                  <a:pt x="4764" y="1033"/>
                  <a:pt x="4764" y="1033"/>
                </a:cubicBezTo>
                <a:cubicBezTo>
                  <a:pt x="4503" y="574"/>
                  <a:pt x="4025" y="0"/>
                  <a:pt x="3553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490C55DC-5792-4D84-B13E-2D4FE23E7140}"/>
              </a:ext>
            </a:extLst>
          </p:cNvPr>
          <p:cNvSpPr>
            <a:spLocks/>
          </p:cNvSpPr>
          <p:nvPr/>
        </p:nvSpPr>
        <p:spPr bwMode="auto">
          <a:xfrm>
            <a:off x="2299331" y="1628800"/>
            <a:ext cx="1796172" cy="1487136"/>
          </a:xfrm>
          <a:custGeom>
            <a:avLst/>
            <a:gdLst>
              <a:gd name="T0" fmla="*/ 2799 w 2799"/>
              <a:gd name="T1" fmla="*/ 108 h 2326"/>
              <a:gd name="T2" fmla="*/ 1658 w 2799"/>
              <a:gd name="T3" fmla="*/ 675 h 2326"/>
              <a:gd name="T4" fmla="*/ 0 w 2799"/>
              <a:gd name="T5" fmla="*/ 2173 h 2326"/>
              <a:gd name="T6" fmla="*/ 1400 w 2799"/>
              <a:gd name="T7" fmla="*/ 1389 h 2326"/>
              <a:gd name="T8" fmla="*/ 2799 w 2799"/>
              <a:gd name="T9" fmla="*/ 108 h 2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9" h="2326">
                <a:moveTo>
                  <a:pt x="2799" y="108"/>
                </a:moveTo>
                <a:cubicBezTo>
                  <a:pt x="2799" y="108"/>
                  <a:pt x="2219" y="0"/>
                  <a:pt x="1658" y="675"/>
                </a:cubicBezTo>
                <a:cubicBezTo>
                  <a:pt x="1097" y="1351"/>
                  <a:pt x="765" y="2078"/>
                  <a:pt x="0" y="2173"/>
                </a:cubicBezTo>
                <a:cubicBezTo>
                  <a:pt x="0" y="2173"/>
                  <a:pt x="723" y="2326"/>
                  <a:pt x="1400" y="1389"/>
                </a:cubicBezTo>
                <a:cubicBezTo>
                  <a:pt x="2083" y="444"/>
                  <a:pt x="2156" y="252"/>
                  <a:pt x="2799" y="10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A771D842-539C-4976-8E19-355843FFA369}"/>
              </a:ext>
            </a:extLst>
          </p:cNvPr>
          <p:cNvSpPr>
            <a:spLocks/>
          </p:cNvSpPr>
          <p:nvPr/>
        </p:nvSpPr>
        <p:spPr bwMode="auto">
          <a:xfrm>
            <a:off x="5162577" y="1628800"/>
            <a:ext cx="1796971" cy="1487136"/>
          </a:xfrm>
          <a:custGeom>
            <a:avLst/>
            <a:gdLst>
              <a:gd name="T0" fmla="*/ 2798 w 2798"/>
              <a:gd name="T1" fmla="*/ 108 h 2326"/>
              <a:gd name="T2" fmla="*/ 1657 w 2798"/>
              <a:gd name="T3" fmla="*/ 675 h 2326"/>
              <a:gd name="T4" fmla="*/ 0 w 2798"/>
              <a:gd name="T5" fmla="*/ 2173 h 2326"/>
              <a:gd name="T6" fmla="*/ 1399 w 2798"/>
              <a:gd name="T7" fmla="*/ 1389 h 2326"/>
              <a:gd name="T8" fmla="*/ 2798 w 2798"/>
              <a:gd name="T9" fmla="*/ 108 h 2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8" h="2326">
                <a:moveTo>
                  <a:pt x="2798" y="108"/>
                </a:moveTo>
                <a:cubicBezTo>
                  <a:pt x="2798" y="108"/>
                  <a:pt x="2218" y="0"/>
                  <a:pt x="1657" y="675"/>
                </a:cubicBezTo>
                <a:cubicBezTo>
                  <a:pt x="1096" y="1351"/>
                  <a:pt x="765" y="2078"/>
                  <a:pt x="0" y="2173"/>
                </a:cubicBezTo>
                <a:cubicBezTo>
                  <a:pt x="0" y="2173"/>
                  <a:pt x="722" y="2326"/>
                  <a:pt x="1399" y="1389"/>
                </a:cubicBezTo>
                <a:cubicBezTo>
                  <a:pt x="2082" y="444"/>
                  <a:pt x="2155" y="252"/>
                  <a:pt x="2798" y="10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EC485838-7D40-4ED6-8C92-0F240CBC1114}"/>
              </a:ext>
            </a:extLst>
          </p:cNvPr>
          <p:cNvSpPr>
            <a:spLocks/>
          </p:cNvSpPr>
          <p:nvPr/>
        </p:nvSpPr>
        <p:spPr bwMode="auto">
          <a:xfrm>
            <a:off x="8064689" y="1628800"/>
            <a:ext cx="1796172" cy="1487136"/>
          </a:xfrm>
          <a:custGeom>
            <a:avLst/>
            <a:gdLst>
              <a:gd name="T0" fmla="*/ 2798 w 2798"/>
              <a:gd name="T1" fmla="*/ 108 h 2326"/>
              <a:gd name="T2" fmla="*/ 1657 w 2798"/>
              <a:gd name="T3" fmla="*/ 675 h 2326"/>
              <a:gd name="T4" fmla="*/ 0 w 2798"/>
              <a:gd name="T5" fmla="*/ 2173 h 2326"/>
              <a:gd name="T6" fmla="*/ 1399 w 2798"/>
              <a:gd name="T7" fmla="*/ 1389 h 2326"/>
              <a:gd name="T8" fmla="*/ 2798 w 2798"/>
              <a:gd name="T9" fmla="*/ 108 h 2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8" h="2326">
                <a:moveTo>
                  <a:pt x="2798" y="108"/>
                </a:moveTo>
                <a:cubicBezTo>
                  <a:pt x="2798" y="108"/>
                  <a:pt x="2218" y="0"/>
                  <a:pt x="1657" y="675"/>
                </a:cubicBezTo>
                <a:cubicBezTo>
                  <a:pt x="1096" y="1351"/>
                  <a:pt x="765" y="2078"/>
                  <a:pt x="0" y="2173"/>
                </a:cubicBezTo>
                <a:cubicBezTo>
                  <a:pt x="0" y="2173"/>
                  <a:pt x="722" y="2326"/>
                  <a:pt x="1399" y="1389"/>
                </a:cubicBezTo>
                <a:cubicBezTo>
                  <a:pt x="2082" y="444"/>
                  <a:pt x="2155" y="252"/>
                  <a:pt x="2798" y="10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 Step Horizontal Diagram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CE17EA-EC55-48A6-A54D-778938984D5E}"/>
              </a:ext>
            </a:extLst>
          </p:cNvPr>
          <p:cNvSpPr txBox="1"/>
          <p:nvPr/>
        </p:nvSpPr>
        <p:spPr>
          <a:xfrm>
            <a:off x="9987096" y="1765892"/>
            <a:ext cx="684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BF45B0-F2F0-4C95-A9F6-44F32C93A3A5}"/>
              </a:ext>
            </a:extLst>
          </p:cNvPr>
          <p:cNvSpPr txBox="1"/>
          <p:nvPr/>
        </p:nvSpPr>
        <p:spPr>
          <a:xfrm>
            <a:off x="9858856" y="2547561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3BE606-74F5-4E45-96DE-E6A56C0CF691}"/>
              </a:ext>
            </a:extLst>
          </p:cNvPr>
          <p:cNvSpPr txBox="1"/>
          <p:nvPr/>
        </p:nvSpPr>
        <p:spPr>
          <a:xfrm>
            <a:off x="9250765" y="4756209"/>
            <a:ext cx="215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Placeholder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96817E-48EE-44C2-A7EE-1FAD0AFBCA1A}"/>
              </a:ext>
            </a:extLst>
          </p:cNvPr>
          <p:cNvSpPr/>
          <p:nvPr/>
        </p:nvSpPr>
        <p:spPr>
          <a:xfrm>
            <a:off x="9250765" y="5190291"/>
            <a:ext cx="2157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FEB2E8-AC34-41CE-8A00-534DB70622FE}"/>
              </a:ext>
            </a:extLst>
          </p:cNvPr>
          <p:cNvGrpSpPr/>
          <p:nvPr/>
        </p:nvGrpSpPr>
        <p:grpSpPr>
          <a:xfrm>
            <a:off x="9970156" y="3740119"/>
            <a:ext cx="718683" cy="758189"/>
            <a:chOff x="-2174789" y="3531810"/>
            <a:chExt cx="1914439" cy="2019678"/>
          </a:xfrm>
        </p:grpSpPr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380B1A4F-5B94-4472-A79C-373A43D780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174789" y="3531810"/>
              <a:ext cx="1566891" cy="2019678"/>
            </a:xfrm>
            <a:custGeom>
              <a:avLst/>
              <a:gdLst>
                <a:gd name="T0" fmla="*/ 2412 w 2412"/>
                <a:gd name="T1" fmla="*/ 750 h 3109"/>
                <a:gd name="T2" fmla="*/ 1660 w 2412"/>
                <a:gd name="T3" fmla="*/ 0 h 3109"/>
                <a:gd name="T4" fmla="*/ 0 w 2412"/>
                <a:gd name="T5" fmla="*/ 0 h 3109"/>
                <a:gd name="T6" fmla="*/ 0 w 2412"/>
                <a:gd name="T7" fmla="*/ 3109 h 3109"/>
                <a:gd name="T8" fmla="*/ 2412 w 2412"/>
                <a:gd name="T9" fmla="*/ 3109 h 3109"/>
                <a:gd name="T10" fmla="*/ 2412 w 2412"/>
                <a:gd name="T11" fmla="*/ 750 h 3109"/>
                <a:gd name="T12" fmla="*/ 2412 w 2412"/>
                <a:gd name="T13" fmla="*/ 750 h 3109"/>
                <a:gd name="T14" fmla="*/ 2412 w 2412"/>
                <a:gd name="T15" fmla="*/ 750 h 3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12" h="3109">
                  <a:moveTo>
                    <a:pt x="2412" y="750"/>
                  </a:moveTo>
                  <a:lnTo>
                    <a:pt x="1660" y="0"/>
                  </a:lnTo>
                  <a:lnTo>
                    <a:pt x="0" y="0"/>
                  </a:lnTo>
                  <a:lnTo>
                    <a:pt x="0" y="3109"/>
                  </a:lnTo>
                  <a:lnTo>
                    <a:pt x="2412" y="3109"/>
                  </a:lnTo>
                  <a:lnTo>
                    <a:pt x="2412" y="750"/>
                  </a:lnTo>
                  <a:close/>
                  <a:moveTo>
                    <a:pt x="2412" y="750"/>
                  </a:moveTo>
                  <a:lnTo>
                    <a:pt x="2412" y="75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7270052F-123F-407F-9D12-8494A90643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861671" y="4263935"/>
              <a:ext cx="939355" cy="69509"/>
            </a:xfrm>
            <a:custGeom>
              <a:avLst/>
              <a:gdLst>
                <a:gd name="T0" fmla="*/ 28 w 756"/>
                <a:gd name="T1" fmla="*/ 56 h 56"/>
                <a:gd name="T2" fmla="*/ 728 w 756"/>
                <a:gd name="T3" fmla="*/ 56 h 56"/>
                <a:gd name="T4" fmla="*/ 756 w 756"/>
                <a:gd name="T5" fmla="*/ 28 h 56"/>
                <a:gd name="T6" fmla="*/ 728 w 756"/>
                <a:gd name="T7" fmla="*/ 0 h 56"/>
                <a:gd name="T8" fmla="*/ 28 w 756"/>
                <a:gd name="T9" fmla="*/ 0 h 56"/>
                <a:gd name="T10" fmla="*/ 0 w 756"/>
                <a:gd name="T11" fmla="*/ 28 h 56"/>
                <a:gd name="T12" fmla="*/ 28 w 756"/>
                <a:gd name="T13" fmla="*/ 56 h 56"/>
                <a:gd name="T14" fmla="*/ 28 w 756"/>
                <a:gd name="T15" fmla="*/ 56 h 56"/>
                <a:gd name="T16" fmla="*/ 28 w 756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6" h="56">
                  <a:moveTo>
                    <a:pt x="28" y="56"/>
                  </a:moveTo>
                  <a:cubicBezTo>
                    <a:pt x="728" y="56"/>
                    <a:pt x="728" y="56"/>
                    <a:pt x="728" y="56"/>
                  </a:cubicBezTo>
                  <a:cubicBezTo>
                    <a:pt x="744" y="56"/>
                    <a:pt x="756" y="43"/>
                    <a:pt x="756" y="28"/>
                  </a:cubicBezTo>
                  <a:cubicBezTo>
                    <a:pt x="756" y="12"/>
                    <a:pt x="744" y="0"/>
                    <a:pt x="7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43"/>
                    <a:pt x="12" y="56"/>
                    <a:pt x="28" y="56"/>
                  </a:cubicBezTo>
                  <a:close/>
                  <a:moveTo>
                    <a:pt x="28" y="56"/>
                  </a:moveTo>
                  <a:cubicBezTo>
                    <a:pt x="28" y="56"/>
                    <a:pt x="28" y="56"/>
                    <a:pt x="28" y="56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C0539181-99B6-4818-ADF1-4B1251E309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861671" y="3983948"/>
              <a:ext cx="417708" cy="69509"/>
            </a:xfrm>
            <a:custGeom>
              <a:avLst/>
              <a:gdLst>
                <a:gd name="T0" fmla="*/ 28 w 336"/>
                <a:gd name="T1" fmla="*/ 56 h 56"/>
                <a:gd name="T2" fmla="*/ 308 w 336"/>
                <a:gd name="T3" fmla="*/ 56 h 56"/>
                <a:gd name="T4" fmla="*/ 336 w 336"/>
                <a:gd name="T5" fmla="*/ 28 h 56"/>
                <a:gd name="T6" fmla="*/ 308 w 336"/>
                <a:gd name="T7" fmla="*/ 0 h 56"/>
                <a:gd name="T8" fmla="*/ 28 w 336"/>
                <a:gd name="T9" fmla="*/ 0 h 56"/>
                <a:gd name="T10" fmla="*/ 0 w 336"/>
                <a:gd name="T11" fmla="*/ 28 h 56"/>
                <a:gd name="T12" fmla="*/ 28 w 336"/>
                <a:gd name="T13" fmla="*/ 56 h 56"/>
                <a:gd name="T14" fmla="*/ 28 w 336"/>
                <a:gd name="T15" fmla="*/ 56 h 56"/>
                <a:gd name="T16" fmla="*/ 28 w 336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56">
                  <a:moveTo>
                    <a:pt x="28" y="56"/>
                  </a:moveTo>
                  <a:cubicBezTo>
                    <a:pt x="308" y="56"/>
                    <a:pt x="308" y="56"/>
                    <a:pt x="308" y="56"/>
                  </a:cubicBezTo>
                  <a:cubicBezTo>
                    <a:pt x="324" y="56"/>
                    <a:pt x="336" y="44"/>
                    <a:pt x="336" y="28"/>
                  </a:cubicBezTo>
                  <a:cubicBezTo>
                    <a:pt x="336" y="13"/>
                    <a:pt x="324" y="0"/>
                    <a:pt x="30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44"/>
                    <a:pt x="12" y="56"/>
                    <a:pt x="28" y="56"/>
                  </a:cubicBezTo>
                  <a:close/>
                  <a:moveTo>
                    <a:pt x="28" y="56"/>
                  </a:moveTo>
                  <a:cubicBezTo>
                    <a:pt x="28" y="56"/>
                    <a:pt x="28" y="56"/>
                    <a:pt x="28" y="56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9014D840-1C2A-4B0A-9A5F-5AFEF41B90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861671" y="4541974"/>
              <a:ext cx="939355" cy="70159"/>
            </a:xfrm>
            <a:custGeom>
              <a:avLst/>
              <a:gdLst>
                <a:gd name="T0" fmla="*/ 728 w 756"/>
                <a:gd name="T1" fmla="*/ 0 h 56"/>
                <a:gd name="T2" fmla="*/ 28 w 756"/>
                <a:gd name="T3" fmla="*/ 0 h 56"/>
                <a:gd name="T4" fmla="*/ 0 w 756"/>
                <a:gd name="T5" fmla="*/ 28 h 56"/>
                <a:gd name="T6" fmla="*/ 28 w 756"/>
                <a:gd name="T7" fmla="*/ 56 h 56"/>
                <a:gd name="T8" fmla="*/ 728 w 756"/>
                <a:gd name="T9" fmla="*/ 56 h 56"/>
                <a:gd name="T10" fmla="*/ 756 w 756"/>
                <a:gd name="T11" fmla="*/ 28 h 56"/>
                <a:gd name="T12" fmla="*/ 728 w 756"/>
                <a:gd name="T13" fmla="*/ 0 h 56"/>
                <a:gd name="T14" fmla="*/ 728 w 756"/>
                <a:gd name="T15" fmla="*/ 0 h 56"/>
                <a:gd name="T16" fmla="*/ 728 w 756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6" h="56">
                  <a:moveTo>
                    <a:pt x="7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43"/>
                    <a:pt x="12" y="56"/>
                    <a:pt x="28" y="56"/>
                  </a:cubicBezTo>
                  <a:cubicBezTo>
                    <a:pt x="728" y="56"/>
                    <a:pt x="728" y="56"/>
                    <a:pt x="728" y="56"/>
                  </a:cubicBezTo>
                  <a:cubicBezTo>
                    <a:pt x="744" y="56"/>
                    <a:pt x="756" y="43"/>
                    <a:pt x="756" y="28"/>
                  </a:cubicBezTo>
                  <a:cubicBezTo>
                    <a:pt x="756" y="12"/>
                    <a:pt x="744" y="0"/>
                    <a:pt x="728" y="0"/>
                  </a:cubicBezTo>
                  <a:close/>
                  <a:moveTo>
                    <a:pt x="728" y="0"/>
                  </a:moveTo>
                  <a:cubicBezTo>
                    <a:pt x="728" y="0"/>
                    <a:pt x="728" y="0"/>
                    <a:pt x="728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CB895D36-F456-4625-A2AC-211B393A30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861671" y="4820662"/>
              <a:ext cx="939355" cy="69509"/>
            </a:xfrm>
            <a:custGeom>
              <a:avLst/>
              <a:gdLst>
                <a:gd name="T0" fmla="*/ 728 w 756"/>
                <a:gd name="T1" fmla="*/ 0 h 56"/>
                <a:gd name="T2" fmla="*/ 28 w 756"/>
                <a:gd name="T3" fmla="*/ 0 h 56"/>
                <a:gd name="T4" fmla="*/ 0 w 756"/>
                <a:gd name="T5" fmla="*/ 28 h 56"/>
                <a:gd name="T6" fmla="*/ 28 w 756"/>
                <a:gd name="T7" fmla="*/ 56 h 56"/>
                <a:gd name="T8" fmla="*/ 728 w 756"/>
                <a:gd name="T9" fmla="*/ 56 h 56"/>
                <a:gd name="T10" fmla="*/ 756 w 756"/>
                <a:gd name="T11" fmla="*/ 28 h 56"/>
                <a:gd name="T12" fmla="*/ 728 w 756"/>
                <a:gd name="T13" fmla="*/ 0 h 56"/>
                <a:gd name="T14" fmla="*/ 728 w 756"/>
                <a:gd name="T15" fmla="*/ 0 h 56"/>
                <a:gd name="T16" fmla="*/ 728 w 756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6" h="56">
                  <a:moveTo>
                    <a:pt x="7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43"/>
                    <a:pt x="12" y="56"/>
                    <a:pt x="28" y="56"/>
                  </a:cubicBezTo>
                  <a:cubicBezTo>
                    <a:pt x="728" y="56"/>
                    <a:pt x="728" y="56"/>
                    <a:pt x="728" y="56"/>
                  </a:cubicBezTo>
                  <a:cubicBezTo>
                    <a:pt x="744" y="56"/>
                    <a:pt x="756" y="43"/>
                    <a:pt x="756" y="28"/>
                  </a:cubicBezTo>
                  <a:cubicBezTo>
                    <a:pt x="756" y="12"/>
                    <a:pt x="744" y="0"/>
                    <a:pt x="728" y="0"/>
                  </a:cubicBezTo>
                  <a:close/>
                  <a:moveTo>
                    <a:pt x="728" y="0"/>
                  </a:moveTo>
                  <a:cubicBezTo>
                    <a:pt x="728" y="0"/>
                    <a:pt x="728" y="0"/>
                    <a:pt x="728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D0F5DBA3-A2C2-4E2B-992B-FAB4F77BAC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861671" y="5099350"/>
              <a:ext cx="939355" cy="69509"/>
            </a:xfrm>
            <a:custGeom>
              <a:avLst/>
              <a:gdLst>
                <a:gd name="T0" fmla="*/ 728 w 756"/>
                <a:gd name="T1" fmla="*/ 0 h 56"/>
                <a:gd name="T2" fmla="*/ 28 w 756"/>
                <a:gd name="T3" fmla="*/ 0 h 56"/>
                <a:gd name="T4" fmla="*/ 0 w 756"/>
                <a:gd name="T5" fmla="*/ 28 h 56"/>
                <a:gd name="T6" fmla="*/ 28 w 756"/>
                <a:gd name="T7" fmla="*/ 56 h 56"/>
                <a:gd name="T8" fmla="*/ 728 w 756"/>
                <a:gd name="T9" fmla="*/ 56 h 56"/>
                <a:gd name="T10" fmla="*/ 756 w 756"/>
                <a:gd name="T11" fmla="*/ 28 h 56"/>
                <a:gd name="T12" fmla="*/ 728 w 756"/>
                <a:gd name="T13" fmla="*/ 0 h 56"/>
                <a:gd name="T14" fmla="*/ 728 w 756"/>
                <a:gd name="T15" fmla="*/ 0 h 56"/>
                <a:gd name="T16" fmla="*/ 728 w 756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6" h="56">
                  <a:moveTo>
                    <a:pt x="7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44"/>
                    <a:pt x="12" y="56"/>
                    <a:pt x="28" y="56"/>
                  </a:cubicBezTo>
                  <a:cubicBezTo>
                    <a:pt x="728" y="56"/>
                    <a:pt x="728" y="56"/>
                    <a:pt x="728" y="56"/>
                  </a:cubicBezTo>
                  <a:cubicBezTo>
                    <a:pt x="744" y="56"/>
                    <a:pt x="756" y="44"/>
                    <a:pt x="756" y="28"/>
                  </a:cubicBezTo>
                  <a:cubicBezTo>
                    <a:pt x="756" y="13"/>
                    <a:pt x="744" y="0"/>
                    <a:pt x="728" y="0"/>
                  </a:cubicBezTo>
                  <a:close/>
                  <a:moveTo>
                    <a:pt x="728" y="0"/>
                  </a:moveTo>
                  <a:cubicBezTo>
                    <a:pt x="728" y="0"/>
                    <a:pt x="728" y="0"/>
                    <a:pt x="728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DC7636C-0B22-4009-A844-458201C5D2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96415" y="3531810"/>
              <a:ext cx="488516" cy="487217"/>
            </a:xfrm>
            <a:custGeom>
              <a:avLst/>
              <a:gdLst>
                <a:gd name="T0" fmla="*/ 0 w 752"/>
                <a:gd name="T1" fmla="*/ 0 h 750"/>
                <a:gd name="T2" fmla="*/ 0 w 752"/>
                <a:gd name="T3" fmla="*/ 750 h 750"/>
                <a:gd name="T4" fmla="*/ 752 w 752"/>
                <a:gd name="T5" fmla="*/ 750 h 750"/>
                <a:gd name="T6" fmla="*/ 0 w 752"/>
                <a:gd name="T7" fmla="*/ 0 h 750"/>
                <a:gd name="T8" fmla="*/ 0 w 752"/>
                <a:gd name="T9" fmla="*/ 0 h 750"/>
                <a:gd name="T10" fmla="*/ 0 w 752"/>
                <a:gd name="T11" fmla="*/ 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2" h="750">
                  <a:moveTo>
                    <a:pt x="0" y="0"/>
                  </a:moveTo>
                  <a:lnTo>
                    <a:pt x="0" y="750"/>
                  </a:lnTo>
                  <a:lnTo>
                    <a:pt x="752" y="75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EBFCC90D-66BE-4AF4-85C6-F066891EEE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96415" y="4716073"/>
              <a:ext cx="836065" cy="835415"/>
            </a:xfrm>
            <a:custGeom>
              <a:avLst/>
              <a:gdLst>
                <a:gd name="T0" fmla="*/ 673 w 673"/>
                <a:gd name="T1" fmla="*/ 336 h 672"/>
                <a:gd name="T2" fmla="*/ 337 w 673"/>
                <a:gd name="T3" fmla="*/ 672 h 672"/>
                <a:gd name="T4" fmla="*/ 0 w 673"/>
                <a:gd name="T5" fmla="*/ 336 h 672"/>
                <a:gd name="T6" fmla="*/ 337 w 673"/>
                <a:gd name="T7" fmla="*/ 0 h 672"/>
                <a:gd name="T8" fmla="*/ 673 w 673"/>
                <a:gd name="T9" fmla="*/ 336 h 672"/>
                <a:gd name="T10" fmla="*/ 673 w 673"/>
                <a:gd name="T11" fmla="*/ 336 h 672"/>
                <a:gd name="T12" fmla="*/ 673 w 673"/>
                <a:gd name="T13" fmla="*/ 33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672">
                  <a:moveTo>
                    <a:pt x="673" y="336"/>
                  </a:moveTo>
                  <a:cubicBezTo>
                    <a:pt x="673" y="522"/>
                    <a:pt x="522" y="672"/>
                    <a:pt x="337" y="672"/>
                  </a:cubicBezTo>
                  <a:cubicBezTo>
                    <a:pt x="151" y="672"/>
                    <a:pt x="0" y="522"/>
                    <a:pt x="0" y="336"/>
                  </a:cubicBezTo>
                  <a:cubicBezTo>
                    <a:pt x="0" y="150"/>
                    <a:pt x="151" y="0"/>
                    <a:pt x="337" y="0"/>
                  </a:cubicBezTo>
                  <a:cubicBezTo>
                    <a:pt x="522" y="0"/>
                    <a:pt x="673" y="150"/>
                    <a:pt x="673" y="336"/>
                  </a:cubicBezTo>
                  <a:close/>
                  <a:moveTo>
                    <a:pt x="673" y="336"/>
                  </a:moveTo>
                  <a:cubicBezTo>
                    <a:pt x="673" y="336"/>
                    <a:pt x="673" y="336"/>
                    <a:pt x="673" y="336"/>
                  </a:cubicBez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3574C848-1F26-4CF8-8293-1B1A21E573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1134" y="4920054"/>
              <a:ext cx="461882" cy="385226"/>
            </a:xfrm>
            <a:custGeom>
              <a:avLst/>
              <a:gdLst>
                <a:gd name="T0" fmla="*/ 356 w 372"/>
                <a:gd name="T1" fmla="*/ 9 h 310"/>
                <a:gd name="T2" fmla="*/ 317 w 372"/>
                <a:gd name="T3" fmla="*/ 16 h 310"/>
                <a:gd name="T4" fmla="*/ 160 w 372"/>
                <a:gd name="T5" fmla="*/ 241 h 310"/>
                <a:gd name="T6" fmla="*/ 49 w 372"/>
                <a:gd name="T7" fmla="*/ 150 h 310"/>
                <a:gd name="T8" fmla="*/ 10 w 372"/>
                <a:gd name="T9" fmla="*/ 154 h 310"/>
                <a:gd name="T10" fmla="*/ 14 w 372"/>
                <a:gd name="T11" fmla="*/ 194 h 310"/>
                <a:gd name="T12" fmla="*/ 148 w 372"/>
                <a:gd name="T13" fmla="*/ 304 h 310"/>
                <a:gd name="T14" fmla="*/ 166 w 372"/>
                <a:gd name="T15" fmla="*/ 310 h 310"/>
                <a:gd name="T16" fmla="*/ 169 w 372"/>
                <a:gd name="T17" fmla="*/ 310 h 310"/>
                <a:gd name="T18" fmla="*/ 189 w 372"/>
                <a:gd name="T19" fmla="*/ 298 h 310"/>
                <a:gd name="T20" fmla="*/ 363 w 372"/>
                <a:gd name="T21" fmla="*/ 48 h 310"/>
                <a:gd name="T22" fmla="*/ 356 w 372"/>
                <a:gd name="T23" fmla="*/ 9 h 310"/>
                <a:gd name="T24" fmla="*/ 356 w 372"/>
                <a:gd name="T25" fmla="*/ 9 h 310"/>
                <a:gd name="T26" fmla="*/ 356 w 372"/>
                <a:gd name="T27" fmla="*/ 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2" h="310">
                  <a:moveTo>
                    <a:pt x="356" y="9"/>
                  </a:moveTo>
                  <a:cubicBezTo>
                    <a:pt x="343" y="0"/>
                    <a:pt x="326" y="3"/>
                    <a:pt x="317" y="16"/>
                  </a:cubicBezTo>
                  <a:cubicBezTo>
                    <a:pt x="160" y="241"/>
                    <a:pt x="160" y="241"/>
                    <a:pt x="160" y="241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37" y="141"/>
                    <a:pt x="20" y="142"/>
                    <a:pt x="10" y="154"/>
                  </a:cubicBezTo>
                  <a:cubicBezTo>
                    <a:pt x="0" y="166"/>
                    <a:pt x="2" y="184"/>
                    <a:pt x="14" y="194"/>
                  </a:cubicBezTo>
                  <a:cubicBezTo>
                    <a:pt x="148" y="304"/>
                    <a:pt x="148" y="304"/>
                    <a:pt x="148" y="304"/>
                  </a:cubicBezTo>
                  <a:cubicBezTo>
                    <a:pt x="153" y="308"/>
                    <a:pt x="159" y="310"/>
                    <a:pt x="166" y="310"/>
                  </a:cubicBezTo>
                  <a:cubicBezTo>
                    <a:pt x="167" y="310"/>
                    <a:pt x="168" y="310"/>
                    <a:pt x="169" y="310"/>
                  </a:cubicBezTo>
                  <a:cubicBezTo>
                    <a:pt x="177" y="309"/>
                    <a:pt x="184" y="305"/>
                    <a:pt x="189" y="298"/>
                  </a:cubicBezTo>
                  <a:cubicBezTo>
                    <a:pt x="363" y="48"/>
                    <a:pt x="363" y="48"/>
                    <a:pt x="363" y="48"/>
                  </a:cubicBezTo>
                  <a:cubicBezTo>
                    <a:pt x="372" y="35"/>
                    <a:pt x="368" y="18"/>
                    <a:pt x="356" y="9"/>
                  </a:cubicBezTo>
                  <a:close/>
                  <a:moveTo>
                    <a:pt x="356" y="9"/>
                  </a:moveTo>
                  <a:cubicBezTo>
                    <a:pt x="356" y="9"/>
                    <a:pt x="356" y="9"/>
                    <a:pt x="356" y="9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922C560-CF06-4F32-96AF-30D9C9262366}"/>
              </a:ext>
            </a:extLst>
          </p:cNvPr>
          <p:cNvSpPr txBox="1"/>
          <p:nvPr/>
        </p:nvSpPr>
        <p:spPr>
          <a:xfrm>
            <a:off x="7200353" y="1765892"/>
            <a:ext cx="684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D04FC6-B9A9-4EEF-B961-B3CD155B75A4}"/>
              </a:ext>
            </a:extLst>
          </p:cNvPr>
          <p:cNvSpPr txBox="1"/>
          <p:nvPr/>
        </p:nvSpPr>
        <p:spPr>
          <a:xfrm>
            <a:off x="7072113" y="2547561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FCB28D-9F3A-4B31-8C28-2771DCEF2194}"/>
              </a:ext>
            </a:extLst>
          </p:cNvPr>
          <p:cNvSpPr txBox="1"/>
          <p:nvPr/>
        </p:nvSpPr>
        <p:spPr>
          <a:xfrm>
            <a:off x="6464022" y="4756209"/>
            <a:ext cx="215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Placeholder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F0BE48-2168-4942-8DD5-E7DBA0EF3090}"/>
              </a:ext>
            </a:extLst>
          </p:cNvPr>
          <p:cNvSpPr/>
          <p:nvPr/>
        </p:nvSpPr>
        <p:spPr>
          <a:xfrm>
            <a:off x="6464022" y="5190291"/>
            <a:ext cx="2157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7529FBB-4C52-42DC-86AA-387A00CF9279}"/>
              </a:ext>
            </a:extLst>
          </p:cNvPr>
          <p:cNvGrpSpPr/>
          <p:nvPr/>
        </p:nvGrpSpPr>
        <p:grpSpPr>
          <a:xfrm>
            <a:off x="7132350" y="3772388"/>
            <a:ext cx="820808" cy="736732"/>
            <a:chOff x="-5430838" y="1789113"/>
            <a:chExt cx="4633913" cy="4159250"/>
          </a:xfrm>
          <a:solidFill>
            <a:schemeClr val="bg1">
              <a:lumMod val="85000"/>
            </a:schemeClr>
          </a:solidFill>
        </p:grpSpPr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92830222-56BB-4B87-AAE6-0265B19DD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94300" y="4906963"/>
              <a:ext cx="4157663" cy="1041400"/>
            </a:xfrm>
            <a:custGeom>
              <a:avLst/>
              <a:gdLst>
                <a:gd name="T0" fmla="*/ 685 w 1369"/>
                <a:gd name="T1" fmla="*/ 158 h 343"/>
                <a:gd name="T2" fmla="*/ 0 w 1369"/>
                <a:gd name="T3" fmla="*/ 0 h 343"/>
                <a:gd name="T4" fmla="*/ 0 w 1369"/>
                <a:gd name="T5" fmla="*/ 184 h 343"/>
                <a:gd name="T6" fmla="*/ 685 w 1369"/>
                <a:gd name="T7" fmla="*/ 343 h 343"/>
                <a:gd name="T8" fmla="*/ 1369 w 1369"/>
                <a:gd name="T9" fmla="*/ 184 h 343"/>
                <a:gd name="T10" fmla="*/ 1369 w 1369"/>
                <a:gd name="T11" fmla="*/ 0 h 343"/>
                <a:gd name="T12" fmla="*/ 685 w 1369"/>
                <a:gd name="T13" fmla="*/ 158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9" h="343">
                  <a:moveTo>
                    <a:pt x="685" y="158"/>
                  </a:moveTo>
                  <a:cubicBezTo>
                    <a:pt x="307" y="158"/>
                    <a:pt x="0" y="8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1" y="264"/>
                    <a:pt x="307" y="343"/>
                    <a:pt x="685" y="343"/>
                  </a:cubicBezTo>
                  <a:cubicBezTo>
                    <a:pt x="1063" y="343"/>
                    <a:pt x="1369" y="264"/>
                    <a:pt x="1369" y="184"/>
                  </a:cubicBezTo>
                  <a:cubicBezTo>
                    <a:pt x="1369" y="0"/>
                    <a:pt x="1369" y="0"/>
                    <a:pt x="1369" y="0"/>
                  </a:cubicBezTo>
                  <a:cubicBezTo>
                    <a:pt x="1369" y="80"/>
                    <a:pt x="1063" y="158"/>
                    <a:pt x="685" y="1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Freeform 30">
              <a:extLst>
                <a:ext uri="{FF2B5EF4-FFF2-40B4-BE49-F238E27FC236}">
                  <a16:creationId xmlns:a16="http://schemas.microsoft.com/office/drawing/2014/main" id="{0243FFF8-BF02-479D-993A-3DD828AC4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30838" y="4029076"/>
              <a:ext cx="4154488" cy="1038225"/>
            </a:xfrm>
            <a:custGeom>
              <a:avLst/>
              <a:gdLst>
                <a:gd name="T0" fmla="*/ 684 w 1368"/>
                <a:gd name="T1" fmla="*/ 158 h 342"/>
                <a:gd name="T2" fmla="*/ 0 w 1368"/>
                <a:gd name="T3" fmla="*/ 0 h 342"/>
                <a:gd name="T4" fmla="*/ 0 w 1368"/>
                <a:gd name="T5" fmla="*/ 184 h 342"/>
                <a:gd name="T6" fmla="*/ 684 w 1368"/>
                <a:gd name="T7" fmla="*/ 342 h 342"/>
                <a:gd name="T8" fmla="*/ 1368 w 1368"/>
                <a:gd name="T9" fmla="*/ 184 h 342"/>
                <a:gd name="T10" fmla="*/ 1368 w 1368"/>
                <a:gd name="T11" fmla="*/ 0 h 342"/>
                <a:gd name="T12" fmla="*/ 684 w 1368"/>
                <a:gd name="T13" fmla="*/ 158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342">
                  <a:moveTo>
                    <a:pt x="684" y="158"/>
                  </a:moveTo>
                  <a:cubicBezTo>
                    <a:pt x="306" y="158"/>
                    <a:pt x="0" y="8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264"/>
                    <a:pt x="306" y="342"/>
                    <a:pt x="684" y="342"/>
                  </a:cubicBezTo>
                  <a:cubicBezTo>
                    <a:pt x="1062" y="342"/>
                    <a:pt x="1368" y="264"/>
                    <a:pt x="1368" y="184"/>
                  </a:cubicBezTo>
                  <a:cubicBezTo>
                    <a:pt x="1368" y="0"/>
                    <a:pt x="1368" y="0"/>
                    <a:pt x="1368" y="0"/>
                  </a:cubicBezTo>
                  <a:cubicBezTo>
                    <a:pt x="1368" y="80"/>
                    <a:pt x="1062" y="158"/>
                    <a:pt x="684" y="1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Freeform 31">
              <a:extLst>
                <a:ext uri="{FF2B5EF4-FFF2-40B4-BE49-F238E27FC236}">
                  <a16:creationId xmlns:a16="http://schemas.microsoft.com/office/drawing/2014/main" id="{B6B3E9C6-A189-4255-A2DC-57D648FDC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51413" y="3148013"/>
              <a:ext cx="4154488" cy="1038225"/>
            </a:xfrm>
            <a:custGeom>
              <a:avLst/>
              <a:gdLst>
                <a:gd name="T0" fmla="*/ 684 w 1368"/>
                <a:gd name="T1" fmla="*/ 158 h 342"/>
                <a:gd name="T2" fmla="*/ 0 w 1368"/>
                <a:gd name="T3" fmla="*/ 0 h 342"/>
                <a:gd name="T4" fmla="*/ 0 w 1368"/>
                <a:gd name="T5" fmla="*/ 184 h 342"/>
                <a:gd name="T6" fmla="*/ 684 w 1368"/>
                <a:gd name="T7" fmla="*/ 342 h 342"/>
                <a:gd name="T8" fmla="*/ 1368 w 1368"/>
                <a:gd name="T9" fmla="*/ 184 h 342"/>
                <a:gd name="T10" fmla="*/ 1368 w 1368"/>
                <a:gd name="T11" fmla="*/ 0 h 342"/>
                <a:gd name="T12" fmla="*/ 684 w 1368"/>
                <a:gd name="T13" fmla="*/ 158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342">
                  <a:moveTo>
                    <a:pt x="684" y="158"/>
                  </a:moveTo>
                  <a:cubicBezTo>
                    <a:pt x="306" y="158"/>
                    <a:pt x="0" y="8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264"/>
                    <a:pt x="306" y="342"/>
                    <a:pt x="684" y="342"/>
                  </a:cubicBezTo>
                  <a:cubicBezTo>
                    <a:pt x="1062" y="342"/>
                    <a:pt x="1368" y="264"/>
                    <a:pt x="1368" y="184"/>
                  </a:cubicBezTo>
                  <a:cubicBezTo>
                    <a:pt x="1368" y="0"/>
                    <a:pt x="1368" y="0"/>
                    <a:pt x="1368" y="0"/>
                  </a:cubicBezTo>
                  <a:cubicBezTo>
                    <a:pt x="1368" y="80"/>
                    <a:pt x="1062" y="158"/>
                    <a:pt x="684" y="1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Oval 32">
              <a:extLst>
                <a:ext uri="{FF2B5EF4-FFF2-40B4-BE49-F238E27FC236}">
                  <a16:creationId xmlns:a16="http://schemas.microsoft.com/office/drawing/2014/main" id="{008AEC39-B2F7-48A3-BF93-78BE84588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430838" y="1789113"/>
              <a:ext cx="4154488" cy="8778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33">
              <a:extLst>
                <a:ext uri="{FF2B5EF4-FFF2-40B4-BE49-F238E27FC236}">
                  <a16:creationId xmlns:a16="http://schemas.microsoft.com/office/drawing/2014/main" id="{0CA84B7B-CD53-481F-8090-0DD8AE6AF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30838" y="2187576"/>
              <a:ext cx="4154488" cy="1041400"/>
            </a:xfrm>
            <a:custGeom>
              <a:avLst/>
              <a:gdLst>
                <a:gd name="T0" fmla="*/ 684 w 1368"/>
                <a:gd name="T1" fmla="*/ 158 h 343"/>
                <a:gd name="T2" fmla="*/ 0 w 1368"/>
                <a:gd name="T3" fmla="*/ 0 h 343"/>
                <a:gd name="T4" fmla="*/ 0 w 1368"/>
                <a:gd name="T5" fmla="*/ 185 h 343"/>
                <a:gd name="T6" fmla="*/ 684 w 1368"/>
                <a:gd name="T7" fmla="*/ 343 h 343"/>
                <a:gd name="T8" fmla="*/ 1368 w 1368"/>
                <a:gd name="T9" fmla="*/ 185 h 343"/>
                <a:gd name="T10" fmla="*/ 1368 w 1368"/>
                <a:gd name="T11" fmla="*/ 0 h 343"/>
                <a:gd name="T12" fmla="*/ 684 w 1368"/>
                <a:gd name="T13" fmla="*/ 158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343">
                  <a:moveTo>
                    <a:pt x="684" y="158"/>
                  </a:moveTo>
                  <a:cubicBezTo>
                    <a:pt x="306" y="158"/>
                    <a:pt x="0" y="80"/>
                    <a:pt x="0" y="0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265"/>
                    <a:pt x="306" y="343"/>
                    <a:pt x="684" y="343"/>
                  </a:cubicBezTo>
                  <a:cubicBezTo>
                    <a:pt x="1062" y="343"/>
                    <a:pt x="1368" y="265"/>
                    <a:pt x="1368" y="185"/>
                  </a:cubicBezTo>
                  <a:cubicBezTo>
                    <a:pt x="1368" y="0"/>
                    <a:pt x="1368" y="0"/>
                    <a:pt x="1368" y="0"/>
                  </a:cubicBezTo>
                  <a:cubicBezTo>
                    <a:pt x="1368" y="80"/>
                    <a:pt x="1062" y="158"/>
                    <a:pt x="684" y="1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34">
              <a:extLst>
                <a:ext uri="{FF2B5EF4-FFF2-40B4-BE49-F238E27FC236}">
                  <a16:creationId xmlns:a16="http://schemas.microsoft.com/office/drawing/2014/main" id="{D632AA36-73CD-4BA8-BF21-51B32CC65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11750" y="2433638"/>
              <a:ext cx="160338" cy="611188"/>
            </a:xfrm>
            <a:custGeom>
              <a:avLst/>
              <a:gdLst>
                <a:gd name="T0" fmla="*/ 0 w 53"/>
                <a:gd name="T1" fmla="*/ 0 h 201"/>
                <a:gd name="T2" fmla="*/ 0 w 53"/>
                <a:gd name="T3" fmla="*/ 184 h 201"/>
                <a:gd name="T4" fmla="*/ 53 w 53"/>
                <a:gd name="T5" fmla="*/ 201 h 201"/>
                <a:gd name="T6" fmla="*/ 53 w 53"/>
                <a:gd name="T7" fmla="*/ 17 h 201"/>
                <a:gd name="T8" fmla="*/ 0 w 53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1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6" y="190"/>
                    <a:pt x="33" y="196"/>
                    <a:pt x="53" y="201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33" y="12"/>
                    <a:pt x="16" y="6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35">
              <a:extLst>
                <a:ext uri="{FF2B5EF4-FFF2-40B4-BE49-F238E27FC236}">
                  <a16:creationId xmlns:a16="http://schemas.microsoft.com/office/drawing/2014/main" id="{FBF37590-464E-46ED-B737-27EA6D5E4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55775" y="2433638"/>
              <a:ext cx="160338" cy="611188"/>
            </a:xfrm>
            <a:custGeom>
              <a:avLst/>
              <a:gdLst>
                <a:gd name="T0" fmla="*/ 0 w 53"/>
                <a:gd name="T1" fmla="*/ 17 h 201"/>
                <a:gd name="T2" fmla="*/ 0 w 53"/>
                <a:gd name="T3" fmla="*/ 201 h 201"/>
                <a:gd name="T4" fmla="*/ 53 w 53"/>
                <a:gd name="T5" fmla="*/ 184 h 201"/>
                <a:gd name="T6" fmla="*/ 53 w 53"/>
                <a:gd name="T7" fmla="*/ 0 h 201"/>
                <a:gd name="T8" fmla="*/ 0 w 53"/>
                <a:gd name="T9" fmla="*/ 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1">
                  <a:moveTo>
                    <a:pt x="0" y="17"/>
                  </a:moveTo>
                  <a:cubicBezTo>
                    <a:pt x="0" y="201"/>
                    <a:pt x="0" y="201"/>
                    <a:pt x="0" y="201"/>
                  </a:cubicBezTo>
                  <a:cubicBezTo>
                    <a:pt x="19" y="196"/>
                    <a:pt x="37" y="190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7" y="6"/>
                    <a:pt x="19" y="12"/>
                    <a:pt x="0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36">
              <a:extLst>
                <a:ext uri="{FF2B5EF4-FFF2-40B4-BE49-F238E27FC236}">
                  <a16:creationId xmlns:a16="http://schemas.microsoft.com/office/drawing/2014/main" id="{871EDB64-8B3F-4D7A-9373-4D1A958C6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13288" y="2543176"/>
              <a:ext cx="160338" cy="592138"/>
            </a:xfrm>
            <a:custGeom>
              <a:avLst/>
              <a:gdLst>
                <a:gd name="T0" fmla="*/ 0 w 53"/>
                <a:gd name="T1" fmla="*/ 0 h 195"/>
                <a:gd name="T2" fmla="*/ 0 w 53"/>
                <a:gd name="T3" fmla="*/ 185 h 195"/>
                <a:gd name="T4" fmla="*/ 53 w 53"/>
                <a:gd name="T5" fmla="*/ 195 h 195"/>
                <a:gd name="T6" fmla="*/ 53 w 53"/>
                <a:gd name="T7" fmla="*/ 10 h 195"/>
                <a:gd name="T8" fmla="*/ 0 w 53"/>
                <a:gd name="T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5">
                  <a:moveTo>
                    <a:pt x="0" y="0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17" y="188"/>
                    <a:pt x="35" y="191"/>
                    <a:pt x="53" y="195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35" y="7"/>
                    <a:pt x="17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Freeform 37">
              <a:extLst>
                <a:ext uri="{FF2B5EF4-FFF2-40B4-BE49-F238E27FC236}">
                  <a16:creationId xmlns:a16="http://schemas.microsoft.com/office/drawing/2014/main" id="{6312E044-2903-4131-A0D4-391943251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4238" y="2543176"/>
              <a:ext cx="157163" cy="592138"/>
            </a:xfrm>
            <a:custGeom>
              <a:avLst/>
              <a:gdLst>
                <a:gd name="T0" fmla="*/ 0 w 52"/>
                <a:gd name="T1" fmla="*/ 10 h 195"/>
                <a:gd name="T2" fmla="*/ 0 w 52"/>
                <a:gd name="T3" fmla="*/ 195 h 195"/>
                <a:gd name="T4" fmla="*/ 52 w 52"/>
                <a:gd name="T5" fmla="*/ 185 h 195"/>
                <a:gd name="T6" fmla="*/ 52 w 52"/>
                <a:gd name="T7" fmla="*/ 0 h 195"/>
                <a:gd name="T8" fmla="*/ 0 w 52"/>
                <a:gd name="T9" fmla="*/ 1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95">
                  <a:moveTo>
                    <a:pt x="0" y="10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18" y="191"/>
                    <a:pt x="35" y="188"/>
                    <a:pt x="52" y="185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5" y="4"/>
                    <a:pt x="18" y="7"/>
                    <a:pt x="0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38">
              <a:extLst>
                <a:ext uri="{FF2B5EF4-FFF2-40B4-BE49-F238E27FC236}">
                  <a16:creationId xmlns:a16="http://schemas.microsoft.com/office/drawing/2014/main" id="{1E9BE38D-4176-4876-9D6E-E01517419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13238" y="2609851"/>
              <a:ext cx="160338" cy="576263"/>
            </a:xfrm>
            <a:custGeom>
              <a:avLst/>
              <a:gdLst>
                <a:gd name="T0" fmla="*/ 0 w 53"/>
                <a:gd name="T1" fmla="*/ 0 h 190"/>
                <a:gd name="T2" fmla="*/ 0 w 53"/>
                <a:gd name="T3" fmla="*/ 184 h 190"/>
                <a:gd name="T4" fmla="*/ 53 w 53"/>
                <a:gd name="T5" fmla="*/ 190 h 190"/>
                <a:gd name="T6" fmla="*/ 53 w 53"/>
                <a:gd name="T7" fmla="*/ 6 h 190"/>
                <a:gd name="T8" fmla="*/ 0 w 53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0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6"/>
                    <a:pt x="35" y="189"/>
                    <a:pt x="53" y="190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35" y="4"/>
                    <a:pt x="17" y="2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Freeform 39">
              <a:extLst>
                <a:ext uri="{FF2B5EF4-FFF2-40B4-BE49-F238E27FC236}">
                  <a16:creationId xmlns:a16="http://schemas.microsoft.com/office/drawing/2014/main" id="{C48036EE-3B3D-4761-9FC7-C3E790AA8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54288" y="2609851"/>
              <a:ext cx="160338" cy="576263"/>
            </a:xfrm>
            <a:custGeom>
              <a:avLst/>
              <a:gdLst>
                <a:gd name="T0" fmla="*/ 0 w 53"/>
                <a:gd name="T1" fmla="*/ 6 h 190"/>
                <a:gd name="T2" fmla="*/ 0 w 53"/>
                <a:gd name="T3" fmla="*/ 190 h 190"/>
                <a:gd name="T4" fmla="*/ 53 w 53"/>
                <a:gd name="T5" fmla="*/ 184 h 190"/>
                <a:gd name="T6" fmla="*/ 53 w 53"/>
                <a:gd name="T7" fmla="*/ 0 h 190"/>
                <a:gd name="T8" fmla="*/ 0 w 53"/>
                <a:gd name="T9" fmla="*/ 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0">
                  <a:moveTo>
                    <a:pt x="0" y="6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18" y="189"/>
                    <a:pt x="36" y="186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6" y="2"/>
                    <a:pt x="18" y="4"/>
                    <a:pt x="0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40">
              <a:extLst>
                <a:ext uri="{FF2B5EF4-FFF2-40B4-BE49-F238E27FC236}">
                  <a16:creationId xmlns:a16="http://schemas.microsoft.com/office/drawing/2014/main" id="{1D427CAF-FEE0-4E8C-B759-B466B5F92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11600" y="2649538"/>
              <a:ext cx="157163" cy="568325"/>
            </a:xfrm>
            <a:custGeom>
              <a:avLst/>
              <a:gdLst>
                <a:gd name="T0" fmla="*/ 0 w 52"/>
                <a:gd name="T1" fmla="*/ 0 h 187"/>
                <a:gd name="T2" fmla="*/ 0 w 52"/>
                <a:gd name="T3" fmla="*/ 184 h 187"/>
                <a:gd name="T4" fmla="*/ 52 w 52"/>
                <a:gd name="T5" fmla="*/ 187 h 187"/>
                <a:gd name="T6" fmla="*/ 52 w 52"/>
                <a:gd name="T7" fmla="*/ 3 h 187"/>
                <a:gd name="T8" fmla="*/ 0 w 52"/>
                <a:gd name="T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87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5"/>
                    <a:pt x="34" y="187"/>
                    <a:pt x="52" y="187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34" y="2"/>
                    <a:pt x="17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41">
              <a:extLst>
                <a:ext uri="{FF2B5EF4-FFF2-40B4-BE49-F238E27FC236}">
                  <a16:creationId xmlns:a16="http://schemas.microsoft.com/office/drawing/2014/main" id="{AAEFD79F-748C-4E22-A2DC-C62A4A02E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55925" y="2649538"/>
              <a:ext cx="160338" cy="568325"/>
            </a:xfrm>
            <a:custGeom>
              <a:avLst/>
              <a:gdLst>
                <a:gd name="T0" fmla="*/ 0 w 53"/>
                <a:gd name="T1" fmla="*/ 3 h 187"/>
                <a:gd name="T2" fmla="*/ 0 w 53"/>
                <a:gd name="T3" fmla="*/ 187 h 187"/>
                <a:gd name="T4" fmla="*/ 53 w 53"/>
                <a:gd name="T5" fmla="*/ 184 h 187"/>
                <a:gd name="T6" fmla="*/ 53 w 53"/>
                <a:gd name="T7" fmla="*/ 0 h 187"/>
                <a:gd name="T8" fmla="*/ 0 w 53"/>
                <a:gd name="T9" fmla="*/ 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87">
                  <a:moveTo>
                    <a:pt x="0" y="3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18" y="187"/>
                    <a:pt x="36" y="185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6" y="1"/>
                    <a:pt x="18" y="2"/>
                    <a:pt x="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42">
              <a:extLst>
                <a:ext uri="{FF2B5EF4-FFF2-40B4-BE49-F238E27FC236}">
                  <a16:creationId xmlns:a16="http://schemas.microsoft.com/office/drawing/2014/main" id="{B054A53A-9D28-4B7F-9B7C-229133E13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32175" y="2667001"/>
              <a:ext cx="157163" cy="561975"/>
            </a:xfrm>
            <a:custGeom>
              <a:avLst/>
              <a:gdLst>
                <a:gd name="T0" fmla="*/ 26 w 52"/>
                <a:gd name="T1" fmla="*/ 0 h 185"/>
                <a:gd name="T2" fmla="*/ 0 w 52"/>
                <a:gd name="T3" fmla="*/ 0 h 185"/>
                <a:gd name="T4" fmla="*/ 0 w 52"/>
                <a:gd name="T5" fmla="*/ 184 h 185"/>
                <a:gd name="T6" fmla="*/ 26 w 52"/>
                <a:gd name="T7" fmla="*/ 185 h 185"/>
                <a:gd name="T8" fmla="*/ 52 w 52"/>
                <a:gd name="T9" fmla="*/ 184 h 185"/>
                <a:gd name="T10" fmla="*/ 52 w 52"/>
                <a:gd name="T11" fmla="*/ 0 h 185"/>
                <a:gd name="T12" fmla="*/ 26 w 52"/>
                <a:gd name="T1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85">
                  <a:moveTo>
                    <a:pt x="26" y="0"/>
                  </a:moveTo>
                  <a:cubicBezTo>
                    <a:pt x="17" y="0"/>
                    <a:pt x="8" y="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8" y="185"/>
                    <a:pt x="17" y="185"/>
                    <a:pt x="26" y="185"/>
                  </a:cubicBezTo>
                  <a:cubicBezTo>
                    <a:pt x="35" y="185"/>
                    <a:pt x="44" y="185"/>
                    <a:pt x="52" y="18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4" y="0"/>
                    <a:pt x="35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43">
              <a:extLst>
                <a:ext uri="{FF2B5EF4-FFF2-40B4-BE49-F238E27FC236}">
                  <a16:creationId xmlns:a16="http://schemas.microsoft.com/office/drawing/2014/main" id="{FE0B8A77-3354-4F06-AA84-8F63B06B6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-4632325" y="3394076"/>
              <a:ext cx="158750" cy="609600"/>
            </a:xfrm>
            <a:custGeom>
              <a:avLst/>
              <a:gdLst>
                <a:gd name="T0" fmla="*/ 0 w 52"/>
                <a:gd name="T1" fmla="*/ 0 h 201"/>
                <a:gd name="T2" fmla="*/ 0 w 52"/>
                <a:gd name="T3" fmla="*/ 184 h 201"/>
                <a:gd name="T4" fmla="*/ 52 w 52"/>
                <a:gd name="T5" fmla="*/ 201 h 201"/>
                <a:gd name="T6" fmla="*/ 52 w 52"/>
                <a:gd name="T7" fmla="*/ 17 h 201"/>
                <a:gd name="T8" fmla="*/ 0 w 52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01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6" y="190"/>
                    <a:pt x="33" y="196"/>
                    <a:pt x="52" y="201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33" y="12"/>
                    <a:pt x="16" y="6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44">
              <a:extLst>
                <a:ext uri="{FF2B5EF4-FFF2-40B4-BE49-F238E27FC236}">
                  <a16:creationId xmlns:a16="http://schemas.microsoft.com/office/drawing/2014/main" id="{5846C3C3-2056-485B-AAC3-B3DA8D78E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76350" y="3394076"/>
              <a:ext cx="160338" cy="609600"/>
            </a:xfrm>
            <a:custGeom>
              <a:avLst/>
              <a:gdLst>
                <a:gd name="T0" fmla="*/ 0 w 53"/>
                <a:gd name="T1" fmla="*/ 17 h 201"/>
                <a:gd name="T2" fmla="*/ 0 w 53"/>
                <a:gd name="T3" fmla="*/ 201 h 201"/>
                <a:gd name="T4" fmla="*/ 53 w 53"/>
                <a:gd name="T5" fmla="*/ 184 h 201"/>
                <a:gd name="T6" fmla="*/ 53 w 53"/>
                <a:gd name="T7" fmla="*/ 0 h 201"/>
                <a:gd name="T8" fmla="*/ 0 w 53"/>
                <a:gd name="T9" fmla="*/ 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1">
                  <a:moveTo>
                    <a:pt x="0" y="17"/>
                  </a:moveTo>
                  <a:cubicBezTo>
                    <a:pt x="0" y="201"/>
                    <a:pt x="0" y="201"/>
                    <a:pt x="0" y="201"/>
                  </a:cubicBezTo>
                  <a:cubicBezTo>
                    <a:pt x="19" y="196"/>
                    <a:pt x="37" y="190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7" y="6"/>
                    <a:pt x="19" y="12"/>
                    <a:pt x="0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Freeform 45">
              <a:extLst>
                <a:ext uri="{FF2B5EF4-FFF2-40B4-BE49-F238E27FC236}">
                  <a16:creationId xmlns:a16="http://schemas.microsoft.com/office/drawing/2014/main" id="{ECD6F32C-7587-447D-9787-690BF9781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-4233863" y="3503613"/>
              <a:ext cx="160338" cy="588963"/>
            </a:xfrm>
            <a:custGeom>
              <a:avLst/>
              <a:gdLst>
                <a:gd name="T0" fmla="*/ 0 w 53"/>
                <a:gd name="T1" fmla="*/ 0 h 194"/>
                <a:gd name="T2" fmla="*/ 0 w 53"/>
                <a:gd name="T3" fmla="*/ 184 h 194"/>
                <a:gd name="T4" fmla="*/ 53 w 53"/>
                <a:gd name="T5" fmla="*/ 194 h 194"/>
                <a:gd name="T6" fmla="*/ 53 w 53"/>
                <a:gd name="T7" fmla="*/ 10 h 194"/>
                <a:gd name="T8" fmla="*/ 0 w 53"/>
                <a:gd name="T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4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8"/>
                    <a:pt x="35" y="191"/>
                    <a:pt x="53" y="194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35" y="7"/>
                    <a:pt x="17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Freeform 46">
              <a:extLst>
                <a:ext uri="{FF2B5EF4-FFF2-40B4-BE49-F238E27FC236}">
                  <a16:creationId xmlns:a16="http://schemas.microsoft.com/office/drawing/2014/main" id="{A5923D16-0695-4044-A21E-030289695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74813" y="3503613"/>
              <a:ext cx="158750" cy="588963"/>
            </a:xfrm>
            <a:custGeom>
              <a:avLst/>
              <a:gdLst>
                <a:gd name="T0" fmla="*/ 0 w 52"/>
                <a:gd name="T1" fmla="*/ 10 h 194"/>
                <a:gd name="T2" fmla="*/ 0 w 52"/>
                <a:gd name="T3" fmla="*/ 194 h 194"/>
                <a:gd name="T4" fmla="*/ 52 w 52"/>
                <a:gd name="T5" fmla="*/ 184 h 194"/>
                <a:gd name="T6" fmla="*/ 52 w 52"/>
                <a:gd name="T7" fmla="*/ 0 h 194"/>
                <a:gd name="T8" fmla="*/ 0 w 52"/>
                <a:gd name="T9" fmla="*/ 1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94">
                  <a:moveTo>
                    <a:pt x="0" y="10"/>
                  </a:moveTo>
                  <a:cubicBezTo>
                    <a:pt x="0" y="194"/>
                    <a:pt x="0" y="194"/>
                    <a:pt x="0" y="194"/>
                  </a:cubicBezTo>
                  <a:cubicBezTo>
                    <a:pt x="18" y="191"/>
                    <a:pt x="35" y="188"/>
                    <a:pt x="52" y="18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5" y="4"/>
                    <a:pt x="18" y="7"/>
                    <a:pt x="0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Freeform 47">
              <a:extLst>
                <a:ext uri="{FF2B5EF4-FFF2-40B4-BE49-F238E27FC236}">
                  <a16:creationId xmlns:a16="http://schemas.microsoft.com/office/drawing/2014/main" id="{DF500E1F-E098-4275-B9B6-2574243B1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833813" y="3570288"/>
              <a:ext cx="161925" cy="576263"/>
            </a:xfrm>
            <a:custGeom>
              <a:avLst/>
              <a:gdLst>
                <a:gd name="T0" fmla="*/ 0 w 53"/>
                <a:gd name="T1" fmla="*/ 0 h 190"/>
                <a:gd name="T2" fmla="*/ 0 w 53"/>
                <a:gd name="T3" fmla="*/ 184 h 190"/>
                <a:gd name="T4" fmla="*/ 53 w 53"/>
                <a:gd name="T5" fmla="*/ 190 h 190"/>
                <a:gd name="T6" fmla="*/ 53 w 53"/>
                <a:gd name="T7" fmla="*/ 6 h 190"/>
                <a:gd name="T8" fmla="*/ 0 w 53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0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6"/>
                    <a:pt x="35" y="188"/>
                    <a:pt x="53" y="190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35" y="4"/>
                    <a:pt x="17" y="2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Freeform 48">
              <a:extLst>
                <a:ext uri="{FF2B5EF4-FFF2-40B4-BE49-F238E27FC236}">
                  <a16:creationId xmlns:a16="http://schemas.microsoft.com/office/drawing/2014/main" id="{4A2CFE0F-CC9B-4664-86C9-5928AD4DB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74863" y="3570288"/>
              <a:ext cx="160338" cy="576263"/>
            </a:xfrm>
            <a:custGeom>
              <a:avLst/>
              <a:gdLst>
                <a:gd name="T0" fmla="*/ 0 w 53"/>
                <a:gd name="T1" fmla="*/ 6 h 190"/>
                <a:gd name="T2" fmla="*/ 0 w 53"/>
                <a:gd name="T3" fmla="*/ 190 h 190"/>
                <a:gd name="T4" fmla="*/ 53 w 53"/>
                <a:gd name="T5" fmla="*/ 184 h 190"/>
                <a:gd name="T6" fmla="*/ 53 w 53"/>
                <a:gd name="T7" fmla="*/ 0 h 190"/>
                <a:gd name="T8" fmla="*/ 0 w 53"/>
                <a:gd name="T9" fmla="*/ 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0">
                  <a:moveTo>
                    <a:pt x="0" y="6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18" y="188"/>
                    <a:pt x="35" y="186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5" y="2"/>
                    <a:pt x="18" y="4"/>
                    <a:pt x="0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Freeform 49">
              <a:extLst>
                <a:ext uri="{FF2B5EF4-FFF2-40B4-BE49-F238E27FC236}">
                  <a16:creationId xmlns:a16="http://schemas.microsoft.com/office/drawing/2014/main" id="{220135A8-795B-4A4C-88C6-41F6591A8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32175" y="3608388"/>
              <a:ext cx="157163" cy="568325"/>
            </a:xfrm>
            <a:custGeom>
              <a:avLst/>
              <a:gdLst>
                <a:gd name="T0" fmla="*/ 0 w 52"/>
                <a:gd name="T1" fmla="*/ 0 h 187"/>
                <a:gd name="T2" fmla="*/ 0 w 52"/>
                <a:gd name="T3" fmla="*/ 184 h 187"/>
                <a:gd name="T4" fmla="*/ 52 w 52"/>
                <a:gd name="T5" fmla="*/ 187 h 187"/>
                <a:gd name="T6" fmla="*/ 52 w 52"/>
                <a:gd name="T7" fmla="*/ 3 h 187"/>
                <a:gd name="T8" fmla="*/ 0 w 52"/>
                <a:gd name="T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87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5"/>
                    <a:pt x="34" y="186"/>
                    <a:pt x="52" y="187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34" y="2"/>
                    <a:pt x="17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50">
              <a:extLst>
                <a:ext uri="{FF2B5EF4-FFF2-40B4-BE49-F238E27FC236}">
                  <a16:creationId xmlns:a16="http://schemas.microsoft.com/office/drawing/2014/main" id="{7832EE2A-9D76-46F8-89E2-DCE2ED7B5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76500" y="3608388"/>
              <a:ext cx="161925" cy="568325"/>
            </a:xfrm>
            <a:custGeom>
              <a:avLst/>
              <a:gdLst>
                <a:gd name="T0" fmla="*/ 0 w 53"/>
                <a:gd name="T1" fmla="*/ 3 h 187"/>
                <a:gd name="T2" fmla="*/ 0 w 53"/>
                <a:gd name="T3" fmla="*/ 187 h 187"/>
                <a:gd name="T4" fmla="*/ 53 w 53"/>
                <a:gd name="T5" fmla="*/ 184 h 187"/>
                <a:gd name="T6" fmla="*/ 53 w 53"/>
                <a:gd name="T7" fmla="*/ 0 h 187"/>
                <a:gd name="T8" fmla="*/ 0 w 53"/>
                <a:gd name="T9" fmla="*/ 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87">
                  <a:moveTo>
                    <a:pt x="0" y="3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18" y="186"/>
                    <a:pt x="36" y="185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6" y="1"/>
                    <a:pt x="18" y="2"/>
                    <a:pt x="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Freeform 51">
              <a:extLst>
                <a:ext uri="{FF2B5EF4-FFF2-40B4-BE49-F238E27FC236}">
                  <a16:creationId xmlns:a16="http://schemas.microsoft.com/office/drawing/2014/main" id="{EB0BDCE7-4628-4ACC-96FA-911FA2F02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55925" y="3627438"/>
              <a:ext cx="160338" cy="558800"/>
            </a:xfrm>
            <a:custGeom>
              <a:avLst/>
              <a:gdLst>
                <a:gd name="T0" fmla="*/ 27 w 53"/>
                <a:gd name="T1" fmla="*/ 0 h 184"/>
                <a:gd name="T2" fmla="*/ 0 w 53"/>
                <a:gd name="T3" fmla="*/ 0 h 184"/>
                <a:gd name="T4" fmla="*/ 0 w 53"/>
                <a:gd name="T5" fmla="*/ 184 h 184"/>
                <a:gd name="T6" fmla="*/ 27 w 53"/>
                <a:gd name="T7" fmla="*/ 184 h 184"/>
                <a:gd name="T8" fmla="*/ 53 w 53"/>
                <a:gd name="T9" fmla="*/ 184 h 184"/>
                <a:gd name="T10" fmla="*/ 53 w 53"/>
                <a:gd name="T11" fmla="*/ 0 h 184"/>
                <a:gd name="T12" fmla="*/ 27 w 53"/>
                <a:gd name="T13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84">
                  <a:moveTo>
                    <a:pt x="27" y="0"/>
                  </a:moveTo>
                  <a:cubicBezTo>
                    <a:pt x="18" y="0"/>
                    <a:pt x="9" y="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9" y="184"/>
                    <a:pt x="18" y="184"/>
                    <a:pt x="27" y="184"/>
                  </a:cubicBezTo>
                  <a:cubicBezTo>
                    <a:pt x="36" y="184"/>
                    <a:pt x="44" y="184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4" y="0"/>
                    <a:pt x="36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" name="Freeform 52">
              <a:extLst>
                <a:ext uri="{FF2B5EF4-FFF2-40B4-BE49-F238E27FC236}">
                  <a16:creationId xmlns:a16="http://schemas.microsoft.com/office/drawing/2014/main" id="{F3893703-3E64-40E3-97F9-D31E29E77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11750" y="4275138"/>
              <a:ext cx="160338" cy="609600"/>
            </a:xfrm>
            <a:custGeom>
              <a:avLst/>
              <a:gdLst>
                <a:gd name="T0" fmla="*/ 0 w 53"/>
                <a:gd name="T1" fmla="*/ 0 h 201"/>
                <a:gd name="T2" fmla="*/ 0 w 53"/>
                <a:gd name="T3" fmla="*/ 184 h 201"/>
                <a:gd name="T4" fmla="*/ 53 w 53"/>
                <a:gd name="T5" fmla="*/ 201 h 201"/>
                <a:gd name="T6" fmla="*/ 53 w 53"/>
                <a:gd name="T7" fmla="*/ 17 h 201"/>
                <a:gd name="T8" fmla="*/ 0 w 53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1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6" y="190"/>
                    <a:pt x="33" y="195"/>
                    <a:pt x="53" y="201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33" y="11"/>
                    <a:pt x="16" y="6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Freeform 53">
              <a:extLst>
                <a:ext uri="{FF2B5EF4-FFF2-40B4-BE49-F238E27FC236}">
                  <a16:creationId xmlns:a16="http://schemas.microsoft.com/office/drawing/2014/main" id="{9628B1D8-70C8-46A8-A499-68B2A8212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55775" y="4275138"/>
              <a:ext cx="160338" cy="609600"/>
            </a:xfrm>
            <a:custGeom>
              <a:avLst/>
              <a:gdLst>
                <a:gd name="T0" fmla="*/ 0 w 53"/>
                <a:gd name="T1" fmla="*/ 17 h 201"/>
                <a:gd name="T2" fmla="*/ 0 w 53"/>
                <a:gd name="T3" fmla="*/ 201 h 201"/>
                <a:gd name="T4" fmla="*/ 53 w 53"/>
                <a:gd name="T5" fmla="*/ 184 h 201"/>
                <a:gd name="T6" fmla="*/ 53 w 53"/>
                <a:gd name="T7" fmla="*/ 0 h 201"/>
                <a:gd name="T8" fmla="*/ 0 w 53"/>
                <a:gd name="T9" fmla="*/ 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1">
                  <a:moveTo>
                    <a:pt x="0" y="17"/>
                  </a:moveTo>
                  <a:cubicBezTo>
                    <a:pt x="0" y="201"/>
                    <a:pt x="0" y="201"/>
                    <a:pt x="0" y="201"/>
                  </a:cubicBezTo>
                  <a:cubicBezTo>
                    <a:pt x="19" y="195"/>
                    <a:pt x="37" y="190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7" y="6"/>
                    <a:pt x="19" y="11"/>
                    <a:pt x="0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Freeform 54">
              <a:extLst>
                <a:ext uri="{FF2B5EF4-FFF2-40B4-BE49-F238E27FC236}">
                  <a16:creationId xmlns:a16="http://schemas.microsoft.com/office/drawing/2014/main" id="{BA338579-A28D-48D0-9B18-0C0D3770D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13288" y="4383088"/>
              <a:ext cx="160338" cy="590550"/>
            </a:xfrm>
            <a:custGeom>
              <a:avLst/>
              <a:gdLst>
                <a:gd name="T0" fmla="*/ 0 w 53"/>
                <a:gd name="T1" fmla="*/ 0 h 194"/>
                <a:gd name="T2" fmla="*/ 0 w 53"/>
                <a:gd name="T3" fmla="*/ 184 h 194"/>
                <a:gd name="T4" fmla="*/ 53 w 53"/>
                <a:gd name="T5" fmla="*/ 194 h 194"/>
                <a:gd name="T6" fmla="*/ 53 w 53"/>
                <a:gd name="T7" fmla="*/ 10 h 194"/>
                <a:gd name="T8" fmla="*/ 0 w 53"/>
                <a:gd name="T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4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7"/>
                    <a:pt x="35" y="191"/>
                    <a:pt x="53" y="194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35" y="7"/>
                    <a:pt x="17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" name="Freeform 55">
              <a:extLst>
                <a:ext uri="{FF2B5EF4-FFF2-40B4-BE49-F238E27FC236}">
                  <a16:creationId xmlns:a16="http://schemas.microsoft.com/office/drawing/2014/main" id="{99615578-BDD3-41D6-AE24-A0D723F30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4238" y="4383088"/>
              <a:ext cx="157163" cy="590550"/>
            </a:xfrm>
            <a:custGeom>
              <a:avLst/>
              <a:gdLst>
                <a:gd name="T0" fmla="*/ 0 w 52"/>
                <a:gd name="T1" fmla="*/ 10 h 194"/>
                <a:gd name="T2" fmla="*/ 0 w 52"/>
                <a:gd name="T3" fmla="*/ 194 h 194"/>
                <a:gd name="T4" fmla="*/ 52 w 52"/>
                <a:gd name="T5" fmla="*/ 184 h 194"/>
                <a:gd name="T6" fmla="*/ 52 w 52"/>
                <a:gd name="T7" fmla="*/ 0 h 194"/>
                <a:gd name="T8" fmla="*/ 0 w 52"/>
                <a:gd name="T9" fmla="*/ 1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94">
                  <a:moveTo>
                    <a:pt x="0" y="10"/>
                  </a:moveTo>
                  <a:cubicBezTo>
                    <a:pt x="0" y="194"/>
                    <a:pt x="0" y="194"/>
                    <a:pt x="0" y="194"/>
                  </a:cubicBezTo>
                  <a:cubicBezTo>
                    <a:pt x="18" y="191"/>
                    <a:pt x="35" y="187"/>
                    <a:pt x="52" y="18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5" y="3"/>
                    <a:pt x="18" y="7"/>
                    <a:pt x="0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Freeform 56">
              <a:extLst>
                <a:ext uri="{FF2B5EF4-FFF2-40B4-BE49-F238E27FC236}">
                  <a16:creationId xmlns:a16="http://schemas.microsoft.com/office/drawing/2014/main" id="{D4D43C19-312D-49AA-92C2-5A61DB556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13238" y="4451351"/>
              <a:ext cx="160338" cy="576263"/>
            </a:xfrm>
            <a:custGeom>
              <a:avLst/>
              <a:gdLst>
                <a:gd name="T0" fmla="*/ 0 w 53"/>
                <a:gd name="T1" fmla="*/ 0 h 190"/>
                <a:gd name="T2" fmla="*/ 0 w 53"/>
                <a:gd name="T3" fmla="*/ 184 h 190"/>
                <a:gd name="T4" fmla="*/ 53 w 53"/>
                <a:gd name="T5" fmla="*/ 190 h 190"/>
                <a:gd name="T6" fmla="*/ 53 w 53"/>
                <a:gd name="T7" fmla="*/ 6 h 190"/>
                <a:gd name="T8" fmla="*/ 0 w 53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0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6"/>
                    <a:pt x="35" y="188"/>
                    <a:pt x="53" y="190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35" y="4"/>
                    <a:pt x="17" y="2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Freeform 57">
              <a:extLst>
                <a:ext uri="{FF2B5EF4-FFF2-40B4-BE49-F238E27FC236}">
                  <a16:creationId xmlns:a16="http://schemas.microsoft.com/office/drawing/2014/main" id="{FF3814F2-D412-4A9B-A0E6-48C67968F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54288" y="4451351"/>
              <a:ext cx="160338" cy="576263"/>
            </a:xfrm>
            <a:custGeom>
              <a:avLst/>
              <a:gdLst>
                <a:gd name="T0" fmla="*/ 0 w 53"/>
                <a:gd name="T1" fmla="*/ 6 h 190"/>
                <a:gd name="T2" fmla="*/ 0 w 53"/>
                <a:gd name="T3" fmla="*/ 190 h 190"/>
                <a:gd name="T4" fmla="*/ 53 w 53"/>
                <a:gd name="T5" fmla="*/ 184 h 190"/>
                <a:gd name="T6" fmla="*/ 53 w 53"/>
                <a:gd name="T7" fmla="*/ 0 h 190"/>
                <a:gd name="T8" fmla="*/ 0 w 53"/>
                <a:gd name="T9" fmla="*/ 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0">
                  <a:moveTo>
                    <a:pt x="0" y="6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18" y="188"/>
                    <a:pt x="36" y="186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6" y="2"/>
                    <a:pt x="18" y="4"/>
                    <a:pt x="0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" name="Freeform 58">
              <a:extLst>
                <a:ext uri="{FF2B5EF4-FFF2-40B4-BE49-F238E27FC236}">
                  <a16:creationId xmlns:a16="http://schemas.microsoft.com/office/drawing/2014/main" id="{06E70A20-46ED-419F-B611-63CFCDC13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11600" y="4487863"/>
              <a:ext cx="157163" cy="569913"/>
            </a:xfrm>
            <a:custGeom>
              <a:avLst/>
              <a:gdLst>
                <a:gd name="T0" fmla="*/ 0 w 52"/>
                <a:gd name="T1" fmla="*/ 0 h 188"/>
                <a:gd name="T2" fmla="*/ 0 w 52"/>
                <a:gd name="T3" fmla="*/ 185 h 188"/>
                <a:gd name="T4" fmla="*/ 52 w 52"/>
                <a:gd name="T5" fmla="*/ 188 h 188"/>
                <a:gd name="T6" fmla="*/ 52 w 52"/>
                <a:gd name="T7" fmla="*/ 3 h 188"/>
                <a:gd name="T8" fmla="*/ 0 w 52"/>
                <a:gd name="T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88">
                  <a:moveTo>
                    <a:pt x="0" y="0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17" y="186"/>
                    <a:pt x="34" y="187"/>
                    <a:pt x="52" y="188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34" y="3"/>
                    <a:pt x="17" y="2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3" name="Freeform 59">
              <a:extLst>
                <a:ext uri="{FF2B5EF4-FFF2-40B4-BE49-F238E27FC236}">
                  <a16:creationId xmlns:a16="http://schemas.microsoft.com/office/drawing/2014/main" id="{2B8EF37E-FAF4-41B0-98C5-957D82056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55925" y="4487863"/>
              <a:ext cx="160338" cy="569913"/>
            </a:xfrm>
            <a:custGeom>
              <a:avLst/>
              <a:gdLst>
                <a:gd name="T0" fmla="*/ 0 w 53"/>
                <a:gd name="T1" fmla="*/ 3 h 188"/>
                <a:gd name="T2" fmla="*/ 0 w 53"/>
                <a:gd name="T3" fmla="*/ 188 h 188"/>
                <a:gd name="T4" fmla="*/ 53 w 53"/>
                <a:gd name="T5" fmla="*/ 185 h 188"/>
                <a:gd name="T6" fmla="*/ 53 w 53"/>
                <a:gd name="T7" fmla="*/ 0 h 188"/>
                <a:gd name="T8" fmla="*/ 0 w 53"/>
                <a:gd name="T9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88">
                  <a:moveTo>
                    <a:pt x="0" y="3"/>
                  </a:moveTo>
                  <a:cubicBezTo>
                    <a:pt x="0" y="188"/>
                    <a:pt x="0" y="188"/>
                    <a:pt x="0" y="188"/>
                  </a:cubicBezTo>
                  <a:cubicBezTo>
                    <a:pt x="18" y="187"/>
                    <a:pt x="36" y="186"/>
                    <a:pt x="53" y="185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6" y="2"/>
                    <a:pt x="18" y="3"/>
                    <a:pt x="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4" name="Freeform 60">
              <a:extLst>
                <a:ext uri="{FF2B5EF4-FFF2-40B4-BE49-F238E27FC236}">
                  <a16:creationId xmlns:a16="http://schemas.microsoft.com/office/drawing/2014/main" id="{BB459A1B-653A-4A64-87A6-AFC1DA9B6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32175" y="4508501"/>
              <a:ext cx="157163" cy="558800"/>
            </a:xfrm>
            <a:custGeom>
              <a:avLst/>
              <a:gdLst>
                <a:gd name="T0" fmla="*/ 26 w 52"/>
                <a:gd name="T1" fmla="*/ 0 h 184"/>
                <a:gd name="T2" fmla="*/ 0 w 52"/>
                <a:gd name="T3" fmla="*/ 0 h 184"/>
                <a:gd name="T4" fmla="*/ 0 w 52"/>
                <a:gd name="T5" fmla="*/ 184 h 184"/>
                <a:gd name="T6" fmla="*/ 26 w 52"/>
                <a:gd name="T7" fmla="*/ 184 h 184"/>
                <a:gd name="T8" fmla="*/ 52 w 52"/>
                <a:gd name="T9" fmla="*/ 184 h 184"/>
                <a:gd name="T10" fmla="*/ 52 w 52"/>
                <a:gd name="T11" fmla="*/ 0 h 184"/>
                <a:gd name="T12" fmla="*/ 26 w 52"/>
                <a:gd name="T13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84">
                  <a:moveTo>
                    <a:pt x="26" y="0"/>
                  </a:moveTo>
                  <a:cubicBezTo>
                    <a:pt x="17" y="0"/>
                    <a:pt x="8" y="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8" y="184"/>
                    <a:pt x="17" y="184"/>
                    <a:pt x="26" y="184"/>
                  </a:cubicBezTo>
                  <a:cubicBezTo>
                    <a:pt x="35" y="184"/>
                    <a:pt x="44" y="184"/>
                    <a:pt x="52" y="18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4" y="0"/>
                    <a:pt x="35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5" name="Freeform 61">
              <a:extLst>
                <a:ext uri="{FF2B5EF4-FFF2-40B4-BE49-F238E27FC236}">
                  <a16:creationId xmlns:a16="http://schemas.microsoft.com/office/drawing/2014/main" id="{E582A9BB-E949-43C5-A02F-6123E8E4C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72038" y="5153026"/>
              <a:ext cx="158750" cy="609600"/>
            </a:xfrm>
            <a:custGeom>
              <a:avLst/>
              <a:gdLst>
                <a:gd name="T0" fmla="*/ 0 w 52"/>
                <a:gd name="T1" fmla="*/ 0 h 201"/>
                <a:gd name="T2" fmla="*/ 0 w 52"/>
                <a:gd name="T3" fmla="*/ 184 h 201"/>
                <a:gd name="T4" fmla="*/ 52 w 52"/>
                <a:gd name="T5" fmla="*/ 201 h 201"/>
                <a:gd name="T6" fmla="*/ 52 w 52"/>
                <a:gd name="T7" fmla="*/ 17 h 201"/>
                <a:gd name="T8" fmla="*/ 0 w 52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01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6" y="190"/>
                    <a:pt x="33" y="196"/>
                    <a:pt x="52" y="201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33" y="12"/>
                    <a:pt x="16" y="6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" name="Freeform 62">
              <a:extLst>
                <a:ext uri="{FF2B5EF4-FFF2-40B4-BE49-F238E27FC236}">
                  <a16:creationId xmlns:a16="http://schemas.microsoft.com/office/drawing/2014/main" id="{67352A75-FF52-4FE9-AC35-4EFF8A55A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16063" y="5153026"/>
              <a:ext cx="160338" cy="609600"/>
            </a:xfrm>
            <a:custGeom>
              <a:avLst/>
              <a:gdLst>
                <a:gd name="T0" fmla="*/ 0 w 53"/>
                <a:gd name="T1" fmla="*/ 17 h 201"/>
                <a:gd name="T2" fmla="*/ 0 w 53"/>
                <a:gd name="T3" fmla="*/ 201 h 201"/>
                <a:gd name="T4" fmla="*/ 53 w 53"/>
                <a:gd name="T5" fmla="*/ 184 h 201"/>
                <a:gd name="T6" fmla="*/ 53 w 53"/>
                <a:gd name="T7" fmla="*/ 0 h 201"/>
                <a:gd name="T8" fmla="*/ 0 w 53"/>
                <a:gd name="T9" fmla="*/ 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01">
                  <a:moveTo>
                    <a:pt x="0" y="17"/>
                  </a:moveTo>
                  <a:cubicBezTo>
                    <a:pt x="0" y="201"/>
                    <a:pt x="0" y="201"/>
                    <a:pt x="0" y="201"/>
                  </a:cubicBezTo>
                  <a:cubicBezTo>
                    <a:pt x="19" y="196"/>
                    <a:pt x="37" y="190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7" y="6"/>
                    <a:pt x="19" y="12"/>
                    <a:pt x="0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" name="Freeform 63">
              <a:extLst>
                <a:ext uri="{FF2B5EF4-FFF2-40B4-BE49-F238E27FC236}">
                  <a16:creationId xmlns:a16="http://schemas.microsoft.com/office/drawing/2014/main" id="{17D17656-913E-4C51-B5C1-8383EEF83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73575" y="5262563"/>
              <a:ext cx="160338" cy="588963"/>
            </a:xfrm>
            <a:custGeom>
              <a:avLst/>
              <a:gdLst>
                <a:gd name="T0" fmla="*/ 0 w 53"/>
                <a:gd name="T1" fmla="*/ 0 h 194"/>
                <a:gd name="T2" fmla="*/ 0 w 53"/>
                <a:gd name="T3" fmla="*/ 184 h 194"/>
                <a:gd name="T4" fmla="*/ 53 w 53"/>
                <a:gd name="T5" fmla="*/ 194 h 194"/>
                <a:gd name="T6" fmla="*/ 53 w 53"/>
                <a:gd name="T7" fmla="*/ 10 h 194"/>
                <a:gd name="T8" fmla="*/ 0 w 53"/>
                <a:gd name="T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4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8"/>
                    <a:pt x="35" y="191"/>
                    <a:pt x="53" y="194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35" y="7"/>
                    <a:pt x="17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" name="Freeform 64">
              <a:extLst>
                <a:ext uri="{FF2B5EF4-FFF2-40B4-BE49-F238E27FC236}">
                  <a16:creationId xmlns:a16="http://schemas.microsoft.com/office/drawing/2014/main" id="{94A3C7FA-62D2-4A4F-9A78-309F72C67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4525" y="5262563"/>
              <a:ext cx="158750" cy="588963"/>
            </a:xfrm>
            <a:custGeom>
              <a:avLst/>
              <a:gdLst>
                <a:gd name="T0" fmla="*/ 0 w 52"/>
                <a:gd name="T1" fmla="*/ 10 h 194"/>
                <a:gd name="T2" fmla="*/ 0 w 52"/>
                <a:gd name="T3" fmla="*/ 194 h 194"/>
                <a:gd name="T4" fmla="*/ 52 w 52"/>
                <a:gd name="T5" fmla="*/ 184 h 194"/>
                <a:gd name="T6" fmla="*/ 52 w 52"/>
                <a:gd name="T7" fmla="*/ 0 h 194"/>
                <a:gd name="T8" fmla="*/ 0 w 52"/>
                <a:gd name="T9" fmla="*/ 1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94">
                  <a:moveTo>
                    <a:pt x="0" y="10"/>
                  </a:moveTo>
                  <a:cubicBezTo>
                    <a:pt x="0" y="194"/>
                    <a:pt x="0" y="194"/>
                    <a:pt x="0" y="194"/>
                  </a:cubicBezTo>
                  <a:cubicBezTo>
                    <a:pt x="18" y="191"/>
                    <a:pt x="35" y="188"/>
                    <a:pt x="52" y="18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5" y="4"/>
                    <a:pt x="18" y="7"/>
                    <a:pt x="0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9" name="Freeform 65">
              <a:extLst>
                <a:ext uri="{FF2B5EF4-FFF2-40B4-BE49-F238E27FC236}">
                  <a16:creationId xmlns:a16="http://schemas.microsoft.com/office/drawing/2014/main" id="{6DD95D02-EF86-44B0-A73C-E4A54BDE1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-4073525" y="5329238"/>
              <a:ext cx="161925" cy="576263"/>
            </a:xfrm>
            <a:custGeom>
              <a:avLst/>
              <a:gdLst>
                <a:gd name="T0" fmla="*/ 0 w 53"/>
                <a:gd name="T1" fmla="*/ 0 h 190"/>
                <a:gd name="T2" fmla="*/ 0 w 53"/>
                <a:gd name="T3" fmla="*/ 184 h 190"/>
                <a:gd name="T4" fmla="*/ 53 w 53"/>
                <a:gd name="T5" fmla="*/ 190 h 190"/>
                <a:gd name="T6" fmla="*/ 53 w 53"/>
                <a:gd name="T7" fmla="*/ 6 h 190"/>
                <a:gd name="T8" fmla="*/ 0 w 53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0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6"/>
                    <a:pt x="35" y="188"/>
                    <a:pt x="53" y="190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35" y="4"/>
                    <a:pt x="17" y="2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0" name="Freeform 66">
              <a:extLst>
                <a:ext uri="{FF2B5EF4-FFF2-40B4-BE49-F238E27FC236}">
                  <a16:creationId xmlns:a16="http://schemas.microsoft.com/office/drawing/2014/main" id="{BEA94498-F2B7-4C38-A58F-2F05940D2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14575" y="5329238"/>
              <a:ext cx="160338" cy="576263"/>
            </a:xfrm>
            <a:custGeom>
              <a:avLst/>
              <a:gdLst>
                <a:gd name="T0" fmla="*/ 0 w 53"/>
                <a:gd name="T1" fmla="*/ 6 h 190"/>
                <a:gd name="T2" fmla="*/ 0 w 53"/>
                <a:gd name="T3" fmla="*/ 190 h 190"/>
                <a:gd name="T4" fmla="*/ 53 w 53"/>
                <a:gd name="T5" fmla="*/ 184 h 190"/>
                <a:gd name="T6" fmla="*/ 53 w 53"/>
                <a:gd name="T7" fmla="*/ 0 h 190"/>
                <a:gd name="T8" fmla="*/ 0 w 53"/>
                <a:gd name="T9" fmla="*/ 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0">
                  <a:moveTo>
                    <a:pt x="0" y="6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18" y="188"/>
                    <a:pt x="35" y="186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5" y="2"/>
                    <a:pt x="18" y="4"/>
                    <a:pt x="0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1" name="Freeform 67">
              <a:extLst>
                <a:ext uri="{FF2B5EF4-FFF2-40B4-BE49-F238E27FC236}">
                  <a16:creationId xmlns:a16="http://schemas.microsoft.com/office/drawing/2014/main" id="{0FF1F481-656A-4CCE-A819-54D4FEE0C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-3671888" y="5368926"/>
              <a:ext cx="157163" cy="566738"/>
            </a:xfrm>
            <a:custGeom>
              <a:avLst/>
              <a:gdLst>
                <a:gd name="T0" fmla="*/ 0 w 52"/>
                <a:gd name="T1" fmla="*/ 0 h 187"/>
                <a:gd name="T2" fmla="*/ 0 w 52"/>
                <a:gd name="T3" fmla="*/ 184 h 187"/>
                <a:gd name="T4" fmla="*/ 52 w 52"/>
                <a:gd name="T5" fmla="*/ 187 h 187"/>
                <a:gd name="T6" fmla="*/ 52 w 52"/>
                <a:gd name="T7" fmla="*/ 3 h 187"/>
                <a:gd name="T8" fmla="*/ 0 w 52"/>
                <a:gd name="T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87">
                  <a:moveTo>
                    <a:pt x="0" y="0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17" y="185"/>
                    <a:pt x="34" y="186"/>
                    <a:pt x="52" y="187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34" y="2"/>
                    <a:pt x="17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" name="Freeform 68">
              <a:extLst>
                <a:ext uri="{FF2B5EF4-FFF2-40B4-BE49-F238E27FC236}">
                  <a16:creationId xmlns:a16="http://schemas.microsoft.com/office/drawing/2014/main" id="{BF8BA714-1974-46D4-8820-595211AD6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16213" y="5368926"/>
              <a:ext cx="161925" cy="566738"/>
            </a:xfrm>
            <a:custGeom>
              <a:avLst/>
              <a:gdLst>
                <a:gd name="T0" fmla="*/ 0 w 53"/>
                <a:gd name="T1" fmla="*/ 3 h 187"/>
                <a:gd name="T2" fmla="*/ 0 w 53"/>
                <a:gd name="T3" fmla="*/ 187 h 187"/>
                <a:gd name="T4" fmla="*/ 53 w 53"/>
                <a:gd name="T5" fmla="*/ 184 h 187"/>
                <a:gd name="T6" fmla="*/ 53 w 53"/>
                <a:gd name="T7" fmla="*/ 0 h 187"/>
                <a:gd name="T8" fmla="*/ 0 w 53"/>
                <a:gd name="T9" fmla="*/ 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87">
                  <a:moveTo>
                    <a:pt x="0" y="3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18" y="186"/>
                    <a:pt x="36" y="185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6" y="1"/>
                    <a:pt x="18" y="2"/>
                    <a:pt x="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3" name="Freeform 69">
              <a:extLst>
                <a:ext uri="{FF2B5EF4-FFF2-40B4-BE49-F238E27FC236}">
                  <a16:creationId xmlns:a16="http://schemas.microsoft.com/office/drawing/2014/main" id="{3D70A501-4096-448E-98FA-FB1E14EA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95638" y="5386388"/>
              <a:ext cx="160338" cy="561975"/>
            </a:xfrm>
            <a:custGeom>
              <a:avLst/>
              <a:gdLst>
                <a:gd name="T0" fmla="*/ 27 w 53"/>
                <a:gd name="T1" fmla="*/ 0 h 185"/>
                <a:gd name="T2" fmla="*/ 0 w 53"/>
                <a:gd name="T3" fmla="*/ 0 h 185"/>
                <a:gd name="T4" fmla="*/ 0 w 53"/>
                <a:gd name="T5" fmla="*/ 184 h 185"/>
                <a:gd name="T6" fmla="*/ 27 w 53"/>
                <a:gd name="T7" fmla="*/ 185 h 185"/>
                <a:gd name="T8" fmla="*/ 53 w 53"/>
                <a:gd name="T9" fmla="*/ 184 h 185"/>
                <a:gd name="T10" fmla="*/ 53 w 53"/>
                <a:gd name="T11" fmla="*/ 0 h 185"/>
                <a:gd name="T12" fmla="*/ 27 w 53"/>
                <a:gd name="T1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85">
                  <a:moveTo>
                    <a:pt x="27" y="0"/>
                  </a:moveTo>
                  <a:cubicBezTo>
                    <a:pt x="18" y="0"/>
                    <a:pt x="9" y="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9" y="184"/>
                    <a:pt x="18" y="185"/>
                    <a:pt x="27" y="185"/>
                  </a:cubicBezTo>
                  <a:cubicBezTo>
                    <a:pt x="36" y="185"/>
                    <a:pt x="44" y="184"/>
                    <a:pt x="53" y="18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4" y="0"/>
                    <a:pt x="36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4" name="Freeform 70">
              <a:extLst>
                <a:ext uri="{FF2B5EF4-FFF2-40B4-BE49-F238E27FC236}">
                  <a16:creationId xmlns:a16="http://schemas.microsoft.com/office/drawing/2014/main" id="{24AEFF53-535A-4653-BA61-4AA85EAF4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94300" y="4697413"/>
              <a:ext cx="4157663" cy="688975"/>
            </a:xfrm>
            <a:custGeom>
              <a:avLst/>
              <a:gdLst>
                <a:gd name="T0" fmla="*/ 1269 w 1369"/>
                <a:gd name="T1" fmla="*/ 0 h 227"/>
                <a:gd name="T2" fmla="*/ 606 w 1369"/>
                <a:gd name="T3" fmla="*/ 122 h 227"/>
                <a:gd name="T4" fmla="*/ 17 w 1369"/>
                <a:gd name="T5" fmla="*/ 41 h 227"/>
                <a:gd name="T6" fmla="*/ 0 w 1369"/>
                <a:gd name="T7" fmla="*/ 73 h 227"/>
                <a:gd name="T8" fmla="*/ 685 w 1369"/>
                <a:gd name="T9" fmla="*/ 227 h 227"/>
                <a:gd name="T10" fmla="*/ 1369 w 1369"/>
                <a:gd name="T11" fmla="*/ 73 h 227"/>
                <a:gd name="T12" fmla="*/ 1269 w 1369"/>
                <a:gd name="T1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9" h="227">
                  <a:moveTo>
                    <a:pt x="1269" y="0"/>
                  </a:moveTo>
                  <a:cubicBezTo>
                    <a:pt x="1195" y="66"/>
                    <a:pt x="926" y="122"/>
                    <a:pt x="606" y="122"/>
                  </a:cubicBezTo>
                  <a:cubicBezTo>
                    <a:pt x="356" y="122"/>
                    <a:pt x="137" y="88"/>
                    <a:pt x="17" y="41"/>
                  </a:cubicBezTo>
                  <a:cubicBezTo>
                    <a:pt x="7" y="51"/>
                    <a:pt x="0" y="62"/>
                    <a:pt x="0" y="73"/>
                  </a:cubicBezTo>
                  <a:cubicBezTo>
                    <a:pt x="0" y="153"/>
                    <a:pt x="307" y="227"/>
                    <a:pt x="685" y="227"/>
                  </a:cubicBezTo>
                  <a:cubicBezTo>
                    <a:pt x="1063" y="227"/>
                    <a:pt x="1369" y="153"/>
                    <a:pt x="1369" y="73"/>
                  </a:cubicBezTo>
                  <a:cubicBezTo>
                    <a:pt x="1369" y="45"/>
                    <a:pt x="1333" y="21"/>
                    <a:pt x="126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5" name="Freeform 71">
              <a:extLst>
                <a:ext uri="{FF2B5EF4-FFF2-40B4-BE49-F238E27FC236}">
                  <a16:creationId xmlns:a16="http://schemas.microsoft.com/office/drawing/2014/main" id="{DC58D985-6DA1-4437-923E-388A05430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30838" y="3763963"/>
              <a:ext cx="4154488" cy="744538"/>
            </a:xfrm>
            <a:custGeom>
              <a:avLst/>
              <a:gdLst>
                <a:gd name="T0" fmla="*/ 842 w 1368"/>
                <a:gd name="T1" fmla="*/ 139 h 245"/>
                <a:gd name="T2" fmla="*/ 163 w 1368"/>
                <a:gd name="T3" fmla="*/ 0 h 245"/>
                <a:gd name="T4" fmla="*/ 0 w 1368"/>
                <a:gd name="T5" fmla="*/ 90 h 245"/>
                <a:gd name="T6" fmla="*/ 684 w 1368"/>
                <a:gd name="T7" fmla="*/ 245 h 245"/>
                <a:gd name="T8" fmla="*/ 1368 w 1368"/>
                <a:gd name="T9" fmla="*/ 90 h 245"/>
                <a:gd name="T10" fmla="*/ 1366 w 1368"/>
                <a:gd name="T11" fmla="*/ 80 h 245"/>
                <a:gd name="T12" fmla="*/ 842 w 1368"/>
                <a:gd name="T13" fmla="*/ 139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245">
                  <a:moveTo>
                    <a:pt x="842" y="139"/>
                  </a:moveTo>
                  <a:cubicBezTo>
                    <a:pt x="494" y="139"/>
                    <a:pt x="207" y="73"/>
                    <a:pt x="163" y="0"/>
                  </a:cubicBezTo>
                  <a:cubicBezTo>
                    <a:pt x="61" y="24"/>
                    <a:pt x="0" y="54"/>
                    <a:pt x="0" y="90"/>
                  </a:cubicBezTo>
                  <a:cubicBezTo>
                    <a:pt x="0" y="170"/>
                    <a:pt x="306" y="245"/>
                    <a:pt x="684" y="245"/>
                  </a:cubicBezTo>
                  <a:cubicBezTo>
                    <a:pt x="1062" y="245"/>
                    <a:pt x="1368" y="170"/>
                    <a:pt x="1368" y="90"/>
                  </a:cubicBezTo>
                  <a:cubicBezTo>
                    <a:pt x="1368" y="87"/>
                    <a:pt x="1367" y="83"/>
                    <a:pt x="1366" y="80"/>
                  </a:cubicBezTo>
                  <a:cubicBezTo>
                    <a:pt x="1241" y="115"/>
                    <a:pt x="1052" y="139"/>
                    <a:pt x="842" y="1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6" name="Freeform 72">
              <a:extLst>
                <a:ext uri="{FF2B5EF4-FFF2-40B4-BE49-F238E27FC236}">
                  <a16:creationId xmlns:a16="http://schemas.microsoft.com/office/drawing/2014/main" id="{4B493327-7765-4FE5-97A4-647B373F4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51413" y="2873376"/>
              <a:ext cx="4154488" cy="754063"/>
            </a:xfrm>
            <a:custGeom>
              <a:avLst/>
              <a:gdLst>
                <a:gd name="T0" fmla="*/ 1184 w 1368"/>
                <a:gd name="T1" fmla="*/ 0 h 248"/>
                <a:gd name="T2" fmla="*/ 526 w 1368"/>
                <a:gd name="T3" fmla="*/ 117 h 248"/>
                <a:gd name="T4" fmla="*/ 17 w 1368"/>
                <a:gd name="T5" fmla="*/ 61 h 248"/>
                <a:gd name="T6" fmla="*/ 0 w 1368"/>
                <a:gd name="T7" fmla="*/ 94 h 248"/>
                <a:gd name="T8" fmla="*/ 684 w 1368"/>
                <a:gd name="T9" fmla="*/ 248 h 248"/>
                <a:gd name="T10" fmla="*/ 1368 w 1368"/>
                <a:gd name="T11" fmla="*/ 94 h 248"/>
                <a:gd name="T12" fmla="*/ 1184 w 1368"/>
                <a:gd name="T13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248">
                  <a:moveTo>
                    <a:pt x="1184" y="0"/>
                  </a:moveTo>
                  <a:cubicBezTo>
                    <a:pt x="1102" y="63"/>
                    <a:pt x="838" y="117"/>
                    <a:pt x="526" y="117"/>
                  </a:cubicBezTo>
                  <a:cubicBezTo>
                    <a:pt x="324" y="117"/>
                    <a:pt x="143" y="94"/>
                    <a:pt x="17" y="61"/>
                  </a:cubicBezTo>
                  <a:cubicBezTo>
                    <a:pt x="6" y="72"/>
                    <a:pt x="0" y="82"/>
                    <a:pt x="0" y="94"/>
                  </a:cubicBezTo>
                  <a:cubicBezTo>
                    <a:pt x="0" y="174"/>
                    <a:pt x="306" y="248"/>
                    <a:pt x="684" y="248"/>
                  </a:cubicBezTo>
                  <a:cubicBezTo>
                    <a:pt x="1062" y="248"/>
                    <a:pt x="1368" y="174"/>
                    <a:pt x="1368" y="94"/>
                  </a:cubicBezTo>
                  <a:cubicBezTo>
                    <a:pt x="1368" y="56"/>
                    <a:pt x="1298" y="23"/>
                    <a:pt x="118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ED8B943-7EBD-486F-9187-C0C2FD6C0353}"/>
              </a:ext>
            </a:extLst>
          </p:cNvPr>
          <p:cNvSpPr txBox="1"/>
          <p:nvPr/>
        </p:nvSpPr>
        <p:spPr>
          <a:xfrm>
            <a:off x="4268468" y="1765892"/>
            <a:ext cx="684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7807E1-DAAF-4027-92CE-4ABCF6F8FE13}"/>
              </a:ext>
            </a:extLst>
          </p:cNvPr>
          <p:cNvSpPr txBox="1"/>
          <p:nvPr/>
        </p:nvSpPr>
        <p:spPr>
          <a:xfrm>
            <a:off x="4140228" y="2547561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FC96A5-BB70-49A0-82C5-EB2F132341F3}"/>
              </a:ext>
            </a:extLst>
          </p:cNvPr>
          <p:cNvSpPr txBox="1"/>
          <p:nvPr/>
        </p:nvSpPr>
        <p:spPr>
          <a:xfrm>
            <a:off x="3532137" y="4756209"/>
            <a:ext cx="215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Placeholder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D42223-0E6D-4BD1-832D-4E30C22E6A5D}"/>
              </a:ext>
            </a:extLst>
          </p:cNvPr>
          <p:cNvSpPr/>
          <p:nvPr/>
        </p:nvSpPr>
        <p:spPr>
          <a:xfrm>
            <a:off x="3532137" y="5190291"/>
            <a:ext cx="2157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EA057F4-7238-48F7-A987-7757EB9FAFF1}"/>
              </a:ext>
            </a:extLst>
          </p:cNvPr>
          <p:cNvGrpSpPr/>
          <p:nvPr/>
        </p:nvGrpSpPr>
        <p:grpSpPr>
          <a:xfrm>
            <a:off x="4201568" y="3754572"/>
            <a:ext cx="818602" cy="752491"/>
            <a:chOff x="-5268913" y="1701800"/>
            <a:chExt cx="3754438" cy="3451225"/>
          </a:xfrm>
          <a:solidFill>
            <a:schemeClr val="bg1">
              <a:lumMod val="85000"/>
            </a:schemeClr>
          </a:solidFill>
        </p:grpSpPr>
        <p:sp>
          <p:nvSpPr>
            <p:cNvPr id="111" name="Rectangle 76">
              <a:extLst>
                <a:ext uri="{FF2B5EF4-FFF2-40B4-BE49-F238E27FC236}">
                  <a16:creationId xmlns:a16="http://schemas.microsoft.com/office/drawing/2014/main" id="{DB4194C4-9367-40DA-87B2-C4A8E3DC9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083175" y="4213225"/>
              <a:ext cx="628650" cy="8763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" name="Rectangle 77">
              <a:extLst>
                <a:ext uri="{FF2B5EF4-FFF2-40B4-BE49-F238E27FC236}">
                  <a16:creationId xmlns:a16="http://schemas.microsoft.com/office/drawing/2014/main" id="{E81941D8-4C9E-41B7-9C2F-30FF14A37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41788" y="3648075"/>
              <a:ext cx="625475" cy="14414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" name="Rectangle 78">
              <a:extLst>
                <a:ext uri="{FF2B5EF4-FFF2-40B4-BE49-F238E27FC236}">
                  <a16:creationId xmlns:a16="http://schemas.microsoft.com/office/drawing/2014/main" id="{98294E1C-0CBE-4E48-A208-01A24BD50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203575" y="3146425"/>
              <a:ext cx="625475" cy="1943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4" name="Rectangle 79">
              <a:extLst>
                <a:ext uri="{FF2B5EF4-FFF2-40B4-BE49-F238E27FC236}">
                  <a16:creationId xmlns:a16="http://schemas.microsoft.com/office/drawing/2014/main" id="{9119587E-5BDF-4800-A854-DE2632085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65363" y="2644775"/>
              <a:ext cx="625475" cy="24447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B9F1679-7830-4563-ACBB-06BF92B7C3C8}"/>
                </a:ext>
              </a:extLst>
            </p:cNvPr>
            <p:cNvGrpSpPr/>
            <p:nvPr/>
          </p:nvGrpSpPr>
          <p:grpSpPr>
            <a:xfrm>
              <a:off x="-5268913" y="1701800"/>
              <a:ext cx="3754438" cy="3451225"/>
              <a:chOff x="-5268913" y="1701800"/>
              <a:chExt cx="3754438" cy="3451225"/>
            </a:xfrm>
            <a:grpFill/>
          </p:grpSpPr>
          <p:sp>
            <p:nvSpPr>
              <p:cNvPr id="115" name="Freeform 80">
                <a:extLst>
                  <a:ext uri="{FF2B5EF4-FFF2-40B4-BE49-F238E27FC236}">
                    <a16:creationId xmlns:a16="http://schemas.microsoft.com/office/drawing/2014/main" id="{310A6EC1-6530-40D9-B3E3-283B0BB102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268913" y="5029200"/>
                <a:ext cx="3754438" cy="123825"/>
              </a:xfrm>
              <a:custGeom>
                <a:avLst/>
                <a:gdLst>
                  <a:gd name="T0" fmla="*/ 1216 w 1236"/>
                  <a:gd name="T1" fmla="*/ 41 h 41"/>
                  <a:gd name="T2" fmla="*/ 20 w 1236"/>
                  <a:gd name="T3" fmla="*/ 41 h 41"/>
                  <a:gd name="T4" fmla="*/ 0 w 1236"/>
                  <a:gd name="T5" fmla="*/ 20 h 41"/>
                  <a:gd name="T6" fmla="*/ 20 w 1236"/>
                  <a:gd name="T7" fmla="*/ 0 h 41"/>
                  <a:gd name="T8" fmla="*/ 1216 w 1236"/>
                  <a:gd name="T9" fmla="*/ 0 h 41"/>
                  <a:gd name="T10" fmla="*/ 1236 w 1236"/>
                  <a:gd name="T11" fmla="*/ 20 h 41"/>
                  <a:gd name="T12" fmla="*/ 1216 w 1236"/>
                  <a:gd name="T13" fmla="*/ 41 h 41"/>
                  <a:gd name="T14" fmla="*/ 1216 w 1236"/>
                  <a:gd name="T15" fmla="*/ 41 h 41"/>
                  <a:gd name="T16" fmla="*/ 1216 w 1236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6" h="41">
                    <a:moveTo>
                      <a:pt x="1216" y="41"/>
                    </a:moveTo>
                    <a:cubicBezTo>
                      <a:pt x="20" y="41"/>
                      <a:pt x="20" y="41"/>
                      <a:pt x="20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1216" y="0"/>
                      <a:pt x="1216" y="0"/>
                      <a:pt x="1216" y="0"/>
                    </a:cubicBezTo>
                    <a:cubicBezTo>
                      <a:pt x="1227" y="0"/>
                      <a:pt x="1236" y="9"/>
                      <a:pt x="1236" y="20"/>
                    </a:cubicBezTo>
                    <a:cubicBezTo>
                      <a:pt x="1236" y="32"/>
                      <a:pt x="1227" y="41"/>
                      <a:pt x="1216" y="41"/>
                    </a:cubicBezTo>
                    <a:close/>
                    <a:moveTo>
                      <a:pt x="1216" y="41"/>
                    </a:moveTo>
                    <a:cubicBezTo>
                      <a:pt x="1216" y="41"/>
                      <a:pt x="1216" y="41"/>
                      <a:pt x="1216" y="41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Freeform 81">
                <a:extLst>
                  <a:ext uri="{FF2B5EF4-FFF2-40B4-BE49-F238E27FC236}">
                    <a16:creationId xmlns:a16="http://schemas.microsoft.com/office/drawing/2014/main" id="{AC9C89D9-AC2E-4396-8481-4DDACE6337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837113" y="1747838"/>
                <a:ext cx="2581275" cy="1544638"/>
              </a:xfrm>
              <a:custGeom>
                <a:avLst/>
                <a:gdLst>
                  <a:gd name="T0" fmla="*/ 23 w 850"/>
                  <a:gd name="T1" fmla="*/ 508 h 508"/>
                  <a:gd name="T2" fmla="*/ 5 w 850"/>
                  <a:gd name="T3" fmla="*/ 498 h 508"/>
                  <a:gd name="T4" fmla="*/ 13 w 850"/>
                  <a:gd name="T5" fmla="*/ 470 h 508"/>
                  <a:gd name="T6" fmla="*/ 816 w 850"/>
                  <a:gd name="T7" fmla="*/ 6 h 508"/>
                  <a:gd name="T8" fmla="*/ 844 w 850"/>
                  <a:gd name="T9" fmla="*/ 13 h 508"/>
                  <a:gd name="T10" fmla="*/ 837 w 850"/>
                  <a:gd name="T11" fmla="*/ 42 h 508"/>
                  <a:gd name="T12" fmla="*/ 33 w 850"/>
                  <a:gd name="T13" fmla="*/ 505 h 508"/>
                  <a:gd name="T14" fmla="*/ 23 w 850"/>
                  <a:gd name="T15" fmla="*/ 508 h 508"/>
                  <a:gd name="T16" fmla="*/ 23 w 850"/>
                  <a:gd name="T17" fmla="*/ 508 h 508"/>
                  <a:gd name="T18" fmla="*/ 23 w 850"/>
                  <a:gd name="T19" fmla="*/ 508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0" h="508">
                    <a:moveTo>
                      <a:pt x="23" y="508"/>
                    </a:moveTo>
                    <a:cubicBezTo>
                      <a:pt x="16" y="508"/>
                      <a:pt x="9" y="505"/>
                      <a:pt x="5" y="498"/>
                    </a:cubicBezTo>
                    <a:cubicBezTo>
                      <a:pt x="0" y="488"/>
                      <a:pt x="3" y="475"/>
                      <a:pt x="13" y="470"/>
                    </a:cubicBezTo>
                    <a:cubicBezTo>
                      <a:pt x="816" y="6"/>
                      <a:pt x="816" y="6"/>
                      <a:pt x="816" y="6"/>
                    </a:cubicBezTo>
                    <a:cubicBezTo>
                      <a:pt x="826" y="0"/>
                      <a:pt x="839" y="4"/>
                      <a:pt x="844" y="13"/>
                    </a:cubicBezTo>
                    <a:cubicBezTo>
                      <a:pt x="850" y="23"/>
                      <a:pt x="847" y="36"/>
                      <a:pt x="837" y="42"/>
                    </a:cubicBezTo>
                    <a:cubicBezTo>
                      <a:pt x="33" y="505"/>
                      <a:pt x="33" y="505"/>
                      <a:pt x="33" y="505"/>
                    </a:cubicBezTo>
                    <a:cubicBezTo>
                      <a:pt x="30" y="507"/>
                      <a:pt x="27" y="508"/>
                      <a:pt x="23" y="508"/>
                    </a:cubicBezTo>
                    <a:close/>
                    <a:moveTo>
                      <a:pt x="23" y="508"/>
                    </a:moveTo>
                    <a:cubicBezTo>
                      <a:pt x="23" y="508"/>
                      <a:pt x="23" y="508"/>
                      <a:pt x="23" y="50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Freeform 82">
                <a:extLst>
                  <a:ext uri="{FF2B5EF4-FFF2-40B4-BE49-F238E27FC236}">
                    <a16:creationId xmlns:a16="http://schemas.microsoft.com/office/drawing/2014/main" id="{4098CA07-1467-4C8F-83DA-AE1E151979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930525" y="1701800"/>
                <a:ext cx="668338" cy="179388"/>
              </a:xfrm>
              <a:custGeom>
                <a:avLst/>
                <a:gdLst>
                  <a:gd name="T0" fmla="*/ 198 w 220"/>
                  <a:gd name="T1" fmla="*/ 59 h 59"/>
                  <a:gd name="T2" fmla="*/ 196 w 220"/>
                  <a:gd name="T3" fmla="*/ 59 h 59"/>
                  <a:gd name="T4" fmla="*/ 20 w 220"/>
                  <a:gd name="T5" fmla="*/ 42 h 59"/>
                  <a:gd name="T6" fmla="*/ 1 w 220"/>
                  <a:gd name="T7" fmla="*/ 20 h 59"/>
                  <a:gd name="T8" fmla="*/ 24 w 220"/>
                  <a:gd name="T9" fmla="*/ 1 h 59"/>
                  <a:gd name="T10" fmla="*/ 200 w 220"/>
                  <a:gd name="T11" fmla="*/ 18 h 59"/>
                  <a:gd name="T12" fmla="*/ 219 w 220"/>
                  <a:gd name="T13" fmla="*/ 41 h 59"/>
                  <a:gd name="T14" fmla="*/ 198 w 220"/>
                  <a:gd name="T15" fmla="*/ 59 h 59"/>
                  <a:gd name="T16" fmla="*/ 198 w 220"/>
                  <a:gd name="T17" fmla="*/ 59 h 59"/>
                  <a:gd name="T18" fmla="*/ 198 w 220"/>
                  <a:gd name="T1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0" h="59">
                    <a:moveTo>
                      <a:pt x="198" y="59"/>
                    </a:moveTo>
                    <a:cubicBezTo>
                      <a:pt x="198" y="59"/>
                      <a:pt x="197" y="59"/>
                      <a:pt x="196" y="59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9" y="41"/>
                      <a:pt x="0" y="31"/>
                      <a:pt x="1" y="20"/>
                    </a:cubicBezTo>
                    <a:cubicBezTo>
                      <a:pt x="2" y="8"/>
                      <a:pt x="12" y="0"/>
                      <a:pt x="24" y="1"/>
                    </a:cubicBezTo>
                    <a:cubicBezTo>
                      <a:pt x="200" y="18"/>
                      <a:pt x="200" y="18"/>
                      <a:pt x="200" y="18"/>
                    </a:cubicBezTo>
                    <a:cubicBezTo>
                      <a:pt x="212" y="19"/>
                      <a:pt x="220" y="29"/>
                      <a:pt x="219" y="41"/>
                    </a:cubicBezTo>
                    <a:cubicBezTo>
                      <a:pt x="218" y="51"/>
                      <a:pt x="209" y="59"/>
                      <a:pt x="198" y="59"/>
                    </a:cubicBezTo>
                    <a:close/>
                    <a:moveTo>
                      <a:pt x="198" y="59"/>
                    </a:moveTo>
                    <a:cubicBezTo>
                      <a:pt x="198" y="59"/>
                      <a:pt x="198" y="59"/>
                      <a:pt x="198" y="5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Freeform 83">
                <a:extLst>
                  <a:ext uri="{FF2B5EF4-FFF2-40B4-BE49-F238E27FC236}">
                    <a16:creationId xmlns:a16="http://schemas.microsoft.com/office/drawing/2014/main" id="{566D0BA2-BC43-4D3A-BFFE-540B992657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620963" y="1747838"/>
                <a:ext cx="365125" cy="625475"/>
              </a:xfrm>
              <a:custGeom>
                <a:avLst/>
                <a:gdLst>
                  <a:gd name="T0" fmla="*/ 23 w 120"/>
                  <a:gd name="T1" fmla="*/ 206 h 206"/>
                  <a:gd name="T2" fmla="*/ 14 w 120"/>
                  <a:gd name="T3" fmla="*/ 204 h 206"/>
                  <a:gd name="T4" fmla="*/ 4 w 120"/>
                  <a:gd name="T5" fmla="*/ 177 h 206"/>
                  <a:gd name="T6" fmla="*/ 78 w 120"/>
                  <a:gd name="T7" fmla="*/ 15 h 206"/>
                  <a:gd name="T8" fmla="*/ 105 w 120"/>
                  <a:gd name="T9" fmla="*/ 5 h 206"/>
                  <a:gd name="T10" fmla="*/ 115 w 120"/>
                  <a:gd name="T11" fmla="*/ 32 h 206"/>
                  <a:gd name="T12" fmla="*/ 42 w 120"/>
                  <a:gd name="T13" fmla="*/ 194 h 206"/>
                  <a:gd name="T14" fmla="*/ 23 w 120"/>
                  <a:gd name="T15" fmla="*/ 206 h 206"/>
                  <a:gd name="T16" fmla="*/ 23 w 120"/>
                  <a:gd name="T17" fmla="*/ 206 h 206"/>
                  <a:gd name="T18" fmla="*/ 23 w 120"/>
                  <a:gd name="T19" fmla="*/ 20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206">
                    <a:moveTo>
                      <a:pt x="23" y="206"/>
                    </a:moveTo>
                    <a:cubicBezTo>
                      <a:pt x="20" y="206"/>
                      <a:pt x="17" y="205"/>
                      <a:pt x="14" y="204"/>
                    </a:cubicBezTo>
                    <a:cubicBezTo>
                      <a:pt x="4" y="199"/>
                      <a:pt x="0" y="187"/>
                      <a:pt x="4" y="177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82" y="5"/>
                      <a:pt x="95" y="0"/>
                      <a:pt x="105" y="5"/>
                    </a:cubicBezTo>
                    <a:cubicBezTo>
                      <a:pt x="115" y="10"/>
                      <a:pt x="120" y="22"/>
                      <a:pt x="115" y="32"/>
                    </a:cubicBezTo>
                    <a:cubicBezTo>
                      <a:pt x="42" y="194"/>
                      <a:pt x="42" y="194"/>
                      <a:pt x="42" y="194"/>
                    </a:cubicBezTo>
                    <a:cubicBezTo>
                      <a:pt x="38" y="201"/>
                      <a:pt x="31" y="206"/>
                      <a:pt x="23" y="206"/>
                    </a:cubicBezTo>
                    <a:close/>
                    <a:moveTo>
                      <a:pt x="23" y="206"/>
                    </a:moveTo>
                    <a:cubicBezTo>
                      <a:pt x="23" y="206"/>
                      <a:pt x="23" y="206"/>
                      <a:pt x="23" y="20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C7CB55D-7441-4DC7-98AF-0C5D20EC7B90}"/>
              </a:ext>
            </a:extLst>
          </p:cNvPr>
          <p:cNvSpPr txBox="1"/>
          <p:nvPr/>
        </p:nvSpPr>
        <p:spPr>
          <a:xfrm>
            <a:off x="1415057" y="1765892"/>
            <a:ext cx="684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9F6373-D3F2-41B9-8EE7-9A9F498D356F}"/>
              </a:ext>
            </a:extLst>
          </p:cNvPr>
          <p:cNvSpPr txBox="1"/>
          <p:nvPr/>
        </p:nvSpPr>
        <p:spPr>
          <a:xfrm>
            <a:off x="1286817" y="2547561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6B6BD6-8792-42C0-A227-AC8F1B5F7F5E}"/>
              </a:ext>
            </a:extLst>
          </p:cNvPr>
          <p:cNvSpPr txBox="1"/>
          <p:nvPr/>
        </p:nvSpPr>
        <p:spPr>
          <a:xfrm>
            <a:off x="678726" y="4756209"/>
            <a:ext cx="215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Placeholder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9CEEA0-B83B-4783-BE34-B66E62506F38}"/>
              </a:ext>
            </a:extLst>
          </p:cNvPr>
          <p:cNvSpPr/>
          <p:nvPr/>
        </p:nvSpPr>
        <p:spPr>
          <a:xfrm>
            <a:off x="678726" y="5190291"/>
            <a:ext cx="2157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79F6D00-8E03-44D9-981F-AEAE79CB9DF6}"/>
              </a:ext>
            </a:extLst>
          </p:cNvPr>
          <p:cNvGrpSpPr/>
          <p:nvPr/>
        </p:nvGrpSpPr>
        <p:grpSpPr>
          <a:xfrm>
            <a:off x="1335878" y="3747345"/>
            <a:ext cx="843160" cy="756221"/>
            <a:chOff x="-6926263" y="2108200"/>
            <a:chExt cx="5357813" cy="4805363"/>
          </a:xfrm>
          <a:solidFill>
            <a:schemeClr val="bg1">
              <a:lumMod val="85000"/>
            </a:schemeClr>
          </a:solidFill>
        </p:grpSpPr>
        <p:sp>
          <p:nvSpPr>
            <p:cNvPr id="127" name="Rectangle 90">
              <a:extLst>
                <a:ext uri="{FF2B5EF4-FFF2-40B4-BE49-F238E27FC236}">
                  <a16:creationId xmlns:a16="http://schemas.microsoft.com/office/drawing/2014/main" id="{7008AC87-76E6-41DC-AF5F-C621B861B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926263" y="5619750"/>
              <a:ext cx="1293813" cy="12938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8" name="Rectangle 91">
              <a:extLst>
                <a:ext uri="{FF2B5EF4-FFF2-40B4-BE49-F238E27FC236}">
                  <a16:creationId xmlns:a16="http://schemas.microsoft.com/office/drawing/2014/main" id="{28B1E3BE-63A3-4193-AD44-1B4A4A043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62263" y="5619750"/>
              <a:ext cx="1293813" cy="12938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9" name="Rectangle 92">
              <a:extLst>
                <a:ext uri="{FF2B5EF4-FFF2-40B4-BE49-F238E27FC236}">
                  <a16:creationId xmlns:a16="http://schemas.microsoft.com/office/drawing/2014/main" id="{DDEEB7A1-BA34-4311-9C1C-B3B92E181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892675" y="5619750"/>
              <a:ext cx="1293813" cy="12938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0" name="Rectangle 93">
              <a:extLst>
                <a:ext uri="{FF2B5EF4-FFF2-40B4-BE49-F238E27FC236}">
                  <a16:creationId xmlns:a16="http://schemas.microsoft.com/office/drawing/2014/main" id="{9F0C05A4-BF2D-4151-8CD9-6E2A88EEE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892675" y="2108200"/>
              <a:ext cx="1293813" cy="12938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1" name="Rectangle 87">
              <a:extLst>
                <a:ext uri="{FF2B5EF4-FFF2-40B4-BE49-F238E27FC236}">
                  <a16:creationId xmlns:a16="http://schemas.microsoft.com/office/drawing/2014/main" id="{17F26FFB-2D3B-4991-8585-C7C021AD2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40225" y="3402013"/>
              <a:ext cx="185738" cy="22177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2" name="Freeform 89">
              <a:extLst>
                <a:ext uri="{FF2B5EF4-FFF2-40B4-BE49-F238E27FC236}">
                  <a16:creationId xmlns:a16="http://schemas.microsoft.com/office/drawing/2014/main" id="{1925AFBA-9D2D-48EB-9D08-A98B58510F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370638" y="4419600"/>
              <a:ext cx="4249738" cy="1200150"/>
            </a:xfrm>
            <a:custGeom>
              <a:avLst/>
              <a:gdLst>
                <a:gd name="T0" fmla="*/ 2677 w 2677"/>
                <a:gd name="T1" fmla="*/ 756 h 756"/>
                <a:gd name="T2" fmla="*/ 2560 w 2677"/>
                <a:gd name="T3" fmla="*/ 756 h 756"/>
                <a:gd name="T4" fmla="*/ 2560 w 2677"/>
                <a:gd name="T5" fmla="*/ 117 h 756"/>
                <a:gd name="T6" fmla="*/ 117 w 2677"/>
                <a:gd name="T7" fmla="*/ 117 h 756"/>
                <a:gd name="T8" fmla="*/ 117 w 2677"/>
                <a:gd name="T9" fmla="*/ 756 h 756"/>
                <a:gd name="T10" fmla="*/ 0 w 2677"/>
                <a:gd name="T11" fmla="*/ 756 h 756"/>
                <a:gd name="T12" fmla="*/ 0 w 2677"/>
                <a:gd name="T13" fmla="*/ 0 h 756"/>
                <a:gd name="T14" fmla="*/ 2677 w 2677"/>
                <a:gd name="T15" fmla="*/ 0 h 756"/>
                <a:gd name="T16" fmla="*/ 2677 w 2677"/>
                <a:gd name="T17" fmla="*/ 756 h 756"/>
                <a:gd name="T18" fmla="*/ 2677 w 2677"/>
                <a:gd name="T19" fmla="*/ 756 h 756"/>
                <a:gd name="T20" fmla="*/ 2677 w 2677"/>
                <a:gd name="T21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7" h="756">
                  <a:moveTo>
                    <a:pt x="2677" y="756"/>
                  </a:moveTo>
                  <a:lnTo>
                    <a:pt x="2560" y="756"/>
                  </a:lnTo>
                  <a:lnTo>
                    <a:pt x="2560" y="117"/>
                  </a:lnTo>
                  <a:lnTo>
                    <a:pt x="117" y="117"/>
                  </a:lnTo>
                  <a:lnTo>
                    <a:pt x="117" y="756"/>
                  </a:lnTo>
                  <a:lnTo>
                    <a:pt x="0" y="756"/>
                  </a:lnTo>
                  <a:lnTo>
                    <a:pt x="0" y="0"/>
                  </a:lnTo>
                  <a:lnTo>
                    <a:pt x="2677" y="0"/>
                  </a:lnTo>
                  <a:lnTo>
                    <a:pt x="2677" y="756"/>
                  </a:lnTo>
                  <a:moveTo>
                    <a:pt x="2677" y="756"/>
                  </a:moveTo>
                  <a:lnTo>
                    <a:pt x="2677" y="756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19249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610" y="726"/>
            <a:ext cx="12144462" cy="684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0676" y="4646301"/>
            <a:ext cx="2828749" cy="607223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8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SUBSCRIBE NOW</a:t>
            </a:r>
            <a:endParaRPr kumimoji="0" lang="es-UY" sz="238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61582" y="4032645"/>
            <a:ext cx="1837482" cy="740055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080" tIns="45540" rIns="91080" bIns="455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8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4356" y="3362521"/>
            <a:ext cx="4140158" cy="33723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48209" y="718986"/>
            <a:ext cx="4307684" cy="3564881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8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8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8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8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8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8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80" tIns="45540" rIns="91080" bIns="455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8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2873" y="5336457"/>
            <a:ext cx="2539257" cy="3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5901" y="4846122"/>
            <a:ext cx="4703374" cy="904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149" marR="0" lvl="0" indent="-169149" algn="l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Easy to use</a:t>
            </a:r>
          </a:p>
          <a:p>
            <a:pPr marL="169149" marR="0" lvl="0" indent="-169149" algn="l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Fully customizable</a:t>
            </a:r>
          </a:p>
          <a:p>
            <a:pPr marL="169149" marR="0" lvl="0" indent="-169149" algn="l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5909" y="4465230"/>
            <a:ext cx="5893740" cy="367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8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0" y="6113513"/>
            <a:ext cx="12144462" cy="673288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760" y="1847285"/>
            <a:ext cx="5569347" cy="136359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540" y="771720"/>
            <a:ext cx="2780959" cy="52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48942" y="2009370"/>
            <a:ext cx="3610999" cy="8277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85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85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9640" y="1379186"/>
            <a:ext cx="5009592" cy="33732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35909" y="884117"/>
            <a:ext cx="3942554" cy="230455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104" tIns="45552" rIns="91104" bIns="4555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08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70975" y="2750574"/>
            <a:ext cx="526202" cy="460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4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38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01</a:t>
            </a:r>
            <a:endParaRPr kumimoji="0" lang="en-IN" sz="238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28719" y="2309551"/>
            <a:ext cx="269010" cy="369118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57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E0BCB9E-8822-477C-A968-B39ABC9C17FF}"/>
              </a:ext>
            </a:extLst>
          </p:cNvPr>
          <p:cNvGrpSpPr/>
          <p:nvPr/>
        </p:nvGrpSpPr>
        <p:grpSpPr>
          <a:xfrm>
            <a:off x="1034329" y="1895227"/>
            <a:ext cx="3942554" cy="436865"/>
            <a:chOff x="-14515" y="1628800"/>
            <a:chExt cx="12222389" cy="148713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B6D84530-C473-417D-9E03-7966D5C2A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6914" y="1697823"/>
              <a:ext cx="3400960" cy="1327128"/>
            </a:xfrm>
            <a:custGeom>
              <a:avLst/>
              <a:gdLst>
                <a:gd name="T0" fmla="*/ 3098 w 5299"/>
                <a:gd name="T1" fmla="*/ 0 h 2065"/>
                <a:gd name="T2" fmla="*/ 1959 w 5299"/>
                <a:gd name="T3" fmla="*/ 0 h 2065"/>
                <a:gd name="T4" fmla="*/ 1505 w 5299"/>
                <a:gd name="T5" fmla="*/ 0 h 2065"/>
                <a:gd name="T6" fmla="*/ 299 w 5299"/>
                <a:gd name="T7" fmla="*/ 1023 h 2065"/>
                <a:gd name="T8" fmla="*/ 0 w 5299"/>
                <a:gd name="T9" fmla="*/ 1428 h 2065"/>
                <a:gd name="T10" fmla="*/ 361 w 5299"/>
                <a:gd name="T11" fmla="*/ 1322 h 2065"/>
                <a:gd name="T12" fmla="*/ 927 w 5299"/>
                <a:gd name="T13" fmla="*/ 1852 h 2065"/>
                <a:gd name="T14" fmla="*/ 1505 w 5299"/>
                <a:gd name="T15" fmla="*/ 2065 h 2065"/>
                <a:gd name="T16" fmla="*/ 1959 w 5299"/>
                <a:gd name="T17" fmla="*/ 2065 h 2065"/>
                <a:gd name="T18" fmla="*/ 3098 w 5299"/>
                <a:gd name="T19" fmla="*/ 2065 h 2065"/>
                <a:gd name="T20" fmla="*/ 5299 w 5299"/>
                <a:gd name="T21" fmla="*/ 2065 h 2065"/>
                <a:gd name="T22" fmla="*/ 5299 w 5299"/>
                <a:gd name="T23" fmla="*/ 0 h 2065"/>
                <a:gd name="T24" fmla="*/ 3098 w 5299"/>
                <a:gd name="T25" fmla="*/ 0 h 2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99" h="2065">
                  <a:moveTo>
                    <a:pt x="3098" y="0"/>
                  </a:moveTo>
                  <a:cubicBezTo>
                    <a:pt x="1959" y="0"/>
                    <a:pt x="1959" y="0"/>
                    <a:pt x="1959" y="0"/>
                  </a:cubicBezTo>
                  <a:cubicBezTo>
                    <a:pt x="1505" y="0"/>
                    <a:pt x="1505" y="0"/>
                    <a:pt x="1505" y="0"/>
                  </a:cubicBezTo>
                  <a:cubicBezTo>
                    <a:pt x="1036" y="0"/>
                    <a:pt x="562" y="566"/>
                    <a:pt x="299" y="1023"/>
                  </a:cubicBezTo>
                  <a:cubicBezTo>
                    <a:pt x="184" y="1142"/>
                    <a:pt x="67" y="1285"/>
                    <a:pt x="0" y="1428"/>
                  </a:cubicBezTo>
                  <a:cubicBezTo>
                    <a:pt x="0" y="1428"/>
                    <a:pt x="221" y="1317"/>
                    <a:pt x="361" y="1322"/>
                  </a:cubicBezTo>
                  <a:cubicBezTo>
                    <a:pt x="463" y="1325"/>
                    <a:pt x="644" y="1660"/>
                    <a:pt x="927" y="1852"/>
                  </a:cubicBezTo>
                  <a:cubicBezTo>
                    <a:pt x="1097" y="1981"/>
                    <a:pt x="1290" y="2065"/>
                    <a:pt x="1505" y="2065"/>
                  </a:cubicBezTo>
                  <a:cubicBezTo>
                    <a:pt x="1959" y="2065"/>
                    <a:pt x="1959" y="2065"/>
                    <a:pt x="1959" y="2065"/>
                  </a:cubicBezTo>
                  <a:cubicBezTo>
                    <a:pt x="3098" y="2065"/>
                    <a:pt x="3098" y="2065"/>
                    <a:pt x="3098" y="2065"/>
                  </a:cubicBezTo>
                  <a:cubicBezTo>
                    <a:pt x="5299" y="2065"/>
                    <a:pt x="5299" y="2065"/>
                    <a:pt x="5299" y="2065"/>
                  </a:cubicBezTo>
                  <a:cubicBezTo>
                    <a:pt x="5299" y="0"/>
                    <a:pt x="5299" y="0"/>
                    <a:pt x="5299" y="0"/>
                  </a:cubicBezTo>
                  <a:lnTo>
                    <a:pt x="3098" y="0"/>
                  </a:lnTo>
                  <a:close/>
                </a:path>
              </a:pathLst>
            </a:custGeom>
            <a:solidFill>
              <a:srgbClr val="ECB44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84869C98-5434-4A72-87A7-07EC38705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515" y="1697823"/>
              <a:ext cx="3212715" cy="1327128"/>
            </a:xfrm>
            <a:custGeom>
              <a:avLst/>
              <a:gdLst>
                <a:gd name="T0" fmla="*/ 3795 w 5006"/>
                <a:gd name="T1" fmla="*/ 0 h 2065"/>
                <a:gd name="T2" fmla="*/ 3340 w 5006"/>
                <a:gd name="T3" fmla="*/ 0 h 2065"/>
                <a:gd name="T4" fmla="*/ 2201 w 5006"/>
                <a:gd name="T5" fmla="*/ 0 h 2065"/>
                <a:gd name="T6" fmla="*/ 0 w 5006"/>
                <a:gd name="T7" fmla="*/ 0 h 2065"/>
                <a:gd name="T8" fmla="*/ 0 w 5006"/>
                <a:gd name="T9" fmla="*/ 2065 h 2065"/>
                <a:gd name="T10" fmla="*/ 2201 w 5006"/>
                <a:gd name="T11" fmla="*/ 2065 h 2065"/>
                <a:gd name="T12" fmla="*/ 3340 w 5006"/>
                <a:gd name="T13" fmla="*/ 2065 h 2065"/>
                <a:gd name="T14" fmla="*/ 3795 w 5006"/>
                <a:gd name="T15" fmla="*/ 2065 h 2065"/>
                <a:gd name="T16" fmla="*/ 5006 w 5006"/>
                <a:gd name="T17" fmla="*/ 1033 h 2065"/>
                <a:gd name="T18" fmla="*/ 5006 w 5006"/>
                <a:gd name="T19" fmla="*/ 1033 h 2065"/>
                <a:gd name="T20" fmla="*/ 3795 w 5006"/>
                <a:gd name="T21" fmla="*/ 0 h 2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06" h="2065">
                  <a:moveTo>
                    <a:pt x="3795" y="0"/>
                  </a:moveTo>
                  <a:cubicBezTo>
                    <a:pt x="3340" y="0"/>
                    <a:pt x="3340" y="0"/>
                    <a:pt x="3340" y="0"/>
                  </a:cubicBezTo>
                  <a:cubicBezTo>
                    <a:pt x="2201" y="0"/>
                    <a:pt x="2201" y="0"/>
                    <a:pt x="220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5"/>
                    <a:pt x="0" y="2065"/>
                    <a:pt x="0" y="2065"/>
                  </a:cubicBezTo>
                  <a:cubicBezTo>
                    <a:pt x="2201" y="2065"/>
                    <a:pt x="2201" y="2065"/>
                    <a:pt x="2201" y="2065"/>
                  </a:cubicBezTo>
                  <a:cubicBezTo>
                    <a:pt x="3340" y="2065"/>
                    <a:pt x="3340" y="2065"/>
                    <a:pt x="3340" y="2065"/>
                  </a:cubicBezTo>
                  <a:cubicBezTo>
                    <a:pt x="3795" y="2065"/>
                    <a:pt x="3795" y="2065"/>
                    <a:pt x="3795" y="2065"/>
                  </a:cubicBezTo>
                  <a:cubicBezTo>
                    <a:pt x="4363" y="2065"/>
                    <a:pt x="4776" y="1479"/>
                    <a:pt x="5006" y="1033"/>
                  </a:cubicBezTo>
                  <a:cubicBezTo>
                    <a:pt x="5006" y="1033"/>
                    <a:pt x="5006" y="1033"/>
                    <a:pt x="5006" y="1033"/>
                  </a:cubicBezTo>
                  <a:cubicBezTo>
                    <a:pt x="4744" y="574"/>
                    <a:pt x="4266" y="0"/>
                    <a:pt x="3795" y="0"/>
                  </a:cubicBezTo>
                  <a:close/>
                </a:path>
              </a:pathLst>
            </a:custGeom>
            <a:solidFill>
              <a:srgbClr val="E35A3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BAB7C8A8-35D4-402E-960F-923997F4F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505" y="1697823"/>
              <a:ext cx="3057413" cy="1327128"/>
            </a:xfrm>
            <a:custGeom>
              <a:avLst/>
              <a:gdLst>
                <a:gd name="T0" fmla="*/ 3553 w 4764"/>
                <a:gd name="T1" fmla="*/ 0 h 2065"/>
                <a:gd name="T2" fmla="*/ 3098 w 4764"/>
                <a:gd name="T3" fmla="*/ 0 h 2065"/>
                <a:gd name="T4" fmla="*/ 1959 w 4764"/>
                <a:gd name="T5" fmla="*/ 0 h 2065"/>
                <a:gd name="T6" fmla="*/ 1505 w 4764"/>
                <a:gd name="T7" fmla="*/ 0 h 2065"/>
                <a:gd name="T8" fmla="*/ 299 w 4764"/>
                <a:gd name="T9" fmla="*/ 1023 h 2065"/>
                <a:gd name="T10" fmla="*/ 0 w 4764"/>
                <a:gd name="T11" fmla="*/ 1428 h 2065"/>
                <a:gd name="T12" fmla="*/ 361 w 4764"/>
                <a:gd name="T13" fmla="*/ 1322 h 2065"/>
                <a:gd name="T14" fmla="*/ 927 w 4764"/>
                <a:gd name="T15" fmla="*/ 1852 h 2065"/>
                <a:gd name="T16" fmla="*/ 1505 w 4764"/>
                <a:gd name="T17" fmla="*/ 2065 h 2065"/>
                <a:gd name="T18" fmla="*/ 1959 w 4764"/>
                <a:gd name="T19" fmla="*/ 2065 h 2065"/>
                <a:gd name="T20" fmla="*/ 3098 w 4764"/>
                <a:gd name="T21" fmla="*/ 2065 h 2065"/>
                <a:gd name="T22" fmla="*/ 3553 w 4764"/>
                <a:gd name="T23" fmla="*/ 2065 h 2065"/>
                <a:gd name="T24" fmla="*/ 4764 w 4764"/>
                <a:gd name="T25" fmla="*/ 1033 h 2065"/>
                <a:gd name="T26" fmla="*/ 4764 w 4764"/>
                <a:gd name="T27" fmla="*/ 1033 h 2065"/>
                <a:gd name="T28" fmla="*/ 3553 w 4764"/>
                <a:gd name="T29" fmla="*/ 0 h 2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64" h="2065">
                  <a:moveTo>
                    <a:pt x="3553" y="0"/>
                  </a:moveTo>
                  <a:cubicBezTo>
                    <a:pt x="3098" y="0"/>
                    <a:pt x="3098" y="0"/>
                    <a:pt x="3098" y="0"/>
                  </a:cubicBezTo>
                  <a:cubicBezTo>
                    <a:pt x="1959" y="0"/>
                    <a:pt x="1959" y="0"/>
                    <a:pt x="1959" y="0"/>
                  </a:cubicBezTo>
                  <a:cubicBezTo>
                    <a:pt x="1505" y="0"/>
                    <a:pt x="1505" y="0"/>
                    <a:pt x="1505" y="0"/>
                  </a:cubicBezTo>
                  <a:cubicBezTo>
                    <a:pt x="1036" y="0"/>
                    <a:pt x="561" y="566"/>
                    <a:pt x="299" y="1023"/>
                  </a:cubicBezTo>
                  <a:cubicBezTo>
                    <a:pt x="183" y="1142"/>
                    <a:pt x="67" y="1285"/>
                    <a:pt x="0" y="1428"/>
                  </a:cubicBezTo>
                  <a:cubicBezTo>
                    <a:pt x="0" y="1428"/>
                    <a:pt x="221" y="1317"/>
                    <a:pt x="361" y="1322"/>
                  </a:cubicBezTo>
                  <a:cubicBezTo>
                    <a:pt x="463" y="1325"/>
                    <a:pt x="644" y="1660"/>
                    <a:pt x="927" y="1852"/>
                  </a:cubicBezTo>
                  <a:cubicBezTo>
                    <a:pt x="1096" y="1981"/>
                    <a:pt x="1289" y="2065"/>
                    <a:pt x="1505" y="2065"/>
                  </a:cubicBezTo>
                  <a:cubicBezTo>
                    <a:pt x="1959" y="2065"/>
                    <a:pt x="1959" y="2065"/>
                    <a:pt x="1959" y="2065"/>
                  </a:cubicBezTo>
                  <a:cubicBezTo>
                    <a:pt x="3098" y="2065"/>
                    <a:pt x="3098" y="2065"/>
                    <a:pt x="3098" y="2065"/>
                  </a:cubicBezTo>
                  <a:cubicBezTo>
                    <a:pt x="3553" y="2065"/>
                    <a:pt x="3553" y="2065"/>
                    <a:pt x="3553" y="2065"/>
                  </a:cubicBezTo>
                  <a:cubicBezTo>
                    <a:pt x="4121" y="2065"/>
                    <a:pt x="4535" y="1479"/>
                    <a:pt x="4764" y="1033"/>
                  </a:cubicBezTo>
                  <a:cubicBezTo>
                    <a:pt x="4764" y="1033"/>
                    <a:pt x="4764" y="1033"/>
                    <a:pt x="4764" y="1033"/>
                  </a:cubicBezTo>
                  <a:cubicBezTo>
                    <a:pt x="4503" y="574"/>
                    <a:pt x="4025" y="0"/>
                    <a:pt x="3553" y="0"/>
                  </a:cubicBezTo>
                  <a:close/>
                </a:path>
              </a:pathLst>
            </a:custGeom>
            <a:solidFill>
              <a:srgbClr val="3081A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37F57D8D-6B9C-44AE-A09B-4AA8655B2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5753" y="1697823"/>
              <a:ext cx="3057413" cy="1327128"/>
            </a:xfrm>
            <a:custGeom>
              <a:avLst/>
              <a:gdLst>
                <a:gd name="T0" fmla="*/ 3553 w 4764"/>
                <a:gd name="T1" fmla="*/ 0 h 2065"/>
                <a:gd name="T2" fmla="*/ 3098 w 4764"/>
                <a:gd name="T3" fmla="*/ 0 h 2065"/>
                <a:gd name="T4" fmla="*/ 1959 w 4764"/>
                <a:gd name="T5" fmla="*/ 0 h 2065"/>
                <a:gd name="T6" fmla="*/ 1505 w 4764"/>
                <a:gd name="T7" fmla="*/ 0 h 2065"/>
                <a:gd name="T8" fmla="*/ 299 w 4764"/>
                <a:gd name="T9" fmla="*/ 1023 h 2065"/>
                <a:gd name="T10" fmla="*/ 0 w 4764"/>
                <a:gd name="T11" fmla="*/ 1428 h 2065"/>
                <a:gd name="T12" fmla="*/ 361 w 4764"/>
                <a:gd name="T13" fmla="*/ 1322 h 2065"/>
                <a:gd name="T14" fmla="*/ 927 w 4764"/>
                <a:gd name="T15" fmla="*/ 1852 h 2065"/>
                <a:gd name="T16" fmla="*/ 1505 w 4764"/>
                <a:gd name="T17" fmla="*/ 2065 h 2065"/>
                <a:gd name="T18" fmla="*/ 1959 w 4764"/>
                <a:gd name="T19" fmla="*/ 2065 h 2065"/>
                <a:gd name="T20" fmla="*/ 3098 w 4764"/>
                <a:gd name="T21" fmla="*/ 2065 h 2065"/>
                <a:gd name="T22" fmla="*/ 3553 w 4764"/>
                <a:gd name="T23" fmla="*/ 2065 h 2065"/>
                <a:gd name="T24" fmla="*/ 4764 w 4764"/>
                <a:gd name="T25" fmla="*/ 1033 h 2065"/>
                <a:gd name="T26" fmla="*/ 4764 w 4764"/>
                <a:gd name="T27" fmla="*/ 1033 h 2065"/>
                <a:gd name="T28" fmla="*/ 3553 w 4764"/>
                <a:gd name="T29" fmla="*/ 0 h 2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64" h="2065">
                  <a:moveTo>
                    <a:pt x="3553" y="0"/>
                  </a:moveTo>
                  <a:cubicBezTo>
                    <a:pt x="3098" y="0"/>
                    <a:pt x="3098" y="0"/>
                    <a:pt x="3098" y="0"/>
                  </a:cubicBezTo>
                  <a:cubicBezTo>
                    <a:pt x="1959" y="0"/>
                    <a:pt x="1959" y="0"/>
                    <a:pt x="1959" y="0"/>
                  </a:cubicBezTo>
                  <a:cubicBezTo>
                    <a:pt x="1505" y="0"/>
                    <a:pt x="1505" y="0"/>
                    <a:pt x="1505" y="0"/>
                  </a:cubicBezTo>
                  <a:cubicBezTo>
                    <a:pt x="1036" y="0"/>
                    <a:pt x="562" y="566"/>
                    <a:pt x="299" y="1023"/>
                  </a:cubicBezTo>
                  <a:cubicBezTo>
                    <a:pt x="184" y="1142"/>
                    <a:pt x="67" y="1285"/>
                    <a:pt x="0" y="1428"/>
                  </a:cubicBezTo>
                  <a:cubicBezTo>
                    <a:pt x="0" y="1428"/>
                    <a:pt x="221" y="1317"/>
                    <a:pt x="361" y="1322"/>
                  </a:cubicBezTo>
                  <a:cubicBezTo>
                    <a:pt x="463" y="1325"/>
                    <a:pt x="644" y="1660"/>
                    <a:pt x="927" y="1852"/>
                  </a:cubicBezTo>
                  <a:cubicBezTo>
                    <a:pt x="1097" y="1981"/>
                    <a:pt x="1290" y="2065"/>
                    <a:pt x="1505" y="2065"/>
                  </a:cubicBezTo>
                  <a:cubicBezTo>
                    <a:pt x="1959" y="2065"/>
                    <a:pt x="1959" y="2065"/>
                    <a:pt x="1959" y="2065"/>
                  </a:cubicBezTo>
                  <a:cubicBezTo>
                    <a:pt x="3098" y="2065"/>
                    <a:pt x="3098" y="2065"/>
                    <a:pt x="3098" y="2065"/>
                  </a:cubicBezTo>
                  <a:cubicBezTo>
                    <a:pt x="3553" y="2065"/>
                    <a:pt x="3553" y="2065"/>
                    <a:pt x="3553" y="2065"/>
                  </a:cubicBezTo>
                  <a:cubicBezTo>
                    <a:pt x="4121" y="2065"/>
                    <a:pt x="4535" y="1479"/>
                    <a:pt x="4764" y="1033"/>
                  </a:cubicBezTo>
                  <a:cubicBezTo>
                    <a:pt x="4764" y="1033"/>
                    <a:pt x="4764" y="1033"/>
                    <a:pt x="4764" y="1033"/>
                  </a:cubicBezTo>
                  <a:cubicBezTo>
                    <a:pt x="4503" y="574"/>
                    <a:pt x="4025" y="0"/>
                    <a:pt x="3553" y="0"/>
                  </a:cubicBezTo>
                  <a:close/>
                </a:path>
              </a:pathLst>
            </a:custGeom>
            <a:solidFill>
              <a:srgbClr val="5FB7A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2D76B34B-2E69-401B-AB9D-7C169DD54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9331" y="1628800"/>
              <a:ext cx="1796172" cy="1487136"/>
            </a:xfrm>
            <a:custGeom>
              <a:avLst/>
              <a:gdLst>
                <a:gd name="T0" fmla="*/ 2799 w 2799"/>
                <a:gd name="T1" fmla="*/ 108 h 2326"/>
                <a:gd name="T2" fmla="*/ 1658 w 2799"/>
                <a:gd name="T3" fmla="*/ 675 h 2326"/>
                <a:gd name="T4" fmla="*/ 0 w 2799"/>
                <a:gd name="T5" fmla="*/ 2173 h 2326"/>
                <a:gd name="T6" fmla="*/ 1400 w 2799"/>
                <a:gd name="T7" fmla="*/ 1389 h 2326"/>
                <a:gd name="T8" fmla="*/ 2799 w 2799"/>
                <a:gd name="T9" fmla="*/ 108 h 2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9" h="2326">
                  <a:moveTo>
                    <a:pt x="2799" y="108"/>
                  </a:moveTo>
                  <a:cubicBezTo>
                    <a:pt x="2799" y="108"/>
                    <a:pt x="2219" y="0"/>
                    <a:pt x="1658" y="675"/>
                  </a:cubicBezTo>
                  <a:cubicBezTo>
                    <a:pt x="1097" y="1351"/>
                    <a:pt x="765" y="2078"/>
                    <a:pt x="0" y="2173"/>
                  </a:cubicBezTo>
                  <a:cubicBezTo>
                    <a:pt x="0" y="2173"/>
                    <a:pt x="723" y="2326"/>
                    <a:pt x="1400" y="1389"/>
                  </a:cubicBezTo>
                  <a:cubicBezTo>
                    <a:pt x="2083" y="444"/>
                    <a:pt x="2156" y="252"/>
                    <a:pt x="2799" y="108"/>
                  </a:cubicBezTo>
                  <a:close/>
                </a:path>
              </a:pathLst>
            </a:custGeom>
            <a:solidFill>
              <a:srgbClr val="3081AC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41EADF22-12E0-4B61-AEDE-6CCD299E4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2577" y="1628800"/>
              <a:ext cx="1796971" cy="1487136"/>
            </a:xfrm>
            <a:custGeom>
              <a:avLst/>
              <a:gdLst>
                <a:gd name="T0" fmla="*/ 2798 w 2798"/>
                <a:gd name="T1" fmla="*/ 108 h 2326"/>
                <a:gd name="T2" fmla="*/ 1657 w 2798"/>
                <a:gd name="T3" fmla="*/ 675 h 2326"/>
                <a:gd name="T4" fmla="*/ 0 w 2798"/>
                <a:gd name="T5" fmla="*/ 2173 h 2326"/>
                <a:gd name="T6" fmla="*/ 1399 w 2798"/>
                <a:gd name="T7" fmla="*/ 1389 h 2326"/>
                <a:gd name="T8" fmla="*/ 2798 w 2798"/>
                <a:gd name="T9" fmla="*/ 108 h 2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8" h="2326">
                  <a:moveTo>
                    <a:pt x="2798" y="108"/>
                  </a:moveTo>
                  <a:cubicBezTo>
                    <a:pt x="2798" y="108"/>
                    <a:pt x="2218" y="0"/>
                    <a:pt x="1657" y="675"/>
                  </a:cubicBezTo>
                  <a:cubicBezTo>
                    <a:pt x="1096" y="1351"/>
                    <a:pt x="765" y="2078"/>
                    <a:pt x="0" y="2173"/>
                  </a:cubicBezTo>
                  <a:cubicBezTo>
                    <a:pt x="0" y="2173"/>
                    <a:pt x="722" y="2326"/>
                    <a:pt x="1399" y="1389"/>
                  </a:cubicBezTo>
                  <a:cubicBezTo>
                    <a:pt x="2082" y="444"/>
                    <a:pt x="2155" y="252"/>
                    <a:pt x="2798" y="108"/>
                  </a:cubicBezTo>
                  <a:close/>
                </a:path>
              </a:pathLst>
            </a:custGeom>
            <a:solidFill>
              <a:srgbClr val="5FB7A2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D6A323D7-DEC2-4816-8EED-556CB9F0B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4689" y="1628800"/>
              <a:ext cx="1796172" cy="1487136"/>
            </a:xfrm>
            <a:custGeom>
              <a:avLst/>
              <a:gdLst>
                <a:gd name="T0" fmla="*/ 2798 w 2798"/>
                <a:gd name="T1" fmla="*/ 108 h 2326"/>
                <a:gd name="T2" fmla="*/ 1657 w 2798"/>
                <a:gd name="T3" fmla="*/ 675 h 2326"/>
                <a:gd name="T4" fmla="*/ 0 w 2798"/>
                <a:gd name="T5" fmla="*/ 2173 h 2326"/>
                <a:gd name="T6" fmla="*/ 1399 w 2798"/>
                <a:gd name="T7" fmla="*/ 1389 h 2326"/>
                <a:gd name="T8" fmla="*/ 2798 w 2798"/>
                <a:gd name="T9" fmla="*/ 108 h 2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8" h="2326">
                  <a:moveTo>
                    <a:pt x="2798" y="108"/>
                  </a:moveTo>
                  <a:cubicBezTo>
                    <a:pt x="2798" y="108"/>
                    <a:pt x="2218" y="0"/>
                    <a:pt x="1657" y="675"/>
                  </a:cubicBezTo>
                  <a:cubicBezTo>
                    <a:pt x="1096" y="1351"/>
                    <a:pt x="765" y="2078"/>
                    <a:pt x="0" y="2173"/>
                  </a:cubicBezTo>
                  <a:cubicBezTo>
                    <a:pt x="0" y="2173"/>
                    <a:pt x="722" y="2326"/>
                    <a:pt x="1399" y="1389"/>
                  </a:cubicBezTo>
                  <a:cubicBezTo>
                    <a:pt x="2082" y="444"/>
                    <a:pt x="2155" y="252"/>
                    <a:pt x="2798" y="108"/>
                  </a:cubicBezTo>
                  <a:close/>
                </a:path>
              </a:pathLst>
            </a:custGeom>
            <a:solidFill>
              <a:srgbClr val="ECB448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8B55240-C376-44DB-9AF8-3BCD28CEFF51}"/>
                </a:ext>
              </a:extLst>
            </p:cNvPr>
            <p:cNvSpPr txBox="1"/>
            <p:nvPr/>
          </p:nvSpPr>
          <p:spPr>
            <a:xfrm>
              <a:off x="9987096" y="1765892"/>
              <a:ext cx="473107" cy="4638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91EF277-B979-41C0-9858-9509291F58CC}"/>
                </a:ext>
              </a:extLst>
            </p:cNvPr>
            <p:cNvSpPr txBox="1"/>
            <p:nvPr/>
          </p:nvSpPr>
          <p:spPr>
            <a:xfrm>
              <a:off x="7200353" y="1765892"/>
              <a:ext cx="473107" cy="4638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E14BA13-6A7F-4054-86E0-B12B47F59E77}"/>
                </a:ext>
              </a:extLst>
            </p:cNvPr>
            <p:cNvSpPr txBox="1"/>
            <p:nvPr/>
          </p:nvSpPr>
          <p:spPr>
            <a:xfrm>
              <a:off x="4268467" y="1765892"/>
              <a:ext cx="473107" cy="4638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FF8B271-821F-41C4-B35A-44EF0B939414}"/>
                </a:ext>
              </a:extLst>
            </p:cNvPr>
            <p:cNvSpPr txBox="1"/>
            <p:nvPr/>
          </p:nvSpPr>
          <p:spPr>
            <a:xfrm>
              <a:off x="1415057" y="1765892"/>
              <a:ext cx="473107" cy="4638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fu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Blockchai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163FF"/>
      </a:accent1>
      <a:accent2>
        <a:srgbClr val="023BCA"/>
      </a:accent2>
      <a:accent3>
        <a:srgbClr val="CCCCCC"/>
      </a:accent3>
      <a:accent4>
        <a:srgbClr val="B4BE80"/>
      </a:accent4>
      <a:accent5>
        <a:srgbClr val="E7AE45"/>
      </a:accent5>
      <a:accent6>
        <a:srgbClr val="FF50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5532</TotalTime>
  <Words>437</Words>
  <Application>Microsoft Office PowerPoint</Application>
  <PresentationFormat>Custom</PresentationFormat>
  <Paragraphs>104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Segoe UI</vt:lpstr>
      <vt:lpstr>Office Theme</vt:lpstr>
      <vt:lpstr>1_Office Theme</vt:lpstr>
      <vt:lpstr>4 Step Horizontal Diagram</vt:lpstr>
      <vt:lpstr>4 Step Horizontal Diagram</vt:lpstr>
      <vt:lpstr>4 Step Horizontal Diagram</vt:lpstr>
      <vt:lpstr>4 Step Horizontal Diagram</vt:lpstr>
      <vt:lpstr>4 Step Horizontal Diagram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FTM</cp:lastModifiedBy>
  <cp:revision>106</cp:revision>
  <dcterms:created xsi:type="dcterms:W3CDTF">2013-09-12T13:05:01Z</dcterms:created>
  <dcterms:modified xsi:type="dcterms:W3CDTF">2018-07-27T16:57:43Z</dcterms:modified>
</cp:coreProperties>
</file>