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0"/>
  </p:notesMasterIdLst>
  <p:sldIdLst>
    <p:sldId id="276" r:id="rId3"/>
    <p:sldId id="282" r:id="rId4"/>
    <p:sldId id="283" r:id="rId5"/>
    <p:sldId id="284" r:id="rId6"/>
    <p:sldId id="285" r:id="rId7"/>
    <p:sldId id="281" r:id="rId8"/>
    <p:sldId id="26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4" d="100"/>
          <a:sy n="64" d="100"/>
        </p:scale>
        <p:origin x="786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00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 sz="1942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0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04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0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6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5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5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4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85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878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961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1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033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2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865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77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85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7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7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2D6B723-7BA4-47EF-A463-9A5FA74A9CE9}"/>
              </a:ext>
            </a:extLst>
          </p:cNvPr>
          <p:cNvGrpSpPr/>
          <p:nvPr/>
        </p:nvGrpSpPr>
        <p:grpSpPr>
          <a:xfrm>
            <a:off x="7766972" y="1796853"/>
            <a:ext cx="2710931" cy="906463"/>
            <a:chOff x="8338339" y="1796853"/>
            <a:chExt cx="2036763" cy="90646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19BB226-9F1E-45AC-AEA2-84E1E302A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339" y="1796853"/>
              <a:ext cx="2036763" cy="906463"/>
            </a:xfrm>
            <a:custGeom>
              <a:avLst/>
              <a:gdLst>
                <a:gd name="T0" fmla="*/ 668 w 671"/>
                <a:gd name="T1" fmla="*/ 143 h 298"/>
                <a:gd name="T2" fmla="*/ 558 w 671"/>
                <a:gd name="T3" fmla="*/ 7 h 298"/>
                <a:gd name="T4" fmla="*/ 542 w 671"/>
                <a:gd name="T5" fmla="*/ 13 h 298"/>
                <a:gd name="T6" fmla="*/ 542 w 671"/>
                <a:gd name="T7" fmla="*/ 56 h 298"/>
                <a:gd name="T8" fmla="*/ 0 w 671"/>
                <a:gd name="T9" fmla="*/ 56 h 298"/>
                <a:gd name="T10" fmla="*/ 0 w 671"/>
                <a:gd name="T11" fmla="*/ 242 h 298"/>
                <a:gd name="T12" fmla="*/ 542 w 671"/>
                <a:gd name="T13" fmla="*/ 242 h 298"/>
                <a:gd name="T14" fmla="*/ 542 w 671"/>
                <a:gd name="T15" fmla="*/ 285 h 298"/>
                <a:gd name="T16" fmla="*/ 558 w 671"/>
                <a:gd name="T17" fmla="*/ 291 h 298"/>
                <a:gd name="T18" fmla="*/ 668 w 671"/>
                <a:gd name="T19" fmla="*/ 155 h 298"/>
                <a:gd name="T20" fmla="*/ 668 w 671"/>
                <a:gd name="T21" fmla="*/ 14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1" h="298">
                  <a:moveTo>
                    <a:pt x="668" y="143"/>
                  </a:moveTo>
                  <a:cubicBezTo>
                    <a:pt x="558" y="7"/>
                    <a:pt x="558" y="7"/>
                    <a:pt x="558" y="7"/>
                  </a:cubicBezTo>
                  <a:cubicBezTo>
                    <a:pt x="553" y="0"/>
                    <a:pt x="542" y="4"/>
                    <a:pt x="542" y="13"/>
                  </a:cubicBezTo>
                  <a:cubicBezTo>
                    <a:pt x="542" y="56"/>
                    <a:pt x="542" y="56"/>
                    <a:pt x="542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542" y="242"/>
                    <a:pt x="542" y="242"/>
                    <a:pt x="542" y="242"/>
                  </a:cubicBezTo>
                  <a:cubicBezTo>
                    <a:pt x="542" y="285"/>
                    <a:pt x="542" y="285"/>
                    <a:pt x="542" y="285"/>
                  </a:cubicBezTo>
                  <a:cubicBezTo>
                    <a:pt x="542" y="294"/>
                    <a:pt x="553" y="298"/>
                    <a:pt x="558" y="291"/>
                  </a:cubicBezTo>
                  <a:cubicBezTo>
                    <a:pt x="668" y="155"/>
                    <a:pt x="668" y="155"/>
                    <a:pt x="668" y="155"/>
                  </a:cubicBezTo>
                  <a:cubicBezTo>
                    <a:pt x="671" y="151"/>
                    <a:pt x="671" y="146"/>
                    <a:pt x="668" y="14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545728-5D2E-4298-83AD-A894A101745C}"/>
                </a:ext>
              </a:extLst>
            </p:cNvPr>
            <p:cNvSpPr txBox="1"/>
            <p:nvPr/>
          </p:nvSpPr>
          <p:spPr>
            <a:xfrm>
              <a:off x="8985312" y="2075357"/>
              <a:ext cx="575029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Text</a:t>
              </a:r>
              <a:endParaRPr lang="en-IN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0AA713-D1EA-44E3-83E4-7A1FF79737AD}"/>
              </a:ext>
            </a:extLst>
          </p:cNvPr>
          <p:cNvGrpSpPr/>
          <p:nvPr/>
        </p:nvGrpSpPr>
        <p:grpSpPr>
          <a:xfrm>
            <a:off x="5511266" y="1796853"/>
            <a:ext cx="2717271" cy="906463"/>
            <a:chOff x="5825271" y="1796853"/>
            <a:chExt cx="2041525" cy="90646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4D1609F-E7BD-46ED-9C28-8827FDC31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5271" y="1796853"/>
              <a:ext cx="2041525" cy="906463"/>
            </a:xfrm>
            <a:custGeom>
              <a:avLst/>
              <a:gdLst>
                <a:gd name="T0" fmla="*/ 670 w 673"/>
                <a:gd name="T1" fmla="*/ 143 h 298"/>
                <a:gd name="T2" fmla="*/ 560 w 673"/>
                <a:gd name="T3" fmla="*/ 7 h 298"/>
                <a:gd name="T4" fmla="*/ 543 w 673"/>
                <a:gd name="T5" fmla="*/ 13 h 298"/>
                <a:gd name="T6" fmla="*/ 543 w 673"/>
                <a:gd name="T7" fmla="*/ 56 h 298"/>
                <a:gd name="T8" fmla="*/ 0 w 673"/>
                <a:gd name="T9" fmla="*/ 56 h 298"/>
                <a:gd name="T10" fmla="*/ 0 w 673"/>
                <a:gd name="T11" fmla="*/ 242 h 298"/>
                <a:gd name="T12" fmla="*/ 543 w 673"/>
                <a:gd name="T13" fmla="*/ 242 h 298"/>
                <a:gd name="T14" fmla="*/ 543 w 673"/>
                <a:gd name="T15" fmla="*/ 285 h 298"/>
                <a:gd name="T16" fmla="*/ 560 w 673"/>
                <a:gd name="T17" fmla="*/ 291 h 298"/>
                <a:gd name="T18" fmla="*/ 670 w 673"/>
                <a:gd name="T19" fmla="*/ 155 h 298"/>
                <a:gd name="T20" fmla="*/ 670 w 673"/>
                <a:gd name="T21" fmla="*/ 14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3" h="298">
                  <a:moveTo>
                    <a:pt x="670" y="143"/>
                  </a:moveTo>
                  <a:cubicBezTo>
                    <a:pt x="560" y="7"/>
                    <a:pt x="560" y="7"/>
                    <a:pt x="560" y="7"/>
                  </a:cubicBezTo>
                  <a:cubicBezTo>
                    <a:pt x="554" y="0"/>
                    <a:pt x="543" y="4"/>
                    <a:pt x="543" y="13"/>
                  </a:cubicBezTo>
                  <a:cubicBezTo>
                    <a:pt x="543" y="56"/>
                    <a:pt x="543" y="56"/>
                    <a:pt x="543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543" y="242"/>
                    <a:pt x="543" y="242"/>
                    <a:pt x="543" y="242"/>
                  </a:cubicBezTo>
                  <a:cubicBezTo>
                    <a:pt x="543" y="285"/>
                    <a:pt x="543" y="285"/>
                    <a:pt x="543" y="285"/>
                  </a:cubicBezTo>
                  <a:cubicBezTo>
                    <a:pt x="543" y="294"/>
                    <a:pt x="554" y="298"/>
                    <a:pt x="560" y="291"/>
                  </a:cubicBezTo>
                  <a:cubicBezTo>
                    <a:pt x="670" y="155"/>
                    <a:pt x="670" y="155"/>
                    <a:pt x="670" y="155"/>
                  </a:cubicBezTo>
                  <a:cubicBezTo>
                    <a:pt x="673" y="151"/>
                    <a:pt x="673" y="146"/>
                    <a:pt x="670" y="14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7A3539-4B77-4E86-B70D-615F721E99C6}"/>
                </a:ext>
              </a:extLst>
            </p:cNvPr>
            <p:cNvSpPr txBox="1"/>
            <p:nvPr/>
          </p:nvSpPr>
          <p:spPr>
            <a:xfrm>
              <a:off x="6478594" y="2075357"/>
              <a:ext cx="575029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Text</a:t>
              </a:r>
              <a:endParaRPr lang="en-IN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C45EB78-61AC-49F0-AF41-D6303A695257}"/>
              </a:ext>
            </a:extLst>
          </p:cNvPr>
          <p:cNvGrpSpPr/>
          <p:nvPr/>
        </p:nvGrpSpPr>
        <p:grpSpPr>
          <a:xfrm>
            <a:off x="3331897" y="1796853"/>
            <a:ext cx="2717271" cy="906463"/>
            <a:chOff x="3359939" y="1796853"/>
            <a:chExt cx="2041525" cy="906463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D23D159-9DCC-4E24-8042-5775D515B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939" y="1796853"/>
              <a:ext cx="2041525" cy="906463"/>
            </a:xfrm>
            <a:custGeom>
              <a:avLst/>
              <a:gdLst>
                <a:gd name="T0" fmla="*/ 670 w 673"/>
                <a:gd name="T1" fmla="*/ 143 h 298"/>
                <a:gd name="T2" fmla="*/ 560 w 673"/>
                <a:gd name="T3" fmla="*/ 7 h 298"/>
                <a:gd name="T4" fmla="*/ 543 w 673"/>
                <a:gd name="T5" fmla="*/ 13 h 298"/>
                <a:gd name="T6" fmla="*/ 543 w 673"/>
                <a:gd name="T7" fmla="*/ 56 h 298"/>
                <a:gd name="T8" fmla="*/ 165 w 673"/>
                <a:gd name="T9" fmla="*/ 56 h 298"/>
                <a:gd name="T10" fmla="*/ 0 w 673"/>
                <a:gd name="T11" fmla="*/ 90 h 298"/>
                <a:gd name="T12" fmla="*/ 81 w 673"/>
                <a:gd name="T13" fmla="*/ 258 h 298"/>
                <a:gd name="T14" fmla="*/ 165 w 673"/>
                <a:gd name="T15" fmla="*/ 242 h 298"/>
                <a:gd name="T16" fmla="*/ 543 w 673"/>
                <a:gd name="T17" fmla="*/ 242 h 298"/>
                <a:gd name="T18" fmla="*/ 543 w 673"/>
                <a:gd name="T19" fmla="*/ 285 h 298"/>
                <a:gd name="T20" fmla="*/ 560 w 673"/>
                <a:gd name="T21" fmla="*/ 291 h 298"/>
                <a:gd name="T22" fmla="*/ 670 w 673"/>
                <a:gd name="T23" fmla="*/ 155 h 298"/>
                <a:gd name="T24" fmla="*/ 670 w 673"/>
                <a:gd name="T25" fmla="*/ 14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3" h="298">
                  <a:moveTo>
                    <a:pt x="670" y="143"/>
                  </a:moveTo>
                  <a:cubicBezTo>
                    <a:pt x="560" y="7"/>
                    <a:pt x="560" y="7"/>
                    <a:pt x="560" y="7"/>
                  </a:cubicBezTo>
                  <a:cubicBezTo>
                    <a:pt x="554" y="0"/>
                    <a:pt x="543" y="4"/>
                    <a:pt x="543" y="13"/>
                  </a:cubicBezTo>
                  <a:cubicBezTo>
                    <a:pt x="543" y="56"/>
                    <a:pt x="543" y="56"/>
                    <a:pt x="543" y="56"/>
                  </a:cubicBezTo>
                  <a:cubicBezTo>
                    <a:pt x="165" y="56"/>
                    <a:pt x="165" y="56"/>
                    <a:pt x="165" y="56"/>
                  </a:cubicBezTo>
                  <a:cubicBezTo>
                    <a:pt x="106" y="56"/>
                    <a:pt x="50" y="68"/>
                    <a:pt x="0" y="90"/>
                  </a:cubicBezTo>
                  <a:cubicBezTo>
                    <a:pt x="81" y="258"/>
                    <a:pt x="81" y="258"/>
                    <a:pt x="81" y="258"/>
                  </a:cubicBezTo>
                  <a:cubicBezTo>
                    <a:pt x="107" y="248"/>
                    <a:pt x="136" y="242"/>
                    <a:pt x="165" y="242"/>
                  </a:cubicBezTo>
                  <a:cubicBezTo>
                    <a:pt x="543" y="242"/>
                    <a:pt x="543" y="242"/>
                    <a:pt x="543" y="242"/>
                  </a:cubicBezTo>
                  <a:cubicBezTo>
                    <a:pt x="543" y="285"/>
                    <a:pt x="543" y="285"/>
                    <a:pt x="543" y="285"/>
                  </a:cubicBezTo>
                  <a:cubicBezTo>
                    <a:pt x="543" y="294"/>
                    <a:pt x="554" y="298"/>
                    <a:pt x="560" y="291"/>
                  </a:cubicBezTo>
                  <a:cubicBezTo>
                    <a:pt x="670" y="155"/>
                    <a:pt x="670" y="155"/>
                    <a:pt x="670" y="155"/>
                  </a:cubicBezTo>
                  <a:cubicBezTo>
                    <a:pt x="673" y="151"/>
                    <a:pt x="673" y="146"/>
                    <a:pt x="670" y="143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0BBBD1-357E-4576-B867-A58C8F4B171A}"/>
                </a:ext>
              </a:extLst>
            </p:cNvPr>
            <p:cNvSpPr txBox="1"/>
            <p:nvPr/>
          </p:nvSpPr>
          <p:spPr>
            <a:xfrm>
              <a:off x="4111051" y="2075357"/>
              <a:ext cx="575029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Text</a:t>
              </a:r>
              <a:endParaRPr lang="en-IN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4 Step Head Process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79057D1-92BF-48AF-8BC2-AAAA7AEB2978}"/>
              </a:ext>
            </a:extLst>
          </p:cNvPr>
          <p:cNvSpPr>
            <a:spLocks/>
          </p:cNvSpPr>
          <p:nvPr/>
        </p:nvSpPr>
        <p:spPr bwMode="auto">
          <a:xfrm>
            <a:off x="2488401" y="1909566"/>
            <a:ext cx="2616200" cy="4422775"/>
          </a:xfrm>
          <a:custGeom>
            <a:avLst/>
            <a:gdLst>
              <a:gd name="T0" fmla="*/ 526 w 862"/>
              <a:gd name="T1" fmla="*/ 752 h 1456"/>
              <a:gd name="T2" fmla="*/ 322 w 862"/>
              <a:gd name="T3" fmla="*/ 706 h 1456"/>
              <a:gd name="T4" fmla="*/ 189 w 862"/>
              <a:gd name="T5" fmla="*/ 474 h 1456"/>
              <a:gd name="T6" fmla="*/ 189 w 862"/>
              <a:gd name="T7" fmla="*/ 474 h 1456"/>
              <a:gd name="T8" fmla="*/ 354 w 862"/>
              <a:gd name="T9" fmla="*/ 226 h 1456"/>
              <a:gd name="T10" fmla="*/ 362 w 862"/>
              <a:gd name="T11" fmla="*/ 244 h 1456"/>
              <a:gd name="T12" fmla="*/ 371 w 862"/>
              <a:gd name="T13" fmla="*/ 263 h 1456"/>
              <a:gd name="T14" fmla="*/ 389 w 862"/>
              <a:gd name="T15" fmla="*/ 261 h 1456"/>
              <a:gd name="T16" fmla="*/ 431 w 862"/>
              <a:gd name="T17" fmla="*/ 91 h 1456"/>
              <a:gd name="T18" fmla="*/ 426 w 862"/>
              <a:gd name="T19" fmla="*/ 81 h 1456"/>
              <a:gd name="T20" fmla="*/ 269 w 862"/>
              <a:gd name="T21" fmla="*/ 3 h 1456"/>
              <a:gd name="T22" fmla="*/ 257 w 862"/>
              <a:gd name="T23" fmla="*/ 16 h 1456"/>
              <a:gd name="T24" fmla="*/ 275 w 862"/>
              <a:gd name="T25" fmla="*/ 55 h 1456"/>
              <a:gd name="T26" fmla="*/ 276 w 862"/>
              <a:gd name="T27" fmla="*/ 58 h 1456"/>
              <a:gd name="T28" fmla="*/ 238 w 862"/>
              <a:gd name="T29" fmla="*/ 79 h 1456"/>
              <a:gd name="T30" fmla="*/ 238 w 862"/>
              <a:gd name="T31" fmla="*/ 79 h 1456"/>
              <a:gd name="T32" fmla="*/ 8 w 862"/>
              <a:gd name="T33" fmla="*/ 428 h 1456"/>
              <a:gd name="T34" fmla="*/ 43 w 862"/>
              <a:gd name="T35" fmla="*/ 633 h 1456"/>
              <a:gd name="T36" fmla="*/ 57 w 862"/>
              <a:gd name="T37" fmla="*/ 718 h 1456"/>
              <a:gd name="T38" fmla="*/ 1 w 862"/>
              <a:gd name="T39" fmla="*/ 840 h 1456"/>
              <a:gd name="T40" fmla="*/ 59 w 862"/>
              <a:gd name="T41" fmla="*/ 879 h 1456"/>
              <a:gd name="T42" fmla="*/ 69 w 862"/>
              <a:gd name="T43" fmla="*/ 914 h 1456"/>
              <a:gd name="T44" fmla="*/ 69 w 862"/>
              <a:gd name="T45" fmla="*/ 961 h 1456"/>
              <a:gd name="T46" fmla="*/ 96 w 862"/>
              <a:gd name="T47" fmla="*/ 984 h 1456"/>
              <a:gd name="T48" fmla="*/ 94 w 862"/>
              <a:gd name="T49" fmla="*/ 998 h 1456"/>
              <a:gd name="T50" fmla="*/ 104 w 862"/>
              <a:gd name="T51" fmla="*/ 1046 h 1456"/>
              <a:gd name="T52" fmla="*/ 118 w 862"/>
              <a:gd name="T53" fmla="*/ 1104 h 1456"/>
              <a:gd name="T54" fmla="*/ 130 w 862"/>
              <a:gd name="T55" fmla="*/ 1178 h 1456"/>
              <a:gd name="T56" fmla="*/ 264 w 862"/>
              <a:gd name="T57" fmla="*/ 1196 h 1456"/>
              <a:gd name="T58" fmla="*/ 411 w 862"/>
              <a:gd name="T59" fmla="*/ 1225 h 1456"/>
              <a:gd name="T60" fmla="*/ 517 w 862"/>
              <a:gd name="T61" fmla="*/ 1456 h 1456"/>
              <a:gd name="T62" fmla="*/ 655 w 862"/>
              <a:gd name="T63" fmla="*/ 1268 h 1456"/>
              <a:gd name="T64" fmla="*/ 853 w 862"/>
              <a:gd name="T65" fmla="*/ 1122 h 1456"/>
              <a:gd name="T66" fmla="*/ 862 w 862"/>
              <a:gd name="T67" fmla="*/ 1106 h 1456"/>
              <a:gd name="T68" fmla="*/ 862 w 862"/>
              <a:gd name="T69" fmla="*/ 1104 h 1456"/>
              <a:gd name="T70" fmla="*/ 856 w 862"/>
              <a:gd name="T71" fmla="*/ 1016 h 1456"/>
              <a:gd name="T72" fmla="*/ 526 w 862"/>
              <a:gd name="T73" fmla="*/ 752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2" h="1456">
                <a:moveTo>
                  <a:pt x="526" y="752"/>
                </a:moveTo>
                <a:cubicBezTo>
                  <a:pt x="414" y="748"/>
                  <a:pt x="354" y="727"/>
                  <a:pt x="322" y="706"/>
                </a:cubicBezTo>
                <a:cubicBezTo>
                  <a:pt x="243" y="659"/>
                  <a:pt x="189" y="572"/>
                  <a:pt x="189" y="474"/>
                </a:cubicBezTo>
                <a:cubicBezTo>
                  <a:pt x="189" y="474"/>
                  <a:pt x="189" y="474"/>
                  <a:pt x="189" y="474"/>
                </a:cubicBezTo>
                <a:cubicBezTo>
                  <a:pt x="189" y="363"/>
                  <a:pt x="257" y="267"/>
                  <a:pt x="354" y="226"/>
                </a:cubicBezTo>
                <a:cubicBezTo>
                  <a:pt x="362" y="244"/>
                  <a:pt x="362" y="244"/>
                  <a:pt x="362" y="244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375" y="271"/>
                  <a:pt x="386" y="270"/>
                  <a:pt x="389" y="261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2" y="87"/>
                  <a:pt x="430" y="83"/>
                  <a:pt x="426" y="81"/>
                </a:cubicBezTo>
                <a:cubicBezTo>
                  <a:pt x="269" y="3"/>
                  <a:pt x="269" y="3"/>
                  <a:pt x="269" y="3"/>
                </a:cubicBezTo>
                <a:cubicBezTo>
                  <a:pt x="262" y="0"/>
                  <a:pt x="253" y="8"/>
                  <a:pt x="257" y="16"/>
                </a:cubicBezTo>
                <a:cubicBezTo>
                  <a:pt x="275" y="55"/>
                  <a:pt x="275" y="55"/>
                  <a:pt x="275" y="55"/>
                </a:cubicBezTo>
                <a:cubicBezTo>
                  <a:pt x="276" y="58"/>
                  <a:pt x="276" y="58"/>
                  <a:pt x="276" y="58"/>
                </a:cubicBezTo>
                <a:cubicBezTo>
                  <a:pt x="263" y="64"/>
                  <a:pt x="250" y="71"/>
                  <a:pt x="238" y="79"/>
                </a:cubicBezTo>
                <a:cubicBezTo>
                  <a:pt x="238" y="79"/>
                  <a:pt x="238" y="79"/>
                  <a:pt x="238" y="79"/>
                </a:cubicBezTo>
                <a:cubicBezTo>
                  <a:pt x="110" y="151"/>
                  <a:pt x="18" y="272"/>
                  <a:pt x="8" y="428"/>
                </a:cubicBezTo>
                <a:cubicBezTo>
                  <a:pt x="1" y="519"/>
                  <a:pt x="20" y="565"/>
                  <a:pt x="43" y="633"/>
                </a:cubicBezTo>
                <a:cubicBezTo>
                  <a:pt x="62" y="687"/>
                  <a:pt x="57" y="718"/>
                  <a:pt x="57" y="718"/>
                </a:cubicBezTo>
                <a:cubicBezTo>
                  <a:pt x="36" y="756"/>
                  <a:pt x="0" y="825"/>
                  <a:pt x="1" y="840"/>
                </a:cubicBezTo>
                <a:cubicBezTo>
                  <a:pt x="1" y="840"/>
                  <a:pt x="0" y="878"/>
                  <a:pt x="59" y="879"/>
                </a:cubicBezTo>
                <a:cubicBezTo>
                  <a:pt x="59" y="879"/>
                  <a:pt x="74" y="881"/>
                  <a:pt x="69" y="914"/>
                </a:cubicBezTo>
                <a:cubicBezTo>
                  <a:pt x="69" y="961"/>
                  <a:pt x="69" y="961"/>
                  <a:pt x="69" y="961"/>
                </a:cubicBezTo>
                <a:cubicBezTo>
                  <a:pt x="69" y="961"/>
                  <a:pt x="71" y="975"/>
                  <a:pt x="96" y="984"/>
                </a:cubicBezTo>
                <a:cubicBezTo>
                  <a:pt x="96" y="984"/>
                  <a:pt x="101" y="989"/>
                  <a:pt x="94" y="998"/>
                </a:cubicBezTo>
                <a:cubicBezTo>
                  <a:pt x="94" y="998"/>
                  <a:pt x="80" y="1013"/>
                  <a:pt x="104" y="1046"/>
                </a:cubicBezTo>
                <a:cubicBezTo>
                  <a:pt x="113" y="1058"/>
                  <a:pt x="126" y="1073"/>
                  <a:pt x="118" y="1104"/>
                </a:cubicBezTo>
                <a:cubicBezTo>
                  <a:pt x="118" y="1104"/>
                  <a:pt x="107" y="1163"/>
                  <a:pt x="130" y="1178"/>
                </a:cubicBezTo>
                <a:cubicBezTo>
                  <a:pt x="130" y="1178"/>
                  <a:pt x="157" y="1209"/>
                  <a:pt x="264" y="1196"/>
                </a:cubicBezTo>
                <a:cubicBezTo>
                  <a:pt x="301" y="1191"/>
                  <a:pt x="370" y="1173"/>
                  <a:pt x="411" y="1225"/>
                </a:cubicBezTo>
                <a:cubicBezTo>
                  <a:pt x="411" y="1225"/>
                  <a:pt x="509" y="1412"/>
                  <a:pt x="517" y="1456"/>
                </a:cubicBezTo>
                <a:cubicBezTo>
                  <a:pt x="517" y="1456"/>
                  <a:pt x="571" y="1359"/>
                  <a:pt x="655" y="1268"/>
                </a:cubicBezTo>
                <a:cubicBezTo>
                  <a:pt x="710" y="1208"/>
                  <a:pt x="778" y="1149"/>
                  <a:pt x="853" y="1122"/>
                </a:cubicBezTo>
                <a:cubicBezTo>
                  <a:pt x="856" y="1117"/>
                  <a:pt x="859" y="1111"/>
                  <a:pt x="862" y="1106"/>
                </a:cubicBezTo>
                <a:cubicBezTo>
                  <a:pt x="862" y="1105"/>
                  <a:pt x="862" y="1105"/>
                  <a:pt x="862" y="1104"/>
                </a:cubicBezTo>
                <a:cubicBezTo>
                  <a:pt x="862" y="1078"/>
                  <a:pt x="861" y="1048"/>
                  <a:pt x="856" y="1016"/>
                </a:cubicBezTo>
                <a:cubicBezTo>
                  <a:pt x="829" y="876"/>
                  <a:pt x="727" y="760"/>
                  <a:pt x="526" y="75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8EE669-CFB6-4FCE-895B-ACE7B9071F77}"/>
              </a:ext>
            </a:extLst>
          </p:cNvPr>
          <p:cNvSpPr txBox="1"/>
          <p:nvPr/>
        </p:nvSpPr>
        <p:spPr>
          <a:xfrm rot="17929624">
            <a:off x="2668015" y="2536665"/>
            <a:ext cx="1570452" cy="1123563"/>
          </a:xfrm>
          <a:prstGeom prst="rect">
            <a:avLst/>
          </a:prstGeom>
          <a:noFill/>
        </p:spPr>
        <p:txBody>
          <a:bodyPr wrap="square" rtlCol="0" anchor="ctr">
            <a:prstTxWarp prst="textArchUp">
              <a:avLst/>
            </a:prstTxWarp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8545CA-1E1F-4DA3-86E0-38BB1D32D0A4}"/>
              </a:ext>
            </a:extLst>
          </p:cNvPr>
          <p:cNvSpPr txBox="1"/>
          <p:nvPr/>
        </p:nvSpPr>
        <p:spPr>
          <a:xfrm>
            <a:off x="5646535" y="2878242"/>
            <a:ext cx="224282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</a:t>
            </a:r>
            <a:r>
              <a:rPr lang="en-US" sz="16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sample text.</a:t>
            </a:r>
            <a:endParaRPr lang="en-US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AC3816-84B8-4412-B4E3-332387E0A0CC}"/>
              </a:ext>
            </a:extLst>
          </p:cNvPr>
          <p:cNvSpPr txBox="1"/>
          <p:nvPr/>
        </p:nvSpPr>
        <p:spPr>
          <a:xfrm>
            <a:off x="7889361" y="1340768"/>
            <a:ext cx="2242826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</a:t>
            </a:r>
            <a:r>
              <a:rPr lang="en-US" sz="16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sample text.</a:t>
            </a:r>
            <a:endParaRPr lang="en-US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AD7D28-32E6-4DEF-8176-D06AEB59CD1F}"/>
              </a:ext>
            </a:extLst>
          </p:cNvPr>
          <p:cNvSpPr txBox="1"/>
          <p:nvPr/>
        </p:nvSpPr>
        <p:spPr>
          <a:xfrm>
            <a:off x="3581655" y="1340768"/>
            <a:ext cx="2242826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</a:t>
            </a:r>
            <a:r>
              <a:rPr lang="en-US" sz="16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sample text.</a:t>
            </a:r>
            <a:endParaRPr lang="en-US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1F7A25E-D8D2-4B4F-ACDB-6C598EAEE925}"/>
              </a:ext>
            </a:extLst>
          </p:cNvPr>
          <p:cNvSpPr>
            <a:spLocks/>
          </p:cNvSpPr>
          <p:nvPr/>
        </p:nvSpPr>
        <p:spPr bwMode="auto">
          <a:xfrm>
            <a:off x="3244051" y="2695501"/>
            <a:ext cx="1344613" cy="1343025"/>
          </a:xfrm>
          <a:custGeom>
            <a:avLst/>
            <a:gdLst>
              <a:gd name="T0" fmla="*/ 432 w 443"/>
              <a:gd name="T1" fmla="*/ 185 h 442"/>
              <a:gd name="T2" fmla="*/ 360 w 443"/>
              <a:gd name="T3" fmla="*/ 141 h 442"/>
              <a:gd name="T4" fmla="*/ 398 w 443"/>
              <a:gd name="T5" fmla="*/ 89 h 442"/>
              <a:gd name="T6" fmla="*/ 360 w 443"/>
              <a:gd name="T7" fmla="*/ 47 h 442"/>
              <a:gd name="T8" fmla="*/ 345 w 443"/>
              <a:gd name="T9" fmla="*/ 47 h 442"/>
              <a:gd name="T10" fmla="*/ 263 w 443"/>
              <a:gd name="T11" fmla="*/ 66 h 442"/>
              <a:gd name="T12" fmla="*/ 253 w 443"/>
              <a:gd name="T13" fmla="*/ 3 h 442"/>
              <a:gd name="T14" fmla="*/ 197 w 443"/>
              <a:gd name="T15" fmla="*/ 0 h 442"/>
              <a:gd name="T16" fmla="*/ 186 w 443"/>
              <a:gd name="T17" fmla="*/ 10 h 442"/>
              <a:gd name="T18" fmla="*/ 142 w 443"/>
              <a:gd name="T19" fmla="*/ 82 h 442"/>
              <a:gd name="T20" fmla="*/ 91 w 443"/>
              <a:gd name="T21" fmla="*/ 44 h 442"/>
              <a:gd name="T22" fmla="*/ 48 w 443"/>
              <a:gd name="T23" fmla="*/ 82 h 442"/>
              <a:gd name="T24" fmla="*/ 48 w 443"/>
              <a:gd name="T25" fmla="*/ 97 h 442"/>
              <a:gd name="T26" fmla="*/ 67 w 443"/>
              <a:gd name="T27" fmla="*/ 179 h 442"/>
              <a:gd name="T28" fmla="*/ 3 w 443"/>
              <a:gd name="T29" fmla="*/ 189 h 442"/>
              <a:gd name="T30" fmla="*/ 0 w 443"/>
              <a:gd name="T31" fmla="*/ 245 h 442"/>
              <a:gd name="T32" fmla="*/ 11 w 443"/>
              <a:gd name="T33" fmla="*/ 256 h 442"/>
              <a:gd name="T34" fmla="*/ 83 w 443"/>
              <a:gd name="T35" fmla="*/ 300 h 442"/>
              <a:gd name="T36" fmla="*/ 45 w 443"/>
              <a:gd name="T37" fmla="*/ 352 h 442"/>
              <a:gd name="T38" fmla="*/ 82 w 443"/>
              <a:gd name="T39" fmla="*/ 394 h 442"/>
              <a:gd name="T40" fmla="*/ 98 w 443"/>
              <a:gd name="T41" fmla="*/ 395 h 442"/>
              <a:gd name="T42" fmla="*/ 180 w 443"/>
              <a:gd name="T43" fmla="*/ 375 h 442"/>
              <a:gd name="T44" fmla="*/ 189 w 443"/>
              <a:gd name="T45" fmla="*/ 439 h 442"/>
              <a:gd name="T46" fmla="*/ 246 w 443"/>
              <a:gd name="T47" fmla="*/ 442 h 442"/>
              <a:gd name="T48" fmla="*/ 257 w 443"/>
              <a:gd name="T49" fmla="*/ 431 h 442"/>
              <a:gd name="T50" fmla="*/ 301 w 443"/>
              <a:gd name="T51" fmla="*/ 359 h 442"/>
              <a:gd name="T52" fmla="*/ 352 w 443"/>
              <a:gd name="T53" fmla="*/ 397 h 442"/>
              <a:gd name="T54" fmla="*/ 395 w 443"/>
              <a:gd name="T55" fmla="*/ 360 h 442"/>
              <a:gd name="T56" fmla="*/ 395 w 443"/>
              <a:gd name="T57" fmla="*/ 344 h 442"/>
              <a:gd name="T58" fmla="*/ 376 w 443"/>
              <a:gd name="T59" fmla="*/ 262 h 442"/>
              <a:gd name="T60" fmla="*/ 440 w 443"/>
              <a:gd name="T61" fmla="*/ 253 h 442"/>
              <a:gd name="T62" fmla="*/ 443 w 443"/>
              <a:gd name="T63" fmla="*/ 197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3" h="442">
                <a:moveTo>
                  <a:pt x="440" y="189"/>
                </a:moveTo>
                <a:cubicBezTo>
                  <a:pt x="438" y="186"/>
                  <a:pt x="435" y="185"/>
                  <a:pt x="432" y="185"/>
                </a:cubicBezTo>
                <a:cubicBezTo>
                  <a:pt x="376" y="179"/>
                  <a:pt x="376" y="179"/>
                  <a:pt x="376" y="179"/>
                </a:cubicBezTo>
                <a:cubicBezTo>
                  <a:pt x="372" y="166"/>
                  <a:pt x="367" y="153"/>
                  <a:pt x="360" y="141"/>
                </a:cubicBezTo>
                <a:cubicBezTo>
                  <a:pt x="395" y="97"/>
                  <a:pt x="395" y="97"/>
                  <a:pt x="395" y="97"/>
                </a:cubicBezTo>
                <a:cubicBezTo>
                  <a:pt x="397" y="95"/>
                  <a:pt x="398" y="92"/>
                  <a:pt x="398" y="89"/>
                </a:cubicBezTo>
                <a:cubicBezTo>
                  <a:pt x="398" y="86"/>
                  <a:pt x="397" y="84"/>
                  <a:pt x="395" y="82"/>
                </a:cubicBezTo>
                <a:cubicBezTo>
                  <a:pt x="360" y="47"/>
                  <a:pt x="360" y="47"/>
                  <a:pt x="360" y="47"/>
                </a:cubicBezTo>
                <a:cubicBezTo>
                  <a:pt x="358" y="45"/>
                  <a:pt x="356" y="44"/>
                  <a:pt x="352" y="44"/>
                </a:cubicBezTo>
                <a:cubicBezTo>
                  <a:pt x="349" y="44"/>
                  <a:pt x="347" y="45"/>
                  <a:pt x="345" y="47"/>
                </a:cubicBezTo>
                <a:cubicBezTo>
                  <a:pt x="301" y="82"/>
                  <a:pt x="301" y="82"/>
                  <a:pt x="301" y="82"/>
                </a:cubicBezTo>
                <a:cubicBezTo>
                  <a:pt x="289" y="75"/>
                  <a:pt x="276" y="70"/>
                  <a:pt x="263" y="66"/>
                </a:cubicBezTo>
                <a:cubicBezTo>
                  <a:pt x="257" y="10"/>
                  <a:pt x="257" y="10"/>
                  <a:pt x="257" y="10"/>
                </a:cubicBezTo>
                <a:cubicBezTo>
                  <a:pt x="257" y="7"/>
                  <a:pt x="256" y="5"/>
                  <a:pt x="253" y="3"/>
                </a:cubicBezTo>
                <a:cubicBezTo>
                  <a:pt x="251" y="1"/>
                  <a:pt x="249" y="0"/>
                  <a:pt x="246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194" y="0"/>
                  <a:pt x="192" y="1"/>
                  <a:pt x="189" y="3"/>
                </a:cubicBezTo>
                <a:cubicBezTo>
                  <a:pt x="187" y="5"/>
                  <a:pt x="186" y="7"/>
                  <a:pt x="186" y="10"/>
                </a:cubicBezTo>
                <a:cubicBezTo>
                  <a:pt x="180" y="66"/>
                  <a:pt x="180" y="66"/>
                  <a:pt x="180" y="66"/>
                </a:cubicBezTo>
                <a:cubicBezTo>
                  <a:pt x="167" y="70"/>
                  <a:pt x="154" y="75"/>
                  <a:pt x="142" y="82"/>
                </a:cubicBezTo>
                <a:cubicBezTo>
                  <a:pt x="98" y="47"/>
                  <a:pt x="98" y="47"/>
                  <a:pt x="98" y="47"/>
                </a:cubicBezTo>
                <a:cubicBezTo>
                  <a:pt x="96" y="45"/>
                  <a:pt x="93" y="44"/>
                  <a:pt x="91" y="44"/>
                </a:cubicBezTo>
                <a:cubicBezTo>
                  <a:pt x="87" y="44"/>
                  <a:pt x="84" y="45"/>
                  <a:pt x="82" y="47"/>
                </a:cubicBezTo>
                <a:cubicBezTo>
                  <a:pt x="48" y="82"/>
                  <a:pt x="48" y="82"/>
                  <a:pt x="48" y="82"/>
                </a:cubicBezTo>
                <a:cubicBezTo>
                  <a:pt x="46" y="84"/>
                  <a:pt x="45" y="86"/>
                  <a:pt x="45" y="89"/>
                </a:cubicBezTo>
                <a:cubicBezTo>
                  <a:pt x="44" y="92"/>
                  <a:pt x="45" y="95"/>
                  <a:pt x="48" y="97"/>
                </a:cubicBezTo>
                <a:cubicBezTo>
                  <a:pt x="83" y="141"/>
                  <a:pt x="83" y="141"/>
                  <a:pt x="83" y="141"/>
                </a:cubicBezTo>
                <a:cubicBezTo>
                  <a:pt x="76" y="153"/>
                  <a:pt x="71" y="166"/>
                  <a:pt x="67" y="179"/>
                </a:cubicBezTo>
                <a:cubicBezTo>
                  <a:pt x="11" y="185"/>
                  <a:pt x="11" y="185"/>
                  <a:pt x="11" y="185"/>
                </a:cubicBezTo>
                <a:cubicBezTo>
                  <a:pt x="8" y="185"/>
                  <a:pt x="5" y="186"/>
                  <a:pt x="3" y="189"/>
                </a:cubicBezTo>
                <a:cubicBezTo>
                  <a:pt x="1" y="191"/>
                  <a:pt x="0" y="193"/>
                  <a:pt x="0" y="197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48"/>
                  <a:pt x="1" y="250"/>
                  <a:pt x="3" y="253"/>
                </a:cubicBezTo>
                <a:cubicBezTo>
                  <a:pt x="5" y="255"/>
                  <a:pt x="8" y="256"/>
                  <a:pt x="11" y="256"/>
                </a:cubicBezTo>
                <a:cubicBezTo>
                  <a:pt x="67" y="262"/>
                  <a:pt x="67" y="262"/>
                  <a:pt x="67" y="262"/>
                </a:cubicBezTo>
                <a:cubicBezTo>
                  <a:pt x="71" y="275"/>
                  <a:pt x="76" y="288"/>
                  <a:pt x="83" y="300"/>
                </a:cubicBezTo>
                <a:cubicBezTo>
                  <a:pt x="48" y="344"/>
                  <a:pt x="48" y="344"/>
                  <a:pt x="48" y="344"/>
                </a:cubicBezTo>
                <a:cubicBezTo>
                  <a:pt x="45" y="346"/>
                  <a:pt x="44" y="349"/>
                  <a:pt x="45" y="352"/>
                </a:cubicBezTo>
                <a:cubicBezTo>
                  <a:pt x="45" y="355"/>
                  <a:pt x="46" y="358"/>
                  <a:pt x="48" y="360"/>
                </a:cubicBezTo>
                <a:cubicBezTo>
                  <a:pt x="82" y="394"/>
                  <a:pt x="82" y="394"/>
                  <a:pt x="82" y="394"/>
                </a:cubicBezTo>
                <a:cubicBezTo>
                  <a:pt x="84" y="396"/>
                  <a:pt x="87" y="397"/>
                  <a:pt x="91" y="397"/>
                </a:cubicBezTo>
                <a:cubicBezTo>
                  <a:pt x="93" y="397"/>
                  <a:pt x="96" y="396"/>
                  <a:pt x="98" y="395"/>
                </a:cubicBezTo>
                <a:cubicBezTo>
                  <a:pt x="142" y="359"/>
                  <a:pt x="142" y="359"/>
                  <a:pt x="142" y="359"/>
                </a:cubicBezTo>
                <a:cubicBezTo>
                  <a:pt x="154" y="366"/>
                  <a:pt x="167" y="371"/>
                  <a:pt x="180" y="375"/>
                </a:cubicBezTo>
                <a:cubicBezTo>
                  <a:pt x="186" y="431"/>
                  <a:pt x="186" y="431"/>
                  <a:pt x="186" y="431"/>
                </a:cubicBezTo>
                <a:cubicBezTo>
                  <a:pt x="186" y="434"/>
                  <a:pt x="187" y="437"/>
                  <a:pt x="189" y="439"/>
                </a:cubicBezTo>
                <a:cubicBezTo>
                  <a:pt x="192" y="441"/>
                  <a:pt x="194" y="442"/>
                  <a:pt x="197" y="442"/>
                </a:cubicBezTo>
                <a:cubicBezTo>
                  <a:pt x="246" y="442"/>
                  <a:pt x="246" y="442"/>
                  <a:pt x="246" y="442"/>
                </a:cubicBezTo>
                <a:cubicBezTo>
                  <a:pt x="249" y="442"/>
                  <a:pt x="251" y="441"/>
                  <a:pt x="253" y="439"/>
                </a:cubicBezTo>
                <a:cubicBezTo>
                  <a:pt x="256" y="437"/>
                  <a:pt x="257" y="434"/>
                  <a:pt x="257" y="431"/>
                </a:cubicBezTo>
                <a:cubicBezTo>
                  <a:pt x="263" y="375"/>
                  <a:pt x="263" y="375"/>
                  <a:pt x="263" y="375"/>
                </a:cubicBezTo>
                <a:cubicBezTo>
                  <a:pt x="276" y="371"/>
                  <a:pt x="289" y="366"/>
                  <a:pt x="301" y="359"/>
                </a:cubicBezTo>
                <a:cubicBezTo>
                  <a:pt x="345" y="395"/>
                  <a:pt x="345" y="395"/>
                  <a:pt x="345" y="395"/>
                </a:cubicBezTo>
                <a:cubicBezTo>
                  <a:pt x="347" y="396"/>
                  <a:pt x="349" y="397"/>
                  <a:pt x="352" y="397"/>
                </a:cubicBezTo>
                <a:cubicBezTo>
                  <a:pt x="356" y="397"/>
                  <a:pt x="358" y="396"/>
                  <a:pt x="360" y="394"/>
                </a:cubicBezTo>
                <a:cubicBezTo>
                  <a:pt x="395" y="360"/>
                  <a:pt x="395" y="360"/>
                  <a:pt x="395" y="360"/>
                </a:cubicBezTo>
                <a:cubicBezTo>
                  <a:pt x="397" y="358"/>
                  <a:pt x="398" y="355"/>
                  <a:pt x="398" y="352"/>
                </a:cubicBezTo>
                <a:cubicBezTo>
                  <a:pt x="398" y="349"/>
                  <a:pt x="397" y="346"/>
                  <a:pt x="395" y="344"/>
                </a:cubicBezTo>
                <a:cubicBezTo>
                  <a:pt x="360" y="300"/>
                  <a:pt x="360" y="300"/>
                  <a:pt x="360" y="300"/>
                </a:cubicBezTo>
                <a:cubicBezTo>
                  <a:pt x="367" y="288"/>
                  <a:pt x="372" y="275"/>
                  <a:pt x="376" y="262"/>
                </a:cubicBezTo>
                <a:cubicBezTo>
                  <a:pt x="432" y="256"/>
                  <a:pt x="432" y="256"/>
                  <a:pt x="432" y="256"/>
                </a:cubicBezTo>
                <a:cubicBezTo>
                  <a:pt x="435" y="256"/>
                  <a:pt x="438" y="255"/>
                  <a:pt x="440" y="253"/>
                </a:cubicBezTo>
                <a:cubicBezTo>
                  <a:pt x="442" y="250"/>
                  <a:pt x="443" y="248"/>
                  <a:pt x="443" y="245"/>
                </a:cubicBezTo>
                <a:cubicBezTo>
                  <a:pt x="443" y="197"/>
                  <a:pt x="443" y="197"/>
                  <a:pt x="443" y="197"/>
                </a:cubicBezTo>
                <a:cubicBezTo>
                  <a:pt x="443" y="193"/>
                  <a:pt x="442" y="191"/>
                  <a:pt x="440" y="18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GB"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  <a:endParaRPr lang="en-IN" sz="16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771F71-A363-4DBB-A316-3BFD581EF9CD}"/>
              </a:ext>
            </a:extLst>
          </p:cNvPr>
          <p:cNvSpPr txBox="1"/>
          <p:nvPr/>
        </p:nvSpPr>
        <p:spPr>
          <a:xfrm>
            <a:off x="5259426" y="4170336"/>
            <a:ext cx="224282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sz="1600" dirty="0"/>
              <a:t>This is a sample text. Insert your desired text here.</a:t>
            </a: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7E397424-624A-4BA9-A11A-D35AB86CD615}"/>
              </a:ext>
            </a:extLst>
          </p:cNvPr>
          <p:cNvSpPr>
            <a:spLocks/>
          </p:cNvSpPr>
          <p:nvPr/>
        </p:nvSpPr>
        <p:spPr bwMode="auto">
          <a:xfrm>
            <a:off x="2488401" y="1909567"/>
            <a:ext cx="2616200" cy="4422775"/>
          </a:xfrm>
          <a:custGeom>
            <a:avLst/>
            <a:gdLst>
              <a:gd name="T0" fmla="*/ 526 w 862"/>
              <a:gd name="T1" fmla="*/ 752 h 1456"/>
              <a:gd name="T2" fmla="*/ 322 w 862"/>
              <a:gd name="T3" fmla="*/ 706 h 1456"/>
              <a:gd name="T4" fmla="*/ 189 w 862"/>
              <a:gd name="T5" fmla="*/ 474 h 1456"/>
              <a:gd name="T6" fmla="*/ 189 w 862"/>
              <a:gd name="T7" fmla="*/ 474 h 1456"/>
              <a:gd name="T8" fmla="*/ 354 w 862"/>
              <a:gd name="T9" fmla="*/ 226 h 1456"/>
              <a:gd name="T10" fmla="*/ 362 w 862"/>
              <a:gd name="T11" fmla="*/ 244 h 1456"/>
              <a:gd name="T12" fmla="*/ 371 w 862"/>
              <a:gd name="T13" fmla="*/ 263 h 1456"/>
              <a:gd name="T14" fmla="*/ 389 w 862"/>
              <a:gd name="T15" fmla="*/ 261 h 1456"/>
              <a:gd name="T16" fmla="*/ 431 w 862"/>
              <a:gd name="T17" fmla="*/ 91 h 1456"/>
              <a:gd name="T18" fmla="*/ 426 w 862"/>
              <a:gd name="T19" fmla="*/ 81 h 1456"/>
              <a:gd name="T20" fmla="*/ 269 w 862"/>
              <a:gd name="T21" fmla="*/ 3 h 1456"/>
              <a:gd name="T22" fmla="*/ 257 w 862"/>
              <a:gd name="T23" fmla="*/ 16 h 1456"/>
              <a:gd name="T24" fmla="*/ 275 w 862"/>
              <a:gd name="T25" fmla="*/ 55 h 1456"/>
              <a:gd name="T26" fmla="*/ 276 w 862"/>
              <a:gd name="T27" fmla="*/ 58 h 1456"/>
              <a:gd name="T28" fmla="*/ 238 w 862"/>
              <a:gd name="T29" fmla="*/ 79 h 1456"/>
              <a:gd name="T30" fmla="*/ 238 w 862"/>
              <a:gd name="T31" fmla="*/ 79 h 1456"/>
              <a:gd name="T32" fmla="*/ 8 w 862"/>
              <a:gd name="T33" fmla="*/ 428 h 1456"/>
              <a:gd name="T34" fmla="*/ 43 w 862"/>
              <a:gd name="T35" fmla="*/ 633 h 1456"/>
              <a:gd name="T36" fmla="*/ 57 w 862"/>
              <a:gd name="T37" fmla="*/ 718 h 1456"/>
              <a:gd name="T38" fmla="*/ 1 w 862"/>
              <a:gd name="T39" fmla="*/ 840 h 1456"/>
              <a:gd name="T40" fmla="*/ 59 w 862"/>
              <a:gd name="T41" fmla="*/ 879 h 1456"/>
              <a:gd name="T42" fmla="*/ 69 w 862"/>
              <a:gd name="T43" fmla="*/ 914 h 1456"/>
              <a:gd name="T44" fmla="*/ 69 w 862"/>
              <a:gd name="T45" fmla="*/ 961 h 1456"/>
              <a:gd name="T46" fmla="*/ 96 w 862"/>
              <a:gd name="T47" fmla="*/ 984 h 1456"/>
              <a:gd name="T48" fmla="*/ 94 w 862"/>
              <a:gd name="T49" fmla="*/ 998 h 1456"/>
              <a:gd name="T50" fmla="*/ 104 w 862"/>
              <a:gd name="T51" fmla="*/ 1046 h 1456"/>
              <a:gd name="T52" fmla="*/ 118 w 862"/>
              <a:gd name="T53" fmla="*/ 1104 h 1456"/>
              <a:gd name="T54" fmla="*/ 130 w 862"/>
              <a:gd name="T55" fmla="*/ 1178 h 1456"/>
              <a:gd name="T56" fmla="*/ 264 w 862"/>
              <a:gd name="T57" fmla="*/ 1196 h 1456"/>
              <a:gd name="T58" fmla="*/ 411 w 862"/>
              <a:gd name="T59" fmla="*/ 1225 h 1456"/>
              <a:gd name="T60" fmla="*/ 517 w 862"/>
              <a:gd name="T61" fmla="*/ 1456 h 1456"/>
              <a:gd name="T62" fmla="*/ 655 w 862"/>
              <a:gd name="T63" fmla="*/ 1268 h 1456"/>
              <a:gd name="T64" fmla="*/ 853 w 862"/>
              <a:gd name="T65" fmla="*/ 1122 h 1456"/>
              <a:gd name="T66" fmla="*/ 862 w 862"/>
              <a:gd name="T67" fmla="*/ 1106 h 1456"/>
              <a:gd name="T68" fmla="*/ 862 w 862"/>
              <a:gd name="T69" fmla="*/ 1104 h 1456"/>
              <a:gd name="T70" fmla="*/ 856 w 862"/>
              <a:gd name="T71" fmla="*/ 1016 h 1456"/>
              <a:gd name="T72" fmla="*/ 526 w 862"/>
              <a:gd name="T73" fmla="*/ 752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2" h="1456">
                <a:moveTo>
                  <a:pt x="526" y="752"/>
                </a:moveTo>
                <a:cubicBezTo>
                  <a:pt x="414" y="748"/>
                  <a:pt x="354" y="727"/>
                  <a:pt x="322" y="706"/>
                </a:cubicBezTo>
                <a:cubicBezTo>
                  <a:pt x="243" y="659"/>
                  <a:pt x="189" y="572"/>
                  <a:pt x="189" y="474"/>
                </a:cubicBezTo>
                <a:cubicBezTo>
                  <a:pt x="189" y="474"/>
                  <a:pt x="189" y="474"/>
                  <a:pt x="189" y="474"/>
                </a:cubicBezTo>
                <a:cubicBezTo>
                  <a:pt x="189" y="363"/>
                  <a:pt x="257" y="267"/>
                  <a:pt x="354" y="226"/>
                </a:cubicBezTo>
                <a:cubicBezTo>
                  <a:pt x="362" y="244"/>
                  <a:pt x="362" y="244"/>
                  <a:pt x="362" y="244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375" y="271"/>
                  <a:pt x="386" y="270"/>
                  <a:pt x="389" y="261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2" y="87"/>
                  <a:pt x="430" y="83"/>
                  <a:pt x="426" y="81"/>
                </a:cubicBezTo>
                <a:cubicBezTo>
                  <a:pt x="269" y="3"/>
                  <a:pt x="269" y="3"/>
                  <a:pt x="269" y="3"/>
                </a:cubicBezTo>
                <a:cubicBezTo>
                  <a:pt x="262" y="0"/>
                  <a:pt x="253" y="8"/>
                  <a:pt x="257" y="16"/>
                </a:cubicBezTo>
                <a:cubicBezTo>
                  <a:pt x="275" y="55"/>
                  <a:pt x="275" y="55"/>
                  <a:pt x="275" y="55"/>
                </a:cubicBezTo>
                <a:cubicBezTo>
                  <a:pt x="276" y="58"/>
                  <a:pt x="276" y="58"/>
                  <a:pt x="276" y="58"/>
                </a:cubicBezTo>
                <a:cubicBezTo>
                  <a:pt x="263" y="64"/>
                  <a:pt x="250" y="71"/>
                  <a:pt x="238" y="79"/>
                </a:cubicBezTo>
                <a:cubicBezTo>
                  <a:pt x="238" y="79"/>
                  <a:pt x="238" y="79"/>
                  <a:pt x="238" y="79"/>
                </a:cubicBezTo>
                <a:cubicBezTo>
                  <a:pt x="110" y="151"/>
                  <a:pt x="18" y="272"/>
                  <a:pt x="8" y="428"/>
                </a:cubicBezTo>
                <a:cubicBezTo>
                  <a:pt x="1" y="519"/>
                  <a:pt x="20" y="565"/>
                  <a:pt x="43" y="633"/>
                </a:cubicBezTo>
                <a:cubicBezTo>
                  <a:pt x="62" y="687"/>
                  <a:pt x="57" y="718"/>
                  <a:pt x="57" y="718"/>
                </a:cubicBezTo>
                <a:cubicBezTo>
                  <a:pt x="36" y="756"/>
                  <a:pt x="0" y="825"/>
                  <a:pt x="1" y="840"/>
                </a:cubicBezTo>
                <a:cubicBezTo>
                  <a:pt x="1" y="840"/>
                  <a:pt x="0" y="878"/>
                  <a:pt x="59" y="879"/>
                </a:cubicBezTo>
                <a:cubicBezTo>
                  <a:pt x="59" y="879"/>
                  <a:pt x="74" y="881"/>
                  <a:pt x="69" y="914"/>
                </a:cubicBezTo>
                <a:cubicBezTo>
                  <a:pt x="69" y="961"/>
                  <a:pt x="69" y="961"/>
                  <a:pt x="69" y="961"/>
                </a:cubicBezTo>
                <a:cubicBezTo>
                  <a:pt x="69" y="961"/>
                  <a:pt x="71" y="975"/>
                  <a:pt x="96" y="984"/>
                </a:cubicBezTo>
                <a:cubicBezTo>
                  <a:pt x="96" y="984"/>
                  <a:pt x="101" y="989"/>
                  <a:pt x="94" y="998"/>
                </a:cubicBezTo>
                <a:cubicBezTo>
                  <a:pt x="94" y="998"/>
                  <a:pt x="80" y="1013"/>
                  <a:pt x="104" y="1046"/>
                </a:cubicBezTo>
                <a:cubicBezTo>
                  <a:pt x="113" y="1058"/>
                  <a:pt x="126" y="1073"/>
                  <a:pt x="118" y="1104"/>
                </a:cubicBezTo>
                <a:cubicBezTo>
                  <a:pt x="118" y="1104"/>
                  <a:pt x="107" y="1163"/>
                  <a:pt x="130" y="1178"/>
                </a:cubicBezTo>
                <a:cubicBezTo>
                  <a:pt x="130" y="1178"/>
                  <a:pt x="157" y="1209"/>
                  <a:pt x="264" y="1196"/>
                </a:cubicBezTo>
                <a:cubicBezTo>
                  <a:pt x="301" y="1191"/>
                  <a:pt x="370" y="1173"/>
                  <a:pt x="411" y="1225"/>
                </a:cubicBezTo>
                <a:cubicBezTo>
                  <a:pt x="411" y="1225"/>
                  <a:pt x="509" y="1412"/>
                  <a:pt x="517" y="1456"/>
                </a:cubicBezTo>
                <a:cubicBezTo>
                  <a:pt x="517" y="1456"/>
                  <a:pt x="571" y="1359"/>
                  <a:pt x="655" y="1268"/>
                </a:cubicBezTo>
                <a:cubicBezTo>
                  <a:pt x="710" y="1208"/>
                  <a:pt x="778" y="1149"/>
                  <a:pt x="853" y="1122"/>
                </a:cubicBezTo>
                <a:cubicBezTo>
                  <a:pt x="856" y="1117"/>
                  <a:pt x="859" y="1111"/>
                  <a:pt x="862" y="1106"/>
                </a:cubicBezTo>
                <a:cubicBezTo>
                  <a:pt x="862" y="1105"/>
                  <a:pt x="862" y="1105"/>
                  <a:pt x="862" y="1104"/>
                </a:cubicBezTo>
                <a:cubicBezTo>
                  <a:pt x="862" y="1078"/>
                  <a:pt x="861" y="1048"/>
                  <a:pt x="856" y="1016"/>
                </a:cubicBezTo>
                <a:cubicBezTo>
                  <a:pt x="829" y="876"/>
                  <a:pt x="727" y="760"/>
                  <a:pt x="526" y="75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0C3C05-C313-445F-BBA5-C86503E0C666}"/>
              </a:ext>
            </a:extLst>
          </p:cNvPr>
          <p:cNvSpPr txBox="1"/>
          <p:nvPr/>
        </p:nvSpPr>
        <p:spPr>
          <a:xfrm rot="17929624">
            <a:off x="2668015" y="2536666"/>
            <a:ext cx="1570452" cy="1123563"/>
          </a:xfrm>
          <a:prstGeom prst="rect">
            <a:avLst/>
          </a:prstGeom>
          <a:noFill/>
        </p:spPr>
        <p:txBody>
          <a:bodyPr wrap="square" rtlCol="0" anchor="ctr">
            <a:prstTxWarp prst="textArchUp">
              <a:avLst/>
            </a:prstTxWarp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019BB226-9F1E-45AC-AEA2-84E1E302AE29}"/>
              </a:ext>
            </a:extLst>
          </p:cNvPr>
          <p:cNvSpPr>
            <a:spLocks/>
          </p:cNvSpPr>
          <p:nvPr/>
        </p:nvSpPr>
        <p:spPr bwMode="auto">
          <a:xfrm>
            <a:off x="7766972" y="1796853"/>
            <a:ext cx="2710931" cy="906463"/>
          </a:xfrm>
          <a:custGeom>
            <a:avLst/>
            <a:gdLst>
              <a:gd name="T0" fmla="*/ 668 w 671"/>
              <a:gd name="T1" fmla="*/ 143 h 298"/>
              <a:gd name="T2" fmla="*/ 558 w 671"/>
              <a:gd name="T3" fmla="*/ 7 h 298"/>
              <a:gd name="T4" fmla="*/ 542 w 671"/>
              <a:gd name="T5" fmla="*/ 13 h 298"/>
              <a:gd name="T6" fmla="*/ 542 w 671"/>
              <a:gd name="T7" fmla="*/ 56 h 298"/>
              <a:gd name="T8" fmla="*/ 0 w 671"/>
              <a:gd name="T9" fmla="*/ 56 h 298"/>
              <a:gd name="T10" fmla="*/ 0 w 671"/>
              <a:gd name="T11" fmla="*/ 242 h 298"/>
              <a:gd name="T12" fmla="*/ 542 w 671"/>
              <a:gd name="T13" fmla="*/ 242 h 298"/>
              <a:gd name="T14" fmla="*/ 542 w 671"/>
              <a:gd name="T15" fmla="*/ 285 h 298"/>
              <a:gd name="T16" fmla="*/ 558 w 671"/>
              <a:gd name="T17" fmla="*/ 291 h 298"/>
              <a:gd name="T18" fmla="*/ 668 w 671"/>
              <a:gd name="T19" fmla="*/ 155 h 298"/>
              <a:gd name="T20" fmla="*/ 668 w 671"/>
              <a:gd name="T21" fmla="*/ 14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1" h="298">
                <a:moveTo>
                  <a:pt x="668" y="143"/>
                </a:moveTo>
                <a:cubicBezTo>
                  <a:pt x="558" y="7"/>
                  <a:pt x="558" y="7"/>
                  <a:pt x="558" y="7"/>
                </a:cubicBezTo>
                <a:cubicBezTo>
                  <a:pt x="553" y="0"/>
                  <a:pt x="542" y="4"/>
                  <a:pt x="542" y="13"/>
                </a:cubicBezTo>
                <a:cubicBezTo>
                  <a:pt x="542" y="56"/>
                  <a:pt x="542" y="56"/>
                  <a:pt x="542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42"/>
                  <a:pt x="0" y="242"/>
                  <a:pt x="0" y="242"/>
                </a:cubicBezTo>
                <a:cubicBezTo>
                  <a:pt x="542" y="242"/>
                  <a:pt x="542" y="242"/>
                  <a:pt x="542" y="242"/>
                </a:cubicBezTo>
                <a:cubicBezTo>
                  <a:pt x="542" y="285"/>
                  <a:pt x="542" y="285"/>
                  <a:pt x="542" y="285"/>
                </a:cubicBezTo>
                <a:cubicBezTo>
                  <a:pt x="542" y="294"/>
                  <a:pt x="553" y="298"/>
                  <a:pt x="558" y="291"/>
                </a:cubicBezTo>
                <a:cubicBezTo>
                  <a:pt x="668" y="155"/>
                  <a:pt x="668" y="155"/>
                  <a:pt x="668" y="155"/>
                </a:cubicBezTo>
                <a:cubicBezTo>
                  <a:pt x="671" y="151"/>
                  <a:pt x="671" y="146"/>
                  <a:pt x="668" y="14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545728-5D2E-4298-83AD-A894A101745C}"/>
              </a:ext>
            </a:extLst>
          </p:cNvPr>
          <p:cNvSpPr txBox="1"/>
          <p:nvPr/>
        </p:nvSpPr>
        <p:spPr>
          <a:xfrm>
            <a:off x="8628093" y="2075357"/>
            <a:ext cx="7653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4D1609F-E7BD-46ED-9C28-8827FDC31532}"/>
              </a:ext>
            </a:extLst>
          </p:cNvPr>
          <p:cNvSpPr>
            <a:spLocks/>
          </p:cNvSpPr>
          <p:nvPr/>
        </p:nvSpPr>
        <p:spPr bwMode="auto">
          <a:xfrm>
            <a:off x="5511266" y="1796853"/>
            <a:ext cx="2717271" cy="906463"/>
          </a:xfrm>
          <a:custGeom>
            <a:avLst/>
            <a:gdLst>
              <a:gd name="T0" fmla="*/ 670 w 673"/>
              <a:gd name="T1" fmla="*/ 143 h 298"/>
              <a:gd name="T2" fmla="*/ 560 w 673"/>
              <a:gd name="T3" fmla="*/ 7 h 298"/>
              <a:gd name="T4" fmla="*/ 543 w 673"/>
              <a:gd name="T5" fmla="*/ 13 h 298"/>
              <a:gd name="T6" fmla="*/ 543 w 673"/>
              <a:gd name="T7" fmla="*/ 56 h 298"/>
              <a:gd name="T8" fmla="*/ 0 w 673"/>
              <a:gd name="T9" fmla="*/ 56 h 298"/>
              <a:gd name="T10" fmla="*/ 0 w 673"/>
              <a:gd name="T11" fmla="*/ 242 h 298"/>
              <a:gd name="T12" fmla="*/ 543 w 673"/>
              <a:gd name="T13" fmla="*/ 242 h 298"/>
              <a:gd name="T14" fmla="*/ 543 w 673"/>
              <a:gd name="T15" fmla="*/ 285 h 298"/>
              <a:gd name="T16" fmla="*/ 560 w 673"/>
              <a:gd name="T17" fmla="*/ 291 h 298"/>
              <a:gd name="T18" fmla="*/ 670 w 673"/>
              <a:gd name="T19" fmla="*/ 155 h 298"/>
              <a:gd name="T20" fmla="*/ 670 w 673"/>
              <a:gd name="T21" fmla="*/ 14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3" h="298">
                <a:moveTo>
                  <a:pt x="670" y="143"/>
                </a:moveTo>
                <a:cubicBezTo>
                  <a:pt x="560" y="7"/>
                  <a:pt x="560" y="7"/>
                  <a:pt x="560" y="7"/>
                </a:cubicBezTo>
                <a:cubicBezTo>
                  <a:pt x="554" y="0"/>
                  <a:pt x="543" y="4"/>
                  <a:pt x="543" y="13"/>
                </a:cubicBezTo>
                <a:cubicBezTo>
                  <a:pt x="543" y="56"/>
                  <a:pt x="543" y="56"/>
                  <a:pt x="543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42"/>
                  <a:pt x="0" y="242"/>
                  <a:pt x="0" y="242"/>
                </a:cubicBezTo>
                <a:cubicBezTo>
                  <a:pt x="543" y="242"/>
                  <a:pt x="543" y="242"/>
                  <a:pt x="543" y="242"/>
                </a:cubicBezTo>
                <a:cubicBezTo>
                  <a:pt x="543" y="285"/>
                  <a:pt x="543" y="285"/>
                  <a:pt x="543" y="285"/>
                </a:cubicBezTo>
                <a:cubicBezTo>
                  <a:pt x="543" y="294"/>
                  <a:pt x="554" y="298"/>
                  <a:pt x="560" y="291"/>
                </a:cubicBezTo>
                <a:cubicBezTo>
                  <a:pt x="670" y="155"/>
                  <a:pt x="670" y="155"/>
                  <a:pt x="670" y="155"/>
                </a:cubicBezTo>
                <a:cubicBezTo>
                  <a:pt x="673" y="151"/>
                  <a:pt x="673" y="146"/>
                  <a:pt x="670" y="14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7A3539-4B77-4E86-B70D-615F721E99C6}"/>
              </a:ext>
            </a:extLst>
          </p:cNvPr>
          <p:cNvSpPr txBox="1"/>
          <p:nvPr/>
        </p:nvSpPr>
        <p:spPr>
          <a:xfrm>
            <a:off x="6380839" y="2075357"/>
            <a:ext cx="76536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D23D159-9DCC-4E24-8042-5775D515B69C}"/>
              </a:ext>
            </a:extLst>
          </p:cNvPr>
          <p:cNvSpPr>
            <a:spLocks/>
          </p:cNvSpPr>
          <p:nvPr/>
        </p:nvSpPr>
        <p:spPr bwMode="auto">
          <a:xfrm>
            <a:off x="3331897" y="1796853"/>
            <a:ext cx="2717271" cy="906463"/>
          </a:xfrm>
          <a:custGeom>
            <a:avLst/>
            <a:gdLst>
              <a:gd name="T0" fmla="*/ 670 w 673"/>
              <a:gd name="T1" fmla="*/ 143 h 298"/>
              <a:gd name="T2" fmla="*/ 560 w 673"/>
              <a:gd name="T3" fmla="*/ 7 h 298"/>
              <a:gd name="T4" fmla="*/ 543 w 673"/>
              <a:gd name="T5" fmla="*/ 13 h 298"/>
              <a:gd name="T6" fmla="*/ 543 w 673"/>
              <a:gd name="T7" fmla="*/ 56 h 298"/>
              <a:gd name="T8" fmla="*/ 165 w 673"/>
              <a:gd name="T9" fmla="*/ 56 h 298"/>
              <a:gd name="T10" fmla="*/ 0 w 673"/>
              <a:gd name="T11" fmla="*/ 90 h 298"/>
              <a:gd name="T12" fmla="*/ 81 w 673"/>
              <a:gd name="T13" fmla="*/ 258 h 298"/>
              <a:gd name="T14" fmla="*/ 165 w 673"/>
              <a:gd name="T15" fmla="*/ 242 h 298"/>
              <a:gd name="T16" fmla="*/ 543 w 673"/>
              <a:gd name="T17" fmla="*/ 242 h 298"/>
              <a:gd name="T18" fmla="*/ 543 w 673"/>
              <a:gd name="T19" fmla="*/ 285 h 298"/>
              <a:gd name="T20" fmla="*/ 560 w 673"/>
              <a:gd name="T21" fmla="*/ 291 h 298"/>
              <a:gd name="T22" fmla="*/ 670 w 673"/>
              <a:gd name="T23" fmla="*/ 155 h 298"/>
              <a:gd name="T24" fmla="*/ 670 w 673"/>
              <a:gd name="T25" fmla="*/ 14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3" h="298">
                <a:moveTo>
                  <a:pt x="670" y="143"/>
                </a:moveTo>
                <a:cubicBezTo>
                  <a:pt x="560" y="7"/>
                  <a:pt x="560" y="7"/>
                  <a:pt x="560" y="7"/>
                </a:cubicBezTo>
                <a:cubicBezTo>
                  <a:pt x="554" y="0"/>
                  <a:pt x="543" y="4"/>
                  <a:pt x="543" y="13"/>
                </a:cubicBezTo>
                <a:cubicBezTo>
                  <a:pt x="543" y="56"/>
                  <a:pt x="543" y="56"/>
                  <a:pt x="543" y="56"/>
                </a:cubicBezTo>
                <a:cubicBezTo>
                  <a:pt x="165" y="56"/>
                  <a:pt x="165" y="56"/>
                  <a:pt x="165" y="56"/>
                </a:cubicBezTo>
                <a:cubicBezTo>
                  <a:pt x="106" y="56"/>
                  <a:pt x="50" y="68"/>
                  <a:pt x="0" y="90"/>
                </a:cubicBezTo>
                <a:cubicBezTo>
                  <a:pt x="81" y="258"/>
                  <a:pt x="81" y="258"/>
                  <a:pt x="81" y="258"/>
                </a:cubicBezTo>
                <a:cubicBezTo>
                  <a:pt x="107" y="248"/>
                  <a:pt x="136" y="242"/>
                  <a:pt x="165" y="242"/>
                </a:cubicBezTo>
                <a:cubicBezTo>
                  <a:pt x="543" y="242"/>
                  <a:pt x="543" y="242"/>
                  <a:pt x="543" y="242"/>
                </a:cubicBezTo>
                <a:cubicBezTo>
                  <a:pt x="543" y="285"/>
                  <a:pt x="543" y="285"/>
                  <a:pt x="543" y="285"/>
                </a:cubicBezTo>
                <a:cubicBezTo>
                  <a:pt x="543" y="294"/>
                  <a:pt x="554" y="298"/>
                  <a:pt x="560" y="291"/>
                </a:cubicBezTo>
                <a:cubicBezTo>
                  <a:pt x="670" y="155"/>
                  <a:pt x="670" y="155"/>
                  <a:pt x="670" y="155"/>
                </a:cubicBezTo>
                <a:cubicBezTo>
                  <a:pt x="673" y="151"/>
                  <a:pt x="673" y="146"/>
                  <a:pt x="670" y="14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0BBBD1-357E-4576-B867-A58C8F4B171A}"/>
              </a:ext>
            </a:extLst>
          </p:cNvPr>
          <p:cNvSpPr txBox="1"/>
          <p:nvPr/>
        </p:nvSpPr>
        <p:spPr>
          <a:xfrm>
            <a:off x="4331628" y="2075357"/>
            <a:ext cx="76536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4 Step Head Process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79057D1-92BF-48AF-8BC2-AAAA7AEB2978}"/>
              </a:ext>
            </a:extLst>
          </p:cNvPr>
          <p:cNvSpPr>
            <a:spLocks/>
          </p:cNvSpPr>
          <p:nvPr/>
        </p:nvSpPr>
        <p:spPr bwMode="auto">
          <a:xfrm>
            <a:off x="2488401" y="1909566"/>
            <a:ext cx="2616200" cy="4422775"/>
          </a:xfrm>
          <a:custGeom>
            <a:avLst/>
            <a:gdLst>
              <a:gd name="T0" fmla="*/ 526 w 862"/>
              <a:gd name="T1" fmla="*/ 752 h 1456"/>
              <a:gd name="T2" fmla="*/ 322 w 862"/>
              <a:gd name="T3" fmla="*/ 706 h 1456"/>
              <a:gd name="T4" fmla="*/ 189 w 862"/>
              <a:gd name="T5" fmla="*/ 474 h 1456"/>
              <a:gd name="T6" fmla="*/ 189 w 862"/>
              <a:gd name="T7" fmla="*/ 474 h 1456"/>
              <a:gd name="T8" fmla="*/ 354 w 862"/>
              <a:gd name="T9" fmla="*/ 226 h 1456"/>
              <a:gd name="T10" fmla="*/ 362 w 862"/>
              <a:gd name="T11" fmla="*/ 244 h 1456"/>
              <a:gd name="T12" fmla="*/ 371 w 862"/>
              <a:gd name="T13" fmla="*/ 263 h 1456"/>
              <a:gd name="T14" fmla="*/ 389 w 862"/>
              <a:gd name="T15" fmla="*/ 261 h 1456"/>
              <a:gd name="T16" fmla="*/ 431 w 862"/>
              <a:gd name="T17" fmla="*/ 91 h 1456"/>
              <a:gd name="T18" fmla="*/ 426 w 862"/>
              <a:gd name="T19" fmla="*/ 81 h 1456"/>
              <a:gd name="T20" fmla="*/ 269 w 862"/>
              <a:gd name="T21" fmla="*/ 3 h 1456"/>
              <a:gd name="T22" fmla="*/ 257 w 862"/>
              <a:gd name="T23" fmla="*/ 16 h 1456"/>
              <a:gd name="T24" fmla="*/ 275 w 862"/>
              <a:gd name="T25" fmla="*/ 55 h 1456"/>
              <a:gd name="T26" fmla="*/ 276 w 862"/>
              <a:gd name="T27" fmla="*/ 58 h 1456"/>
              <a:gd name="T28" fmla="*/ 238 w 862"/>
              <a:gd name="T29" fmla="*/ 79 h 1456"/>
              <a:gd name="T30" fmla="*/ 238 w 862"/>
              <a:gd name="T31" fmla="*/ 79 h 1456"/>
              <a:gd name="T32" fmla="*/ 8 w 862"/>
              <a:gd name="T33" fmla="*/ 428 h 1456"/>
              <a:gd name="T34" fmla="*/ 43 w 862"/>
              <a:gd name="T35" fmla="*/ 633 h 1456"/>
              <a:gd name="T36" fmla="*/ 57 w 862"/>
              <a:gd name="T37" fmla="*/ 718 h 1456"/>
              <a:gd name="T38" fmla="*/ 1 w 862"/>
              <a:gd name="T39" fmla="*/ 840 h 1456"/>
              <a:gd name="T40" fmla="*/ 59 w 862"/>
              <a:gd name="T41" fmla="*/ 879 h 1456"/>
              <a:gd name="T42" fmla="*/ 69 w 862"/>
              <a:gd name="T43" fmla="*/ 914 h 1456"/>
              <a:gd name="T44" fmla="*/ 69 w 862"/>
              <a:gd name="T45" fmla="*/ 961 h 1456"/>
              <a:gd name="T46" fmla="*/ 96 w 862"/>
              <a:gd name="T47" fmla="*/ 984 h 1456"/>
              <a:gd name="T48" fmla="*/ 94 w 862"/>
              <a:gd name="T49" fmla="*/ 998 h 1456"/>
              <a:gd name="T50" fmla="*/ 104 w 862"/>
              <a:gd name="T51" fmla="*/ 1046 h 1456"/>
              <a:gd name="T52" fmla="*/ 118 w 862"/>
              <a:gd name="T53" fmla="*/ 1104 h 1456"/>
              <a:gd name="T54" fmla="*/ 130 w 862"/>
              <a:gd name="T55" fmla="*/ 1178 h 1456"/>
              <a:gd name="T56" fmla="*/ 264 w 862"/>
              <a:gd name="T57" fmla="*/ 1196 h 1456"/>
              <a:gd name="T58" fmla="*/ 411 w 862"/>
              <a:gd name="T59" fmla="*/ 1225 h 1456"/>
              <a:gd name="T60" fmla="*/ 517 w 862"/>
              <a:gd name="T61" fmla="*/ 1456 h 1456"/>
              <a:gd name="T62" fmla="*/ 655 w 862"/>
              <a:gd name="T63" fmla="*/ 1268 h 1456"/>
              <a:gd name="T64" fmla="*/ 853 w 862"/>
              <a:gd name="T65" fmla="*/ 1122 h 1456"/>
              <a:gd name="T66" fmla="*/ 862 w 862"/>
              <a:gd name="T67" fmla="*/ 1106 h 1456"/>
              <a:gd name="T68" fmla="*/ 862 w 862"/>
              <a:gd name="T69" fmla="*/ 1104 h 1456"/>
              <a:gd name="T70" fmla="*/ 856 w 862"/>
              <a:gd name="T71" fmla="*/ 1016 h 1456"/>
              <a:gd name="T72" fmla="*/ 526 w 862"/>
              <a:gd name="T73" fmla="*/ 752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2" h="1456">
                <a:moveTo>
                  <a:pt x="526" y="752"/>
                </a:moveTo>
                <a:cubicBezTo>
                  <a:pt x="414" y="748"/>
                  <a:pt x="354" y="727"/>
                  <a:pt x="322" y="706"/>
                </a:cubicBezTo>
                <a:cubicBezTo>
                  <a:pt x="243" y="659"/>
                  <a:pt x="189" y="572"/>
                  <a:pt x="189" y="474"/>
                </a:cubicBezTo>
                <a:cubicBezTo>
                  <a:pt x="189" y="474"/>
                  <a:pt x="189" y="474"/>
                  <a:pt x="189" y="474"/>
                </a:cubicBezTo>
                <a:cubicBezTo>
                  <a:pt x="189" y="363"/>
                  <a:pt x="257" y="267"/>
                  <a:pt x="354" y="226"/>
                </a:cubicBezTo>
                <a:cubicBezTo>
                  <a:pt x="362" y="244"/>
                  <a:pt x="362" y="244"/>
                  <a:pt x="362" y="244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375" y="271"/>
                  <a:pt x="386" y="270"/>
                  <a:pt x="389" y="261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2" y="87"/>
                  <a:pt x="430" y="83"/>
                  <a:pt x="426" y="81"/>
                </a:cubicBezTo>
                <a:cubicBezTo>
                  <a:pt x="269" y="3"/>
                  <a:pt x="269" y="3"/>
                  <a:pt x="269" y="3"/>
                </a:cubicBezTo>
                <a:cubicBezTo>
                  <a:pt x="262" y="0"/>
                  <a:pt x="253" y="8"/>
                  <a:pt x="257" y="16"/>
                </a:cubicBezTo>
                <a:cubicBezTo>
                  <a:pt x="275" y="55"/>
                  <a:pt x="275" y="55"/>
                  <a:pt x="275" y="55"/>
                </a:cubicBezTo>
                <a:cubicBezTo>
                  <a:pt x="276" y="58"/>
                  <a:pt x="276" y="58"/>
                  <a:pt x="276" y="58"/>
                </a:cubicBezTo>
                <a:cubicBezTo>
                  <a:pt x="263" y="64"/>
                  <a:pt x="250" y="71"/>
                  <a:pt x="238" y="79"/>
                </a:cubicBezTo>
                <a:cubicBezTo>
                  <a:pt x="238" y="79"/>
                  <a:pt x="238" y="79"/>
                  <a:pt x="238" y="79"/>
                </a:cubicBezTo>
                <a:cubicBezTo>
                  <a:pt x="110" y="151"/>
                  <a:pt x="18" y="272"/>
                  <a:pt x="8" y="428"/>
                </a:cubicBezTo>
                <a:cubicBezTo>
                  <a:pt x="1" y="519"/>
                  <a:pt x="20" y="565"/>
                  <a:pt x="43" y="633"/>
                </a:cubicBezTo>
                <a:cubicBezTo>
                  <a:pt x="62" y="687"/>
                  <a:pt x="57" y="718"/>
                  <a:pt x="57" y="718"/>
                </a:cubicBezTo>
                <a:cubicBezTo>
                  <a:pt x="36" y="756"/>
                  <a:pt x="0" y="825"/>
                  <a:pt x="1" y="840"/>
                </a:cubicBezTo>
                <a:cubicBezTo>
                  <a:pt x="1" y="840"/>
                  <a:pt x="0" y="878"/>
                  <a:pt x="59" y="879"/>
                </a:cubicBezTo>
                <a:cubicBezTo>
                  <a:pt x="59" y="879"/>
                  <a:pt x="74" y="881"/>
                  <a:pt x="69" y="914"/>
                </a:cubicBezTo>
                <a:cubicBezTo>
                  <a:pt x="69" y="961"/>
                  <a:pt x="69" y="961"/>
                  <a:pt x="69" y="961"/>
                </a:cubicBezTo>
                <a:cubicBezTo>
                  <a:pt x="69" y="961"/>
                  <a:pt x="71" y="975"/>
                  <a:pt x="96" y="984"/>
                </a:cubicBezTo>
                <a:cubicBezTo>
                  <a:pt x="96" y="984"/>
                  <a:pt x="101" y="989"/>
                  <a:pt x="94" y="998"/>
                </a:cubicBezTo>
                <a:cubicBezTo>
                  <a:pt x="94" y="998"/>
                  <a:pt x="80" y="1013"/>
                  <a:pt x="104" y="1046"/>
                </a:cubicBezTo>
                <a:cubicBezTo>
                  <a:pt x="113" y="1058"/>
                  <a:pt x="126" y="1073"/>
                  <a:pt x="118" y="1104"/>
                </a:cubicBezTo>
                <a:cubicBezTo>
                  <a:pt x="118" y="1104"/>
                  <a:pt x="107" y="1163"/>
                  <a:pt x="130" y="1178"/>
                </a:cubicBezTo>
                <a:cubicBezTo>
                  <a:pt x="130" y="1178"/>
                  <a:pt x="157" y="1209"/>
                  <a:pt x="264" y="1196"/>
                </a:cubicBezTo>
                <a:cubicBezTo>
                  <a:pt x="301" y="1191"/>
                  <a:pt x="370" y="1173"/>
                  <a:pt x="411" y="1225"/>
                </a:cubicBezTo>
                <a:cubicBezTo>
                  <a:pt x="411" y="1225"/>
                  <a:pt x="509" y="1412"/>
                  <a:pt x="517" y="1456"/>
                </a:cubicBezTo>
                <a:cubicBezTo>
                  <a:pt x="517" y="1456"/>
                  <a:pt x="571" y="1359"/>
                  <a:pt x="655" y="1268"/>
                </a:cubicBezTo>
                <a:cubicBezTo>
                  <a:pt x="710" y="1208"/>
                  <a:pt x="778" y="1149"/>
                  <a:pt x="853" y="1122"/>
                </a:cubicBezTo>
                <a:cubicBezTo>
                  <a:pt x="856" y="1117"/>
                  <a:pt x="859" y="1111"/>
                  <a:pt x="862" y="1106"/>
                </a:cubicBezTo>
                <a:cubicBezTo>
                  <a:pt x="862" y="1105"/>
                  <a:pt x="862" y="1105"/>
                  <a:pt x="862" y="1104"/>
                </a:cubicBezTo>
                <a:cubicBezTo>
                  <a:pt x="862" y="1078"/>
                  <a:pt x="861" y="1048"/>
                  <a:pt x="856" y="1016"/>
                </a:cubicBezTo>
                <a:cubicBezTo>
                  <a:pt x="829" y="876"/>
                  <a:pt x="727" y="760"/>
                  <a:pt x="526" y="75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8EE669-CFB6-4FCE-895B-ACE7B9071F77}"/>
              </a:ext>
            </a:extLst>
          </p:cNvPr>
          <p:cNvSpPr txBox="1"/>
          <p:nvPr/>
        </p:nvSpPr>
        <p:spPr>
          <a:xfrm rot="17929624">
            <a:off x="2668015" y="2536665"/>
            <a:ext cx="1570452" cy="1123563"/>
          </a:xfrm>
          <a:prstGeom prst="rect">
            <a:avLst/>
          </a:prstGeom>
          <a:noFill/>
        </p:spPr>
        <p:txBody>
          <a:bodyPr wrap="square" rtlCol="0" anchor="ctr">
            <a:prstTxWarp prst="textArchUp">
              <a:avLst/>
            </a:prstTxWarp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1F7A25E-D8D2-4B4F-ACDB-6C598EAEE925}"/>
              </a:ext>
            </a:extLst>
          </p:cNvPr>
          <p:cNvSpPr>
            <a:spLocks/>
          </p:cNvSpPr>
          <p:nvPr/>
        </p:nvSpPr>
        <p:spPr bwMode="auto">
          <a:xfrm>
            <a:off x="3244051" y="2695501"/>
            <a:ext cx="1344613" cy="1343025"/>
          </a:xfrm>
          <a:custGeom>
            <a:avLst/>
            <a:gdLst>
              <a:gd name="T0" fmla="*/ 432 w 443"/>
              <a:gd name="T1" fmla="*/ 185 h 442"/>
              <a:gd name="T2" fmla="*/ 360 w 443"/>
              <a:gd name="T3" fmla="*/ 141 h 442"/>
              <a:gd name="T4" fmla="*/ 398 w 443"/>
              <a:gd name="T5" fmla="*/ 89 h 442"/>
              <a:gd name="T6" fmla="*/ 360 w 443"/>
              <a:gd name="T7" fmla="*/ 47 h 442"/>
              <a:gd name="T8" fmla="*/ 345 w 443"/>
              <a:gd name="T9" fmla="*/ 47 h 442"/>
              <a:gd name="T10" fmla="*/ 263 w 443"/>
              <a:gd name="T11" fmla="*/ 66 h 442"/>
              <a:gd name="T12" fmla="*/ 253 w 443"/>
              <a:gd name="T13" fmla="*/ 3 h 442"/>
              <a:gd name="T14" fmla="*/ 197 w 443"/>
              <a:gd name="T15" fmla="*/ 0 h 442"/>
              <a:gd name="T16" fmla="*/ 186 w 443"/>
              <a:gd name="T17" fmla="*/ 10 h 442"/>
              <a:gd name="T18" fmla="*/ 142 w 443"/>
              <a:gd name="T19" fmla="*/ 82 h 442"/>
              <a:gd name="T20" fmla="*/ 91 w 443"/>
              <a:gd name="T21" fmla="*/ 44 h 442"/>
              <a:gd name="T22" fmla="*/ 48 w 443"/>
              <a:gd name="T23" fmla="*/ 82 h 442"/>
              <a:gd name="T24" fmla="*/ 48 w 443"/>
              <a:gd name="T25" fmla="*/ 97 h 442"/>
              <a:gd name="T26" fmla="*/ 67 w 443"/>
              <a:gd name="T27" fmla="*/ 179 h 442"/>
              <a:gd name="T28" fmla="*/ 3 w 443"/>
              <a:gd name="T29" fmla="*/ 189 h 442"/>
              <a:gd name="T30" fmla="*/ 0 w 443"/>
              <a:gd name="T31" fmla="*/ 245 h 442"/>
              <a:gd name="T32" fmla="*/ 11 w 443"/>
              <a:gd name="T33" fmla="*/ 256 h 442"/>
              <a:gd name="T34" fmla="*/ 83 w 443"/>
              <a:gd name="T35" fmla="*/ 300 h 442"/>
              <a:gd name="T36" fmla="*/ 45 w 443"/>
              <a:gd name="T37" fmla="*/ 352 h 442"/>
              <a:gd name="T38" fmla="*/ 82 w 443"/>
              <a:gd name="T39" fmla="*/ 394 h 442"/>
              <a:gd name="T40" fmla="*/ 98 w 443"/>
              <a:gd name="T41" fmla="*/ 395 h 442"/>
              <a:gd name="T42" fmla="*/ 180 w 443"/>
              <a:gd name="T43" fmla="*/ 375 h 442"/>
              <a:gd name="T44" fmla="*/ 189 w 443"/>
              <a:gd name="T45" fmla="*/ 439 h 442"/>
              <a:gd name="T46" fmla="*/ 246 w 443"/>
              <a:gd name="T47" fmla="*/ 442 h 442"/>
              <a:gd name="T48" fmla="*/ 257 w 443"/>
              <a:gd name="T49" fmla="*/ 431 h 442"/>
              <a:gd name="T50" fmla="*/ 301 w 443"/>
              <a:gd name="T51" fmla="*/ 359 h 442"/>
              <a:gd name="T52" fmla="*/ 352 w 443"/>
              <a:gd name="T53" fmla="*/ 397 h 442"/>
              <a:gd name="T54" fmla="*/ 395 w 443"/>
              <a:gd name="T55" fmla="*/ 360 h 442"/>
              <a:gd name="T56" fmla="*/ 395 w 443"/>
              <a:gd name="T57" fmla="*/ 344 h 442"/>
              <a:gd name="T58" fmla="*/ 376 w 443"/>
              <a:gd name="T59" fmla="*/ 262 h 442"/>
              <a:gd name="T60" fmla="*/ 440 w 443"/>
              <a:gd name="T61" fmla="*/ 253 h 442"/>
              <a:gd name="T62" fmla="*/ 443 w 443"/>
              <a:gd name="T63" fmla="*/ 197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3" h="442">
                <a:moveTo>
                  <a:pt x="440" y="189"/>
                </a:moveTo>
                <a:cubicBezTo>
                  <a:pt x="438" y="186"/>
                  <a:pt x="435" y="185"/>
                  <a:pt x="432" y="185"/>
                </a:cubicBezTo>
                <a:cubicBezTo>
                  <a:pt x="376" y="179"/>
                  <a:pt x="376" y="179"/>
                  <a:pt x="376" y="179"/>
                </a:cubicBezTo>
                <a:cubicBezTo>
                  <a:pt x="372" y="166"/>
                  <a:pt x="367" y="153"/>
                  <a:pt x="360" y="141"/>
                </a:cubicBezTo>
                <a:cubicBezTo>
                  <a:pt x="395" y="97"/>
                  <a:pt x="395" y="97"/>
                  <a:pt x="395" y="97"/>
                </a:cubicBezTo>
                <a:cubicBezTo>
                  <a:pt x="397" y="95"/>
                  <a:pt x="398" y="92"/>
                  <a:pt x="398" y="89"/>
                </a:cubicBezTo>
                <a:cubicBezTo>
                  <a:pt x="398" y="86"/>
                  <a:pt x="397" y="84"/>
                  <a:pt x="395" y="82"/>
                </a:cubicBezTo>
                <a:cubicBezTo>
                  <a:pt x="360" y="47"/>
                  <a:pt x="360" y="47"/>
                  <a:pt x="360" y="47"/>
                </a:cubicBezTo>
                <a:cubicBezTo>
                  <a:pt x="358" y="45"/>
                  <a:pt x="356" y="44"/>
                  <a:pt x="352" y="44"/>
                </a:cubicBezTo>
                <a:cubicBezTo>
                  <a:pt x="349" y="44"/>
                  <a:pt x="347" y="45"/>
                  <a:pt x="345" y="47"/>
                </a:cubicBezTo>
                <a:cubicBezTo>
                  <a:pt x="301" y="82"/>
                  <a:pt x="301" y="82"/>
                  <a:pt x="301" y="82"/>
                </a:cubicBezTo>
                <a:cubicBezTo>
                  <a:pt x="289" y="75"/>
                  <a:pt x="276" y="70"/>
                  <a:pt x="263" y="66"/>
                </a:cubicBezTo>
                <a:cubicBezTo>
                  <a:pt x="257" y="10"/>
                  <a:pt x="257" y="10"/>
                  <a:pt x="257" y="10"/>
                </a:cubicBezTo>
                <a:cubicBezTo>
                  <a:pt x="257" y="7"/>
                  <a:pt x="256" y="5"/>
                  <a:pt x="253" y="3"/>
                </a:cubicBezTo>
                <a:cubicBezTo>
                  <a:pt x="251" y="1"/>
                  <a:pt x="249" y="0"/>
                  <a:pt x="246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194" y="0"/>
                  <a:pt x="192" y="1"/>
                  <a:pt x="189" y="3"/>
                </a:cubicBezTo>
                <a:cubicBezTo>
                  <a:pt x="187" y="5"/>
                  <a:pt x="186" y="7"/>
                  <a:pt x="186" y="10"/>
                </a:cubicBezTo>
                <a:cubicBezTo>
                  <a:pt x="180" y="66"/>
                  <a:pt x="180" y="66"/>
                  <a:pt x="180" y="66"/>
                </a:cubicBezTo>
                <a:cubicBezTo>
                  <a:pt x="167" y="70"/>
                  <a:pt x="154" y="75"/>
                  <a:pt x="142" y="82"/>
                </a:cubicBezTo>
                <a:cubicBezTo>
                  <a:pt x="98" y="47"/>
                  <a:pt x="98" y="47"/>
                  <a:pt x="98" y="47"/>
                </a:cubicBezTo>
                <a:cubicBezTo>
                  <a:pt x="96" y="45"/>
                  <a:pt x="93" y="44"/>
                  <a:pt x="91" y="44"/>
                </a:cubicBezTo>
                <a:cubicBezTo>
                  <a:pt x="87" y="44"/>
                  <a:pt x="84" y="45"/>
                  <a:pt x="82" y="47"/>
                </a:cubicBezTo>
                <a:cubicBezTo>
                  <a:pt x="48" y="82"/>
                  <a:pt x="48" y="82"/>
                  <a:pt x="48" y="82"/>
                </a:cubicBezTo>
                <a:cubicBezTo>
                  <a:pt x="46" y="84"/>
                  <a:pt x="45" y="86"/>
                  <a:pt x="45" y="89"/>
                </a:cubicBezTo>
                <a:cubicBezTo>
                  <a:pt x="44" y="92"/>
                  <a:pt x="45" y="95"/>
                  <a:pt x="48" y="97"/>
                </a:cubicBezTo>
                <a:cubicBezTo>
                  <a:pt x="83" y="141"/>
                  <a:pt x="83" y="141"/>
                  <a:pt x="83" y="141"/>
                </a:cubicBezTo>
                <a:cubicBezTo>
                  <a:pt x="76" y="153"/>
                  <a:pt x="71" y="166"/>
                  <a:pt x="67" y="179"/>
                </a:cubicBezTo>
                <a:cubicBezTo>
                  <a:pt x="11" y="185"/>
                  <a:pt x="11" y="185"/>
                  <a:pt x="11" y="185"/>
                </a:cubicBezTo>
                <a:cubicBezTo>
                  <a:pt x="8" y="185"/>
                  <a:pt x="5" y="186"/>
                  <a:pt x="3" y="189"/>
                </a:cubicBezTo>
                <a:cubicBezTo>
                  <a:pt x="1" y="191"/>
                  <a:pt x="0" y="193"/>
                  <a:pt x="0" y="197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48"/>
                  <a:pt x="1" y="250"/>
                  <a:pt x="3" y="253"/>
                </a:cubicBezTo>
                <a:cubicBezTo>
                  <a:pt x="5" y="255"/>
                  <a:pt x="8" y="256"/>
                  <a:pt x="11" y="256"/>
                </a:cubicBezTo>
                <a:cubicBezTo>
                  <a:pt x="67" y="262"/>
                  <a:pt x="67" y="262"/>
                  <a:pt x="67" y="262"/>
                </a:cubicBezTo>
                <a:cubicBezTo>
                  <a:pt x="71" y="275"/>
                  <a:pt x="76" y="288"/>
                  <a:pt x="83" y="300"/>
                </a:cubicBezTo>
                <a:cubicBezTo>
                  <a:pt x="48" y="344"/>
                  <a:pt x="48" y="344"/>
                  <a:pt x="48" y="344"/>
                </a:cubicBezTo>
                <a:cubicBezTo>
                  <a:pt x="45" y="346"/>
                  <a:pt x="44" y="349"/>
                  <a:pt x="45" y="352"/>
                </a:cubicBezTo>
                <a:cubicBezTo>
                  <a:pt x="45" y="355"/>
                  <a:pt x="46" y="358"/>
                  <a:pt x="48" y="360"/>
                </a:cubicBezTo>
                <a:cubicBezTo>
                  <a:pt x="82" y="394"/>
                  <a:pt x="82" y="394"/>
                  <a:pt x="82" y="394"/>
                </a:cubicBezTo>
                <a:cubicBezTo>
                  <a:pt x="84" y="396"/>
                  <a:pt x="87" y="397"/>
                  <a:pt x="91" y="397"/>
                </a:cubicBezTo>
                <a:cubicBezTo>
                  <a:pt x="93" y="397"/>
                  <a:pt x="96" y="396"/>
                  <a:pt x="98" y="395"/>
                </a:cubicBezTo>
                <a:cubicBezTo>
                  <a:pt x="142" y="359"/>
                  <a:pt x="142" y="359"/>
                  <a:pt x="142" y="359"/>
                </a:cubicBezTo>
                <a:cubicBezTo>
                  <a:pt x="154" y="366"/>
                  <a:pt x="167" y="371"/>
                  <a:pt x="180" y="375"/>
                </a:cubicBezTo>
                <a:cubicBezTo>
                  <a:pt x="186" y="431"/>
                  <a:pt x="186" y="431"/>
                  <a:pt x="186" y="431"/>
                </a:cubicBezTo>
                <a:cubicBezTo>
                  <a:pt x="186" y="434"/>
                  <a:pt x="187" y="437"/>
                  <a:pt x="189" y="439"/>
                </a:cubicBezTo>
                <a:cubicBezTo>
                  <a:pt x="192" y="441"/>
                  <a:pt x="194" y="442"/>
                  <a:pt x="197" y="442"/>
                </a:cubicBezTo>
                <a:cubicBezTo>
                  <a:pt x="246" y="442"/>
                  <a:pt x="246" y="442"/>
                  <a:pt x="246" y="442"/>
                </a:cubicBezTo>
                <a:cubicBezTo>
                  <a:pt x="249" y="442"/>
                  <a:pt x="251" y="441"/>
                  <a:pt x="253" y="439"/>
                </a:cubicBezTo>
                <a:cubicBezTo>
                  <a:pt x="256" y="437"/>
                  <a:pt x="257" y="434"/>
                  <a:pt x="257" y="431"/>
                </a:cubicBezTo>
                <a:cubicBezTo>
                  <a:pt x="263" y="375"/>
                  <a:pt x="263" y="375"/>
                  <a:pt x="263" y="375"/>
                </a:cubicBezTo>
                <a:cubicBezTo>
                  <a:pt x="276" y="371"/>
                  <a:pt x="289" y="366"/>
                  <a:pt x="301" y="359"/>
                </a:cubicBezTo>
                <a:cubicBezTo>
                  <a:pt x="345" y="395"/>
                  <a:pt x="345" y="395"/>
                  <a:pt x="345" y="395"/>
                </a:cubicBezTo>
                <a:cubicBezTo>
                  <a:pt x="347" y="396"/>
                  <a:pt x="349" y="397"/>
                  <a:pt x="352" y="397"/>
                </a:cubicBezTo>
                <a:cubicBezTo>
                  <a:pt x="356" y="397"/>
                  <a:pt x="358" y="396"/>
                  <a:pt x="360" y="394"/>
                </a:cubicBezTo>
                <a:cubicBezTo>
                  <a:pt x="395" y="360"/>
                  <a:pt x="395" y="360"/>
                  <a:pt x="395" y="360"/>
                </a:cubicBezTo>
                <a:cubicBezTo>
                  <a:pt x="397" y="358"/>
                  <a:pt x="398" y="355"/>
                  <a:pt x="398" y="352"/>
                </a:cubicBezTo>
                <a:cubicBezTo>
                  <a:pt x="398" y="349"/>
                  <a:pt x="397" y="346"/>
                  <a:pt x="395" y="344"/>
                </a:cubicBezTo>
                <a:cubicBezTo>
                  <a:pt x="360" y="300"/>
                  <a:pt x="360" y="300"/>
                  <a:pt x="360" y="300"/>
                </a:cubicBezTo>
                <a:cubicBezTo>
                  <a:pt x="367" y="288"/>
                  <a:pt x="372" y="275"/>
                  <a:pt x="376" y="262"/>
                </a:cubicBezTo>
                <a:cubicBezTo>
                  <a:pt x="432" y="256"/>
                  <a:pt x="432" y="256"/>
                  <a:pt x="432" y="256"/>
                </a:cubicBezTo>
                <a:cubicBezTo>
                  <a:pt x="435" y="256"/>
                  <a:pt x="438" y="255"/>
                  <a:pt x="440" y="253"/>
                </a:cubicBezTo>
                <a:cubicBezTo>
                  <a:pt x="442" y="250"/>
                  <a:pt x="443" y="248"/>
                  <a:pt x="443" y="245"/>
                </a:cubicBezTo>
                <a:cubicBezTo>
                  <a:pt x="443" y="197"/>
                  <a:pt x="443" y="197"/>
                  <a:pt x="443" y="197"/>
                </a:cubicBezTo>
                <a:cubicBezTo>
                  <a:pt x="443" y="193"/>
                  <a:pt x="442" y="191"/>
                  <a:pt x="440" y="18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GB"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  <a:endParaRPr lang="en-IN" sz="16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771F71-A363-4DBB-A316-3BFD581EF9CD}"/>
              </a:ext>
            </a:extLst>
          </p:cNvPr>
          <p:cNvSpPr txBox="1"/>
          <p:nvPr/>
        </p:nvSpPr>
        <p:spPr>
          <a:xfrm>
            <a:off x="5259426" y="4170336"/>
            <a:ext cx="224282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sz="1600" dirty="0"/>
              <a:t>This is a sample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259124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019BB226-9F1E-45AC-AEA2-84E1E302AE29}"/>
              </a:ext>
            </a:extLst>
          </p:cNvPr>
          <p:cNvSpPr>
            <a:spLocks/>
          </p:cNvSpPr>
          <p:nvPr/>
        </p:nvSpPr>
        <p:spPr bwMode="auto">
          <a:xfrm>
            <a:off x="7766972" y="1796853"/>
            <a:ext cx="2710931" cy="906463"/>
          </a:xfrm>
          <a:custGeom>
            <a:avLst/>
            <a:gdLst>
              <a:gd name="T0" fmla="*/ 668 w 671"/>
              <a:gd name="T1" fmla="*/ 143 h 298"/>
              <a:gd name="T2" fmla="*/ 558 w 671"/>
              <a:gd name="T3" fmla="*/ 7 h 298"/>
              <a:gd name="T4" fmla="*/ 542 w 671"/>
              <a:gd name="T5" fmla="*/ 13 h 298"/>
              <a:gd name="T6" fmla="*/ 542 w 671"/>
              <a:gd name="T7" fmla="*/ 56 h 298"/>
              <a:gd name="T8" fmla="*/ 0 w 671"/>
              <a:gd name="T9" fmla="*/ 56 h 298"/>
              <a:gd name="T10" fmla="*/ 0 w 671"/>
              <a:gd name="T11" fmla="*/ 242 h 298"/>
              <a:gd name="T12" fmla="*/ 542 w 671"/>
              <a:gd name="T13" fmla="*/ 242 h 298"/>
              <a:gd name="T14" fmla="*/ 542 w 671"/>
              <a:gd name="T15" fmla="*/ 285 h 298"/>
              <a:gd name="T16" fmla="*/ 558 w 671"/>
              <a:gd name="T17" fmla="*/ 291 h 298"/>
              <a:gd name="T18" fmla="*/ 668 w 671"/>
              <a:gd name="T19" fmla="*/ 155 h 298"/>
              <a:gd name="T20" fmla="*/ 668 w 671"/>
              <a:gd name="T21" fmla="*/ 14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1" h="298">
                <a:moveTo>
                  <a:pt x="668" y="143"/>
                </a:moveTo>
                <a:cubicBezTo>
                  <a:pt x="558" y="7"/>
                  <a:pt x="558" y="7"/>
                  <a:pt x="558" y="7"/>
                </a:cubicBezTo>
                <a:cubicBezTo>
                  <a:pt x="553" y="0"/>
                  <a:pt x="542" y="4"/>
                  <a:pt x="542" y="13"/>
                </a:cubicBezTo>
                <a:cubicBezTo>
                  <a:pt x="542" y="56"/>
                  <a:pt x="542" y="56"/>
                  <a:pt x="542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42"/>
                  <a:pt x="0" y="242"/>
                  <a:pt x="0" y="242"/>
                </a:cubicBezTo>
                <a:cubicBezTo>
                  <a:pt x="542" y="242"/>
                  <a:pt x="542" y="242"/>
                  <a:pt x="542" y="242"/>
                </a:cubicBezTo>
                <a:cubicBezTo>
                  <a:pt x="542" y="285"/>
                  <a:pt x="542" y="285"/>
                  <a:pt x="542" y="285"/>
                </a:cubicBezTo>
                <a:cubicBezTo>
                  <a:pt x="542" y="294"/>
                  <a:pt x="553" y="298"/>
                  <a:pt x="558" y="291"/>
                </a:cubicBezTo>
                <a:cubicBezTo>
                  <a:pt x="668" y="155"/>
                  <a:pt x="668" y="155"/>
                  <a:pt x="668" y="155"/>
                </a:cubicBezTo>
                <a:cubicBezTo>
                  <a:pt x="671" y="151"/>
                  <a:pt x="671" y="146"/>
                  <a:pt x="668" y="14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545728-5D2E-4298-83AD-A894A101745C}"/>
              </a:ext>
            </a:extLst>
          </p:cNvPr>
          <p:cNvSpPr txBox="1"/>
          <p:nvPr/>
        </p:nvSpPr>
        <p:spPr>
          <a:xfrm>
            <a:off x="8628093" y="2075357"/>
            <a:ext cx="7653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4D1609F-E7BD-46ED-9C28-8827FDC31532}"/>
              </a:ext>
            </a:extLst>
          </p:cNvPr>
          <p:cNvSpPr>
            <a:spLocks/>
          </p:cNvSpPr>
          <p:nvPr/>
        </p:nvSpPr>
        <p:spPr bwMode="auto">
          <a:xfrm>
            <a:off x="5511266" y="1796853"/>
            <a:ext cx="2717271" cy="906463"/>
          </a:xfrm>
          <a:custGeom>
            <a:avLst/>
            <a:gdLst>
              <a:gd name="T0" fmla="*/ 670 w 673"/>
              <a:gd name="T1" fmla="*/ 143 h 298"/>
              <a:gd name="T2" fmla="*/ 560 w 673"/>
              <a:gd name="T3" fmla="*/ 7 h 298"/>
              <a:gd name="T4" fmla="*/ 543 w 673"/>
              <a:gd name="T5" fmla="*/ 13 h 298"/>
              <a:gd name="T6" fmla="*/ 543 w 673"/>
              <a:gd name="T7" fmla="*/ 56 h 298"/>
              <a:gd name="T8" fmla="*/ 0 w 673"/>
              <a:gd name="T9" fmla="*/ 56 h 298"/>
              <a:gd name="T10" fmla="*/ 0 w 673"/>
              <a:gd name="T11" fmla="*/ 242 h 298"/>
              <a:gd name="T12" fmla="*/ 543 w 673"/>
              <a:gd name="T13" fmla="*/ 242 h 298"/>
              <a:gd name="T14" fmla="*/ 543 w 673"/>
              <a:gd name="T15" fmla="*/ 285 h 298"/>
              <a:gd name="T16" fmla="*/ 560 w 673"/>
              <a:gd name="T17" fmla="*/ 291 h 298"/>
              <a:gd name="T18" fmla="*/ 670 w 673"/>
              <a:gd name="T19" fmla="*/ 155 h 298"/>
              <a:gd name="T20" fmla="*/ 670 w 673"/>
              <a:gd name="T21" fmla="*/ 14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3" h="298">
                <a:moveTo>
                  <a:pt x="670" y="143"/>
                </a:moveTo>
                <a:cubicBezTo>
                  <a:pt x="560" y="7"/>
                  <a:pt x="560" y="7"/>
                  <a:pt x="560" y="7"/>
                </a:cubicBezTo>
                <a:cubicBezTo>
                  <a:pt x="554" y="0"/>
                  <a:pt x="543" y="4"/>
                  <a:pt x="543" y="13"/>
                </a:cubicBezTo>
                <a:cubicBezTo>
                  <a:pt x="543" y="56"/>
                  <a:pt x="543" y="56"/>
                  <a:pt x="543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42"/>
                  <a:pt x="0" y="242"/>
                  <a:pt x="0" y="242"/>
                </a:cubicBezTo>
                <a:cubicBezTo>
                  <a:pt x="543" y="242"/>
                  <a:pt x="543" y="242"/>
                  <a:pt x="543" y="242"/>
                </a:cubicBezTo>
                <a:cubicBezTo>
                  <a:pt x="543" y="285"/>
                  <a:pt x="543" y="285"/>
                  <a:pt x="543" y="285"/>
                </a:cubicBezTo>
                <a:cubicBezTo>
                  <a:pt x="543" y="294"/>
                  <a:pt x="554" y="298"/>
                  <a:pt x="560" y="291"/>
                </a:cubicBezTo>
                <a:cubicBezTo>
                  <a:pt x="670" y="155"/>
                  <a:pt x="670" y="155"/>
                  <a:pt x="670" y="155"/>
                </a:cubicBezTo>
                <a:cubicBezTo>
                  <a:pt x="673" y="151"/>
                  <a:pt x="673" y="146"/>
                  <a:pt x="670" y="14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7A3539-4B77-4E86-B70D-615F721E99C6}"/>
              </a:ext>
            </a:extLst>
          </p:cNvPr>
          <p:cNvSpPr txBox="1"/>
          <p:nvPr/>
        </p:nvSpPr>
        <p:spPr>
          <a:xfrm>
            <a:off x="6380839" y="2075357"/>
            <a:ext cx="76536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D23D159-9DCC-4E24-8042-5775D515B69C}"/>
              </a:ext>
            </a:extLst>
          </p:cNvPr>
          <p:cNvSpPr>
            <a:spLocks/>
          </p:cNvSpPr>
          <p:nvPr/>
        </p:nvSpPr>
        <p:spPr bwMode="auto">
          <a:xfrm>
            <a:off x="3331897" y="1796853"/>
            <a:ext cx="2717271" cy="906463"/>
          </a:xfrm>
          <a:custGeom>
            <a:avLst/>
            <a:gdLst>
              <a:gd name="T0" fmla="*/ 670 w 673"/>
              <a:gd name="T1" fmla="*/ 143 h 298"/>
              <a:gd name="T2" fmla="*/ 560 w 673"/>
              <a:gd name="T3" fmla="*/ 7 h 298"/>
              <a:gd name="T4" fmla="*/ 543 w 673"/>
              <a:gd name="T5" fmla="*/ 13 h 298"/>
              <a:gd name="T6" fmla="*/ 543 w 673"/>
              <a:gd name="T7" fmla="*/ 56 h 298"/>
              <a:gd name="T8" fmla="*/ 165 w 673"/>
              <a:gd name="T9" fmla="*/ 56 h 298"/>
              <a:gd name="T10" fmla="*/ 0 w 673"/>
              <a:gd name="T11" fmla="*/ 90 h 298"/>
              <a:gd name="T12" fmla="*/ 81 w 673"/>
              <a:gd name="T13" fmla="*/ 258 h 298"/>
              <a:gd name="T14" fmla="*/ 165 w 673"/>
              <a:gd name="T15" fmla="*/ 242 h 298"/>
              <a:gd name="T16" fmla="*/ 543 w 673"/>
              <a:gd name="T17" fmla="*/ 242 h 298"/>
              <a:gd name="T18" fmla="*/ 543 w 673"/>
              <a:gd name="T19" fmla="*/ 285 h 298"/>
              <a:gd name="T20" fmla="*/ 560 w 673"/>
              <a:gd name="T21" fmla="*/ 291 h 298"/>
              <a:gd name="T22" fmla="*/ 670 w 673"/>
              <a:gd name="T23" fmla="*/ 155 h 298"/>
              <a:gd name="T24" fmla="*/ 670 w 673"/>
              <a:gd name="T25" fmla="*/ 14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3" h="298">
                <a:moveTo>
                  <a:pt x="670" y="143"/>
                </a:moveTo>
                <a:cubicBezTo>
                  <a:pt x="560" y="7"/>
                  <a:pt x="560" y="7"/>
                  <a:pt x="560" y="7"/>
                </a:cubicBezTo>
                <a:cubicBezTo>
                  <a:pt x="554" y="0"/>
                  <a:pt x="543" y="4"/>
                  <a:pt x="543" y="13"/>
                </a:cubicBezTo>
                <a:cubicBezTo>
                  <a:pt x="543" y="56"/>
                  <a:pt x="543" y="56"/>
                  <a:pt x="543" y="56"/>
                </a:cubicBezTo>
                <a:cubicBezTo>
                  <a:pt x="165" y="56"/>
                  <a:pt x="165" y="56"/>
                  <a:pt x="165" y="56"/>
                </a:cubicBezTo>
                <a:cubicBezTo>
                  <a:pt x="106" y="56"/>
                  <a:pt x="50" y="68"/>
                  <a:pt x="0" y="90"/>
                </a:cubicBezTo>
                <a:cubicBezTo>
                  <a:pt x="81" y="258"/>
                  <a:pt x="81" y="258"/>
                  <a:pt x="81" y="258"/>
                </a:cubicBezTo>
                <a:cubicBezTo>
                  <a:pt x="107" y="248"/>
                  <a:pt x="136" y="242"/>
                  <a:pt x="165" y="242"/>
                </a:cubicBezTo>
                <a:cubicBezTo>
                  <a:pt x="543" y="242"/>
                  <a:pt x="543" y="242"/>
                  <a:pt x="543" y="242"/>
                </a:cubicBezTo>
                <a:cubicBezTo>
                  <a:pt x="543" y="285"/>
                  <a:pt x="543" y="285"/>
                  <a:pt x="543" y="285"/>
                </a:cubicBezTo>
                <a:cubicBezTo>
                  <a:pt x="543" y="294"/>
                  <a:pt x="554" y="298"/>
                  <a:pt x="560" y="291"/>
                </a:cubicBezTo>
                <a:cubicBezTo>
                  <a:pt x="670" y="155"/>
                  <a:pt x="670" y="155"/>
                  <a:pt x="670" y="155"/>
                </a:cubicBezTo>
                <a:cubicBezTo>
                  <a:pt x="673" y="151"/>
                  <a:pt x="673" y="146"/>
                  <a:pt x="670" y="14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0BBBD1-357E-4576-B867-A58C8F4B171A}"/>
              </a:ext>
            </a:extLst>
          </p:cNvPr>
          <p:cNvSpPr txBox="1"/>
          <p:nvPr/>
        </p:nvSpPr>
        <p:spPr>
          <a:xfrm>
            <a:off x="4331628" y="2075357"/>
            <a:ext cx="76536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4 Step Head Process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79057D1-92BF-48AF-8BC2-AAAA7AEB2978}"/>
              </a:ext>
            </a:extLst>
          </p:cNvPr>
          <p:cNvSpPr>
            <a:spLocks/>
          </p:cNvSpPr>
          <p:nvPr/>
        </p:nvSpPr>
        <p:spPr bwMode="auto">
          <a:xfrm>
            <a:off x="2488401" y="1909566"/>
            <a:ext cx="2616200" cy="4422775"/>
          </a:xfrm>
          <a:custGeom>
            <a:avLst/>
            <a:gdLst>
              <a:gd name="T0" fmla="*/ 526 w 862"/>
              <a:gd name="T1" fmla="*/ 752 h 1456"/>
              <a:gd name="T2" fmla="*/ 322 w 862"/>
              <a:gd name="T3" fmla="*/ 706 h 1456"/>
              <a:gd name="T4" fmla="*/ 189 w 862"/>
              <a:gd name="T5" fmla="*/ 474 h 1456"/>
              <a:gd name="T6" fmla="*/ 189 w 862"/>
              <a:gd name="T7" fmla="*/ 474 h 1456"/>
              <a:gd name="T8" fmla="*/ 354 w 862"/>
              <a:gd name="T9" fmla="*/ 226 h 1456"/>
              <a:gd name="T10" fmla="*/ 362 w 862"/>
              <a:gd name="T11" fmla="*/ 244 h 1456"/>
              <a:gd name="T12" fmla="*/ 371 w 862"/>
              <a:gd name="T13" fmla="*/ 263 h 1456"/>
              <a:gd name="T14" fmla="*/ 389 w 862"/>
              <a:gd name="T15" fmla="*/ 261 h 1456"/>
              <a:gd name="T16" fmla="*/ 431 w 862"/>
              <a:gd name="T17" fmla="*/ 91 h 1456"/>
              <a:gd name="T18" fmla="*/ 426 w 862"/>
              <a:gd name="T19" fmla="*/ 81 h 1456"/>
              <a:gd name="T20" fmla="*/ 269 w 862"/>
              <a:gd name="T21" fmla="*/ 3 h 1456"/>
              <a:gd name="T22" fmla="*/ 257 w 862"/>
              <a:gd name="T23" fmla="*/ 16 h 1456"/>
              <a:gd name="T24" fmla="*/ 275 w 862"/>
              <a:gd name="T25" fmla="*/ 55 h 1456"/>
              <a:gd name="T26" fmla="*/ 276 w 862"/>
              <a:gd name="T27" fmla="*/ 58 h 1456"/>
              <a:gd name="T28" fmla="*/ 238 w 862"/>
              <a:gd name="T29" fmla="*/ 79 h 1456"/>
              <a:gd name="T30" fmla="*/ 238 w 862"/>
              <a:gd name="T31" fmla="*/ 79 h 1456"/>
              <a:gd name="T32" fmla="*/ 8 w 862"/>
              <a:gd name="T33" fmla="*/ 428 h 1456"/>
              <a:gd name="T34" fmla="*/ 43 w 862"/>
              <a:gd name="T35" fmla="*/ 633 h 1456"/>
              <a:gd name="T36" fmla="*/ 57 w 862"/>
              <a:gd name="T37" fmla="*/ 718 h 1456"/>
              <a:gd name="T38" fmla="*/ 1 w 862"/>
              <a:gd name="T39" fmla="*/ 840 h 1456"/>
              <a:gd name="T40" fmla="*/ 59 w 862"/>
              <a:gd name="T41" fmla="*/ 879 h 1456"/>
              <a:gd name="T42" fmla="*/ 69 w 862"/>
              <a:gd name="T43" fmla="*/ 914 h 1456"/>
              <a:gd name="T44" fmla="*/ 69 w 862"/>
              <a:gd name="T45" fmla="*/ 961 h 1456"/>
              <a:gd name="T46" fmla="*/ 96 w 862"/>
              <a:gd name="T47" fmla="*/ 984 h 1456"/>
              <a:gd name="T48" fmla="*/ 94 w 862"/>
              <a:gd name="T49" fmla="*/ 998 h 1456"/>
              <a:gd name="T50" fmla="*/ 104 w 862"/>
              <a:gd name="T51" fmla="*/ 1046 h 1456"/>
              <a:gd name="T52" fmla="*/ 118 w 862"/>
              <a:gd name="T53" fmla="*/ 1104 h 1456"/>
              <a:gd name="T54" fmla="*/ 130 w 862"/>
              <a:gd name="T55" fmla="*/ 1178 h 1456"/>
              <a:gd name="T56" fmla="*/ 264 w 862"/>
              <a:gd name="T57" fmla="*/ 1196 h 1456"/>
              <a:gd name="T58" fmla="*/ 411 w 862"/>
              <a:gd name="T59" fmla="*/ 1225 h 1456"/>
              <a:gd name="T60" fmla="*/ 517 w 862"/>
              <a:gd name="T61" fmla="*/ 1456 h 1456"/>
              <a:gd name="T62" fmla="*/ 655 w 862"/>
              <a:gd name="T63" fmla="*/ 1268 h 1456"/>
              <a:gd name="T64" fmla="*/ 853 w 862"/>
              <a:gd name="T65" fmla="*/ 1122 h 1456"/>
              <a:gd name="T66" fmla="*/ 862 w 862"/>
              <a:gd name="T67" fmla="*/ 1106 h 1456"/>
              <a:gd name="T68" fmla="*/ 862 w 862"/>
              <a:gd name="T69" fmla="*/ 1104 h 1456"/>
              <a:gd name="T70" fmla="*/ 856 w 862"/>
              <a:gd name="T71" fmla="*/ 1016 h 1456"/>
              <a:gd name="T72" fmla="*/ 526 w 862"/>
              <a:gd name="T73" fmla="*/ 752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2" h="1456">
                <a:moveTo>
                  <a:pt x="526" y="752"/>
                </a:moveTo>
                <a:cubicBezTo>
                  <a:pt x="414" y="748"/>
                  <a:pt x="354" y="727"/>
                  <a:pt x="322" y="706"/>
                </a:cubicBezTo>
                <a:cubicBezTo>
                  <a:pt x="243" y="659"/>
                  <a:pt x="189" y="572"/>
                  <a:pt x="189" y="474"/>
                </a:cubicBezTo>
                <a:cubicBezTo>
                  <a:pt x="189" y="474"/>
                  <a:pt x="189" y="474"/>
                  <a:pt x="189" y="474"/>
                </a:cubicBezTo>
                <a:cubicBezTo>
                  <a:pt x="189" y="363"/>
                  <a:pt x="257" y="267"/>
                  <a:pt x="354" y="226"/>
                </a:cubicBezTo>
                <a:cubicBezTo>
                  <a:pt x="362" y="244"/>
                  <a:pt x="362" y="244"/>
                  <a:pt x="362" y="244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375" y="271"/>
                  <a:pt x="386" y="270"/>
                  <a:pt x="389" y="261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2" y="87"/>
                  <a:pt x="430" y="83"/>
                  <a:pt x="426" y="81"/>
                </a:cubicBezTo>
                <a:cubicBezTo>
                  <a:pt x="269" y="3"/>
                  <a:pt x="269" y="3"/>
                  <a:pt x="269" y="3"/>
                </a:cubicBezTo>
                <a:cubicBezTo>
                  <a:pt x="262" y="0"/>
                  <a:pt x="253" y="8"/>
                  <a:pt x="257" y="16"/>
                </a:cubicBezTo>
                <a:cubicBezTo>
                  <a:pt x="275" y="55"/>
                  <a:pt x="275" y="55"/>
                  <a:pt x="275" y="55"/>
                </a:cubicBezTo>
                <a:cubicBezTo>
                  <a:pt x="276" y="58"/>
                  <a:pt x="276" y="58"/>
                  <a:pt x="276" y="58"/>
                </a:cubicBezTo>
                <a:cubicBezTo>
                  <a:pt x="263" y="64"/>
                  <a:pt x="250" y="71"/>
                  <a:pt x="238" y="79"/>
                </a:cubicBezTo>
                <a:cubicBezTo>
                  <a:pt x="238" y="79"/>
                  <a:pt x="238" y="79"/>
                  <a:pt x="238" y="79"/>
                </a:cubicBezTo>
                <a:cubicBezTo>
                  <a:pt x="110" y="151"/>
                  <a:pt x="18" y="272"/>
                  <a:pt x="8" y="428"/>
                </a:cubicBezTo>
                <a:cubicBezTo>
                  <a:pt x="1" y="519"/>
                  <a:pt x="20" y="565"/>
                  <a:pt x="43" y="633"/>
                </a:cubicBezTo>
                <a:cubicBezTo>
                  <a:pt x="62" y="687"/>
                  <a:pt x="57" y="718"/>
                  <a:pt x="57" y="718"/>
                </a:cubicBezTo>
                <a:cubicBezTo>
                  <a:pt x="36" y="756"/>
                  <a:pt x="0" y="825"/>
                  <a:pt x="1" y="840"/>
                </a:cubicBezTo>
                <a:cubicBezTo>
                  <a:pt x="1" y="840"/>
                  <a:pt x="0" y="878"/>
                  <a:pt x="59" y="879"/>
                </a:cubicBezTo>
                <a:cubicBezTo>
                  <a:pt x="59" y="879"/>
                  <a:pt x="74" y="881"/>
                  <a:pt x="69" y="914"/>
                </a:cubicBezTo>
                <a:cubicBezTo>
                  <a:pt x="69" y="961"/>
                  <a:pt x="69" y="961"/>
                  <a:pt x="69" y="961"/>
                </a:cubicBezTo>
                <a:cubicBezTo>
                  <a:pt x="69" y="961"/>
                  <a:pt x="71" y="975"/>
                  <a:pt x="96" y="984"/>
                </a:cubicBezTo>
                <a:cubicBezTo>
                  <a:pt x="96" y="984"/>
                  <a:pt x="101" y="989"/>
                  <a:pt x="94" y="998"/>
                </a:cubicBezTo>
                <a:cubicBezTo>
                  <a:pt x="94" y="998"/>
                  <a:pt x="80" y="1013"/>
                  <a:pt x="104" y="1046"/>
                </a:cubicBezTo>
                <a:cubicBezTo>
                  <a:pt x="113" y="1058"/>
                  <a:pt x="126" y="1073"/>
                  <a:pt x="118" y="1104"/>
                </a:cubicBezTo>
                <a:cubicBezTo>
                  <a:pt x="118" y="1104"/>
                  <a:pt x="107" y="1163"/>
                  <a:pt x="130" y="1178"/>
                </a:cubicBezTo>
                <a:cubicBezTo>
                  <a:pt x="130" y="1178"/>
                  <a:pt x="157" y="1209"/>
                  <a:pt x="264" y="1196"/>
                </a:cubicBezTo>
                <a:cubicBezTo>
                  <a:pt x="301" y="1191"/>
                  <a:pt x="370" y="1173"/>
                  <a:pt x="411" y="1225"/>
                </a:cubicBezTo>
                <a:cubicBezTo>
                  <a:pt x="411" y="1225"/>
                  <a:pt x="509" y="1412"/>
                  <a:pt x="517" y="1456"/>
                </a:cubicBezTo>
                <a:cubicBezTo>
                  <a:pt x="517" y="1456"/>
                  <a:pt x="571" y="1359"/>
                  <a:pt x="655" y="1268"/>
                </a:cubicBezTo>
                <a:cubicBezTo>
                  <a:pt x="710" y="1208"/>
                  <a:pt x="778" y="1149"/>
                  <a:pt x="853" y="1122"/>
                </a:cubicBezTo>
                <a:cubicBezTo>
                  <a:pt x="856" y="1117"/>
                  <a:pt x="859" y="1111"/>
                  <a:pt x="862" y="1106"/>
                </a:cubicBezTo>
                <a:cubicBezTo>
                  <a:pt x="862" y="1105"/>
                  <a:pt x="862" y="1105"/>
                  <a:pt x="862" y="1104"/>
                </a:cubicBezTo>
                <a:cubicBezTo>
                  <a:pt x="862" y="1078"/>
                  <a:pt x="861" y="1048"/>
                  <a:pt x="856" y="1016"/>
                </a:cubicBezTo>
                <a:cubicBezTo>
                  <a:pt x="829" y="876"/>
                  <a:pt x="727" y="760"/>
                  <a:pt x="526" y="75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8EE669-CFB6-4FCE-895B-ACE7B9071F77}"/>
              </a:ext>
            </a:extLst>
          </p:cNvPr>
          <p:cNvSpPr txBox="1"/>
          <p:nvPr/>
        </p:nvSpPr>
        <p:spPr>
          <a:xfrm rot="17929624">
            <a:off x="2668015" y="2536665"/>
            <a:ext cx="1570452" cy="1123563"/>
          </a:xfrm>
          <a:prstGeom prst="rect">
            <a:avLst/>
          </a:prstGeom>
          <a:noFill/>
        </p:spPr>
        <p:txBody>
          <a:bodyPr wrap="square" rtlCol="0" anchor="ctr">
            <a:prstTxWarp prst="textArchUp">
              <a:avLst/>
            </a:prstTxWarp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1F7A25E-D8D2-4B4F-ACDB-6C598EAEE925}"/>
              </a:ext>
            </a:extLst>
          </p:cNvPr>
          <p:cNvSpPr>
            <a:spLocks/>
          </p:cNvSpPr>
          <p:nvPr/>
        </p:nvSpPr>
        <p:spPr bwMode="auto">
          <a:xfrm>
            <a:off x="3244051" y="2695501"/>
            <a:ext cx="1344613" cy="1343025"/>
          </a:xfrm>
          <a:custGeom>
            <a:avLst/>
            <a:gdLst>
              <a:gd name="T0" fmla="*/ 432 w 443"/>
              <a:gd name="T1" fmla="*/ 185 h 442"/>
              <a:gd name="T2" fmla="*/ 360 w 443"/>
              <a:gd name="T3" fmla="*/ 141 h 442"/>
              <a:gd name="T4" fmla="*/ 398 w 443"/>
              <a:gd name="T5" fmla="*/ 89 h 442"/>
              <a:gd name="T6" fmla="*/ 360 w 443"/>
              <a:gd name="T7" fmla="*/ 47 h 442"/>
              <a:gd name="T8" fmla="*/ 345 w 443"/>
              <a:gd name="T9" fmla="*/ 47 h 442"/>
              <a:gd name="T10" fmla="*/ 263 w 443"/>
              <a:gd name="T11" fmla="*/ 66 h 442"/>
              <a:gd name="T12" fmla="*/ 253 w 443"/>
              <a:gd name="T13" fmla="*/ 3 h 442"/>
              <a:gd name="T14" fmla="*/ 197 w 443"/>
              <a:gd name="T15" fmla="*/ 0 h 442"/>
              <a:gd name="T16" fmla="*/ 186 w 443"/>
              <a:gd name="T17" fmla="*/ 10 h 442"/>
              <a:gd name="T18" fmla="*/ 142 w 443"/>
              <a:gd name="T19" fmla="*/ 82 h 442"/>
              <a:gd name="T20" fmla="*/ 91 w 443"/>
              <a:gd name="T21" fmla="*/ 44 h 442"/>
              <a:gd name="T22" fmla="*/ 48 w 443"/>
              <a:gd name="T23" fmla="*/ 82 h 442"/>
              <a:gd name="T24" fmla="*/ 48 w 443"/>
              <a:gd name="T25" fmla="*/ 97 h 442"/>
              <a:gd name="T26" fmla="*/ 67 w 443"/>
              <a:gd name="T27" fmla="*/ 179 h 442"/>
              <a:gd name="T28" fmla="*/ 3 w 443"/>
              <a:gd name="T29" fmla="*/ 189 h 442"/>
              <a:gd name="T30" fmla="*/ 0 w 443"/>
              <a:gd name="T31" fmla="*/ 245 h 442"/>
              <a:gd name="T32" fmla="*/ 11 w 443"/>
              <a:gd name="T33" fmla="*/ 256 h 442"/>
              <a:gd name="T34" fmla="*/ 83 w 443"/>
              <a:gd name="T35" fmla="*/ 300 h 442"/>
              <a:gd name="T36" fmla="*/ 45 w 443"/>
              <a:gd name="T37" fmla="*/ 352 h 442"/>
              <a:gd name="T38" fmla="*/ 82 w 443"/>
              <a:gd name="T39" fmla="*/ 394 h 442"/>
              <a:gd name="T40" fmla="*/ 98 w 443"/>
              <a:gd name="T41" fmla="*/ 395 h 442"/>
              <a:gd name="T42" fmla="*/ 180 w 443"/>
              <a:gd name="T43" fmla="*/ 375 h 442"/>
              <a:gd name="T44" fmla="*/ 189 w 443"/>
              <a:gd name="T45" fmla="*/ 439 h 442"/>
              <a:gd name="T46" fmla="*/ 246 w 443"/>
              <a:gd name="T47" fmla="*/ 442 h 442"/>
              <a:gd name="T48" fmla="*/ 257 w 443"/>
              <a:gd name="T49" fmla="*/ 431 h 442"/>
              <a:gd name="T50" fmla="*/ 301 w 443"/>
              <a:gd name="T51" fmla="*/ 359 h 442"/>
              <a:gd name="T52" fmla="*/ 352 w 443"/>
              <a:gd name="T53" fmla="*/ 397 h 442"/>
              <a:gd name="T54" fmla="*/ 395 w 443"/>
              <a:gd name="T55" fmla="*/ 360 h 442"/>
              <a:gd name="T56" fmla="*/ 395 w 443"/>
              <a:gd name="T57" fmla="*/ 344 h 442"/>
              <a:gd name="T58" fmla="*/ 376 w 443"/>
              <a:gd name="T59" fmla="*/ 262 h 442"/>
              <a:gd name="T60" fmla="*/ 440 w 443"/>
              <a:gd name="T61" fmla="*/ 253 h 442"/>
              <a:gd name="T62" fmla="*/ 443 w 443"/>
              <a:gd name="T63" fmla="*/ 197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3" h="442">
                <a:moveTo>
                  <a:pt x="440" y="189"/>
                </a:moveTo>
                <a:cubicBezTo>
                  <a:pt x="438" y="186"/>
                  <a:pt x="435" y="185"/>
                  <a:pt x="432" y="185"/>
                </a:cubicBezTo>
                <a:cubicBezTo>
                  <a:pt x="376" y="179"/>
                  <a:pt x="376" y="179"/>
                  <a:pt x="376" y="179"/>
                </a:cubicBezTo>
                <a:cubicBezTo>
                  <a:pt x="372" y="166"/>
                  <a:pt x="367" y="153"/>
                  <a:pt x="360" y="141"/>
                </a:cubicBezTo>
                <a:cubicBezTo>
                  <a:pt x="395" y="97"/>
                  <a:pt x="395" y="97"/>
                  <a:pt x="395" y="97"/>
                </a:cubicBezTo>
                <a:cubicBezTo>
                  <a:pt x="397" y="95"/>
                  <a:pt x="398" y="92"/>
                  <a:pt x="398" y="89"/>
                </a:cubicBezTo>
                <a:cubicBezTo>
                  <a:pt x="398" y="86"/>
                  <a:pt x="397" y="84"/>
                  <a:pt x="395" y="82"/>
                </a:cubicBezTo>
                <a:cubicBezTo>
                  <a:pt x="360" y="47"/>
                  <a:pt x="360" y="47"/>
                  <a:pt x="360" y="47"/>
                </a:cubicBezTo>
                <a:cubicBezTo>
                  <a:pt x="358" y="45"/>
                  <a:pt x="356" y="44"/>
                  <a:pt x="352" y="44"/>
                </a:cubicBezTo>
                <a:cubicBezTo>
                  <a:pt x="349" y="44"/>
                  <a:pt x="347" y="45"/>
                  <a:pt x="345" y="47"/>
                </a:cubicBezTo>
                <a:cubicBezTo>
                  <a:pt x="301" y="82"/>
                  <a:pt x="301" y="82"/>
                  <a:pt x="301" y="82"/>
                </a:cubicBezTo>
                <a:cubicBezTo>
                  <a:pt x="289" y="75"/>
                  <a:pt x="276" y="70"/>
                  <a:pt x="263" y="66"/>
                </a:cubicBezTo>
                <a:cubicBezTo>
                  <a:pt x="257" y="10"/>
                  <a:pt x="257" y="10"/>
                  <a:pt x="257" y="10"/>
                </a:cubicBezTo>
                <a:cubicBezTo>
                  <a:pt x="257" y="7"/>
                  <a:pt x="256" y="5"/>
                  <a:pt x="253" y="3"/>
                </a:cubicBezTo>
                <a:cubicBezTo>
                  <a:pt x="251" y="1"/>
                  <a:pt x="249" y="0"/>
                  <a:pt x="246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194" y="0"/>
                  <a:pt x="192" y="1"/>
                  <a:pt x="189" y="3"/>
                </a:cubicBezTo>
                <a:cubicBezTo>
                  <a:pt x="187" y="5"/>
                  <a:pt x="186" y="7"/>
                  <a:pt x="186" y="10"/>
                </a:cubicBezTo>
                <a:cubicBezTo>
                  <a:pt x="180" y="66"/>
                  <a:pt x="180" y="66"/>
                  <a:pt x="180" y="66"/>
                </a:cubicBezTo>
                <a:cubicBezTo>
                  <a:pt x="167" y="70"/>
                  <a:pt x="154" y="75"/>
                  <a:pt x="142" y="82"/>
                </a:cubicBezTo>
                <a:cubicBezTo>
                  <a:pt x="98" y="47"/>
                  <a:pt x="98" y="47"/>
                  <a:pt x="98" y="47"/>
                </a:cubicBezTo>
                <a:cubicBezTo>
                  <a:pt x="96" y="45"/>
                  <a:pt x="93" y="44"/>
                  <a:pt x="91" y="44"/>
                </a:cubicBezTo>
                <a:cubicBezTo>
                  <a:pt x="87" y="44"/>
                  <a:pt x="84" y="45"/>
                  <a:pt x="82" y="47"/>
                </a:cubicBezTo>
                <a:cubicBezTo>
                  <a:pt x="48" y="82"/>
                  <a:pt x="48" y="82"/>
                  <a:pt x="48" y="82"/>
                </a:cubicBezTo>
                <a:cubicBezTo>
                  <a:pt x="46" y="84"/>
                  <a:pt x="45" y="86"/>
                  <a:pt x="45" y="89"/>
                </a:cubicBezTo>
                <a:cubicBezTo>
                  <a:pt x="44" y="92"/>
                  <a:pt x="45" y="95"/>
                  <a:pt x="48" y="97"/>
                </a:cubicBezTo>
                <a:cubicBezTo>
                  <a:pt x="83" y="141"/>
                  <a:pt x="83" y="141"/>
                  <a:pt x="83" y="141"/>
                </a:cubicBezTo>
                <a:cubicBezTo>
                  <a:pt x="76" y="153"/>
                  <a:pt x="71" y="166"/>
                  <a:pt x="67" y="179"/>
                </a:cubicBezTo>
                <a:cubicBezTo>
                  <a:pt x="11" y="185"/>
                  <a:pt x="11" y="185"/>
                  <a:pt x="11" y="185"/>
                </a:cubicBezTo>
                <a:cubicBezTo>
                  <a:pt x="8" y="185"/>
                  <a:pt x="5" y="186"/>
                  <a:pt x="3" y="189"/>
                </a:cubicBezTo>
                <a:cubicBezTo>
                  <a:pt x="1" y="191"/>
                  <a:pt x="0" y="193"/>
                  <a:pt x="0" y="197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48"/>
                  <a:pt x="1" y="250"/>
                  <a:pt x="3" y="253"/>
                </a:cubicBezTo>
                <a:cubicBezTo>
                  <a:pt x="5" y="255"/>
                  <a:pt x="8" y="256"/>
                  <a:pt x="11" y="256"/>
                </a:cubicBezTo>
                <a:cubicBezTo>
                  <a:pt x="67" y="262"/>
                  <a:pt x="67" y="262"/>
                  <a:pt x="67" y="262"/>
                </a:cubicBezTo>
                <a:cubicBezTo>
                  <a:pt x="71" y="275"/>
                  <a:pt x="76" y="288"/>
                  <a:pt x="83" y="300"/>
                </a:cubicBezTo>
                <a:cubicBezTo>
                  <a:pt x="48" y="344"/>
                  <a:pt x="48" y="344"/>
                  <a:pt x="48" y="344"/>
                </a:cubicBezTo>
                <a:cubicBezTo>
                  <a:pt x="45" y="346"/>
                  <a:pt x="44" y="349"/>
                  <a:pt x="45" y="352"/>
                </a:cubicBezTo>
                <a:cubicBezTo>
                  <a:pt x="45" y="355"/>
                  <a:pt x="46" y="358"/>
                  <a:pt x="48" y="360"/>
                </a:cubicBezTo>
                <a:cubicBezTo>
                  <a:pt x="82" y="394"/>
                  <a:pt x="82" y="394"/>
                  <a:pt x="82" y="394"/>
                </a:cubicBezTo>
                <a:cubicBezTo>
                  <a:pt x="84" y="396"/>
                  <a:pt x="87" y="397"/>
                  <a:pt x="91" y="397"/>
                </a:cubicBezTo>
                <a:cubicBezTo>
                  <a:pt x="93" y="397"/>
                  <a:pt x="96" y="396"/>
                  <a:pt x="98" y="395"/>
                </a:cubicBezTo>
                <a:cubicBezTo>
                  <a:pt x="142" y="359"/>
                  <a:pt x="142" y="359"/>
                  <a:pt x="142" y="359"/>
                </a:cubicBezTo>
                <a:cubicBezTo>
                  <a:pt x="154" y="366"/>
                  <a:pt x="167" y="371"/>
                  <a:pt x="180" y="375"/>
                </a:cubicBezTo>
                <a:cubicBezTo>
                  <a:pt x="186" y="431"/>
                  <a:pt x="186" y="431"/>
                  <a:pt x="186" y="431"/>
                </a:cubicBezTo>
                <a:cubicBezTo>
                  <a:pt x="186" y="434"/>
                  <a:pt x="187" y="437"/>
                  <a:pt x="189" y="439"/>
                </a:cubicBezTo>
                <a:cubicBezTo>
                  <a:pt x="192" y="441"/>
                  <a:pt x="194" y="442"/>
                  <a:pt x="197" y="442"/>
                </a:cubicBezTo>
                <a:cubicBezTo>
                  <a:pt x="246" y="442"/>
                  <a:pt x="246" y="442"/>
                  <a:pt x="246" y="442"/>
                </a:cubicBezTo>
                <a:cubicBezTo>
                  <a:pt x="249" y="442"/>
                  <a:pt x="251" y="441"/>
                  <a:pt x="253" y="439"/>
                </a:cubicBezTo>
                <a:cubicBezTo>
                  <a:pt x="256" y="437"/>
                  <a:pt x="257" y="434"/>
                  <a:pt x="257" y="431"/>
                </a:cubicBezTo>
                <a:cubicBezTo>
                  <a:pt x="263" y="375"/>
                  <a:pt x="263" y="375"/>
                  <a:pt x="263" y="375"/>
                </a:cubicBezTo>
                <a:cubicBezTo>
                  <a:pt x="276" y="371"/>
                  <a:pt x="289" y="366"/>
                  <a:pt x="301" y="359"/>
                </a:cubicBezTo>
                <a:cubicBezTo>
                  <a:pt x="345" y="395"/>
                  <a:pt x="345" y="395"/>
                  <a:pt x="345" y="395"/>
                </a:cubicBezTo>
                <a:cubicBezTo>
                  <a:pt x="347" y="396"/>
                  <a:pt x="349" y="397"/>
                  <a:pt x="352" y="397"/>
                </a:cubicBezTo>
                <a:cubicBezTo>
                  <a:pt x="356" y="397"/>
                  <a:pt x="358" y="396"/>
                  <a:pt x="360" y="394"/>
                </a:cubicBezTo>
                <a:cubicBezTo>
                  <a:pt x="395" y="360"/>
                  <a:pt x="395" y="360"/>
                  <a:pt x="395" y="360"/>
                </a:cubicBezTo>
                <a:cubicBezTo>
                  <a:pt x="397" y="358"/>
                  <a:pt x="398" y="355"/>
                  <a:pt x="398" y="352"/>
                </a:cubicBezTo>
                <a:cubicBezTo>
                  <a:pt x="398" y="349"/>
                  <a:pt x="397" y="346"/>
                  <a:pt x="395" y="344"/>
                </a:cubicBezTo>
                <a:cubicBezTo>
                  <a:pt x="360" y="300"/>
                  <a:pt x="360" y="300"/>
                  <a:pt x="360" y="300"/>
                </a:cubicBezTo>
                <a:cubicBezTo>
                  <a:pt x="367" y="288"/>
                  <a:pt x="372" y="275"/>
                  <a:pt x="376" y="262"/>
                </a:cubicBezTo>
                <a:cubicBezTo>
                  <a:pt x="432" y="256"/>
                  <a:pt x="432" y="256"/>
                  <a:pt x="432" y="256"/>
                </a:cubicBezTo>
                <a:cubicBezTo>
                  <a:pt x="435" y="256"/>
                  <a:pt x="438" y="255"/>
                  <a:pt x="440" y="253"/>
                </a:cubicBezTo>
                <a:cubicBezTo>
                  <a:pt x="442" y="250"/>
                  <a:pt x="443" y="248"/>
                  <a:pt x="443" y="245"/>
                </a:cubicBezTo>
                <a:cubicBezTo>
                  <a:pt x="443" y="197"/>
                  <a:pt x="443" y="197"/>
                  <a:pt x="443" y="197"/>
                </a:cubicBezTo>
                <a:cubicBezTo>
                  <a:pt x="443" y="193"/>
                  <a:pt x="442" y="191"/>
                  <a:pt x="440" y="18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GB"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  <a:endParaRPr lang="en-IN" sz="16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9EF1F8-4CEB-4027-9AC9-9362500D1D92}"/>
              </a:ext>
            </a:extLst>
          </p:cNvPr>
          <p:cNvSpPr txBox="1"/>
          <p:nvPr/>
        </p:nvSpPr>
        <p:spPr>
          <a:xfrm>
            <a:off x="3581655" y="1340768"/>
            <a:ext cx="2242826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</a:t>
            </a:r>
            <a:r>
              <a:rPr lang="en-US" sz="16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sample text.</a:t>
            </a:r>
            <a:endParaRPr lang="en-US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56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019BB226-9F1E-45AC-AEA2-84E1E302AE29}"/>
              </a:ext>
            </a:extLst>
          </p:cNvPr>
          <p:cNvSpPr>
            <a:spLocks/>
          </p:cNvSpPr>
          <p:nvPr/>
        </p:nvSpPr>
        <p:spPr bwMode="auto">
          <a:xfrm>
            <a:off x="7766972" y="1796853"/>
            <a:ext cx="2710931" cy="906463"/>
          </a:xfrm>
          <a:custGeom>
            <a:avLst/>
            <a:gdLst>
              <a:gd name="T0" fmla="*/ 668 w 671"/>
              <a:gd name="T1" fmla="*/ 143 h 298"/>
              <a:gd name="T2" fmla="*/ 558 w 671"/>
              <a:gd name="T3" fmla="*/ 7 h 298"/>
              <a:gd name="T4" fmla="*/ 542 w 671"/>
              <a:gd name="T5" fmla="*/ 13 h 298"/>
              <a:gd name="T6" fmla="*/ 542 w 671"/>
              <a:gd name="T7" fmla="*/ 56 h 298"/>
              <a:gd name="T8" fmla="*/ 0 w 671"/>
              <a:gd name="T9" fmla="*/ 56 h 298"/>
              <a:gd name="T10" fmla="*/ 0 w 671"/>
              <a:gd name="T11" fmla="*/ 242 h 298"/>
              <a:gd name="T12" fmla="*/ 542 w 671"/>
              <a:gd name="T13" fmla="*/ 242 h 298"/>
              <a:gd name="T14" fmla="*/ 542 w 671"/>
              <a:gd name="T15" fmla="*/ 285 h 298"/>
              <a:gd name="T16" fmla="*/ 558 w 671"/>
              <a:gd name="T17" fmla="*/ 291 h 298"/>
              <a:gd name="T18" fmla="*/ 668 w 671"/>
              <a:gd name="T19" fmla="*/ 155 h 298"/>
              <a:gd name="T20" fmla="*/ 668 w 671"/>
              <a:gd name="T21" fmla="*/ 14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1" h="298">
                <a:moveTo>
                  <a:pt x="668" y="143"/>
                </a:moveTo>
                <a:cubicBezTo>
                  <a:pt x="558" y="7"/>
                  <a:pt x="558" y="7"/>
                  <a:pt x="558" y="7"/>
                </a:cubicBezTo>
                <a:cubicBezTo>
                  <a:pt x="553" y="0"/>
                  <a:pt x="542" y="4"/>
                  <a:pt x="542" y="13"/>
                </a:cubicBezTo>
                <a:cubicBezTo>
                  <a:pt x="542" y="56"/>
                  <a:pt x="542" y="56"/>
                  <a:pt x="542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42"/>
                  <a:pt x="0" y="242"/>
                  <a:pt x="0" y="242"/>
                </a:cubicBezTo>
                <a:cubicBezTo>
                  <a:pt x="542" y="242"/>
                  <a:pt x="542" y="242"/>
                  <a:pt x="542" y="242"/>
                </a:cubicBezTo>
                <a:cubicBezTo>
                  <a:pt x="542" y="285"/>
                  <a:pt x="542" y="285"/>
                  <a:pt x="542" y="285"/>
                </a:cubicBezTo>
                <a:cubicBezTo>
                  <a:pt x="542" y="294"/>
                  <a:pt x="553" y="298"/>
                  <a:pt x="558" y="291"/>
                </a:cubicBezTo>
                <a:cubicBezTo>
                  <a:pt x="668" y="155"/>
                  <a:pt x="668" y="155"/>
                  <a:pt x="668" y="155"/>
                </a:cubicBezTo>
                <a:cubicBezTo>
                  <a:pt x="671" y="151"/>
                  <a:pt x="671" y="146"/>
                  <a:pt x="668" y="14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545728-5D2E-4298-83AD-A894A101745C}"/>
              </a:ext>
            </a:extLst>
          </p:cNvPr>
          <p:cNvSpPr txBox="1"/>
          <p:nvPr/>
        </p:nvSpPr>
        <p:spPr>
          <a:xfrm>
            <a:off x="8628093" y="2075357"/>
            <a:ext cx="7653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4D1609F-E7BD-46ED-9C28-8827FDC31532}"/>
              </a:ext>
            </a:extLst>
          </p:cNvPr>
          <p:cNvSpPr>
            <a:spLocks/>
          </p:cNvSpPr>
          <p:nvPr/>
        </p:nvSpPr>
        <p:spPr bwMode="auto">
          <a:xfrm>
            <a:off x="5511266" y="1796853"/>
            <a:ext cx="2717271" cy="906463"/>
          </a:xfrm>
          <a:custGeom>
            <a:avLst/>
            <a:gdLst>
              <a:gd name="T0" fmla="*/ 670 w 673"/>
              <a:gd name="T1" fmla="*/ 143 h 298"/>
              <a:gd name="T2" fmla="*/ 560 w 673"/>
              <a:gd name="T3" fmla="*/ 7 h 298"/>
              <a:gd name="T4" fmla="*/ 543 w 673"/>
              <a:gd name="T5" fmla="*/ 13 h 298"/>
              <a:gd name="T6" fmla="*/ 543 w 673"/>
              <a:gd name="T7" fmla="*/ 56 h 298"/>
              <a:gd name="T8" fmla="*/ 0 w 673"/>
              <a:gd name="T9" fmla="*/ 56 h 298"/>
              <a:gd name="T10" fmla="*/ 0 w 673"/>
              <a:gd name="T11" fmla="*/ 242 h 298"/>
              <a:gd name="T12" fmla="*/ 543 w 673"/>
              <a:gd name="T13" fmla="*/ 242 h 298"/>
              <a:gd name="T14" fmla="*/ 543 w 673"/>
              <a:gd name="T15" fmla="*/ 285 h 298"/>
              <a:gd name="T16" fmla="*/ 560 w 673"/>
              <a:gd name="T17" fmla="*/ 291 h 298"/>
              <a:gd name="T18" fmla="*/ 670 w 673"/>
              <a:gd name="T19" fmla="*/ 155 h 298"/>
              <a:gd name="T20" fmla="*/ 670 w 673"/>
              <a:gd name="T21" fmla="*/ 14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3" h="298">
                <a:moveTo>
                  <a:pt x="670" y="143"/>
                </a:moveTo>
                <a:cubicBezTo>
                  <a:pt x="560" y="7"/>
                  <a:pt x="560" y="7"/>
                  <a:pt x="560" y="7"/>
                </a:cubicBezTo>
                <a:cubicBezTo>
                  <a:pt x="554" y="0"/>
                  <a:pt x="543" y="4"/>
                  <a:pt x="543" y="13"/>
                </a:cubicBezTo>
                <a:cubicBezTo>
                  <a:pt x="543" y="56"/>
                  <a:pt x="543" y="56"/>
                  <a:pt x="543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42"/>
                  <a:pt x="0" y="242"/>
                  <a:pt x="0" y="242"/>
                </a:cubicBezTo>
                <a:cubicBezTo>
                  <a:pt x="543" y="242"/>
                  <a:pt x="543" y="242"/>
                  <a:pt x="543" y="242"/>
                </a:cubicBezTo>
                <a:cubicBezTo>
                  <a:pt x="543" y="285"/>
                  <a:pt x="543" y="285"/>
                  <a:pt x="543" y="285"/>
                </a:cubicBezTo>
                <a:cubicBezTo>
                  <a:pt x="543" y="294"/>
                  <a:pt x="554" y="298"/>
                  <a:pt x="560" y="291"/>
                </a:cubicBezTo>
                <a:cubicBezTo>
                  <a:pt x="670" y="155"/>
                  <a:pt x="670" y="155"/>
                  <a:pt x="670" y="155"/>
                </a:cubicBezTo>
                <a:cubicBezTo>
                  <a:pt x="673" y="151"/>
                  <a:pt x="673" y="146"/>
                  <a:pt x="670" y="143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7A3539-4B77-4E86-B70D-615F721E99C6}"/>
              </a:ext>
            </a:extLst>
          </p:cNvPr>
          <p:cNvSpPr txBox="1"/>
          <p:nvPr/>
        </p:nvSpPr>
        <p:spPr>
          <a:xfrm>
            <a:off x="6380839" y="2075357"/>
            <a:ext cx="76536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D23D159-9DCC-4E24-8042-5775D515B69C}"/>
              </a:ext>
            </a:extLst>
          </p:cNvPr>
          <p:cNvSpPr>
            <a:spLocks/>
          </p:cNvSpPr>
          <p:nvPr/>
        </p:nvSpPr>
        <p:spPr bwMode="auto">
          <a:xfrm>
            <a:off x="3331897" y="1796853"/>
            <a:ext cx="2717271" cy="906463"/>
          </a:xfrm>
          <a:custGeom>
            <a:avLst/>
            <a:gdLst>
              <a:gd name="T0" fmla="*/ 670 w 673"/>
              <a:gd name="T1" fmla="*/ 143 h 298"/>
              <a:gd name="T2" fmla="*/ 560 w 673"/>
              <a:gd name="T3" fmla="*/ 7 h 298"/>
              <a:gd name="T4" fmla="*/ 543 w 673"/>
              <a:gd name="T5" fmla="*/ 13 h 298"/>
              <a:gd name="T6" fmla="*/ 543 w 673"/>
              <a:gd name="T7" fmla="*/ 56 h 298"/>
              <a:gd name="T8" fmla="*/ 165 w 673"/>
              <a:gd name="T9" fmla="*/ 56 h 298"/>
              <a:gd name="T10" fmla="*/ 0 w 673"/>
              <a:gd name="T11" fmla="*/ 90 h 298"/>
              <a:gd name="T12" fmla="*/ 81 w 673"/>
              <a:gd name="T13" fmla="*/ 258 h 298"/>
              <a:gd name="T14" fmla="*/ 165 w 673"/>
              <a:gd name="T15" fmla="*/ 242 h 298"/>
              <a:gd name="T16" fmla="*/ 543 w 673"/>
              <a:gd name="T17" fmla="*/ 242 h 298"/>
              <a:gd name="T18" fmla="*/ 543 w 673"/>
              <a:gd name="T19" fmla="*/ 285 h 298"/>
              <a:gd name="T20" fmla="*/ 560 w 673"/>
              <a:gd name="T21" fmla="*/ 291 h 298"/>
              <a:gd name="T22" fmla="*/ 670 w 673"/>
              <a:gd name="T23" fmla="*/ 155 h 298"/>
              <a:gd name="T24" fmla="*/ 670 w 673"/>
              <a:gd name="T25" fmla="*/ 14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3" h="298">
                <a:moveTo>
                  <a:pt x="670" y="143"/>
                </a:moveTo>
                <a:cubicBezTo>
                  <a:pt x="560" y="7"/>
                  <a:pt x="560" y="7"/>
                  <a:pt x="560" y="7"/>
                </a:cubicBezTo>
                <a:cubicBezTo>
                  <a:pt x="554" y="0"/>
                  <a:pt x="543" y="4"/>
                  <a:pt x="543" y="13"/>
                </a:cubicBezTo>
                <a:cubicBezTo>
                  <a:pt x="543" y="56"/>
                  <a:pt x="543" y="56"/>
                  <a:pt x="543" y="56"/>
                </a:cubicBezTo>
                <a:cubicBezTo>
                  <a:pt x="165" y="56"/>
                  <a:pt x="165" y="56"/>
                  <a:pt x="165" y="56"/>
                </a:cubicBezTo>
                <a:cubicBezTo>
                  <a:pt x="106" y="56"/>
                  <a:pt x="50" y="68"/>
                  <a:pt x="0" y="90"/>
                </a:cubicBezTo>
                <a:cubicBezTo>
                  <a:pt x="81" y="258"/>
                  <a:pt x="81" y="258"/>
                  <a:pt x="81" y="258"/>
                </a:cubicBezTo>
                <a:cubicBezTo>
                  <a:pt x="107" y="248"/>
                  <a:pt x="136" y="242"/>
                  <a:pt x="165" y="242"/>
                </a:cubicBezTo>
                <a:cubicBezTo>
                  <a:pt x="543" y="242"/>
                  <a:pt x="543" y="242"/>
                  <a:pt x="543" y="242"/>
                </a:cubicBezTo>
                <a:cubicBezTo>
                  <a:pt x="543" y="285"/>
                  <a:pt x="543" y="285"/>
                  <a:pt x="543" y="285"/>
                </a:cubicBezTo>
                <a:cubicBezTo>
                  <a:pt x="543" y="294"/>
                  <a:pt x="554" y="298"/>
                  <a:pt x="560" y="291"/>
                </a:cubicBezTo>
                <a:cubicBezTo>
                  <a:pt x="670" y="155"/>
                  <a:pt x="670" y="155"/>
                  <a:pt x="670" y="155"/>
                </a:cubicBezTo>
                <a:cubicBezTo>
                  <a:pt x="673" y="151"/>
                  <a:pt x="673" y="146"/>
                  <a:pt x="670" y="14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0BBBD1-357E-4576-B867-A58C8F4B171A}"/>
              </a:ext>
            </a:extLst>
          </p:cNvPr>
          <p:cNvSpPr txBox="1"/>
          <p:nvPr/>
        </p:nvSpPr>
        <p:spPr>
          <a:xfrm>
            <a:off x="4331628" y="2075357"/>
            <a:ext cx="76536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4 Step Head Process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79057D1-92BF-48AF-8BC2-AAAA7AEB2978}"/>
              </a:ext>
            </a:extLst>
          </p:cNvPr>
          <p:cNvSpPr>
            <a:spLocks/>
          </p:cNvSpPr>
          <p:nvPr/>
        </p:nvSpPr>
        <p:spPr bwMode="auto">
          <a:xfrm>
            <a:off x="2488401" y="1909566"/>
            <a:ext cx="2616200" cy="4422775"/>
          </a:xfrm>
          <a:custGeom>
            <a:avLst/>
            <a:gdLst>
              <a:gd name="T0" fmla="*/ 526 w 862"/>
              <a:gd name="T1" fmla="*/ 752 h 1456"/>
              <a:gd name="T2" fmla="*/ 322 w 862"/>
              <a:gd name="T3" fmla="*/ 706 h 1456"/>
              <a:gd name="T4" fmla="*/ 189 w 862"/>
              <a:gd name="T5" fmla="*/ 474 h 1456"/>
              <a:gd name="T6" fmla="*/ 189 w 862"/>
              <a:gd name="T7" fmla="*/ 474 h 1456"/>
              <a:gd name="T8" fmla="*/ 354 w 862"/>
              <a:gd name="T9" fmla="*/ 226 h 1456"/>
              <a:gd name="T10" fmla="*/ 362 w 862"/>
              <a:gd name="T11" fmla="*/ 244 h 1456"/>
              <a:gd name="T12" fmla="*/ 371 w 862"/>
              <a:gd name="T13" fmla="*/ 263 h 1456"/>
              <a:gd name="T14" fmla="*/ 389 w 862"/>
              <a:gd name="T15" fmla="*/ 261 h 1456"/>
              <a:gd name="T16" fmla="*/ 431 w 862"/>
              <a:gd name="T17" fmla="*/ 91 h 1456"/>
              <a:gd name="T18" fmla="*/ 426 w 862"/>
              <a:gd name="T19" fmla="*/ 81 h 1456"/>
              <a:gd name="T20" fmla="*/ 269 w 862"/>
              <a:gd name="T21" fmla="*/ 3 h 1456"/>
              <a:gd name="T22" fmla="*/ 257 w 862"/>
              <a:gd name="T23" fmla="*/ 16 h 1456"/>
              <a:gd name="T24" fmla="*/ 275 w 862"/>
              <a:gd name="T25" fmla="*/ 55 h 1456"/>
              <a:gd name="T26" fmla="*/ 276 w 862"/>
              <a:gd name="T27" fmla="*/ 58 h 1456"/>
              <a:gd name="T28" fmla="*/ 238 w 862"/>
              <a:gd name="T29" fmla="*/ 79 h 1456"/>
              <a:gd name="T30" fmla="*/ 238 w 862"/>
              <a:gd name="T31" fmla="*/ 79 h 1456"/>
              <a:gd name="T32" fmla="*/ 8 w 862"/>
              <a:gd name="T33" fmla="*/ 428 h 1456"/>
              <a:gd name="T34" fmla="*/ 43 w 862"/>
              <a:gd name="T35" fmla="*/ 633 h 1456"/>
              <a:gd name="T36" fmla="*/ 57 w 862"/>
              <a:gd name="T37" fmla="*/ 718 h 1456"/>
              <a:gd name="T38" fmla="*/ 1 w 862"/>
              <a:gd name="T39" fmla="*/ 840 h 1456"/>
              <a:gd name="T40" fmla="*/ 59 w 862"/>
              <a:gd name="T41" fmla="*/ 879 h 1456"/>
              <a:gd name="T42" fmla="*/ 69 w 862"/>
              <a:gd name="T43" fmla="*/ 914 h 1456"/>
              <a:gd name="T44" fmla="*/ 69 w 862"/>
              <a:gd name="T45" fmla="*/ 961 h 1456"/>
              <a:gd name="T46" fmla="*/ 96 w 862"/>
              <a:gd name="T47" fmla="*/ 984 h 1456"/>
              <a:gd name="T48" fmla="*/ 94 w 862"/>
              <a:gd name="T49" fmla="*/ 998 h 1456"/>
              <a:gd name="T50" fmla="*/ 104 w 862"/>
              <a:gd name="T51" fmla="*/ 1046 h 1456"/>
              <a:gd name="T52" fmla="*/ 118 w 862"/>
              <a:gd name="T53" fmla="*/ 1104 h 1456"/>
              <a:gd name="T54" fmla="*/ 130 w 862"/>
              <a:gd name="T55" fmla="*/ 1178 h 1456"/>
              <a:gd name="T56" fmla="*/ 264 w 862"/>
              <a:gd name="T57" fmla="*/ 1196 h 1456"/>
              <a:gd name="T58" fmla="*/ 411 w 862"/>
              <a:gd name="T59" fmla="*/ 1225 h 1456"/>
              <a:gd name="T60" fmla="*/ 517 w 862"/>
              <a:gd name="T61" fmla="*/ 1456 h 1456"/>
              <a:gd name="T62" fmla="*/ 655 w 862"/>
              <a:gd name="T63" fmla="*/ 1268 h 1456"/>
              <a:gd name="T64" fmla="*/ 853 w 862"/>
              <a:gd name="T65" fmla="*/ 1122 h 1456"/>
              <a:gd name="T66" fmla="*/ 862 w 862"/>
              <a:gd name="T67" fmla="*/ 1106 h 1456"/>
              <a:gd name="T68" fmla="*/ 862 w 862"/>
              <a:gd name="T69" fmla="*/ 1104 h 1456"/>
              <a:gd name="T70" fmla="*/ 856 w 862"/>
              <a:gd name="T71" fmla="*/ 1016 h 1456"/>
              <a:gd name="T72" fmla="*/ 526 w 862"/>
              <a:gd name="T73" fmla="*/ 752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2" h="1456">
                <a:moveTo>
                  <a:pt x="526" y="752"/>
                </a:moveTo>
                <a:cubicBezTo>
                  <a:pt x="414" y="748"/>
                  <a:pt x="354" y="727"/>
                  <a:pt x="322" y="706"/>
                </a:cubicBezTo>
                <a:cubicBezTo>
                  <a:pt x="243" y="659"/>
                  <a:pt x="189" y="572"/>
                  <a:pt x="189" y="474"/>
                </a:cubicBezTo>
                <a:cubicBezTo>
                  <a:pt x="189" y="474"/>
                  <a:pt x="189" y="474"/>
                  <a:pt x="189" y="474"/>
                </a:cubicBezTo>
                <a:cubicBezTo>
                  <a:pt x="189" y="363"/>
                  <a:pt x="257" y="267"/>
                  <a:pt x="354" y="226"/>
                </a:cubicBezTo>
                <a:cubicBezTo>
                  <a:pt x="362" y="244"/>
                  <a:pt x="362" y="244"/>
                  <a:pt x="362" y="244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375" y="271"/>
                  <a:pt x="386" y="270"/>
                  <a:pt x="389" y="261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2" y="87"/>
                  <a:pt x="430" y="83"/>
                  <a:pt x="426" y="81"/>
                </a:cubicBezTo>
                <a:cubicBezTo>
                  <a:pt x="269" y="3"/>
                  <a:pt x="269" y="3"/>
                  <a:pt x="269" y="3"/>
                </a:cubicBezTo>
                <a:cubicBezTo>
                  <a:pt x="262" y="0"/>
                  <a:pt x="253" y="8"/>
                  <a:pt x="257" y="16"/>
                </a:cubicBezTo>
                <a:cubicBezTo>
                  <a:pt x="275" y="55"/>
                  <a:pt x="275" y="55"/>
                  <a:pt x="275" y="55"/>
                </a:cubicBezTo>
                <a:cubicBezTo>
                  <a:pt x="276" y="58"/>
                  <a:pt x="276" y="58"/>
                  <a:pt x="276" y="58"/>
                </a:cubicBezTo>
                <a:cubicBezTo>
                  <a:pt x="263" y="64"/>
                  <a:pt x="250" y="71"/>
                  <a:pt x="238" y="79"/>
                </a:cubicBezTo>
                <a:cubicBezTo>
                  <a:pt x="238" y="79"/>
                  <a:pt x="238" y="79"/>
                  <a:pt x="238" y="79"/>
                </a:cubicBezTo>
                <a:cubicBezTo>
                  <a:pt x="110" y="151"/>
                  <a:pt x="18" y="272"/>
                  <a:pt x="8" y="428"/>
                </a:cubicBezTo>
                <a:cubicBezTo>
                  <a:pt x="1" y="519"/>
                  <a:pt x="20" y="565"/>
                  <a:pt x="43" y="633"/>
                </a:cubicBezTo>
                <a:cubicBezTo>
                  <a:pt x="62" y="687"/>
                  <a:pt x="57" y="718"/>
                  <a:pt x="57" y="718"/>
                </a:cubicBezTo>
                <a:cubicBezTo>
                  <a:pt x="36" y="756"/>
                  <a:pt x="0" y="825"/>
                  <a:pt x="1" y="840"/>
                </a:cubicBezTo>
                <a:cubicBezTo>
                  <a:pt x="1" y="840"/>
                  <a:pt x="0" y="878"/>
                  <a:pt x="59" y="879"/>
                </a:cubicBezTo>
                <a:cubicBezTo>
                  <a:pt x="59" y="879"/>
                  <a:pt x="74" y="881"/>
                  <a:pt x="69" y="914"/>
                </a:cubicBezTo>
                <a:cubicBezTo>
                  <a:pt x="69" y="961"/>
                  <a:pt x="69" y="961"/>
                  <a:pt x="69" y="961"/>
                </a:cubicBezTo>
                <a:cubicBezTo>
                  <a:pt x="69" y="961"/>
                  <a:pt x="71" y="975"/>
                  <a:pt x="96" y="984"/>
                </a:cubicBezTo>
                <a:cubicBezTo>
                  <a:pt x="96" y="984"/>
                  <a:pt x="101" y="989"/>
                  <a:pt x="94" y="998"/>
                </a:cubicBezTo>
                <a:cubicBezTo>
                  <a:pt x="94" y="998"/>
                  <a:pt x="80" y="1013"/>
                  <a:pt x="104" y="1046"/>
                </a:cubicBezTo>
                <a:cubicBezTo>
                  <a:pt x="113" y="1058"/>
                  <a:pt x="126" y="1073"/>
                  <a:pt x="118" y="1104"/>
                </a:cubicBezTo>
                <a:cubicBezTo>
                  <a:pt x="118" y="1104"/>
                  <a:pt x="107" y="1163"/>
                  <a:pt x="130" y="1178"/>
                </a:cubicBezTo>
                <a:cubicBezTo>
                  <a:pt x="130" y="1178"/>
                  <a:pt x="157" y="1209"/>
                  <a:pt x="264" y="1196"/>
                </a:cubicBezTo>
                <a:cubicBezTo>
                  <a:pt x="301" y="1191"/>
                  <a:pt x="370" y="1173"/>
                  <a:pt x="411" y="1225"/>
                </a:cubicBezTo>
                <a:cubicBezTo>
                  <a:pt x="411" y="1225"/>
                  <a:pt x="509" y="1412"/>
                  <a:pt x="517" y="1456"/>
                </a:cubicBezTo>
                <a:cubicBezTo>
                  <a:pt x="517" y="1456"/>
                  <a:pt x="571" y="1359"/>
                  <a:pt x="655" y="1268"/>
                </a:cubicBezTo>
                <a:cubicBezTo>
                  <a:pt x="710" y="1208"/>
                  <a:pt x="778" y="1149"/>
                  <a:pt x="853" y="1122"/>
                </a:cubicBezTo>
                <a:cubicBezTo>
                  <a:pt x="856" y="1117"/>
                  <a:pt x="859" y="1111"/>
                  <a:pt x="862" y="1106"/>
                </a:cubicBezTo>
                <a:cubicBezTo>
                  <a:pt x="862" y="1105"/>
                  <a:pt x="862" y="1105"/>
                  <a:pt x="862" y="1104"/>
                </a:cubicBezTo>
                <a:cubicBezTo>
                  <a:pt x="862" y="1078"/>
                  <a:pt x="861" y="1048"/>
                  <a:pt x="856" y="1016"/>
                </a:cubicBezTo>
                <a:cubicBezTo>
                  <a:pt x="829" y="876"/>
                  <a:pt x="727" y="760"/>
                  <a:pt x="526" y="75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8EE669-CFB6-4FCE-895B-ACE7B9071F77}"/>
              </a:ext>
            </a:extLst>
          </p:cNvPr>
          <p:cNvSpPr txBox="1"/>
          <p:nvPr/>
        </p:nvSpPr>
        <p:spPr>
          <a:xfrm rot="17929624">
            <a:off x="2668015" y="2536665"/>
            <a:ext cx="1570452" cy="1123563"/>
          </a:xfrm>
          <a:prstGeom prst="rect">
            <a:avLst/>
          </a:prstGeom>
          <a:noFill/>
        </p:spPr>
        <p:txBody>
          <a:bodyPr wrap="square" rtlCol="0" anchor="ctr">
            <a:prstTxWarp prst="textArchUp">
              <a:avLst/>
            </a:prstTxWarp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1F7A25E-D8D2-4B4F-ACDB-6C598EAEE925}"/>
              </a:ext>
            </a:extLst>
          </p:cNvPr>
          <p:cNvSpPr>
            <a:spLocks/>
          </p:cNvSpPr>
          <p:nvPr/>
        </p:nvSpPr>
        <p:spPr bwMode="auto">
          <a:xfrm>
            <a:off x="3244051" y="2695501"/>
            <a:ext cx="1344613" cy="1343025"/>
          </a:xfrm>
          <a:custGeom>
            <a:avLst/>
            <a:gdLst>
              <a:gd name="T0" fmla="*/ 432 w 443"/>
              <a:gd name="T1" fmla="*/ 185 h 442"/>
              <a:gd name="T2" fmla="*/ 360 w 443"/>
              <a:gd name="T3" fmla="*/ 141 h 442"/>
              <a:gd name="T4" fmla="*/ 398 w 443"/>
              <a:gd name="T5" fmla="*/ 89 h 442"/>
              <a:gd name="T6" fmla="*/ 360 w 443"/>
              <a:gd name="T7" fmla="*/ 47 h 442"/>
              <a:gd name="T8" fmla="*/ 345 w 443"/>
              <a:gd name="T9" fmla="*/ 47 h 442"/>
              <a:gd name="T10" fmla="*/ 263 w 443"/>
              <a:gd name="T11" fmla="*/ 66 h 442"/>
              <a:gd name="T12" fmla="*/ 253 w 443"/>
              <a:gd name="T13" fmla="*/ 3 h 442"/>
              <a:gd name="T14" fmla="*/ 197 w 443"/>
              <a:gd name="T15" fmla="*/ 0 h 442"/>
              <a:gd name="T16" fmla="*/ 186 w 443"/>
              <a:gd name="T17" fmla="*/ 10 h 442"/>
              <a:gd name="T18" fmla="*/ 142 w 443"/>
              <a:gd name="T19" fmla="*/ 82 h 442"/>
              <a:gd name="T20" fmla="*/ 91 w 443"/>
              <a:gd name="T21" fmla="*/ 44 h 442"/>
              <a:gd name="T22" fmla="*/ 48 w 443"/>
              <a:gd name="T23" fmla="*/ 82 h 442"/>
              <a:gd name="T24" fmla="*/ 48 w 443"/>
              <a:gd name="T25" fmla="*/ 97 h 442"/>
              <a:gd name="T26" fmla="*/ 67 w 443"/>
              <a:gd name="T27" fmla="*/ 179 h 442"/>
              <a:gd name="T28" fmla="*/ 3 w 443"/>
              <a:gd name="T29" fmla="*/ 189 h 442"/>
              <a:gd name="T30" fmla="*/ 0 w 443"/>
              <a:gd name="T31" fmla="*/ 245 h 442"/>
              <a:gd name="T32" fmla="*/ 11 w 443"/>
              <a:gd name="T33" fmla="*/ 256 h 442"/>
              <a:gd name="T34" fmla="*/ 83 w 443"/>
              <a:gd name="T35" fmla="*/ 300 h 442"/>
              <a:gd name="T36" fmla="*/ 45 w 443"/>
              <a:gd name="T37" fmla="*/ 352 h 442"/>
              <a:gd name="T38" fmla="*/ 82 w 443"/>
              <a:gd name="T39" fmla="*/ 394 h 442"/>
              <a:gd name="T40" fmla="*/ 98 w 443"/>
              <a:gd name="T41" fmla="*/ 395 h 442"/>
              <a:gd name="T42" fmla="*/ 180 w 443"/>
              <a:gd name="T43" fmla="*/ 375 h 442"/>
              <a:gd name="T44" fmla="*/ 189 w 443"/>
              <a:gd name="T45" fmla="*/ 439 h 442"/>
              <a:gd name="T46" fmla="*/ 246 w 443"/>
              <a:gd name="T47" fmla="*/ 442 h 442"/>
              <a:gd name="T48" fmla="*/ 257 w 443"/>
              <a:gd name="T49" fmla="*/ 431 h 442"/>
              <a:gd name="T50" fmla="*/ 301 w 443"/>
              <a:gd name="T51" fmla="*/ 359 h 442"/>
              <a:gd name="T52" fmla="*/ 352 w 443"/>
              <a:gd name="T53" fmla="*/ 397 h 442"/>
              <a:gd name="T54" fmla="*/ 395 w 443"/>
              <a:gd name="T55" fmla="*/ 360 h 442"/>
              <a:gd name="T56" fmla="*/ 395 w 443"/>
              <a:gd name="T57" fmla="*/ 344 h 442"/>
              <a:gd name="T58" fmla="*/ 376 w 443"/>
              <a:gd name="T59" fmla="*/ 262 h 442"/>
              <a:gd name="T60" fmla="*/ 440 w 443"/>
              <a:gd name="T61" fmla="*/ 253 h 442"/>
              <a:gd name="T62" fmla="*/ 443 w 443"/>
              <a:gd name="T63" fmla="*/ 197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3" h="442">
                <a:moveTo>
                  <a:pt x="440" y="189"/>
                </a:moveTo>
                <a:cubicBezTo>
                  <a:pt x="438" y="186"/>
                  <a:pt x="435" y="185"/>
                  <a:pt x="432" y="185"/>
                </a:cubicBezTo>
                <a:cubicBezTo>
                  <a:pt x="376" y="179"/>
                  <a:pt x="376" y="179"/>
                  <a:pt x="376" y="179"/>
                </a:cubicBezTo>
                <a:cubicBezTo>
                  <a:pt x="372" y="166"/>
                  <a:pt x="367" y="153"/>
                  <a:pt x="360" y="141"/>
                </a:cubicBezTo>
                <a:cubicBezTo>
                  <a:pt x="395" y="97"/>
                  <a:pt x="395" y="97"/>
                  <a:pt x="395" y="97"/>
                </a:cubicBezTo>
                <a:cubicBezTo>
                  <a:pt x="397" y="95"/>
                  <a:pt x="398" y="92"/>
                  <a:pt x="398" y="89"/>
                </a:cubicBezTo>
                <a:cubicBezTo>
                  <a:pt x="398" y="86"/>
                  <a:pt x="397" y="84"/>
                  <a:pt x="395" y="82"/>
                </a:cubicBezTo>
                <a:cubicBezTo>
                  <a:pt x="360" y="47"/>
                  <a:pt x="360" y="47"/>
                  <a:pt x="360" y="47"/>
                </a:cubicBezTo>
                <a:cubicBezTo>
                  <a:pt x="358" y="45"/>
                  <a:pt x="356" y="44"/>
                  <a:pt x="352" y="44"/>
                </a:cubicBezTo>
                <a:cubicBezTo>
                  <a:pt x="349" y="44"/>
                  <a:pt x="347" y="45"/>
                  <a:pt x="345" y="47"/>
                </a:cubicBezTo>
                <a:cubicBezTo>
                  <a:pt x="301" y="82"/>
                  <a:pt x="301" y="82"/>
                  <a:pt x="301" y="82"/>
                </a:cubicBezTo>
                <a:cubicBezTo>
                  <a:pt x="289" y="75"/>
                  <a:pt x="276" y="70"/>
                  <a:pt x="263" y="66"/>
                </a:cubicBezTo>
                <a:cubicBezTo>
                  <a:pt x="257" y="10"/>
                  <a:pt x="257" y="10"/>
                  <a:pt x="257" y="10"/>
                </a:cubicBezTo>
                <a:cubicBezTo>
                  <a:pt x="257" y="7"/>
                  <a:pt x="256" y="5"/>
                  <a:pt x="253" y="3"/>
                </a:cubicBezTo>
                <a:cubicBezTo>
                  <a:pt x="251" y="1"/>
                  <a:pt x="249" y="0"/>
                  <a:pt x="246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194" y="0"/>
                  <a:pt x="192" y="1"/>
                  <a:pt x="189" y="3"/>
                </a:cubicBezTo>
                <a:cubicBezTo>
                  <a:pt x="187" y="5"/>
                  <a:pt x="186" y="7"/>
                  <a:pt x="186" y="10"/>
                </a:cubicBezTo>
                <a:cubicBezTo>
                  <a:pt x="180" y="66"/>
                  <a:pt x="180" y="66"/>
                  <a:pt x="180" y="66"/>
                </a:cubicBezTo>
                <a:cubicBezTo>
                  <a:pt x="167" y="70"/>
                  <a:pt x="154" y="75"/>
                  <a:pt x="142" y="82"/>
                </a:cubicBezTo>
                <a:cubicBezTo>
                  <a:pt x="98" y="47"/>
                  <a:pt x="98" y="47"/>
                  <a:pt x="98" y="47"/>
                </a:cubicBezTo>
                <a:cubicBezTo>
                  <a:pt x="96" y="45"/>
                  <a:pt x="93" y="44"/>
                  <a:pt x="91" y="44"/>
                </a:cubicBezTo>
                <a:cubicBezTo>
                  <a:pt x="87" y="44"/>
                  <a:pt x="84" y="45"/>
                  <a:pt x="82" y="47"/>
                </a:cubicBezTo>
                <a:cubicBezTo>
                  <a:pt x="48" y="82"/>
                  <a:pt x="48" y="82"/>
                  <a:pt x="48" y="82"/>
                </a:cubicBezTo>
                <a:cubicBezTo>
                  <a:pt x="46" y="84"/>
                  <a:pt x="45" y="86"/>
                  <a:pt x="45" y="89"/>
                </a:cubicBezTo>
                <a:cubicBezTo>
                  <a:pt x="44" y="92"/>
                  <a:pt x="45" y="95"/>
                  <a:pt x="48" y="97"/>
                </a:cubicBezTo>
                <a:cubicBezTo>
                  <a:pt x="83" y="141"/>
                  <a:pt x="83" y="141"/>
                  <a:pt x="83" y="141"/>
                </a:cubicBezTo>
                <a:cubicBezTo>
                  <a:pt x="76" y="153"/>
                  <a:pt x="71" y="166"/>
                  <a:pt x="67" y="179"/>
                </a:cubicBezTo>
                <a:cubicBezTo>
                  <a:pt x="11" y="185"/>
                  <a:pt x="11" y="185"/>
                  <a:pt x="11" y="185"/>
                </a:cubicBezTo>
                <a:cubicBezTo>
                  <a:pt x="8" y="185"/>
                  <a:pt x="5" y="186"/>
                  <a:pt x="3" y="189"/>
                </a:cubicBezTo>
                <a:cubicBezTo>
                  <a:pt x="1" y="191"/>
                  <a:pt x="0" y="193"/>
                  <a:pt x="0" y="197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48"/>
                  <a:pt x="1" y="250"/>
                  <a:pt x="3" y="253"/>
                </a:cubicBezTo>
                <a:cubicBezTo>
                  <a:pt x="5" y="255"/>
                  <a:pt x="8" y="256"/>
                  <a:pt x="11" y="256"/>
                </a:cubicBezTo>
                <a:cubicBezTo>
                  <a:pt x="67" y="262"/>
                  <a:pt x="67" y="262"/>
                  <a:pt x="67" y="262"/>
                </a:cubicBezTo>
                <a:cubicBezTo>
                  <a:pt x="71" y="275"/>
                  <a:pt x="76" y="288"/>
                  <a:pt x="83" y="300"/>
                </a:cubicBezTo>
                <a:cubicBezTo>
                  <a:pt x="48" y="344"/>
                  <a:pt x="48" y="344"/>
                  <a:pt x="48" y="344"/>
                </a:cubicBezTo>
                <a:cubicBezTo>
                  <a:pt x="45" y="346"/>
                  <a:pt x="44" y="349"/>
                  <a:pt x="45" y="352"/>
                </a:cubicBezTo>
                <a:cubicBezTo>
                  <a:pt x="45" y="355"/>
                  <a:pt x="46" y="358"/>
                  <a:pt x="48" y="360"/>
                </a:cubicBezTo>
                <a:cubicBezTo>
                  <a:pt x="82" y="394"/>
                  <a:pt x="82" y="394"/>
                  <a:pt x="82" y="394"/>
                </a:cubicBezTo>
                <a:cubicBezTo>
                  <a:pt x="84" y="396"/>
                  <a:pt x="87" y="397"/>
                  <a:pt x="91" y="397"/>
                </a:cubicBezTo>
                <a:cubicBezTo>
                  <a:pt x="93" y="397"/>
                  <a:pt x="96" y="396"/>
                  <a:pt x="98" y="395"/>
                </a:cubicBezTo>
                <a:cubicBezTo>
                  <a:pt x="142" y="359"/>
                  <a:pt x="142" y="359"/>
                  <a:pt x="142" y="359"/>
                </a:cubicBezTo>
                <a:cubicBezTo>
                  <a:pt x="154" y="366"/>
                  <a:pt x="167" y="371"/>
                  <a:pt x="180" y="375"/>
                </a:cubicBezTo>
                <a:cubicBezTo>
                  <a:pt x="186" y="431"/>
                  <a:pt x="186" y="431"/>
                  <a:pt x="186" y="431"/>
                </a:cubicBezTo>
                <a:cubicBezTo>
                  <a:pt x="186" y="434"/>
                  <a:pt x="187" y="437"/>
                  <a:pt x="189" y="439"/>
                </a:cubicBezTo>
                <a:cubicBezTo>
                  <a:pt x="192" y="441"/>
                  <a:pt x="194" y="442"/>
                  <a:pt x="197" y="442"/>
                </a:cubicBezTo>
                <a:cubicBezTo>
                  <a:pt x="246" y="442"/>
                  <a:pt x="246" y="442"/>
                  <a:pt x="246" y="442"/>
                </a:cubicBezTo>
                <a:cubicBezTo>
                  <a:pt x="249" y="442"/>
                  <a:pt x="251" y="441"/>
                  <a:pt x="253" y="439"/>
                </a:cubicBezTo>
                <a:cubicBezTo>
                  <a:pt x="256" y="437"/>
                  <a:pt x="257" y="434"/>
                  <a:pt x="257" y="431"/>
                </a:cubicBezTo>
                <a:cubicBezTo>
                  <a:pt x="263" y="375"/>
                  <a:pt x="263" y="375"/>
                  <a:pt x="263" y="375"/>
                </a:cubicBezTo>
                <a:cubicBezTo>
                  <a:pt x="276" y="371"/>
                  <a:pt x="289" y="366"/>
                  <a:pt x="301" y="359"/>
                </a:cubicBezTo>
                <a:cubicBezTo>
                  <a:pt x="345" y="395"/>
                  <a:pt x="345" y="395"/>
                  <a:pt x="345" y="395"/>
                </a:cubicBezTo>
                <a:cubicBezTo>
                  <a:pt x="347" y="396"/>
                  <a:pt x="349" y="397"/>
                  <a:pt x="352" y="397"/>
                </a:cubicBezTo>
                <a:cubicBezTo>
                  <a:pt x="356" y="397"/>
                  <a:pt x="358" y="396"/>
                  <a:pt x="360" y="394"/>
                </a:cubicBezTo>
                <a:cubicBezTo>
                  <a:pt x="395" y="360"/>
                  <a:pt x="395" y="360"/>
                  <a:pt x="395" y="360"/>
                </a:cubicBezTo>
                <a:cubicBezTo>
                  <a:pt x="397" y="358"/>
                  <a:pt x="398" y="355"/>
                  <a:pt x="398" y="352"/>
                </a:cubicBezTo>
                <a:cubicBezTo>
                  <a:pt x="398" y="349"/>
                  <a:pt x="397" y="346"/>
                  <a:pt x="395" y="344"/>
                </a:cubicBezTo>
                <a:cubicBezTo>
                  <a:pt x="360" y="300"/>
                  <a:pt x="360" y="300"/>
                  <a:pt x="360" y="300"/>
                </a:cubicBezTo>
                <a:cubicBezTo>
                  <a:pt x="367" y="288"/>
                  <a:pt x="372" y="275"/>
                  <a:pt x="376" y="262"/>
                </a:cubicBezTo>
                <a:cubicBezTo>
                  <a:pt x="432" y="256"/>
                  <a:pt x="432" y="256"/>
                  <a:pt x="432" y="256"/>
                </a:cubicBezTo>
                <a:cubicBezTo>
                  <a:pt x="435" y="256"/>
                  <a:pt x="438" y="255"/>
                  <a:pt x="440" y="253"/>
                </a:cubicBezTo>
                <a:cubicBezTo>
                  <a:pt x="442" y="250"/>
                  <a:pt x="443" y="248"/>
                  <a:pt x="443" y="245"/>
                </a:cubicBezTo>
                <a:cubicBezTo>
                  <a:pt x="443" y="197"/>
                  <a:pt x="443" y="197"/>
                  <a:pt x="443" y="197"/>
                </a:cubicBezTo>
                <a:cubicBezTo>
                  <a:pt x="443" y="193"/>
                  <a:pt x="442" y="191"/>
                  <a:pt x="440" y="18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GB"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  <a:endParaRPr lang="en-IN" sz="16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0517A4-99F8-457A-81AD-C213DC2D80B4}"/>
              </a:ext>
            </a:extLst>
          </p:cNvPr>
          <p:cNvSpPr txBox="1"/>
          <p:nvPr/>
        </p:nvSpPr>
        <p:spPr>
          <a:xfrm>
            <a:off x="5646535" y="2878242"/>
            <a:ext cx="224282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</a:t>
            </a:r>
            <a:r>
              <a:rPr lang="en-US" sz="16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sample text.</a:t>
            </a:r>
            <a:endParaRPr lang="en-US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15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019BB226-9F1E-45AC-AEA2-84E1E302AE29}"/>
              </a:ext>
            </a:extLst>
          </p:cNvPr>
          <p:cNvSpPr>
            <a:spLocks/>
          </p:cNvSpPr>
          <p:nvPr/>
        </p:nvSpPr>
        <p:spPr bwMode="auto">
          <a:xfrm>
            <a:off x="7766972" y="1796853"/>
            <a:ext cx="2710931" cy="906463"/>
          </a:xfrm>
          <a:custGeom>
            <a:avLst/>
            <a:gdLst>
              <a:gd name="T0" fmla="*/ 668 w 671"/>
              <a:gd name="T1" fmla="*/ 143 h 298"/>
              <a:gd name="T2" fmla="*/ 558 w 671"/>
              <a:gd name="T3" fmla="*/ 7 h 298"/>
              <a:gd name="T4" fmla="*/ 542 w 671"/>
              <a:gd name="T5" fmla="*/ 13 h 298"/>
              <a:gd name="T6" fmla="*/ 542 w 671"/>
              <a:gd name="T7" fmla="*/ 56 h 298"/>
              <a:gd name="T8" fmla="*/ 0 w 671"/>
              <a:gd name="T9" fmla="*/ 56 h 298"/>
              <a:gd name="T10" fmla="*/ 0 w 671"/>
              <a:gd name="T11" fmla="*/ 242 h 298"/>
              <a:gd name="T12" fmla="*/ 542 w 671"/>
              <a:gd name="T13" fmla="*/ 242 h 298"/>
              <a:gd name="T14" fmla="*/ 542 w 671"/>
              <a:gd name="T15" fmla="*/ 285 h 298"/>
              <a:gd name="T16" fmla="*/ 558 w 671"/>
              <a:gd name="T17" fmla="*/ 291 h 298"/>
              <a:gd name="T18" fmla="*/ 668 w 671"/>
              <a:gd name="T19" fmla="*/ 155 h 298"/>
              <a:gd name="T20" fmla="*/ 668 w 671"/>
              <a:gd name="T21" fmla="*/ 14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1" h="298">
                <a:moveTo>
                  <a:pt x="668" y="143"/>
                </a:moveTo>
                <a:cubicBezTo>
                  <a:pt x="558" y="7"/>
                  <a:pt x="558" y="7"/>
                  <a:pt x="558" y="7"/>
                </a:cubicBezTo>
                <a:cubicBezTo>
                  <a:pt x="553" y="0"/>
                  <a:pt x="542" y="4"/>
                  <a:pt x="542" y="13"/>
                </a:cubicBezTo>
                <a:cubicBezTo>
                  <a:pt x="542" y="56"/>
                  <a:pt x="542" y="56"/>
                  <a:pt x="542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42"/>
                  <a:pt x="0" y="242"/>
                  <a:pt x="0" y="242"/>
                </a:cubicBezTo>
                <a:cubicBezTo>
                  <a:pt x="542" y="242"/>
                  <a:pt x="542" y="242"/>
                  <a:pt x="542" y="242"/>
                </a:cubicBezTo>
                <a:cubicBezTo>
                  <a:pt x="542" y="285"/>
                  <a:pt x="542" y="285"/>
                  <a:pt x="542" y="285"/>
                </a:cubicBezTo>
                <a:cubicBezTo>
                  <a:pt x="542" y="294"/>
                  <a:pt x="553" y="298"/>
                  <a:pt x="558" y="291"/>
                </a:cubicBezTo>
                <a:cubicBezTo>
                  <a:pt x="668" y="155"/>
                  <a:pt x="668" y="155"/>
                  <a:pt x="668" y="155"/>
                </a:cubicBezTo>
                <a:cubicBezTo>
                  <a:pt x="671" y="151"/>
                  <a:pt x="671" y="146"/>
                  <a:pt x="668" y="143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545728-5D2E-4298-83AD-A894A101745C}"/>
              </a:ext>
            </a:extLst>
          </p:cNvPr>
          <p:cNvSpPr txBox="1"/>
          <p:nvPr/>
        </p:nvSpPr>
        <p:spPr>
          <a:xfrm>
            <a:off x="8628093" y="2075357"/>
            <a:ext cx="7653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4D1609F-E7BD-46ED-9C28-8827FDC31532}"/>
              </a:ext>
            </a:extLst>
          </p:cNvPr>
          <p:cNvSpPr>
            <a:spLocks/>
          </p:cNvSpPr>
          <p:nvPr/>
        </p:nvSpPr>
        <p:spPr bwMode="auto">
          <a:xfrm>
            <a:off x="5511266" y="1796853"/>
            <a:ext cx="2717271" cy="906463"/>
          </a:xfrm>
          <a:custGeom>
            <a:avLst/>
            <a:gdLst>
              <a:gd name="T0" fmla="*/ 670 w 673"/>
              <a:gd name="T1" fmla="*/ 143 h 298"/>
              <a:gd name="T2" fmla="*/ 560 w 673"/>
              <a:gd name="T3" fmla="*/ 7 h 298"/>
              <a:gd name="T4" fmla="*/ 543 w 673"/>
              <a:gd name="T5" fmla="*/ 13 h 298"/>
              <a:gd name="T6" fmla="*/ 543 w 673"/>
              <a:gd name="T7" fmla="*/ 56 h 298"/>
              <a:gd name="T8" fmla="*/ 0 w 673"/>
              <a:gd name="T9" fmla="*/ 56 h 298"/>
              <a:gd name="T10" fmla="*/ 0 w 673"/>
              <a:gd name="T11" fmla="*/ 242 h 298"/>
              <a:gd name="T12" fmla="*/ 543 w 673"/>
              <a:gd name="T13" fmla="*/ 242 h 298"/>
              <a:gd name="T14" fmla="*/ 543 w 673"/>
              <a:gd name="T15" fmla="*/ 285 h 298"/>
              <a:gd name="T16" fmla="*/ 560 w 673"/>
              <a:gd name="T17" fmla="*/ 291 h 298"/>
              <a:gd name="T18" fmla="*/ 670 w 673"/>
              <a:gd name="T19" fmla="*/ 155 h 298"/>
              <a:gd name="T20" fmla="*/ 670 w 673"/>
              <a:gd name="T21" fmla="*/ 14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3" h="298">
                <a:moveTo>
                  <a:pt x="670" y="143"/>
                </a:moveTo>
                <a:cubicBezTo>
                  <a:pt x="560" y="7"/>
                  <a:pt x="560" y="7"/>
                  <a:pt x="560" y="7"/>
                </a:cubicBezTo>
                <a:cubicBezTo>
                  <a:pt x="554" y="0"/>
                  <a:pt x="543" y="4"/>
                  <a:pt x="543" y="13"/>
                </a:cubicBezTo>
                <a:cubicBezTo>
                  <a:pt x="543" y="56"/>
                  <a:pt x="543" y="56"/>
                  <a:pt x="543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42"/>
                  <a:pt x="0" y="242"/>
                  <a:pt x="0" y="242"/>
                </a:cubicBezTo>
                <a:cubicBezTo>
                  <a:pt x="543" y="242"/>
                  <a:pt x="543" y="242"/>
                  <a:pt x="543" y="242"/>
                </a:cubicBezTo>
                <a:cubicBezTo>
                  <a:pt x="543" y="285"/>
                  <a:pt x="543" y="285"/>
                  <a:pt x="543" y="285"/>
                </a:cubicBezTo>
                <a:cubicBezTo>
                  <a:pt x="543" y="294"/>
                  <a:pt x="554" y="298"/>
                  <a:pt x="560" y="291"/>
                </a:cubicBezTo>
                <a:cubicBezTo>
                  <a:pt x="670" y="155"/>
                  <a:pt x="670" y="155"/>
                  <a:pt x="670" y="155"/>
                </a:cubicBezTo>
                <a:cubicBezTo>
                  <a:pt x="673" y="151"/>
                  <a:pt x="673" y="146"/>
                  <a:pt x="670" y="14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7A3539-4B77-4E86-B70D-615F721E99C6}"/>
              </a:ext>
            </a:extLst>
          </p:cNvPr>
          <p:cNvSpPr txBox="1"/>
          <p:nvPr/>
        </p:nvSpPr>
        <p:spPr>
          <a:xfrm>
            <a:off x="6380839" y="2075357"/>
            <a:ext cx="76536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D23D159-9DCC-4E24-8042-5775D515B69C}"/>
              </a:ext>
            </a:extLst>
          </p:cNvPr>
          <p:cNvSpPr>
            <a:spLocks/>
          </p:cNvSpPr>
          <p:nvPr/>
        </p:nvSpPr>
        <p:spPr bwMode="auto">
          <a:xfrm>
            <a:off x="3331897" y="1796853"/>
            <a:ext cx="2717271" cy="906463"/>
          </a:xfrm>
          <a:custGeom>
            <a:avLst/>
            <a:gdLst>
              <a:gd name="T0" fmla="*/ 670 w 673"/>
              <a:gd name="T1" fmla="*/ 143 h 298"/>
              <a:gd name="T2" fmla="*/ 560 w 673"/>
              <a:gd name="T3" fmla="*/ 7 h 298"/>
              <a:gd name="T4" fmla="*/ 543 w 673"/>
              <a:gd name="T5" fmla="*/ 13 h 298"/>
              <a:gd name="T6" fmla="*/ 543 w 673"/>
              <a:gd name="T7" fmla="*/ 56 h 298"/>
              <a:gd name="T8" fmla="*/ 165 w 673"/>
              <a:gd name="T9" fmla="*/ 56 h 298"/>
              <a:gd name="T10" fmla="*/ 0 w 673"/>
              <a:gd name="T11" fmla="*/ 90 h 298"/>
              <a:gd name="T12" fmla="*/ 81 w 673"/>
              <a:gd name="T13" fmla="*/ 258 h 298"/>
              <a:gd name="T14" fmla="*/ 165 w 673"/>
              <a:gd name="T15" fmla="*/ 242 h 298"/>
              <a:gd name="T16" fmla="*/ 543 w 673"/>
              <a:gd name="T17" fmla="*/ 242 h 298"/>
              <a:gd name="T18" fmla="*/ 543 w 673"/>
              <a:gd name="T19" fmla="*/ 285 h 298"/>
              <a:gd name="T20" fmla="*/ 560 w 673"/>
              <a:gd name="T21" fmla="*/ 291 h 298"/>
              <a:gd name="T22" fmla="*/ 670 w 673"/>
              <a:gd name="T23" fmla="*/ 155 h 298"/>
              <a:gd name="T24" fmla="*/ 670 w 673"/>
              <a:gd name="T25" fmla="*/ 14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3" h="298">
                <a:moveTo>
                  <a:pt x="670" y="143"/>
                </a:moveTo>
                <a:cubicBezTo>
                  <a:pt x="560" y="7"/>
                  <a:pt x="560" y="7"/>
                  <a:pt x="560" y="7"/>
                </a:cubicBezTo>
                <a:cubicBezTo>
                  <a:pt x="554" y="0"/>
                  <a:pt x="543" y="4"/>
                  <a:pt x="543" y="13"/>
                </a:cubicBezTo>
                <a:cubicBezTo>
                  <a:pt x="543" y="56"/>
                  <a:pt x="543" y="56"/>
                  <a:pt x="543" y="56"/>
                </a:cubicBezTo>
                <a:cubicBezTo>
                  <a:pt x="165" y="56"/>
                  <a:pt x="165" y="56"/>
                  <a:pt x="165" y="56"/>
                </a:cubicBezTo>
                <a:cubicBezTo>
                  <a:pt x="106" y="56"/>
                  <a:pt x="50" y="68"/>
                  <a:pt x="0" y="90"/>
                </a:cubicBezTo>
                <a:cubicBezTo>
                  <a:pt x="81" y="258"/>
                  <a:pt x="81" y="258"/>
                  <a:pt x="81" y="258"/>
                </a:cubicBezTo>
                <a:cubicBezTo>
                  <a:pt x="107" y="248"/>
                  <a:pt x="136" y="242"/>
                  <a:pt x="165" y="242"/>
                </a:cubicBezTo>
                <a:cubicBezTo>
                  <a:pt x="543" y="242"/>
                  <a:pt x="543" y="242"/>
                  <a:pt x="543" y="242"/>
                </a:cubicBezTo>
                <a:cubicBezTo>
                  <a:pt x="543" y="285"/>
                  <a:pt x="543" y="285"/>
                  <a:pt x="543" y="285"/>
                </a:cubicBezTo>
                <a:cubicBezTo>
                  <a:pt x="543" y="294"/>
                  <a:pt x="554" y="298"/>
                  <a:pt x="560" y="291"/>
                </a:cubicBezTo>
                <a:cubicBezTo>
                  <a:pt x="670" y="155"/>
                  <a:pt x="670" y="155"/>
                  <a:pt x="670" y="155"/>
                </a:cubicBezTo>
                <a:cubicBezTo>
                  <a:pt x="673" y="151"/>
                  <a:pt x="673" y="146"/>
                  <a:pt x="670" y="14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0BBBD1-357E-4576-B867-A58C8F4B171A}"/>
              </a:ext>
            </a:extLst>
          </p:cNvPr>
          <p:cNvSpPr txBox="1"/>
          <p:nvPr/>
        </p:nvSpPr>
        <p:spPr>
          <a:xfrm>
            <a:off x="4331628" y="2075357"/>
            <a:ext cx="76536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4 Step Head Process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79057D1-92BF-48AF-8BC2-AAAA7AEB2978}"/>
              </a:ext>
            </a:extLst>
          </p:cNvPr>
          <p:cNvSpPr>
            <a:spLocks/>
          </p:cNvSpPr>
          <p:nvPr/>
        </p:nvSpPr>
        <p:spPr bwMode="auto">
          <a:xfrm>
            <a:off x="2488401" y="1909566"/>
            <a:ext cx="2616200" cy="4422775"/>
          </a:xfrm>
          <a:custGeom>
            <a:avLst/>
            <a:gdLst>
              <a:gd name="T0" fmla="*/ 526 w 862"/>
              <a:gd name="T1" fmla="*/ 752 h 1456"/>
              <a:gd name="T2" fmla="*/ 322 w 862"/>
              <a:gd name="T3" fmla="*/ 706 h 1456"/>
              <a:gd name="T4" fmla="*/ 189 w 862"/>
              <a:gd name="T5" fmla="*/ 474 h 1456"/>
              <a:gd name="T6" fmla="*/ 189 w 862"/>
              <a:gd name="T7" fmla="*/ 474 h 1456"/>
              <a:gd name="T8" fmla="*/ 354 w 862"/>
              <a:gd name="T9" fmla="*/ 226 h 1456"/>
              <a:gd name="T10" fmla="*/ 362 w 862"/>
              <a:gd name="T11" fmla="*/ 244 h 1456"/>
              <a:gd name="T12" fmla="*/ 371 w 862"/>
              <a:gd name="T13" fmla="*/ 263 h 1456"/>
              <a:gd name="T14" fmla="*/ 389 w 862"/>
              <a:gd name="T15" fmla="*/ 261 h 1456"/>
              <a:gd name="T16" fmla="*/ 431 w 862"/>
              <a:gd name="T17" fmla="*/ 91 h 1456"/>
              <a:gd name="T18" fmla="*/ 426 w 862"/>
              <a:gd name="T19" fmla="*/ 81 h 1456"/>
              <a:gd name="T20" fmla="*/ 269 w 862"/>
              <a:gd name="T21" fmla="*/ 3 h 1456"/>
              <a:gd name="T22" fmla="*/ 257 w 862"/>
              <a:gd name="T23" fmla="*/ 16 h 1456"/>
              <a:gd name="T24" fmla="*/ 275 w 862"/>
              <a:gd name="T25" fmla="*/ 55 h 1456"/>
              <a:gd name="T26" fmla="*/ 276 w 862"/>
              <a:gd name="T27" fmla="*/ 58 h 1456"/>
              <a:gd name="T28" fmla="*/ 238 w 862"/>
              <a:gd name="T29" fmla="*/ 79 h 1456"/>
              <a:gd name="T30" fmla="*/ 238 w 862"/>
              <a:gd name="T31" fmla="*/ 79 h 1456"/>
              <a:gd name="T32" fmla="*/ 8 w 862"/>
              <a:gd name="T33" fmla="*/ 428 h 1456"/>
              <a:gd name="T34" fmla="*/ 43 w 862"/>
              <a:gd name="T35" fmla="*/ 633 h 1456"/>
              <a:gd name="T36" fmla="*/ 57 w 862"/>
              <a:gd name="T37" fmla="*/ 718 h 1456"/>
              <a:gd name="T38" fmla="*/ 1 w 862"/>
              <a:gd name="T39" fmla="*/ 840 h 1456"/>
              <a:gd name="T40" fmla="*/ 59 w 862"/>
              <a:gd name="T41" fmla="*/ 879 h 1456"/>
              <a:gd name="T42" fmla="*/ 69 w 862"/>
              <a:gd name="T43" fmla="*/ 914 h 1456"/>
              <a:gd name="T44" fmla="*/ 69 w 862"/>
              <a:gd name="T45" fmla="*/ 961 h 1456"/>
              <a:gd name="T46" fmla="*/ 96 w 862"/>
              <a:gd name="T47" fmla="*/ 984 h 1456"/>
              <a:gd name="T48" fmla="*/ 94 w 862"/>
              <a:gd name="T49" fmla="*/ 998 h 1456"/>
              <a:gd name="T50" fmla="*/ 104 w 862"/>
              <a:gd name="T51" fmla="*/ 1046 h 1456"/>
              <a:gd name="T52" fmla="*/ 118 w 862"/>
              <a:gd name="T53" fmla="*/ 1104 h 1456"/>
              <a:gd name="T54" fmla="*/ 130 w 862"/>
              <a:gd name="T55" fmla="*/ 1178 h 1456"/>
              <a:gd name="T56" fmla="*/ 264 w 862"/>
              <a:gd name="T57" fmla="*/ 1196 h 1456"/>
              <a:gd name="T58" fmla="*/ 411 w 862"/>
              <a:gd name="T59" fmla="*/ 1225 h 1456"/>
              <a:gd name="T60" fmla="*/ 517 w 862"/>
              <a:gd name="T61" fmla="*/ 1456 h 1456"/>
              <a:gd name="T62" fmla="*/ 655 w 862"/>
              <a:gd name="T63" fmla="*/ 1268 h 1456"/>
              <a:gd name="T64" fmla="*/ 853 w 862"/>
              <a:gd name="T65" fmla="*/ 1122 h 1456"/>
              <a:gd name="T66" fmla="*/ 862 w 862"/>
              <a:gd name="T67" fmla="*/ 1106 h 1456"/>
              <a:gd name="T68" fmla="*/ 862 w 862"/>
              <a:gd name="T69" fmla="*/ 1104 h 1456"/>
              <a:gd name="T70" fmla="*/ 856 w 862"/>
              <a:gd name="T71" fmla="*/ 1016 h 1456"/>
              <a:gd name="T72" fmla="*/ 526 w 862"/>
              <a:gd name="T73" fmla="*/ 752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2" h="1456">
                <a:moveTo>
                  <a:pt x="526" y="752"/>
                </a:moveTo>
                <a:cubicBezTo>
                  <a:pt x="414" y="748"/>
                  <a:pt x="354" y="727"/>
                  <a:pt x="322" y="706"/>
                </a:cubicBezTo>
                <a:cubicBezTo>
                  <a:pt x="243" y="659"/>
                  <a:pt x="189" y="572"/>
                  <a:pt x="189" y="474"/>
                </a:cubicBezTo>
                <a:cubicBezTo>
                  <a:pt x="189" y="474"/>
                  <a:pt x="189" y="474"/>
                  <a:pt x="189" y="474"/>
                </a:cubicBezTo>
                <a:cubicBezTo>
                  <a:pt x="189" y="363"/>
                  <a:pt x="257" y="267"/>
                  <a:pt x="354" y="226"/>
                </a:cubicBezTo>
                <a:cubicBezTo>
                  <a:pt x="362" y="244"/>
                  <a:pt x="362" y="244"/>
                  <a:pt x="362" y="244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375" y="271"/>
                  <a:pt x="386" y="270"/>
                  <a:pt x="389" y="261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2" y="87"/>
                  <a:pt x="430" y="83"/>
                  <a:pt x="426" y="81"/>
                </a:cubicBezTo>
                <a:cubicBezTo>
                  <a:pt x="269" y="3"/>
                  <a:pt x="269" y="3"/>
                  <a:pt x="269" y="3"/>
                </a:cubicBezTo>
                <a:cubicBezTo>
                  <a:pt x="262" y="0"/>
                  <a:pt x="253" y="8"/>
                  <a:pt x="257" y="16"/>
                </a:cubicBezTo>
                <a:cubicBezTo>
                  <a:pt x="275" y="55"/>
                  <a:pt x="275" y="55"/>
                  <a:pt x="275" y="55"/>
                </a:cubicBezTo>
                <a:cubicBezTo>
                  <a:pt x="276" y="58"/>
                  <a:pt x="276" y="58"/>
                  <a:pt x="276" y="58"/>
                </a:cubicBezTo>
                <a:cubicBezTo>
                  <a:pt x="263" y="64"/>
                  <a:pt x="250" y="71"/>
                  <a:pt x="238" y="79"/>
                </a:cubicBezTo>
                <a:cubicBezTo>
                  <a:pt x="238" y="79"/>
                  <a:pt x="238" y="79"/>
                  <a:pt x="238" y="79"/>
                </a:cubicBezTo>
                <a:cubicBezTo>
                  <a:pt x="110" y="151"/>
                  <a:pt x="18" y="272"/>
                  <a:pt x="8" y="428"/>
                </a:cubicBezTo>
                <a:cubicBezTo>
                  <a:pt x="1" y="519"/>
                  <a:pt x="20" y="565"/>
                  <a:pt x="43" y="633"/>
                </a:cubicBezTo>
                <a:cubicBezTo>
                  <a:pt x="62" y="687"/>
                  <a:pt x="57" y="718"/>
                  <a:pt x="57" y="718"/>
                </a:cubicBezTo>
                <a:cubicBezTo>
                  <a:pt x="36" y="756"/>
                  <a:pt x="0" y="825"/>
                  <a:pt x="1" y="840"/>
                </a:cubicBezTo>
                <a:cubicBezTo>
                  <a:pt x="1" y="840"/>
                  <a:pt x="0" y="878"/>
                  <a:pt x="59" y="879"/>
                </a:cubicBezTo>
                <a:cubicBezTo>
                  <a:pt x="59" y="879"/>
                  <a:pt x="74" y="881"/>
                  <a:pt x="69" y="914"/>
                </a:cubicBezTo>
                <a:cubicBezTo>
                  <a:pt x="69" y="961"/>
                  <a:pt x="69" y="961"/>
                  <a:pt x="69" y="961"/>
                </a:cubicBezTo>
                <a:cubicBezTo>
                  <a:pt x="69" y="961"/>
                  <a:pt x="71" y="975"/>
                  <a:pt x="96" y="984"/>
                </a:cubicBezTo>
                <a:cubicBezTo>
                  <a:pt x="96" y="984"/>
                  <a:pt x="101" y="989"/>
                  <a:pt x="94" y="998"/>
                </a:cubicBezTo>
                <a:cubicBezTo>
                  <a:pt x="94" y="998"/>
                  <a:pt x="80" y="1013"/>
                  <a:pt x="104" y="1046"/>
                </a:cubicBezTo>
                <a:cubicBezTo>
                  <a:pt x="113" y="1058"/>
                  <a:pt x="126" y="1073"/>
                  <a:pt x="118" y="1104"/>
                </a:cubicBezTo>
                <a:cubicBezTo>
                  <a:pt x="118" y="1104"/>
                  <a:pt x="107" y="1163"/>
                  <a:pt x="130" y="1178"/>
                </a:cubicBezTo>
                <a:cubicBezTo>
                  <a:pt x="130" y="1178"/>
                  <a:pt x="157" y="1209"/>
                  <a:pt x="264" y="1196"/>
                </a:cubicBezTo>
                <a:cubicBezTo>
                  <a:pt x="301" y="1191"/>
                  <a:pt x="370" y="1173"/>
                  <a:pt x="411" y="1225"/>
                </a:cubicBezTo>
                <a:cubicBezTo>
                  <a:pt x="411" y="1225"/>
                  <a:pt x="509" y="1412"/>
                  <a:pt x="517" y="1456"/>
                </a:cubicBezTo>
                <a:cubicBezTo>
                  <a:pt x="517" y="1456"/>
                  <a:pt x="571" y="1359"/>
                  <a:pt x="655" y="1268"/>
                </a:cubicBezTo>
                <a:cubicBezTo>
                  <a:pt x="710" y="1208"/>
                  <a:pt x="778" y="1149"/>
                  <a:pt x="853" y="1122"/>
                </a:cubicBezTo>
                <a:cubicBezTo>
                  <a:pt x="856" y="1117"/>
                  <a:pt x="859" y="1111"/>
                  <a:pt x="862" y="1106"/>
                </a:cubicBezTo>
                <a:cubicBezTo>
                  <a:pt x="862" y="1105"/>
                  <a:pt x="862" y="1105"/>
                  <a:pt x="862" y="1104"/>
                </a:cubicBezTo>
                <a:cubicBezTo>
                  <a:pt x="862" y="1078"/>
                  <a:pt x="861" y="1048"/>
                  <a:pt x="856" y="1016"/>
                </a:cubicBezTo>
                <a:cubicBezTo>
                  <a:pt x="829" y="876"/>
                  <a:pt x="727" y="760"/>
                  <a:pt x="526" y="75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8EE669-CFB6-4FCE-895B-ACE7B9071F77}"/>
              </a:ext>
            </a:extLst>
          </p:cNvPr>
          <p:cNvSpPr txBox="1"/>
          <p:nvPr/>
        </p:nvSpPr>
        <p:spPr>
          <a:xfrm rot="17929624">
            <a:off x="2668015" y="2536665"/>
            <a:ext cx="1570452" cy="1123563"/>
          </a:xfrm>
          <a:prstGeom prst="rect">
            <a:avLst/>
          </a:prstGeom>
          <a:noFill/>
        </p:spPr>
        <p:txBody>
          <a:bodyPr wrap="square" rtlCol="0" anchor="ctr">
            <a:prstTxWarp prst="textArchUp">
              <a:avLst/>
            </a:prstTxWarp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1F7A25E-D8D2-4B4F-ACDB-6C598EAEE925}"/>
              </a:ext>
            </a:extLst>
          </p:cNvPr>
          <p:cNvSpPr>
            <a:spLocks/>
          </p:cNvSpPr>
          <p:nvPr/>
        </p:nvSpPr>
        <p:spPr bwMode="auto">
          <a:xfrm>
            <a:off x="3244051" y="2695501"/>
            <a:ext cx="1344613" cy="1343025"/>
          </a:xfrm>
          <a:custGeom>
            <a:avLst/>
            <a:gdLst>
              <a:gd name="T0" fmla="*/ 432 w 443"/>
              <a:gd name="T1" fmla="*/ 185 h 442"/>
              <a:gd name="T2" fmla="*/ 360 w 443"/>
              <a:gd name="T3" fmla="*/ 141 h 442"/>
              <a:gd name="T4" fmla="*/ 398 w 443"/>
              <a:gd name="T5" fmla="*/ 89 h 442"/>
              <a:gd name="T6" fmla="*/ 360 w 443"/>
              <a:gd name="T7" fmla="*/ 47 h 442"/>
              <a:gd name="T8" fmla="*/ 345 w 443"/>
              <a:gd name="T9" fmla="*/ 47 h 442"/>
              <a:gd name="T10" fmla="*/ 263 w 443"/>
              <a:gd name="T11" fmla="*/ 66 h 442"/>
              <a:gd name="T12" fmla="*/ 253 w 443"/>
              <a:gd name="T13" fmla="*/ 3 h 442"/>
              <a:gd name="T14" fmla="*/ 197 w 443"/>
              <a:gd name="T15" fmla="*/ 0 h 442"/>
              <a:gd name="T16" fmla="*/ 186 w 443"/>
              <a:gd name="T17" fmla="*/ 10 h 442"/>
              <a:gd name="T18" fmla="*/ 142 w 443"/>
              <a:gd name="T19" fmla="*/ 82 h 442"/>
              <a:gd name="T20" fmla="*/ 91 w 443"/>
              <a:gd name="T21" fmla="*/ 44 h 442"/>
              <a:gd name="T22" fmla="*/ 48 w 443"/>
              <a:gd name="T23" fmla="*/ 82 h 442"/>
              <a:gd name="T24" fmla="*/ 48 w 443"/>
              <a:gd name="T25" fmla="*/ 97 h 442"/>
              <a:gd name="T26" fmla="*/ 67 w 443"/>
              <a:gd name="T27" fmla="*/ 179 h 442"/>
              <a:gd name="T28" fmla="*/ 3 w 443"/>
              <a:gd name="T29" fmla="*/ 189 h 442"/>
              <a:gd name="T30" fmla="*/ 0 w 443"/>
              <a:gd name="T31" fmla="*/ 245 h 442"/>
              <a:gd name="T32" fmla="*/ 11 w 443"/>
              <a:gd name="T33" fmla="*/ 256 h 442"/>
              <a:gd name="T34" fmla="*/ 83 w 443"/>
              <a:gd name="T35" fmla="*/ 300 h 442"/>
              <a:gd name="T36" fmla="*/ 45 w 443"/>
              <a:gd name="T37" fmla="*/ 352 h 442"/>
              <a:gd name="T38" fmla="*/ 82 w 443"/>
              <a:gd name="T39" fmla="*/ 394 h 442"/>
              <a:gd name="T40" fmla="*/ 98 w 443"/>
              <a:gd name="T41" fmla="*/ 395 h 442"/>
              <a:gd name="T42" fmla="*/ 180 w 443"/>
              <a:gd name="T43" fmla="*/ 375 h 442"/>
              <a:gd name="T44" fmla="*/ 189 w 443"/>
              <a:gd name="T45" fmla="*/ 439 h 442"/>
              <a:gd name="T46" fmla="*/ 246 w 443"/>
              <a:gd name="T47" fmla="*/ 442 h 442"/>
              <a:gd name="T48" fmla="*/ 257 w 443"/>
              <a:gd name="T49" fmla="*/ 431 h 442"/>
              <a:gd name="T50" fmla="*/ 301 w 443"/>
              <a:gd name="T51" fmla="*/ 359 h 442"/>
              <a:gd name="T52" fmla="*/ 352 w 443"/>
              <a:gd name="T53" fmla="*/ 397 h 442"/>
              <a:gd name="T54" fmla="*/ 395 w 443"/>
              <a:gd name="T55" fmla="*/ 360 h 442"/>
              <a:gd name="T56" fmla="*/ 395 w 443"/>
              <a:gd name="T57" fmla="*/ 344 h 442"/>
              <a:gd name="T58" fmla="*/ 376 w 443"/>
              <a:gd name="T59" fmla="*/ 262 h 442"/>
              <a:gd name="T60" fmla="*/ 440 w 443"/>
              <a:gd name="T61" fmla="*/ 253 h 442"/>
              <a:gd name="T62" fmla="*/ 443 w 443"/>
              <a:gd name="T63" fmla="*/ 197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3" h="442">
                <a:moveTo>
                  <a:pt x="440" y="189"/>
                </a:moveTo>
                <a:cubicBezTo>
                  <a:pt x="438" y="186"/>
                  <a:pt x="435" y="185"/>
                  <a:pt x="432" y="185"/>
                </a:cubicBezTo>
                <a:cubicBezTo>
                  <a:pt x="376" y="179"/>
                  <a:pt x="376" y="179"/>
                  <a:pt x="376" y="179"/>
                </a:cubicBezTo>
                <a:cubicBezTo>
                  <a:pt x="372" y="166"/>
                  <a:pt x="367" y="153"/>
                  <a:pt x="360" y="141"/>
                </a:cubicBezTo>
                <a:cubicBezTo>
                  <a:pt x="395" y="97"/>
                  <a:pt x="395" y="97"/>
                  <a:pt x="395" y="97"/>
                </a:cubicBezTo>
                <a:cubicBezTo>
                  <a:pt x="397" y="95"/>
                  <a:pt x="398" y="92"/>
                  <a:pt x="398" y="89"/>
                </a:cubicBezTo>
                <a:cubicBezTo>
                  <a:pt x="398" y="86"/>
                  <a:pt x="397" y="84"/>
                  <a:pt x="395" y="82"/>
                </a:cubicBezTo>
                <a:cubicBezTo>
                  <a:pt x="360" y="47"/>
                  <a:pt x="360" y="47"/>
                  <a:pt x="360" y="47"/>
                </a:cubicBezTo>
                <a:cubicBezTo>
                  <a:pt x="358" y="45"/>
                  <a:pt x="356" y="44"/>
                  <a:pt x="352" y="44"/>
                </a:cubicBezTo>
                <a:cubicBezTo>
                  <a:pt x="349" y="44"/>
                  <a:pt x="347" y="45"/>
                  <a:pt x="345" y="47"/>
                </a:cubicBezTo>
                <a:cubicBezTo>
                  <a:pt x="301" y="82"/>
                  <a:pt x="301" y="82"/>
                  <a:pt x="301" y="82"/>
                </a:cubicBezTo>
                <a:cubicBezTo>
                  <a:pt x="289" y="75"/>
                  <a:pt x="276" y="70"/>
                  <a:pt x="263" y="66"/>
                </a:cubicBezTo>
                <a:cubicBezTo>
                  <a:pt x="257" y="10"/>
                  <a:pt x="257" y="10"/>
                  <a:pt x="257" y="10"/>
                </a:cubicBezTo>
                <a:cubicBezTo>
                  <a:pt x="257" y="7"/>
                  <a:pt x="256" y="5"/>
                  <a:pt x="253" y="3"/>
                </a:cubicBezTo>
                <a:cubicBezTo>
                  <a:pt x="251" y="1"/>
                  <a:pt x="249" y="0"/>
                  <a:pt x="246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194" y="0"/>
                  <a:pt x="192" y="1"/>
                  <a:pt x="189" y="3"/>
                </a:cubicBezTo>
                <a:cubicBezTo>
                  <a:pt x="187" y="5"/>
                  <a:pt x="186" y="7"/>
                  <a:pt x="186" y="10"/>
                </a:cubicBezTo>
                <a:cubicBezTo>
                  <a:pt x="180" y="66"/>
                  <a:pt x="180" y="66"/>
                  <a:pt x="180" y="66"/>
                </a:cubicBezTo>
                <a:cubicBezTo>
                  <a:pt x="167" y="70"/>
                  <a:pt x="154" y="75"/>
                  <a:pt x="142" y="82"/>
                </a:cubicBezTo>
                <a:cubicBezTo>
                  <a:pt x="98" y="47"/>
                  <a:pt x="98" y="47"/>
                  <a:pt x="98" y="47"/>
                </a:cubicBezTo>
                <a:cubicBezTo>
                  <a:pt x="96" y="45"/>
                  <a:pt x="93" y="44"/>
                  <a:pt x="91" y="44"/>
                </a:cubicBezTo>
                <a:cubicBezTo>
                  <a:pt x="87" y="44"/>
                  <a:pt x="84" y="45"/>
                  <a:pt x="82" y="47"/>
                </a:cubicBezTo>
                <a:cubicBezTo>
                  <a:pt x="48" y="82"/>
                  <a:pt x="48" y="82"/>
                  <a:pt x="48" y="82"/>
                </a:cubicBezTo>
                <a:cubicBezTo>
                  <a:pt x="46" y="84"/>
                  <a:pt x="45" y="86"/>
                  <a:pt x="45" y="89"/>
                </a:cubicBezTo>
                <a:cubicBezTo>
                  <a:pt x="44" y="92"/>
                  <a:pt x="45" y="95"/>
                  <a:pt x="48" y="97"/>
                </a:cubicBezTo>
                <a:cubicBezTo>
                  <a:pt x="83" y="141"/>
                  <a:pt x="83" y="141"/>
                  <a:pt x="83" y="141"/>
                </a:cubicBezTo>
                <a:cubicBezTo>
                  <a:pt x="76" y="153"/>
                  <a:pt x="71" y="166"/>
                  <a:pt x="67" y="179"/>
                </a:cubicBezTo>
                <a:cubicBezTo>
                  <a:pt x="11" y="185"/>
                  <a:pt x="11" y="185"/>
                  <a:pt x="11" y="185"/>
                </a:cubicBezTo>
                <a:cubicBezTo>
                  <a:pt x="8" y="185"/>
                  <a:pt x="5" y="186"/>
                  <a:pt x="3" y="189"/>
                </a:cubicBezTo>
                <a:cubicBezTo>
                  <a:pt x="1" y="191"/>
                  <a:pt x="0" y="193"/>
                  <a:pt x="0" y="197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48"/>
                  <a:pt x="1" y="250"/>
                  <a:pt x="3" y="253"/>
                </a:cubicBezTo>
                <a:cubicBezTo>
                  <a:pt x="5" y="255"/>
                  <a:pt x="8" y="256"/>
                  <a:pt x="11" y="256"/>
                </a:cubicBezTo>
                <a:cubicBezTo>
                  <a:pt x="67" y="262"/>
                  <a:pt x="67" y="262"/>
                  <a:pt x="67" y="262"/>
                </a:cubicBezTo>
                <a:cubicBezTo>
                  <a:pt x="71" y="275"/>
                  <a:pt x="76" y="288"/>
                  <a:pt x="83" y="300"/>
                </a:cubicBezTo>
                <a:cubicBezTo>
                  <a:pt x="48" y="344"/>
                  <a:pt x="48" y="344"/>
                  <a:pt x="48" y="344"/>
                </a:cubicBezTo>
                <a:cubicBezTo>
                  <a:pt x="45" y="346"/>
                  <a:pt x="44" y="349"/>
                  <a:pt x="45" y="352"/>
                </a:cubicBezTo>
                <a:cubicBezTo>
                  <a:pt x="45" y="355"/>
                  <a:pt x="46" y="358"/>
                  <a:pt x="48" y="360"/>
                </a:cubicBezTo>
                <a:cubicBezTo>
                  <a:pt x="82" y="394"/>
                  <a:pt x="82" y="394"/>
                  <a:pt x="82" y="394"/>
                </a:cubicBezTo>
                <a:cubicBezTo>
                  <a:pt x="84" y="396"/>
                  <a:pt x="87" y="397"/>
                  <a:pt x="91" y="397"/>
                </a:cubicBezTo>
                <a:cubicBezTo>
                  <a:pt x="93" y="397"/>
                  <a:pt x="96" y="396"/>
                  <a:pt x="98" y="395"/>
                </a:cubicBezTo>
                <a:cubicBezTo>
                  <a:pt x="142" y="359"/>
                  <a:pt x="142" y="359"/>
                  <a:pt x="142" y="359"/>
                </a:cubicBezTo>
                <a:cubicBezTo>
                  <a:pt x="154" y="366"/>
                  <a:pt x="167" y="371"/>
                  <a:pt x="180" y="375"/>
                </a:cubicBezTo>
                <a:cubicBezTo>
                  <a:pt x="186" y="431"/>
                  <a:pt x="186" y="431"/>
                  <a:pt x="186" y="431"/>
                </a:cubicBezTo>
                <a:cubicBezTo>
                  <a:pt x="186" y="434"/>
                  <a:pt x="187" y="437"/>
                  <a:pt x="189" y="439"/>
                </a:cubicBezTo>
                <a:cubicBezTo>
                  <a:pt x="192" y="441"/>
                  <a:pt x="194" y="442"/>
                  <a:pt x="197" y="442"/>
                </a:cubicBezTo>
                <a:cubicBezTo>
                  <a:pt x="246" y="442"/>
                  <a:pt x="246" y="442"/>
                  <a:pt x="246" y="442"/>
                </a:cubicBezTo>
                <a:cubicBezTo>
                  <a:pt x="249" y="442"/>
                  <a:pt x="251" y="441"/>
                  <a:pt x="253" y="439"/>
                </a:cubicBezTo>
                <a:cubicBezTo>
                  <a:pt x="256" y="437"/>
                  <a:pt x="257" y="434"/>
                  <a:pt x="257" y="431"/>
                </a:cubicBezTo>
                <a:cubicBezTo>
                  <a:pt x="263" y="375"/>
                  <a:pt x="263" y="375"/>
                  <a:pt x="263" y="375"/>
                </a:cubicBezTo>
                <a:cubicBezTo>
                  <a:pt x="276" y="371"/>
                  <a:pt x="289" y="366"/>
                  <a:pt x="301" y="359"/>
                </a:cubicBezTo>
                <a:cubicBezTo>
                  <a:pt x="345" y="395"/>
                  <a:pt x="345" y="395"/>
                  <a:pt x="345" y="395"/>
                </a:cubicBezTo>
                <a:cubicBezTo>
                  <a:pt x="347" y="396"/>
                  <a:pt x="349" y="397"/>
                  <a:pt x="352" y="397"/>
                </a:cubicBezTo>
                <a:cubicBezTo>
                  <a:pt x="356" y="397"/>
                  <a:pt x="358" y="396"/>
                  <a:pt x="360" y="394"/>
                </a:cubicBezTo>
                <a:cubicBezTo>
                  <a:pt x="395" y="360"/>
                  <a:pt x="395" y="360"/>
                  <a:pt x="395" y="360"/>
                </a:cubicBezTo>
                <a:cubicBezTo>
                  <a:pt x="397" y="358"/>
                  <a:pt x="398" y="355"/>
                  <a:pt x="398" y="352"/>
                </a:cubicBezTo>
                <a:cubicBezTo>
                  <a:pt x="398" y="349"/>
                  <a:pt x="397" y="346"/>
                  <a:pt x="395" y="344"/>
                </a:cubicBezTo>
                <a:cubicBezTo>
                  <a:pt x="360" y="300"/>
                  <a:pt x="360" y="300"/>
                  <a:pt x="360" y="300"/>
                </a:cubicBezTo>
                <a:cubicBezTo>
                  <a:pt x="367" y="288"/>
                  <a:pt x="372" y="275"/>
                  <a:pt x="376" y="262"/>
                </a:cubicBezTo>
                <a:cubicBezTo>
                  <a:pt x="432" y="256"/>
                  <a:pt x="432" y="256"/>
                  <a:pt x="432" y="256"/>
                </a:cubicBezTo>
                <a:cubicBezTo>
                  <a:pt x="435" y="256"/>
                  <a:pt x="438" y="255"/>
                  <a:pt x="440" y="253"/>
                </a:cubicBezTo>
                <a:cubicBezTo>
                  <a:pt x="442" y="250"/>
                  <a:pt x="443" y="248"/>
                  <a:pt x="443" y="245"/>
                </a:cubicBezTo>
                <a:cubicBezTo>
                  <a:pt x="443" y="197"/>
                  <a:pt x="443" y="197"/>
                  <a:pt x="443" y="197"/>
                </a:cubicBezTo>
                <a:cubicBezTo>
                  <a:pt x="443" y="193"/>
                  <a:pt x="442" y="191"/>
                  <a:pt x="440" y="18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GB"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  <a:endParaRPr lang="en-IN" sz="16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6C3682-2A89-431B-9F1A-7DF7AADDEEAB}"/>
              </a:ext>
            </a:extLst>
          </p:cNvPr>
          <p:cNvSpPr txBox="1"/>
          <p:nvPr/>
        </p:nvSpPr>
        <p:spPr>
          <a:xfrm>
            <a:off x="7889361" y="1340768"/>
            <a:ext cx="2242826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</a:t>
            </a:r>
            <a:r>
              <a:rPr lang="en-US" sz="16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sample text.</a:t>
            </a:r>
            <a:endParaRPr lang="en-US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45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10" y="726"/>
            <a:ext cx="12144462" cy="684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0676" y="4646301"/>
            <a:ext cx="2828749" cy="60722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8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1582" y="4032645"/>
            <a:ext cx="1837482" cy="740055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8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356" y="3362521"/>
            <a:ext cx="4140158" cy="3372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8209" y="718986"/>
            <a:ext cx="4307684" cy="356488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2873" y="5336457"/>
            <a:ext cx="2539257" cy="3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5901" y="4846122"/>
            <a:ext cx="4703374" cy="904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149" marR="0" lvl="0" indent="-169149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149" marR="0" lvl="0" indent="-169149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149" marR="0" lvl="0" indent="-169149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5909" y="4465230"/>
            <a:ext cx="5893740" cy="367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" y="6113513"/>
            <a:ext cx="12144462" cy="673288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760" y="1847285"/>
            <a:ext cx="5569347" cy="13635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540" y="771720"/>
            <a:ext cx="2780959" cy="52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8942" y="2009370"/>
            <a:ext cx="3610999" cy="8277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5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85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640" y="1379186"/>
            <a:ext cx="5009592" cy="3373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5909" y="884117"/>
            <a:ext cx="3942554" cy="23045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104" tIns="45552" rIns="91104" bIns="4555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0975" y="2750574"/>
            <a:ext cx="526202" cy="460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4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8719" y="2309551"/>
            <a:ext cx="269010" cy="369118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57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1B2C08-120B-452D-86AA-41DA87E728A5}"/>
              </a:ext>
            </a:extLst>
          </p:cNvPr>
          <p:cNvGrpSpPr/>
          <p:nvPr/>
        </p:nvGrpSpPr>
        <p:grpSpPr>
          <a:xfrm>
            <a:off x="1084793" y="1127898"/>
            <a:ext cx="3844786" cy="1945986"/>
            <a:chOff x="2488401" y="1796853"/>
            <a:chExt cx="7989502" cy="453548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2CED15F-4FCB-4665-8B88-6766F9A39921}"/>
                </a:ext>
              </a:extLst>
            </p:cNvPr>
            <p:cNvGrpSpPr/>
            <p:nvPr/>
          </p:nvGrpSpPr>
          <p:grpSpPr>
            <a:xfrm>
              <a:off x="7766972" y="1796853"/>
              <a:ext cx="2710931" cy="906463"/>
              <a:chOff x="8338339" y="1796853"/>
              <a:chExt cx="2036763" cy="906463"/>
            </a:xfrm>
          </p:grpSpPr>
          <p:sp>
            <p:nvSpPr>
              <p:cNvPr id="77" name="Freeform 5">
                <a:extLst>
                  <a:ext uri="{FF2B5EF4-FFF2-40B4-BE49-F238E27FC236}">
                    <a16:creationId xmlns:a16="http://schemas.microsoft.com/office/drawing/2014/main" id="{04C5A526-9CB2-4FB9-B522-629370D1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8339" y="1796853"/>
                <a:ext cx="2036763" cy="906463"/>
              </a:xfrm>
              <a:custGeom>
                <a:avLst/>
                <a:gdLst>
                  <a:gd name="T0" fmla="*/ 668 w 671"/>
                  <a:gd name="T1" fmla="*/ 143 h 298"/>
                  <a:gd name="T2" fmla="*/ 558 w 671"/>
                  <a:gd name="T3" fmla="*/ 7 h 298"/>
                  <a:gd name="T4" fmla="*/ 542 w 671"/>
                  <a:gd name="T5" fmla="*/ 13 h 298"/>
                  <a:gd name="T6" fmla="*/ 542 w 671"/>
                  <a:gd name="T7" fmla="*/ 56 h 298"/>
                  <a:gd name="T8" fmla="*/ 0 w 671"/>
                  <a:gd name="T9" fmla="*/ 56 h 298"/>
                  <a:gd name="T10" fmla="*/ 0 w 671"/>
                  <a:gd name="T11" fmla="*/ 242 h 298"/>
                  <a:gd name="T12" fmla="*/ 542 w 671"/>
                  <a:gd name="T13" fmla="*/ 242 h 298"/>
                  <a:gd name="T14" fmla="*/ 542 w 671"/>
                  <a:gd name="T15" fmla="*/ 285 h 298"/>
                  <a:gd name="T16" fmla="*/ 558 w 671"/>
                  <a:gd name="T17" fmla="*/ 291 h 298"/>
                  <a:gd name="T18" fmla="*/ 668 w 671"/>
                  <a:gd name="T19" fmla="*/ 155 h 298"/>
                  <a:gd name="T20" fmla="*/ 668 w 671"/>
                  <a:gd name="T21" fmla="*/ 143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1" h="298">
                    <a:moveTo>
                      <a:pt x="668" y="143"/>
                    </a:moveTo>
                    <a:cubicBezTo>
                      <a:pt x="558" y="7"/>
                      <a:pt x="558" y="7"/>
                      <a:pt x="558" y="7"/>
                    </a:cubicBezTo>
                    <a:cubicBezTo>
                      <a:pt x="553" y="0"/>
                      <a:pt x="542" y="4"/>
                      <a:pt x="542" y="13"/>
                    </a:cubicBezTo>
                    <a:cubicBezTo>
                      <a:pt x="542" y="56"/>
                      <a:pt x="542" y="56"/>
                      <a:pt x="542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542" y="242"/>
                      <a:pt x="542" y="242"/>
                      <a:pt x="542" y="242"/>
                    </a:cubicBezTo>
                    <a:cubicBezTo>
                      <a:pt x="542" y="285"/>
                      <a:pt x="542" y="285"/>
                      <a:pt x="542" y="285"/>
                    </a:cubicBezTo>
                    <a:cubicBezTo>
                      <a:pt x="542" y="294"/>
                      <a:pt x="553" y="298"/>
                      <a:pt x="558" y="291"/>
                    </a:cubicBezTo>
                    <a:cubicBezTo>
                      <a:pt x="668" y="155"/>
                      <a:pt x="668" y="155"/>
                      <a:pt x="668" y="155"/>
                    </a:cubicBezTo>
                    <a:cubicBezTo>
                      <a:pt x="671" y="151"/>
                      <a:pt x="671" y="146"/>
                      <a:pt x="668" y="143"/>
                    </a:cubicBezTo>
                    <a:close/>
                  </a:path>
                </a:pathLst>
              </a:custGeom>
              <a:solidFill>
                <a:srgbClr val="5FB7A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E58C2B6-56CD-4430-87B8-78FC85526234}"/>
                  </a:ext>
                </a:extLst>
              </p:cNvPr>
              <p:cNvSpPr txBox="1"/>
              <p:nvPr/>
            </p:nvSpPr>
            <p:spPr>
              <a:xfrm>
                <a:off x="8934715" y="1957701"/>
                <a:ext cx="676221" cy="57386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Text</a:t>
                </a:r>
                <a:endParaRPr kumimoji="0" lang="en-I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17556BA-ED39-4EC0-AEDD-A15AE3F63AB4}"/>
                </a:ext>
              </a:extLst>
            </p:cNvPr>
            <p:cNvGrpSpPr/>
            <p:nvPr/>
          </p:nvGrpSpPr>
          <p:grpSpPr>
            <a:xfrm>
              <a:off x="5511266" y="1796853"/>
              <a:ext cx="2717271" cy="906463"/>
              <a:chOff x="5825271" y="1796853"/>
              <a:chExt cx="2041525" cy="906463"/>
            </a:xfrm>
          </p:grpSpPr>
          <p:sp>
            <p:nvSpPr>
              <p:cNvPr id="80" name="Freeform 7">
                <a:extLst>
                  <a:ext uri="{FF2B5EF4-FFF2-40B4-BE49-F238E27FC236}">
                    <a16:creationId xmlns:a16="http://schemas.microsoft.com/office/drawing/2014/main" id="{786F6D73-B5F4-4802-BCEF-797526B19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5271" y="1796853"/>
                <a:ext cx="2041525" cy="906463"/>
              </a:xfrm>
              <a:custGeom>
                <a:avLst/>
                <a:gdLst>
                  <a:gd name="T0" fmla="*/ 670 w 673"/>
                  <a:gd name="T1" fmla="*/ 143 h 298"/>
                  <a:gd name="T2" fmla="*/ 560 w 673"/>
                  <a:gd name="T3" fmla="*/ 7 h 298"/>
                  <a:gd name="T4" fmla="*/ 543 w 673"/>
                  <a:gd name="T5" fmla="*/ 13 h 298"/>
                  <a:gd name="T6" fmla="*/ 543 w 673"/>
                  <a:gd name="T7" fmla="*/ 56 h 298"/>
                  <a:gd name="T8" fmla="*/ 0 w 673"/>
                  <a:gd name="T9" fmla="*/ 56 h 298"/>
                  <a:gd name="T10" fmla="*/ 0 w 673"/>
                  <a:gd name="T11" fmla="*/ 242 h 298"/>
                  <a:gd name="T12" fmla="*/ 543 w 673"/>
                  <a:gd name="T13" fmla="*/ 242 h 298"/>
                  <a:gd name="T14" fmla="*/ 543 w 673"/>
                  <a:gd name="T15" fmla="*/ 285 h 298"/>
                  <a:gd name="T16" fmla="*/ 560 w 673"/>
                  <a:gd name="T17" fmla="*/ 291 h 298"/>
                  <a:gd name="T18" fmla="*/ 670 w 673"/>
                  <a:gd name="T19" fmla="*/ 155 h 298"/>
                  <a:gd name="T20" fmla="*/ 670 w 673"/>
                  <a:gd name="T21" fmla="*/ 143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3" h="298">
                    <a:moveTo>
                      <a:pt x="670" y="143"/>
                    </a:moveTo>
                    <a:cubicBezTo>
                      <a:pt x="560" y="7"/>
                      <a:pt x="560" y="7"/>
                      <a:pt x="560" y="7"/>
                    </a:cubicBezTo>
                    <a:cubicBezTo>
                      <a:pt x="554" y="0"/>
                      <a:pt x="543" y="4"/>
                      <a:pt x="543" y="13"/>
                    </a:cubicBezTo>
                    <a:cubicBezTo>
                      <a:pt x="543" y="56"/>
                      <a:pt x="543" y="56"/>
                      <a:pt x="543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543" y="242"/>
                      <a:pt x="543" y="242"/>
                      <a:pt x="543" y="242"/>
                    </a:cubicBezTo>
                    <a:cubicBezTo>
                      <a:pt x="543" y="285"/>
                      <a:pt x="543" y="285"/>
                      <a:pt x="543" y="285"/>
                    </a:cubicBezTo>
                    <a:cubicBezTo>
                      <a:pt x="543" y="294"/>
                      <a:pt x="554" y="298"/>
                      <a:pt x="560" y="291"/>
                    </a:cubicBezTo>
                    <a:cubicBezTo>
                      <a:pt x="670" y="155"/>
                      <a:pt x="670" y="155"/>
                      <a:pt x="670" y="155"/>
                    </a:cubicBezTo>
                    <a:cubicBezTo>
                      <a:pt x="673" y="151"/>
                      <a:pt x="673" y="146"/>
                      <a:pt x="670" y="143"/>
                    </a:cubicBezTo>
                    <a:close/>
                  </a:path>
                </a:pathLst>
              </a:custGeom>
              <a:solidFill>
                <a:srgbClr val="E35A3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00DD8F3-F74D-4F72-997F-D4B0EDA613B6}"/>
                  </a:ext>
                </a:extLst>
              </p:cNvPr>
              <p:cNvSpPr txBox="1"/>
              <p:nvPr/>
            </p:nvSpPr>
            <p:spPr>
              <a:xfrm>
                <a:off x="6427998" y="1957701"/>
                <a:ext cx="676221" cy="57386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Text</a:t>
                </a:r>
                <a:endParaRPr kumimoji="0" lang="en-I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708E858-6B4C-419E-8BF7-A7F6233DE4D7}"/>
                </a:ext>
              </a:extLst>
            </p:cNvPr>
            <p:cNvGrpSpPr/>
            <p:nvPr/>
          </p:nvGrpSpPr>
          <p:grpSpPr>
            <a:xfrm>
              <a:off x="3331897" y="1796853"/>
              <a:ext cx="2717271" cy="906463"/>
              <a:chOff x="3359939" y="1796853"/>
              <a:chExt cx="2041525" cy="906463"/>
            </a:xfrm>
          </p:grpSpPr>
          <p:sp>
            <p:nvSpPr>
              <p:cNvPr id="83" name="Freeform 8">
                <a:extLst>
                  <a:ext uri="{FF2B5EF4-FFF2-40B4-BE49-F238E27FC236}">
                    <a16:creationId xmlns:a16="http://schemas.microsoft.com/office/drawing/2014/main" id="{6C6743DC-7898-4D05-9732-B655E7A8A6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9939" y="1796853"/>
                <a:ext cx="2041525" cy="906463"/>
              </a:xfrm>
              <a:custGeom>
                <a:avLst/>
                <a:gdLst>
                  <a:gd name="T0" fmla="*/ 670 w 673"/>
                  <a:gd name="T1" fmla="*/ 143 h 298"/>
                  <a:gd name="T2" fmla="*/ 560 w 673"/>
                  <a:gd name="T3" fmla="*/ 7 h 298"/>
                  <a:gd name="T4" fmla="*/ 543 w 673"/>
                  <a:gd name="T5" fmla="*/ 13 h 298"/>
                  <a:gd name="T6" fmla="*/ 543 w 673"/>
                  <a:gd name="T7" fmla="*/ 56 h 298"/>
                  <a:gd name="T8" fmla="*/ 165 w 673"/>
                  <a:gd name="T9" fmla="*/ 56 h 298"/>
                  <a:gd name="T10" fmla="*/ 0 w 673"/>
                  <a:gd name="T11" fmla="*/ 90 h 298"/>
                  <a:gd name="T12" fmla="*/ 81 w 673"/>
                  <a:gd name="T13" fmla="*/ 258 h 298"/>
                  <a:gd name="T14" fmla="*/ 165 w 673"/>
                  <a:gd name="T15" fmla="*/ 242 h 298"/>
                  <a:gd name="T16" fmla="*/ 543 w 673"/>
                  <a:gd name="T17" fmla="*/ 242 h 298"/>
                  <a:gd name="T18" fmla="*/ 543 w 673"/>
                  <a:gd name="T19" fmla="*/ 285 h 298"/>
                  <a:gd name="T20" fmla="*/ 560 w 673"/>
                  <a:gd name="T21" fmla="*/ 291 h 298"/>
                  <a:gd name="T22" fmla="*/ 670 w 673"/>
                  <a:gd name="T23" fmla="*/ 155 h 298"/>
                  <a:gd name="T24" fmla="*/ 670 w 673"/>
                  <a:gd name="T25" fmla="*/ 143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3" h="298">
                    <a:moveTo>
                      <a:pt x="670" y="143"/>
                    </a:moveTo>
                    <a:cubicBezTo>
                      <a:pt x="560" y="7"/>
                      <a:pt x="560" y="7"/>
                      <a:pt x="560" y="7"/>
                    </a:cubicBezTo>
                    <a:cubicBezTo>
                      <a:pt x="554" y="0"/>
                      <a:pt x="543" y="4"/>
                      <a:pt x="543" y="13"/>
                    </a:cubicBezTo>
                    <a:cubicBezTo>
                      <a:pt x="543" y="56"/>
                      <a:pt x="543" y="56"/>
                      <a:pt x="543" y="56"/>
                    </a:cubicBezTo>
                    <a:cubicBezTo>
                      <a:pt x="165" y="56"/>
                      <a:pt x="165" y="56"/>
                      <a:pt x="165" y="56"/>
                    </a:cubicBezTo>
                    <a:cubicBezTo>
                      <a:pt x="106" y="56"/>
                      <a:pt x="50" y="68"/>
                      <a:pt x="0" y="90"/>
                    </a:cubicBezTo>
                    <a:cubicBezTo>
                      <a:pt x="81" y="258"/>
                      <a:pt x="81" y="258"/>
                      <a:pt x="81" y="258"/>
                    </a:cubicBezTo>
                    <a:cubicBezTo>
                      <a:pt x="107" y="248"/>
                      <a:pt x="136" y="242"/>
                      <a:pt x="165" y="242"/>
                    </a:cubicBezTo>
                    <a:cubicBezTo>
                      <a:pt x="543" y="242"/>
                      <a:pt x="543" y="242"/>
                      <a:pt x="543" y="242"/>
                    </a:cubicBezTo>
                    <a:cubicBezTo>
                      <a:pt x="543" y="285"/>
                      <a:pt x="543" y="285"/>
                      <a:pt x="543" y="285"/>
                    </a:cubicBezTo>
                    <a:cubicBezTo>
                      <a:pt x="543" y="294"/>
                      <a:pt x="554" y="298"/>
                      <a:pt x="560" y="291"/>
                    </a:cubicBezTo>
                    <a:cubicBezTo>
                      <a:pt x="670" y="155"/>
                      <a:pt x="670" y="155"/>
                      <a:pt x="670" y="155"/>
                    </a:cubicBezTo>
                    <a:cubicBezTo>
                      <a:pt x="673" y="151"/>
                      <a:pt x="673" y="146"/>
                      <a:pt x="670" y="143"/>
                    </a:cubicBezTo>
                    <a:close/>
                  </a:path>
                </a:pathLst>
              </a:custGeom>
              <a:solidFill>
                <a:srgbClr val="3081A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E91E72A-EBE3-43D1-85FC-610FAF9B213D}"/>
                  </a:ext>
                </a:extLst>
              </p:cNvPr>
              <p:cNvSpPr txBox="1"/>
              <p:nvPr/>
            </p:nvSpPr>
            <p:spPr>
              <a:xfrm>
                <a:off x="4060454" y="1957701"/>
                <a:ext cx="676221" cy="57386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Text</a:t>
                </a:r>
                <a:endParaRPr kumimoji="0" lang="en-I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0684E904-7BC2-41CF-BAD2-BF0A1F9A3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051" y="2695501"/>
              <a:ext cx="1344613" cy="1343025"/>
            </a:xfrm>
            <a:custGeom>
              <a:avLst/>
              <a:gdLst>
                <a:gd name="T0" fmla="*/ 432 w 443"/>
                <a:gd name="T1" fmla="*/ 185 h 442"/>
                <a:gd name="T2" fmla="*/ 360 w 443"/>
                <a:gd name="T3" fmla="*/ 141 h 442"/>
                <a:gd name="T4" fmla="*/ 398 w 443"/>
                <a:gd name="T5" fmla="*/ 89 h 442"/>
                <a:gd name="T6" fmla="*/ 360 w 443"/>
                <a:gd name="T7" fmla="*/ 47 h 442"/>
                <a:gd name="T8" fmla="*/ 345 w 443"/>
                <a:gd name="T9" fmla="*/ 47 h 442"/>
                <a:gd name="T10" fmla="*/ 263 w 443"/>
                <a:gd name="T11" fmla="*/ 66 h 442"/>
                <a:gd name="T12" fmla="*/ 253 w 443"/>
                <a:gd name="T13" fmla="*/ 3 h 442"/>
                <a:gd name="T14" fmla="*/ 197 w 443"/>
                <a:gd name="T15" fmla="*/ 0 h 442"/>
                <a:gd name="T16" fmla="*/ 186 w 443"/>
                <a:gd name="T17" fmla="*/ 10 h 442"/>
                <a:gd name="T18" fmla="*/ 142 w 443"/>
                <a:gd name="T19" fmla="*/ 82 h 442"/>
                <a:gd name="T20" fmla="*/ 91 w 443"/>
                <a:gd name="T21" fmla="*/ 44 h 442"/>
                <a:gd name="T22" fmla="*/ 48 w 443"/>
                <a:gd name="T23" fmla="*/ 82 h 442"/>
                <a:gd name="T24" fmla="*/ 48 w 443"/>
                <a:gd name="T25" fmla="*/ 97 h 442"/>
                <a:gd name="T26" fmla="*/ 67 w 443"/>
                <a:gd name="T27" fmla="*/ 179 h 442"/>
                <a:gd name="T28" fmla="*/ 3 w 443"/>
                <a:gd name="T29" fmla="*/ 189 h 442"/>
                <a:gd name="T30" fmla="*/ 0 w 443"/>
                <a:gd name="T31" fmla="*/ 245 h 442"/>
                <a:gd name="T32" fmla="*/ 11 w 443"/>
                <a:gd name="T33" fmla="*/ 256 h 442"/>
                <a:gd name="T34" fmla="*/ 83 w 443"/>
                <a:gd name="T35" fmla="*/ 300 h 442"/>
                <a:gd name="T36" fmla="*/ 45 w 443"/>
                <a:gd name="T37" fmla="*/ 352 h 442"/>
                <a:gd name="T38" fmla="*/ 82 w 443"/>
                <a:gd name="T39" fmla="*/ 394 h 442"/>
                <a:gd name="T40" fmla="*/ 98 w 443"/>
                <a:gd name="T41" fmla="*/ 395 h 442"/>
                <a:gd name="T42" fmla="*/ 180 w 443"/>
                <a:gd name="T43" fmla="*/ 375 h 442"/>
                <a:gd name="T44" fmla="*/ 189 w 443"/>
                <a:gd name="T45" fmla="*/ 439 h 442"/>
                <a:gd name="T46" fmla="*/ 246 w 443"/>
                <a:gd name="T47" fmla="*/ 442 h 442"/>
                <a:gd name="T48" fmla="*/ 257 w 443"/>
                <a:gd name="T49" fmla="*/ 431 h 442"/>
                <a:gd name="T50" fmla="*/ 301 w 443"/>
                <a:gd name="T51" fmla="*/ 359 h 442"/>
                <a:gd name="T52" fmla="*/ 352 w 443"/>
                <a:gd name="T53" fmla="*/ 397 h 442"/>
                <a:gd name="T54" fmla="*/ 395 w 443"/>
                <a:gd name="T55" fmla="*/ 360 h 442"/>
                <a:gd name="T56" fmla="*/ 395 w 443"/>
                <a:gd name="T57" fmla="*/ 344 h 442"/>
                <a:gd name="T58" fmla="*/ 376 w 443"/>
                <a:gd name="T59" fmla="*/ 262 h 442"/>
                <a:gd name="T60" fmla="*/ 440 w 443"/>
                <a:gd name="T61" fmla="*/ 253 h 442"/>
                <a:gd name="T62" fmla="*/ 443 w 443"/>
                <a:gd name="T63" fmla="*/ 197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3" h="442">
                  <a:moveTo>
                    <a:pt x="440" y="189"/>
                  </a:moveTo>
                  <a:cubicBezTo>
                    <a:pt x="438" y="186"/>
                    <a:pt x="435" y="185"/>
                    <a:pt x="432" y="185"/>
                  </a:cubicBezTo>
                  <a:cubicBezTo>
                    <a:pt x="376" y="179"/>
                    <a:pt x="376" y="179"/>
                    <a:pt x="376" y="179"/>
                  </a:cubicBezTo>
                  <a:cubicBezTo>
                    <a:pt x="372" y="166"/>
                    <a:pt x="367" y="153"/>
                    <a:pt x="360" y="141"/>
                  </a:cubicBezTo>
                  <a:cubicBezTo>
                    <a:pt x="395" y="97"/>
                    <a:pt x="395" y="97"/>
                    <a:pt x="395" y="97"/>
                  </a:cubicBezTo>
                  <a:cubicBezTo>
                    <a:pt x="397" y="95"/>
                    <a:pt x="398" y="92"/>
                    <a:pt x="398" y="89"/>
                  </a:cubicBezTo>
                  <a:cubicBezTo>
                    <a:pt x="398" y="86"/>
                    <a:pt x="397" y="84"/>
                    <a:pt x="395" y="82"/>
                  </a:cubicBezTo>
                  <a:cubicBezTo>
                    <a:pt x="360" y="47"/>
                    <a:pt x="360" y="47"/>
                    <a:pt x="360" y="47"/>
                  </a:cubicBezTo>
                  <a:cubicBezTo>
                    <a:pt x="358" y="45"/>
                    <a:pt x="356" y="44"/>
                    <a:pt x="352" y="44"/>
                  </a:cubicBezTo>
                  <a:cubicBezTo>
                    <a:pt x="349" y="44"/>
                    <a:pt x="347" y="45"/>
                    <a:pt x="345" y="47"/>
                  </a:cubicBezTo>
                  <a:cubicBezTo>
                    <a:pt x="301" y="82"/>
                    <a:pt x="301" y="82"/>
                    <a:pt x="301" y="82"/>
                  </a:cubicBezTo>
                  <a:cubicBezTo>
                    <a:pt x="289" y="75"/>
                    <a:pt x="276" y="70"/>
                    <a:pt x="263" y="66"/>
                  </a:cubicBezTo>
                  <a:cubicBezTo>
                    <a:pt x="257" y="10"/>
                    <a:pt x="257" y="10"/>
                    <a:pt x="257" y="10"/>
                  </a:cubicBezTo>
                  <a:cubicBezTo>
                    <a:pt x="257" y="7"/>
                    <a:pt x="256" y="5"/>
                    <a:pt x="253" y="3"/>
                  </a:cubicBezTo>
                  <a:cubicBezTo>
                    <a:pt x="251" y="1"/>
                    <a:pt x="249" y="0"/>
                    <a:pt x="246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4" y="0"/>
                    <a:pt x="192" y="1"/>
                    <a:pt x="189" y="3"/>
                  </a:cubicBezTo>
                  <a:cubicBezTo>
                    <a:pt x="187" y="5"/>
                    <a:pt x="186" y="7"/>
                    <a:pt x="186" y="10"/>
                  </a:cubicBezTo>
                  <a:cubicBezTo>
                    <a:pt x="180" y="66"/>
                    <a:pt x="180" y="66"/>
                    <a:pt x="180" y="66"/>
                  </a:cubicBezTo>
                  <a:cubicBezTo>
                    <a:pt x="167" y="70"/>
                    <a:pt x="154" y="75"/>
                    <a:pt x="142" y="82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6" y="45"/>
                    <a:pt x="93" y="44"/>
                    <a:pt x="91" y="44"/>
                  </a:cubicBezTo>
                  <a:cubicBezTo>
                    <a:pt x="87" y="44"/>
                    <a:pt x="84" y="45"/>
                    <a:pt x="82" y="47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6" y="84"/>
                    <a:pt x="45" y="86"/>
                    <a:pt x="45" y="89"/>
                  </a:cubicBezTo>
                  <a:cubicBezTo>
                    <a:pt x="44" y="92"/>
                    <a:pt x="45" y="95"/>
                    <a:pt x="48" y="97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76" y="153"/>
                    <a:pt x="71" y="166"/>
                    <a:pt x="67" y="179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8" y="185"/>
                    <a:pt x="5" y="186"/>
                    <a:pt x="3" y="189"/>
                  </a:cubicBezTo>
                  <a:cubicBezTo>
                    <a:pt x="1" y="191"/>
                    <a:pt x="0" y="193"/>
                    <a:pt x="0" y="197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48"/>
                    <a:pt x="1" y="250"/>
                    <a:pt x="3" y="253"/>
                  </a:cubicBezTo>
                  <a:cubicBezTo>
                    <a:pt x="5" y="255"/>
                    <a:pt x="8" y="256"/>
                    <a:pt x="11" y="256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71" y="275"/>
                    <a:pt x="76" y="288"/>
                    <a:pt x="83" y="300"/>
                  </a:cubicBezTo>
                  <a:cubicBezTo>
                    <a:pt x="48" y="344"/>
                    <a:pt x="48" y="344"/>
                    <a:pt x="48" y="344"/>
                  </a:cubicBezTo>
                  <a:cubicBezTo>
                    <a:pt x="45" y="346"/>
                    <a:pt x="44" y="349"/>
                    <a:pt x="45" y="352"/>
                  </a:cubicBezTo>
                  <a:cubicBezTo>
                    <a:pt x="45" y="355"/>
                    <a:pt x="46" y="358"/>
                    <a:pt x="48" y="360"/>
                  </a:cubicBezTo>
                  <a:cubicBezTo>
                    <a:pt x="82" y="394"/>
                    <a:pt x="82" y="394"/>
                    <a:pt x="82" y="394"/>
                  </a:cubicBezTo>
                  <a:cubicBezTo>
                    <a:pt x="84" y="396"/>
                    <a:pt x="87" y="397"/>
                    <a:pt x="91" y="397"/>
                  </a:cubicBezTo>
                  <a:cubicBezTo>
                    <a:pt x="93" y="397"/>
                    <a:pt x="96" y="396"/>
                    <a:pt x="98" y="395"/>
                  </a:cubicBezTo>
                  <a:cubicBezTo>
                    <a:pt x="142" y="359"/>
                    <a:pt x="142" y="359"/>
                    <a:pt x="142" y="359"/>
                  </a:cubicBezTo>
                  <a:cubicBezTo>
                    <a:pt x="154" y="366"/>
                    <a:pt x="167" y="371"/>
                    <a:pt x="180" y="375"/>
                  </a:cubicBezTo>
                  <a:cubicBezTo>
                    <a:pt x="186" y="431"/>
                    <a:pt x="186" y="431"/>
                    <a:pt x="186" y="431"/>
                  </a:cubicBezTo>
                  <a:cubicBezTo>
                    <a:pt x="186" y="434"/>
                    <a:pt x="187" y="437"/>
                    <a:pt x="189" y="439"/>
                  </a:cubicBezTo>
                  <a:cubicBezTo>
                    <a:pt x="192" y="441"/>
                    <a:pt x="194" y="442"/>
                    <a:pt x="197" y="442"/>
                  </a:cubicBezTo>
                  <a:cubicBezTo>
                    <a:pt x="246" y="442"/>
                    <a:pt x="246" y="442"/>
                    <a:pt x="246" y="442"/>
                  </a:cubicBezTo>
                  <a:cubicBezTo>
                    <a:pt x="249" y="442"/>
                    <a:pt x="251" y="441"/>
                    <a:pt x="253" y="439"/>
                  </a:cubicBezTo>
                  <a:cubicBezTo>
                    <a:pt x="256" y="437"/>
                    <a:pt x="257" y="434"/>
                    <a:pt x="257" y="431"/>
                  </a:cubicBezTo>
                  <a:cubicBezTo>
                    <a:pt x="263" y="375"/>
                    <a:pt x="263" y="375"/>
                    <a:pt x="263" y="375"/>
                  </a:cubicBezTo>
                  <a:cubicBezTo>
                    <a:pt x="276" y="371"/>
                    <a:pt x="289" y="366"/>
                    <a:pt x="301" y="359"/>
                  </a:cubicBezTo>
                  <a:cubicBezTo>
                    <a:pt x="345" y="395"/>
                    <a:pt x="345" y="395"/>
                    <a:pt x="345" y="395"/>
                  </a:cubicBezTo>
                  <a:cubicBezTo>
                    <a:pt x="347" y="396"/>
                    <a:pt x="349" y="397"/>
                    <a:pt x="352" y="397"/>
                  </a:cubicBezTo>
                  <a:cubicBezTo>
                    <a:pt x="356" y="397"/>
                    <a:pt x="358" y="396"/>
                    <a:pt x="360" y="394"/>
                  </a:cubicBezTo>
                  <a:cubicBezTo>
                    <a:pt x="395" y="360"/>
                    <a:pt x="395" y="360"/>
                    <a:pt x="395" y="360"/>
                  </a:cubicBezTo>
                  <a:cubicBezTo>
                    <a:pt x="397" y="358"/>
                    <a:pt x="398" y="355"/>
                    <a:pt x="398" y="352"/>
                  </a:cubicBezTo>
                  <a:cubicBezTo>
                    <a:pt x="398" y="349"/>
                    <a:pt x="397" y="346"/>
                    <a:pt x="395" y="344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7" y="288"/>
                    <a:pt x="372" y="275"/>
                    <a:pt x="376" y="262"/>
                  </a:cubicBezTo>
                  <a:cubicBezTo>
                    <a:pt x="432" y="256"/>
                    <a:pt x="432" y="256"/>
                    <a:pt x="432" y="256"/>
                  </a:cubicBezTo>
                  <a:cubicBezTo>
                    <a:pt x="435" y="256"/>
                    <a:pt x="438" y="255"/>
                    <a:pt x="440" y="253"/>
                  </a:cubicBezTo>
                  <a:cubicBezTo>
                    <a:pt x="442" y="250"/>
                    <a:pt x="443" y="248"/>
                    <a:pt x="443" y="245"/>
                  </a:cubicBezTo>
                  <a:cubicBezTo>
                    <a:pt x="443" y="197"/>
                    <a:pt x="443" y="197"/>
                    <a:pt x="443" y="197"/>
                  </a:cubicBezTo>
                  <a:cubicBezTo>
                    <a:pt x="443" y="193"/>
                    <a:pt x="442" y="191"/>
                    <a:pt x="440" y="189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Sample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Text</a:t>
              </a:r>
              <a:endPara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A0E2E9FE-9D00-4EB8-A3FB-925463D01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401" y="1909567"/>
              <a:ext cx="2616200" cy="4422775"/>
            </a:xfrm>
            <a:custGeom>
              <a:avLst/>
              <a:gdLst>
                <a:gd name="T0" fmla="*/ 526 w 862"/>
                <a:gd name="T1" fmla="*/ 752 h 1456"/>
                <a:gd name="T2" fmla="*/ 322 w 862"/>
                <a:gd name="T3" fmla="*/ 706 h 1456"/>
                <a:gd name="T4" fmla="*/ 189 w 862"/>
                <a:gd name="T5" fmla="*/ 474 h 1456"/>
                <a:gd name="T6" fmla="*/ 189 w 862"/>
                <a:gd name="T7" fmla="*/ 474 h 1456"/>
                <a:gd name="T8" fmla="*/ 354 w 862"/>
                <a:gd name="T9" fmla="*/ 226 h 1456"/>
                <a:gd name="T10" fmla="*/ 362 w 862"/>
                <a:gd name="T11" fmla="*/ 244 h 1456"/>
                <a:gd name="T12" fmla="*/ 371 w 862"/>
                <a:gd name="T13" fmla="*/ 263 h 1456"/>
                <a:gd name="T14" fmla="*/ 389 w 862"/>
                <a:gd name="T15" fmla="*/ 261 h 1456"/>
                <a:gd name="T16" fmla="*/ 431 w 862"/>
                <a:gd name="T17" fmla="*/ 91 h 1456"/>
                <a:gd name="T18" fmla="*/ 426 w 862"/>
                <a:gd name="T19" fmla="*/ 81 h 1456"/>
                <a:gd name="T20" fmla="*/ 269 w 862"/>
                <a:gd name="T21" fmla="*/ 3 h 1456"/>
                <a:gd name="T22" fmla="*/ 257 w 862"/>
                <a:gd name="T23" fmla="*/ 16 h 1456"/>
                <a:gd name="T24" fmla="*/ 275 w 862"/>
                <a:gd name="T25" fmla="*/ 55 h 1456"/>
                <a:gd name="T26" fmla="*/ 276 w 862"/>
                <a:gd name="T27" fmla="*/ 58 h 1456"/>
                <a:gd name="T28" fmla="*/ 238 w 862"/>
                <a:gd name="T29" fmla="*/ 79 h 1456"/>
                <a:gd name="T30" fmla="*/ 238 w 862"/>
                <a:gd name="T31" fmla="*/ 79 h 1456"/>
                <a:gd name="T32" fmla="*/ 8 w 862"/>
                <a:gd name="T33" fmla="*/ 428 h 1456"/>
                <a:gd name="T34" fmla="*/ 43 w 862"/>
                <a:gd name="T35" fmla="*/ 633 h 1456"/>
                <a:gd name="T36" fmla="*/ 57 w 862"/>
                <a:gd name="T37" fmla="*/ 718 h 1456"/>
                <a:gd name="T38" fmla="*/ 1 w 862"/>
                <a:gd name="T39" fmla="*/ 840 h 1456"/>
                <a:gd name="T40" fmla="*/ 59 w 862"/>
                <a:gd name="T41" fmla="*/ 879 h 1456"/>
                <a:gd name="T42" fmla="*/ 69 w 862"/>
                <a:gd name="T43" fmla="*/ 914 h 1456"/>
                <a:gd name="T44" fmla="*/ 69 w 862"/>
                <a:gd name="T45" fmla="*/ 961 h 1456"/>
                <a:gd name="T46" fmla="*/ 96 w 862"/>
                <a:gd name="T47" fmla="*/ 984 h 1456"/>
                <a:gd name="T48" fmla="*/ 94 w 862"/>
                <a:gd name="T49" fmla="*/ 998 h 1456"/>
                <a:gd name="T50" fmla="*/ 104 w 862"/>
                <a:gd name="T51" fmla="*/ 1046 h 1456"/>
                <a:gd name="T52" fmla="*/ 118 w 862"/>
                <a:gd name="T53" fmla="*/ 1104 h 1456"/>
                <a:gd name="T54" fmla="*/ 130 w 862"/>
                <a:gd name="T55" fmla="*/ 1178 h 1456"/>
                <a:gd name="T56" fmla="*/ 264 w 862"/>
                <a:gd name="T57" fmla="*/ 1196 h 1456"/>
                <a:gd name="T58" fmla="*/ 411 w 862"/>
                <a:gd name="T59" fmla="*/ 1225 h 1456"/>
                <a:gd name="T60" fmla="*/ 517 w 862"/>
                <a:gd name="T61" fmla="*/ 1456 h 1456"/>
                <a:gd name="T62" fmla="*/ 655 w 862"/>
                <a:gd name="T63" fmla="*/ 1268 h 1456"/>
                <a:gd name="T64" fmla="*/ 853 w 862"/>
                <a:gd name="T65" fmla="*/ 1122 h 1456"/>
                <a:gd name="T66" fmla="*/ 862 w 862"/>
                <a:gd name="T67" fmla="*/ 1106 h 1456"/>
                <a:gd name="T68" fmla="*/ 862 w 862"/>
                <a:gd name="T69" fmla="*/ 1104 h 1456"/>
                <a:gd name="T70" fmla="*/ 856 w 862"/>
                <a:gd name="T71" fmla="*/ 1016 h 1456"/>
                <a:gd name="T72" fmla="*/ 526 w 862"/>
                <a:gd name="T73" fmla="*/ 752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62" h="1456">
                  <a:moveTo>
                    <a:pt x="526" y="752"/>
                  </a:moveTo>
                  <a:cubicBezTo>
                    <a:pt x="414" y="748"/>
                    <a:pt x="354" y="727"/>
                    <a:pt x="322" y="706"/>
                  </a:cubicBezTo>
                  <a:cubicBezTo>
                    <a:pt x="243" y="659"/>
                    <a:pt x="189" y="572"/>
                    <a:pt x="189" y="474"/>
                  </a:cubicBezTo>
                  <a:cubicBezTo>
                    <a:pt x="189" y="474"/>
                    <a:pt x="189" y="474"/>
                    <a:pt x="189" y="474"/>
                  </a:cubicBezTo>
                  <a:cubicBezTo>
                    <a:pt x="189" y="363"/>
                    <a:pt x="257" y="267"/>
                    <a:pt x="354" y="226"/>
                  </a:cubicBezTo>
                  <a:cubicBezTo>
                    <a:pt x="362" y="244"/>
                    <a:pt x="362" y="244"/>
                    <a:pt x="362" y="244"/>
                  </a:cubicBezTo>
                  <a:cubicBezTo>
                    <a:pt x="371" y="263"/>
                    <a:pt x="371" y="263"/>
                    <a:pt x="371" y="263"/>
                  </a:cubicBezTo>
                  <a:cubicBezTo>
                    <a:pt x="375" y="271"/>
                    <a:pt x="386" y="270"/>
                    <a:pt x="389" y="261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32" y="87"/>
                    <a:pt x="430" y="83"/>
                    <a:pt x="426" y="81"/>
                  </a:cubicBezTo>
                  <a:cubicBezTo>
                    <a:pt x="269" y="3"/>
                    <a:pt x="269" y="3"/>
                    <a:pt x="269" y="3"/>
                  </a:cubicBezTo>
                  <a:cubicBezTo>
                    <a:pt x="262" y="0"/>
                    <a:pt x="253" y="8"/>
                    <a:pt x="257" y="16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6" y="58"/>
                    <a:pt x="276" y="58"/>
                    <a:pt x="276" y="58"/>
                  </a:cubicBezTo>
                  <a:cubicBezTo>
                    <a:pt x="263" y="64"/>
                    <a:pt x="250" y="71"/>
                    <a:pt x="238" y="79"/>
                  </a:cubicBezTo>
                  <a:cubicBezTo>
                    <a:pt x="238" y="79"/>
                    <a:pt x="238" y="79"/>
                    <a:pt x="238" y="79"/>
                  </a:cubicBezTo>
                  <a:cubicBezTo>
                    <a:pt x="110" y="151"/>
                    <a:pt x="18" y="272"/>
                    <a:pt x="8" y="428"/>
                  </a:cubicBezTo>
                  <a:cubicBezTo>
                    <a:pt x="1" y="519"/>
                    <a:pt x="20" y="565"/>
                    <a:pt x="43" y="633"/>
                  </a:cubicBezTo>
                  <a:cubicBezTo>
                    <a:pt x="62" y="687"/>
                    <a:pt x="57" y="718"/>
                    <a:pt x="57" y="718"/>
                  </a:cubicBezTo>
                  <a:cubicBezTo>
                    <a:pt x="36" y="756"/>
                    <a:pt x="0" y="825"/>
                    <a:pt x="1" y="840"/>
                  </a:cubicBezTo>
                  <a:cubicBezTo>
                    <a:pt x="1" y="840"/>
                    <a:pt x="0" y="878"/>
                    <a:pt x="59" y="879"/>
                  </a:cubicBezTo>
                  <a:cubicBezTo>
                    <a:pt x="59" y="879"/>
                    <a:pt x="74" y="881"/>
                    <a:pt x="69" y="914"/>
                  </a:cubicBezTo>
                  <a:cubicBezTo>
                    <a:pt x="69" y="961"/>
                    <a:pt x="69" y="961"/>
                    <a:pt x="69" y="961"/>
                  </a:cubicBezTo>
                  <a:cubicBezTo>
                    <a:pt x="69" y="961"/>
                    <a:pt x="71" y="975"/>
                    <a:pt x="96" y="984"/>
                  </a:cubicBezTo>
                  <a:cubicBezTo>
                    <a:pt x="96" y="984"/>
                    <a:pt x="101" y="989"/>
                    <a:pt x="94" y="998"/>
                  </a:cubicBezTo>
                  <a:cubicBezTo>
                    <a:pt x="94" y="998"/>
                    <a:pt x="80" y="1013"/>
                    <a:pt x="104" y="1046"/>
                  </a:cubicBezTo>
                  <a:cubicBezTo>
                    <a:pt x="113" y="1058"/>
                    <a:pt x="126" y="1073"/>
                    <a:pt x="118" y="1104"/>
                  </a:cubicBezTo>
                  <a:cubicBezTo>
                    <a:pt x="118" y="1104"/>
                    <a:pt x="107" y="1163"/>
                    <a:pt x="130" y="1178"/>
                  </a:cubicBezTo>
                  <a:cubicBezTo>
                    <a:pt x="130" y="1178"/>
                    <a:pt x="157" y="1209"/>
                    <a:pt x="264" y="1196"/>
                  </a:cubicBezTo>
                  <a:cubicBezTo>
                    <a:pt x="301" y="1191"/>
                    <a:pt x="370" y="1173"/>
                    <a:pt x="411" y="1225"/>
                  </a:cubicBezTo>
                  <a:cubicBezTo>
                    <a:pt x="411" y="1225"/>
                    <a:pt x="509" y="1412"/>
                    <a:pt x="517" y="1456"/>
                  </a:cubicBezTo>
                  <a:cubicBezTo>
                    <a:pt x="517" y="1456"/>
                    <a:pt x="571" y="1359"/>
                    <a:pt x="655" y="1268"/>
                  </a:cubicBezTo>
                  <a:cubicBezTo>
                    <a:pt x="710" y="1208"/>
                    <a:pt x="778" y="1149"/>
                    <a:pt x="853" y="1122"/>
                  </a:cubicBezTo>
                  <a:cubicBezTo>
                    <a:pt x="856" y="1117"/>
                    <a:pt x="859" y="1111"/>
                    <a:pt x="862" y="1106"/>
                  </a:cubicBezTo>
                  <a:cubicBezTo>
                    <a:pt x="862" y="1105"/>
                    <a:pt x="862" y="1105"/>
                    <a:pt x="862" y="1104"/>
                  </a:cubicBezTo>
                  <a:cubicBezTo>
                    <a:pt x="862" y="1078"/>
                    <a:pt x="861" y="1048"/>
                    <a:pt x="856" y="1016"/>
                  </a:cubicBezTo>
                  <a:cubicBezTo>
                    <a:pt x="829" y="876"/>
                    <a:pt x="727" y="760"/>
                    <a:pt x="526" y="752"/>
                  </a:cubicBezTo>
                  <a:close/>
                </a:path>
              </a:pathLst>
            </a:custGeom>
            <a:solidFill>
              <a:srgbClr val="ECB44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D0D9523-9B0B-448D-B8D4-8D141DB4B511}"/>
                </a:ext>
              </a:extLst>
            </p:cNvPr>
            <p:cNvSpPr txBox="1"/>
            <p:nvPr/>
          </p:nvSpPr>
          <p:spPr>
            <a:xfrm rot="17929624">
              <a:off x="2668015" y="2536666"/>
              <a:ext cx="1570452" cy="1123563"/>
            </a:xfrm>
            <a:prstGeom prst="rect">
              <a:avLst/>
            </a:prstGeom>
            <a:noFill/>
          </p:spPr>
          <p:txBody>
            <a:bodyPr wrap="square" rtlCol="0" anchor="ctr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GB" sz="1000" dirty="0">
                  <a:solidFill>
                    <a:prstClr val="white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Text</a:t>
              </a:r>
              <a:endParaRPr lang="en-IN" sz="1000" dirty="0">
                <a:solidFill>
                  <a:prstClr val="white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Blockchai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3FF"/>
      </a:accent1>
      <a:accent2>
        <a:srgbClr val="023BCA"/>
      </a:accent2>
      <a:accent3>
        <a:srgbClr val="CCCCCC"/>
      </a:accent3>
      <a:accent4>
        <a:srgbClr val="B4BE80"/>
      </a:accent4>
      <a:accent5>
        <a:srgbClr val="E7AE45"/>
      </a:accent5>
      <a:accent6>
        <a:srgbClr val="FF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5418</TotalTime>
  <Words>235</Words>
  <Application>Microsoft Office PowerPoint</Application>
  <PresentationFormat>Custom</PresentationFormat>
  <Paragraphs>65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Office Theme</vt:lpstr>
      <vt:lpstr>1_Office Theme</vt:lpstr>
      <vt:lpstr>4 Step Head Process Diagram</vt:lpstr>
      <vt:lpstr>4 Step Head Process Diagram</vt:lpstr>
      <vt:lpstr>4 Step Head Process Diagram</vt:lpstr>
      <vt:lpstr>4 Step Head Process Diagram</vt:lpstr>
      <vt:lpstr>4 Step Head Process Diagram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FTM</cp:lastModifiedBy>
  <cp:revision>108</cp:revision>
  <dcterms:created xsi:type="dcterms:W3CDTF">2013-09-12T13:05:01Z</dcterms:created>
  <dcterms:modified xsi:type="dcterms:W3CDTF">2018-08-03T19:41:15Z</dcterms:modified>
</cp:coreProperties>
</file>