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9"/>
  </p:notesMasterIdLst>
  <p:sldIdLst>
    <p:sldId id="276" r:id="rId3"/>
    <p:sldId id="277" r:id="rId4"/>
    <p:sldId id="279" r:id="rId5"/>
    <p:sldId id="280" r:id="rId6"/>
    <p:sldId id="281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4" d="100"/>
          <a:sy n="64" d="100"/>
        </p:scale>
        <p:origin x="786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89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1942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8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0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30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9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1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99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9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18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403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37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671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5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9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2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Free 3D Tetris Cube Diagram for PowerPoint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902985" y="1667780"/>
            <a:ext cx="4308476" cy="4335570"/>
            <a:chOff x="3692612" y="1362678"/>
            <a:chExt cx="4803600" cy="4833808"/>
          </a:xfrm>
        </p:grpSpPr>
        <p:grpSp>
          <p:nvGrpSpPr>
            <p:cNvPr id="26" name="Group 25"/>
            <p:cNvGrpSpPr/>
            <p:nvPr/>
          </p:nvGrpSpPr>
          <p:grpSpPr>
            <a:xfrm>
              <a:off x="3692612" y="4460961"/>
              <a:ext cx="4803600" cy="1691983"/>
              <a:chOff x="3524752" y="4580881"/>
              <a:chExt cx="4803600" cy="1691983"/>
            </a:xfrm>
          </p:grpSpPr>
          <p:sp>
            <p:nvSpPr>
              <p:cNvPr id="4" name="Oval 3"/>
              <p:cNvSpPr/>
              <p:nvPr/>
            </p:nvSpPr>
            <p:spPr>
              <a:xfrm rot="19704127">
                <a:off x="4962272" y="4823885"/>
                <a:ext cx="3366080" cy="1448979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16000"/>
                      <a:alpha val="49000"/>
                    </a:schemeClr>
                  </a:gs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 rot="2437725">
                <a:off x="3524752" y="4580881"/>
                <a:ext cx="3438983" cy="166827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16000"/>
                      <a:alpha val="44000"/>
                    </a:schemeClr>
                  </a:gs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073912" y="1366956"/>
              <a:ext cx="4376720" cy="4825252"/>
              <a:chOff x="3902172" y="1482598"/>
              <a:chExt cx="4384480" cy="483380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3902172" y="2192845"/>
                <a:ext cx="1889614" cy="4123561"/>
              </a:xfrm>
              <a:custGeom>
                <a:avLst/>
                <a:gdLst>
                  <a:gd name="T0" fmla="*/ 0 w 3019"/>
                  <a:gd name="T1" fmla="*/ 0 h 6398"/>
                  <a:gd name="T2" fmla="*/ 3019 w 3019"/>
                  <a:gd name="T3" fmla="*/ 2016 h 6398"/>
                  <a:gd name="T4" fmla="*/ 2999 w 3019"/>
                  <a:gd name="T5" fmla="*/ 6398 h 6398"/>
                  <a:gd name="T6" fmla="*/ 323 w 3019"/>
                  <a:gd name="T7" fmla="*/ 3818 h 6398"/>
                  <a:gd name="T8" fmla="*/ 0 w 3019"/>
                  <a:gd name="T9" fmla="*/ 0 h 6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9" h="6398">
                    <a:moveTo>
                      <a:pt x="0" y="0"/>
                    </a:moveTo>
                    <a:lnTo>
                      <a:pt x="3019" y="2016"/>
                    </a:lnTo>
                    <a:lnTo>
                      <a:pt x="2999" y="6398"/>
                    </a:lnTo>
                    <a:lnTo>
                      <a:pt x="323" y="38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5779268" y="2487386"/>
                <a:ext cx="2507384" cy="3829020"/>
              </a:xfrm>
              <a:custGeom>
                <a:avLst/>
                <a:gdLst>
                  <a:gd name="T0" fmla="*/ 4006 w 4006"/>
                  <a:gd name="T1" fmla="*/ 0 h 5941"/>
                  <a:gd name="T2" fmla="*/ 3410 w 4006"/>
                  <a:gd name="T3" fmla="*/ 3889 h 5941"/>
                  <a:gd name="T4" fmla="*/ 0 w 4006"/>
                  <a:gd name="T5" fmla="*/ 5941 h 5941"/>
                  <a:gd name="T6" fmla="*/ 20 w 4006"/>
                  <a:gd name="T7" fmla="*/ 1559 h 5941"/>
                  <a:gd name="T8" fmla="*/ 4006 w 4006"/>
                  <a:gd name="T9" fmla="*/ 0 h 5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6" h="5941">
                    <a:moveTo>
                      <a:pt x="4006" y="0"/>
                    </a:moveTo>
                    <a:lnTo>
                      <a:pt x="3410" y="3889"/>
                    </a:lnTo>
                    <a:lnTo>
                      <a:pt x="0" y="5941"/>
                    </a:lnTo>
                    <a:lnTo>
                      <a:pt x="20" y="1559"/>
                    </a:lnTo>
                    <a:lnTo>
                      <a:pt x="40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3902172" y="1482598"/>
                <a:ext cx="4384480" cy="2009575"/>
              </a:xfrm>
              <a:custGeom>
                <a:avLst/>
                <a:gdLst>
                  <a:gd name="T0" fmla="*/ 3672 w 7005"/>
                  <a:gd name="T1" fmla="*/ 0 h 3118"/>
                  <a:gd name="T2" fmla="*/ 7005 w 7005"/>
                  <a:gd name="T3" fmla="*/ 1559 h 3118"/>
                  <a:gd name="T4" fmla="*/ 3019 w 7005"/>
                  <a:gd name="T5" fmla="*/ 3118 h 3118"/>
                  <a:gd name="T6" fmla="*/ 0 w 7005"/>
                  <a:gd name="T7" fmla="*/ 1102 h 3118"/>
                  <a:gd name="T8" fmla="*/ 3672 w 7005"/>
                  <a:gd name="T9" fmla="*/ 0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5" h="3118">
                    <a:moveTo>
                      <a:pt x="3672" y="0"/>
                    </a:moveTo>
                    <a:lnTo>
                      <a:pt x="7005" y="1559"/>
                    </a:lnTo>
                    <a:lnTo>
                      <a:pt x="3019" y="3118"/>
                    </a:lnTo>
                    <a:lnTo>
                      <a:pt x="0" y="1102"/>
                    </a:lnTo>
                    <a:lnTo>
                      <a:pt x="36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/>
              </a:p>
            </p:txBody>
          </p:sp>
        </p:grp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148271" y="3015196"/>
              <a:ext cx="1081568" cy="1953503"/>
            </a:xfrm>
            <a:custGeom>
              <a:avLst/>
              <a:gdLst>
                <a:gd name="T0" fmla="*/ 0 w 1728"/>
                <a:gd name="T1" fmla="*/ 0 h 3031"/>
                <a:gd name="T2" fmla="*/ 1705 w 1728"/>
                <a:gd name="T3" fmla="*/ 1334 h 3031"/>
                <a:gd name="T4" fmla="*/ 1728 w 1728"/>
                <a:gd name="T5" fmla="*/ 2593 h 3031"/>
                <a:gd name="T6" fmla="*/ 818 w 1728"/>
                <a:gd name="T7" fmla="*/ 1795 h 3031"/>
                <a:gd name="T8" fmla="*/ 900 w 1728"/>
                <a:gd name="T9" fmla="*/ 3031 h 3031"/>
                <a:gd name="T10" fmla="*/ 198 w 1728"/>
                <a:gd name="T11" fmla="*/ 2356 h 3031"/>
                <a:gd name="T12" fmla="*/ 0 w 1728"/>
                <a:gd name="T13" fmla="*/ 0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8" h="3031">
                  <a:moveTo>
                    <a:pt x="0" y="0"/>
                  </a:moveTo>
                  <a:lnTo>
                    <a:pt x="1705" y="1334"/>
                  </a:lnTo>
                  <a:lnTo>
                    <a:pt x="1728" y="2593"/>
                  </a:lnTo>
                  <a:lnTo>
                    <a:pt x="818" y="1795"/>
                  </a:lnTo>
                  <a:lnTo>
                    <a:pt x="900" y="3031"/>
                  </a:lnTo>
                  <a:lnTo>
                    <a:pt x="198" y="235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100000">
                  <a:schemeClr val="accent6">
                    <a:lumMod val="75000"/>
                  </a:schemeClr>
                </a:gs>
              </a:gsLst>
              <a:lin ang="13500000" scaled="1"/>
              <a:tileRect/>
            </a:gra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070032" y="2072925"/>
              <a:ext cx="1889614" cy="2322161"/>
            </a:xfrm>
            <a:custGeom>
              <a:avLst/>
              <a:gdLst>
                <a:gd name="T0" fmla="*/ 0 w 3019"/>
                <a:gd name="T1" fmla="*/ 0 h 3603"/>
                <a:gd name="T2" fmla="*/ 3019 w 3019"/>
                <a:gd name="T3" fmla="*/ 2016 h 3603"/>
                <a:gd name="T4" fmla="*/ 3012 w 3019"/>
                <a:gd name="T5" fmla="*/ 3603 h 3603"/>
                <a:gd name="T6" fmla="*/ 3010 w 3019"/>
                <a:gd name="T7" fmla="*/ 3603 h 3603"/>
                <a:gd name="T8" fmla="*/ 1937 w 3019"/>
                <a:gd name="T9" fmla="*/ 2743 h 3603"/>
                <a:gd name="T10" fmla="*/ 1937 w 3019"/>
                <a:gd name="T11" fmla="*/ 2743 h 3603"/>
                <a:gd name="T12" fmla="*/ 111 w 3019"/>
                <a:gd name="T13" fmla="*/ 1316 h 3603"/>
                <a:gd name="T14" fmla="*/ 0 w 3019"/>
                <a:gd name="T15" fmla="*/ 0 h 3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19" h="3603">
                  <a:moveTo>
                    <a:pt x="0" y="0"/>
                  </a:moveTo>
                  <a:lnTo>
                    <a:pt x="3019" y="2016"/>
                  </a:lnTo>
                  <a:lnTo>
                    <a:pt x="3012" y="3603"/>
                  </a:lnTo>
                  <a:lnTo>
                    <a:pt x="3010" y="3603"/>
                  </a:lnTo>
                  <a:lnTo>
                    <a:pt x="1937" y="2743"/>
                  </a:lnTo>
                  <a:lnTo>
                    <a:pt x="1937" y="2743"/>
                  </a:lnTo>
                  <a:lnTo>
                    <a:pt x="111" y="131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0000"/>
                    <a:lumOff val="3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lin ang="9000000" scaled="0"/>
              <a:tileRect/>
            </a:gradFill>
            <a:ln w="0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738501" y="4334503"/>
              <a:ext cx="1212382" cy="1861983"/>
            </a:xfrm>
            <a:custGeom>
              <a:avLst/>
              <a:gdLst>
                <a:gd name="T0" fmla="*/ 0 w 1937"/>
                <a:gd name="T1" fmla="*/ 0 h 2889"/>
                <a:gd name="T2" fmla="*/ 1926 w 1937"/>
                <a:gd name="T3" fmla="*/ 1687 h 2889"/>
                <a:gd name="T4" fmla="*/ 1937 w 1937"/>
                <a:gd name="T5" fmla="*/ 1682 h 2889"/>
                <a:gd name="T6" fmla="*/ 1931 w 1937"/>
                <a:gd name="T7" fmla="*/ 2889 h 2889"/>
                <a:gd name="T8" fmla="*/ 71 w 1937"/>
                <a:gd name="T9" fmla="*/ 1096 h 2889"/>
                <a:gd name="T10" fmla="*/ 0 w 1937"/>
                <a:gd name="T1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7" h="2889">
                  <a:moveTo>
                    <a:pt x="0" y="0"/>
                  </a:moveTo>
                  <a:lnTo>
                    <a:pt x="1926" y="1687"/>
                  </a:lnTo>
                  <a:lnTo>
                    <a:pt x="1937" y="1682"/>
                  </a:lnTo>
                  <a:lnTo>
                    <a:pt x="1931" y="2889"/>
                  </a:lnTo>
                  <a:lnTo>
                    <a:pt x="71" y="109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13500000" scaled="1"/>
              <a:tileRect/>
            </a:gra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283666" y="3930397"/>
              <a:ext cx="671599" cy="1405027"/>
            </a:xfrm>
            <a:custGeom>
              <a:avLst/>
              <a:gdLst>
                <a:gd name="T0" fmla="*/ 0 w 1073"/>
                <a:gd name="T1" fmla="*/ 0 h 2180"/>
                <a:gd name="T2" fmla="*/ 1057 w 1073"/>
                <a:gd name="T3" fmla="*/ 846 h 2180"/>
                <a:gd name="T4" fmla="*/ 1073 w 1073"/>
                <a:gd name="T5" fmla="*/ 839 h 2180"/>
                <a:gd name="T6" fmla="*/ 1066 w 1073"/>
                <a:gd name="T7" fmla="*/ 2180 h 2180"/>
                <a:gd name="T8" fmla="*/ 23 w 1073"/>
                <a:gd name="T9" fmla="*/ 1268 h 2180"/>
                <a:gd name="T10" fmla="*/ 0 w 1073"/>
                <a:gd name="T11" fmla="*/ 0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3" h="2180">
                  <a:moveTo>
                    <a:pt x="0" y="0"/>
                  </a:moveTo>
                  <a:lnTo>
                    <a:pt x="1057" y="846"/>
                  </a:lnTo>
                  <a:lnTo>
                    <a:pt x="1073" y="839"/>
                  </a:lnTo>
                  <a:lnTo>
                    <a:pt x="1066" y="2180"/>
                  </a:lnTo>
                  <a:lnTo>
                    <a:pt x="23" y="126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86000"/>
                  </a:schemeClr>
                </a:gs>
                <a:gs pos="100000">
                  <a:schemeClr val="accent2">
                    <a:lumMod val="84000"/>
                    <a:lumOff val="16000"/>
                  </a:schemeClr>
                </a:gs>
              </a:gsLst>
              <a:lin ang="18900000" scaled="1"/>
              <a:tileRect/>
            </a:gradFill>
            <a:ln w="0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5955264" y="3009395"/>
              <a:ext cx="908192" cy="1385692"/>
            </a:xfrm>
            <a:custGeom>
              <a:avLst/>
              <a:gdLst>
                <a:gd name="T0" fmla="*/ 1449 w 1451"/>
                <a:gd name="T1" fmla="*/ 0 h 2150"/>
                <a:gd name="T2" fmla="*/ 1451 w 1451"/>
                <a:gd name="T3" fmla="*/ 2 h 2150"/>
                <a:gd name="T4" fmla="*/ 1355 w 1451"/>
                <a:gd name="T5" fmla="*/ 1513 h 2150"/>
                <a:gd name="T6" fmla="*/ 0 w 1451"/>
                <a:gd name="T7" fmla="*/ 2150 h 2150"/>
                <a:gd name="T8" fmla="*/ 7 w 1451"/>
                <a:gd name="T9" fmla="*/ 563 h 2150"/>
                <a:gd name="T10" fmla="*/ 1449 w 1451"/>
                <a:gd name="T11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1" h="2150">
                  <a:moveTo>
                    <a:pt x="1449" y="0"/>
                  </a:moveTo>
                  <a:lnTo>
                    <a:pt x="1451" y="2"/>
                  </a:lnTo>
                  <a:lnTo>
                    <a:pt x="1355" y="1513"/>
                  </a:lnTo>
                  <a:lnTo>
                    <a:pt x="0" y="2150"/>
                  </a:lnTo>
                  <a:lnTo>
                    <a:pt x="7" y="563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7505011" y="3340028"/>
              <a:ext cx="804291" cy="1890986"/>
            </a:xfrm>
            <a:custGeom>
              <a:avLst/>
              <a:gdLst>
                <a:gd name="T0" fmla="*/ 1285 w 1285"/>
                <a:gd name="T1" fmla="*/ 0 h 2934"/>
                <a:gd name="T2" fmla="*/ 921 w 1285"/>
                <a:gd name="T3" fmla="*/ 2380 h 2934"/>
                <a:gd name="T4" fmla="*/ 0 w 1285"/>
                <a:gd name="T5" fmla="*/ 2934 h 2934"/>
                <a:gd name="T6" fmla="*/ 118 w 1285"/>
                <a:gd name="T7" fmla="*/ 1800 h 2934"/>
                <a:gd name="T8" fmla="*/ 118 w 1285"/>
                <a:gd name="T9" fmla="*/ 1800 h 2934"/>
                <a:gd name="T10" fmla="*/ 130 w 1285"/>
                <a:gd name="T11" fmla="*/ 1698 h 2934"/>
                <a:gd name="T12" fmla="*/ 130 w 1285"/>
                <a:gd name="T13" fmla="*/ 1700 h 2934"/>
                <a:gd name="T14" fmla="*/ 246 w 1285"/>
                <a:gd name="T15" fmla="*/ 480 h 2934"/>
                <a:gd name="T16" fmla="*/ 1285 w 1285"/>
                <a:gd name="T17" fmla="*/ 0 h 2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5" h="2934">
                  <a:moveTo>
                    <a:pt x="1285" y="0"/>
                  </a:moveTo>
                  <a:lnTo>
                    <a:pt x="921" y="2380"/>
                  </a:lnTo>
                  <a:lnTo>
                    <a:pt x="0" y="2934"/>
                  </a:lnTo>
                  <a:lnTo>
                    <a:pt x="118" y="1800"/>
                  </a:lnTo>
                  <a:lnTo>
                    <a:pt x="118" y="1800"/>
                  </a:lnTo>
                  <a:lnTo>
                    <a:pt x="130" y="1698"/>
                  </a:lnTo>
                  <a:lnTo>
                    <a:pt x="130" y="1700"/>
                  </a:lnTo>
                  <a:lnTo>
                    <a:pt x="246" y="480"/>
                  </a:lnTo>
                  <a:lnTo>
                    <a:pt x="128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89000"/>
                    <a:lumOff val="11000"/>
                  </a:schemeClr>
                </a:gs>
                <a:gs pos="72000">
                  <a:schemeClr val="accent1">
                    <a:lumMod val="70000"/>
                  </a:schemeClr>
                </a:gs>
              </a:gsLst>
              <a:lin ang="2700000" scaled="1"/>
              <a:tileRect/>
            </a:gra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5950883" y="2367466"/>
              <a:ext cx="2503629" cy="2970536"/>
            </a:xfrm>
            <a:custGeom>
              <a:avLst/>
              <a:gdLst>
                <a:gd name="T0" fmla="*/ 4000 w 4000"/>
                <a:gd name="T1" fmla="*/ 0 h 4609"/>
                <a:gd name="T2" fmla="*/ 3788 w 4000"/>
                <a:gd name="T3" fmla="*/ 1382 h 4609"/>
                <a:gd name="T4" fmla="*/ 2629 w 4000"/>
                <a:gd name="T5" fmla="*/ 1918 h 4609"/>
                <a:gd name="T6" fmla="*/ 2499 w 4000"/>
                <a:gd name="T7" fmla="*/ 3271 h 4609"/>
                <a:gd name="T8" fmla="*/ 5 w 4000"/>
                <a:gd name="T9" fmla="*/ 4609 h 4609"/>
                <a:gd name="T10" fmla="*/ 0 w 4000"/>
                <a:gd name="T11" fmla="*/ 4605 h 4609"/>
                <a:gd name="T12" fmla="*/ 7 w 4000"/>
                <a:gd name="T13" fmla="*/ 3264 h 4609"/>
                <a:gd name="T14" fmla="*/ 1467 w 4000"/>
                <a:gd name="T15" fmla="*/ 2580 h 4609"/>
                <a:gd name="T16" fmla="*/ 1569 w 4000"/>
                <a:gd name="T17" fmla="*/ 950 h 4609"/>
                <a:gd name="T18" fmla="*/ 4000 w 4000"/>
                <a:gd name="T1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0" h="4609">
                  <a:moveTo>
                    <a:pt x="4000" y="0"/>
                  </a:moveTo>
                  <a:lnTo>
                    <a:pt x="3788" y="1382"/>
                  </a:lnTo>
                  <a:lnTo>
                    <a:pt x="2629" y="1918"/>
                  </a:lnTo>
                  <a:lnTo>
                    <a:pt x="2499" y="3271"/>
                  </a:lnTo>
                  <a:lnTo>
                    <a:pt x="5" y="4609"/>
                  </a:lnTo>
                  <a:lnTo>
                    <a:pt x="0" y="4605"/>
                  </a:lnTo>
                  <a:lnTo>
                    <a:pt x="7" y="3264"/>
                  </a:lnTo>
                  <a:lnTo>
                    <a:pt x="1467" y="2580"/>
                  </a:lnTo>
                  <a:lnTo>
                    <a:pt x="1569" y="950"/>
                  </a:lnTo>
                  <a:lnTo>
                    <a:pt x="4000" y="0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accent2">
                    <a:lumMod val="84000"/>
                  </a:schemeClr>
                </a:gs>
                <a:gs pos="84000">
                  <a:schemeClr val="accent2">
                    <a:lumMod val="39000"/>
                  </a:schemeClr>
                </a:gs>
              </a:gsLst>
              <a:lin ang="2400000" scaled="0"/>
              <a:tileRect/>
            </a:gradFill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5947128" y="4557503"/>
              <a:ext cx="1559761" cy="1638983"/>
            </a:xfrm>
            <a:custGeom>
              <a:avLst/>
              <a:gdLst>
                <a:gd name="T0" fmla="*/ 2492 w 2492"/>
                <a:gd name="T1" fmla="*/ 0 h 2543"/>
                <a:gd name="T2" fmla="*/ 2373 w 2492"/>
                <a:gd name="T3" fmla="*/ 1116 h 2543"/>
                <a:gd name="T4" fmla="*/ 0 w 2492"/>
                <a:gd name="T5" fmla="*/ 2543 h 2543"/>
                <a:gd name="T6" fmla="*/ 6 w 2492"/>
                <a:gd name="T7" fmla="*/ 1336 h 2543"/>
                <a:gd name="T8" fmla="*/ 2492 w 2492"/>
                <a:gd name="T9" fmla="*/ 0 h 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2" h="2543">
                  <a:moveTo>
                    <a:pt x="2492" y="0"/>
                  </a:moveTo>
                  <a:lnTo>
                    <a:pt x="2373" y="1116"/>
                  </a:lnTo>
                  <a:lnTo>
                    <a:pt x="0" y="2543"/>
                  </a:lnTo>
                  <a:lnTo>
                    <a:pt x="6" y="1336"/>
                  </a:lnTo>
                  <a:lnTo>
                    <a:pt x="249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2700000" scaled="1"/>
              <a:tileRect/>
            </a:gradFill>
            <a:ln w="0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6230038" y="2018787"/>
              <a:ext cx="2224474" cy="960961"/>
            </a:xfrm>
            <a:custGeom>
              <a:avLst/>
              <a:gdLst>
                <a:gd name="T0" fmla="*/ 2399 w 3554"/>
                <a:gd name="T1" fmla="*/ 0 h 1491"/>
                <a:gd name="T2" fmla="*/ 3554 w 3554"/>
                <a:gd name="T3" fmla="*/ 541 h 1491"/>
                <a:gd name="T4" fmla="*/ 1123 w 3554"/>
                <a:gd name="T5" fmla="*/ 1491 h 1491"/>
                <a:gd name="T6" fmla="*/ 1123 w 3554"/>
                <a:gd name="T7" fmla="*/ 1480 h 1491"/>
                <a:gd name="T8" fmla="*/ 0 w 3554"/>
                <a:gd name="T9" fmla="*/ 821 h 1491"/>
                <a:gd name="T10" fmla="*/ 2399 w 3554"/>
                <a:gd name="T11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54" h="1491">
                  <a:moveTo>
                    <a:pt x="2399" y="0"/>
                  </a:moveTo>
                  <a:lnTo>
                    <a:pt x="3554" y="541"/>
                  </a:lnTo>
                  <a:lnTo>
                    <a:pt x="1123" y="1491"/>
                  </a:lnTo>
                  <a:lnTo>
                    <a:pt x="1123" y="1480"/>
                  </a:lnTo>
                  <a:lnTo>
                    <a:pt x="0" y="821"/>
                  </a:lnTo>
                  <a:lnTo>
                    <a:pt x="239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90000"/>
                  </a:schemeClr>
                </a:gs>
              </a:gsLst>
              <a:lin ang="16200000" scaled="1"/>
            </a:gra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070032" y="1819634"/>
              <a:ext cx="2792172" cy="1552619"/>
            </a:xfrm>
            <a:custGeom>
              <a:avLst/>
              <a:gdLst>
                <a:gd name="T0" fmla="*/ 1309 w 4461"/>
                <a:gd name="T1" fmla="*/ 0 h 2409"/>
                <a:gd name="T2" fmla="*/ 4461 w 4461"/>
                <a:gd name="T3" fmla="*/ 1846 h 2409"/>
                <a:gd name="T4" fmla="*/ 3019 w 4461"/>
                <a:gd name="T5" fmla="*/ 2409 h 2409"/>
                <a:gd name="T6" fmla="*/ 0 w 4461"/>
                <a:gd name="T7" fmla="*/ 393 h 2409"/>
                <a:gd name="T8" fmla="*/ 1309 w 4461"/>
                <a:gd name="T9" fmla="*/ 0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1" h="2409">
                  <a:moveTo>
                    <a:pt x="1309" y="0"/>
                  </a:moveTo>
                  <a:lnTo>
                    <a:pt x="4461" y="1846"/>
                  </a:lnTo>
                  <a:lnTo>
                    <a:pt x="3019" y="2409"/>
                  </a:lnTo>
                  <a:lnTo>
                    <a:pt x="0" y="393"/>
                  </a:lnTo>
                  <a:lnTo>
                    <a:pt x="130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8000"/>
                  </a:schemeClr>
                </a:gs>
              </a:gsLst>
              <a:lin ang="13500000" scaled="1"/>
              <a:tileRect/>
            </a:gra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4977597" y="1362678"/>
              <a:ext cx="2665739" cy="1139490"/>
            </a:xfrm>
            <a:custGeom>
              <a:avLst/>
              <a:gdLst>
                <a:gd name="T0" fmla="*/ 2222 w 4259"/>
                <a:gd name="T1" fmla="*/ 0 h 1768"/>
                <a:gd name="T2" fmla="*/ 4259 w 4259"/>
                <a:gd name="T3" fmla="*/ 952 h 1768"/>
                <a:gd name="T4" fmla="*/ 1878 w 4259"/>
                <a:gd name="T5" fmla="*/ 1768 h 1768"/>
                <a:gd name="T6" fmla="*/ 0 w 4259"/>
                <a:gd name="T7" fmla="*/ 666 h 1768"/>
                <a:gd name="T8" fmla="*/ 2222 w 4259"/>
                <a:gd name="T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9" h="1768">
                  <a:moveTo>
                    <a:pt x="2222" y="0"/>
                  </a:moveTo>
                  <a:lnTo>
                    <a:pt x="4259" y="952"/>
                  </a:lnTo>
                  <a:lnTo>
                    <a:pt x="1878" y="1768"/>
                  </a:lnTo>
                  <a:lnTo>
                    <a:pt x="0" y="666"/>
                  </a:lnTo>
                  <a:lnTo>
                    <a:pt x="222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93000"/>
                  </a:schemeClr>
                </a:gs>
              </a:gsLst>
              <a:lin ang="16200000" scaled="1"/>
              <a:tileRect/>
            </a:gra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16027" y="3234199"/>
              <a:ext cx="842137" cy="789235"/>
            </a:xfrm>
            <a:prstGeom prst="rect">
              <a:avLst/>
            </a:prstGeom>
            <a:noFill/>
            <a:scene3d>
              <a:camera prst="perspectiveContrastingLeftFacing">
                <a:rot lat="2400000" lon="3000000" rev="2159400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66313" y="3309492"/>
              <a:ext cx="842137" cy="789235"/>
            </a:xfrm>
            <a:prstGeom prst="rect">
              <a:avLst/>
            </a:prstGeom>
            <a:noFill/>
            <a:scene3d>
              <a:camera prst="perspectiveContrastingLeftFacing">
                <a:rot lat="2400000" lon="3000000" rev="2159400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75227" y="4593128"/>
              <a:ext cx="842137" cy="789235"/>
            </a:xfrm>
            <a:prstGeom prst="rect">
              <a:avLst/>
            </a:prstGeom>
            <a:noFill/>
            <a:scene3d>
              <a:camera prst="perspectiveContrastingLeftFacing">
                <a:rot lat="2400000" lon="3000000" rev="2159400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rot="198355">
              <a:off x="7518988" y="3529737"/>
              <a:ext cx="842137" cy="789235"/>
            </a:xfrm>
            <a:prstGeom prst="rect">
              <a:avLst/>
            </a:prstGeom>
            <a:noFill/>
            <a:scene3d>
              <a:camera prst="perspectiveContrastingRightFacing" fov="0">
                <a:rot lat="1200000" lon="183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rot="198355">
              <a:off x="5889448" y="4298977"/>
              <a:ext cx="906477" cy="857864"/>
            </a:xfrm>
            <a:prstGeom prst="rect">
              <a:avLst/>
            </a:prstGeom>
            <a:noFill/>
            <a:scene3d>
              <a:camera prst="perspectiveContrastingRightFacing" fov="0">
                <a:rot lat="1200000" lon="183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IN" sz="4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 rot="198355">
              <a:off x="5841204" y="1651359"/>
              <a:ext cx="842137" cy="789235"/>
            </a:xfrm>
            <a:prstGeom prst="rect">
              <a:avLst/>
            </a:prstGeom>
            <a:noFill/>
            <a:scene3d>
              <a:camera prst="isometricOffAxis1Top">
                <a:rot lat="19200000" lon="18600000" rev="3458552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06</a:t>
              </a:r>
            </a:p>
          </p:txBody>
        </p:sp>
      </p:grpSp>
      <p:cxnSp>
        <p:nvCxnSpPr>
          <p:cNvPr id="39" name="Elbow Connector 38"/>
          <p:cNvCxnSpPr/>
          <p:nvPr/>
        </p:nvCxnSpPr>
        <p:spPr>
          <a:xfrm rot="10800000">
            <a:off x="3608951" y="1534363"/>
            <a:ext cx="1368700" cy="835602"/>
          </a:xfrm>
          <a:prstGeom prst="bentConnector3">
            <a:avLst/>
          </a:prstGeom>
          <a:ln w="31750">
            <a:solidFill>
              <a:schemeClr val="tx1">
                <a:alpha val="33000"/>
              </a:schemeClr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9150671" y="4724292"/>
            <a:ext cx="510266" cy="506749"/>
            <a:chOff x="-5765801" y="3260726"/>
            <a:chExt cx="4151313" cy="41227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-4622801" y="3260726"/>
              <a:ext cx="1863725" cy="2184400"/>
            </a:xfrm>
            <a:custGeom>
              <a:avLst/>
              <a:gdLst>
                <a:gd name="T0" fmla="*/ 1251 w 2347"/>
                <a:gd name="T1" fmla="*/ 1 h 2752"/>
                <a:gd name="T2" fmla="*/ 1401 w 2347"/>
                <a:gd name="T3" fmla="*/ 14 h 2752"/>
                <a:gd name="T4" fmla="*/ 1544 w 2347"/>
                <a:gd name="T5" fmla="*/ 41 h 2752"/>
                <a:gd name="T6" fmla="*/ 1680 w 2347"/>
                <a:gd name="T7" fmla="*/ 84 h 2752"/>
                <a:gd name="T8" fmla="*/ 1807 w 2347"/>
                <a:gd name="T9" fmla="*/ 144 h 2752"/>
                <a:gd name="T10" fmla="*/ 1924 w 2347"/>
                <a:gd name="T11" fmla="*/ 222 h 2752"/>
                <a:gd name="T12" fmla="*/ 2029 w 2347"/>
                <a:gd name="T13" fmla="*/ 318 h 2752"/>
                <a:gd name="T14" fmla="*/ 2121 w 2347"/>
                <a:gd name="T15" fmla="*/ 436 h 2752"/>
                <a:gd name="T16" fmla="*/ 2199 w 2347"/>
                <a:gd name="T17" fmla="*/ 576 h 2752"/>
                <a:gd name="T18" fmla="*/ 2261 w 2347"/>
                <a:gd name="T19" fmla="*/ 738 h 2752"/>
                <a:gd name="T20" fmla="*/ 2309 w 2347"/>
                <a:gd name="T21" fmla="*/ 924 h 2752"/>
                <a:gd name="T22" fmla="*/ 2337 w 2347"/>
                <a:gd name="T23" fmla="*/ 1136 h 2752"/>
                <a:gd name="T24" fmla="*/ 2347 w 2347"/>
                <a:gd name="T25" fmla="*/ 1375 h 2752"/>
                <a:gd name="T26" fmla="*/ 2330 w 2347"/>
                <a:gd name="T27" fmla="*/ 1611 h 2752"/>
                <a:gd name="T28" fmla="*/ 2280 w 2347"/>
                <a:gd name="T29" fmla="*/ 1832 h 2752"/>
                <a:gd name="T30" fmla="*/ 2202 w 2347"/>
                <a:gd name="T31" fmla="*/ 2037 h 2752"/>
                <a:gd name="T32" fmla="*/ 2097 w 2347"/>
                <a:gd name="T33" fmla="*/ 2223 h 2752"/>
                <a:gd name="T34" fmla="*/ 1969 w 2347"/>
                <a:gd name="T35" fmla="*/ 2387 h 2752"/>
                <a:gd name="T36" fmla="*/ 1819 w 2347"/>
                <a:gd name="T37" fmla="*/ 2524 h 2752"/>
                <a:gd name="T38" fmla="*/ 1653 w 2347"/>
                <a:gd name="T39" fmla="*/ 2633 h 2752"/>
                <a:gd name="T40" fmla="*/ 1470 w 2347"/>
                <a:gd name="T41" fmla="*/ 2707 h 2752"/>
                <a:gd name="T42" fmla="*/ 1274 w 2347"/>
                <a:gd name="T43" fmla="*/ 2746 h 2752"/>
                <a:gd name="T44" fmla="*/ 1073 w 2347"/>
                <a:gd name="T45" fmla="*/ 2746 h 2752"/>
                <a:gd name="T46" fmla="*/ 877 w 2347"/>
                <a:gd name="T47" fmla="*/ 2707 h 2752"/>
                <a:gd name="T48" fmla="*/ 694 w 2347"/>
                <a:gd name="T49" fmla="*/ 2633 h 2752"/>
                <a:gd name="T50" fmla="*/ 527 w 2347"/>
                <a:gd name="T51" fmla="*/ 2524 h 2752"/>
                <a:gd name="T52" fmla="*/ 378 w 2347"/>
                <a:gd name="T53" fmla="*/ 2387 h 2752"/>
                <a:gd name="T54" fmla="*/ 249 w 2347"/>
                <a:gd name="T55" fmla="*/ 2223 h 2752"/>
                <a:gd name="T56" fmla="*/ 145 w 2347"/>
                <a:gd name="T57" fmla="*/ 2037 h 2752"/>
                <a:gd name="T58" fmla="*/ 67 w 2347"/>
                <a:gd name="T59" fmla="*/ 1832 h 2752"/>
                <a:gd name="T60" fmla="*/ 17 w 2347"/>
                <a:gd name="T61" fmla="*/ 1611 h 2752"/>
                <a:gd name="T62" fmla="*/ 0 w 2347"/>
                <a:gd name="T63" fmla="*/ 1375 h 2752"/>
                <a:gd name="T64" fmla="*/ 9 w 2347"/>
                <a:gd name="T65" fmla="*/ 1136 h 2752"/>
                <a:gd name="T66" fmla="*/ 40 w 2347"/>
                <a:gd name="T67" fmla="*/ 924 h 2752"/>
                <a:gd name="T68" fmla="*/ 86 w 2347"/>
                <a:gd name="T69" fmla="*/ 738 h 2752"/>
                <a:gd name="T70" fmla="*/ 148 w 2347"/>
                <a:gd name="T71" fmla="*/ 576 h 2752"/>
                <a:gd name="T72" fmla="*/ 227 w 2347"/>
                <a:gd name="T73" fmla="*/ 436 h 2752"/>
                <a:gd name="T74" fmla="*/ 319 w 2347"/>
                <a:gd name="T75" fmla="*/ 318 h 2752"/>
                <a:gd name="T76" fmla="*/ 424 w 2347"/>
                <a:gd name="T77" fmla="*/ 222 h 2752"/>
                <a:gd name="T78" fmla="*/ 540 w 2347"/>
                <a:gd name="T79" fmla="*/ 144 h 2752"/>
                <a:gd name="T80" fmla="*/ 667 w 2347"/>
                <a:gd name="T81" fmla="*/ 84 h 2752"/>
                <a:gd name="T82" fmla="*/ 802 w 2347"/>
                <a:gd name="T83" fmla="*/ 41 h 2752"/>
                <a:gd name="T84" fmla="*/ 947 w 2347"/>
                <a:gd name="T85" fmla="*/ 14 h 2752"/>
                <a:gd name="T86" fmla="*/ 1096 w 2347"/>
                <a:gd name="T87" fmla="*/ 1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47" h="2752">
                  <a:moveTo>
                    <a:pt x="1174" y="0"/>
                  </a:moveTo>
                  <a:lnTo>
                    <a:pt x="1251" y="1"/>
                  </a:lnTo>
                  <a:lnTo>
                    <a:pt x="1327" y="6"/>
                  </a:lnTo>
                  <a:lnTo>
                    <a:pt x="1401" y="14"/>
                  </a:lnTo>
                  <a:lnTo>
                    <a:pt x="1473" y="27"/>
                  </a:lnTo>
                  <a:lnTo>
                    <a:pt x="1544" y="41"/>
                  </a:lnTo>
                  <a:lnTo>
                    <a:pt x="1613" y="62"/>
                  </a:lnTo>
                  <a:lnTo>
                    <a:pt x="1680" y="84"/>
                  </a:lnTo>
                  <a:lnTo>
                    <a:pt x="1745" y="113"/>
                  </a:lnTo>
                  <a:lnTo>
                    <a:pt x="1807" y="144"/>
                  </a:lnTo>
                  <a:lnTo>
                    <a:pt x="1867" y="181"/>
                  </a:lnTo>
                  <a:lnTo>
                    <a:pt x="1924" y="222"/>
                  </a:lnTo>
                  <a:lnTo>
                    <a:pt x="1977" y="267"/>
                  </a:lnTo>
                  <a:lnTo>
                    <a:pt x="2029" y="318"/>
                  </a:lnTo>
                  <a:lnTo>
                    <a:pt x="2077" y="375"/>
                  </a:lnTo>
                  <a:lnTo>
                    <a:pt x="2121" y="436"/>
                  </a:lnTo>
                  <a:lnTo>
                    <a:pt x="2161" y="503"/>
                  </a:lnTo>
                  <a:lnTo>
                    <a:pt x="2199" y="576"/>
                  </a:lnTo>
                  <a:lnTo>
                    <a:pt x="2233" y="654"/>
                  </a:lnTo>
                  <a:lnTo>
                    <a:pt x="2261" y="738"/>
                  </a:lnTo>
                  <a:lnTo>
                    <a:pt x="2287" y="827"/>
                  </a:lnTo>
                  <a:lnTo>
                    <a:pt x="2309" y="924"/>
                  </a:lnTo>
                  <a:lnTo>
                    <a:pt x="2325" y="1028"/>
                  </a:lnTo>
                  <a:lnTo>
                    <a:pt x="2337" y="1136"/>
                  </a:lnTo>
                  <a:lnTo>
                    <a:pt x="2344" y="1252"/>
                  </a:lnTo>
                  <a:lnTo>
                    <a:pt x="2347" y="1375"/>
                  </a:lnTo>
                  <a:lnTo>
                    <a:pt x="2342" y="1494"/>
                  </a:lnTo>
                  <a:lnTo>
                    <a:pt x="2330" y="1611"/>
                  </a:lnTo>
                  <a:lnTo>
                    <a:pt x="2309" y="1724"/>
                  </a:lnTo>
                  <a:lnTo>
                    <a:pt x="2280" y="1832"/>
                  </a:lnTo>
                  <a:lnTo>
                    <a:pt x="2245" y="1937"/>
                  </a:lnTo>
                  <a:lnTo>
                    <a:pt x="2202" y="2037"/>
                  </a:lnTo>
                  <a:lnTo>
                    <a:pt x="2153" y="2133"/>
                  </a:lnTo>
                  <a:lnTo>
                    <a:pt x="2097" y="2223"/>
                  </a:lnTo>
                  <a:lnTo>
                    <a:pt x="2036" y="2308"/>
                  </a:lnTo>
                  <a:lnTo>
                    <a:pt x="1969" y="2387"/>
                  </a:lnTo>
                  <a:lnTo>
                    <a:pt x="1897" y="2459"/>
                  </a:lnTo>
                  <a:lnTo>
                    <a:pt x="1819" y="2524"/>
                  </a:lnTo>
                  <a:lnTo>
                    <a:pt x="1738" y="2582"/>
                  </a:lnTo>
                  <a:lnTo>
                    <a:pt x="1653" y="2633"/>
                  </a:lnTo>
                  <a:lnTo>
                    <a:pt x="1564" y="2674"/>
                  </a:lnTo>
                  <a:lnTo>
                    <a:pt x="1470" y="2707"/>
                  </a:lnTo>
                  <a:lnTo>
                    <a:pt x="1374" y="2731"/>
                  </a:lnTo>
                  <a:lnTo>
                    <a:pt x="1274" y="2746"/>
                  </a:lnTo>
                  <a:lnTo>
                    <a:pt x="1174" y="2752"/>
                  </a:lnTo>
                  <a:lnTo>
                    <a:pt x="1073" y="2746"/>
                  </a:lnTo>
                  <a:lnTo>
                    <a:pt x="974" y="2731"/>
                  </a:lnTo>
                  <a:lnTo>
                    <a:pt x="877" y="2707"/>
                  </a:lnTo>
                  <a:lnTo>
                    <a:pt x="785" y="2674"/>
                  </a:lnTo>
                  <a:lnTo>
                    <a:pt x="694" y="2633"/>
                  </a:lnTo>
                  <a:lnTo>
                    <a:pt x="609" y="2582"/>
                  </a:lnTo>
                  <a:lnTo>
                    <a:pt x="527" y="2524"/>
                  </a:lnTo>
                  <a:lnTo>
                    <a:pt x="450" y="2459"/>
                  </a:lnTo>
                  <a:lnTo>
                    <a:pt x="378" y="2387"/>
                  </a:lnTo>
                  <a:lnTo>
                    <a:pt x="311" y="2308"/>
                  </a:lnTo>
                  <a:lnTo>
                    <a:pt x="249" y="2223"/>
                  </a:lnTo>
                  <a:lnTo>
                    <a:pt x="194" y="2133"/>
                  </a:lnTo>
                  <a:lnTo>
                    <a:pt x="145" y="2037"/>
                  </a:lnTo>
                  <a:lnTo>
                    <a:pt x="102" y="1937"/>
                  </a:lnTo>
                  <a:lnTo>
                    <a:pt x="67" y="1832"/>
                  </a:lnTo>
                  <a:lnTo>
                    <a:pt x="38" y="1724"/>
                  </a:lnTo>
                  <a:lnTo>
                    <a:pt x="17" y="1611"/>
                  </a:lnTo>
                  <a:lnTo>
                    <a:pt x="5" y="1494"/>
                  </a:lnTo>
                  <a:lnTo>
                    <a:pt x="0" y="1375"/>
                  </a:lnTo>
                  <a:lnTo>
                    <a:pt x="3" y="1252"/>
                  </a:lnTo>
                  <a:lnTo>
                    <a:pt x="9" y="1136"/>
                  </a:lnTo>
                  <a:lnTo>
                    <a:pt x="22" y="1028"/>
                  </a:lnTo>
                  <a:lnTo>
                    <a:pt x="40" y="924"/>
                  </a:lnTo>
                  <a:lnTo>
                    <a:pt x="60" y="827"/>
                  </a:lnTo>
                  <a:lnTo>
                    <a:pt x="86" y="738"/>
                  </a:lnTo>
                  <a:lnTo>
                    <a:pt x="114" y="654"/>
                  </a:lnTo>
                  <a:lnTo>
                    <a:pt x="148" y="576"/>
                  </a:lnTo>
                  <a:lnTo>
                    <a:pt x="186" y="503"/>
                  </a:lnTo>
                  <a:lnTo>
                    <a:pt x="227" y="436"/>
                  </a:lnTo>
                  <a:lnTo>
                    <a:pt x="272" y="375"/>
                  </a:lnTo>
                  <a:lnTo>
                    <a:pt x="319" y="318"/>
                  </a:lnTo>
                  <a:lnTo>
                    <a:pt x="370" y="267"/>
                  </a:lnTo>
                  <a:lnTo>
                    <a:pt x="424" y="222"/>
                  </a:lnTo>
                  <a:lnTo>
                    <a:pt x="481" y="181"/>
                  </a:lnTo>
                  <a:lnTo>
                    <a:pt x="540" y="144"/>
                  </a:lnTo>
                  <a:lnTo>
                    <a:pt x="602" y="113"/>
                  </a:lnTo>
                  <a:lnTo>
                    <a:pt x="667" y="84"/>
                  </a:lnTo>
                  <a:lnTo>
                    <a:pt x="734" y="62"/>
                  </a:lnTo>
                  <a:lnTo>
                    <a:pt x="802" y="41"/>
                  </a:lnTo>
                  <a:lnTo>
                    <a:pt x="874" y="27"/>
                  </a:lnTo>
                  <a:lnTo>
                    <a:pt x="947" y="14"/>
                  </a:lnTo>
                  <a:lnTo>
                    <a:pt x="1020" y="6"/>
                  </a:lnTo>
                  <a:lnTo>
                    <a:pt x="1096" y="1"/>
                  </a:lnTo>
                  <a:lnTo>
                    <a:pt x="1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-5765801" y="5492751"/>
              <a:ext cx="4151313" cy="1890713"/>
            </a:xfrm>
            <a:custGeom>
              <a:avLst/>
              <a:gdLst>
                <a:gd name="T0" fmla="*/ 3540 w 5231"/>
                <a:gd name="T1" fmla="*/ 0 h 2382"/>
                <a:gd name="T2" fmla="*/ 3561 w 5231"/>
                <a:gd name="T3" fmla="*/ 7 h 2382"/>
                <a:gd name="T4" fmla="*/ 4479 w 5231"/>
                <a:gd name="T5" fmla="*/ 486 h 2382"/>
                <a:gd name="T6" fmla="*/ 4522 w 5231"/>
                <a:gd name="T7" fmla="*/ 513 h 2382"/>
                <a:gd name="T8" fmla="*/ 4559 w 5231"/>
                <a:gd name="T9" fmla="*/ 547 h 2382"/>
                <a:gd name="T10" fmla="*/ 4590 w 5231"/>
                <a:gd name="T11" fmla="*/ 585 h 2382"/>
                <a:gd name="T12" fmla="*/ 4614 w 5231"/>
                <a:gd name="T13" fmla="*/ 629 h 2382"/>
                <a:gd name="T14" fmla="*/ 5205 w 5231"/>
                <a:gd name="T15" fmla="*/ 1965 h 2382"/>
                <a:gd name="T16" fmla="*/ 5221 w 5231"/>
                <a:gd name="T17" fmla="*/ 2011 h 2382"/>
                <a:gd name="T18" fmla="*/ 5231 w 5231"/>
                <a:gd name="T19" fmla="*/ 2060 h 2382"/>
                <a:gd name="T20" fmla="*/ 5231 w 5231"/>
                <a:gd name="T21" fmla="*/ 2108 h 2382"/>
                <a:gd name="T22" fmla="*/ 5223 w 5231"/>
                <a:gd name="T23" fmla="*/ 2156 h 2382"/>
                <a:gd name="T24" fmla="*/ 5207 w 5231"/>
                <a:gd name="T25" fmla="*/ 2202 h 2382"/>
                <a:gd name="T26" fmla="*/ 5183 w 5231"/>
                <a:gd name="T27" fmla="*/ 2247 h 2382"/>
                <a:gd name="T28" fmla="*/ 5153 w 5231"/>
                <a:gd name="T29" fmla="*/ 2287 h 2382"/>
                <a:gd name="T30" fmla="*/ 5116 w 5231"/>
                <a:gd name="T31" fmla="*/ 2318 h 2382"/>
                <a:gd name="T32" fmla="*/ 5077 w 5231"/>
                <a:gd name="T33" fmla="*/ 2345 h 2382"/>
                <a:gd name="T34" fmla="*/ 5032 w 5231"/>
                <a:gd name="T35" fmla="*/ 2365 h 2382"/>
                <a:gd name="T36" fmla="*/ 4985 w 5231"/>
                <a:gd name="T37" fmla="*/ 2377 h 2382"/>
                <a:gd name="T38" fmla="*/ 4935 w 5231"/>
                <a:gd name="T39" fmla="*/ 2382 h 2382"/>
                <a:gd name="T40" fmla="*/ 294 w 5231"/>
                <a:gd name="T41" fmla="*/ 2382 h 2382"/>
                <a:gd name="T42" fmla="*/ 244 w 5231"/>
                <a:gd name="T43" fmla="*/ 2377 h 2382"/>
                <a:gd name="T44" fmla="*/ 197 w 5231"/>
                <a:gd name="T45" fmla="*/ 2365 h 2382"/>
                <a:gd name="T46" fmla="*/ 152 w 5231"/>
                <a:gd name="T47" fmla="*/ 2345 h 2382"/>
                <a:gd name="T48" fmla="*/ 112 w 5231"/>
                <a:gd name="T49" fmla="*/ 2318 h 2382"/>
                <a:gd name="T50" fmla="*/ 76 w 5231"/>
                <a:gd name="T51" fmla="*/ 2287 h 2382"/>
                <a:gd name="T52" fmla="*/ 46 w 5231"/>
                <a:gd name="T53" fmla="*/ 2247 h 2382"/>
                <a:gd name="T54" fmla="*/ 22 w 5231"/>
                <a:gd name="T55" fmla="*/ 2202 h 2382"/>
                <a:gd name="T56" fmla="*/ 6 w 5231"/>
                <a:gd name="T57" fmla="*/ 2156 h 2382"/>
                <a:gd name="T58" fmla="*/ 0 w 5231"/>
                <a:gd name="T59" fmla="*/ 2108 h 2382"/>
                <a:gd name="T60" fmla="*/ 0 w 5231"/>
                <a:gd name="T61" fmla="*/ 2060 h 2382"/>
                <a:gd name="T62" fmla="*/ 8 w 5231"/>
                <a:gd name="T63" fmla="*/ 2011 h 2382"/>
                <a:gd name="T64" fmla="*/ 23 w 5231"/>
                <a:gd name="T65" fmla="*/ 1965 h 2382"/>
                <a:gd name="T66" fmla="*/ 616 w 5231"/>
                <a:gd name="T67" fmla="*/ 629 h 2382"/>
                <a:gd name="T68" fmla="*/ 640 w 5231"/>
                <a:gd name="T69" fmla="*/ 585 h 2382"/>
                <a:gd name="T70" fmla="*/ 670 w 5231"/>
                <a:gd name="T71" fmla="*/ 547 h 2382"/>
                <a:gd name="T72" fmla="*/ 707 w 5231"/>
                <a:gd name="T73" fmla="*/ 513 h 2382"/>
                <a:gd name="T74" fmla="*/ 750 w 5231"/>
                <a:gd name="T75" fmla="*/ 486 h 2382"/>
                <a:gd name="T76" fmla="*/ 1668 w 5231"/>
                <a:gd name="T77" fmla="*/ 7 h 2382"/>
                <a:gd name="T78" fmla="*/ 1689 w 5231"/>
                <a:gd name="T79" fmla="*/ 0 h 2382"/>
                <a:gd name="T80" fmla="*/ 1711 w 5231"/>
                <a:gd name="T81" fmla="*/ 2 h 2382"/>
                <a:gd name="T82" fmla="*/ 1732 w 5231"/>
                <a:gd name="T83" fmla="*/ 12 h 2382"/>
                <a:gd name="T84" fmla="*/ 1819 w 5231"/>
                <a:gd name="T85" fmla="*/ 74 h 2382"/>
                <a:gd name="T86" fmla="*/ 1911 w 5231"/>
                <a:gd name="T87" fmla="*/ 129 h 2382"/>
                <a:gd name="T88" fmla="*/ 2005 w 5231"/>
                <a:gd name="T89" fmla="*/ 177 h 2382"/>
                <a:gd name="T90" fmla="*/ 2102 w 5231"/>
                <a:gd name="T91" fmla="*/ 219 h 2382"/>
                <a:gd name="T92" fmla="*/ 2200 w 5231"/>
                <a:gd name="T93" fmla="*/ 252 h 2382"/>
                <a:gd name="T94" fmla="*/ 2302 w 5231"/>
                <a:gd name="T95" fmla="*/ 279 h 2382"/>
                <a:gd name="T96" fmla="*/ 2405 w 5231"/>
                <a:gd name="T97" fmla="*/ 298 h 2382"/>
                <a:gd name="T98" fmla="*/ 2509 w 5231"/>
                <a:gd name="T99" fmla="*/ 309 h 2382"/>
                <a:gd name="T100" fmla="*/ 2615 w 5231"/>
                <a:gd name="T101" fmla="*/ 313 h 2382"/>
                <a:gd name="T102" fmla="*/ 2720 w 5231"/>
                <a:gd name="T103" fmla="*/ 309 h 2382"/>
                <a:gd name="T104" fmla="*/ 2825 w 5231"/>
                <a:gd name="T105" fmla="*/ 298 h 2382"/>
                <a:gd name="T106" fmla="*/ 2927 w 5231"/>
                <a:gd name="T107" fmla="*/ 279 h 2382"/>
                <a:gd name="T108" fmla="*/ 3028 w 5231"/>
                <a:gd name="T109" fmla="*/ 252 h 2382"/>
                <a:gd name="T110" fmla="*/ 3127 w 5231"/>
                <a:gd name="T111" fmla="*/ 219 h 2382"/>
                <a:gd name="T112" fmla="*/ 3224 w 5231"/>
                <a:gd name="T113" fmla="*/ 177 h 2382"/>
                <a:gd name="T114" fmla="*/ 3319 w 5231"/>
                <a:gd name="T115" fmla="*/ 129 h 2382"/>
                <a:gd name="T116" fmla="*/ 3410 w 5231"/>
                <a:gd name="T117" fmla="*/ 74 h 2382"/>
                <a:gd name="T118" fmla="*/ 3499 w 5231"/>
                <a:gd name="T119" fmla="*/ 12 h 2382"/>
                <a:gd name="T120" fmla="*/ 3518 w 5231"/>
                <a:gd name="T121" fmla="*/ 2 h 2382"/>
                <a:gd name="T122" fmla="*/ 3540 w 5231"/>
                <a:gd name="T123" fmla="*/ 0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1" h="2382">
                  <a:moveTo>
                    <a:pt x="3540" y="0"/>
                  </a:moveTo>
                  <a:lnTo>
                    <a:pt x="3561" y="7"/>
                  </a:lnTo>
                  <a:lnTo>
                    <a:pt x="4479" y="486"/>
                  </a:lnTo>
                  <a:lnTo>
                    <a:pt x="4522" y="513"/>
                  </a:lnTo>
                  <a:lnTo>
                    <a:pt x="4559" y="547"/>
                  </a:lnTo>
                  <a:lnTo>
                    <a:pt x="4590" y="585"/>
                  </a:lnTo>
                  <a:lnTo>
                    <a:pt x="4614" y="629"/>
                  </a:lnTo>
                  <a:lnTo>
                    <a:pt x="5205" y="1965"/>
                  </a:lnTo>
                  <a:lnTo>
                    <a:pt x="5221" y="2011"/>
                  </a:lnTo>
                  <a:lnTo>
                    <a:pt x="5231" y="2060"/>
                  </a:lnTo>
                  <a:lnTo>
                    <a:pt x="5231" y="2108"/>
                  </a:lnTo>
                  <a:lnTo>
                    <a:pt x="5223" y="2156"/>
                  </a:lnTo>
                  <a:lnTo>
                    <a:pt x="5207" y="2202"/>
                  </a:lnTo>
                  <a:lnTo>
                    <a:pt x="5183" y="2247"/>
                  </a:lnTo>
                  <a:lnTo>
                    <a:pt x="5153" y="2287"/>
                  </a:lnTo>
                  <a:lnTo>
                    <a:pt x="5116" y="2318"/>
                  </a:lnTo>
                  <a:lnTo>
                    <a:pt x="5077" y="2345"/>
                  </a:lnTo>
                  <a:lnTo>
                    <a:pt x="5032" y="2365"/>
                  </a:lnTo>
                  <a:lnTo>
                    <a:pt x="4985" y="2377"/>
                  </a:lnTo>
                  <a:lnTo>
                    <a:pt x="4935" y="2382"/>
                  </a:lnTo>
                  <a:lnTo>
                    <a:pt x="294" y="2382"/>
                  </a:lnTo>
                  <a:lnTo>
                    <a:pt x="244" y="2377"/>
                  </a:lnTo>
                  <a:lnTo>
                    <a:pt x="197" y="2365"/>
                  </a:lnTo>
                  <a:lnTo>
                    <a:pt x="152" y="2345"/>
                  </a:lnTo>
                  <a:lnTo>
                    <a:pt x="112" y="2318"/>
                  </a:lnTo>
                  <a:lnTo>
                    <a:pt x="76" y="2287"/>
                  </a:lnTo>
                  <a:lnTo>
                    <a:pt x="46" y="2247"/>
                  </a:lnTo>
                  <a:lnTo>
                    <a:pt x="22" y="2202"/>
                  </a:lnTo>
                  <a:lnTo>
                    <a:pt x="6" y="2156"/>
                  </a:lnTo>
                  <a:lnTo>
                    <a:pt x="0" y="2108"/>
                  </a:lnTo>
                  <a:lnTo>
                    <a:pt x="0" y="2060"/>
                  </a:lnTo>
                  <a:lnTo>
                    <a:pt x="8" y="2011"/>
                  </a:lnTo>
                  <a:lnTo>
                    <a:pt x="23" y="1965"/>
                  </a:lnTo>
                  <a:lnTo>
                    <a:pt x="616" y="629"/>
                  </a:lnTo>
                  <a:lnTo>
                    <a:pt x="640" y="585"/>
                  </a:lnTo>
                  <a:lnTo>
                    <a:pt x="670" y="547"/>
                  </a:lnTo>
                  <a:lnTo>
                    <a:pt x="707" y="513"/>
                  </a:lnTo>
                  <a:lnTo>
                    <a:pt x="750" y="486"/>
                  </a:lnTo>
                  <a:lnTo>
                    <a:pt x="1668" y="7"/>
                  </a:lnTo>
                  <a:lnTo>
                    <a:pt x="1689" y="0"/>
                  </a:lnTo>
                  <a:lnTo>
                    <a:pt x="1711" y="2"/>
                  </a:lnTo>
                  <a:lnTo>
                    <a:pt x="1732" y="12"/>
                  </a:lnTo>
                  <a:lnTo>
                    <a:pt x="1819" y="74"/>
                  </a:lnTo>
                  <a:lnTo>
                    <a:pt x="1911" y="129"/>
                  </a:lnTo>
                  <a:lnTo>
                    <a:pt x="2005" y="177"/>
                  </a:lnTo>
                  <a:lnTo>
                    <a:pt x="2102" y="219"/>
                  </a:lnTo>
                  <a:lnTo>
                    <a:pt x="2200" y="252"/>
                  </a:lnTo>
                  <a:lnTo>
                    <a:pt x="2302" y="279"/>
                  </a:lnTo>
                  <a:lnTo>
                    <a:pt x="2405" y="298"/>
                  </a:lnTo>
                  <a:lnTo>
                    <a:pt x="2509" y="309"/>
                  </a:lnTo>
                  <a:lnTo>
                    <a:pt x="2615" y="313"/>
                  </a:lnTo>
                  <a:lnTo>
                    <a:pt x="2720" y="309"/>
                  </a:lnTo>
                  <a:lnTo>
                    <a:pt x="2825" y="298"/>
                  </a:lnTo>
                  <a:lnTo>
                    <a:pt x="2927" y="279"/>
                  </a:lnTo>
                  <a:lnTo>
                    <a:pt x="3028" y="252"/>
                  </a:lnTo>
                  <a:lnTo>
                    <a:pt x="3127" y="219"/>
                  </a:lnTo>
                  <a:lnTo>
                    <a:pt x="3224" y="177"/>
                  </a:lnTo>
                  <a:lnTo>
                    <a:pt x="3319" y="129"/>
                  </a:lnTo>
                  <a:lnTo>
                    <a:pt x="3410" y="74"/>
                  </a:lnTo>
                  <a:lnTo>
                    <a:pt x="3499" y="12"/>
                  </a:lnTo>
                  <a:lnTo>
                    <a:pt x="3518" y="2"/>
                  </a:lnTo>
                  <a:lnTo>
                    <a:pt x="35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553648" y="1287703"/>
            <a:ext cx="513526" cy="427262"/>
            <a:chOff x="-4059238" y="1657350"/>
            <a:chExt cx="5207001" cy="43322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-4059238" y="1657350"/>
              <a:ext cx="5207001" cy="2166938"/>
            </a:xfrm>
            <a:custGeom>
              <a:avLst/>
              <a:gdLst>
                <a:gd name="T0" fmla="*/ 2459 w 6560"/>
                <a:gd name="T1" fmla="*/ 819 h 2730"/>
                <a:gd name="T2" fmla="*/ 4099 w 6560"/>
                <a:gd name="T3" fmla="*/ 546 h 2730"/>
                <a:gd name="T4" fmla="*/ 2459 w 6560"/>
                <a:gd name="T5" fmla="*/ 0 h 2730"/>
                <a:gd name="T6" fmla="*/ 4180 w 6560"/>
                <a:gd name="T7" fmla="*/ 6 h 2730"/>
                <a:gd name="T8" fmla="*/ 4330 w 6560"/>
                <a:gd name="T9" fmla="*/ 50 h 2730"/>
                <a:gd name="T10" fmla="*/ 4459 w 6560"/>
                <a:gd name="T11" fmla="*/ 133 h 2730"/>
                <a:gd name="T12" fmla="*/ 4558 w 6560"/>
                <a:gd name="T13" fmla="*/ 248 h 2730"/>
                <a:gd name="T14" fmla="*/ 4624 w 6560"/>
                <a:gd name="T15" fmla="*/ 387 h 2730"/>
                <a:gd name="T16" fmla="*/ 4646 w 6560"/>
                <a:gd name="T17" fmla="*/ 546 h 2730"/>
                <a:gd name="T18" fmla="*/ 6013 w 6560"/>
                <a:gd name="T19" fmla="*/ 819 h 2730"/>
                <a:gd name="T20" fmla="*/ 6170 w 6560"/>
                <a:gd name="T21" fmla="*/ 842 h 2730"/>
                <a:gd name="T22" fmla="*/ 6311 w 6560"/>
                <a:gd name="T23" fmla="*/ 906 h 2730"/>
                <a:gd name="T24" fmla="*/ 6425 w 6560"/>
                <a:gd name="T25" fmla="*/ 1007 h 2730"/>
                <a:gd name="T26" fmla="*/ 6508 w 6560"/>
                <a:gd name="T27" fmla="*/ 1135 h 2730"/>
                <a:gd name="T28" fmla="*/ 6554 w 6560"/>
                <a:gd name="T29" fmla="*/ 1284 h 2730"/>
                <a:gd name="T30" fmla="*/ 6560 w 6560"/>
                <a:gd name="T31" fmla="*/ 2184 h 2730"/>
                <a:gd name="T32" fmla="*/ 6536 w 6560"/>
                <a:gd name="T33" fmla="*/ 2341 h 2730"/>
                <a:gd name="T34" fmla="*/ 6470 w 6560"/>
                <a:gd name="T35" fmla="*/ 2480 h 2730"/>
                <a:gd name="T36" fmla="*/ 6371 w 6560"/>
                <a:gd name="T37" fmla="*/ 2595 h 2730"/>
                <a:gd name="T38" fmla="*/ 6244 w 6560"/>
                <a:gd name="T39" fmla="*/ 2678 h 2730"/>
                <a:gd name="T40" fmla="*/ 6094 w 6560"/>
                <a:gd name="T41" fmla="*/ 2724 h 2730"/>
                <a:gd name="T42" fmla="*/ 3826 w 6560"/>
                <a:gd name="T43" fmla="*/ 2730 h 2730"/>
                <a:gd name="T44" fmla="*/ 3822 w 6560"/>
                <a:gd name="T45" fmla="*/ 2557 h 2730"/>
                <a:gd name="T46" fmla="*/ 3786 w 6560"/>
                <a:gd name="T47" fmla="*/ 2496 h 2730"/>
                <a:gd name="T48" fmla="*/ 3727 w 6560"/>
                <a:gd name="T49" fmla="*/ 2462 h 2730"/>
                <a:gd name="T50" fmla="*/ 2869 w 6560"/>
                <a:gd name="T51" fmla="*/ 2456 h 2730"/>
                <a:gd name="T52" fmla="*/ 2801 w 6560"/>
                <a:gd name="T53" fmla="*/ 2476 h 2730"/>
                <a:gd name="T54" fmla="*/ 2752 w 6560"/>
                <a:gd name="T55" fmla="*/ 2523 h 2730"/>
                <a:gd name="T56" fmla="*/ 2734 w 6560"/>
                <a:gd name="T57" fmla="*/ 2593 h 2730"/>
                <a:gd name="T58" fmla="*/ 547 w 6560"/>
                <a:gd name="T59" fmla="*/ 2730 h 2730"/>
                <a:gd name="T60" fmla="*/ 388 w 6560"/>
                <a:gd name="T61" fmla="*/ 2706 h 2730"/>
                <a:gd name="T62" fmla="*/ 249 w 6560"/>
                <a:gd name="T63" fmla="*/ 2641 h 2730"/>
                <a:gd name="T64" fmla="*/ 133 w 6560"/>
                <a:gd name="T65" fmla="*/ 2541 h 2730"/>
                <a:gd name="T66" fmla="*/ 52 w 6560"/>
                <a:gd name="T67" fmla="*/ 2414 h 2730"/>
                <a:gd name="T68" fmla="*/ 6 w 6560"/>
                <a:gd name="T69" fmla="*/ 2263 h 2730"/>
                <a:gd name="T70" fmla="*/ 0 w 6560"/>
                <a:gd name="T71" fmla="*/ 1365 h 2730"/>
                <a:gd name="T72" fmla="*/ 24 w 6560"/>
                <a:gd name="T73" fmla="*/ 1206 h 2730"/>
                <a:gd name="T74" fmla="*/ 88 w 6560"/>
                <a:gd name="T75" fmla="*/ 1067 h 2730"/>
                <a:gd name="T76" fmla="*/ 189 w 6560"/>
                <a:gd name="T77" fmla="*/ 952 h 2730"/>
                <a:gd name="T78" fmla="*/ 316 w 6560"/>
                <a:gd name="T79" fmla="*/ 870 h 2730"/>
                <a:gd name="T80" fmla="*/ 466 w 6560"/>
                <a:gd name="T81" fmla="*/ 825 h 2730"/>
                <a:gd name="T82" fmla="*/ 1914 w 6560"/>
                <a:gd name="T83" fmla="*/ 819 h 2730"/>
                <a:gd name="T84" fmla="*/ 1920 w 6560"/>
                <a:gd name="T85" fmla="*/ 465 h 2730"/>
                <a:gd name="T86" fmla="*/ 1964 w 6560"/>
                <a:gd name="T87" fmla="*/ 316 h 2730"/>
                <a:gd name="T88" fmla="*/ 2047 w 6560"/>
                <a:gd name="T89" fmla="*/ 187 h 2730"/>
                <a:gd name="T90" fmla="*/ 2163 w 6560"/>
                <a:gd name="T91" fmla="*/ 87 h 2730"/>
                <a:gd name="T92" fmla="*/ 2302 w 6560"/>
                <a:gd name="T93" fmla="*/ 24 h 2730"/>
                <a:gd name="T94" fmla="*/ 2459 w 6560"/>
                <a:gd name="T95" fmla="*/ 0 h 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60" h="2730">
                  <a:moveTo>
                    <a:pt x="2459" y="546"/>
                  </a:moveTo>
                  <a:lnTo>
                    <a:pt x="2459" y="819"/>
                  </a:lnTo>
                  <a:lnTo>
                    <a:pt x="4099" y="819"/>
                  </a:lnTo>
                  <a:lnTo>
                    <a:pt x="4099" y="546"/>
                  </a:lnTo>
                  <a:lnTo>
                    <a:pt x="2459" y="546"/>
                  </a:lnTo>
                  <a:close/>
                  <a:moveTo>
                    <a:pt x="2459" y="0"/>
                  </a:moveTo>
                  <a:lnTo>
                    <a:pt x="4099" y="0"/>
                  </a:lnTo>
                  <a:lnTo>
                    <a:pt x="4180" y="6"/>
                  </a:lnTo>
                  <a:lnTo>
                    <a:pt x="4258" y="24"/>
                  </a:lnTo>
                  <a:lnTo>
                    <a:pt x="4330" y="50"/>
                  </a:lnTo>
                  <a:lnTo>
                    <a:pt x="4397" y="87"/>
                  </a:lnTo>
                  <a:lnTo>
                    <a:pt x="4459" y="133"/>
                  </a:lnTo>
                  <a:lnTo>
                    <a:pt x="4513" y="187"/>
                  </a:lnTo>
                  <a:lnTo>
                    <a:pt x="4558" y="248"/>
                  </a:lnTo>
                  <a:lnTo>
                    <a:pt x="4596" y="316"/>
                  </a:lnTo>
                  <a:lnTo>
                    <a:pt x="4624" y="387"/>
                  </a:lnTo>
                  <a:lnTo>
                    <a:pt x="4640" y="465"/>
                  </a:lnTo>
                  <a:lnTo>
                    <a:pt x="4646" y="546"/>
                  </a:lnTo>
                  <a:lnTo>
                    <a:pt x="4646" y="819"/>
                  </a:lnTo>
                  <a:lnTo>
                    <a:pt x="6013" y="819"/>
                  </a:lnTo>
                  <a:lnTo>
                    <a:pt x="6094" y="825"/>
                  </a:lnTo>
                  <a:lnTo>
                    <a:pt x="6170" y="842"/>
                  </a:lnTo>
                  <a:lnTo>
                    <a:pt x="6244" y="870"/>
                  </a:lnTo>
                  <a:lnTo>
                    <a:pt x="6311" y="906"/>
                  </a:lnTo>
                  <a:lnTo>
                    <a:pt x="6371" y="952"/>
                  </a:lnTo>
                  <a:lnTo>
                    <a:pt x="6425" y="1007"/>
                  </a:lnTo>
                  <a:lnTo>
                    <a:pt x="6470" y="1067"/>
                  </a:lnTo>
                  <a:lnTo>
                    <a:pt x="6508" y="1135"/>
                  </a:lnTo>
                  <a:lnTo>
                    <a:pt x="6536" y="1206"/>
                  </a:lnTo>
                  <a:lnTo>
                    <a:pt x="6554" y="1284"/>
                  </a:lnTo>
                  <a:lnTo>
                    <a:pt x="6560" y="1365"/>
                  </a:lnTo>
                  <a:lnTo>
                    <a:pt x="6560" y="2184"/>
                  </a:lnTo>
                  <a:lnTo>
                    <a:pt x="6554" y="2263"/>
                  </a:lnTo>
                  <a:lnTo>
                    <a:pt x="6536" y="2341"/>
                  </a:lnTo>
                  <a:lnTo>
                    <a:pt x="6508" y="2414"/>
                  </a:lnTo>
                  <a:lnTo>
                    <a:pt x="6470" y="2480"/>
                  </a:lnTo>
                  <a:lnTo>
                    <a:pt x="6425" y="2541"/>
                  </a:lnTo>
                  <a:lnTo>
                    <a:pt x="6371" y="2595"/>
                  </a:lnTo>
                  <a:lnTo>
                    <a:pt x="6311" y="2641"/>
                  </a:lnTo>
                  <a:lnTo>
                    <a:pt x="6244" y="2678"/>
                  </a:lnTo>
                  <a:lnTo>
                    <a:pt x="6170" y="2706"/>
                  </a:lnTo>
                  <a:lnTo>
                    <a:pt x="6094" y="2724"/>
                  </a:lnTo>
                  <a:lnTo>
                    <a:pt x="6013" y="2730"/>
                  </a:lnTo>
                  <a:lnTo>
                    <a:pt x="3826" y="2730"/>
                  </a:lnTo>
                  <a:lnTo>
                    <a:pt x="3826" y="2593"/>
                  </a:lnTo>
                  <a:lnTo>
                    <a:pt x="3822" y="2557"/>
                  </a:lnTo>
                  <a:lnTo>
                    <a:pt x="3808" y="2523"/>
                  </a:lnTo>
                  <a:lnTo>
                    <a:pt x="3786" y="2496"/>
                  </a:lnTo>
                  <a:lnTo>
                    <a:pt x="3759" y="2476"/>
                  </a:lnTo>
                  <a:lnTo>
                    <a:pt x="3727" y="2462"/>
                  </a:lnTo>
                  <a:lnTo>
                    <a:pt x="3689" y="2456"/>
                  </a:lnTo>
                  <a:lnTo>
                    <a:pt x="2869" y="2456"/>
                  </a:lnTo>
                  <a:lnTo>
                    <a:pt x="2833" y="2462"/>
                  </a:lnTo>
                  <a:lnTo>
                    <a:pt x="2801" y="2476"/>
                  </a:lnTo>
                  <a:lnTo>
                    <a:pt x="2774" y="2496"/>
                  </a:lnTo>
                  <a:lnTo>
                    <a:pt x="2752" y="2523"/>
                  </a:lnTo>
                  <a:lnTo>
                    <a:pt x="2738" y="2557"/>
                  </a:lnTo>
                  <a:lnTo>
                    <a:pt x="2734" y="2593"/>
                  </a:lnTo>
                  <a:lnTo>
                    <a:pt x="2734" y="2730"/>
                  </a:lnTo>
                  <a:lnTo>
                    <a:pt x="547" y="2730"/>
                  </a:lnTo>
                  <a:lnTo>
                    <a:pt x="466" y="2724"/>
                  </a:lnTo>
                  <a:lnTo>
                    <a:pt x="388" y="2706"/>
                  </a:lnTo>
                  <a:lnTo>
                    <a:pt x="316" y="2678"/>
                  </a:lnTo>
                  <a:lnTo>
                    <a:pt x="249" y="2641"/>
                  </a:lnTo>
                  <a:lnTo>
                    <a:pt x="189" y="2595"/>
                  </a:lnTo>
                  <a:lnTo>
                    <a:pt x="133" y="2541"/>
                  </a:lnTo>
                  <a:lnTo>
                    <a:pt x="88" y="2480"/>
                  </a:lnTo>
                  <a:lnTo>
                    <a:pt x="52" y="2414"/>
                  </a:lnTo>
                  <a:lnTo>
                    <a:pt x="24" y="2341"/>
                  </a:lnTo>
                  <a:lnTo>
                    <a:pt x="6" y="2263"/>
                  </a:lnTo>
                  <a:lnTo>
                    <a:pt x="0" y="2184"/>
                  </a:lnTo>
                  <a:lnTo>
                    <a:pt x="0" y="1365"/>
                  </a:lnTo>
                  <a:lnTo>
                    <a:pt x="6" y="1284"/>
                  </a:lnTo>
                  <a:lnTo>
                    <a:pt x="24" y="1206"/>
                  </a:lnTo>
                  <a:lnTo>
                    <a:pt x="52" y="1135"/>
                  </a:lnTo>
                  <a:lnTo>
                    <a:pt x="88" y="1067"/>
                  </a:lnTo>
                  <a:lnTo>
                    <a:pt x="133" y="1007"/>
                  </a:lnTo>
                  <a:lnTo>
                    <a:pt x="189" y="952"/>
                  </a:lnTo>
                  <a:lnTo>
                    <a:pt x="249" y="906"/>
                  </a:lnTo>
                  <a:lnTo>
                    <a:pt x="316" y="870"/>
                  </a:lnTo>
                  <a:lnTo>
                    <a:pt x="388" y="842"/>
                  </a:lnTo>
                  <a:lnTo>
                    <a:pt x="466" y="825"/>
                  </a:lnTo>
                  <a:lnTo>
                    <a:pt x="547" y="819"/>
                  </a:lnTo>
                  <a:lnTo>
                    <a:pt x="1914" y="819"/>
                  </a:lnTo>
                  <a:lnTo>
                    <a:pt x="1914" y="546"/>
                  </a:lnTo>
                  <a:lnTo>
                    <a:pt x="1920" y="465"/>
                  </a:lnTo>
                  <a:lnTo>
                    <a:pt x="1936" y="387"/>
                  </a:lnTo>
                  <a:lnTo>
                    <a:pt x="1964" y="316"/>
                  </a:lnTo>
                  <a:lnTo>
                    <a:pt x="2002" y="248"/>
                  </a:lnTo>
                  <a:lnTo>
                    <a:pt x="2047" y="187"/>
                  </a:lnTo>
                  <a:lnTo>
                    <a:pt x="2101" y="133"/>
                  </a:lnTo>
                  <a:lnTo>
                    <a:pt x="2163" y="87"/>
                  </a:lnTo>
                  <a:lnTo>
                    <a:pt x="2230" y="50"/>
                  </a:lnTo>
                  <a:lnTo>
                    <a:pt x="2302" y="24"/>
                  </a:lnTo>
                  <a:lnTo>
                    <a:pt x="2380" y="6"/>
                  </a:lnTo>
                  <a:lnTo>
                    <a:pt x="2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-4059238" y="3930650"/>
              <a:ext cx="5207001" cy="2058988"/>
            </a:xfrm>
            <a:custGeom>
              <a:avLst/>
              <a:gdLst>
                <a:gd name="T0" fmla="*/ 185 w 6560"/>
                <a:gd name="T1" fmla="*/ 8 h 2595"/>
                <a:gd name="T2" fmla="*/ 279 w 6560"/>
                <a:gd name="T3" fmla="*/ 68 h 2595"/>
                <a:gd name="T4" fmla="*/ 408 w 6560"/>
                <a:gd name="T5" fmla="*/ 121 h 2595"/>
                <a:gd name="T6" fmla="*/ 547 w 6560"/>
                <a:gd name="T7" fmla="*/ 139 h 2595"/>
                <a:gd name="T8" fmla="*/ 2734 w 6560"/>
                <a:gd name="T9" fmla="*/ 549 h 2595"/>
                <a:gd name="T10" fmla="*/ 2752 w 6560"/>
                <a:gd name="T11" fmla="*/ 618 h 2595"/>
                <a:gd name="T12" fmla="*/ 2801 w 6560"/>
                <a:gd name="T13" fmla="*/ 666 h 2595"/>
                <a:gd name="T14" fmla="*/ 2869 w 6560"/>
                <a:gd name="T15" fmla="*/ 686 h 2595"/>
                <a:gd name="T16" fmla="*/ 3727 w 6560"/>
                <a:gd name="T17" fmla="*/ 680 h 2595"/>
                <a:gd name="T18" fmla="*/ 3786 w 6560"/>
                <a:gd name="T19" fmla="*/ 646 h 2595"/>
                <a:gd name="T20" fmla="*/ 3822 w 6560"/>
                <a:gd name="T21" fmla="*/ 584 h 2595"/>
                <a:gd name="T22" fmla="*/ 3826 w 6560"/>
                <a:gd name="T23" fmla="*/ 139 h 2595"/>
                <a:gd name="T24" fmla="*/ 6082 w 6560"/>
                <a:gd name="T25" fmla="*/ 135 h 2595"/>
                <a:gd name="T26" fmla="*/ 6218 w 6560"/>
                <a:gd name="T27" fmla="*/ 98 h 2595"/>
                <a:gd name="T28" fmla="*/ 6341 w 6560"/>
                <a:gd name="T29" fmla="*/ 26 h 2595"/>
                <a:gd name="T30" fmla="*/ 6411 w 6560"/>
                <a:gd name="T31" fmla="*/ 0 h 2595"/>
                <a:gd name="T32" fmla="*/ 6484 w 6560"/>
                <a:gd name="T33" fmla="*/ 14 h 2595"/>
                <a:gd name="T34" fmla="*/ 6538 w 6560"/>
                <a:gd name="T35" fmla="*/ 64 h 2595"/>
                <a:gd name="T36" fmla="*/ 6560 w 6560"/>
                <a:gd name="T37" fmla="*/ 135 h 2595"/>
                <a:gd name="T38" fmla="*/ 6554 w 6560"/>
                <a:gd name="T39" fmla="*/ 2130 h 2595"/>
                <a:gd name="T40" fmla="*/ 6508 w 6560"/>
                <a:gd name="T41" fmla="*/ 2279 h 2595"/>
                <a:gd name="T42" fmla="*/ 6425 w 6560"/>
                <a:gd name="T43" fmla="*/ 2408 h 2595"/>
                <a:gd name="T44" fmla="*/ 6311 w 6560"/>
                <a:gd name="T45" fmla="*/ 2508 h 2595"/>
                <a:gd name="T46" fmla="*/ 6170 w 6560"/>
                <a:gd name="T47" fmla="*/ 2573 h 2595"/>
                <a:gd name="T48" fmla="*/ 6013 w 6560"/>
                <a:gd name="T49" fmla="*/ 2595 h 2595"/>
                <a:gd name="T50" fmla="*/ 466 w 6560"/>
                <a:gd name="T51" fmla="*/ 2589 h 2595"/>
                <a:gd name="T52" fmla="*/ 316 w 6560"/>
                <a:gd name="T53" fmla="*/ 2545 h 2595"/>
                <a:gd name="T54" fmla="*/ 189 w 6560"/>
                <a:gd name="T55" fmla="*/ 2462 h 2595"/>
                <a:gd name="T56" fmla="*/ 88 w 6560"/>
                <a:gd name="T57" fmla="*/ 2347 h 2595"/>
                <a:gd name="T58" fmla="*/ 24 w 6560"/>
                <a:gd name="T59" fmla="*/ 2208 h 2595"/>
                <a:gd name="T60" fmla="*/ 0 w 6560"/>
                <a:gd name="T61" fmla="*/ 2051 h 2595"/>
                <a:gd name="T62" fmla="*/ 6 w 6560"/>
                <a:gd name="T63" fmla="*/ 98 h 2595"/>
                <a:gd name="T64" fmla="*/ 44 w 6560"/>
                <a:gd name="T65" fmla="*/ 36 h 2595"/>
                <a:gd name="T66" fmla="*/ 111 w 6560"/>
                <a:gd name="T67" fmla="*/ 2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60" h="2595">
                  <a:moveTo>
                    <a:pt x="149" y="0"/>
                  </a:moveTo>
                  <a:lnTo>
                    <a:pt x="185" y="8"/>
                  </a:lnTo>
                  <a:lnTo>
                    <a:pt x="219" y="26"/>
                  </a:lnTo>
                  <a:lnTo>
                    <a:pt x="279" y="68"/>
                  </a:lnTo>
                  <a:lnTo>
                    <a:pt x="342" y="98"/>
                  </a:lnTo>
                  <a:lnTo>
                    <a:pt x="408" y="121"/>
                  </a:lnTo>
                  <a:lnTo>
                    <a:pt x="478" y="135"/>
                  </a:lnTo>
                  <a:lnTo>
                    <a:pt x="547" y="139"/>
                  </a:lnTo>
                  <a:lnTo>
                    <a:pt x="2734" y="139"/>
                  </a:lnTo>
                  <a:lnTo>
                    <a:pt x="2734" y="549"/>
                  </a:lnTo>
                  <a:lnTo>
                    <a:pt x="2738" y="584"/>
                  </a:lnTo>
                  <a:lnTo>
                    <a:pt x="2752" y="618"/>
                  </a:lnTo>
                  <a:lnTo>
                    <a:pt x="2774" y="646"/>
                  </a:lnTo>
                  <a:lnTo>
                    <a:pt x="2801" y="666"/>
                  </a:lnTo>
                  <a:lnTo>
                    <a:pt x="2833" y="680"/>
                  </a:lnTo>
                  <a:lnTo>
                    <a:pt x="2869" y="686"/>
                  </a:lnTo>
                  <a:lnTo>
                    <a:pt x="3689" y="686"/>
                  </a:lnTo>
                  <a:lnTo>
                    <a:pt x="3727" y="680"/>
                  </a:lnTo>
                  <a:lnTo>
                    <a:pt x="3759" y="666"/>
                  </a:lnTo>
                  <a:lnTo>
                    <a:pt x="3786" y="646"/>
                  </a:lnTo>
                  <a:lnTo>
                    <a:pt x="3808" y="618"/>
                  </a:lnTo>
                  <a:lnTo>
                    <a:pt x="3822" y="584"/>
                  </a:lnTo>
                  <a:lnTo>
                    <a:pt x="3826" y="549"/>
                  </a:lnTo>
                  <a:lnTo>
                    <a:pt x="3826" y="139"/>
                  </a:lnTo>
                  <a:lnTo>
                    <a:pt x="6013" y="139"/>
                  </a:lnTo>
                  <a:lnTo>
                    <a:pt x="6082" y="135"/>
                  </a:lnTo>
                  <a:lnTo>
                    <a:pt x="6150" y="121"/>
                  </a:lnTo>
                  <a:lnTo>
                    <a:pt x="6218" y="98"/>
                  </a:lnTo>
                  <a:lnTo>
                    <a:pt x="6279" y="68"/>
                  </a:lnTo>
                  <a:lnTo>
                    <a:pt x="6341" y="26"/>
                  </a:lnTo>
                  <a:lnTo>
                    <a:pt x="6373" y="8"/>
                  </a:lnTo>
                  <a:lnTo>
                    <a:pt x="6411" y="0"/>
                  </a:lnTo>
                  <a:lnTo>
                    <a:pt x="6447" y="2"/>
                  </a:lnTo>
                  <a:lnTo>
                    <a:pt x="6484" y="14"/>
                  </a:lnTo>
                  <a:lnTo>
                    <a:pt x="6514" y="36"/>
                  </a:lnTo>
                  <a:lnTo>
                    <a:pt x="6538" y="64"/>
                  </a:lnTo>
                  <a:lnTo>
                    <a:pt x="6554" y="98"/>
                  </a:lnTo>
                  <a:lnTo>
                    <a:pt x="6560" y="135"/>
                  </a:lnTo>
                  <a:lnTo>
                    <a:pt x="6560" y="2051"/>
                  </a:lnTo>
                  <a:lnTo>
                    <a:pt x="6554" y="2130"/>
                  </a:lnTo>
                  <a:lnTo>
                    <a:pt x="6536" y="2208"/>
                  </a:lnTo>
                  <a:lnTo>
                    <a:pt x="6508" y="2279"/>
                  </a:lnTo>
                  <a:lnTo>
                    <a:pt x="6470" y="2347"/>
                  </a:lnTo>
                  <a:lnTo>
                    <a:pt x="6425" y="2408"/>
                  </a:lnTo>
                  <a:lnTo>
                    <a:pt x="6371" y="2462"/>
                  </a:lnTo>
                  <a:lnTo>
                    <a:pt x="6311" y="2508"/>
                  </a:lnTo>
                  <a:lnTo>
                    <a:pt x="6244" y="2545"/>
                  </a:lnTo>
                  <a:lnTo>
                    <a:pt x="6170" y="2573"/>
                  </a:lnTo>
                  <a:lnTo>
                    <a:pt x="6094" y="2589"/>
                  </a:lnTo>
                  <a:lnTo>
                    <a:pt x="6013" y="2595"/>
                  </a:lnTo>
                  <a:lnTo>
                    <a:pt x="547" y="2595"/>
                  </a:lnTo>
                  <a:lnTo>
                    <a:pt x="466" y="2589"/>
                  </a:lnTo>
                  <a:lnTo>
                    <a:pt x="388" y="2573"/>
                  </a:lnTo>
                  <a:lnTo>
                    <a:pt x="316" y="2545"/>
                  </a:lnTo>
                  <a:lnTo>
                    <a:pt x="249" y="2508"/>
                  </a:lnTo>
                  <a:lnTo>
                    <a:pt x="189" y="2462"/>
                  </a:lnTo>
                  <a:lnTo>
                    <a:pt x="133" y="2408"/>
                  </a:lnTo>
                  <a:lnTo>
                    <a:pt x="88" y="2347"/>
                  </a:lnTo>
                  <a:lnTo>
                    <a:pt x="52" y="2279"/>
                  </a:lnTo>
                  <a:lnTo>
                    <a:pt x="24" y="2208"/>
                  </a:lnTo>
                  <a:lnTo>
                    <a:pt x="6" y="2130"/>
                  </a:lnTo>
                  <a:lnTo>
                    <a:pt x="0" y="2051"/>
                  </a:lnTo>
                  <a:lnTo>
                    <a:pt x="0" y="135"/>
                  </a:lnTo>
                  <a:lnTo>
                    <a:pt x="6" y="98"/>
                  </a:lnTo>
                  <a:lnTo>
                    <a:pt x="20" y="64"/>
                  </a:lnTo>
                  <a:lnTo>
                    <a:pt x="44" y="36"/>
                  </a:lnTo>
                  <a:lnTo>
                    <a:pt x="76" y="14"/>
                  </a:lnTo>
                  <a:lnTo>
                    <a:pt x="111" y="2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644915" y="2209570"/>
            <a:ext cx="2531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4916" y="1817025"/>
            <a:ext cx="253198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47" name="Freeform 23"/>
          <p:cNvSpPr>
            <a:spLocks noEditPoints="1"/>
          </p:cNvSpPr>
          <p:nvPr/>
        </p:nvSpPr>
        <p:spPr bwMode="auto">
          <a:xfrm>
            <a:off x="2462367" y="4637928"/>
            <a:ext cx="604807" cy="629917"/>
          </a:xfrm>
          <a:custGeom>
            <a:avLst/>
            <a:gdLst>
              <a:gd name="T0" fmla="*/ 3679 w 5975"/>
              <a:gd name="T1" fmla="*/ 5360 h 6223"/>
              <a:gd name="T2" fmla="*/ 3626 w 5975"/>
              <a:gd name="T3" fmla="*/ 5809 h 6223"/>
              <a:gd name="T4" fmla="*/ 3365 w 5975"/>
              <a:gd name="T5" fmla="*/ 6149 h 6223"/>
              <a:gd name="T6" fmla="*/ 2676 w 5975"/>
              <a:gd name="T7" fmla="*/ 6202 h 6223"/>
              <a:gd name="T8" fmla="*/ 2425 w 5975"/>
              <a:gd name="T9" fmla="*/ 5871 h 6223"/>
              <a:gd name="T10" fmla="*/ 2277 w 5975"/>
              <a:gd name="T11" fmla="*/ 5436 h 6223"/>
              <a:gd name="T12" fmla="*/ 2451 w 5975"/>
              <a:gd name="T13" fmla="*/ 5260 h 6223"/>
              <a:gd name="T14" fmla="*/ 5123 w 5975"/>
              <a:gd name="T15" fmla="*/ 4884 h 6223"/>
              <a:gd name="T16" fmla="*/ 5072 w 5975"/>
              <a:gd name="T17" fmla="*/ 5120 h 6223"/>
              <a:gd name="T18" fmla="*/ 4855 w 5975"/>
              <a:gd name="T19" fmla="*/ 5097 h 6223"/>
              <a:gd name="T20" fmla="*/ 4400 w 5975"/>
              <a:gd name="T21" fmla="*/ 4456 h 6223"/>
              <a:gd name="T22" fmla="*/ 1482 w 5975"/>
              <a:gd name="T23" fmla="*/ 4382 h 6223"/>
              <a:gd name="T24" fmla="*/ 1588 w 5975"/>
              <a:gd name="T25" fmla="*/ 4602 h 6223"/>
              <a:gd name="T26" fmla="*/ 996 w 5975"/>
              <a:gd name="T27" fmla="*/ 5149 h 6223"/>
              <a:gd name="T28" fmla="*/ 825 w 5975"/>
              <a:gd name="T29" fmla="*/ 4995 h 6223"/>
              <a:gd name="T30" fmla="*/ 1370 w 5975"/>
              <a:gd name="T31" fmla="*/ 4382 h 6223"/>
              <a:gd name="T32" fmla="*/ 5937 w 5975"/>
              <a:gd name="T33" fmla="*/ 2877 h 6223"/>
              <a:gd name="T34" fmla="*/ 5911 w 5975"/>
              <a:gd name="T35" fmla="*/ 3121 h 6223"/>
              <a:gd name="T36" fmla="*/ 5087 w 5975"/>
              <a:gd name="T37" fmla="*/ 3119 h 6223"/>
              <a:gd name="T38" fmla="*/ 5061 w 5975"/>
              <a:gd name="T39" fmla="*/ 2877 h 6223"/>
              <a:gd name="T40" fmla="*/ 818 w 5975"/>
              <a:gd name="T41" fmla="*/ 2816 h 6223"/>
              <a:gd name="T42" fmla="*/ 947 w 5975"/>
              <a:gd name="T43" fmla="*/ 3024 h 6223"/>
              <a:gd name="T44" fmla="*/ 172 w 5975"/>
              <a:gd name="T45" fmla="*/ 3159 h 6223"/>
              <a:gd name="T46" fmla="*/ 0 w 5975"/>
              <a:gd name="T47" fmla="*/ 2985 h 6223"/>
              <a:gd name="T48" fmla="*/ 172 w 5975"/>
              <a:gd name="T49" fmla="*/ 2813 h 6223"/>
              <a:gd name="T50" fmla="*/ 2370 w 5975"/>
              <a:gd name="T51" fmla="*/ 2075 h 6223"/>
              <a:gd name="T52" fmla="*/ 1931 w 5975"/>
              <a:gd name="T53" fmla="*/ 2663 h 6223"/>
              <a:gd name="T54" fmla="*/ 1946 w 5975"/>
              <a:gd name="T55" fmla="*/ 3127 h 6223"/>
              <a:gd name="T56" fmla="*/ 2188 w 5975"/>
              <a:gd name="T57" fmla="*/ 3100 h 6223"/>
              <a:gd name="T58" fmla="*/ 2317 w 5975"/>
              <a:gd name="T59" fmla="*/ 2635 h 6223"/>
              <a:gd name="T60" fmla="*/ 2801 w 5975"/>
              <a:gd name="T61" fmla="*/ 2255 h 6223"/>
              <a:gd name="T62" fmla="*/ 3144 w 5975"/>
              <a:gd name="T63" fmla="*/ 2135 h 6223"/>
              <a:gd name="T64" fmla="*/ 3064 w 5975"/>
              <a:gd name="T65" fmla="*/ 1903 h 6223"/>
              <a:gd name="T66" fmla="*/ 3488 w 5975"/>
              <a:gd name="T67" fmla="*/ 1538 h 6223"/>
              <a:gd name="T68" fmla="*/ 4192 w 5975"/>
              <a:gd name="T69" fmla="*/ 2039 h 6223"/>
              <a:gd name="T70" fmla="*/ 4516 w 5975"/>
              <a:gd name="T71" fmla="*/ 2854 h 6223"/>
              <a:gd name="T72" fmla="*/ 4321 w 5975"/>
              <a:gd name="T73" fmla="*/ 3745 h 6223"/>
              <a:gd name="T74" fmla="*/ 3842 w 5975"/>
              <a:gd name="T75" fmla="*/ 4403 h 6223"/>
              <a:gd name="T76" fmla="*/ 3647 w 5975"/>
              <a:gd name="T77" fmla="*/ 4950 h 6223"/>
              <a:gd name="T78" fmla="*/ 2409 w 5975"/>
              <a:gd name="T79" fmla="*/ 5007 h 6223"/>
              <a:gd name="T80" fmla="*/ 2211 w 5975"/>
              <a:gd name="T81" fmla="*/ 4604 h 6223"/>
              <a:gd name="T82" fmla="*/ 1798 w 5975"/>
              <a:gd name="T83" fmla="*/ 3955 h 6223"/>
              <a:gd name="T84" fmla="*/ 1461 w 5975"/>
              <a:gd name="T85" fmla="*/ 3138 h 6223"/>
              <a:gd name="T86" fmla="*/ 1635 w 5975"/>
              <a:gd name="T87" fmla="*/ 2260 h 6223"/>
              <a:gd name="T88" fmla="*/ 2237 w 5975"/>
              <a:gd name="T89" fmla="*/ 1647 h 6223"/>
              <a:gd name="T90" fmla="*/ 4959 w 5975"/>
              <a:gd name="T91" fmla="*/ 825 h 6223"/>
              <a:gd name="T92" fmla="*/ 5150 w 5975"/>
              <a:gd name="T93" fmla="*/ 978 h 6223"/>
              <a:gd name="T94" fmla="*/ 4614 w 5975"/>
              <a:gd name="T95" fmla="*/ 1585 h 6223"/>
              <a:gd name="T96" fmla="*/ 4400 w 5975"/>
              <a:gd name="T97" fmla="*/ 1517 h 6223"/>
              <a:gd name="T98" fmla="*/ 4855 w 5975"/>
              <a:gd name="T99" fmla="*/ 874 h 6223"/>
              <a:gd name="T100" fmla="*/ 1087 w 5975"/>
              <a:gd name="T101" fmla="*/ 847 h 6223"/>
              <a:gd name="T102" fmla="*/ 1588 w 5975"/>
              <a:gd name="T103" fmla="*/ 1479 h 6223"/>
              <a:gd name="T104" fmla="*/ 1393 w 5975"/>
              <a:gd name="T105" fmla="*/ 1593 h 6223"/>
              <a:gd name="T106" fmla="*/ 824 w 5975"/>
              <a:gd name="T107" fmla="*/ 1014 h 6223"/>
              <a:gd name="T108" fmla="*/ 977 w 5975"/>
              <a:gd name="T109" fmla="*/ 823 h 6223"/>
              <a:gd name="T110" fmla="*/ 3155 w 5975"/>
              <a:gd name="T111" fmla="*/ 132 h 6223"/>
              <a:gd name="T112" fmla="*/ 3062 w 5975"/>
              <a:gd name="T113" fmla="*/ 932 h 6223"/>
              <a:gd name="T114" fmla="*/ 2831 w 5975"/>
              <a:gd name="T115" fmla="*/ 855 h 6223"/>
              <a:gd name="T116" fmla="*/ 2879 w 5975"/>
              <a:gd name="T117" fmla="*/ 38 h 6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975" h="6223">
                <a:moveTo>
                  <a:pt x="2451" y="5260"/>
                </a:moveTo>
                <a:lnTo>
                  <a:pt x="3522" y="5260"/>
                </a:lnTo>
                <a:lnTo>
                  <a:pt x="3562" y="5266"/>
                </a:lnTo>
                <a:lnTo>
                  <a:pt x="3600" y="5279"/>
                </a:lnTo>
                <a:lnTo>
                  <a:pt x="3632" y="5300"/>
                </a:lnTo>
                <a:lnTo>
                  <a:pt x="3659" y="5326"/>
                </a:lnTo>
                <a:lnTo>
                  <a:pt x="3679" y="5360"/>
                </a:lnTo>
                <a:lnTo>
                  <a:pt x="3693" y="5396"/>
                </a:lnTo>
                <a:lnTo>
                  <a:pt x="3696" y="5438"/>
                </a:lnTo>
                <a:lnTo>
                  <a:pt x="3696" y="5619"/>
                </a:lnTo>
                <a:lnTo>
                  <a:pt x="3693" y="5672"/>
                </a:lnTo>
                <a:lnTo>
                  <a:pt x="3677" y="5722"/>
                </a:lnTo>
                <a:lnTo>
                  <a:pt x="3657" y="5767"/>
                </a:lnTo>
                <a:lnTo>
                  <a:pt x="3626" y="5809"/>
                </a:lnTo>
                <a:lnTo>
                  <a:pt x="3590" y="5843"/>
                </a:lnTo>
                <a:lnTo>
                  <a:pt x="3549" y="5871"/>
                </a:lnTo>
                <a:lnTo>
                  <a:pt x="3503" y="5892"/>
                </a:lnTo>
                <a:lnTo>
                  <a:pt x="3452" y="5905"/>
                </a:lnTo>
                <a:lnTo>
                  <a:pt x="3407" y="6070"/>
                </a:lnTo>
                <a:lnTo>
                  <a:pt x="3392" y="6111"/>
                </a:lnTo>
                <a:lnTo>
                  <a:pt x="3365" y="6149"/>
                </a:lnTo>
                <a:lnTo>
                  <a:pt x="3335" y="6179"/>
                </a:lnTo>
                <a:lnTo>
                  <a:pt x="3297" y="6202"/>
                </a:lnTo>
                <a:lnTo>
                  <a:pt x="3255" y="6217"/>
                </a:lnTo>
                <a:lnTo>
                  <a:pt x="3208" y="6223"/>
                </a:lnTo>
                <a:lnTo>
                  <a:pt x="2765" y="6223"/>
                </a:lnTo>
                <a:lnTo>
                  <a:pt x="2720" y="6217"/>
                </a:lnTo>
                <a:lnTo>
                  <a:pt x="2676" y="6202"/>
                </a:lnTo>
                <a:lnTo>
                  <a:pt x="2638" y="6179"/>
                </a:lnTo>
                <a:lnTo>
                  <a:pt x="2608" y="6149"/>
                </a:lnTo>
                <a:lnTo>
                  <a:pt x="2582" y="6111"/>
                </a:lnTo>
                <a:lnTo>
                  <a:pt x="2567" y="6070"/>
                </a:lnTo>
                <a:lnTo>
                  <a:pt x="2523" y="5905"/>
                </a:lnTo>
                <a:lnTo>
                  <a:pt x="2472" y="5892"/>
                </a:lnTo>
                <a:lnTo>
                  <a:pt x="2425" y="5871"/>
                </a:lnTo>
                <a:lnTo>
                  <a:pt x="2383" y="5843"/>
                </a:lnTo>
                <a:lnTo>
                  <a:pt x="2347" y="5807"/>
                </a:lnTo>
                <a:lnTo>
                  <a:pt x="2317" y="5767"/>
                </a:lnTo>
                <a:lnTo>
                  <a:pt x="2296" y="5722"/>
                </a:lnTo>
                <a:lnTo>
                  <a:pt x="2281" y="5671"/>
                </a:lnTo>
                <a:lnTo>
                  <a:pt x="2277" y="5618"/>
                </a:lnTo>
                <a:lnTo>
                  <a:pt x="2277" y="5436"/>
                </a:lnTo>
                <a:lnTo>
                  <a:pt x="2281" y="5396"/>
                </a:lnTo>
                <a:lnTo>
                  <a:pt x="2294" y="5358"/>
                </a:lnTo>
                <a:lnTo>
                  <a:pt x="2315" y="5326"/>
                </a:lnTo>
                <a:lnTo>
                  <a:pt x="2341" y="5298"/>
                </a:lnTo>
                <a:lnTo>
                  <a:pt x="2375" y="5279"/>
                </a:lnTo>
                <a:lnTo>
                  <a:pt x="2411" y="5266"/>
                </a:lnTo>
                <a:lnTo>
                  <a:pt x="2451" y="5260"/>
                </a:lnTo>
                <a:close/>
                <a:moveTo>
                  <a:pt x="4529" y="4375"/>
                </a:moveTo>
                <a:lnTo>
                  <a:pt x="4567" y="4375"/>
                </a:lnTo>
                <a:lnTo>
                  <a:pt x="4605" y="4382"/>
                </a:lnTo>
                <a:lnTo>
                  <a:pt x="4639" y="4399"/>
                </a:lnTo>
                <a:lnTo>
                  <a:pt x="4671" y="4424"/>
                </a:lnTo>
                <a:lnTo>
                  <a:pt x="5099" y="4853"/>
                </a:lnTo>
                <a:lnTo>
                  <a:pt x="5123" y="4884"/>
                </a:lnTo>
                <a:lnTo>
                  <a:pt x="5140" y="4920"/>
                </a:lnTo>
                <a:lnTo>
                  <a:pt x="5148" y="4957"/>
                </a:lnTo>
                <a:lnTo>
                  <a:pt x="5148" y="4995"/>
                </a:lnTo>
                <a:lnTo>
                  <a:pt x="5140" y="5031"/>
                </a:lnTo>
                <a:lnTo>
                  <a:pt x="5123" y="5067"/>
                </a:lnTo>
                <a:lnTo>
                  <a:pt x="5099" y="5097"/>
                </a:lnTo>
                <a:lnTo>
                  <a:pt x="5072" y="5120"/>
                </a:lnTo>
                <a:lnTo>
                  <a:pt x="5042" y="5135"/>
                </a:lnTo>
                <a:lnTo>
                  <a:pt x="5010" y="5145"/>
                </a:lnTo>
                <a:lnTo>
                  <a:pt x="4978" y="5149"/>
                </a:lnTo>
                <a:lnTo>
                  <a:pt x="4944" y="5145"/>
                </a:lnTo>
                <a:lnTo>
                  <a:pt x="4911" y="5135"/>
                </a:lnTo>
                <a:lnTo>
                  <a:pt x="4883" y="5120"/>
                </a:lnTo>
                <a:lnTo>
                  <a:pt x="4855" y="5097"/>
                </a:lnTo>
                <a:lnTo>
                  <a:pt x="4427" y="4668"/>
                </a:lnTo>
                <a:lnTo>
                  <a:pt x="4400" y="4638"/>
                </a:lnTo>
                <a:lnTo>
                  <a:pt x="4385" y="4602"/>
                </a:lnTo>
                <a:lnTo>
                  <a:pt x="4376" y="4566"/>
                </a:lnTo>
                <a:lnTo>
                  <a:pt x="4376" y="4528"/>
                </a:lnTo>
                <a:lnTo>
                  <a:pt x="4385" y="4490"/>
                </a:lnTo>
                <a:lnTo>
                  <a:pt x="4400" y="4456"/>
                </a:lnTo>
                <a:lnTo>
                  <a:pt x="4427" y="4424"/>
                </a:lnTo>
                <a:lnTo>
                  <a:pt x="4457" y="4399"/>
                </a:lnTo>
                <a:lnTo>
                  <a:pt x="4493" y="4382"/>
                </a:lnTo>
                <a:lnTo>
                  <a:pt x="4529" y="4375"/>
                </a:lnTo>
                <a:close/>
                <a:moveTo>
                  <a:pt x="1406" y="4375"/>
                </a:moveTo>
                <a:lnTo>
                  <a:pt x="1444" y="4375"/>
                </a:lnTo>
                <a:lnTo>
                  <a:pt x="1482" y="4382"/>
                </a:lnTo>
                <a:lnTo>
                  <a:pt x="1516" y="4399"/>
                </a:lnTo>
                <a:lnTo>
                  <a:pt x="1548" y="4424"/>
                </a:lnTo>
                <a:lnTo>
                  <a:pt x="1573" y="4456"/>
                </a:lnTo>
                <a:lnTo>
                  <a:pt x="1588" y="4490"/>
                </a:lnTo>
                <a:lnTo>
                  <a:pt x="1598" y="4528"/>
                </a:lnTo>
                <a:lnTo>
                  <a:pt x="1598" y="4566"/>
                </a:lnTo>
                <a:lnTo>
                  <a:pt x="1588" y="4602"/>
                </a:lnTo>
                <a:lnTo>
                  <a:pt x="1573" y="4638"/>
                </a:lnTo>
                <a:lnTo>
                  <a:pt x="1548" y="4668"/>
                </a:lnTo>
                <a:lnTo>
                  <a:pt x="1119" y="5097"/>
                </a:lnTo>
                <a:lnTo>
                  <a:pt x="1092" y="5120"/>
                </a:lnTo>
                <a:lnTo>
                  <a:pt x="1062" y="5135"/>
                </a:lnTo>
                <a:lnTo>
                  <a:pt x="1030" y="5145"/>
                </a:lnTo>
                <a:lnTo>
                  <a:pt x="996" y="5149"/>
                </a:lnTo>
                <a:lnTo>
                  <a:pt x="964" y="5145"/>
                </a:lnTo>
                <a:lnTo>
                  <a:pt x="931" y="5135"/>
                </a:lnTo>
                <a:lnTo>
                  <a:pt x="901" y="5120"/>
                </a:lnTo>
                <a:lnTo>
                  <a:pt x="875" y="5097"/>
                </a:lnTo>
                <a:lnTo>
                  <a:pt x="850" y="5067"/>
                </a:lnTo>
                <a:lnTo>
                  <a:pt x="833" y="5031"/>
                </a:lnTo>
                <a:lnTo>
                  <a:pt x="825" y="4995"/>
                </a:lnTo>
                <a:lnTo>
                  <a:pt x="825" y="4957"/>
                </a:lnTo>
                <a:lnTo>
                  <a:pt x="833" y="4920"/>
                </a:lnTo>
                <a:lnTo>
                  <a:pt x="850" y="4884"/>
                </a:lnTo>
                <a:lnTo>
                  <a:pt x="875" y="4853"/>
                </a:lnTo>
                <a:lnTo>
                  <a:pt x="1304" y="4424"/>
                </a:lnTo>
                <a:lnTo>
                  <a:pt x="1334" y="4399"/>
                </a:lnTo>
                <a:lnTo>
                  <a:pt x="1370" y="4382"/>
                </a:lnTo>
                <a:lnTo>
                  <a:pt x="1406" y="4375"/>
                </a:lnTo>
                <a:close/>
                <a:moveTo>
                  <a:pt x="5195" y="2813"/>
                </a:moveTo>
                <a:lnTo>
                  <a:pt x="5803" y="2813"/>
                </a:lnTo>
                <a:lnTo>
                  <a:pt x="5843" y="2816"/>
                </a:lnTo>
                <a:lnTo>
                  <a:pt x="5878" y="2830"/>
                </a:lnTo>
                <a:lnTo>
                  <a:pt x="5911" y="2850"/>
                </a:lnTo>
                <a:lnTo>
                  <a:pt x="5937" y="2877"/>
                </a:lnTo>
                <a:lnTo>
                  <a:pt x="5958" y="2909"/>
                </a:lnTo>
                <a:lnTo>
                  <a:pt x="5971" y="2945"/>
                </a:lnTo>
                <a:lnTo>
                  <a:pt x="5975" y="2985"/>
                </a:lnTo>
                <a:lnTo>
                  <a:pt x="5971" y="3024"/>
                </a:lnTo>
                <a:lnTo>
                  <a:pt x="5958" y="3062"/>
                </a:lnTo>
                <a:lnTo>
                  <a:pt x="5937" y="3094"/>
                </a:lnTo>
                <a:lnTo>
                  <a:pt x="5911" y="3121"/>
                </a:lnTo>
                <a:lnTo>
                  <a:pt x="5878" y="3140"/>
                </a:lnTo>
                <a:lnTo>
                  <a:pt x="5841" y="3153"/>
                </a:lnTo>
                <a:lnTo>
                  <a:pt x="5803" y="3159"/>
                </a:lnTo>
                <a:lnTo>
                  <a:pt x="5195" y="3159"/>
                </a:lnTo>
                <a:lnTo>
                  <a:pt x="5156" y="3153"/>
                </a:lnTo>
                <a:lnTo>
                  <a:pt x="5120" y="3140"/>
                </a:lnTo>
                <a:lnTo>
                  <a:pt x="5087" y="3119"/>
                </a:lnTo>
                <a:lnTo>
                  <a:pt x="5061" y="3092"/>
                </a:lnTo>
                <a:lnTo>
                  <a:pt x="5040" y="3060"/>
                </a:lnTo>
                <a:lnTo>
                  <a:pt x="5027" y="3024"/>
                </a:lnTo>
                <a:lnTo>
                  <a:pt x="5023" y="2985"/>
                </a:lnTo>
                <a:lnTo>
                  <a:pt x="5027" y="2945"/>
                </a:lnTo>
                <a:lnTo>
                  <a:pt x="5040" y="2909"/>
                </a:lnTo>
                <a:lnTo>
                  <a:pt x="5061" y="2877"/>
                </a:lnTo>
                <a:lnTo>
                  <a:pt x="5087" y="2850"/>
                </a:lnTo>
                <a:lnTo>
                  <a:pt x="5120" y="2830"/>
                </a:lnTo>
                <a:lnTo>
                  <a:pt x="5157" y="2816"/>
                </a:lnTo>
                <a:lnTo>
                  <a:pt x="5195" y="2813"/>
                </a:lnTo>
                <a:close/>
                <a:moveTo>
                  <a:pt x="172" y="2813"/>
                </a:moveTo>
                <a:lnTo>
                  <a:pt x="778" y="2813"/>
                </a:lnTo>
                <a:lnTo>
                  <a:pt x="818" y="2816"/>
                </a:lnTo>
                <a:lnTo>
                  <a:pt x="856" y="2830"/>
                </a:lnTo>
                <a:lnTo>
                  <a:pt x="888" y="2850"/>
                </a:lnTo>
                <a:lnTo>
                  <a:pt x="914" y="2877"/>
                </a:lnTo>
                <a:lnTo>
                  <a:pt x="935" y="2909"/>
                </a:lnTo>
                <a:lnTo>
                  <a:pt x="947" y="2945"/>
                </a:lnTo>
                <a:lnTo>
                  <a:pt x="952" y="2985"/>
                </a:lnTo>
                <a:lnTo>
                  <a:pt x="947" y="3024"/>
                </a:lnTo>
                <a:lnTo>
                  <a:pt x="935" y="3062"/>
                </a:lnTo>
                <a:lnTo>
                  <a:pt x="914" y="3094"/>
                </a:lnTo>
                <a:lnTo>
                  <a:pt x="888" y="3121"/>
                </a:lnTo>
                <a:lnTo>
                  <a:pt x="856" y="3140"/>
                </a:lnTo>
                <a:lnTo>
                  <a:pt x="818" y="3153"/>
                </a:lnTo>
                <a:lnTo>
                  <a:pt x="778" y="3159"/>
                </a:lnTo>
                <a:lnTo>
                  <a:pt x="172" y="3159"/>
                </a:lnTo>
                <a:lnTo>
                  <a:pt x="133" y="3153"/>
                </a:lnTo>
                <a:lnTo>
                  <a:pt x="97" y="3140"/>
                </a:lnTo>
                <a:lnTo>
                  <a:pt x="65" y="3119"/>
                </a:lnTo>
                <a:lnTo>
                  <a:pt x="38" y="3092"/>
                </a:lnTo>
                <a:lnTo>
                  <a:pt x="17" y="3060"/>
                </a:lnTo>
                <a:lnTo>
                  <a:pt x="4" y="3024"/>
                </a:lnTo>
                <a:lnTo>
                  <a:pt x="0" y="2985"/>
                </a:lnTo>
                <a:lnTo>
                  <a:pt x="4" y="2945"/>
                </a:lnTo>
                <a:lnTo>
                  <a:pt x="17" y="2909"/>
                </a:lnTo>
                <a:lnTo>
                  <a:pt x="38" y="2877"/>
                </a:lnTo>
                <a:lnTo>
                  <a:pt x="65" y="2850"/>
                </a:lnTo>
                <a:lnTo>
                  <a:pt x="97" y="2830"/>
                </a:lnTo>
                <a:lnTo>
                  <a:pt x="133" y="2816"/>
                </a:lnTo>
                <a:lnTo>
                  <a:pt x="172" y="2813"/>
                </a:lnTo>
                <a:close/>
                <a:moveTo>
                  <a:pt x="2987" y="1886"/>
                </a:moveTo>
                <a:lnTo>
                  <a:pt x="2875" y="1891"/>
                </a:lnTo>
                <a:lnTo>
                  <a:pt x="2765" y="1908"/>
                </a:lnTo>
                <a:lnTo>
                  <a:pt x="2659" y="1935"/>
                </a:lnTo>
                <a:lnTo>
                  <a:pt x="2557" y="1973"/>
                </a:lnTo>
                <a:lnTo>
                  <a:pt x="2461" y="2018"/>
                </a:lnTo>
                <a:lnTo>
                  <a:pt x="2370" y="2075"/>
                </a:lnTo>
                <a:lnTo>
                  <a:pt x="2285" y="2137"/>
                </a:lnTo>
                <a:lnTo>
                  <a:pt x="2205" y="2209"/>
                </a:lnTo>
                <a:lnTo>
                  <a:pt x="2133" y="2289"/>
                </a:lnTo>
                <a:lnTo>
                  <a:pt x="2071" y="2374"/>
                </a:lnTo>
                <a:lnTo>
                  <a:pt x="2014" y="2464"/>
                </a:lnTo>
                <a:lnTo>
                  <a:pt x="1968" y="2561"/>
                </a:lnTo>
                <a:lnTo>
                  <a:pt x="1931" y="2663"/>
                </a:lnTo>
                <a:lnTo>
                  <a:pt x="1902" y="2769"/>
                </a:lnTo>
                <a:lnTo>
                  <a:pt x="1887" y="2879"/>
                </a:lnTo>
                <a:lnTo>
                  <a:pt x="1881" y="2992"/>
                </a:lnTo>
                <a:lnTo>
                  <a:pt x="1885" y="3030"/>
                </a:lnTo>
                <a:lnTo>
                  <a:pt x="1898" y="3068"/>
                </a:lnTo>
                <a:lnTo>
                  <a:pt x="1919" y="3100"/>
                </a:lnTo>
                <a:lnTo>
                  <a:pt x="1946" y="3127"/>
                </a:lnTo>
                <a:lnTo>
                  <a:pt x="1978" y="3147"/>
                </a:lnTo>
                <a:lnTo>
                  <a:pt x="2014" y="3161"/>
                </a:lnTo>
                <a:lnTo>
                  <a:pt x="2054" y="3164"/>
                </a:lnTo>
                <a:lnTo>
                  <a:pt x="2093" y="3161"/>
                </a:lnTo>
                <a:lnTo>
                  <a:pt x="2129" y="3147"/>
                </a:lnTo>
                <a:lnTo>
                  <a:pt x="2162" y="3127"/>
                </a:lnTo>
                <a:lnTo>
                  <a:pt x="2188" y="3100"/>
                </a:lnTo>
                <a:lnTo>
                  <a:pt x="2209" y="3068"/>
                </a:lnTo>
                <a:lnTo>
                  <a:pt x="2222" y="3032"/>
                </a:lnTo>
                <a:lnTo>
                  <a:pt x="2226" y="2992"/>
                </a:lnTo>
                <a:lnTo>
                  <a:pt x="2232" y="2896"/>
                </a:lnTo>
                <a:lnTo>
                  <a:pt x="2250" y="2805"/>
                </a:lnTo>
                <a:lnTo>
                  <a:pt x="2277" y="2716"/>
                </a:lnTo>
                <a:lnTo>
                  <a:pt x="2317" y="2635"/>
                </a:lnTo>
                <a:lnTo>
                  <a:pt x="2364" y="2557"/>
                </a:lnTo>
                <a:lnTo>
                  <a:pt x="2419" y="2487"/>
                </a:lnTo>
                <a:lnTo>
                  <a:pt x="2483" y="2423"/>
                </a:lnTo>
                <a:lnTo>
                  <a:pt x="2553" y="2368"/>
                </a:lnTo>
                <a:lnTo>
                  <a:pt x="2631" y="2321"/>
                </a:lnTo>
                <a:lnTo>
                  <a:pt x="2712" y="2283"/>
                </a:lnTo>
                <a:lnTo>
                  <a:pt x="2801" y="2255"/>
                </a:lnTo>
                <a:lnTo>
                  <a:pt x="2892" y="2238"/>
                </a:lnTo>
                <a:lnTo>
                  <a:pt x="2987" y="2232"/>
                </a:lnTo>
                <a:lnTo>
                  <a:pt x="3026" y="2226"/>
                </a:lnTo>
                <a:lnTo>
                  <a:pt x="3064" y="2213"/>
                </a:lnTo>
                <a:lnTo>
                  <a:pt x="3096" y="2194"/>
                </a:lnTo>
                <a:lnTo>
                  <a:pt x="3123" y="2166"/>
                </a:lnTo>
                <a:lnTo>
                  <a:pt x="3144" y="2135"/>
                </a:lnTo>
                <a:lnTo>
                  <a:pt x="3155" y="2098"/>
                </a:lnTo>
                <a:lnTo>
                  <a:pt x="3161" y="2058"/>
                </a:lnTo>
                <a:lnTo>
                  <a:pt x="3155" y="2018"/>
                </a:lnTo>
                <a:lnTo>
                  <a:pt x="3144" y="1982"/>
                </a:lnTo>
                <a:lnTo>
                  <a:pt x="3123" y="1950"/>
                </a:lnTo>
                <a:lnTo>
                  <a:pt x="3096" y="1924"/>
                </a:lnTo>
                <a:lnTo>
                  <a:pt x="3064" y="1903"/>
                </a:lnTo>
                <a:lnTo>
                  <a:pt x="3026" y="1889"/>
                </a:lnTo>
                <a:lnTo>
                  <a:pt x="2987" y="1886"/>
                </a:lnTo>
                <a:close/>
                <a:moveTo>
                  <a:pt x="2977" y="1454"/>
                </a:moveTo>
                <a:lnTo>
                  <a:pt x="3110" y="1458"/>
                </a:lnTo>
                <a:lnTo>
                  <a:pt x="3240" y="1473"/>
                </a:lnTo>
                <a:lnTo>
                  <a:pt x="3367" y="1500"/>
                </a:lnTo>
                <a:lnTo>
                  <a:pt x="3488" y="1538"/>
                </a:lnTo>
                <a:lnTo>
                  <a:pt x="3607" y="1583"/>
                </a:lnTo>
                <a:lnTo>
                  <a:pt x="3719" y="1640"/>
                </a:lnTo>
                <a:lnTo>
                  <a:pt x="3827" y="1702"/>
                </a:lnTo>
                <a:lnTo>
                  <a:pt x="3929" y="1776"/>
                </a:lnTo>
                <a:lnTo>
                  <a:pt x="4024" y="1855"/>
                </a:lnTo>
                <a:lnTo>
                  <a:pt x="4111" y="1944"/>
                </a:lnTo>
                <a:lnTo>
                  <a:pt x="4192" y="2039"/>
                </a:lnTo>
                <a:lnTo>
                  <a:pt x="4266" y="2139"/>
                </a:lnTo>
                <a:lnTo>
                  <a:pt x="4330" y="2247"/>
                </a:lnTo>
                <a:lnTo>
                  <a:pt x="4387" y="2359"/>
                </a:lnTo>
                <a:lnTo>
                  <a:pt x="4434" y="2476"/>
                </a:lnTo>
                <a:lnTo>
                  <a:pt x="4470" y="2599"/>
                </a:lnTo>
                <a:lnTo>
                  <a:pt x="4499" y="2724"/>
                </a:lnTo>
                <a:lnTo>
                  <a:pt x="4516" y="2854"/>
                </a:lnTo>
                <a:lnTo>
                  <a:pt x="4522" y="2987"/>
                </a:lnTo>
                <a:lnTo>
                  <a:pt x="4514" y="3123"/>
                </a:lnTo>
                <a:lnTo>
                  <a:pt x="4497" y="3255"/>
                </a:lnTo>
                <a:lnTo>
                  <a:pt x="4469" y="3386"/>
                </a:lnTo>
                <a:lnTo>
                  <a:pt x="4429" y="3510"/>
                </a:lnTo>
                <a:lnTo>
                  <a:pt x="4380" y="3630"/>
                </a:lnTo>
                <a:lnTo>
                  <a:pt x="4321" y="3745"/>
                </a:lnTo>
                <a:lnTo>
                  <a:pt x="4253" y="3853"/>
                </a:lnTo>
                <a:lnTo>
                  <a:pt x="4175" y="3955"/>
                </a:lnTo>
                <a:lnTo>
                  <a:pt x="4090" y="4050"/>
                </a:lnTo>
                <a:lnTo>
                  <a:pt x="4018" y="4131"/>
                </a:lnTo>
                <a:lnTo>
                  <a:pt x="3952" y="4218"/>
                </a:lnTo>
                <a:lnTo>
                  <a:pt x="3893" y="4309"/>
                </a:lnTo>
                <a:lnTo>
                  <a:pt x="3842" y="4403"/>
                </a:lnTo>
                <a:lnTo>
                  <a:pt x="3799" y="4502"/>
                </a:lnTo>
                <a:lnTo>
                  <a:pt x="3763" y="4604"/>
                </a:lnTo>
                <a:lnTo>
                  <a:pt x="3734" y="4708"/>
                </a:lnTo>
                <a:lnTo>
                  <a:pt x="3713" y="4814"/>
                </a:lnTo>
                <a:lnTo>
                  <a:pt x="3700" y="4865"/>
                </a:lnTo>
                <a:lnTo>
                  <a:pt x="3677" y="4910"/>
                </a:lnTo>
                <a:lnTo>
                  <a:pt x="3647" y="4950"/>
                </a:lnTo>
                <a:lnTo>
                  <a:pt x="3607" y="4982"/>
                </a:lnTo>
                <a:lnTo>
                  <a:pt x="3564" y="5007"/>
                </a:lnTo>
                <a:lnTo>
                  <a:pt x="3515" y="5022"/>
                </a:lnTo>
                <a:lnTo>
                  <a:pt x="3464" y="5027"/>
                </a:lnTo>
                <a:lnTo>
                  <a:pt x="2512" y="5027"/>
                </a:lnTo>
                <a:lnTo>
                  <a:pt x="2459" y="5022"/>
                </a:lnTo>
                <a:lnTo>
                  <a:pt x="2409" y="5007"/>
                </a:lnTo>
                <a:lnTo>
                  <a:pt x="2366" y="4982"/>
                </a:lnTo>
                <a:lnTo>
                  <a:pt x="2328" y="4950"/>
                </a:lnTo>
                <a:lnTo>
                  <a:pt x="2296" y="4910"/>
                </a:lnTo>
                <a:lnTo>
                  <a:pt x="2273" y="4865"/>
                </a:lnTo>
                <a:lnTo>
                  <a:pt x="2262" y="4816"/>
                </a:lnTo>
                <a:lnTo>
                  <a:pt x="2241" y="4708"/>
                </a:lnTo>
                <a:lnTo>
                  <a:pt x="2211" y="4604"/>
                </a:lnTo>
                <a:lnTo>
                  <a:pt x="2175" y="4502"/>
                </a:lnTo>
                <a:lnTo>
                  <a:pt x="2131" y="4403"/>
                </a:lnTo>
                <a:lnTo>
                  <a:pt x="2078" y="4309"/>
                </a:lnTo>
                <a:lnTo>
                  <a:pt x="2020" y="4216"/>
                </a:lnTo>
                <a:lnTo>
                  <a:pt x="1955" y="4131"/>
                </a:lnTo>
                <a:lnTo>
                  <a:pt x="1881" y="4050"/>
                </a:lnTo>
                <a:lnTo>
                  <a:pt x="1798" y="3955"/>
                </a:lnTo>
                <a:lnTo>
                  <a:pt x="1722" y="3855"/>
                </a:lnTo>
                <a:lnTo>
                  <a:pt x="1656" y="3747"/>
                </a:lnTo>
                <a:lnTo>
                  <a:pt x="1598" y="3635"/>
                </a:lnTo>
                <a:lnTo>
                  <a:pt x="1548" y="3516"/>
                </a:lnTo>
                <a:lnTo>
                  <a:pt x="1509" y="3395"/>
                </a:lnTo>
                <a:lnTo>
                  <a:pt x="1480" y="3268"/>
                </a:lnTo>
                <a:lnTo>
                  <a:pt x="1461" y="3138"/>
                </a:lnTo>
                <a:lnTo>
                  <a:pt x="1454" y="3004"/>
                </a:lnTo>
                <a:lnTo>
                  <a:pt x="1458" y="2869"/>
                </a:lnTo>
                <a:lnTo>
                  <a:pt x="1473" y="2741"/>
                </a:lnTo>
                <a:lnTo>
                  <a:pt x="1499" y="2614"/>
                </a:lnTo>
                <a:lnTo>
                  <a:pt x="1535" y="2491"/>
                </a:lnTo>
                <a:lnTo>
                  <a:pt x="1581" y="2374"/>
                </a:lnTo>
                <a:lnTo>
                  <a:pt x="1635" y="2260"/>
                </a:lnTo>
                <a:lnTo>
                  <a:pt x="1698" y="2152"/>
                </a:lnTo>
                <a:lnTo>
                  <a:pt x="1770" y="2052"/>
                </a:lnTo>
                <a:lnTo>
                  <a:pt x="1849" y="1956"/>
                </a:lnTo>
                <a:lnTo>
                  <a:pt x="1936" y="1869"/>
                </a:lnTo>
                <a:lnTo>
                  <a:pt x="2031" y="1787"/>
                </a:lnTo>
                <a:lnTo>
                  <a:pt x="2131" y="1714"/>
                </a:lnTo>
                <a:lnTo>
                  <a:pt x="2237" y="1647"/>
                </a:lnTo>
                <a:lnTo>
                  <a:pt x="2349" y="1591"/>
                </a:lnTo>
                <a:lnTo>
                  <a:pt x="2466" y="1543"/>
                </a:lnTo>
                <a:lnTo>
                  <a:pt x="2587" y="1506"/>
                </a:lnTo>
                <a:lnTo>
                  <a:pt x="2714" y="1477"/>
                </a:lnTo>
                <a:lnTo>
                  <a:pt x="2845" y="1460"/>
                </a:lnTo>
                <a:lnTo>
                  <a:pt x="2977" y="1454"/>
                </a:lnTo>
                <a:close/>
                <a:moveTo>
                  <a:pt x="4959" y="825"/>
                </a:moveTo>
                <a:lnTo>
                  <a:pt x="4997" y="825"/>
                </a:lnTo>
                <a:lnTo>
                  <a:pt x="5034" y="832"/>
                </a:lnTo>
                <a:lnTo>
                  <a:pt x="5068" y="849"/>
                </a:lnTo>
                <a:lnTo>
                  <a:pt x="5101" y="874"/>
                </a:lnTo>
                <a:lnTo>
                  <a:pt x="5125" y="906"/>
                </a:lnTo>
                <a:lnTo>
                  <a:pt x="5142" y="940"/>
                </a:lnTo>
                <a:lnTo>
                  <a:pt x="5150" y="978"/>
                </a:lnTo>
                <a:lnTo>
                  <a:pt x="5150" y="1016"/>
                </a:lnTo>
                <a:lnTo>
                  <a:pt x="5142" y="1052"/>
                </a:lnTo>
                <a:lnTo>
                  <a:pt x="5125" y="1087"/>
                </a:lnTo>
                <a:lnTo>
                  <a:pt x="5101" y="1118"/>
                </a:lnTo>
                <a:lnTo>
                  <a:pt x="4671" y="1547"/>
                </a:lnTo>
                <a:lnTo>
                  <a:pt x="4645" y="1570"/>
                </a:lnTo>
                <a:lnTo>
                  <a:pt x="4614" y="1585"/>
                </a:lnTo>
                <a:lnTo>
                  <a:pt x="4582" y="1594"/>
                </a:lnTo>
                <a:lnTo>
                  <a:pt x="4550" y="1596"/>
                </a:lnTo>
                <a:lnTo>
                  <a:pt x="4516" y="1594"/>
                </a:lnTo>
                <a:lnTo>
                  <a:pt x="4484" y="1585"/>
                </a:lnTo>
                <a:lnTo>
                  <a:pt x="4453" y="1570"/>
                </a:lnTo>
                <a:lnTo>
                  <a:pt x="4427" y="1547"/>
                </a:lnTo>
                <a:lnTo>
                  <a:pt x="4400" y="1517"/>
                </a:lnTo>
                <a:lnTo>
                  <a:pt x="4385" y="1481"/>
                </a:lnTo>
                <a:lnTo>
                  <a:pt x="4376" y="1443"/>
                </a:lnTo>
                <a:lnTo>
                  <a:pt x="4376" y="1405"/>
                </a:lnTo>
                <a:lnTo>
                  <a:pt x="4385" y="1369"/>
                </a:lnTo>
                <a:lnTo>
                  <a:pt x="4400" y="1333"/>
                </a:lnTo>
                <a:lnTo>
                  <a:pt x="4427" y="1303"/>
                </a:lnTo>
                <a:lnTo>
                  <a:pt x="4855" y="874"/>
                </a:lnTo>
                <a:lnTo>
                  <a:pt x="4887" y="849"/>
                </a:lnTo>
                <a:lnTo>
                  <a:pt x="4921" y="832"/>
                </a:lnTo>
                <a:lnTo>
                  <a:pt x="4959" y="825"/>
                </a:lnTo>
                <a:close/>
                <a:moveTo>
                  <a:pt x="977" y="823"/>
                </a:moveTo>
                <a:lnTo>
                  <a:pt x="1015" y="823"/>
                </a:lnTo>
                <a:lnTo>
                  <a:pt x="1053" y="830"/>
                </a:lnTo>
                <a:lnTo>
                  <a:pt x="1087" y="847"/>
                </a:lnTo>
                <a:lnTo>
                  <a:pt x="1119" y="872"/>
                </a:lnTo>
                <a:lnTo>
                  <a:pt x="1548" y="1301"/>
                </a:lnTo>
                <a:lnTo>
                  <a:pt x="1573" y="1333"/>
                </a:lnTo>
                <a:lnTo>
                  <a:pt x="1588" y="1367"/>
                </a:lnTo>
                <a:lnTo>
                  <a:pt x="1598" y="1405"/>
                </a:lnTo>
                <a:lnTo>
                  <a:pt x="1598" y="1443"/>
                </a:lnTo>
                <a:lnTo>
                  <a:pt x="1588" y="1479"/>
                </a:lnTo>
                <a:lnTo>
                  <a:pt x="1573" y="1515"/>
                </a:lnTo>
                <a:lnTo>
                  <a:pt x="1548" y="1545"/>
                </a:lnTo>
                <a:lnTo>
                  <a:pt x="1520" y="1568"/>
                </a:lnTo>
                <a:lnTo>
                  <a:pt x="1490" y="1583"/>
                </a:lnTo>
                <a:lnTo>
                  <a:pt x="1458" y="1593"/>
                </a:lnTo>
                <a:lnTo>
                  <a:pt x="1425" y="1596"/>
                </a:lnTo>
                <a:lnTo>
                  <a:pt x="1393" y="1593"/>
                </a:lnTo>
                <a:lnTo>
                  <a:pt x="1361" y="1583"/>
                </a:lnTo>
                <a:lnTo>
                  <a:pt x="1331" y="1568"/>
                </a:lnTo>
                <a:lnTo>
                  <a:pt x="1304" y="1545"/>
                </a:lnTo>
                <a:lnTo>
                  <a:pt x="873" y="1118"/>
                </a:lnTo>
                <a:lnTo>
                  <a:pt x="848" y="1086"/>
                </a:lnTo>
                <a:lnTo>
                  <a:pt x="831" y="1052"/>
                </a:lnTo>
                <a:lnTo>
                  <a:pt x="824" y="1014"/>
                </a:lnTo>
                <a:lnTo>
                  <a:pt x="824" y="976"/>
                </a:lnTo>
                <a:lnTo>
                  <a:pt x="831" y="938"/>
                </a:lnTo>
                <a:lnTo>
                  <a:pt x="848" y="904"/>
                </a:lnTo>
                <a:lnTo>
                  <a:pt x="873" y="872"/>
                </a:lnTo>
                <a:lnTo>
                  <a:pt x="905" y="847"/>
                </a:lnTo>
                <a:lnTo>
                  <a:pt x="941" y="830"/>
                </a:lnTo>
                <a:lnTo>
                  <a:pt x="977" y="823"/>
                </a:lnTo>
                <a:close/>
                <a:moveTo>
                  <a:pt x="2987" y="0"/>
                </a:moveTo>
                <a:lnTo>
                  <a:pt x="3026" y="4"/>
                </a:lnTo>
                <a:lnTo>
                  <a:pt x="3064" y="17"/>
                </a:lnTo>
                <a:lnTo>
                  <a:pt x="3096" y="38"/>
                </a:lnTo>
                <a:lnTo>
                  <a:pt x="3123" y="64"/>
                </a:lnTo>
                <a:lnTo>
                  <a:pt x="3144" y="96"/>
                </a:lnTo>
                <a:lnTo>
                  <a:pt x="3155" y="132"/>
                </a:lnTo>
                <a:lnTo>
                  <a:pt x="3161" y="172"/>
                </a:lnTo>
                <a:lnTo>
                  <a:pt x="3161" y="777"/>
                </a:lnTo>
                <a:lnTo>
                  <a:pt x="3155" y="817"/>
                </a:lnTo>
                <a:lnTo>
                  <a:pt x="3142" y="855"/>
                </a:lnTo>
                <a:lnTo>
                  <a:pt x="3123" y="887"/>
                </a:lnTo>
                <a:lnTo>
                  <a:pt x="3095" y="913"/>
                </a:lnTo>
                <a:lnTo>
                  <a:pt x="3062" y="932"/>
                </a:lnTo>
                <a:lnTo>
                  <a:pt x="3026" y="946"/>
                </a:lnTo>
                <a:lnTo>
                  <a:pt x="2987" y="951"/>
                </a:lnTo>
                <a:lnTo>
                  <a:pt x="2949" y="946"/>
                </a:lnTo>
                <a:lnTo>
                  <a:pt x="2911" y="932"/>
                </a:lnTo>
                <a:lnTo>
                  <a:pt x="2879" y="913"/>
                </a:lnTo>
                <a:lnTo>
                  <a:pt x="2852" y="887"/>
                </a:lnTo>
                <a:lnTo>
                  <a:pt x="2831" y="855"/>
                </a:lnTo>
                <a:lnTo>
                  <a:pt x="2818" y="817"/>
                </a:lnTo>
                <a:lnTo>
                  <a:pt x="2814" y="777"/>
                </a:lnTo>
                <a:lnTo>
                  <a:pt x="2814" y="172"/>
                </a:lnTo>
                <a:lnTo>
                  <a:pt x="2818" y="132"/>
                </a:lnTo>
                <a:lnTo>
                  <a:pt x="2831" y="96"/>
                </a:lnTo>
                <a:lnTo>
                  <a:pt x="2852" y="64"/>
                </a:lnTo>
                <a:lnTo>
                  <a:pt x="2879" y="38"/>
                </a:lnTo>
                <a:lnTo>
                  <a:pt x="2911" y="17"/>
                </a:lnTo>
                <a:lnTo>
                  <a:pt x="2947" y="4"/>
                </a:lnTo>
                <a:lnTo>
                  <a:pt x="298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644915" y="5733820"/>
            <a:ext cx="2531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4916" y="5341275"/>
            <a:ext cx="253198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44915" y="3865751"/>
            <a:ext cx="2531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4916" y="3473206"/>
            <a:ext cx="253198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cxnSp>
        <p:nvCxnSpPr>
          <p:cNvPr id="64" name="Elbow Connector 63"/>
          <p:cNvCxnSpPr/>
          <p:nvPr/>
        </p:nvCxnSpPr>
        <p:spPr>
          <a:xfrm rot="10800000">
            <a:off x="3608952" y="3157892"/>
            <a:ext cx="1006883" cy="9821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>
                <a:alpha val="33000"/>
              </a:schemeClr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0800000" flipV="1">
            <a:off x="3608952" y="4531953"/>
            <a:ext cx="1342787" cy="505731"/>
          </a:xfrm>
          <a:prstGeom prst="bentConnector3">
            <a:avLst>
              <a:gd name="adj1" fmla="val 50000"/>
            </a:avLst>
          </a:prstGeom>
          <a:ln w="31750">
            <a:solidFill>
              <a:schemeClr val="tx1">
                <a:alpha val="33000"/>
              </a:schemeClr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9011923" y="2209570"/>
            <a:ext cx="2531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011923" y="1817025"/>
            <a:ext cx="253198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cxnSp>
        <p:nvCxnSpPr>
          <p:cNvPr id="75" name="Elbow Connector 74"/>
          <p:cNvCxnSpPr/>
          <p:nvPr/>
        </p:nvCxnSpPr>
        <p:spPr>
          <a:xfrm rot="10800000" flipV="1">
            <a:off x="6921320" y="1511902"/>
            <a:ext cx="1735921" cy="505178"/>
          </a:xfrm>
          <a:prstGeom prst="bentConnector3">
            <a:avLst>
              <a:gd name="adj1" fmla="val 50000"/>
            </a:avLst>
          </a:prstGeom>
          <a:ln w="31750">
            <a:solidFill>
              <a:schemeClr val="tx1">
                <a:alpha val="33000"/>
              </a:schemeClr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8"/>
          <p:cNvSpPr>
            <a:spLocks noEditPoints="1"/>
          </p:cNvSpPr>
          <p:nvPr/>
        </p:nvSpPr>
        <p:spPr bwMode="auto">
          <a:xfrm>
            <a:off x="2592251" y="2939365"/>
            <a:ext cx="474923" cy="474163"/>
          </a:xfrm>
          <a:custGeom>
            <a:avLst/>
            <a:gdLst>
              <a:gd name="T0" fmla="*/ 2163 w 6241"/>
              <a:gd name="T1" fmla="*/ 937 h 6231"/>
              <a:gd name="T2" fmla="*/ 1682 w 6241"/>
              <a:gd name="T3" fmla="*/ 1139 h 6231"/>
              <a:gd name="T4" fmla="*/ 1293 w 6241"/>
              <a:gd name="T5" fmla="*/ 1472 h 6231"/>
              <a:gd name="T6" fmla="*/ 1021 w 6241"/>
              <a:gd name="T7" fmla="*/ 1910 h 6231"/>
              <a:gd name="T8" fmla="*/ 895 w 6241"/>
              <a:gd name="T9" fmla="*/ 2424 h 6231"/>
              <a:gd name="T10" fmla="*/ 939 w 6241"/>
              <a:gd name="T11" fmla="*/ 2963 h 6231"/>
              <a:gd name="T12" fmla="*/ 1141 w 6241"/>
              <a:gd name="T13" fmla="*/ 3443 h 6231"/>
              <a:gd name="T14" fmla="*/ 1475 w 6241"/>
              <a:gd name="T15" fmla="*/ 3831 h 6231"/>
              <a:gd name="T16" fmla="*/ 1913 w 6241"/>
              <a:gd name="T17" fmla="*/ 4103 h 6231"/>
              <a:gd name="T18" fmla="*/ 2428 w 6241"/>
              <a:gd name="T19" fmla="*/ 4229 h 6231"/>
              <a:gd name="T20" fmla="*/ 2968 w 6241"/>
              <a:gd name="T21" fmla="*/ 4185 h 6231"/>
              <a:gd name="T22" fmla="*/ 3449 w 6241"/>
              <a:gd name="T23" fmla="*/ 3984 h 6231"/>
              <a:gd name="T24" fmla="*/ 3838 w 6241"/>
              <a:gd name="T25" fmla="*/ 3650 h 6231"/>
              <a:gd name="T26" fmla="*/ 4111 w 6241"/>
              <a:gd name="T27" fmla="*/ 3212 h 6231"/>
              <a:gd name="T28" fmla="*/ 4236 w 6241"/>
              <a:gd name="T29" fmla="*/ 2698 h 6231"/>
              <a:gd name="T30" fmla="*/ 4193 w 6241"/>
              <a:gd name="T31" fmla="*/ 2159 h 6231"/>
              <a:gd name="T32" fmla="*/ 3990 w 6241"/>
              <a:gd name="T33" fmla="*/ 1679 h 6231"/>
              <a:gd name="T34" fmla="*/ 3657 w 6241"/>
              <a:gd name="T35" fmla="*/ 1291 h 6231"/>
              <a:gd name="T36" fmla="*/ 3218 w 6241"/>
              <a:gd name="T37" fmla="*/ 1021 h 6231"/>
              <a:gd name="T38" fmla="*/ 2703 w 6241"/>
              <a:gd name="T39" fmla="*/ 893 h 6231"/>
              <a:gd name="T40" fmla="*/ 2915 w 6241"/>
              <a:gd name="T41" fmla="*/ 25 h 6231"/>
              <a:gd name="T42" fmla="*/ 3565 w 6241"/>
              <a:gd name="T43" fmla="*/ 202 h 6231"/>
              <a:gd name="T44" fmla="*/ 4133 w 6241"/>
              <a:gd name="T45" fmla="*/ 533 h 6231"/>
              <a:gd name="T46" fmla="*/ 4597 w 6241"/>
              <a:gd name="T47" fmla="*/ 996 h 6231"/>
              <a:gd name="T48" fmla="*/ 4929 w 6241"/>
              <a:gd name="T49" fmla="*/ 1565 h 6231"/>
              <a:gd name="T50" fmla="*/ 5108 w 6241"/>
              <a:gd name="T51" fmla="*/ 2214 h 6231"/>
              <a:gd name="T52" fmla="*/ 5108 w 6241"/>
              <a:gd name="T53" fmla="*/ 2902 h 6231"/>
              <a:gd name="T54" fmla="*/ 4936 w 6241"/>
              <a:gd name="T55" fmla="*/ 3540 h 6231"/>
              <a:gd name="T56" fmla="*/ 4717 w 6241"/>
              <a:gd name="T57" fmla="*/ 3976 h 6231"/>
              <a:gd name="T58" fmla="*/ 6134 w 6241"/>
              <a:gd name="T59" fmla="*/ 5395 h 6231"/>
              <a:gd name="T60" fmla="*/ 6235 w 6241"/>
              <a:gd name="T61" fmla="*/ 5642 h 6231"/>
              <a:gd name="T62" fmla="*/ 6203 w 6241"/>
              <a:gd name="T63" fmla="*/ 5905 h 6231"/>
              <a:gd name="T64" fmla="*/ 6033 w 6241"/>
              <a:gd name="T65" fmla="*/ 6124 h 6231"/>
              <a:gd name="T66" fmla="*/ 5785 w 6241"/>
              <a:gd name="T67" fmla="*/ 6225 h 6231"/>
              <a:gd name="T68" fmla="*/ 5522 w 6241"/>
              <a:gd name="T69" fmla="*/ 6192 h 6231"/>
              <a:gd name="T70" fmla="*/ 3994 w 6241"/>
              <a:gd name="T71" fmla="*/ 4724 h 6231"/>
              <a:gd name="T72" fmla="*/ 3838 w 6241"/>
              <a:gd name="T73" fmla="*/ 4785 h 6231"/>
              <a:gd name="T74" fmla="*/ 3235 w 6241"/>
              <a:gd name="T75" fmla="*/ 5035 h 6231"/>
              <a:gd name="T76" fmla="*/ 2566 w 6241"/>
              <a:gd name="T77" fmla="*/ 5122 h 6231"/>
              <a:gd name="T78" fmla="*/ 1885 w 6241"/>
              <a:gd name="T79" fmla="*/ 5031 h 6231"/>
              <a:gd name="T80" fmla="*/ 1270 w 6241"/>
              <a:gd name="T81" fmla="*/ 4774 h 6231"/>
              <a:gd name="T82" fmla="*/ 752 w 6241"/>
              <a:gd name="T83" fmla="*/ 4372 h 6231"/>
              <a:gd name="T84" fmla="*/ 351 w 6241"/>
              <a:gd name="T85" fmla="*/ 3854 h 6231"/>
              <a:gd name="T86" fmla="*/ 92 w 6241"/>
              <a:gd name="T87" fmla="*/ 3243 h 6231"/>
              <a:gd name="T88" fmla="*/ 0 w 6241"/>
              <a:gd name="T89" fmla="*/ 2561 h 6231"/>
              <a:gd name="T90" fmla="*/ 92 w 6241"/>
              <a:gd name="T91" fmla="*/ 1881 h 6231"/>
              <a:gd name="T92" fmla="*/ 351 w 6241"/>
              <a:gd name="T93" fmla="*/ 1268 h 6231"/>
              <a:gd name="T94" fmla="*/ 752 w 6241"/>
              <a:gd name="T95" fmla="*/ 750 h 6231"/>
              <a:gd name="T96" fmla="*/ 1270 w 6241"/>
              <a:gd name="T97" fmla="*/ 350 h 6231"/>
              <a:gd name="T98" fmla="*/ 1885 w 6241"/>
              <a:gd name="T99" fmla="*/ 91 h 6231"/>
              <a:gd name="T100" fmla="*/ 2566 w 6241"/>
              <a:gd name="T101" fmla="*/ 0 h 6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41" h="6231">
                <a:moveTo>
                  <a:pt x="2566" y="887"/>
                </a:moveTo>
                <a:lnTo>
                  <a:pt x="2428" y="893"/>
                </a:lnTo>
                <a:lnTo>
                  <a:pt x="2295" y="910"/>
                </a:lnTo>
                <a:lnTo>
                  <a:pt x="2163" y="937"/>
                </a:lnTo>
                <a:lnTo>
                  <a:pt x="2035" y="973"/>
                </a:lnTo>
                <a:lnTo>
                  <a:pt x="1913" y="1021"/>
                </a:lnTo>
                <a:lnTo>
                  <a:pt x="1795" y="1076"/>
                </a:lnTo>
                <a:lnTo>
                  <a:pt x="1682" y="1139"/>
                </a:lnTo>
                <a:lnTo>
                  <a:pt x="1576" y="1211"/>
                </a:lnTo>
                <a:lnTo>
                  <a:pt x="1475" y="1291"/>
                </a:lnTo>
                <a:lnTo>
                  <a:pt x="1381" y="1379"/>
                </a:lnTo>
                <a:lnTo>
                  <a:pt x="1293" y="1472"/>
                </a:lnTo>
                <a:lnTo>
                  <a:pt x="1213" y="1573"/>
                </a:lnTo>
                <a:lnTo>
                  <a:pt x="1141" y="1679"/>
                </a:lnTo>
                <a:lnTo>
                  <a:pt x="1076" y="1792"/>
                </a:lnTo>
                <a:lnTo>
                  <a:pt x="1021" y="1910"/>
                </a:lnTo>
                <a:lnTo>
                  <a:pt x="975" y="2032"/>
                </a:lnTo>
                <a:lnTo>
                  <a:pt x="939" y="2159"/>
                </a:lnTo>
                <a:lnTo>
                  <a:pt x="912" y="2291"/>
                </a:lnTo>
                <a:lnTo>
                  <a:pt x="895" y="2424"/>
                </a:lnTo>
                <a:lnTo>
                  <a:pt x="889" y="2561"/>
                </a:lnTo>
                <a:lnTo>
                  <a:pt x="895" y="2698"/>
                </a:lnTo>
                <a:lnTo>
                  <a:pt x="912" y="2833"/>
                </a:lnTo>
                <a:lnTo>
                  <a:pt x="939" y="2963"/>
                </a:lnTo>
                <a:lnTo>
                  <a:pt x="975" y="3090"/>
                </a:lnTo>
                <a:lnTo>
                  <a:pt x="1021" y="3212"/>
                </a:lnTo>
                <a:lnTo>
                  <a:pt x="1076" y="3330"/>
                </a:lnTo>
                <a:lnTo>
                  <a:pt x="1141" y="3443"/>
                </a:lnTo>
                <a:lnTo>
                  <a:pt x="1213" y="3549"/>
                </a:lnTo>
                <a:lnTo>
                  <a:pt x="1293" y="3650"/>
                </a:lnTo>
                <a:lnTo>
                  <a:pt x="1381" y="3745"/>
                </a:lnTo>
                <a:lnTo>
                  <a:pt x="1475" y="3831"/>
                </a:lnTo>
                <a:lnTo>
                  <a:pt x="1576" y="3911"/>
                </a:lnTo>
                <a:lnTo>
                  <a:pt x="1682" y="3984"/>
                </a:lnTo>
                <a:lnTo>
                  <a:pt x="1795" y="4048"/>
                </a:lnTo>
                <a:lnTo>
                  <a:pt x="1913" y="4103"/>
                </a:lnTo>
                <a:lnTo>
                  <a:pt x="2035" y="4149"/>
                </a:lnTo>
                <a:lnTo>
                  <a:pt x="2163" y="4185"/>
                </a:lnTo>
                <a:lnTo>
                  <a:pt x="2295" y="4212"/>
                </a:lnTo>
                <a:lnTo>
                  <a:pt x="2428" y="4229"/>
                </a:lnTo>
                <a:lnTo>
                  <a:pt x="2566" y="4235"/>
                </a:lnTo>
                <a:lnTo>
                  <a:pt x="2703" y="4229"/>
                </a:lnTo>
                <a:lnTo>
                  <a:pt x="2838" y="4212"/>
                </a:lnTo>
                <a:lnTo>
                  <a:pt x="2968" y="4185"/>
                </a:lnTo>
                <a:lnTo>
                  <a:pt x="3096" y="4149"/>
                </a:lnTo>
                <a:lnTo>
                  <a:pt x="3218" y="4103"/>
                </a:lnTo>
                <a:lnTo>
                  <a:pt x="3336" y="4048"/>
                </a:lnTo>
                <a:lnTo>
                  <a:pt x="3449" y="3984"/>
                </a:lnTo>
                <a:lnTo>
                  <a:pt x="3555" y="3911"/>
                </a:lnTo>
                <a:lnTo>
                  <a:pt x="3657" y="3831"/>
                </a:lnTo>
                <a:lnTo>
                  <a:pt x="3750" y="3745"/>
                </a:lnTo>
                <a:lnTo>
                  <a:pt x="3838" y="3650"/>
                </a:lnTo>
                <a:lnTo>
                  <a:pt x="3918" y="3549"/>
                </a:lnTo>
                <a:lnTo>
                  <a:pt x="3990" y="3443"/>
                </a:lnTo>
                <a:lnTo>
                  <a:pt x="4055" y="3330"/>
                </a:lnTo>
                <a:lnTo>
                  <a:pt x="4111" y="3212"/>
                </a:lnTo>
                <a:lnTo>
                  <a:pt x="4156" y="3090"/>
                </a:lnTo>
                <a:lnTo>
                  <a:pt x="4193" y="2963"/>
                </a:lnTo>
                <a:lnTo>
                  <a:pt x="4219" y="2833"/>
                </a:lnTo>
                <a:lnTo>
                  <a:pt x="4236" y="2698"/>
                </a:lnTo>
                <a:lnTo>
                  <a:pt x="4242" y="2561"/>
                </a:lnTo>
                <a:lnTo>
                  <a:pt x="4236" y="2424"/>
                </a:lnTo>
                <a:lnTo>
                  <a:pt x="4219" y="2291"/>
                </a:lnTo>
                <a:lnTo>
                  <a:pt x="4193" y="2159"/>
                </a:lnTo>
                <a:lnTo>
                  <a:pt x="4156" y="2032"/>
                </a:lnTo>
                <a:lnTo>
                  <a:pt x="4111" y="1910"/>
                </a:lnTo>
                <a:lnTo>
                  <a:pt x="4055" y="1792"/>
                </a:lnTo>
                <a:lnTo>
                  <a:pt x="3990" y="1679"/>
                </a:lnTo>
                <a:lnTo>
                  <a:pt x="3918" y="1573"/>
                </a:lnTo>
                <a:lnTo>
                  <a:pt x="3838" y="1472"/>
                </a:lnTo>
                <a:lnTo>
                  <a:pt x="3750" y="1379"/>
                </a:lnTo>
                <a:lnTo>
                  <a:pt x="3657" y="1291"/>
                </a:lnTo>
                <a:lnTo>
                  <a:pt x="3555" y="1211"/>
                </a:lnTo>
                <a:lnTo>
                  <a:pt x="3449" y="1139"/>
                </a:lnTo>
                <a:lnTo>
                  <a:pt x="3336" y="1076"/>
                </a:lnTo>
                <a:lnTo>
                  <a:pt x="3218" y="1021"/>
                </a:lnTo>
                <a:lnTo>
                  <a:pt x="3096" y="973"/>
                </a:lnTo>
                <a:lnTo>
                  <a:pt x="2968" y="937"/>
                </a:lnTo>
                <a:lnTo>
                  <a:pt x="2838" y="910"/>
                </a:lnTo>
                <a:lnTo>
                  <a:pt x="2703" y="893"/>
                </a:lnTo>
                <a:lnTo>
                  <a:pt x="2566" y="887"/>
                </a:lnTo>
                <a:close/>
                <a:moveTo>
                  <a:pt x="2566" y="0"/>
                </a:moveTo>
                <a:lnTo>
                  <a:pt x="2741" y="6"/>
                </a:lnTo>
                <a:lnTo>
                  <a:pt x="2915" y="25"/>
                </a:lnTo>
                <a:lnTo>
                  <a:pt x="3082" y="53"/>
                </a:lnTo>
                <a:lnTo>
                  <a:pt x="3248" y="91"/>
                </a:lnTo>
                <a:lnTo>
                  <a:pt x="3409" y="141"/>
                </a:lnTo>
                <a:lnTo>
                  <a:pt x="3565" y="202"/>
                </a:lnTo>
                <a:lnTo>
                  <a:pt x="3716" y="270"/>
                </a:lnTo>
                <a:lnTo>
                  <a:pt x="3861" y="350"/>
                </a:lnTo>
                <a:lnTo>
                  <a:pt x="4000" y="438"/>
                </a:lnTo>
                <a:lnTo>
                  <a:pt x="4133" y="533"/>
                </a:lnTo>
                <a:lnTo>
                  <a:pt x="4259" y="638"/>
                </a:lnTo>
                <a:lnTo>
                  <a:pt x="4379" y="750"/>
                </a:lnTo>
                <a:lnTo>
                  <a:pt x="4492" y="870"/>
                </a:lnTo>
                <a:lnTo>
                  <a:pt x="4597" y="996"/>
                </a:lnTo>
                <a:lnTo>
                  <a:pt x="4692" y="1129"/>
                </a:lnTo>
                <a:lnTo>
                  <a:pt x="4780" y="1268"/>
                </a:lnTo>
                <a:lnTo>
                  <a:pt x="4860" y="1415"/>
                </a:lnTo>
                <a:lnTo>
                  <a:pt x="4929" y="1565"/>
                </a:lnTo>
                <a:lnTo>
                  <a:pt x="4990" y="1719"/>
                </a:lnTo>
                <a:lnTo>
                  <a:pt x="5039" y="1881"/>
                </a:lnTo>
                <a:lnTo>
                  <a:pt x="5080" y="2045"/>
                </a:lnTo>
                <a:lnTo>
                  <a:pt x="5108" y="2214"/>
                </a:lnTo>
                <a:lnTo>
                  <a:pt x="5125" y="2386"/>
                </a:lnTo>
                <a:lnTo>
                  <a:pt x="5131" y="2561"/>
                </a:lnTo>
                <a:lnTo>
                  <a:pt x="5125" y="2732"/>
                </a:lnTo>
                <a:lnTo>
                  <a:pt x="5108" y="2902"/>
                </a:lnTo>
                <a:lnTo>
                  <a:pt x="5081" y="3068"/>
                </a:lnTo>
                <a:lnTo>
                  <a:pt x="5043" y="3229"/>
                </a:lnTo>
                <a:lnTo>
                  <a:pt x="4996" y="3387"/>
                </a:lnTo>
                <a:lnTo>
                  <a:pt x="4936" y="3540"/>
                </a:lnTo>
                <a:lnTo>
                  <a:pt x="4870" y="3688"/>
                </a:lnTo>
                <a:lnTo>
                  <a:pt x="4793" y="3831"/>
                </a:lnTo>
                <a:lnTo>
                  <a:pt x="4709" y="3968"/>
                </a:lnTo>
                <a:lnTo>
                  <a:pt x="4717" y="3976"/>
                </a:lnTo>
                <a:lnTo>
                  <a:pt x="4725" y="3982"/>
                </a:lnTo>
                <a:lnTo>
                  <a:pt x="4732" y="3987"/>
                </a:lnTo>
                <a:lnTo>
                  <a:pt x="6087" y="5341"/>
                </a:lnTo>
                <a:lnTo>
                  <a:pt x="6134" y="5395"/>
                </a:lnTo>
                <a:lnTo>
                  <a:pt x="6172" y="5452"/>
                </a:lnTo>
                <a:lnTo>
                  <a:pt x="6203" y="5513"/>
                </a:lnTo>
                <a:lnTo>
                  <a:pt x="6224" y="5577"/>
                </a:lnTo>
                <a:lnTo>
                  <a:pt x="6235" y="5642"/>
                </a:lnTo>
                <a:lnTo>
                  <a:pt x="6241" y="5709"/>
                </a:lnTo>
                <a:lnTo>
                  <a:pt x="6235" y="5775"/>
                </a:lnTo>
                <a:lnTo>
                  <a:pt x="6224" y="5842"/>
                </a:lnTo>
                <a:lnTo>
                  <a:pt x="6203" y="5905"/>
                </a:lnTo>
                <a:lnTo>
                  <a:pt x="6172" y="5966"/>
                </a:lnTo>
                <a:lnTo>
                  <a:pt x="6134" y="6025"/>
                </a:lnTo>
                <a:lnTo>
                  <a:pt x="6087" y="6078"/>
                </a:lnTo>
                <a:lnTo>
                  <a:pt x="6033" y="6124"/>
                </a:lnTo>
                <a:lnTo>
                  <a:pt x="5976" y="6162"/>
                </a:lnTo>
                <a:lnTo>
                  <a:pt x="5915" y="6192"/>
                </a:lnTo>
                <a:lnTo>
                  <a:pt x="5852" y="6213"/>
                </a:lnTo>
                <a:lnTo>
                  <a:pt x="5785" y="6225"/>
                </a:lnTo>
                <a:lnTo>
                  <a:pt x="5718" y="6231"/>
                </a:lnTo>
                <a:lnTo>
                  <a:pt x="5652" y="6225"/>
                </a:lnTo>
                <a:lnTo>
                  <a:pt x="5587" y="6213"/>
                </a:lnTo>
                <a:lnTo>
                  <a:pt x="5522" y="6192"/>
                </a:lnTo>
                <a:lnTo>
                  <a:pt x="5461" y="6162"/>
                </a:lnTo>
                <a:lnTo>
                  <a:pt x="5404" y="6124"/>
                </a:lnTo>
                <a:lnTo>
                  <a:pt x="5350" y="6078"/>
                </a:lnTo>
                <a:lnTo>
                  <a:pt x="3994" y="4724"/>
                </a:lnTo>
                <a:lnTo>
                  <a:pt x="3988" y="4717"/>
                </a:lnTo>
                <a:lnTo>
                  <a:pt x="3983" y="4709"/>
                </a:lnTo>
                <a:lnTo>
                  <a:pt x="3975" y="4701"/>
                </a:lnTo>
                <a:lnTo>
                  <a:pt x="3838" y="4785"/>
                </a:lnTo>
                <a:lnTo>
                  <a:pt x="3695" y="4861"/>
                </a:lnTo>
                <a:lnTo>
                  <a:pt x="3546" y="4928"/>
                </a:lnTo>
                <a:lnTo>
                  <a:pt x="3393" y="4987"/>
                </a:lnTo>
                <a:lnTo>
                  <a:pt x="3235" y="5035"/>
                </a:lnTo>
                <a:lnTo>
                  <a:pt x="3073" y="5073"/>
                </a:lnTo>
                <a:lnTo>
                  <a:pt x="2907" y="5099"/>
                </a:lnTo>
                <a:lnTo>
                  <a:pt x="2737" y="5117"/>
                </a:lnTo>
                <a:lnTo>
                  <a:pt x="2566" y="5122"/>
                </a:lnTo>
                <a:lnTo>
                  <a:pt x="2390" y="5117"/>
                </a:lnTo>
                <a:lnTo>
                  <a:pt x="2218" y="5099"/>
                </a:lnTo>
                <a:lnTo>
                  <a:pt x="2049" y="5071"/>
                </a:lnTo>
                <a:lnTo>
                  <a:pt x="1885" y="5031"/>
                </a:lnTo>
                <a:lnTo>
                  <a:pt x="1722" y="4981"/>
                </a:lnTo>
                <a:lnTo>
                  <a:pt x="1568" y="4920"/>
                </a:lnTo>
                <a:lnTo>
                  <a:pt x="1417" y="4852"/>
                </a:lnTo>
                <a:lnTo>
                  <a:pt x="1270" y="4774"/>
                </a:lnTo>
                <a:lnTo>
                  <a:pt x="1131" y="4684"/>
                </a:lnTo>
                <a:lnTo>
                  <a:pt x="998" y="4589"/>
                </a:lnTo>
                <a:lnTo>
                  <a:pt x="872" y="4484"/>
                </a:lnTo>
                <a:lnTo>
                  <a:pt x="752" y="4372"/>
                </a:lnTo>
                <a:lnTo>
                  <a:pt x="639" y="4252"/>
                </a:lnTo>
                <a:lnTo>
                  <a:pt x="534" y="4126"/>
                </a:lnTo>
                <a:lnTo>
                  <a:pt x="439" y="3993"/>
                </a:lnTo>
                <a:lnTo>
                  <a:pt x="351" y="3854"/>
                </a:lnTo>
                <a:lnTo>
                  <a:pt x="271" y="3709"/>
                </a:lnTo>
                <a:lnTo>
                  <a:pt x="202" y="3559"/>
                </a:lnTo>
                <a:lnTo>
                  <a:pt x="141" y="3403"/>
                </a:lnTo>
                <a:lnTo>
                  <a:pt x="92" y="3243"/>
                </a:lnTo>
                <a:lnTo>
                  <a:pt x="52" y="3077"/>
                </a:lnTo>
                <a:lnTo>
                  <a:pt x="23" y="2910"/>
                </a:lnTo>
                <a:lnTo>
                  <a:pt x="6" y="2736"/>
                </a:lnTo>
                <a:lnTo>
                  <a:pt x="0" y="2561"/>
                </a:lnTo>
                <a:lnTo>
                  <a:pt x="6" y="2386"/>
                </a:lnTo>
                <a:lnTo>
                  <a:pt x="23" y="2214"/>
                </a:lnTo>
                <a:lnTo>
                  <a:pt x="52" y="2045"/>
                </a:lnTo>
                <a:lnTo>
                  <a:pt x="92" y="1881"/>
                </a:lnTo>
                <a:lnTo>
                  <a:pt x="141" y="1719"/>
                </a:lnTo>
                <a:lnTo>
                  <a:pt x="202" y="1565"/>
                </a:lnTo>
                <a:lnTo>
                  <a:pt x="271" y="1415"/>
                </a:lnTo>
                <a:lnTo>
                  <a:pt x="351" y="1268"/>
                </a:lnTo>
                <a:lnTo>
                  <a:pt x="439" y="1129"/>
                </a:lnTo>
                <a:lnTo>
                  <a:pt x="534" y="996"/>
                </a:lnTo>
                <a:lnTo>
                  <a:pt x="639" y="870"/>
                </a:lnTo>
                <a:lnTo>
                  <a:pt x="752" y="750"/>
                </a:lnTo>
                <a:lnTo>
                  <a:pt x="872" y="638"/>
                </a:lnTo>
                <a:lnTo>
                  <a:pt x="998" y="533"/>
                </a:lnTo>
                <a:lnTo>
                  <a:pt x="1131" y="438"/>
                </a:lnTo>
                <a:lnTo>
                  <a:pt x="1270" y="350"/>
                </a:lnTo>
                <a:lnTo>
                  <a:pt x="1417" y="270"/>
                </a:lnTo>
                <a:lnTo>
                  <a:pt x="1568" y="202"/>
                </a:lnTo>
                <a:lnTo>
                  <a:pt x="1722" y="141"/>
                </a:lnTo>
                <a:lnTo>
                  <a:pt x="1885" y="91"/>
                </a:lnTo>
                <a:lnTo>
                  <a:pt x="2049" y="53"/>
                </a:lnTo>
                <a:lnTo>
                  <a:pt x="2218" y="25"/>
                </a:lnTo>
                <a:lnTo>
                  <a:pt x="2390" y="6"/>
                </a:lnTo>
                <a:lnTo>
                  <a:pt x="25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" name="Freeform 28"/>
          <p:cNvSpPr>
            <a:spLocks noEditPoints="1"/>
          </p:cNvSpPr>
          <p:nvPr/>
        </p:nvSpPr>
        <p:spPr bwMode="auto">
          <a:xfrm>
            <a:off x="9150671" y="1358219"/>
            <a:ext cx="449341" cy="445262"/>
          </a:xfrm>
          <a:custGeom>
            <a:avLst/>
            <a:gdLst>
              <a:gd name="T0" fmla="*/ 2223 w 3744"/>
              <a:gd name="T1" fmla="*/ 2897 h 3710"/>
              <a:gd name="T2" fmla="*/ 2227 w 3744"/>
              <a:gd name="T3" fmla="*/ 3288 h 3710"/>
              <a:gd name="T4" fmla="*/ 2256 w 3744"/>
              <a:gd name="T5" fmla="*/ 3362 h 3710"/>
              <a:gd name="T6" fmla="*/ 2307 w 3744"/>
              <a:gd name="T7" fmla="*/ 3423 h 3710"/>
              <a:gd name="T8" fmla="*/ 2375 w 3744"/>
              <a:gd name="T9" fmla="*/ 3463 h 3710"/>
              <a:gd name="T10" fmla="*/ 2458 w 3744"/>
              <a:gd name="T11" fmla="*/ 3477 h 3710"/>
              <a:gd name="T12" fmla="*/ 2718 w 3744"/>
              <a:gd name="T13" fmla="*/ 3481 h 3710"/>
              <a:gd name="T14" fmla="*/ 2764 w 3744"/>
              <a:gd name="T15" fmla="*/ 3503 h 3710"/>
              <a:gd name="T16" fmla="*/ 2797 w 3744"/>
              <a:gd name="T17" fmla="*/ 3542 h 3710"/>
              <a:gd name="T18" fmla="*/ 2809 w 3744"/>
              <a:gd name="T19" fmla="*/ 3593 h 3710"/>
              <a:gd name="T20" fmla="*/ 2797 w 3744"/>
              <a:gd name="T21" fmla="*/ 3644 h 3710"/>
              <a:gd name="T22" fmla="*/ 2764 w 3744"/>
              <a:gd name="T23" fmla="*/ 3683 h 3710"/>
              <a:gd name="T24" fmla="*/ 2718 w 3744"/>
              <a:gd name="T25" fmla="*/ 3706 h 3710"/>
              <a:gd name="T26" fmla="*/ 1053 w 3744"/>
              <a:gd name="T27" fmla="*/ 3710 h 3710"/>
              <a:gd name="T28" fmla="*/ 1001 w 3744"/>
              <a:gd name="T29" fmla="*/ 3698 h 3710"/>
              <a:gd name="T30" fmla="*/ 962 w 3744"/>
              <a:gd name="T31" fmla="*/ 3666 h 3710"/>
              <a:gd name="T32" fmla="*/ 939 w 3744"/>
              <a:gd name="T33" fmla="*/ 3621 h 3710"/>
              <a:gd name="T34" fmla="*/ 939 w 3744"/>
              <a:gd name="T35" fmla="*/ 3567 h 3710"/>
              <a:gd name="T36" fmla="*/ 962 w 3744"/>
              <a:gd name="T37" fmla="*/ 3521 h 3710"/>
              <a:gd name="T38" fmla="*/ 1001 w 3744"/>
              <a:gd name="T39" fmla="*/ 3489 h 3710"/>
              <a:gd name="T40" fmla="*/ 1053 w 3744"/>
              <a:gd name="T41" fmla="*/ 3477 h 3710"/>
              <a:gd name="T42" fmla="*/ 1325 w 3744"/>
              <a:gd name="T43" fmla="*/ 3475 h 3710"/>
              <a:gd name="T44" fmla="*/ 1395 w 3744"/>
              <a:gd name="T45" fmla="*/ 3451 h 3710"/>
              <a:gd name="T46" fmla="*/ 1453 w 3744"/>
              <a:gd name="T47" fmla="*/ 3410 h 3710"/>
              <a:gd name="T48" fmla="*/ 1495 w 3744"/>
              <a:gd name="T49" fmla="*/ 3352 h 3710"/>
              <a:gd name="T50" fmla="*/ 1517 w 3744"/>
              <a:gd name="T51" fmla="*/ 3283 h 3710"/>
              <a:gd name="T52" fmla="*/ 1521 w 3744"/>
              <a:gd name="T53" fmla="*/ 2897 h 3710"/>
              <a:gd name="T54" fmla="*/ 234 w 3744"/>
              <a:gd name="T55" fmla="*/ 2434 h 3710"/>
              <a:gd name="T56" fmla="*/ 3510 w 3744"/>
              <a:gd name="T57" fmla="*/ 232 h 3710"/>
              <a:gd name="T58" fmla="*/ 204 w 3744"/>
              <a:gd name="T59" fmla="*/ 0 h 3710"/>
              <a:gd name="T60" fmla="*/ 3577 w 3744"/>
              <a:gd name="T61" fmla="*/ 4 h 3710"/>
              <a:gd name="T62" fmla="*/ 3643 w 3744"/>
              <a:gd name="T63" fmla="*/ 30 h 3710"/>
              <a:gd name="T64" fmla="*/ 3696 w 3744"/>
              <a:gd name="T65" fmla="*/ 77 h 3710"/>
              <a:gd name="T66" fmla="*/ 3732 w 3744"/>
              <a:gd name="T67" fmla="*/ 141 h 3710"/>
              <a:gd name="T68" fmla="*/ 3744 w 3744"/>
              <a:gd name="T69" fmla="*/ 217 h 3710"/>
              <a:gd name="T70" fmla="*/ 3741 w 3744"/>
              <a:gd name="T71" fmla="*/ 2487 h 3710"/>
              <a:gd name="T72" fmla="*/ 3717 w 3744"/>
              <a:gd name="T73" fmla="*/ 2558 h 3710"/>
              <a:gd name="T74" fmla="*/ 3671 w 3744"/>
              <a:gd name="T75" fmla="*/ 2614 h 3710"/>
              <a:gd name="T76" fmla="*/ 3612 w 3744"/>
              <a:gd name="T77" fmla="*/ 2652 h 3710"/>
              <a:gd name="T78" fmla="*/ 3540 w 3744"/>
              <a:gd name="T79" fmla="*/ 2666 h 3710"/>
              <a:gd name="T80" fmla="*/ 167 w 3744"/>
              <a:gd name="T81" fmla="*/ 2663 h 3710"/>
              <a:gd name="T82" fmla="*/ 102 w 3744"/>
              <a:gd name="T83" fmla="*/ 2637 h 3710"/>
              <a:gd name="T84" fmla="*/ 48 w 3744"/>
              <a:gd name="T85" fmla="*/ 2588 h 3710"/>
              <a:gd name="T86" fmla="*/ 13 w 3744"/>
              <a:gd name="T87" fmla="*/ 2524 h 3710"/>
              <a:gd name="T88" fmla="*/ 0 w 3744"/>
              <a:gd name="T89" fmla="*/ 2448 h 3710"/>
              <a:gd name="T90" fmla="*/ 3 w 3744"/>
              <a:gd name="T91" fmla="*/ 178 h 3710"/>
              <a:gd name="T92" fmla="*/ 29 w 3744"/>
              <a:gd name="T93" fmla="*/ 108 h 3710"/>
              <a:gd name="T94" fmla="*/ 73 w 3744"/>
              <a:gd name="T95" fmla="*/ 51 h 3710"/>
              <a:gd name="T96" fmla="*/ 134 w 3744"/>
              <a:gd name="T97" fmla="*/ 13 h 3710"/>
              <a:gd name="T98" fmla="*/ 204 w 3744"/>
              <a:gd name="T99" fmla="*/ 0 h 3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44" h="3710">
                <a:moveTo>
                  <a:pt x="1521" y="2897"/>
                </a:moveTo>
                <a:lnTo>
                  <a:pt x="2223" y="2897"/>
                </a:lnTo>
                <a:lnTo>
                  <a:pt x="2223" y="3245"/>
                </a:lnTo>
                <a:lnTo>
                  <a:pt x="2227" y="3288"/>
                </a:lnTo>
                <a:lnTo>
                  <a:pt x="2238" y="3327"/>
                </a:lnTo>
                <a:lnTo>
                  <a:pt x="2256" y="3362"/>
                </a:lnTo>
                <a:lnTo>
                  <a:pt x="2278" y="3394"/>
                </a:lnTo>
                <a:lnTo>
                  <a:pt x="2307" y="3423"/>
                </a:lnTo>
                <a:lnTo>
                  <a:pt x="2339" y="3445"/>
                </a:lnTo>
                <a:lnTo>
                  <a:pt x="2375" y="3463"/>
                </a:lnTo>
                <a:lnTo>
                  <a:pt x="2415" y="3474"/>
                </a:lnTo>
                <a:lnTo>
                  <a:pt x="2458" y="3477"/>
                </a:lnTo>
                <a:lnTo>
                  <a:pt x="2691" y="3477"/>
                </a:lnTo>
                <a:lnTo>
                  <a:pt x="2718" y="3481"/>
                </a:lnTo>
                <a:lnTo>
                  <a:pt x="2743" y="3489"/>
                </a:lnTo>
                <a:lnTo>
                  <a:pt x="2764" y="3503"/>
                </a:lnTo>
                <a:lnTo>
                  <a:pt x="2782" y="3521"/>
                </a:lnTo>
                <a:lnTo>
                  <a:pt x="2797" y="3542"/>
                </a:lnTo>
                <a:lnTo>
                  <a:pt x="2805" y="3567"/>
                </a:lnTo>
                <a:lnTo>
                  <a:pt x="2809" y="3593"/>
                </a:lnTo>
                <a:lnTo>
                  <a:pt x="2805" y="3621"/>
                </a:lnTo>
                <a:lnTo>
                  <a:pt x="2797" y="3644"/>
                </a:lnTo>
                <a:lnTo>
                  <a:pt x="2782" y="3666"/>
                </a:lnTo>
                <a:lnTo>
                  <a:pt x="2764" y="3683"/>
                </a:lnTo>
                <a:lnTo>
                  <a:pt x="2743" y="3698"/>
                </a:lnTo>
                <a:lnTo>
                  <a:pt x="2718" y="3706"/>
                </a:lnTo>
                <a:lnTo>
                  <a:pt x="2691" y="3710"/>
                </a:lnTo>
                <a:lnTo>
                  <a:pt x="1053" y="3710"/>
                </a:lnTo>
                <a:lnTo>
                  <a:pt x="1027" y="3706"/>
                </a:lnTo>
                <a:lnTo>
                  <a:pt x="1001" y="3698"/>
                </a:lnTo>
                <a:lnTo>
                  <a:pt x="980" y="3683"/>
                </a:lnTo>
                <a:lnTo>
                  <a:pt x="962" y="3666"/>
                </a:lnTo>
                <a:lnTo>
                  <a:pt x="948" y="3644"/>
                </a:lnTo>
                <a:lnTo>
                  <a:pt x="939" y="3621"/>
                </a:lnTo>
                <a:lnTo>
                  <a:pt x="936" y="3593"/>
                </a:lnTo>
                <a:lnTo>
                  <a:pt x="939" y="3567"/>
                </a:lnTo>
                <a:lnTo>
                  <a:pt x="948" y="3542"/>
                </a:lnTo>
                <a:lnTo>
                  <a:pt x="962" y="3521"/>
                </a:lnTo>
                <a:lnTo>
                  <a:pt x="980" y="3503"/>
                </a:lnTo>
                <a:lnTo>
                  <a:pt x="1001" y="3489"/>
                </a:lnTo>
                <a:lnTo>
                  <a:pt x="1027" y="3481"/>
                </a:lnTo>
                <a:lnTo>
                  <a:pt x="1053" y="3477"/>
                </a:lnTo>
                <a:lnTo>
                  <a:pt x="1287" y="3477"/>
                </a:lnTo>
                <a:lnTo>
                  <a:pt x="1325" y="3475"/>
                </a:lnTo>
                <a:lnTo>
                  <a:pt x="1362" y="3465"/>
                </a:lnTo>
                <a:lnTo>
                  <a:pt x="1395" y="3451"/>
                </a:lnTo>
                <a:lnTo>
                  <a:pt x="1425" y="3432"/>
                </a:lnTo>
                <a:lnTo>
                  <a:pt x="1453" y="3410"/>
                </a:lnTo>
                <a:lnTo>
                  <a:pt x="1475" y="3382"/>
                </a:lnTo>
                <a:lnTo>
                  <a:pt x="1495" y="3352"/>
                </a:lnTo>
                <a:lnTo>
                  <a:pt x="1509" y="3318"/>
                </a:lnTo>
                <a:lnTo>
                  <a:pt x="1517" y="3283"/>
                </a:lnTo>
                <a:lnTo>
                  <a:pt x="1521" y="3245"/>
                </a:lnTo>
                <a:lnTo>
                  <a:pt x="1521" y="2897"/>
                </a:lnTo>
                <a:close/>
                <a:moveTo>
                  <a:pt x="234" y="232"/>
                </a:moveTo>
                <a:lnTo>
                  <a:pt x="234" y="2434"/>
                </a:lnTo>
                <a:lnTo>
                  <a:pt x="3510" y="2434"/>
                </a:lnTo>
                <a:lnTo>
                  <a:pt x="3510" y="232"/>
                </a:lnTo>
                <a:lnTo>
                  <a:pt x="234" y="232"/>
                </a:lnTo>
                <a:close/>
                <a:moveTo>
                  <a:pt x="204" y="0"/>
                </a:moveTo>
                <a:lnTo>
                  <a:pt x="3540" y="0"/>
                </a:lnTo>
                <a:lnTo>
                  <a:pt x="3577" y="4"/>
                </a:lnTo>
                <a:lnTo>
                  <a:pt x="3612" y="13"/>
                </a:lnTo>
                <a:lnTo>
                  <a:pt x="3643" y="30"/>
                </a:lnTo>
                <a:lnTo>
                  <a:pt x="3671" y="51"/>
                </a:lnTo>
                <a:lnTo>
                  <a:pt x="3696" y="77"/>
                </a:lnTo>
                <a:lnTo>
                  <a:pt x="3717" y="108"/>
                </a:lnTo>
                <a:lnTo>
                  <a:pt x="3732" y="141"/>
                </a:lnTo>
                <a:lnTo>
                  <a:pt x="3741" y="178"/>
                </a:lnTo>
                <a:lnTo>
                  <a:pt x="3744" y="217"/>
                </a:lnTo>
                <a:lnTo>
                  <a:pt x="3744" y="2448"/>
                </a:lnTo>
                <a:lnTo>
                  <a:pt x="3741" y="2487"/>
                </a:lnTo>
                <a:lnTo>
                  <a:pt x="3732" y="2524"/>
                </a:lnTo>
                <a:lnTo>
                  <a:pt x="3717" y="2558"/>
                </a:lnTo>
                <a:lnTo>
                  <a:pt x="3696" y="2588"/>
                </a:lnTo>
                <a:lnTo>
                  <a:pt x="3671" y="2614"/>
                </a:lnTo>
                <a:lnTo>
                  <a:pt x="3643" y="2637"/>
                </a:lnTo>
                <a:lnTo>
                  <a:pt x="3612" y="2652"/>
                </a:lnTo>
                <a:lnTo>
                  <a:pt x="3577" y="2663"/>
                </a:lnTo>
                <a:lnTo>
                  <a:pt x="3540" y="2666"/>
                </a:lnTo>
                <a:lnTo>
                  <a:pt x="204" y="2666"/>
                </a:lnTo>
                <a:lnTo>
                  <a:pt x="167" y="2663"/>
                </a:lnTo>
                <a:lnTo>
                  <a:pt x="134" y="2652"/>
                </a:lnTo>
                <a:lnTo>
                  <a:pt x="102" y="2637"/>
                </a:lnTo>
                <a:lnTo>
                  <a:pt x="73" y="2614"/>
                </a:lnTo>
                <a:lnTo>
                  <a:pt x="48" y="2588"/>
                </a:lnTo>
                <a:lnTo>
                  <a:pt x="29" y="2558"/>
                </a:lnTo>
                <a:lnTo>
                  <a:pt x="13" y="2524"/>
                </a:lnTo>
                <a:lnTo>
                  <a:pt x="3" y="2487"/>
                </a:lnTo>
                <a:lnTo>
                  <a:pt x="0" y="2448"/>
                </a:lnTo>
                <a:lnTo>
                  <a:pt x="0" y="217"/>
                </a:lnTo>
                <a:lnTo>
                  <a:pt x="3" y="178"/>
                </a:lnTo>
                <a:lnTo>
                  <a:pt x="13" y="141"/>
                </a:lnTo>
                <a:lnTo>
                  <a:pt x="29" y="108"/>
                </a:lnTo>
                <a:lnTo>
                  <a:pt x="48" y="77"/>
                </a:lnTo>
                <a:lnTo>
                  <a:pt x="73" y="51"/>
                </a:lnTo>
                <a:lnTo>
                  <a:pt x="102" y="30"/>
                </a:lnTo>
                <a:lnTo>
                  <a:pt x="134" y="13"/>
                </a:lnTo>
                <a:lnTo>
                  <a:pt x="167" y="4"/>
                </a:lnTo>
                <a:lnTo>
                  <a:pt x="20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8" name="Rectangle 87"/>
          <p:cNvSpPr/>
          <p:nvPr/>
        </p:nvSpPr>
        <p:spPr>
          <a:xfrm>
            <a:off x="9011923" y="3865751"/>
            <a:ext cx="2531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011923" y="3473206"/>
            <a:ext cx="253198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150671" y="2980923"/>
            <a:ext cx="484833" cy="484520"/>
            <a:chOff x="12187238" y="1824038"/>
            <a:chExt cx="4867275" cy="48641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2" name="Freeform 33"/>
            <p:cNvSpPr>
              <a:spLocks noEditPoints="1"/>
            </p:cNvSpPr>
            <p:nvPr/>
          </p:nvSpPr>
          <p:spPr bwMode="auto">
            <a:xfrm>
              <a:off x="12187238" y="1824038"/>
              <a:ext cx="4867275" cy="4864100"/>
            </a:xfrm>
            <a:custGeom>
              <a:avLst/>
              <a:gdLst>
                <a:gd name="T0" fmla="*/ 2631 w 6132"/>
                <a:gd name="T1" fmla="*/ 987 h 6127"/>
                <a:gd name="T2" fmla="*/ 1999 w 6132"/>
                <a:gd name="T3" fmla="*/ 1277 h 6127"/>
                <a:gd name="T4" fmla="*/ 1364 w 6132"/>
                <a:gd name="T5" fmla="*/ 951 h 6127"/>
                <a:gd name="T6" fmla="*/ 943 w 6132"/>
                <a:gd name="T7" fmla="*/ 1341 h 6127"/>
                <a:gd name="T8" fmla="*/ 1291 w 6132"/>
                <a:gd name="T9" fmla="*/ 1944 h 6127"/>
                <a:gd name="T10" fmla="*/ 1034 w 6132"/>
                <a:gd name="T11" fmla="*/ 2595 h 6127"/>
                <a:gd name="T12" fmla="*/ 350 w 6132"/>
                <a:gd name="T13" fmla="*/ 2793 h 6127"/>
                <a:gd name="T14" fmla="*/ 954 w 6132"/>
                <a:gd name="T15" fmla="*/ 3483 h 6127"/>
                <a:gd name="T16" fmla="*/ 1209 w 6132"/>
                <a:gd name="T17" fmla="*/ 4007 h 6127"/>
                <a:gd name="T18" fmla="*/ 958 w 6132"/>
                <a:gd name="T19" fmla="*/ 4764 h 6127"/>
                <a:gd name="T20" fmla="*/ 1362 w 6132"/>
                <a:gd name="T21" fmla="*/ 5200 h 6127"/>
                <a:gd name="T22" fmla="*/ 1901 w 6132"/>
                <a:gd name="T23" fmla="*/ 4846 h 6127"/>
                <a:gd name="T24" fmla="*/ 2411 w 6132"/>
                <a:gd name="T25" fmla="*/ 5040 h 6127"/>
                <a:gd name="T26" fmla="*/ 2763 w 6132"/>
                <a:gd name="T27" fmla="*/ 5757 h 6127"/>
                <a:gd name="T28" fmla="*/ 3369 w 6132"/>
                <a:gd name="T29" fmla="*/ 5757 h 6127"/>
                <a:gd name="T30" fmla="*/ 3727 w 6132"/>
                <a:gd name="T31" fmla="*/ 5040 h 6127"/>
                <a:gd name="T32" fmla="*/ 4278 w 6132"/>
                <a:gd name="T33" fmla="*/ 4846 h 6127"/>
                <a:gd name="T34" fmla="*/ 4787 w 6132"/>
                <a:gd name="T35" fmla="*/ 5187 h 6127"/>
                <a:gd name="T36" fmla="*/ 4869 w 6132"/>
                <a:gd name="T37" fmla="*/ 4308 h 6127"/>
                <a:gd name="T38" fmla="*/ 4992 w 6132"/>
                <a:gd name="T39" fmla="*/ 3860 h 6127"/>
                <a:gd name="T40" fmla="*/ 5223 w 6132"/>
                <a:gd name="T41" fmla="*/ 3457 h 6127"/>
                <a:gd name="T42" fmla="*/ 5787 w 6132"/>
                <a:gd name="T43" fmla="*/ 2780 h 6127"/>
                <a:gd name="T44" fmla="*/ 5100 w 6132"/>
                <a:gd name="T45" fmla="*/ 2582 h 6127"/>
                <a:gd name="T46" fmla="*/ 4839 w 6132"/>
                <a:gd name="T47" fmla="*/ 1933 h 6127"/>
                <a:gd name="T48" fmla="*/ 5184 w 6132"/>
                <a:gd name="T49" fmla="*/ 1331 h 6127"/>
                <a:gd name="T50" fmla="*/ 4765 w 6132"/>
                <a:gd name="T51" fmla="*/ 944 h 6127"/>
                <a:gd name="T52" fmla="*/ 4127 w 6132"/>
                <a:gd name="T53" fmla="*/ 1272 h 6127"/>
                <a:gd name="T54" fmla="*/ 3481 w 6132"/>
                <a:gd name="T55" fmla="*/ 981 h 6127"/>
                <a:gd name="T56" fmla="*/ 2788 w 6132"/>
                <a:gd name="T57" fmla="*/ 344 h 6127"/>
                <a:gd name="T58" fmla="*/ 3591 w 6132"/>
                <a:gd name="T59" fmla="*/ 110 h 6127"/>
                <a:gd name="T60" fmla="*/ 4064 w 6132"/>
                <a:gd name="T61" fmla="*/ 851 h 6127"/>
                <a:gd name="T62" fmla="*/ 4839 w 6132"/>
                <a:gd name="T63" fmla="*/ 601 h 6127"/>
                <a:gd name="T64" fmla="*/ 5499 w 6132"/>
                <a:gd name="T65" fmla="*/ 1186 h 6127"/>
                <a:gd name="T66" fmla="*/ 5469 w 6132"/>
                <a:gd name="T67" fmla="*/ 1577 h 6127"/>
                <a:gd name="T68" fmla="*/ 5933 w 6132"/>
                <a:gd name="T69" fmla="*/ 2459 h 6127"/>
                <a:gd name="T70" fmla="*/ 6132 w 6132"/>
                <a:gd name="T71" fmla="*/ 2795 h 6127"/>
                <a:gd name="T72" fmla="*/ 5979 w 6132"/>
                <a:gd name="T73" fmla="*/ 3638 h 6127"/>
                <a:gd name="T74" fmla="*/ 5214 w 6132"/>
                <a:gd name="T75" fmla="*/ 4197 h 6127"/>
                <a:gd name="T76" fmla="*/ 5519 w 6132"/>
                <a:gd name="T77" fmla="*/ 4889 h 6127"/>
                <a:gd name="T78" fmla="*/ 4893 w 6132"/>
                <a:gd name="T79" fmla="*/ 5515 h 6127"/>
                <a:gd name="T80" fmla="*/ 4202 w 6132"/>
                <a:gd name="T81" fmla="*/ 5209 h 6127"/>
                <a:gd name="T82" fmla="*/ 3641 w 6132"/>
                <a:gd name="T83" fmla="*/ 5975 h 6127"/>
                <a:gd name="T84" fmla="*/ 2795 w 6132"/>
                <a:gd name="T85" fmla="*/ 6127 h 6127"/>
                <a:gd name="T86" fmla="*/ 2460 w 6132"/>
                <a:gd name="T87" fmla="*/ 5926 h 6127"/>
                <a:gd name="T88" fmla="*/ 1586 w 6132"/>
                <a:gd name="T89" fmla="*/ 5472 h 6127"/>
                <a:gd name="T90" fmla="*/ 1194 w 6132"/>
                <a:gd name="T91" fmla="*/ 5500 h 6127"/>
                <a:gd name="T92" fmla="*/ 609 w 6132"/>
                <a:gd name="T93" fmla="*/ 4841 h 6127"/>
                <a:gd name="T94" fmla="*/ 861 w 6132"/>
                <a:gd name="T95" fmla="*/ 4076 h 6127"/>
                <a:gd name="T96" fmla="*/ 110 w 6132"/>
                <a:gd name="T97" fmla="*/ 3614 h 6127"/>
                <a:gd name="T98" fmla="*/ 6 w 6132"/>
                <a:gd name="T99" fmla="*/ 2746 h 6127"/>
                <a:gd name="T100" fmla="*/ 257 w 6132"/>
                <a:gd name="T101" fmla="*/ 2448 h 6127"/>
                <a:gd name="T102" fmla="*/ 626 w 6132"/>
                <a:gd name="T103" fmla="*/ 1532 h 6127"/>
                <a:gd name="T104" fmla="*/ 658 w 6132"/>
                <a:gd name="T105" fmla="*/ 1143 h 6127"/>
                <a:gd name="T106" fmla="*/ 1349 w 6132"/>
                <a:gd name="T107" fmla="*/ 603 h 6127"/>
                <a:gd name="T108" fmla="*/ 2195 w 6132"/>
                <a:gd name="T109" fmla="*/ 801 h 6127"/>
                <a:gd name="T110" fmla="*/ 2564 w 6132"/>
                <a:gd name="T111" fmla="*/ 73 h 6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32" h="6127">
                  <a:moveTo>
                    <a:pt x="2788" y="344"/>
                  </a:moveTo>
                  <a:lnTo>
                    <a:pt x="2773" y="348"/>
                  </a:lnTo>
                  <a:lnTo>
                    <a:pt x="2761" y="359"/>
                  </a:lnTo>
                  <a:lnTo>
                    <a:pt x="2754" y="372"/>
                  </a:lnTo>
                  <a:lnTo>
                    <a:pt x="2663" y="914"/>
                  </a:lnTo>
                  <a:lnTo>
                    <a:pt x="2652" y="953"/>
                  </a:lnTo>
                  <a:lnTo>
                    <a:pt x="2631" y="987"/>
                  </a:lnTo>
                  <a:lnTo>
                    <a:pt x="2605" y="1015"/>
                  </a:lnTo>
                  <a:lnTo>
                    <a:pt x="2573" y="1037"/>
                  </a:lnTo>
                  <a:lnTo>
                    <a:pt x="2536" y="1052"/>
                  </a:lnTo>
                  <a:lnTo>
                    <a:pt x="2396" y="1095"/>
                  </a:lnTo>
                  <a:lnTo>
                    <a:pt x="2260" y="1147"/>
                  </a:lnTo>
                  <a:lnTo>
                    <a:pt x="2128" y="1208"/>
                  </a:lnTo>
                  <a:lnTo>
                    <a:pt x="1999" y="1277"/>
                  </a:lnTo>
                  <a:lnTo>
                    <a:pt x="1964" y="1294"/>
                  </a:lnTo>
                  <a:lnTo>
                    <a:pt x="1925" y="1301"/>
                  </a:lnTo>
                  <a:lnTo>
                    <a:pt x="1886" y="1300"/>
                  </a:lnTo>
                  <a:lnTo>
                    <a:pt x="1847" y="1290"/>
                  </a:lnTo>
                  <a:lnTo>
                    <a:pt x="1811" y="1270"/>
                  </a:lnTo>
                  <a:lnTo>
                    <a:pt x="1370" y="955"/>
                  </a:lnTo>
                  <a:lnTo>
                    <a:pt x="1364" y="951"/>
                  </a:lnTo>
                  <a:lnTo>
                    <a:pt x="1357" y="950"/>
                  </a:lnTo>
                  <a:lnTo>
                    <a:pt x="1349" y="950"/>
                  </a:lnTo>
                  <a:lnTo>
                    <a:pt x="1344" y="950"/>
                  </a:lnTo>
                  <a:lnTo>
                    <a:pt x="1338" y="951"/>
                  </a:lnTo>
                  <a:lnTo>
                    <a:pt x="1332" y="953"/>
                  </a:lnTo>
                  <a:lnTo>
                    <a:pt x="1325" y="959"/>
                  </a:lnTo>
                  <a:lnTo>
                    <a:pt x="943" y="1341"/>
                  </a:lnTo>
                  <a:lnTo>
                    <a:pt x="935" y="1354"/>
                  </a:lnTo>
                  <a:lnTo>
                    <a:pt x="934" y="1370"/>
                  </a:lnTo>
                  <a:lnTo>
                    <a:pt x="939" y="1385"/>
                  </a:lnTo>
                  <a:lnTo>
                    <a:pt x="1258" y="1832"/>
                  </a:lnTo>
                  <a:lnTo>
                    <a:pt x="1278" y="1867"/>
                  </a:lnTo>
                  <a:lnTo>
                    <a:pt x="1290" y="1905"/>
                  </a:lnTo>
                  <a:lnTo>
                    <a:pt x="1291" y="1944"/>
                  </a:lnTo>
                  <a:lnTo>
                    <a:pt x="1284" y="1983"/>
                  </a:lnTo>
                  <a:lnTo>
                    <a:pt x="1267" y="2020"/>
                  </a:lnTo>
                  <a:lnTo>
                    <a:pt x="1198" y="2147"/>
                  </a:lnTo>
                  <a:lnTo>
                    <a:pt x="1139" y="2281"/>
                  </a:lnTo>
                  <a:lnTo>
                    <a:pt x="1088" y="2417"/>
                  </a:lnTo>
                  <a:lnTo>
                    <a:pt x="1049" y="2556"/>
                  </a:lnTo>
                  <a:lnTo>
                    <a:pt x="1034" y="2595"/>
                  </a:lnTo>
                  <a:lnTo>
                    <a:pt x="1012" y="2627"/>
                  </a:lnTo>
                  <a:lnTo>
                    <a:pt x="982" y="2653"/>
                  </a:lnTo>
                  <a:lnTo>
                    <a:pt x="949" y="2674"/>
                  </a:lnTo>
                  <a:lnTo>
                    <a:pt x="909" y="2685"/>
                  </a:lnTo>
                  <a:lnTo>
                    <a:pt x="375" y="2774"/>
                  </a:lnTo>
                  <a:lnTo>
                    <a:pt x="360" y="2780"/>
                  </a:lnTo>
                  <a:lnTo>
                    <a:pt x="350" y="2793"/>
                  </a:lnTo>
                  <a:lnTo>
                    <a:pt x="347" y="2808"/>
                  </a:lnTo>
                  <a:lnTo>
                    <a:pt x="347" y="3346"/>
                  </a:lnTo>
                  <a:lnTo>
                    <a:pt x="350" y="3362"/>
                  </a:lnTo>
                  <a:lnTo>
                    <a:pt x="360" y="3374"/>
                  </a:lnTo>
                  <a:lnTo>
                    <a:pt x="375" y="3379"/>
                  </a:lnTo>
                  <a:lnTo>
                    <a:pt x="917" y="3472"/>
                  </a:lnTo>
                  <a:lnTo>
                    <a:pt x="954" y="3483"/>
                  </a:lnTo>
                  <a:lnTo>
                    <a:pt x="990" y="3502"/>
                  </a:lnTo>
                  <a:lnTo>
                    <a:pt x="1017" y="3530"/>
                  </a:lnTo>
                  <a:lnTo>
                    <a:pt x="1040" y="3562"/>
                  </a:lnTo>
                  <a:lnTo>
                    <a:pt x="1055" y="3599"/>
                  </a:lnTo>
                  <a:lnTo>
                    <a:pt x="1096" y="3739"/>
                  </a:lnTo>
                  <a:lnTo>
                    <a:pt x="1148" y="3874"/>
                  </a:lnTo>
                  <a:lnTo>
                    <a:pt x="1209" y="4007"/>
                  </a:lnTo>
                  <a:lnTo>
                    <a:pt x="1280" y="4133"/>
                  </a:lnTo>
                  <a:lnTo>
                    <a:pt x="1297" y="4170"/>
                  </a:lnTo>
                  <a:lnTo>
                    <a:pt x="1304" y="4210"/>
                  </a:lnTo>
                  <a:lnTo>
                    <a:pt x="1303" y="4249"/>
                  </a:lnTo>
                  <a:lnTo>
                    <a:pt x="1291" y="4288"/>
                  </a:lnTo>
                  <a:lnTo>
                    <a:pt x="1273" y="4323"/>
                  </a:lnTo>
                  <a:lnTo>
                    <a:pt x="958" y="4764"/>
                  </a:lnTo>
                  <a:lnTo>
                    <a:pt x="952" y="4779"/>
                  </a:lnTo>
                  <a:lnTo>
                    <a:pt x="954" y="4794"/>
                  </a:lnTo>
                  <a:lnTo>
                    <a:pt x="962" y="4809"/>
                  </a:lnTo>
                  <a:lnTo>
                    <a:pt x="1344" y="5189"/>
                  </a:lnTo>
                  <a:lnTo>
                    <a:pt x="1349" y="5194"/>
                  </a:lnTo>
                  <a:lnTo>
                    <a:pt x="1357" y="5198"/>
                  </a:lnTo>
                  <a:lnTo>
                    <a:pt x="1362" y="5200"/>
                  </a:lnTo>
                  <a:lnTo>
                    <a:pt x="1368" y="5200"/>
                  </a:lnTo>
                  <a:lnTo>
                    <a:pt x="1373" y="5200"/>
                  </a:lnTo>
                  <a:lnTo>
                    <a:pt x="1381" y="5196"/>
                  </a:lnTo>
                  <a:lnTo>
                    <a:pt x="1386" y="5194"/>
                  </a:lnTo>
                  <a:lnTo>
                    <a:pt x="1835" y="4874"/>
                  </a:lnTo>
                  <a:lnTo>
                    <a:pt x="1867" y="4857"/>
                  </a:lnTo>
                  <a:lnTo>
                    <a:pt x="1901" y="4846"/>
                  </a:lnTo>
                  <a:lnTo>
                    <a:pt x="1934" y="4843"/>
                  </a:lnTo>
                  <a:lnTo>
                    <a:pt x="1964" y="4846"/>
                  </a:lnTo>
                  <a:lnTo>
                    <a:pt x="1994" y="4854"/>
                  </a:lnTo>
                  <a:lnTo>
                    <a:pt x="2022" y="4867"/>
                  </a:lnTo>
                  <a:lnTo>
                    <a:pt x="2148" y="4932"/>
                  </a:lnTo>
                  <a:lnTo>
                    <a:pt x="2277" y="4992"/>
                  </a:lnTo>
                  <a:lnTo>
                    <a:pt x="2411" y="5040"/>
                  </a:lnTo>
                  <a:lnTo>
                    <a:pt x="2547" y="5081"/>
                  </a:lnTo>
                  <a:lnTo>
                    <a:pt x="2584" y="5096"/>
                  </a:lnTo>
                  <a:lnTo>
                    <a:pt x="2616" y="5118"/>
                  </a:lnTo>
                  <a:lnTo>
                    <a:pt x="2644" y="5146"/>
                  </a:lnTo>
                  <a:lnTo>
                    <a:pt x="2663" y="5180"/>
                  </a:lnTo>
                  <a:lnTo>
                    <a:pt x="2674" y="5219"/>
                  </a:lnTo>
                  <a:lnTo>
                    <a:pt x="2763" y="5757"/>
                  </a:lnTo>
                  <a:lnTo>
                    <a:pt x="2769" y="5772"/>
                  </a:lnTo>
                  <a:lnTo>
                    <a:pt x="2782" y="5781"/>
                  </a:lnTo>
                  <a:lnTo>
                    <a:pt x="2797" y="5785"/>
                  </a:lnTo>
                  <a:lnTo>
                    <a:pt x="3337" y="5785"/>
                  </a:lnTo>
                  <a:lnTo>
                    <a:pt x="3352" y="5781"/>
                  </a:lnTo>
                  <a:lnTo>
                    <a:pt x="3363" y="5772"/>
                  </a:lnTo>
                  <a:lnTo>
                    <a:pt x="3369" y="5757"/>
                  </a:lnTo>
                  <a:lnTo>
                    <a:pt x="3460" y="5219"/>
                  </a:lnTo>
                  <a:lnTo>
                    <a:pt x="3471" y="5181"/>
                  </a:lnTo>
                  <a:lnTo>
                    <a:pt x="3490" y="5146"/>
                  </a:lnTo>
                  <a:lnTo>
                    <a:pt x="3516" y="5118"/>
                  </a:lnTo>
                  <a:lnTo>
                    <a:pt x="3550" y="5096"/>
                  </a:lnTo>
                  <a:lnTo>
                    <a:pt x="3587" y="5081"/>
                  </a:lnTo>
                  <a:lnTo>
                    <a:pt x="3727" y="5040"/>
                  </a:lnTo>
                  <a:lnTo>
                    <a:pt x="3863" y="4990"/>
                  </a:lnTo>
                  <a:lnTo>
                    <a:pt x="3997" y="4928"/>
                  </a:lnTo>
                  <a:lnTo>
                    <a:pt x="4124" y="4857"/>
                  </a:lnTo>
                  <a:lnTo>
                    <a:pt x="4161" y="4843"/>
                  </a:lnTo>
                  <a:lnTo>
                    <a:pt x="4200" y="4835"/>
                  </a:lnTo>
                  <a:lnTo>
                    <a:pt x="4239" y="4837"/>
                  </a:lnTo>
                  <a:lnTo>
                    <a:pt x="4278" y="4846"/>
                  </a:lnTo>
                  <a:lnTo>
                    <a:pt x="4312" y="4867"/>
                  </a:lnTo>
                  <a:lnTo>
                    <a:pt x="4757" y="5181"/>
                  </a:lnTo>
                  <a:lnTo>
                    <a:pt x="4763" y="5185"/>
                  </a:lnTo>
                  <a:lnTo>
                    <a:pt x="4768" y="5187"/>
                  </a:lnTo>
                  <a:lnTo>
                    <a:pt x="4776" y="5189"/>
                  </a:lnTo>
                  <a:lnTo>
                    <a:pt x="4781" y="5189"/>
                  </a:lnTo>
                  <a:lnTo>
                    <a:pt x="4787" y="5187"/>
                  </a:lnTo>
                  <a:lnTo>
                    <a:pt x="4794" y="5183"/>
                  </a:lnTo>
                  <a:lnTo>
                    <a:pt x="4800" y="5178"/>
                  </a:lnTo>
                  <a:lnTo>
                    <a:pt x="5182" y="4796"/>
                  </a:lnTo>
                  <a:lnTo>
                    <a:pt x="5191" y="4783"/>
                  </a:lnTo>
                  <a:lnTo>
                    <a:pt x="5191" y="4768"/>
                  </a:lnTo>
                  <a:lnTo>
                    <a:pt x="5186" y="4753"/>
                  </a:lnTo>
                  <a:lnTo>
                    <a:pt x="4869" y="4308"/>
                  </a:lnTo>
                  <a:lnTo>
                    <a:pt x="4850" y="4273"/>
                  </a:lnTo>
                  <a:lnTo>
                    <a:pt x="4839" y="4234"/>
                  </a:lnTo>
                  <a:lnTo>
                    <a:pt x="4839" y="4195"/>
                  </a:lnTo>
                  <a:lnTo>
                    <a:pt x="4846" y="4156"/>
                  </a:lnTo>
                  <a:lnTo>
                    <a:pt x="4861" y="4120"/>
                  </a:lnTo>
                  <a:lnTo>
                    <a:pt x="4932" y="3992"/>
                  </a:lnTo>
                  <a:lnTo>
                    <a:pt x="4992" y="3860"/>
                  </a:lnTo>
                  <a:lnTo>
                    <a:pt x="5044" y="3724"/>
                  </a:lnTo>
                  <a:lnTo>
                    <a:pt x="5085" y="3584"/>
                  </a:lnTo>
                  <a:lnTo>
                    <a:pt x="5100" y="3547"/>
                  </a:lnTo>
                  <a:lnTo>
                    <a:pt x="5120" y="3513"/>
                  </a:lnTo>
                  <a:lnTo>
                    <a:pt x="5150" y="3487"/>
                  </a:lnTo>
                  <a:lnTo>
                    <a:pt x="5184" y="3469"/>
                  </a:lnTo>
                  <a:lnTo>
                    <a:pt x="5223" y="3457"/>
                  </a:lnTo>
                  <a:lnTo>
                    <a:pt x="5761" y="3366"/>
                  </a:lnTo>
                  <a:lnTo>
                    <a:pt x="5776" y="3361"/>
                  </a:lnTo>
                  <a:lnTo>
                    <a:pt x="5786" y="3349"/>
                  </a:lnTo>
                  <a:lnTo>
                    <a:pt x="5789" y="3335"/>
                  </a:lnTo>
                  <a:lnTo>
                    <a:pt x="5791" y="3335"/>
                  </a:lnTo>
                  <a:lnTo>
                    <a:pt x="5791" y="2795"/>
                  </a:lnTo>
                  <a:lnTo>
                    <a:pt x="5787" y="2780"/>
                  </a:lnTo>
                  <a:lnTo>
                    <a:pt x="5778" y="2769"/>
                  </a:lnTo>
                  <a:lnTo>
                    <a:pt x="5763" y="2761"/>
                  </a:lnTo>
                  <a:lnTo>
                    <a:pt x="5225" y="2670"/>
                  </a:lnTo>
                  <a:lnTo>
                    <a:pt x="5186" y="2661"/>
                  </a:lnTo>
                  <a:lnTo>
                    <a:pt x="5152" y="2640"/>
                  </a:lnTo>
                  <a:lnTo>
                    <a:pt x="5122" y="2614"/>
                  </a:lnTo>
                  <a:lnTo>
                    <a:pt x="5100" y="2582"/>
                  </a:lnTo>
                  <a:lnTo>
                    <a:pt x="5087" y="2543"/>
                  </a:lnTo>
                  <a:lnTo>
                    <a:pt x="5046" y="2404"/>
                  </a:lnTo>
                  <a:lnTo>
                    <a:pt x="4994" y="2268"/>
                  </a:lnTo>
                  <a:lnTo>
                    <a:pt x="4934" y="2136"/>
                  </a:lnTo>
                  <a:lnTo>
                    <a:pt x="4863" y="2007"/>
                  </a:lnTo>
                  <a:lnTo>
                    <a:pt x="4846" y="1972"/>
                  </a:lnTo>
                  <a:lnTo>
                    <a:pt x="4839" y="1933"/>
                  </a:lnTo>
                  <a:lnTo>
                    <a:pt x="4841" y="1893"/>
                  </a:lnTo>
                  <a:lnTo>
                    <a:pt x="4852" y="1854"/>
                  </a:lnTo>
                  <a:lnTo>
                    <a:pt x="4871" y="1819"/>
                  </a:lnTo>
                  <a:lnTo>
                    <a:pt x="5187" y="1376"/>
                  </a:lnTo>
                  <a:lnTo>
                    <a:pt x="5193" y="1361"/>
                  </a:lnTo>
                  <a:lnTo>
                    <a:pt x="5191" y="1344"/>
                  </a:lnTo>
                  <a:lnTo>
                    <a:pt x="5184" y="1331"/>
                  </a:lnTo>
                  <a:lnTo>
                    <a:pt x="4802" y="950"/>
                  </a:lnTo>
                  <a:lnTo>
                    <a:pt x="4794" y="946"/>
                  </a:lnTo>
                  <a:lnTo>
                    <a:pt x="4789" y="942"/>
                  </a:lnTo>
                  <a:lnTo>
                    <a:pt x="4783" y="940"/>
                  </a:lnTo>
                  <a:lnTo>
                    <a:pt x="4778" y="940"/>
                  </a:lnTo>
                  <a:lnTo>
                    <a:pt x="4772" y="940"/>
                  </a:lnTo>
                  <a:lnTo>
                    <a:pt x="4765" y="944"/>
                  </a:lnTo>
                  <a:lnTo>
                    <a:pt x="4759" y="946"/>
                  </a:lnTo>
                  <a:lnTo>
                    <a:pt x="4315" y="1264"/>
                  </a:lnTo>
                  <a:lnTo>
                    <a:pt x="4280" y="1283"/>
                  </a:lnTo>
                  <a:lnTo>
                    <a:pt x="4243" y="1294"/>
                  </a:lnTo>
                  <a:lnTo>
                    <a:pt x="4204" y="1296"/>
                  </a:lnTo>
                  <a:lnTo>
                    <a:pt x="4165" y="1288"/>
                  </a:lnTo>
                  <a:lnTo>
                    <a:pt x="4127" y="1272"/>
                  </a:lnTo>
                  <a:lnTo>
                    <a:pt x="3997" y="1201"/>
                  </a:lnTo>
                  <a:lnTo>
                    <a:pt x="3861" y="1139"/>
                  </a:lnTo>
                  <a:lnTo>
                    <a:pt x="3721" y="1087"/>
                  </a:lnTo>
                  <a:lnTo>
                    <a:pt x="3578" y="1046"/>
                  </a:lnTo>
                  <a:lnTo>
                    <a:pt x="3540" y="1031"/>
                  </a:lnTo>
                  <a:lnTo>
                    <a:pt x="3509" y="1009"/>
                  </a:lnTo>
                  <a:lnTo>
                    <a:pt x="3481" y="981"/>
                  </a:lnTo>
                  <a:lnTo>
                    <a:pt x="3462" y="946"/>
                  </a:lnTo>
                  <a:lnTo>
                    <a:pt x="3451" y="907"/>
                  </a:lnTo>
                  <a:lnTo>
                    <a:pt x="3361" y="372"/>
                  </a:lnTo>
                  <a:lnTo>
                    <a:pt x="3354" y="359"/>
                  </a:lnTo>
                  <a:lnTo>
                    <a:pt x="3343" y="348"/>
                  </a:lnTo>
                  <a:lnTo>
                    <a:pt x="3328" y="344"/>
                  </a:lnTo>
                  <a:lnTo>
                    <a:pt x="2788" y="344"/>
                  </a:lnTo>
                  <a:close/>
                  <a:moveTo>
                    <a:pt x="2786" y="0"/>
                  </a:moveTo>
                  <a:lnTo>
                    <a:pt x="3324" y="0"/>
                  </a:lnTo>
                  <a:lnTo>
                    <a:pt x="3386" y="6"/>
                  </a:lnTo>
                  <a:lnTo>
                    <a:pt x="3443" y="19"/>
                  </a:lnTo>
                  <a:lnTo>
                    <a:pt x="3497" y="43"/>
                  </a:lnTo>
                  <a:lnTo>
                    <a:pt x="3548" y="73"/>
                  </a:lnTo>
                  <a:lnTo>
                    <a:pt x="3591" y="110"/>
                  </a:lnTo>
                  <a:lnTo>
                    <a:pt x="3630" y="153"/>
                  </a:lnTo>
                  <a:lnTo>
                    <a:pt x="3661" y="203"/>
                  </a:lnTo>
                  <a:lnTo>
                    <a:pt x="3684" y="257"/>
                  </a:lnTo>
                  <a:lnTo>
                    <a:pt x="3699" y="317"/>
                  </a:lnTo>
                  <a:lnTo>
                    <a:pt x="3771" y="741"/>
                  </a:lnTo>
                  <a:lnTo>
                    <a:pt x="3919" y="791"/>
                  </a:lnTo>
                  <a:lnTo>
                    <a:pt x="4064" y="851"/>
                  </a:lnTo>
                  <a:lnTo>
                    <a:pt x="4204" y="920"/>
                  </a:lnTo>
                  <a:lnTo>
                    <a:pt x="4560" y="667"/>
                  </a:lnTo>
                  <a:lnTo>
                    <a:pt x="4610" y="635"/>
                  </a:lnTo>
                  <a:lnTo>
                    <a:pt x="4664" y="614"/>
                  </a:lnTo>
                  <a:lnTo>
                    <a:pt x="4720" y="600"/>
                  </a:lnTo>
                  <a:lnTo>
                    <a:pt x="4779" y="596"/>
                  </a:lnTo>
                  <a:lnTo>
                    <a:pt x="4839" y="601"/>
                  </a:lnTo>
                  <a:lnTo>
                    <a:pt x="4897" y="614"/>
                  </a:lnTo>
                  <a:lnTo>
                    <a:pt x="4951" y="637"/>
                  </a:lnTo>
                  <a:lnTo>
                    <a:pt x="5001" y="668"/>
                  </a:lnTo>
                  <a:lnTo>
                    <a:pt x="5046" y="707"/>
                  </a:lnTo>
                  <a:lnTo>
                    <a:pt x="5428" y="1089"/>
                  </a:lnTo>
                  <a:lnTo>
                    <a:pt x="5469" y="1134"/>
                  </a:lnTo>
                  <a:lnTo>
                    <a:pt x="5499" y="1186"/>
                  </a:lnTo>
                  <a:lnTo>
                    <a:pt x="5521" y="1240"/>
                  </a:lnTo>
                  <a:lnTo>
                    <a:pt x="5536" y="1296"/>
                  </a:lnTo>
                  <a:lnTo>
                    <a:pt x="5540" y="1354"/>
                  </a:lnTo>
                  <a:lnTo>
                    <a:pt x="5536" y="1411"/>
                  </a:lnTo>
                  <a:lnTo>
                    <a:pt x="5523" y="1469"/>
                  </a:lnTo>
                  <a:lnTo>
                    <a:pt x="5500" y="1525"/>
                  </a:lnTo>
                  <a:lnTo>
                    <a:pt x="5469" y="1577"/>
                  </a:lnTo>
                  <a:lnTo>
                    <a:pt x="5215" y="1931"/>
                  </a:lnTo>
                  <a:lnTo>
                    <a:pt x="5282" y="2067"/>
                  </a:lnTo>
                  <a:lnTo>
                    <a:pt x="5340" y="2204"/>
                  </a:lnTo>
                  <a:lnTo>
                    <a:pt x="5389" y="2348"/>
                  </a:lnTo>
                  <a:lnTo>
                    <a:pt x="5819" y="2420"/>
                  </a:lnTo>
                  <a:lnTo>
                    <a:pt x="5879" y="2435"/>
                  </a:lnTo>
                  <a:lnTo>
                    <a:pt x="5933" y="2459"/>
                  </a:lnTo>
                  <a:lnTo>
                    <a:pt x="5983" y="2491"/>
                  </a:lnTo>
                  <a:lnTo>
                    <a:pt x="6026" y="2528"/>
                  </a:lnTo>
                  <a:lnTo>
                    <a:pt x="6063" y="2573"/>
                  </a:lnTo>
                  <a:lnTo>
                    <a:pt x="6093" y="2621"/>
                  </a:lnTo>
                  <a:lnTo>
                    <a:pt x="6115" y="2675"/>
                  </a:lnTo>
                  <a:lnTo>
                    <a:pt x="6128" y="2735"/>
                  </a:lnTo>
                  <a:lnTo>
                    <a:pt x="6132" y="2795"/>
                  </a:lnTo>
                  <a:lnTo>
                    <a:pt x="6132" y="3335"/>
                  </a:lnTo>
                  <a:lnTo>
                    <a:pt x="6128" y="3394"/>
                  </a:lnTo>
                  <a:lnTo>
                    <a:pt x="6114" y="3452"/>
                  </a:lnTo>
                  <a:lnTo>
                    <a:pt x="6091" y="3506"/>
                  </a:lnTo>
                  <a:lnTo>
                    <a:pt x="6061" y="3556"/>
                  </a:lnTo>
                  <a:lnTo>
                    <a:pt x="6024" y="3601"/>
                  </a:lnTo>
                  <a:lnTo>
                    <a:pt x="5979" y="3638"/>
                  </a:lnTo>
                  <a:lnTo>
                    <a:pt x="5931" y="3670"/>
                  </a:lnTo>
                  <a:lnTo>
                    <a:pt x="5875" y="3692"/>
                  </a:lnTo>
                  <a:lnTo>
                    <a:pt x="5817" y="3707"/>
                  </a:lnTo>
                  <a:lnTo>
                    <a:pt x="5387" y="3779"/>
                  </a:lnTo>
                  <a:lnTo>
                    <a:pt x="5338" y="3921"/>
                  </a:lnTo>
                  <a:lnTo>
                    <a:pt x="5279" y="4061"/>
                  </a:lnTo>
                  <a:lnTo>
                    <a:pt x="5214" y="4197"/>
                  </a:lnTo>
                  <a:lnTo>
                    <a:pt x="5467" y="4552"/>
                  </a:lnTo>
                  <a:lnTo>
                    <a:pt x="5499" y="4604"/>
                  </a:lnTo>
                  <a:lnTo>
                    <a:pt x="5519" y="4660"/>
                  </a:lnTo>
                  <a:lnTo>
                    <a:pt x="5532" y="4716"/>
                  </a:lnTo>
                  <a:lnTo>
                    <a:pt x="5538" y="4776"/>
                  </a:lnTo>
                  <a:lnTo>
                    <a:pt x="5532" y="4833"/>
                  </a:lnTo>
                  <a:lnTo>
                    <a:pt x="5519" y="4889"/>
                  </a:lnTo>
                  <a:lnTo>
                    <a:pt x="5497" y="4943"/>
                  </a:lnTo>
                  <a:lnTo>
                    <a:pt x="5465" y="4993"/>
                  </a:lnTo>
                  <a:lnTo>
                    <a:pt x="5426" y="5040"/>
                  </a:lnTo>
                  <a:lnTo>
                    <a:pt x="5044" y="5422"/>
                  </a:lnTo>
                  <a:lnTo>
                    <a:pt x="4997" y="5461"/>
                  </a:lnTo>
                  <a:lnTo>
                    <a:pt x="4947" y="5492"/>
                  </a:lnTo>
                  <a:lnTo>
                    <a:pt x="4893" y="5515"/>
                  </a:lnTo>
                  <a:lnTo>
                    <a:pt x="4835" y="5528"/>
                  </a:lnTo>
                  <a:lnTo>
                    <a:pt x="4776" y="5533"/>
                  </a:lnTo>
                  <a:lnTo>
                    <a:pt x="4718" y="5528"/>
                  </a:lnTo>
                  <a:lnTo>
                    <a:pt x="4660" y="5515"/>
                  </a:lnTo>
                  <a:lnTo>
                    <a:pt x="4606" y="5492"/>
                  </a:lnTo>
                  <a:lnTo>
                    <a:pt x="4556" y="5463"/>
                  </a:lnTo>
                  <a:lnTo>
                    <a:pt x="4202" y="5209"/>
                  </a:lnTo>
                  <a:lnTo>
                    <a:pt x="4066" y="5275"/>
                  </a:lnTo>
                  <a:lnTo>
                    <a:pt x="3926" y="5332"/>
                  </a:lnTo>
                  <a:lnTo>
                    <a:pt x="3783" y="5383"/>
                  </a:lnTo>
                  <a:lnTo>
                    <a:pt x="3710" y="5813"/>
                  </a:lnTo>
                  <a:lnTo>
                    <a:pt x="3695" y="5870"/>
                  </a:lnTo>
                  <a:lnTo>
                    <a:pt x="3673" y="5926"/>
                  </a:lnTo>
                  <a:lnTo>
                    <a:pt x="3641" y="5975"/>
                  </a:lnTo>
                  <a:lnTo>
                    <a:pt x="3604" y="6019"/>
                  </a:lnTo>
                  <a:lnTo>
                    <a:pt x="3559" y="6056"/>
                  </a:lnTo>
                  <a:lnTo>
                    <a:pt x="3509" y="6086"/>
                  </a:lnTo>
                  <a:lnTo>
                    <a:pt x="3455" y="6109"/>
                  </a:lnTo>
                  <a:lnTo>
                    <a:pt x="3397" y="6124"/>
                  </a:lnTo>
                  <a:lnTo>
                    <a:pt x="3337" y="6127"/>
                  </a:lnTo>
                  <a:lnTo>
                    <a:pt x="2795" y="6127"/>
                  </a:lnTo>
                  <a:lnTo>
                    <a:pt x="2735" y="6124"/>
                  </a:lnTo>
                  <a:lnTo>
                    <a:pt x="2678" y="6109"/>
                  </a:lnTo>
                  <a:lnTo>
                    <a:pt x="2624" y="6086"/>
                  </a:lnTo>
                  <a:lnTo>
                    <a:pt x="2573" y="6056"/>
                  </a:lnTo>
                  <a:lnTo>
                    <a:pt x="2529" y="6019"/>
                  </a:lnTo>
                  <a:lnTo>
                    <a:pt x="2491" y="5975"/>
                  </a:lnTo>
                  <a:lnTo>
                    <a:pt x="2460" y="5926"/>
                  </a:lnTo>
                  <a:lnTo>
                    <a:pt x="2437" y="5870"/>
                  </a:lnTo>
                  <a:lnTo>
                    <a:pt x="2422" y="5813"/>
                  </a:lnTo>
                  <a:lnTo>
                    <a:pt x="2350" y="5383"/>
                  </a:lnTo>
                  <a:lnTo>
                    <a:pt x="2212" y="5334"/>
                  </a:lnTo>
                  <a:lnTo>
                    <a:pt x="2076" y="5278"/>
                  </a:lnTo>
                  <a:lnTo>
                    <a:pt x="1945" y="5215"/>
                  </a:lnTo>
                  <a:lnTo>
                    <a:pt x="1586" y="5472"/>
                  </a:lnTo>
                  <a:lnTo>
                    <a:pt x="1535" y="5502"/>
                  </a:lnTo>
                  <a:lnTo>
                    <a:pt x="1481" y="5524"/>
                  </a:lnTo>
                  <a:lnTo>
                    <a:pt x="1426" y="5537"/>
                  </a:lnTo>
                  <a:lnTo>
                    <a:pt x="1366" y="5543"/>
                  </a:lnTo>
                  <a:lnTo>
                    <a:pt x="1306" y="5537"/>
                  </a:lnTo>
                  <a:lnTo>
                    <a:pt x="1249" y="5524"/>
                  </a:lnTo>
                  <a:lnTo>
                    <a:pt x="1194" y="5500"/>
                  </a:lnTo>
                  <a:lnTo>
                    <a:pt x="1144" y="5470"/>
                  </a:lnTo>
                  <a:lnTo>
                    <a:pt x="1098" y="5431"/>
                  </a:lnTo>
                  <a:lnTo>
                    <a:pt x="717" y="5049"/>
                  </a:lnTo>
                  <a:lnTo>
                    <a:pt x="677" y="5003"/>
                  </a:lnTo>
                  <a:lnTo>
                    <a:pt x="647" y="4952"/>
                  </a:lnTo>
                  <a:lnTo>
                    <a:pt x="624" y="4898"/>
                  </a:lnTo>
                  <a:lnTo>
                    <a:pt x="609" y="4841"/>
                  </a:lnTo>
                  <a:lnTo>
                    <a:pt x="606" y="4783"/>
                  </a:lnTo>
                  <a:lnTo>
                    <a:pt x="609" y="4725"/>
                  </a:lnTo>
                  <a:lnTo>
                    <a:pt x="622" y="4669"/>
                  </a:lnTo>
                  <a:lnTo>
                    <a:pt x="645" y="4614"/>
                  </a:lnTo>
                  <a:lnTo>
                    <a:pt x="677" y="4561"/>
                  </a:lnTo>
                  <a:lnTo>
                    <a:pt x="928" y="4211"/>
                  </a:lnTo>
                  <a:lnTo>
                    <a:pt x="861" y="4076"/>
                  </a:lnTo>
                  <a:lnTo>
                    <a:pt x="801" y="3936"/>
                  </a:lnTo>
                  <a:lnTo>
                    <a:pt x="753" y="3794"/>
                  </a:lnTo>
                  <a:lnTo>
                    <a:pt x="317" y="3720"/>
                  </a:lnTo>
                  <a:lnTo>
                    <a:pt x="257" y="3705"/>
                  </a:lnTo>
                  <a:lnTo>
                    <a:pt x="203" y="3683"/>
                  </a:lnTo>
                  <a:lnTo>
                    <a:pt x="153" y="3651"/>
                  </a:lnTo>
                  <a:lnTo>
                    <a:pt x="110" y="3614"/>
                  </a:lnTo>
                  <a:lnTo>
                    <a:pt x="73" y="3569"/>
                  </a:lnTo>
                  <a:lnTo>
                    <a:pt x="41" y="3519"/>
                  </a:lnTo>
                  <a:lnTo>
                    <a:pt x="19" y="3465"/>
                  </a:lnTo>
                  <a:lnTo>
                    <a:pt x="6" y="3407"/>
                  </a:lnTo>
                  <a:lnTo>
                    <a:pt x="0" y="3346"/>
                  </a:lnTo>
                  <a:lnTo>
                    <a:pt x="0" y="2808"/>
                  </a:lnTo>
                  <a:lnTo>
                    <a:pt x="6" y="2746"/>
                  </a:lnTo>
                  <a:lnTo>
                    <a:pt x="19" y="2688"/>
                  </a:lnTo>
                  <a:lnTo>
                    <a:pt x="41" y="2634"/>
                  </a:lnTo>
                  <a:lnTo>
                    <a:pt x="73" y="2586"/>
                  </a:lnTo>
                  <a:lnTo>
                    <a:pt x="110" y="2541"/>
                  </a:lnTo>
                  <a:lnTo>
                    <a:pt x="153" y="2502"/>
                  </a:lnTo>
                  <a:lnTo>
                    <a:pt x="203" y="2472"/>
                  </a:lnTo>
                  <a:lnTo>
                    <a:pt x="257" y="2448"/>
                  </a:lnTo>
                  <a:lnTo>
                    <a:pt x="317" y="2433"/>
                  </a:lnTo>
                  <a:lnTo>
                    <a:pt x="742" y="2363"/>
                  </a:lnTo>
                  <a:lnTo>
                    <a:pt x="790" y="2219"/>
                  </a:lnTo>
                  <a:lnTo>
                    <a:pt x="846" y="2080"/>
                  </a:lnTo>
                  <a:lnTo>
                    <a:pt x="913" y="1944"/>
                  </a:lnTo>
                  <a:lnTo>
                    <a:pt x="656" y="1584"/>
                  </a:lnTo>
                  <a:lnTo>
                    <a:pt x="626" y="1532"/>
                  </a:lnTo>
                  <a:lnTo>
                    <a:pt x="604" y="1476"/>
                  </a:lnTo>
                  <a:lnTo>
                    <a:pt x="591" y="1419"/>
                  </a:lnTo>
                  <a:lnTo>
                    <a:pt x="587" y="1361"/>
                  </a:lnTo>
                  <a:lnTo>
                    <a:pt x="591" y="1303"/>
                  </a:lnTo>
                  <a:lnTo>
                    <a:pt x="606" y="1247"/>
                  </a:lnTo>
                  <a:lnTo>
                    <a:pt x="628" y="1193"/>
                  </a:lnTo>
                  <a:lnTo>
                    <a:pt x="658" y="1143"/>
                  </a:lnTo>
                  <a:lnTo>
                    <a:pt x="697" y="1097"/>
                  </a:lnTo>
                  <a:lnTo>
                    <a:pt x="1081" y="715"/>
                  </a:lnTo>
                  <a:lnTo>
                    <a:pt x="1126" y="676"/>
                  </a:lnTo>
                  <a:lnTo>
                    <a:pt x="1176" y="644"/>
                  </a:lnTo>
                  <a:lnTo>
                    <a:pt x="1230" y="622"/>
                  </a:lnTo>
                  <a:lnTo>
                    <a:pt x="1288" y="609"/>
                  </a:lnTo>
                  <a:lnTo>
                    <a:pt x="1349" y="603"/>
                  </a:lnTo>
                  <a:lnTo>
                    <a:pt x="1407" y="609"/>
                  </a:lnTo>
                  <a:lnTo>
                    <a:pt x="1465" y="622"/>
                  </a:lnTo>
                  <a:lnTo>
                    <a:pt x="1519" y="644"/>
                  </a:lnTo>
                  <a:lnTo>
                    <a:pt x="1569" y="674"/>
                  </a:lnTo>
                  <a:lnTo>
                    <a:pt x="1921" y="927"/>
                  </a:lnTo>
                  <a:lnTo>
                    <a:pt x="2055" y="860"/>
                  </a:lnTo>
                  <a:lnTo>
                    <a:pt x="2195" y="801"/>
                  </a:lnTo>
                  <a:lnTo>
                    <a:pt x="2337" y="752"/>
                  </a:lnTo>
                  <a:lnTo>
                    <a:pt x="2411" y="317"/>
                  </a:lnTo>
                  <a:lnTo>
                    <a:pt x="2426" y="257"/>
                  </a:lnTo>
                  <a:lnTo>
                    <a:pt x="2450" y="203"/>
                  </a:lnTo>
                  <a:lnTo>
                    <a:pt x="2480" y="153"/>
                  </a:lnTo>
                  <a:lnTo>
                    <a:pt x="2519" y="110"/>
                  </a:lnTo>
                  <a:lnTo>
                    <a:pt x="2564" y="73"/>
                  </a:lnTo>
                  <a:lnTo>
                    <a:pt x="2612" y="43"/>
                  </a:lnTo>
                  <a:lnTo>
                    <a:pt x="2666" y="19"/>
                  </a:lnTo>
                  <a:lnTo>
                    <a:pt x="2724" y="6"/>
                  </a:lnTo>
                  <a:lnTo>
                    <a:pt x="27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13571538" y="3205163"/>
              <a:ext cx="2100263" cy="2100263"/>
            </a:xfrm>
            <a:custGeom>
              <a:avLst/>
              <a:gdLst>
                <a:gd name="T0" fmla="*/ 1114 w 2646"/>
                <a:gd name="T1" fmla="*/ 368 h 2645"/>
                <a:gd name="T2" fmla="*/ 831 w 2646"/>
                <a:gd name="T3" fmla="*/ 480 h 2645"/>
                <a:gd name="T4" fmla="*/ 598 w 2646"/>
                <a:gd name="T5" fmla="*/ 668 h 2645"/>
                <a:gd name="T6" fmla="*/ 432 w 2646"/>
                <a:gd name="T7" fmla="*/ 920 h 2645"/>
                <a:gd name="T8" fmla="*/ 352 w 2646"/>
                <a:gd name="T9" fmla="*/ 1216 h 2645"/>
                <a:gd name="T10" fmla="*/ 369 w 2646"/>
                <a:gd name="T11" fmla="*/ 1532 h 2645"/>
                <a:gd name="T12" fmla="*/ 479 w 2646"/>
                <a:gd name="T13" fmla="*/ 1815 h 2645"/>
                <a:gd name="T14" fmla="*/ 669 w 2646"/>
                <a:gd name="T15" fmla="*/ 2048 h 2645"/>
                <a:gd name="T16" fmla="*/ 921 w 2646"/>
                <a:gd name="T17" fmla="*/ 2212 h 2645"/>
                <a:gd name="T18" fmla="*/ 1217 w 2646"/>
                <a:gd name="T19" fmla="*/ 2294 h 2645"/>
                <a:gd name="T20" fmla="*/ 1534 w 2646"/>
                <a:gd name="T21" fmla="*/ 2277 h 2645"/>
                <a:gd name="T22" fmla="*/ 1817 w 2646"/>
                <a:gd name="T23" fmla="*/ 2165 h 2645"/>
                <a:gd name="T24" fmla="*/ 2048 w 2646"/>
                <a:gd name="T25" fmla="*/ 1977 h 2645"/>
                <a:gd name="T26" fmla="*/ 2214 w 2646"/>
                <a:gd name="T27" fmla="*/ 1726 h 2645"/>
                <a:gd name="T28" fmla="*/ 2296 w 2646"/>
                <a:gd name="T29" fmla="*/ 1430 h 2645"/>
                <a:gd name="T30" fmla="*/ 2279 w 2646"/>
                <a:gd name="T31" fmla="*/ 1113 h 2645"/>
                <a:gd name="T32" fmla="*/ 2167 w 2646"/>
                <a:gd name="T33" fmla="*/ 830 h 2645"/>
                <a:gd name="T34" fmla="*/ 1979 w 2646"/>
                <a:gd name="T35" fmla="*/ 597 h 2645"/>
                <a:gd name="T36" fmla="*/ 1727 w 2646"/>
                <a:gd name="T37" fmla="*/ 434 h 2645"/>
                <a:gd name="T38" fmla="*/ 1429 w 2646"/>
                <a:gd name="T39" fmla="*/ 352 h 2645"/>
                <a:gd name="T40" fmla="*/ 1444 w 2646"/>
                <a:gd name="T41" fmla="*/ 5 h 2645"/>
                <a:gd name="T42" fmla="*/ 1785 w 2646"/>
                <a:gd name="T43" fmla="*/ 84 h 2645"/>
                <a:gd name="T44" fmla="*/ 2087 w 2646"/>
                <a:gd name="T45" fmla="*/ 242 h 2645"/>
                <a:gd name="T46" fmla="*/ 2335 w 2646"/>
                <a:gd name="T47" fmla="*/ 471 h 2645"/>
                <a:gd name="T48" fmla="*/ 2519 w 2646"/>
                <a:gd name="T49" fmla="*/ 756 h 2645"/>
                <a:gd name="T50" fmla="*/ 2625 w 2646"/>
                <a:gd name="T51" fmla="*/ 1085 h 2645"/>
                <a:gd name="T52" fmla="*/ 2640 w 2646"/>
                <a:gd name="T53" fmla="*/ 1443 h 2645"/>
                <a:gd name="T54" fmla="*/ 2564 w 2646"/>
                <a:gd name="T55" fmla="*/ 1783 h 2645"/>
                <a:gd name="T56" fmla="*/ 2404 w 2646"/>
                <a:gd name="T57" fmla="*/ 2085 h 2645"/>
                <a:gd name="T58" fmla="*/ 2176 w 2646"/>
                <a:gd name="T59" fmla="*/ 2335 h 2645"/>
                <a:gd name="T60" fmla="*/ 1890 w 2646"/>
                <a:gd name="T61" fmla="*/ 2517 h 2645"/>
                <a:gd name="T62" fmla="*/ 1562 w 2646"/>
                <a:gd name="T63" fmla="*/ 2623 h 2645"/>
                <a:gd name="T64" fmla="*/ 1204 w 2646"/>
                <a:gd name="T65" fmla="*/ 2640 h 2645"/>
                <a:gd name="T66" fmla="*/ 863 w 2646"/>
                <a:gd name="T67" fmla="*/ 2562 h 2645"/>
                <a:gd name="T68" fmla="*/ 561 w 2646"/>
                <a:gd name="T69" fmla="*/ 2403 h 2645"/>
                <a:gd name="T70" fmla="*/ 311 w 2646"/>
                <a:gd name="T71" fmla="*/ 2174 h 2645"/>
                <a:gd name="T72" fmla="*/ 127 w 2646"/>
                <a:gd name="T73" fmla="*/ 1890 h 2645"/>
                <a:gd name="T74" fmla="*/ 21 w 2646"/>
                <a:gd name="T75" fmla="*/ 1560 h 2645"/>
                <a:gd name="T76" fmla="*/ 6 w 2646"/>
                <a:gd name="T77" fmla="*/ 1203 h 2645"/>
                <a:gd name="T78" fmla="*/ 82 w 2646"/>
                <a:gd name="T79" fmla="*/ 862 h 2645"/>
                <a:gd name="T80" fmla="*/ 242 w 2646"/>
                <a:gd name="T81" fmla="*/ 560 h 2645"/>
                <a:gd name="T82" fmla="*/ 472 w 2646"/>
                <a:gd name="T83" fmla="*/ 311 h 2645"/>
                <a:gd name="T84" fmla="*/ 757 w 2646"/>
                <a:gd name="T85" fmla="*/ 128 h 2645"/>
                <a:gd name="T86" fmla="*/ 1086 w 2646"/>
                <a:gd name="T87" fmla="*/ 22 h 2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46" h="2645">
                  <a:moveTo>
                    <a:pt x="1323" y="346"/>
                  </a:moveTo>
                  <a:lnTo>
                    <a:pt x="1217" y="352"/>
                  </a:lnTo>
                  <a:lnTo>
                    <a:pt x="1114" y="368"/>
                  </a:lnTo>
                  <a:lnTo>
                    <a:pt x="1014" y="396"/>
                  </a:lnTo>
                  <a:lnTo>
                    <a:pt x="921" y="434"/>
                  </a:lnTo>
                  <a:lnTo>
                    <a:pt x="831" y="480"/>
                  </a:lnTo>
                  <a:lnTo>
                    <a:pt x="745" y="534"/>
                  </a:lnTo>
                  <a:lnTo>
                    <a:pt x="669" y="597"/>
                  </a:lnTo>
                  <a:lnTo>
                    <a:pt x="598" y="668"/>
                  </a:lnTo>
                  <a:lnTo>
                    <a:pt x="535" y="746"/>
                  </a:lnTo>
                  <a:lnTo>
                    <a:pt x="479" y="830"/>
                  </a:lnTo>
                  <a:lnTo>
                    <a:pt x="432" y="920"/>
                  </a:lnTo>
                  <a:lnTo>
                    <a:pt x="395" y="1014"/>
                  </a:lnTo>
                  <a:lnTo>
                    <a:pt x="369" y="1113"/>
                  </a:lnTo>
                  <a:lnTo>
                    <a:pt x="352" y="1216"/>
                  </a:lnTo>
                  <a:lnTo>
                    <a:pt x="347" y="1324"/>
                  </a:lnTo>
                  <a:lnTo>
                    <a:pt x="352" y="1430"/>
                  </a:lnTo>
                  <a:lnTo>
                    <a:pt x="369" y="1532"/>
                  </a:lnTo>
                  <a:lnTo>
                    <a:pt x="395" y="1631"/>
                  </a:lnTo>
                  <a:lnTo>
                    <a:pt x="432" y="1726"/>
                  </a:lnTo>
                  <a:lnTo>
                    <a:pt x="479" y="1815"/>
                  </a:lnTo>
                  <a:lnTo>
                    <a:pt x="535" y="1899"/>
                  </a:lnTo>
                  <a:lnTo>
                    <a:pt x="598" y="1977"/>
                  </a:lnTo>
                  <a:lnTo>
                    <a:pt x="669" y="2048"/>
                  </a:lnTo>
                  <a:lnTo>
                    <a:pt x="745" y="2111"/>
                  </a:lnTo>
                  <a:lnTo>
                    <a:pt x="831" y="2165"/>
                  </a:lnTo>
                  <a:lnTo>
                    <a:pt x="921" y="2212"/>
                  </a:lnTo>
                  <a:lnTo>
                    <a:pt x="1014" y="2249"/>
                  </a:lnTo>
                  <a:lnTo>
                    <a:pt x="1114" y="2277"/>
                  </a:lnTo>
                  <a:lnTo>
                    <a:pt x="1217" y="2294"/>
                  </a:lnTo>
                  <a:lnTo>
                    <a:pt x="1323" y="2299"/>
                  </a:lnTo>
                  <a:lnTo>
                    <a:pt x="1429" y="2294"/>
                  </a:lnTo>
                  <a:lnTo>
                    <a:pt x="1534" y="2277"/>
                  </a:lnTo>
                  <a:lnTo>
                    <a:pt x="1632" y="2249"/>
                  </a:lnTo>
                  <a:lnTo>
                    <a:pt x="1727" y="2212"/>
                  </a:lnTo>
                  <a:lnTo>
                    <a:pt x="1817" y="2165"/>
                  </a:lnTo>
                  <a:lnTo>
                    <a:pt x="1901" y="2111"/>
                  </a:lnTo>
                  <a:lnTo>
                    <a:pt x="1979" y="2048"/>
                  </a:lnTo>
                  <a:lnTo>
                    <a:pt x="2048" y="1977"/>
                  </a:lnTo>
                  <a:lnTo>
                    <a:pt x="2111" y="1899"/>
                  </a:lnTo>
                  <a:lnTo>
                    <a:pt x="2167" y="1815"/>
                  </a:lnTo>
                  <a:lnTo>
                    <a:pt x="2214" y="1726"/>
                  </a:lnTo>
                  <a:lnTo>
                    <a:pt x="2251" y="1631"/>
                  </a:lnTo>
                  <a:lnTo>
                    <a:pt x="2279" y="1532"/>
                  </a:lnTo>
                  <a:lnTo>
                    <a:pt x="2296" y="1430"/>
                  </a:lnTo>
                  <a:lnTo>
                    <a:pt x="2301" y="1324"/>
                  </a:lnTo>
                  <a:lnTo>
                    <a:pt x="2296" y="1216"/>
                  </a:lnTo>
                  <a:lnTo>
                    <a:pt x="2279" y="1113"/>
                  </a:lnTo>
                  <a:lnTo>
                    <a:pt x="2251" y="1014"/>
                  </a:lnTo>
                  <a:lnTo>
                    <a:pt x="2214" y="920"/>
                  </a:lnTo>
                  <a:lnTo>
                    <a:pt x="2167" y="830"/>
                  </a:lnTo>
                  <a:lnTo>
                    <a:pt x="2111" y="746"/>
                  </a:lnTo>
                  <a:lnTo>
                    <a:pt x="2048" y="668"/>
                  </a:lnTo>
                  <a:lnTo>
                    <a:pt x="1979" y="597"/>
                  </a:lnTo>
                  <a:lnTo>
                    <a:pt x="1901" y="534"/>
                  </a:lnTo>
                  <a:lnTo>
                    <a:pt x="1817" y="480"/>
                  </a:lnTo>
                  <a:lnTo>
                    <a:pt x="1727" y="434"/>
                  </a:lnTo>
                  <a:lnTo>
                    <a:pt x="1632" y="396"/>
                  </a:lnTo>
                  <a:lnTo>
                    <a:pt x="1534" y="368"/>
                  </a:lnTo>
                  <a:lnTo>
                    <a:pt x="1429" y="352"/>
                  </a:lnTo>
                  <a:lnTo>
                    <a:pt x="1323" y="346"/>
                  </a:lnTo>
                  <a:close/>
                  <a:moveTo>
                    <a:pt x="1323" y="0"/>
                  </a:moveTo>
                  <a:lnTo>
                    <a:pt x="1444" y="5"/>
                  </a:lnTo>
                  <a:lnTo>
                    <a:pt x="1562" y="22"/>
                  </a:lnTo>
                  <a:lnTo>
                    <a:pt x="1675" y="48"/>
                  </a:lnTo>
                  <a:lnTo>
                    <a:pt x="1785" y="84"/>
                  </a:lnTo>
                  <a:lnTo>
                    <a:pt x="1890" y="128"/>
                  </a:lnTo>
                  <a:lnTo>
                    <a:pt x="1990" y="180"/>
                  </a:lnTo>
                  <a:lnTo>
                    <a:pt x="2087" y="242"/>
                  </a:lnTo>
                  <a:lnTo>
                    <a:pt x="2176" y="311"/>
                  </a:lnTo>
                  <a:lnTo>
                    <a:pt x="2258" y="387"/>
                  </a:lnTo>
                  <a:lnTo>
                    <a:pt x="2335" y="471"/>
                  </a:lnTo>
                  <a:lnTo>
                    <a:pt x="2404" y="560"/>
                  </a:lnTo>
                  <a:lnTo>
                    <a:pt x="2465" y="655"/>
                  </a:lnTo>
                  <a:lnTo>
                    <a:pt x="2519" y="756"/>
                  </a:lnTo>
                  <a:lnTo>
                    <a:pt x="2564" y="862"/>
                  </a:lnTo>
                  <a:lnTo>
                    <a:pt x="2599" y="972"/>
                  </a:lnTo>
                  <a:lnTo>
                    <a:pt x="2625" y="1085"/>
                  </a:lnTo>
                  <a:lnTo>
                    <a:pt x="2640" y="1203"/>
                  </a:lnTo>
                  <a:lnTo>
                    <a:pt x="2646" y="1324"/>
                  </a:lnTo>
                  <a:lnTo>
                    <a:pt x="2640" y="1443"/>
                  </a:lnTo>
                  <a:lnTo>
                    <a:pt x="2625" y="1560"/>
                  </a:lnTo>
                  <a:lnTo>
                    <a:pt x="2599" y="1674"/>
                  </a:lnTo>
                  <a:lnTo>
                    <a:pt x="2564" y="1783"/>
                  </a:lnTo>
                  <a:lnTo>
                    <a:pt x="2519" y="1890"/>
                  </a:lnTo>
                  <a:lnTo>
                    <a:pt x="2465" y="1990"/>
                  </a:lnTo>
                  <a:lnTo>
                    <a:pt x="2404" y="2085"/>
                  </a:lnTo>
                  <a:lnTo>
                    <a:pt x="2335" y="2174"/>
                  </a:lnTo>
                  <a:lnTo>
                    <a:pt x="2258" y="2258"/>
                  </a:lnTo>
                  <a:lnTo>
                    <a:pt x="2176" y="2335"/>
                  </a:lnTo>
                  <a:lnTo>
                    <a:pt x="2087" y="2403"/>
                  </a:lnTo>
                  <a:lnTo>
                    <a:pt x="1990" y="2465"/>
                  </a:lnTo>
                  <a:lnTo>
                    <a:pt x="1890" y="2517"/>
                  </a:lnTo>
                  <a:lnTo>
                    <a:pt x="1785" y="2562"/>
                  </a:lnTo>
                  <a:lnTo>
                    <a:pt x="1675" y="2597"/>
                  </a:lnTo>
                  <a:lnTo>
                    <a:pt x="1562" y="2623"/>
                  </a:lnTo>
                  <a:lnTo>
                    <a:pt x="1444" y="2640"/>
                  </a:lnTo>
                  <a:lnTo>
                    <a:pt x="1323" y="2645"/>
                  </a:lnTo>
                  <a:lnTo>
                    <a:pt x="1204" y="2640"/>
                  </a:lnTo>
                  <a:lnTo>
                    <a:pt x="1086" y="2623"/>
                  </a:lnTo>
                  <a:lnTo>
                    <a:pt x="973" y="2597"/>
                  </a:lnTo>
                  <a:lnTo>
                    <a:pt x="863" y="2562"/>
                  </a:lnTo>
                  <a:lnTo>
                    <a:pt x="757" y="2517"/>
                  </a:lnTo>
                  <a:lnTo>
                    <a:pt x="656" y="2465"/>
                  </a:lnTo>
                  <a:lnTo>
                    <a:pt x="561" y="2403"/>
                  </a:lnTo>
                  <a:lnTo>
                    <a:pt x="472" y="2335"/>
                  </a:lnTo>
                  <a:lnTo>
                    <a:pt x="388" y="2258"/>
                  </a:lnTo>
                  <a:lnTo>
                    <a:pt x="311" y="2174"/>
                  </a:lnTo>
                  <a:lnTo>
                    <a:pt x="242" y="2085"/>
                  </a:lnTo>
                  <a:lnTo>
                    <a:pt x="181" y="1990"/>
                  </a:lnTo>
                  <a:lnTo>
                    <a:pt x="127" y="1890"/>
                  </a:lnTo>
                  <a:lnTo>
                    <a:pt x="82" y="1783"/>
                  </a:lnTo>
                  <a:lnTo>
                    <a:pt x="47" y="1674"/>
                  </a:lnTo>
                  <a:lnTo>
                    <a:pt x="21" y="1560"/>
                  </a:lnTo>
                  <a:lnTo>
                    <a:pt x="6" y="1443"/>
                  </a:lnTo>
                  <a:lnTo>
                    <a:pt x="0" y="1324"/>
                  </a:lnTo>
                  <a:lnTo>
                    <a:pt x="6" y="1203"/>
                  </a:lnTo>
                  <a:lnTo>
                    <a:pt x="21" y="1085"/>
                  </a:lnTo>
                  <a:lnTo>
                    <a:pt x="47" y="972"/>
                  </a:lnTo>
                  <a:lnTo>
                    <a:pt x="82" y="862"/>
                  </a:lnTo>
                  <a:lnTo>
                    <a:pt x="127" y="756"/>
                  </a:lnTo>
                  <a:lnTo>
                    <a:pt x="181" y="655"/>
                  </a:lnTo>
                  <a:lnTo>
                    <a:pt x="242" y="560"/>
                  </a:lnTo>
                  <a:lnTo>
                    <a:pt x="311" y="471"/>
                  </a:lnTo>
                  <a:lnTo>
                    <a:pt x="388" y="387"/>
                  </a:lnTo>
                  <a:lnTo>
                    <a:pt x="472" y="311"/>
                  </a:lnTo>
                  <a:lnTo>
                    <a:pt x="561" y="242"/>
                  </a:lnTo>
                  <a:lnTo>
                    <a:pt x="656" y="180"/>
                  </a:lnTo>
                  <a:lnTo>
                    <a:pt x="757" y="128"/>
                  </a:lnTo>
                  <a:lnTo>
                    <a:pt x="863" y="84"/>
                  </a:lnTo>
                  <a:lnTo>
                    <a:pt x="973" y="48"/>
                  </a:lnTo>
                  <a:lnTo>
                    <a:pt x="1086" y="22"/>
                  </a:lnTo>
                  <a:lnTo>
                    <a:pt x="1204" y="5"/>
                  </a:lnTo>
                  <a:lnTo>
                    <a:pt x="1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cxnSp>
        <p:nvCxnSpPr>
          <p:cNvPr id="94" name="Elbow Connector 93"/>
          <p:cNvCxnSpPr/>
          <p:nvPr/>
        </p:nvCxnSpPr>
        <p:spPr>
          <a:xfrm rot="10800000" flipV="1">
            <a:off x="6921321" y="3327708"/>
            <a:ext cx="1735920" cy="962671"/>
          </a:xfrm>
          <a:prstGeom prst="bentConnector3">
            <a:avLst>
              <a:gd name="adj1" fmla="val 27320"/>
            </a:avLst>
          </a:prstGeom>
          <a:ln w="31750">
            <a:solidFill>
              <a:schemeClr val="tx1">
                <a:alpha val="33000"/>
              </a:schemeClr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10800000">
            <a:off x="7683125" y="4784818"/>
            <a:ext cx="974117" cy="636110"/>
          </a:xfrm>
          <a:prstGeom prst="bentConnector3">
            <a:avLst>
              <a:gd name="adj1" fmla="val 50000"/>
            </a:avLst>
          </a:prstGeom>
          <a:ln w="31750">
            <a:solidFill>
              <a:schemeClr val="tx1">
                <a:alpha val="33000"/>
              </a:schemeClr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9011923" y="5733820"/>
            <a:ext cx="2531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011923" y="5341275"/>
            <a:ext cx="253198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Free 3D Tetris Cube Diagram for PowerPoint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41212" y="1779883"/>
            <a:ext cx="3793760" cy="4119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307065" y="1780518"/>
            <a:ext cx="1043545" cy="10435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67377" y="2501294"/>
            <a:ext cx="31717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This is a sample text.  Insert your desired text here.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7377" y="1987005"/>
            <a:ext cx="3171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56040" y="4503146"/>
            <a:ext cx="4706324" cy="1657719"/>
            <a:chOff x="3524752" y="4580881"/>
            <a:chExt cx="4803600" cy="1691983"/>
          </a:xfrm>
        </p:grpSpPr>
        <p:sp>
          <p:nvSpPr>
            <p:cNvPr id="33" name="Oval 32"/>
            <p:cNvSpPr/>
            <p:nvPr/>
          </p:nvSpPr>
          <p:spPr>
            <a:xfrm rot="19704127">
              <a:off x="4962272" y="4823885"/>
              <a:ext cx="3366080" cy="144897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16000"/>
                    <a:alpha val="49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 rot="2437725">
              <a:off x="3524752" y="4580881"/>
              <a:ext cx="3438983" cy="166827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16000"/>
                    <a:alpha val="44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29618" y="1471796"/>
            <a:ext cx="4288089" cy="4727537"/>
            <a:chOff x="3902172" y="1482598"/>
            <a:chExt cx="4384480" cy="483380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3902172" y="2192845"/>
              <a:ext cx="1889614" cy="4123561"/>
            </a:xfrm>
            <a:custGeom>
              <a:avLst/>
              <a:gdLst>
                <a:gd name="T0" fmla="*/ 0 w 3019"/>
                <a:gd name="T1" fmla="*/ 0 h 6398"/>
                <a:gd name="T2" fmla="*/ 3019 w 3019"/>
                <a:gd name="T3" fmla="*/ 2016 h 6398"/>
                <a:gd name="T4" fmla="*/ 2999 w 3019"/>
                <a:gd name="T5" fmla="*/ 6398 h 6398"/>
                <a:gd name="T6" fmla="*/ 323 w 3019"/>
                <a:gd name="T7" fmla="*/ 3818 h 6398"/>
                <a:gd name="T8" fmla="*/ 0 w 3019"/>
                <a:gd name="T9" fmla="*/ 0 h 6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9" h="6398">
                  <a:moveTo>
                    <a:pt x="0" y="0"/>
                  </a:moveTo>
                  <a:lnTo>
                    <a:pt x="3019" y="2016"/>
                  </a:lnTo>
                  <a:lnTo>
                    <a:pt x="2999" y="6398"/>
                  </a:lnTo>
                  <a:lnTo>
                    <a:pt x="323" y="38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5779268" y="2487386"/>
              <a:ext cx="2507384" cy="3829020"/>
            </a:xfrm>
            <a:custGeom>
              <a:avLst/>
              <a:gdLst>
                <a:gd name="T0" fmla="*/ 4006 w 4006"/>
                <a:gd name="T1" fmla="*/ 0 h 5941"/>
                <a:gd name="T2" fmla="*/ 3410 w 4006"/>
                <a:gd name="T3" fmla="*/ 3889 h 5941"/>
                <a:gd name="T4" fmla="*/ 0 w 4006"/>
                <a:gd name="T5" fmla="*/ 5941 h 5941"/>
                <a:gd name="T6" fmla="*/ 20 w 4006"/>
                <a:gd name="T7" fmla="*/ 1559 h 5941"/>
                <a:gd name="T8" fmla="*/ 4006 w 4006"/>
                <a:gd name="T9" fmla="*/ 0 h 5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6" h="5941">
                  <a:moveTo>
                    <a:pt x="4006" y="0"/>
                  </a:moveTo>
                  <a:lnTo>
                    <a:pt x="3410" y="3889"/>
                  </a:lnTo>
                  <a:lnTo>
                    <a:pt x="0" y="5941"/>
                  </a:lnTo>
                  <a:lnTo>
                    <a:pt x="20" y="1559"/>
                  </a:lnTo>
                  <a:lnTo>
                    <a:pt x="40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3902172" y="1482598"/>
              <a:ext cx="4384480" cy="2009575"/>
            </a:xfrm>
            <a:custGeom>
              <a:avLst/>
              <a:gdLst>
                <a:gd name="T0" fmla="*/ 3672 w 7005"/>
                <a:gd name="T1" fmla="*/ 0 h 3118"/>
                <a:gd name="T2" fmla="*/ 7005 w 7005"/>
                <a:gd name="T3" fmla="*/ 1559 h 3118"/>
                <a:gd name="T4" fmla="*/ 3019 w 7005"/>
                <a:gd name="T5" fmla="*/ 3118 h 3118"/>
                <a:gd name="T6" fmla="*/ 0 w 7005"/>
                <a:gd name="T7" fmla="*/ 1102 h 3118"/>
                <a:gd name="T8" fmla="*/ 3672 w 7005"/>
                <a:gd name="T9" fmla="*/ 0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5" h="3118">
                  <a:moveTo>
                    <a:pt x="3672" y="0"/>
                  </a:moveTo>
                  <a:lnTo>
                    <a:pt x="7005" y="1559"/>
                  </a:lnTo>
                  <a:lnTo>
                    <a:pt x="3019" y="3118"/>
                  </a:lnTo>
                  <a:lnTo>
                    <a:pt x="0" y="1102"/>
                  </a:lnTo>
                  <a:lnTo>
                    <a:pt x="36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</p:grpSp>
      <p:sp>
        <p:nvSpPr>
          <p:cNvPr id="13" name="Freeform 9"/>
          <p:cNvSpPr>
            <a:spLocks/>
          </p:cNvSpPr>
          <p:nvPr/>
        </p:nvSpPr>
        <p:spPr bwMode="auto">
          <a:xfrm>
            <a:off x="1402472" y="3086658"/>
            <a:ext cx="1059666" cy="1913943"/>
          </a:xfrm>
          <a:custGeom>
            <a:avLst/>
            <a:gdLst>
              <a:gd name="T0" fmla="*/ 0 w 1728"/>
              <a:gd name="T1" fmla="*/ 0 h 3031"/>
              <a:gd name="T2" fmla="*/ 1705 w 1728"/>
              <a:gd name="T3" fmla="*/ 1334 h 3031"/>
              <a:gd name="T4" fmla="*/ 1728 w 1728"/>
              <a:gd name="T5" fmla="*/ 2593 h 3031"/>
              <a:gd name="T6" fmla="*/ 818 w 1728"/>
              <a:gd name="T7" fmla="*/ 1795 h 3031"/>
              <a:gd name="T8" fmla="*/ 900 w 1728"/>
              <a:gd name="T9" fmla="*/ 3031 h 3031"/>
              <a:gd name="T10" fmla="*/ 198 w 1728"/>
              <a:gd name="T11" fmla="*/ 2356 h 3031"/>
              <a:gd name="T12" fmla="*/ 0 w 1728"/>
              <a:gd name="T13" fmla="*/ 0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8" h="3031">
                <a:moveTo>
                  <a:pt x="0" y="0"/>
                </a:moveTo>
                <a:lnTo>
                  <a:pt x="1705" y="1334"/>
                </a:lnTo>
                <a:lnTo>
                  <a:pt x="1728" y="2593"/>
                </a:lnTo>
                <a:lnTo>
                  <a:pt x="818" y="1795"/>
                </a:lnTo>
                <a:lnTo>
                  <a:pt x="900" y="3031"/>
                </a:lnTo>
                <a:lnTo>
                  <a:pt x="198" y="235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9000000" scaled="0"/>
          </a:gradFill>
          <a:ln w="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1980749" y="4379248"/>
            <a:ext cx="1187830" cy="1824277"/>
          </a:xfrm>
          <a:custGeom>
            <a:avLst/>
            <a:gdLst>
              <a:gd name="T0" fmla="*/ 0 w 1937"/>
              <a:gd name="T1" fmla="*/ 0 h 2889"/>
              <a:gd name="T2" fmla="*/ 1926 w 1937"/>
              <a:gd name="T3" fmla="*/ 1687 h 2889"/>
              <a:gd name="T4" fmla="*/ 1937 w 1937"/>
              <a:gd name="T5" fmla="*/ 1682 h 2889"/>
              <a:gd name="T6" fmla="*/ 1931 w 1937"/>
              <a:gd name="T7" fmla="*/ 2889 h 2889"/>
              <a:gd name="T8" fmla="*/ 71 w 1937"/>
              <a:gd name="T9" fmla="*/ 1096 h 2889"/>
              <a:gd name="T10" fmla="*/ 0 w 1937"/>
              <a:gd name="T11" fmla="*/ 0 h 2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7" h="2889">
                <a:moveTo>
                  <a:pt x="0" y="0"/>
                </a:moveTo>
                <a:lnTo>
                  <a:pt x="1926" y="1687"/>
                </a:lnTo>
                <a:lnTo>
                  <a:pt x="1937" y="1682"/>
                </a:lnTo>
                <a:lnTo>
                  <a:pt x="1931" y="2889"/>
                </a:lnTo>
                <a:lnTo>
                  <a:pt x="71" y="109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9000000" scaled="0"/>
          </a:gradFill>
          <a:ln w="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2514874" y="3983326"/>
            <a:ext cx="657999" cy="1376574"/>
          </a:xfrm>
          <a:custGeom>
            <a:avLst/>
            <a:gdLst>
              <a:gd name="T0" fmla="*/ 0 w 1073"/>
              <a:gd name="T1" fmla="*/ 0 h 2180"/>
              <a:gd name="T2" fmla="*/ 1057 w 1073"/>
              <a:gd name="T3" fmla="*/ 846 h 2180"/>
              <a:gd name="T4" fmla="*/ 1073 w 1073"/>
              <a:gd name="T5" fmla="*/ 839 h 2180"/>
              <a:gd name="T6" fmla="*/ 1066 w 1073"/>
              <a:gd name="T7" fmla="*/ 2180 h 2180"/>
              <a:gd name="T8" fmla="*/ 23 w 1073"/>
              <a:gd name="T9" fmla="*/ 1268 h 2180"/>
              <a:gd name="T10" fmla="*/ 0 w 1073"/>
              <a:gd name="T11" fmla="*/ 0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3" h="2180">
                <a:moveTo>
                  <a:pt x="0" y="0"/>
                </a:moveTo>
                <a:lnTo>
                  <a:pt x="1057" y="846"/>
                </a:lnTo>
                <a:lnTo>
                  <a:pt x="1073" y="839"/>
                </a:lnTo>
                <a:lnTo>
                  <a:pt x="1066" y="2180"/>
                </a:lnTo>
                <a:lnTo>
                  <a:pt x="23" y="12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9000000" scaled="0"/>
          </a:gradFill>
          <a:ln w="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4691235" y="3404912"/>
            <a:ext cx="788004" cy="1852692"/>
          </a:xfrm>
          <a:custGeom>
            <a:avLst/>
            <a:gdLst>
              <a:gd name="T0" fmla="*/ 1285 w 1285"/>
              <a:gd name="T1" fmla="*/ 0 h 2934"/>
              <a:gd name="T2" fmla="*/ 921 w 1285"/>
              <a:gd name="T3" fmla="*/ 2380 h 2934"/>
              <a:gd name="T4" fmla="*/ 0 w 1285"/>
              <a:gd name="T5" fmla="*/ 2934 h 2934"/>
              <a:gd name="T6" fmla="*/ 118 w 1285"/>
              <a:gd name="T7" fmla="*/ 1800 h 2934"/>
              <a:gd name="T8" fmla="*/ 118 w 1285"/>
              <a:gd name="T9" fmla="*/ 1800 h 2934"/>
              <a:gd name="T10" fmla="*/ 130 w 1285"/>
              <a:gd name="T11" fmla="*/ 1698 h 2934"/>
              <a:gd name="T12" fmla="*/ 130 w 1285"/>
              <a:gd name="T13" fmla="*/ 1700 h 2934"/>
              <a:gd name="T14" fmla="*/ 246 w 1285"/>
              <a:gd name="T15" fmla="*/ 480 h 2934"/>
              <a:gd name="T16" fmla="*/ 1285 w 1285"/>
              <a:gd name="T17" fmla="*/ 0 h 2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5" h="2934">
                <a:moveTo>
                  <a:pt x="1285" y="0"/>
                </a:moveTo>
                <a:lnTo>
                  <a:pt x="921" y="2380"/>
                </a:lnTo>
                <a:lnTo>
                  <a:pt x="0" y="2934"/>
                </a:lnTo>
                <a:lnTo>
                  <a:pt x="118" y="1800"/>
                </a:lnTo>
                <a:lnTo>
                  <a:pt x="118" y="1800"/>
                </a:lnTo>
                <a:lnTo>
                  <a:pt x="130" y="1698"/>
                </a:lnTo>
                <a:lnTo>
                  <a:pt x="130" y="1700"/>
                </a:lnTo>
                <a:lnTo>
                  <a:pt x="246" y="480"/>
                </a:lnTo>
                <a:lnTo>
                  <a:pt x="1285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1000"/>
                </a:schemeClr>
              </a:gs>
            </a:gsLst>
            <a:lin ang="2700000" scaled="1"/>
            <a:tileRect/>
          </a:gra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3168580" y="2452045"/>
            <a:ext cx="2452929" cy="2910381"/>
          </a:xfrm>
          <a:custGeom>
            <a:avLst/>
            <a:gdLst>
              <a:gd name="T0" fmla="*/ 4000 w 4000"/>
              <a:gd name="T1" fmla="*/ 0 h 4609"/>
              <a:gd name="T2" fmla="*/ 3788 w 4000"/>
              <a:gd name="T3" fmla="*/ 1382 h 4609"/>
              <a:gd name="T4" fmla="*/ 2629 w 4000"/>
              <a:gd name="T5" fmla="*/ 1918 h 4609"/>
              <a:gd name="T6" fmla="*/ 2499 w 4000"/>
              <a:gd name="T7" fmla="*/ 3271 h 4609"/>
              <a:gd name="T8" fmla="*/ 5 w 4000"/>
              <a:gd name="T9" fmla="*/ 4609 h 4609"/>
              <a:gd name="T10" fmla="*/ 0 w 4000"/>
              <a:gd name="T11" fmla="*/ 4605 h 4609"/>
              <a:gd name="T12" fmla="*/ 7 w 4000"/>
              <a:gd name="T13" fmla="*/ 3264 h 4609"/>
              <a:gd name="T14" fmla="*/ 1467 w 4000"/>
              <a:gd name="T15" fmla="*/ 2580 h 4609"/>
              <a:gd name="T16" fmla="*/ 1569 w 4000"/>
              <a:gd name="T17" fmla="*/ 950 h 4609"/>
              <a:gd name="T18" fmla="*/ 4000 w 4000"/>
              <a:gd name="T19" fmla="*/ 0 h 4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0" h="4609">
                <a:moveTo>
                  <a:pt x="4000" y="0"/>
                </a:moveTo>
                <a:lnTo>
                  <a:pt x="3788" y="1382"/>
                </a:lnTo>
                <a:lnTo>
                  <a:pt x="2629" y="1918"/>
                </a:lnTo>
                <a:lnTo>
                  <a:pt x="2499" y="3271"/>
                </a:lnTo>
                <a:lnTo>
                  <a:pt x="5" y="4609"/>
                </a:lnTo>
                <a:lnTo>
                  <a:pt x="0" y="4605"/>
                </a:lnTo>
                <a:lnTo>
                  <a:pt x="7" y="3264"/>
                </a:lnTo>
                <a:lnTo>
                  <a:pt x="1467" y="2580"/>
                </a:lnTo>
                <a:lnTo>
                  <a:pt x="1569" y="950"/>
                </a:lnTo>
                <a:lnTo>
                  <a:pt x="400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0000"/>
                </a:schemeClr>
              </a:gs>
            </a:gsLst>
            <a:lin ang="2700000" scaled="1"/>
            <a:tileRect/>
          </a:gra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3164901" y="4597733"/>
            <a:ext cx="1528175" cy="1605792"/>
          </a:xfrm>
          <a:custGeom>
            <a:avLst/>
            <a:gdLst>
              <a:gd name="T0" fmla="*/ 2492 w 2492"/>
              <a:gd name="T1" fmla="*/ 0 h 2543"/>
              <a:gd name="T2" fmla="*/ 2373 w 2492"/>
              <a:gd name="T3" fmla="*/ 1116 h 2543"/>
              <a:gd name="T4" fmla="*/ 0 w 2492"/>
              <a:gd name="T5" fmla="*/ 2543 h 2543"/>
              <a:gd name="T6" fmla="*/ 6 w 2492"/>
              <a:gd name="T7" fmla="*/ 1336 h 2543"/>
              <a:gd name="T8" fmla="*/ 2492 w 2492"/>
              <a:gd name="T9" fmla="*/ 0 h 2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2" h="2543">
                <a:moveTo>
                  <a:pt x="2492" y="0"/>
                </a:moveTo>
                <a:lnTo>
                  <a:pt x="2373" y="1116"/>
                </a:lnTo>
                <a:lnTo>
                  <a:pt x="0" y="2543"/>
                </a:lnTo>
                <a:lnTo>
                  <a:pt x="6" y="1336"/>
                </a:lnTo>
                <a:lnTo>
                  <a:pt x="2492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1000"/>
                </a:schemeClr>
              </a:gs>
            </a:gsLst>
            <a:lin ang="2700000" scaled="1"/>
            <a:tileRect/>
          </a:gra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3442081" y="2110427"/>
            <a:ext cx="2179427" cy="941501"/>
          </a:xfrm>
          <a:custGeom>
            <a:avLst/>
            <a:gdLst>
              <a:gd name="T0" fmla="*/ 2399 w 3554"/>
              <a:gd name="T1" fmla="*/ 0 h 1491"/>
              <a:gd name="T2" fmla="*/ 3554 w 3554"/>
              <a:gd name="T3" fmla="*/ 541 h 1491"/>
              <a:gd name="T4" fmla="*/ 1123 w 3554"/>
              <a:gd name="T5" fmla="*/ 1491 h 1491"/>
              <a:gd name="T6" fmla="*/ 1123 w 3554"/>
              <a:gd name="T7" fmla="*/ 1480 h 1491"/>
              <a:gd name="T8" fmla="*/ 0 w 3554"/>
              <a:gd name="T9" fmla="*/ 821 h 1491"/>
              <a:gd name="T10" fmla="*/ 2399 w 3554"/>
              <a:gd name="T11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54" h="1491">
                <a:moveTo>
                  <a:pt x="2399" y="0"/>
                </a:moveTo>
                <a:lnTo>
                  <a:pt x="3554" y="541"/>
                </a:lnTo>
                <a:lnTo>
                  <a:pt x="1123" y="1491"/>
                </a:lnTo>
                <a:lnTo>
                  <a:pt x="1123" y="1480"/>
                </a:lnTo>
                <a:lnTo>
                  <a:pt x="0" y="821"/>
                </a:lnTo>
                <a:lnTo>
                  <a:pt x="2399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2215003" y="1467605"/>
            <a:ext cx="2611756" cy="1116415"/>
          </a:xfrm>
          <a:custGeom>
            <a:avLst/>
            <a:gdLst>
              <a:gd name="T0" fmla="*/ 2222 w 4259"/>
              <a:gd name="T1" fmla="*/ 0 h 1768"/>
              <a:gd name="T2" fmla="*/ 4259 w 4259"/>
              <a:gd name="T3" fmla="*/ 952 h 1768"/>
              <a:gd name="T4" fmla="*/ 1878 w 4259"/>
              <a:gd name="T5" fmla="*/ 1768 h 1768"/>
              <a:gd name="T6" fmla="*/ 0 w 4259"/>
              <a:gd name="T7" fmla="*/ 666 h 1768"/>
              <a:gd name="T8" fmla="*/ 2222 w 4259"/>
              <a:gd name="T9" fmla="*/ 0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9" h="1768">
                <a:moveTo>
                  <a:pt x="2222" y="0"/>
                </a:moveTo>
                <a:lnTo>
                  <a:pt x="4259" y="952"/>
                </a:lnTo>
                <a:lnTo>
                  <a:pt x="1878" y="1768"/>
                </a:lnTo>
                <a:lnTo>
                  <a:pt x="0" y="666"/>
                </a:lnTo>
                <a:lnTo>
                  <a:pt x="2222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25" name="TextBox 24"/>
          <p:cNvSpPr txBox="1"/>
          <p:nvPr/>
        </p:nvSpPr>
        <p:spPr>
          <a:xfrm>
            <a:off x="1322173" y="3374995"/>
            <a:ext cx="755335" cy="707886"/>
          </a:xfrm>
          <a:prstGeom prst="rect">
            <a:avLst/>
          </a:prstGeom>
          <a:noFill/>
          <a:scene3d>
            <a:camera prst="perspectiveContrastingLeftFacing">
              <a:rot lat="2400000" lon="3000000" rev="2159400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18756" y="4632636"/>
            <a:ext cx="755335" cy="707886"/>
          </a:xfrm>
          <a:prstGeom prst="rect">
            <a:avLst/>
          </a:prstGeom>
          <a:noFill/>
          <a:scene3d>
            <a:camera prst="perspectiveContrastingLeftFacing">
              <a:rot lat="2400000" lon="3000000" rev="2159400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 rot="198355">
            <a:off x="4739803" y="3623463"/>
            <a:ext cx="755335" cy="707886"/>
          </a:xfrm>
          <a:prstGeom prst="rect">
            <a:avLst/>
          </a:prstGeom>
          <a:noFill/>
          <a:scene3d>
            <a:camera prst="perspectiveContrastingRightFacing" fov="0">
              <a:rot lat="1200000" lon="18300000" rev="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05</a:t>
            </a:r>
          </a:p>
        </p:txBody>
      </p:sp>
      <p:sp>
        <p:nvSpPr>
          <p:cNvPr id="28" name="TextBox 27"/>
          <p:cNvSpPr txBox="1"/>
          <p:nvPr/>
        </p:nvSpPr>
        <p:spPr>
          <a:xfrm rot="198355">
            <a:off x="3145927" y="4379967"/>
            <a:ext cx="813043" cy="769441"/>
          </a:xfrm>
          <a:prstGeom prst="rect">
            <a:avLst/>
          </a:prstGeom>
          <a:noFill/>
          <a:scene3d>
            <a:camera prst="perspectiveContrastingRightFacing" fov="0">
              <a:rot lat="1200000" lon="18300000" rev="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 rot="198355">
            <a:off x="3095996" y="1783123"/>
            <a:ext cx="755335" cy="707886"/>
          </a:xfrm>
          <a:prstGeom prst="rect">
            <a:avLst/>
          </a:prstGeom>
          <a:noFill/>
          <a:scene3d>
            <a:camera prst="isometricOffAxis1Top">
              <a:rot lat="19200000" lon="18600000" rev="3458552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06</a:t>
            </a:r>
          </a:p>
        </p:txBody>
      </p:sp>
      <p:sp>
        <p:nvSpPr>
          <p:cNvPr id="35" name="Freeform 10"/>
          <p:cNvSpPr>
            <a:spLocks/>
          </p:cNvSpPr>
          <p:nvPr/>
        </p:nvSpPr>
        <p:spPr bwMode="auto">
          <a:xfrm>
            <a:off x="1325817" y="2163469"/>
            <a:ext cx="1851348" cy="2275136"/>
          </a:xfrm>
          <a:custGeom>
            <a:avLst/>
            <a:gdLst>
              <a:gd name="T0" fmla="*/ 0 w 3019"/>
              <a:gd name="T1" fmla="*/ 0 h 3603"/>
              <a:gd name="T2" fmla="*/ 3019 w 3019"/>
              <a:gd name="T3" fmla="*/ 2016 h 3603"/>
              <a:gd name="T4" fmla="*/ 3012 w 3019"/>
              <a:gd name="T5" fmla="*/ 3603 h 3603"/>
              <a:gd name="T6" fmla="*/ 3010 w 3019"/>
              <a:gd name="T7" fmla="*/ 3603 h 3603"/>
              <a:gd name="T8" fmla="*/ 1937 w 3019"/>
              <a:gd name="T9" fmla="*/ 2743 h 3603"/>
              <a:gd name="T10" fmla="*/ 1937 w 3019"/>
              <a:gd name="T11" fmla="*/ 2743 h 3603"/>
              <a:gd name="T12" fmla="*/ 111 w 3019"/>
              <a:gd name="T13" fmla="*/ 1316 h 3603"/>
              <a:gd name="T14" fmla="*/ 0 w 3019"/>
              <a:gd name="T15" fmla="*/ 0 h 3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9" h="3603">
                <a:moveTo>
                  <a:pt x="0" y="0"/>
                </a:moveTo>
                <a:lnTo>
                  <a:pt x="3019" y="2016"/>
                </a:lnTo>
                <a:lnTo>
                  <a:pt x="3012" y="3603"/>
                </a:lnTo>
                <a:lnTo>
                  <a:pt x="3010" y="3603"/>
                </a:lnTo>
                <a:lnTo>
                  <a:pt x="1937" y="2743"/>
                </a:lnTo>
                <a:lnTo>
                  <a:pt x="1937" y="2743"/>
                </a:lnTo>
                <a:lnTo>
                  <a:pt x="111" y="1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0000"/>
                  <a:lumOff val="3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9000000" scaled="0"/>
            <a:tileRect/>
          </a:gradFill>
          <a:ln w="0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3172872" y="3080975"/>
            <a:ext cx="889801" cy="1357631"/>
          </a:xfrm>
          <a:custGeom>
            <a:avLst/>
            <a:gdLst>
              <a:gd name="T0" fmla="*/ 1449 w 1451"/>
              <a:gd name="T1" fmla="*/ 0 h 2150"/>
              <a:gd name="T2" fmla="*/ 1451 w 1451"/>
              <a:gd name="T3" fmla="*/ 2 h 2150"/>
              <a:gd name="T4" fmla="*/ 1355 w 1451"/>
              <a:gd name="T5" fmla="*/ 1513 h 2150"/>
              <a:gd name="T6" fmla="*/ 0 w 1451"/>
              <a:gd name="T7" fmla="*/ 2150 h 2150"/>
              <a:gd name="T8" fmla="*/ 7 w 1451"/>
              <a:gd name="T9" fmla="*/ 563 h 2150"/>
              <a:gd name="T10" fmla="*/ 1449 w 1451"/>
              <a:gd name="T11" fmla="*/ 0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2150">
                <a:moveTo>
                  <a:pt x="1449" y="0"/>
                </a:moveTo>
                <a:lnTo>
                  <a:pt x="1451" y="2"/>
                </a:lnTo>
                <a:lnTo>
                  <a:pt x="1355" y="1513"/>
                </a:lnTo>
                <a:lnTo>
                  <a:pt x="0" y="2150"/>
                </a:lnTo>
                <a:lnTo>
                  <a:pt x="7" y="563"/>
                </a:lnTo>
                <a:lnTo>
                  <a:pt x="1449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37" name="Freeform 18"/>
          <p:cNvSpPr>
            <a:spLocks/>
          </p:cNvSpPr>
          <p:nvPr/>
        </p:nvSpPr>
        <p:spPr bwMode="auto">
          <a:xfrm>
            <a:off x="1325817" y="1915307"/>
            <a:ext cx="2735629" cy="1521177"/>
          </a:xfrm>
          <a:custGeom>
            <a:avLst/>
            <a:gdLst>
              <a:gd name="T0" fmla="*/ 1309 w 4461"/>
              <a:gd name="T1" fmla="*/ 0 h 2409"/>
              <a:gd name="T2" fmla="*/ 4461 w 4461"/>
              <a:gd name="T3" fmla="*/ 1846 h 2409"/>
              <a:gd name="T4" fmla="*/ 3019 w 4461"/>
              <a:gd name="T5" fmla="*/ 2409 h 2409"/>
              <a:gd name="T6" fmla="*/ 0 w 4461"/>
              <a:gd name="T7" fmla="*/ 393 h 2409"/>
              <a:gd name="T8" fmla="*/ 1309 w 4461"/>
              <a:gd name="T9" fmla="*/ 0 h 2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61" h="2409">
                <a:moveTo>
                  <a:pt x="1309" y="0"/>
                </a:moveTo>
                <a:lnTo>
                  <a:pt x="4461" y="1846"/>
                </a:lnTo>
                <a:lnTo>
                  <a:pt x="3019" y="2409"/>
                </a:lnTo>
                <a:lnTo>
                  <a:pt x="0" y="393"/>
                </a:lnTo>
                <a:lnTo>
                  <a:pt x="130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88000"/>
                </a:schemeClr>
              </a:gs>
            </a:gsLst>
            <a:lin ang="13500000" scaled="1"/>
            <a:tileRect/>
          </a:gradFill>
          <a:ln w="0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38" name="TextBox 37"/>
          <p:cNvSpPr txBox="1"/>
          <p:nvPr/>
        </p:nvSpPr>
        <p:spPr>
          <a:xfrm>
            <a:off x="2350630" y="3301226"/>
            <a:ext cx="825083" cy="773252"/>
          </a:xfrm>
          <a:prstGeom prst="rect">
            <a:avLst/>
          </a:prstGeom>
          <a:noFill/>
          <a:scene3d>
            <a:camera prst="perspectiveContrastingLeftFacing">
              <a:rot lat="2400000" lon="3000000" rev="2159400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572074" y="2088659"/>
            <a:ext cx="513526" cy="427262"/>
            <a:chOff x="-4059238" y="1657350"/>
            <a:chExt cx="5207001" cy="4332288"/>
          </a:xfrm>
          <a:solidFill>
            <a:schemeClr val="bg1"/>
          </a:solidFill>
        </p:grpSpPr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-4059238" y="1657350"/>
              <a:ext cx="5207001" cy="2166938"/>
            </a:xfrm>
            <a:custGeom>
              <a:avLst/>
              <a:gdLst>
                <a:gd name="T0" fmla="*/ 2459 w 6560"/>
                <a:gd name="T1" fmla="*/ 819 h 2730"/>
                <a:gd name="T2" fmla="*/ 4099 w 6560"/>
                <a:gd name="T3" fmla="*/ 546 h 2730"/>
                <a:gd name="T4" fmla="*/ 2459 w 6560"/>
                <a:gd name="T5" fmla="*/ 0 h 2730"/>
                <a:gd name="T6" fmla="*/ 4180 w 6560"/>
                <a:gd name="T7" fmla="*/ 6 h 2730"/>
                <a:gd name="T8" fmla="*/ 4330 w 6560"/>
                <a:gd name="T9" fmla="*/ 50 h 2730"/>
                <a:gd name="T10" fmla="*/ 4459 w 6560"/>
                <a:gd name="T11" fmla="*/ 133 h 2730"/>
                <a:gd name="T12" fmla="*/ 4558 w 6560"/>
                <a:gd name="T13" fmla="*/ 248 h 2730"/>
                <a:gd name="T14" fmla="*/ 4624 w 6560"/>
                <a:gd name="T15" fmla="*/ 387 h 2730"/>
                <a:gd name="T16" fmla="*/ 4646 w 6560"/>
                <a:gd name="T17" fmla="*/ 546 h 2730"/>
                <a:gd name="T18" fmla="*/ 6013 w 6560"/>
                <a:gd name="T19" fmla="*/ 819 h 2730"/>
                <a:gd name="T20" fmla="*/ 6170 w 6560"/>
                <a:gd name="T21" fmla="*/ 842 h 2730"/>
                <a:gd name="T22" fmla="*/ 6311 w 6560"/>
                <a:gd name="T23" fmla="*/ 906 h 2730"/>
                <a:gd name="T24" fmla="*/ 6425 w 6560"/>
                <a:gd name="T25" fmla="*/ 1007 h 2730"/>
                <a:gd name="T26" fmla="*/ 6508 w 6560"/>
                <a:gd name="T27" fmla="*/ 1135 h 2730"/>
                <a:gd name="T28" fmla="*/ 6554 w 6560"/>
                <a:gd name="T29" fmla="*/ 1284 h 2730"/>
                <a:gd name="T30" fmla="*/ 6560 w 6560"/>
                <a:gd name="T31" fmla="*/ 2184 h 2730"/>
                <a:gd name="T32" fmla="*/ 6536 w 6560"/>
                <a:gd name="T33" fmla="*/ 2341 h 2730"/>
                <a:gd name="T34" fmla="*/ 6470 w 6560"/>
                <a:gd name="T35" fmla="*/ 2480 h 2730"/>
                <a:gd name="T36" fmla="*/ 6371 w 6560"/>
                <a:gd name="T37" fmla="*/ 2595 h 2730"/>
                <a:gd name="T38" fmla="*/ 6244 w 6560"/>
                <a:gd name="T39" fmla="*/ 2678 h 2730"/>
                <a:gd name="T40" fmla="*/ 6094 w 6560"/>
                <a:gd name="T41" fmla="*/ 2724 h 2730"/>
                <a:gd name="T42" fmla="*/ 3826 w 6560"/>
                <a:gd name="T43" fmla="*/ 2730 h 2730"/>
                <a:gd name="T44" fmla="*/ 3822 w 6560"/>
                <a:gd name="T45" fmla="*/ 2557 h 2730"/>
                <a:gd name="T46" fmla="*/ 3786 w 6560"/>
                <a:gd name="T47" fmla="*/ 2496 h 2730"/>
                <a:gd name="T48" fmla="*/ 3727 w 6560"/>
                <a:gd name="T49" fmla="*/ 2462 h 2730"/>
                <a:gd name="T50" fmla="*/ 2869 w 6560"/>
                <a:gd name="T51" fmla="*/ 2456 h 2730"/>
                <a:gd name="T52" fmla="*/ 2801 w 6560"/>
                <a:gd name="T53" fmla="*/ 2476 h 2730"/>
                <a:gd name="T54" fmla="*/ 2752 w 6560"/>
                <a:gd name="T55" fmla="*/ 2523 h 2730"/>
                <a:gd name="T56" fmla="*/ 2734 w 6560"/>
                <a:gd name="T57" fmla="*/ 2593 h 2730"/>
                <a:gd name="T58" fmla="*/ 547 w 6560"/>
                <a:gd name="T59" fmla="*/ 2730 h 2730"/>
                <a:gd name="T60" fmla="*/ 388 w 6560"/>
                <a:gd name="T61" fmla="*/ 2706 h 2730"/>
                <a:gd name="T62" fmla="*/ 249 w 6560"/>
                <a:gd name="T63" fmla="*/ 2641 h 2730"/>
                <a:gd name="T64" fmla="*/ 133 w 6560"/>
                <a:gd name="T65" fmla="*/ 2541 h 2730"/>
                <a:gd name="T66" fmla="*/ 52 w 6560"/>
                <a:gd name="T67" fmla="*/ 2414 h 2730"/>
                <a:gd name="T68" fmla="*/ 6 w 6560"/>
                <a:gd name="T69" fmla="*/ 2263 h 2730"/>
                <a:gd name="T70" fmla="*/ 0 w 6560"/>
                <a:gd name="T71" fmla="*/ 1365 h 2730"/>
                <a:gd name="T72" fmla="*/ 24 w 6560"/>
                <a:gd name="T73" fmla="*/ 1206 h 2730"/>
                <a:gd name="T74" fmla="*/ 88 w 6560"/>
                <a:gd name="T75" fmla="*/ 1067 h 2730"/>
                <a:gd name="T76" fmla="*/ 189 w 6560"/>
                <a:gd name="T77" fmla="*/ 952 h 2730"/>
                <a:gd name="T78" fmla="*/ 316 w 6560"/>
                <a:gd name="T79" fmla="*/ 870 h 2730"/>
                <a:gd name="T80" fmla="*/ 466 w 6560"/>
                <a:gd name="T81" fmla="*/ 825 h 2730"/>
                <a:gd name="T82" fmla="*/ 1914 w 6560"/>
                <a:gd name="T83" fmla="*/ 819 h 2730"/>
                <a:gd name="T84" fmla="*/ 1920 w 6560"/>
                <a:gd name="T85" fmla="*/ 465 h 2730"/>
                <a:gd name="T86" fmla="*/ 1964 w 6560"/>
                <a:gd name="T87" fmla="*/ 316 h 2730"/>
                <a:gd name="T88" fmla="*/ 2047 w 6560"/>
                <a:gd name="T89" fmla="*/ 187 h 2730"/>
                <a:gd name="T90" fmla="*/ 2163 w 6560"/>
                <a:gd name="T91" fmla="*/ 87 h 2730"/>
                <a:gd name="T92" fmla="*/ 2302 w 6560"/>
                <a:gd name="T93" fmla="*/ 24 h 2730"/>
                <a:gd name="T94" fmla="*/ 2459 w 6560"/>
                <a:gd name="T95" fmla="*/ 0 h 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60" h="2730">
                  <a:moveTo>
                    <a:pt x="2459" y="546"/>
                  </a:moveTo>
                  <a:lnTo>
                    <a:pt x="2459" y="819"/>
                  </a:lnTo>
                  <a:lnTo>
                    <a:pt x="4099" y="819"/>
                  </a:lnTo>
                  <a:lnTo>
                    <a:pt x="4099" y="546"/>
                  </a:lnTo>
                  <a:lnTo>
                    <a:pt x="2459" y="546"/>
                  </a:lnTo>
                  <a:close/>
                  <a:moveTo>
                    <a:pt x="2459" y="0"/>
                  </a:moveTo>
                  <a:lnTo>
                    <a:pt x="4099" y="0"/>
                  </a:lnTo>
                  <a:lnTo>
                    <a:pt x="4180" y="6"/>
                  </a:lnTo>
                  <a:lnTo>
                    <a:pt x="4258" y="24"/>
                  </a:lnTo>
                  <a:lnTo>
                    <a:pt x="4330" y="50"/>
                  </a:lnTo>
                  <a:lnTo>
                    <a:pt x="4397" y="87"/>
                  </a:lnTo>
                  <a:lnTo>
                    <a:pt x="4459" y="133"/>
                  </a:lnTo>
                  <a:lnTo>
                    <a:pt x="4513" y="187"/>
                  </a:lnTo>
                  <a:lnTo>
                    <a:pt x="4558" y="248"/>
                  </a:lnTo>
                  <a:lnTo>
                    <a:pt x="4596" y="316"/>
                  </a:lnTo>
                  <a:lnTo>
                    <a:pt x="4624" y="387"/>
                  </a:lnTo>
                  <a:lnTo>
                    <a:pt x="4640" y="465"/>
                  </a:lnTo>
                  <a:lnTo>
                    <a:pt x="4646" y="546"/>
                  </a:lnTo>
                  <a:lnTo>
                    <a:pt x="4646" y="819"/>
                  </a:lnTo>
                  <a:lnTo>
                    <a:pt x="6013" y="819"/>
                  </a:lnTo>
                  <a:lnTo>
                    <a:pt x="6094" y="825"/>
                  </a:lnTo>
                  <a:lnTo>
                    <a:pt x="6170" y="842"/>
                  </a:lnTo>
                  <a:lnTo>
                    <a:pt x="6244" y="870"/>
                  </a:lnTo>
                  <a:lnTo>
                    <a:pt x="6311" y="906"/>
                  </a:lnTo>
                  <a:lnTo>
                    <a:pt x="6371" y="952"/>
                  </a:lnTo>
                  <a:lnTo>
                    <a:pt x="6425" y="1007"/>
                  </a:lnTo>
                  <a:lnTo>
                    <a:pt x="6470" y="1067"/>
                  </a:lnTo>
                  <a:lnTo>
                    <a:pt x="6508" y="1135"/>
                  </a:lnTo>
                  <a:lnTo>
                    <a:pt x="6536" y="1206"/>
                  </a:lnTo>
                  <a:lnTo>
                    <a:pt x="6554" y="1284"/>
                  </a:lnTo>
                  <a:lnTo>
                    <a:pt x="6560" y="1365"/>
                  </a:lnTo>
                  <a:lnTo>
                    <a:pt x="6560" y="2184"/>
                  </a:lnTo>
                  <a:lnTo>
                    <a:pt x="6554" y="2263"/>
                  </a:lnTo>
                  <a:lnTo>
                    <a:pt x="6536" y="2341"/>
                  </a:lnTo>
                  <a:lnTo>
                    <a:pt x="6508" y="2414"/>
                  </a:lnTo>
                  <a:lnTo>
                    <a:pt x="6470" y="2480"/>
                  </a:lnTo>
                  <a:lnTo>
                    <a:pt x="6425" y="2541"/>
                  </a:lnTo>
                  <a:lnTo>
                    <a:pt x="6371" y="2595"/>
                  </a:lnTo>
                  <a:lnTo>
                    <a:pt x="6311" y="2641"/>
                  </a:lnTo>
                  <a:lnTo>
                    <a:pt x="6244" y="2678"/>
                  </a:lnTo>
                  <a:lnTo>
                    <a:pt x="6170" y="2706"/>
                  </a:lnTo>
                  <a:lnTo>
                    <a:pt x="6094" y="2724"/>
                  </a:lnTo>
                  <a:lnTo>
                    <a:pt x="6013" y="2730"/>
                  </a:lnTo>
                  <a:lnTo>
                    <a:pt x="3826" y="2730"/>
                  </a:lnTo>
                  <a:lnTo>
                    <a:pt x="3826" y="2593"/>
                  </a:lnTo>
                  <a:lnTo>
                    <a:pt x="3822" y="2557"/>
                  </a:lnTo>
                  <a:lnTo>
                    <a:pt x="3808" y="2523"/>
                  </a:lnTo>
                  <a:lnTo>
                    <a:pt x="3786" y="2496"/>
                  </a:lnTo>
                  <a:lnTo>
                    <a:pt x="3759" y="2476"/>
                  </a:lnTo>
                  <a:lnTo>
                    <a:pt x="3727" y="2462"/>
                  </a:lnTo>
                  <a:lnTo>
                    <a:pt x="3689" y="2456"/>
                  </a:lnTo>
                  <a:lnTo>
                    <a:pt x="2869" y="2456"/>
                  </a:lnTo>
                  <a:lnTo>
                    <a:pt x="2833" y="2462"/>
                  </a:lnTo>
                  <a:lnTo>
                    <a:pt x="2801" y="2476"/>
                  </a:lnTo>
                  <a:lnTo>
                    <a:pt x="2774" y="2496"/>
                  </a:lnTo>
                  <a:lnTo>
                    <a:pt x="2752" y="2523"/>
                  </a:lnTo>
                  <a:lnTo>
                    <a:pt x="2738" y="2557"/>
                  </a:lnTo>
                  <a:lnTo>
                    <a:pt x="2734" y="2593"/>
                  </a:lnTo>
                  <a:lnTo>
                    <a:pt x="2734" y="2730"/>
                  </a:lnTo>
                  <a:lnTo>
                    <a:pt x="547" y="2730"/>
                  </a:lnTo>
                  <a:lnTo>
                    <a:pt x="466" y="2724"/>
                  </a:lnTo>
                  <a:lnTo>
                    <a:pt x="388" y="2706"/>
                  </a:lnTo>
                  <a:lnTo>
                    <a:pt x="316" y="2678"/>
                  </a:lnTo>
                  <a:lnTo>
                    <a:pt x="249" y="2641"/>
                  </a:lnTo>
                  <a:lnTo>
                    <a:pt x="189" y="2595"/>
                  </a:lnTo>
                  <a:lnTo>
                    <a:pt x="133" y="2541"/>
                  </a:lnTo>
                  <a:lnTo>
                    <a:pt x="88" y="2480"/>
                  </a:lnTo>
                  <a:lnTo>
                    <a:pt x="52" y="2414"/>
                  </a:lnTo>
                  <a:lnTo>
                    <a:pt x="24" y="2341"/>
                  </a:lnTo>
                  <a:lnTo>
                    <a:pt x="6" y="2263"/>
                  </a:lnTo>
                  <a:lnTo>
                    <a:pt x="0" y="2184"/>
                  </a:lnTo>
                  <a:lnTo>
                    <a:pt x="0" y="1365"/>
                  </a:lnTo>
                  <a:lnTo>
                    <a:pt x="6" y="1284"/>
                  </a:lnTo>
                  <a:lnTo>
                    <a:pt x="24" y="1206"/>
                  </a:lnTo>
                  <a:lnTo>
                    <a:pt x="52" y="1135"/>
                  </a:lnTo>
                  <a:lnTo>
                    <a:pt x="88" y="1067"/>
                  </a:lnTo>
                  <a:lnTo>
                    <a:pt x="133" y="1007"/>
                  </a:lnTo>
                  <a:lnTo>
                    <a:pt x="189" y="952"/>
                  </a:lnTo>
                  <a:lnTo>
                    <a:pt x="249" y="906"/>
                  </a:lnTo>
                  <a:lnTo>
                    <a:pt x="316" y="870"/>
                  </a:lnTo>
                  <a:lnTo>
                    <a:pt x="388" y="842"/>
                  </a:lnTo>
                  <a:lnTo>
                    <a:pt x="466" y="825"/>
                  </a:lnTo>
                  <a:lnTo>
                    <a:pt x="547" y="819"/>
                  </a:lnTo>
                  <a:lnTo>
                    <a:pt x="1914" y="819"/>
                  </a:lnTo>
                  <a:lnTo>
                    <a:pt x="1914" y="546"/>
                  </a:lnTo>
                  <a:lnTo>
                    <a:pt x="1920" y="465"/>
                  </a:lnTo>
                  <a:lnTo>
                    <a:pt x="1936" y="387"/>
                  </a:lnTo>
                  <a:lnTo>
                    <a:pt x="1964" y="316"/>
                  </a:lnTo>
                  <a:lnTo>
                    <a:pt x="2002" y="248"/>
                  </a:lnTo>
                  <a:lnTo>
                    <a:pt x="2047" y="187"/>
                  </a:lnTo>
                  <a:lnTo>
                    <a:pt x="2101" y="133"/>
                  </a:lnTo>
                  <a:lnTo>
                    <a:pt x="2163" y="87"/>
                  </a:lnTo>
                  <a:lnTo>
                    <a:pt x="2230" y="50"/>
                  </a:lnTo>
                  <a:lnTo>
                    <a:pt x="2302" y="24"/>
                  </a:lnTo>
                  <a:lnTo>
                    <a:pt x="2380" y="6"/>
                  </a:lnTo>
                  <a:lnTo>
                    <a:pt x="2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-4059238" y="3930650"/>
              <a:ext cx="5207001" cy="2058988"/>
            </a:xfrm>
            <a:custGeom>
              <a:avLst/>
              <a:gdLst>
                <a:gd name="T0" fmla="*/ 185 w 6560"/>
                <a:gd name="T1" fmla="*/ 8 h 2595"/>
                <a:gd name="T2" fmla="*/ 279 w 6560"/>
                <a:gd name="T3" fmla="*/ 68 h 2595"/>
                <a:gd name="T4" fmla="*/ 408 w 6560"/>
                <a:gd name="T5" fmla="*/ 121 h 2595"/>
                <a:gd name="T6" fmla="*/ 547 w 6560"/>
                <a:gd name="T7" fmla="*/ 139 h 2595"/>
                <a:gd name="T8" fmla="*/ 2734 w 6560"/>
                <a:gd name="T9" fmla="*/ 549 h 2595"/>
                <a:gd name="T10" fmla="*/ 2752 w 6560"/>
                <a:gd name="T11" fmla="*/ 618 h 2595"/>
                <a:gd name="T12" fmla="*/ 2801 w 6560"/>
                <a:gd name="T13" fmla="*/ 666 h 2595"/>
                <a:gd name="T14" fmla="*/ 2869 w 6560"/>
                <a:gd name="T15" fmla="*/ 686 h 2595"/>
                <a:gd name="T16" fmla="*/ 3727 w 6560"/>
                <a:gd name="T17" fmla="*/ 680 h 2595"/>
                <a:gd name="T18" fmla="*/ 3786 w 6560"/>
                <a:gd name="T19" fmla="*/ 646 h 2595"/>
                <a:gd name="T20" fmla="*/ 3822 w 6560"/>
                <a:gd name="T21" fmla="*/ 584 h 2595"/>
                <a:gd name="T22" fmla="*/ 3826 w 6560"/>
                <a:gd name="T23" fmla="*/ 139 h 2595"/>
                <a:gd name="T24" fmla="*/ 6082 w 6560"/>
                <a:gd name="T25" fmla="*/ 135 h 2595"/>
                <a:gd name="T26" fmla="*/ 6218 w 6560"/>
                <a:gd name="T27" fmla="*/ 98 h 2595"/>
                <a:gd name="T28" fmla="*/ 6341 w 6560"/>
                <a:gd name="T29" fmla="*/ 26 h 2595"/>
                <a:gd name="T30" fmla="*/ 6411 w 6560"/>
                <a:gd name="T31" fmla="*/ 0 h 2595"/>
                <a:gd name="T32" fmla="*/ 6484 w 6560"/>
                <a:gd name="T33" fmla="*/ 14 h 2595"/>
                <a:gd name="T34" fmla="*/ 6538 w 6560"/>
                <a:gd name="T35" fmla="*/ 64 h 2595"/>
                <a:gd name="T36" fmla="*/ 6560 w 6560"/>
                <a:gd name="T37" fmla="*/ 135 h 2595"/>
                <a:gd name="T38" fmla="*/ 6554 w 6560"/>
                <a:gd name="T39" fmla="*/ 2130 h 2595"/>
                <a:gd name="T40" fmla="*/ 6508 w 6560"/>
                <a:gd name="T41" fmla="*/ 2279 h 2595"/>
                <a:gd name="T42" fmla="*/ 6425 w 6560"/>
                <a:gd name="T43" fmla="*/ 2408 h 2595"/>
                <a:gd name="T44" fmla="*/ 6311 w 6560"/>
                <a:gd name="T45" fmla="*/ 2508 h 2595"/>
                <a:gd name="T46" fmla="*/ 6170 w 6560"/>
                <a:gd name="T47" fmla="*/ 2573 h 2595"/>
                <a:gd name="T48" fmla="*/ 6013 w 6560"/>
                <a:gd name="T49" fmla="*/ 2595 h 2595"/>
                <a:gd name="T50" fmla="*/ 466 w 6560"/>
                <a:gd name="T51" fmla="*/ 2589 h 2595"/>
                <a:gd name="T52" fmla="*/ 316 w 6560"/>
                <a:gd name="T53" fmla="*/ 2545 h 2595"/>
                <a:gd name="T54" fmla="*/ 189 w 6560"/>
                <a:gd name="T55" fmla="*/ 2462 h 2595"/>
                <a:gd name="T56" fmla="*/ 88 w 6560"/>
                <a:gd name="T57" fmla="*/ 2347 h 2595"/>
                <a:gd name="T58" fmla="*/ 24 w 6560"/>
                <a:gd name="T59" fmla="*/ 2208 h 2595"/>
                <a:gd name="T60" fmla="*/ 0 w 6560"/>
                <a:gd name="T61" fmla="*/ 2051 h 2595"/>
                <a:gd name="T62" fmla="*/ 6 w 6560"/>
                <a:gd name="T63" fmla="*/ 98 h 2595"/>
                <a:gd name="T64" fmla="*/ 44 w 6560"/>
                <a:gd name="T65" fmla="*/ 36 h 2595"/>
                <a:gd name="T66" fmla="*/ 111 w 6560"/>
                <a:gd name="T67" fmla="*/ 2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60" h="2595">
                  <a:moveTo>
                    <a:pt x="149" y="0"/>
                  </a:moveTo>
                  <a:lnTo>
                    <a:pt x="185" y="8"/>
                  </a:lnTo>
                  <a:lnTo>
                    <a:pt x="219" y="26"/>
                  </a:lnTo>
                  <a:lnTo>
                    <a:pt x="279" y="68"/>
                  </a:lnTo>
                  <a:lnTo>
                    <a:pt x="342" y="98"/>
                  </a:lnTo>
                  <a:lnTo>
                    <a:pt x="408" y="121"/>
                  </a:lnTo>
                  <a:lnTo>
                    <a:pt x="478" y="135"/>
                  </a:lnTo>
                  <a:lnTo>
                    <a:pt x="547" y="139"/>
                  </a:lnTo>
                  <a:lnTo>
                    <a:pt x="2734" y="139"/>
                  </a:lnTo>
                  <a:lnTo>
                    <a:pt x="2734" y="549"/>
                  </a:lnTo>
                  <a:lnTo>
                    <a:pt x="2738" y="584"/>
                  </a:lnTo>
                  <a:lnTo>
                    <a:pt x="2752" y="618"/>
                  </a:lnTo>
                  <a:lnTo>
                    <a:pt x="2774" y="646"/>
                  </a:lnTo>
                  <a:lnTo>
                    <a:pt x="2801" y="666"/>
                  </a:lnTo>
                  <a:lnTo>
                    <a:pt x="2833" y="680"/>
                  </a:lnTo>
                  <a:lnTo>
                    <a:pt x="2869" y="686"/>
                  </a:lnTo>
                  <a:lnTo>
                    <a:pt x="3689" y="686"/>
                  </a:lnTo>
                  <a:lnTo>
                    <a:pt x="3727" y="680"/>
                  </a:lnTo>
                  <a:lnTo>
                    <a:pt x="3759" y="666"/>
                  </a:lnTo>
                  <a:lnTo>
                    <a:pt x="3786" y="646"/>
                  </a:lnTo>
                  <a:lnTo>
                    <a:pt x="3808" y="618"/>
                  </a:lnTo>
                  <a:lnTo>
                    <a:pt x="3822" y="584"/>
                  </a:lnTo>
                  <a:lnTo>
                    <a:pt x="3826" y="549"/>
                  </a:lnTo>
                  <a:lnTo>
                    <a:pt x="3826" y="139"/>
                  </a:lnTo>
                  <a:lnTo>
                    <a:pt x="6013" y="139"/>
                  </a:lnTo>
                  <a:lnTo>
                    <a:pt x="6082" y="135"/>
                  </a:lnTo>
                  <a:lnTo>
                    <a:pt x="6150" y="121"/>
                  </a:lnTo>
                  <a:lnTo>
                    <a:pt x="6218" y="98"/>
                  </a:lnTo>
                  <a:lnTo>
                    <a:pt x="6279" y="68"/>
                  </a:lnTo>
                  <a:lnTo>
                    <a:pt x="6341" y="26"/>
                  </a:lnTo>
                  <a:lnTo>
                    <a:pt x="6373" y="8"/>
                  </a:lnTo>
                  <a:lnTo>
                    <a:pt x="6411" y="0"/>
                  </a:lnTo>
                  <a:lnTo>
                    <a:pt x="6447" y="2"/>
                  </a:lnTo>
                  <a:lnTo>
                    <a:pt x="6484" y="14"/>
                  </a:lnTo>
                  <a:lnTo>
                    <a:pt x="6514" y="36"/>
                  </a:lnTo>
                  <a:lnTo>
                    <a:pt x="6538" y="64"/>
                  </a:lnTo>
                  <a:lnTo>
                    <a:pt x="6554" y="98"/>
                  </a:lnTo>
                  <a:lnTo>
                    <a:pt x="6560" y="135"/>
                  </a:lnTo>
                  <a:lnTo>
                    <a:pt x="6560" y="2051"/>
                  </a:lnTo>
                  <a:lnTo>
                    <a:pt x="6554" y="2130"/>
                  </a:lnTo>
                  <a:lnTo>
                    <a:pt x="6536" y="2208"/>
                  </a:lnTo>
                  <a:lnTo>
                    <a:pt x="6508" y="2279"/>
                  </a:lnTo>
                  <a:lnTo>
                    <a:pt x="6470" y="2347"/>
                  </a:lnTo>
                  <a:lnTo>
                    <a:pt x="6425" y="2408"/>
                  </a:lnTo>
                  <a:lnTo>
                    <a:pt x="6371" y="2462"/>
                  </a:lnTo>
                  <a:lnTo>
                    <a:pt x="6311" y="2508"/>
                  </a:lnTo>
                  <a:lnTo>
                    <a:pt x="6244" y="2545"/>
                  </a:lnTo>
                  <a:lnTo>
                    <a:pt x="6170" y="2573"/>
                  </a:lnTo>
                  <a:lnTo>
                    <a:pt x="6094" y="2589"/>
                  </a:lnTo>
                  <a:lnTo>
                    <a:pt x="6013" y="2595"/>
                  </a:lnTo>
                  <a:lnTo>
                    <a:pt x="547" y="2595"/>
                  </a:lnTo>
                  <a:lnTo>
                    <a:pt x="466" y="2589"/>
                  </a:lnTo>
                  <a:lnTo>
                    <a:pt x="388" y="2573"/>
                  </a:lnTo>
                  <a:lnTo>
                    <a:pt x="316" y="2545"/>
                  </a:lnTo>
                  <a:lnTo>
                    <a:pt x="249" y="2508"/>
                  </a:lnTo>
                  <a:lnTo>
                    <a:pt x="189" y="2462"/>
                  </a:lnTo>
                  <a:lnTo>
                    <a:pt x="133" y="2408"/>
                  </a:lnTo>
                  <a:lnTo>
                    <a:pt x="88" y="2347"/>
                  </a:lnTo>
                  <a:lnTo>
                    <a:pt x="52" y="2279"/>
                  </a:lnTo>
                  <a:lnTo>
                    <a:pt x="24" y="2208"/>
                  </a:lnTo>
                  <a:lnTo>
                    <a:pt x="6" y="2130"/>
                  </a:lnTo>
                  <a:lnTo>
                    <a:pt x="0" y="2051"/>
                  </a:lnTo>
                  <a:lnTo>
                    <a:pt x="0" y="135"/>
                  </a:lnTo>
                  <a:lnTo>
                    <a:pt x="6" y="98"/>
                  </a:lnTo>
                  <a:lnTo>
                    <a:pt x="20" y="64"/>
                  </a:lnTo>
                  <a:lnTo>
                    <a:pt x="44" y="36"/>
                  </a:lnTo>
                  <a:lnTo>
                    <a:pt x="76" y="14"/>
                  </a:lnTo>
                  <a:lnTo>
                    <a:pt x="111" y="2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7401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Free 3D Tetris Cube Diagram for PowerPoint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41212" y="1779883"/>
            <a:ext cx="3793760" cy="4119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307065" y="1780518"/>
            <a:ext cx="1043545" cy="10435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67377" y="2501294"/>
            <a:ext cx="31717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This is a sample text.  Insert your desired text here.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7377" y="1987005"/>
            <a:ext cx="3171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56040" y="4503146"/>
            <a:ext cx="4706324" cy="1657719"/>
            <a:chOff x="3524752" y="4580881"/>
            <a:chExt cx="4803600" cy="1691983"/>
          </a:xfrm>
        </p:grpSpPr>
        <p:sp>
          <p:nvSpPr>
            <p:cNvPr id="33" name="Oval 32"/>
            <p:cNvSpPr/>
            <p:nvPr/>
          </p:nvSpPr>
          <p:spPr>
            <a:xfrm rot="19704127">
              <a:off x="4962272" y="4823885"/>
              <a:ext cx="3366080" cy="144897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16000"/>
                    <a:alpha val="49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 rot="2437725">
              <a:off x="3524752" y="4580881"/>
              <a:ext cx="3438983" cy="166827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16000"/>
                    <a:alpha val="44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29618" y="1471796"/>
            <a:ext cx="4288089" cy="4727537"/>
            <a:chOff x="3902172" y="1482598"/>
            <a:chExt cx="4384480" cy="483380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3902172" y="2192845"/>
              <a:ext cx="1889614" cy="4123561"/>
            </a:xfrm>
            <a:custGeom>
              <a:avLst/>
              <a:gdLst>
                <a:gd name="T0" fmla="*/ 0 w 3019"/>
                <a:gd name="T1" fmla="*/ 0 h 6398"/>
                <a:gd name="T2" fmla="*/ 3019 w 3019"/>
                <a:gd name="T3" fmla="*/ 2016 h 6398"/>
                <a:gd name="T4" fmla="*/ 2999 w 3019"/>
                <a:gd name="T5" fmla="*/ 6398 h 6398"/>
                <a:gd name="T6" fmla="*/ 323 w 3019"/>
                <a:gd name="T7" fmla="*/ 3818 h 6398"/>
                <a:gd name="T8" fmla="*/ 0 w 3019"/>
                <a:gd name="T9" fmla="*/ 0 h 6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9" h="6398">
                  <a:moveTo>
                    <a:pt x="0" y="0"/>
                  </a:moveTo>
                  <a:lnTo>
                    <a:pt x="3019" y="2016"/>
                  </a:lnTo>
                  <a:lnTo>
                    <a:pt x="2999" y="6398"/>
                  </a:lnTo>
                  <a:lnTo>
                    <a:pt x="323" y="38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5779268" y="2487386"/>
              <a:ext cx="2507384" cy="3829020"/>
            </a:xfrm>
            <a:custGeom>
              <a:avLst/>
              <a:gdLst>
                <a:gd name="T0" fmla="*/ 4006 w 4006"/>
                <a:gd name="T1" fmla="*/ 0 h 5941"/>
                <a:gd name="T2" fmla="*/ 3410 w 4006"/>
                <a:gd name="T3" fmla="*/ 3889 h 5941"/>
                <a:gd name="T4" fmla="*/ 0 w 4006"/>
                <a:gd name="T5" fmla="*/ 5941 h 5941"/>
                <a:gd name="T6" fmla="*/ 20 w 4006"/>
                <a:gd name="T7" fmla="*/ 1559 h 5941"/>
                <a:gd name="T8" fmla="*/ 4006 w 4006"/>
                <a:gd name="T9" fmla="*/ 0 h 5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6" h="5941">
                  <a:moveTo>
                    <a:pt x="4006" y="0"/>
                  </a:moveTo>
                  <a:lnTo>
                    <a:pt x="3410" y="3889"/>
                  </a:lnTo>
                  <a:lnTo>
                    <a:pt x="0" y="5941"/>
                  </a:lnTo>
                  <a:lnTo>
                    <a:pt x="20" y="1559"/>
                  </a:lnTo>
                  <a:lnTo>
                    <a:pt x="40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3902172" y="1482598"/>
              <a:ext cx="4384480" cy="2009575"/>
            </a:xfrm>
            <a:custGeom>
              <a:avLst/>
              <a:gdLst>
                <a:gd name="T0" fmla="*/ 3672 w 7005"/>
                <a:gd name="T1" fmla="*/ 0 h 3118"/>
                <a:gd name="T2" fmla="*/ 7005 w 7005"/>
                <a:gd name="T3" fmla="*/ 1559 h 3118"/>
                <a:gd name="T4" fmla="*/ 3019 w 7005"/>
                <a:gd name="T5" fmla="*/ 3118 h 3118"/>
                <a:gd name="T6" fmla="*/ 0 w 7005"/>
                <a:gd name="T7" fmla="*/ 1102 h 3118"/>
                <a:gd name="T8" fmla="*/ 3672 w 7005"/>
                <a:gd name="T9" fmla="*/ 0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5" h="3118">
                  <a:moveTo>
                    <a:pt x="3672" y="0"/>
                  </a:moveTo>
                  <a:lnTo>
                    <a:pt x="7005" y="1559"/>
                  </a:lnTo>
                  <a:lnTo>
                    <a:pt x="3019" y="3118"/>
                  </a:lnTo>
                  <a:lnTo>
                    <a:pt x="0" y="1102"/>
                  </a:lnTo>
                  <a:lnTo>
                    <a:pt x="36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</p:grpSp>
      <p:sp>
        <p:nvSpPr>
          <p:cNvPr id="14" name="Freeform 10"/>
          <p:cNvSpPr>
            <a:spLocks/>
          </p:cNvSpPr>
          <p:nvPr/>
        </p:nvSpPr>
        <p:spPr bwMode="auto">
          <a:xfrm>
            <a:off x="1325817" y="2163469"/>
            <a:ext cx="1851348" cy="2275136"/>
          </a:xfrm>
          <a:custGeom>
            <a:avLst/>
            <a:gdLst>
              <a:gd name="T0" fmla="*/ 0 w 3019"/>
              <a:gd name="T1" fmla="*/ 0 h 3603"/>
              <a:gd name="T2" fmla="*/ 3019 w 3019"/>
              <a:gd name="T3" fmla="*/ 2016 h 3603"/>
              <a:gd name="T4" fmla="*/ 3012 w 3019"/>
              <a:gd name="T5" fmla="*/ 3603 h 3603"/>
              <a:gd name="T6" fmla="*/ 3010 w 3019"/>
              <a:gd name="T7" fmla="*/ 3603 h 3603"/>
              <a:gd name="T8" fmla="*/ 1937 w 3019"/>
              <a:gd name="T9" fmla="*/ 2743 h 3603"/>
              <a:gd name="T10" fmla="*/ 1937 w 3019"/>
              <a:gd name="T11" fmla="*/ 2743 h 3603"/>
              <a:gd name="T12" fmla="*/ 111 w 3019"/>
              <a:gd name="T13" fmla="*/ 1316 h 3603"/>
              <a:gd name="T14" fmla="*/ 0 w 3019"/>
              <a:gd name="T15" fmla="*/ 0 h 3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9" h="3603">
                <a:moveTo>
                  <a:pt x="0" y="0"/>
                </a:moveTo>
                <a:lnTo>
                  <a:pt x="3019" y="2016"/>
                </a:lnTo>
                <a:lnTo>
                  <a:pt x="3012" y="3603"/>
                </a:lnTo>
                <a:lnTo>
                  <a:pt x="3010" y="3603"/>
                </a:lnTo>
                <a:lnTo>
                  <a:pt x="1937" y="2743"/>
                </a:lnTo>
                <a:lnTo>
                  <a:pt x="1937" y="2743"/>
                </a:lnTo>
                <a:lnTo>
                  <a:pt x="111" y="131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9000000" scaled="0"/>
          </a:gradFill>
          <a:ln w="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1980749" y="4379248"/>
            <a:ext cx="1187830" cy="1824277"/>
          </a:xfrm>
          <a:custGeom>
            <a:avLst/>
            <a:gdLst>
              <a:gd name="T0" fmla="*/ 0 w 1937"/>
              <a:gd name="T1" fmla="*/ 0 h 2889"/>
              <a:gd name="T2" fmla="*/ 1926 w 1937"/>
              <a:gd name="T3" fmla="*/ 1687 h 2889"/>
              <a:gd name="T4" fmla="*/ 1937 w 1937"/>
              <a:gd name="T5" fmla="*/ 1682 h 2889"/>
              <a:gd name="T6" fmla="*/ 1931 w 1937"/>
              <a:gd name="T7" fmla="*/ 2889 h 2889"/>
              <a:gd name="T8" fmla="*/ 71 w 1937"/>
              <a:gd name="T9" fmla="*/ 1096 h 2889"/>
              <a:gd name="T10" fmla="*/ 0 w 1937"/>
              <a:gd name="T11" fmla="*/ 0 h 2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7" h="2889">
                <a:moveTo>
                  <a:pt x="0" y="0"/>
                </a:moveTo>
                <a:lnTo>
                  <a:pt x="1926" y="1687"/>
                </a:lnTo>
                <a:lnTo>
                  <a:pt x="1937" y="1682"/>
                </a:lnTo>
                <a:lnTo>
                  <a:pt x="1931" y="2889"/>
                </a:lnTo>
                <a:lnTo>
                  <a:pt x="71" y="109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9000000" scaled="0"/>
          </a:gradFill>
          <a:ln w="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2514874" y="3983326"/>
            <a:ext cx="657999" cy="1376574"/>
          </a:xfrm>
          <a:custGeom>
            <a:avLst/>
            <a:gdLst>
              <a:gd name="T0" fmla="*/ 0 w 1073"/>
              <a:gd name="T1" fmla="*/ 0 h 2180"/>
              <a:gd name="T2" fmla="*/ 1057 w 1073"/>
              <a:gd name="T3" fmla="*/ 846 h 2180"/>
              <a:gd name="T4" fmla="*/ 1073 w 1073"/>
              <a:gd name="T5" fmla="*/ 839 h 2180"/>
              <a:gd name="T6" fmla="*/ 1066 w 1073"/>
              <a:gd name="T7" fmla="*/ 2180 h 2180"/>
              <a:gd name="T8" fmla="*/ 23 w 1073"/>
              <a:gd name="T9" fmla="*/ 1268 h 2180"/>
              <a:gd name="T10" fmla="*/ 0 w 1073"/>
              <a:gd name="T11" fmla="*/ 0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3" h="2180">
                <a:moveTo>
                  <a:pt x="0" y="0"/>
                </a:moveTo>
                <a:lnTo>
                  <a:pt x="1057" y="846"/>
                </a:lnTo>
                <a:lnTo>
                  <a:pt x="1073" y="839"/>
                </a:lnTo>
                <a:lnTo>
                  <a:pt x="1066" y="2180"/>
                </a:lnTo>
                <a:lnTo>
                  <a:pt x="23" y="12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9000000" scaled="0"/>
          </a:gradFill>
          <a:ln w="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3172872" y="3080975"/>
            <a:ext cx="889801" cy="1357631"/>
          </a:xfrm>
          <a:custGeom>
            <a:avLst/>
            <a:gdLst>
              <a:gd name="T0" fmla="*/ 1449 w 1451"/>
              <a:gd name="T1" fmla="*/ 0 h 2150"/>
              <a:gd name="T2" fmla="*/ 1451 w 1451"/>
              <a:gd name="T3" fmla="*/ 2 h 2150"/>
              <a:gd name="T4" fmla="*/ 1355 w 1451"/>
              <a:gd name="T5" fmla="*/ 1513 h 2150"/>
              <a:gd name="T6" fmla="*/ 0 w 1451"/>
              <a:gd name="T7" fmla="*/ 2150 h 2150"/>
              <a:gd name="T8" fmla="*/ 7 w 1451"/>
              <a:gd name="T9" fmla="*/ 563 h 2150"/>
              <a:gd name="T10" fmla="*/ 1449 w 1451"/>
              <a:gd name="T11" fmla="*/ 0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2150">
                <a:moveTo>
                  <a:pt x="1449" y="0"/>
                </a:moveTo>
                <a:lnTo>
                  <a:pt x="1451" y="2"/>
                </a:lnTo>
                <a:lnTo>
                  <a:pt x="1355" y="1513"/>
                </a:lnTo>
                <a:lnTo>
                  <a:pt x="0" y="2150"/>
                </a:lnTo>
                <a:lnTo>
                  <a:pt x="7" y="563"/>
                </a:lnTo>
                <a:lnTo>
                  <a:pt x="1449" y="0"/>
                </a:lnTo>
                <a:close/>
              </a:path>
            </a:pathLst>
          </a:custGeom>
          <a:gradFill flip="none" rotWithShape="1">
            <a:gsLst>
              <a:gs pos="15000">
                <a:schemeClr val="bg1">
                  <a:lumMod val="85000"/>
                </a:schemeClr>
              </a:gs>
              <a:gs pos="100000">
                <a:schemeClr val="bg1">
                  <a:lumMod val="78000"/>
                </a:schemeClr>
              </a:gs>
            </a:gsLst>
            <a:lin ang="2700000" scaled="1"/>
            <a:tileRect/>
          </a:gra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4691235" y="3404912"/>
            <a:ext cx="788004" cy="1852692"/>
          </a:xfrm>
          <a:custGeom>
            <a:avLst/>
            <a:gdLst>
              <a:gd name="T0" fmla="*/ 1285 w 1285"/>
              <a:gd name="T1" fmla="*/ 0 h 2934"/>
              <a:gd name="T2" fmla="*/ 921 w 1285"/>
              <a:gd name="T3" fmla="*/ 2380 h 2934"/>
              <a:gd name="T4" fmla="*/ 0 w 1285"/>
              <a:gd name="T5" fmla="*/ 2934 h 2934"/>
              <a:gd name="T6" fmla="*/ 118 w 1285"/>
              <a:gd name="T7" fmla="*/ 1800 h 2934"/>
              <a:gd name="T8" fmla="*/ 118 w 1285"/>
              <a:gd name="T9" fmla="*/ 1800 h 2934"/>
              <a:gd name="T10" fmla="*/ 130 w 1285"/>
              <a:gd name="T11" fmla="*/ 1698 h 2934"/>
              <a:gd name="T12" fmla="*/ 130 w 1285"/>
              <a:gd name="T13" fmla="*/ 1700 h 2934"/>
              <a:gd name="T14" fmla="*/ 246 w 1285"/>
              <a:gd name="T15" fmla="*/ 480 h 2934"/>
              <a:gd name="T16" fmla="*/ 1285 w 1285"/>
              <a:gd name="T17" fmla="*/ 0 h 2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5" h="2934">
                <a:moveTo>
                  <a:pt x="1285" y="0"/>
                </a:moveTo>
                <a:lnTo>
                  <a:pt x="921" y="2380"/>
                </a:lnTo>
                <a:lnTo>
                  <a:pt x="0" y="2934"/>
                </a:lnTo>
                <a:lnTo>
                  <a:pt x="118" y="1800"/>
                </a:lnTo>
                <a:lnTo>
                  <a:pt x="118" y="1800"/>
                </a:lnTo>
                <a:lnTo>
                  <a:pt x="130" y="1698"/>
                </a:lnTo>
                <a:lnTo>
                  <a:pt x="130" y="1700"/>
                </a:lnTo>
                <a:lnTo>
                  <a:pt x="246" y="480"/>
                </a:lnTo>
                <a:lnTo>
                  <a:pt x="1285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1000"/>
                </a:schemeClr>
              </a:gs>
            </a:gsLst>
            <a:lin ang="2700000" scaled="1"/>
            <a:tileRect/>
          </a:gra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3168580" y="2452045"/>
            <a:ext cx="2452929" cy="2910381"/>
          </a:xfrm>
          <a:custGeom>
            <a:avLst/>
            <a:gdLst>
              <a:gd name="T0" fmla="*/ 4000 w 4000"/>
              <a:gd name="T1" fmla="*/ 0 h 4609"/>
              <a:gd name="T2" fmla="*/ 3788 w 4000"/>
              <a:gd name="T3" fmla="*/ 1382 h 4609"/>
              <a:gd name="T4" fmla="*/ 2629 w 4000"/>
              <a:gd name="T5" fmla="*/ 1918 h 4609"/>
              <a:gd name="T6" fmla="*/ 2499 w 4000"/>
              <a:gd name="T7" fmla="*/ 3271 h 4609"/>
              <a:gd name="T8" fmla="*/ 5 w 4000"/>
              <a:gd name="T9" fmla="*/ 4609 h 4609"/>
              <a:gd name="T10" fmla="*/ 0 w 4000"/>
              <a:gd name="T11" fmla="*/ 4605 h 4609"/>
              <a:gd name="T12" fmla="*/ 7 w 4000"/>
              <a:gd name="T13" fmla="*/ 3264 h 4609"/>
              <a:gd name="T14" fmla="*/ 1467 w 4000"/>
              <a:gd name="T15" fmla="*/ 2580 h 4609"/>
              <a:gd name="T16" fmla="*/ 1569 w 4000"/>
              <a:gd name="T17" fmla="*/ 950 h 4609"/>
              <a:gd name="T18" fmla="*/ 4000 w 4000"/>
              <a:gd name="T19" fmla="*/ 0 h 4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0" h="4609">
                <a:moveTo>
                  <a:pt x="4000" y="0"/>
                </a:moveTo>
                <a:lnTo>
                  <a:pt x="3788" y="1382"/>
                </a:lnTo>
                <a:lnTo>
                  <a:pt x="2629" y="1918"/>
                </a:lnTo>
                <a:lnTo>
                  <a:pt x="2499" y="3271"/>
                </a:lnTo>
                <a:lnTo>
                  <a:pt x="5" y="4609"/>
                </a:lnTo>
                <a:lnTo>
                  <a:pt x="0" y="4605"/>
                </a:lnTo>
                <a:lnTo>
                  <a:pt x="7" y="3264"/>
                </a:lnTo>
                <a:lnTo>
                  <a:pt x="1467" y="2580"/>
                </a:lnTo>
                <a:lnTo>
                  <a:pt x="1569" y="950"/>
                </a:lnTo>
                <a:lnTo>
                  <a:pt x="400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0000"/>
                </a:schemeClr>
              </a:gs>
            </a:gsLst>
            <a:lin ang="2700000" scaled="1"/>
            <a:tileRect/>
          </a:gra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3164901" y="4597733"/>
            <a:ext cx="1528175" cy="1605792"/>
          </a:xfrm>
          <a:custGeom>
            <a:avLst/>
            <a:gdLst>
              <a:gd name="T0" fmla="*/ 2492 w 2492"/>
              <a:gd name="T1" fmla="*/ 0 h 2543"/>
              <a:gd name="T2" fmla="*/ 2373 w 2492"/>
              <a:gd name="T3" fmla="*/ 1116 h 2543"/>
              <a:gd name="T4" fmla="*/ 0 w 2492"/>
              <a:gd name="T5" fmla="*/ 2543 h 2543"/>
              <a:gd name="T6" fmla="*/ 6 w 2492"/>
              <a:gd name="T7" fmla="*/ 1336 h 2543"/>
              <a:gd name="T8" fmla="*/ 2492 w 2492"/>
              <a:gd name="T9" fmla="*/ 0 h 2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2" h="2543">
                <a:moveTo>
                  <a:pt x="2492" y="0"/>
                </a:moveTo>
                <a:lnTo>
                  <a:pt x="2373" y="1116"/>
                </a:lnTo>
                <a:lnTo>
                  <a:pt x="0" y="2543"/>
                </a:lnTo>
                <a:lnTo>
                  <a:pt x="6" y="1336"/>
                </a:lnTo>
                <a:lnTo>
                  <a:pt x="2492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1000"/>
                </a:schemeClr>
              </a:gs>
            </a:gsLst>
            <a:lin ang="2700000" scaled="1"/>
            <a:tileRect/>
          </a:gra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3442081" y="2110427"/>
            <a:ext cx="2179427" cy="941501"/>
          </a:xfrm>
          <a:custGeom>
            <a:avLst/>
            <a:gdLst>
              <a:gd name="T0" fmla="*/ 2399 w 3554"/>
              <a:gd name="T1" fmla="*/ 0 h 1491"/>
              <a:gd name="T2" fmla="*/ 3554 w 3554"/>
              <a:gd name="T3" fmla="*/ 541 h 1491"/>
              <a:gd name="T4" fmla="*/ 1123 w 3554"/>
              <a:gd name="T5" fmla="*/ 1491 h 1491"/>
              <a:gd name="T6" fmla="*/ 1123 w 3554"/>
              <a:gd name="T7" fmla="*/ 1480 h 1491"/>
              <a:gd name="T8" fmla="*/ 0 w 3554"/>
              <a:gd name="T9" fmla="*/ 821 h 1491"/>
              <a:gd name="T10" fmla="*/ 2399 w 3554"/>
              <a:gd name="T11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54" h="1491">
                <a:moveTo>
                  <a:pt x="2399" y="0"/>
                </a:moveTo>
                <a:lnTo>
                  <a:pt x="3554" y="541"/>
                </a:lnTo>
                <a:lnTo>
                  <a:pt x="1123" y="1491"/>
                </a:lnTo>
                <a:lnTo>
                  <a:pt x="1123" y="1480"/>
                </a:lnTo>
                <a:lnTo>
                  <a:pt x="0" y="821"/>
                </a:lnTo>
                <a:lnTo>
                  <a:pt x="2399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1325817" y="1915307"/>
            <a:ext cx="2735629" cy="1521177"/>
          </a:xfrm>
          <a:custGeom>
            <a:avLst/>
            <a:gdLst>
              <a:gd name="T0" fmla="*/ 1309 w 4461"/>
              <a:gd name="T1" fmla="*/ 0 h 2409"/>
              <a:gd name="T2" fmla="*/ 4461 w 4461"/>
              <a:gd name="T3" fmla="*/ 1846 h 2409"/>
              <a:gd name="T4" fmla="*/ 3019 w 4461"/>
              <a:gd name="T5" fmla="*/ 2409 h 2409"/>
              <a:gd name="T6" fmla="*/ 0 w 4461"/>
              <a:gd name="T7" fmla="*/ 393 h 2409"/>
              <a:gd name="T8" fmla="*/ 1309 w 4461"/>
              <a:gd name="T9" fmla="*/ 0 h 2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61" h="2409">
                <a:moveTo>
                  <a:pt x="1309" y="0"/>
                </a:moveTo>
                <a:lnTo>
                  <a:pt x="4461" y="1846"/>
                </a:lnTo>
                <a:lnTo>
                  <a:pt x="3019" y="2409"/>
                </a:lnTo>
                <a:lnTo>
                  <a:pt x="0" y="393"/>
                </a:lnTo>
                <a:lnTo>
                  <a:pt x="130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2215003" y="1467605"/>
            <a:ext cx="2611756" cy="1116415"/>
          </a:xfrm>
          <a:custGeom>
            <a:avLst/>
            <a:gdLst>
              <a:gd name="T0" fmla="*/ 2222 w 4259"/>
              <a:gd name="T1" fmla="*/ 0 h 1768"/>
              <a:gd name="T2" fmla="*/ 4259 w 4259"/>
              <a:gd name="T3" fmla="*/ 952 h 1768"/>
              <a:gd name="T4" fmla="*/ 1878 w 4259"/>
              <a:gd name="T5" fmla="*/ 1768 h 1768"/>
              <a:gd name="T6" fmla="*/ 0 w 4259"/>
              <a:gd name="T7" fmla="*/ 666 h 1768"/>
              <a:gd name="T8" fmla="*/ 2222 w 4259"/>
              <a:gd name="T9" fmla="*/ 0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9" h="1768">
                <a:moveTo>
                  <a:pt x="2222" y="0"/>
                </a:moveTo>
                <a:lnTo>
                  <a:pt x="4259" y="952"/>
                </a:lnTo>
                <a:lnTo>
                  <a:pt x="1878" y="1768"/>
                </a:lnTo>
                <a:lnTo>
                  <a:pt x="0" y="666"/>
                </a:lnTo>
                <a:lnTo>
                  <a:pt x="2222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24" name="TextBox 23"/>
          <p:cNvSpPr txBox="1"/>
          <p:nvPr/>
        </p:nvSpPr>
        <p:spPr>
          <a:xfrm>
            <a:off x="2350630" y="3301226"/>
            <a:ext cx="755335" cy="707886"/>
          </a:xfrm>
          <a:prstGeom prst="rect">
            <a:avLst/>
          </a:prstGeom>
          <a:noFill/>
          <a:scene3d>
            <a:camera prst="perspectiveContrastingLeftFacing">
              <a:rot lat="2400000" lon="3000000" rev="2159400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18756" y="4632636"/>
            <a:ext cx="755335" cy="707886"/>
          </a:xfrm>
          <a:prstGeom prst="rect">
            <a:avLst/>
          </a:prstGeom>
          <a:noFill/>
          <a:scene3d>
            <a:camera prst="perspectiveContrastingLeftFacing">
              <a:rot lat="2400000" lon="3000000" rev="2159400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 rot="198355">
            <a:off x="4739803" y="3623463"/>
            <a:ext cx="755335" cy="707886"/>
          </a:xfrm>
          <a:prstGeom prst="rect">
            <a:avLst/>
          </a:prstGeom>
          <a:noFill/>
          <a:scene3d>
            <a:camera prst="perspectiveContrastingRightFacing" fov="0">
              <a:rot lat="1200000" lon="18300000" rev="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05</a:t>
            </a:r>
          </a:p>
        </p:txBody>
      </p:sp>
      <p:sp>
        <p:nvSpPr>
          <p:cNvPr id="28" name="TextBox 27"/>
          <p:cNvSpPr txBox="1"/>
          <p:nvPr/>
        </p:nvSpPr>
        <p:spPr>
          <a:xfrm rot="198355">
            <a:off x="3145927" y="4379967"/>
            <a:ext cx="813043" cy="769441"/>
          </a:xfrm>
          <a:prstGeom prst="rect">
            <a:avLst/>
          </a:prstGeom>
          <a:noFill/>
          <a:scene3d>
            <a:camera prst="perspectiveContrastingRightFacing" fov="0">
              <a:rot lat="1200000" lon="18300000" rev="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 rot="198355">
            <a:off x="3095996" y="1783123"/>
            <a:ext cx="755335" cy="707886"/>
          </a:xfrm>
          <a:prstGeom prst="rect">
            <a:avLst/>
          </a:prstGeom>
          <a:noFill/>
          <a:scene3d>
            <a:camera prst="isometricOffAxis1Top">
              <a:rot lat="19200000" lon="18600000" rev="3458552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06</a:t>
            </a:r>
          </a:p>
        </p:txBody>
      </p:sp>
      <p:sp>
        <p:nvSpPr>
          <p:cNvPr id="35" name="Freeform 9"/>
          <p:cNvSpPr>
            <a:spLocks/>
          </p:cNvSpPr>
          <p:nvPr/>
        </p:nvSpPr>
        <p:spPr bwMode="auto">
          <a:xfrm>
            <a:off x="1402472" y="3086658"/>
            <a:ext cx="1059666" cy="1913943"/>
          </a:xfrm>
          <a:custGeom>
            <a:avLst/>
            <a:gdLst>
              <a:gd name="T0" fmla="*/ 0 w 1728"/>
              <a:gd name="T1" fmla="*/ 0 h 3031"/>
              <a:gd name="T2" fmla="*/ 1705 w 1728"/>
              <a:gd name="T3" fmla="*/ 1334 h 3031"/>
              <a:gd name="T4" fmla="*/ 1728 w 1728"/>
              <a:gd name="T5" fmla="*/ 2593 h 3031"/>
              <a:gd name="T6" fmla="*/ 818 w 1728"/>
              <a:gd name="T7" fmla="*/ 1795 h 3031"/>
              <a:gd name="T8" fmla="*/ 900 w 1728"/>
              <a:gd name="T9" fmla="*/ 3031 h 3031"/>
              <a:gd name="T10" fmla="*/ 198 w 1728"/>
              <a:gd name="T11" fmla="*/ 2356 h 3031"/>
              <a:gd name="T12" fmla="*/ 0 w 1728"/>
              <a:gd name="T13" fmla="*/ 0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8" h="3031">
                <a:moveTo>
                  <a:pt x="0" y="0"/>
                </a:moveTo>
                <a:lnTo>
                  <a:pt x="1705" y="1334"/>
                </a:lnTo>
                <a:lnTo>
                  <a:pt x="1728" y="2593"/>
                </a:lnTo>
                <a:lnTo>
                  <a:pt x="818" y="1795"/>
                </a:lnTo>
                <a:lnTo>
                  <a:pt x="900" y="3031"/>
                </a:lnTo>
                <a:lnTo>
                  <a:pt x="198" y="235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13500000" scaled="1"/>
            <a:tileRect/>
          </a:gradFill>
          <a:ln w="0">
            <a:solidFill>
              <a:schemeClr val="accent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36" name="TextBox 35"/>
          <p:cNvSpPr txBox="1"/>
          <p:nvPr/>
        </p:nvSpPr>
        <p:spPr>
          <a:xfrm>
            <a:off x="1322173" y="3374995"/>
            <a:ext cx="825083" cy="773252"/>
          </a:xfrm>
          <a:prstGeom prst="rect">
            <a:avLst/>
          </a:prstGeom>
          <a:noFill/>
          <a:scene3d>
            <a:camera prst="perspectiveContrastingLeftFacing">
              <a:rot lat="2400000" lon="3000000" rev="2159400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37" name="Freeform 18"/>
          <p:cNvSpPr>
            <a:spLocks noEditPoints="1"/>
          </p:cNvSpPr>
          <p:nvPr/>
        </p:nvSpPr>
        <p:spPr bwMode="auto">
          <a:xfrm>
            <a:off x="6591376" y="2065209"/>
            <a:ext cx="474923" cy="474163"/>
          </a:xfrm>
          <a:custGeom>
            <a:avLst/>
            <a:gdLst>
              <a:gd name="T0" fmla="*/ 2163 w 6241"/>
              <a:gd name="T1" fmla="*/ 937 h 6231"/>
              <a:gd name="T2" fmla="*/ 1682 w 6241"/>
              <a:gd name="T3" fmla="*/ 1139 h 6231"/>
              <a:gd name="T4" fmla="*/ 1293 w 6241"/>
              <a:gd name="T5" fmla="*/ 1472 h 6231"/>
              <a:gd name="T6" fmla="*/ 1021 w 6241"/>
              <a:gd name="T7" fmla="*/ 1910 h 6231"/>
              <a:gd name="T8" fmla="*/ 895 w 6241"/>
              <a:gd name="T9" fmla="*/ 2424 h 6231"/>
              <a:gd name="T10" fmla="*/ 939 w 6241"/>
              <a:gd name="T11" fmla="*/ 2963 h 6231"/>
              <a:gd name="T12" fmla="*/ 1141 w 6241"/>
              <a:gd name="T13" fmla="*/ 3443 h 6231"/>
              <a:gd name="T14" fmla="*/ 1475 w 6241"/>
              <a:gd name="T15" fmla="*/ 3831 h 6231"/>
              <a:gd name="T16" fmla="*/ 1913 w 6241"/>
              <a:gd name="T17" fmla="*/ 4103 h 6231"/>
              <a:gd name="T18" fmla="*/ 2428 w 6241"/>
              <a:gd name="T19" fmla="*/ 4229 h 6231"/>
              <a:gd name="T20" fmla="*/ 2968 w 6241"/>
              <a:gd name="T21" fmla="*/ 4185 h 6231"/>
              <a:gd name="T22" fmla="*/ 3449 w 6241"/>
              <a:gd name="T23" fmla="*/ 3984 h 6231"/>
              <a:gd name="T24" fmla="*/ 3838 w 6241"/>
              <a:gd name="T25" fmla="*/ 3650 h 6231"/>
              <a:gd name="T26" fmla="*/ 4111 w 6241"/>
              <a:gd name="T27" fmla="*/ 3212 h 6231"/>
              <a:gd name="T28" fmla="*/ 4236 w 6241"/>
              <a:gd name="T29" fmla="*/ 2698 h 6231"/>
              <a:gd name="T30" fmla="*/ 4193 w 6241"/>
              <a:gd name="T31" fmla="*/ 2159 h 6231"/>
              <a:gd name="T32" fmla="*/ 3990 w 6241"/>
              <a:gd name="T33" fmla="*/ 1679 h 6231"/>
              <a:gd name="T34" fmla="*/ 3657 w 6241"/>
              <a:gd name="T35" fmla="*/ 1291 h 6231"/>
              <a:gd name="T36" fmla="*/ 3218 w 6241"/>
              <a:gd name="T37" fmla="*/ 1021 h 6231"/>
              <a:gd name="T38" fmla="*/ 2703 w 6241"/>
              <a:gd name="T39" fmla="*/ 893 h 6231"/>
              <a:gd name="T40" fmla="*/ 2915 w 6241"/>
              <a:gd name="T41" fmla="*/ 25 h 6231"/>
              <a:gd name="T42" fmla="*/ 3565 w 6241"/>
              <a:gd name="T43" fmla="*/ 202 h 6231"/>
              <a:gd name="T44" fmla="*/ 4133 w 6241"/>
              <a:gd name="T45" fmla="*/ 533 h 6231"/>
              <a:gd name="T46" fmla="*/ 4597 w 6241"/>
              <a:gd name="T47" fmla="*/ 996 h 6231"/>
              <a:gd name="T48" fmla="*/ 4929 w 6241"/>
              <a:gd name="T49" fmla="*/ 1565 h 6231"/>
              <a:gd name="T50" fmla="*/ 5108 w 6241"/>
              <a:gd name="T51" fmla="*/ 2214 h 6231"/>
              <a:gd name="T52" fmla="*/ 5108 w 6241"/>
              <a:gd name="T53" fmla="*/ 2902 h 6231"/>
              <a:gd name="T54" fmla="*/ 4936 w 6241"/>
              <a:gd name="T55" fmla="*/ 3540 h 6231"/>
              <a:gd name="T56" fmla="*/ 4717 w 6241"/>
              <a:gd name="T57" fmla="*/ 3976 h 6231"/>
              <a:gd name="T58" fmla="*/ 6134 w 6241"/>
              <a:gd name="T59" fmla="*/ 5395 h 6231"/>
              <a:gd name="T60" fmla="*/ 6235 w 6241"/>
              <a:gd name="T61" fmla="*/ 5642 h 6231"/>
              <a:gd name="T62" fmla="*/ 6203 w 6241"/>
              <a:gd name="T63" fmla="*/ 5905 h 6231"/>
              <a:gd name="T64" fmla="*/ 6033 w 6241"/>
              <a:gd name="T65" fmla="*/ 6124 h 6231"/>
              <a:gd name="T66" fmla="*/ 5785 w 6241"/>
              <a:gd name="T67" fmla="*/ 6225 h 6231"/>
              <a:gd name="T68" fmla="*/ 5522 w 6241"/>
              <a:gd name="T69" fmla="*/ 6192 h 6231"/>
              <a:gd name="T70" fmla="*/ 3994 w 6241"/>
              <a:gd name="T71" fmla="*/ 4724 h 6231"/>
              <a:gd name="T72" fmla="*/ 3838 w 6241"/>
              <a:gd name="T73" fmla="*/ 4785 h 6231"/>
              <a:gd name="T74" fmla="*/ 3235 w 6241"/>
              <a:gd name="T75" fmla="*/ 5035 h 6231"/>
              <a:gd name="T76" fmla="*/ 2566 w 6241"/>
              <a:gd name="T77" fmla="*/ 5122 h 6231"/>
              <a:gd name="T78" fmla="*/ 1885 w 6241"/>
              <a:gd name="T79" fmla="*/ 5031 h 6231"/>
              <a:gd name="T80" fmla="*/ 1270 w 6241"/>
              <a:gd name="T81" fmla="*/ 4774 h 6231"/>
              <a:gd name="T82" fmla="*/ 752 w 6241"/>
              <a:gd name="T83" fmla="*/ 4372 h 6231"/>
              <a:gd name="T84" fmla="*/ 351 w 6241"/>
              <a:gd name="T85" fmla="*/ 3854 h 6231"/>
              <a:gd name="T86" fmla="*/ 92 w 6241"/>
              <a:gd name="T87" fmla="*/ 3243 h 6231"/>
              <a:gd name="T88" fmla="*/ 0 w 6241"/>
              <a:gd name="T89" fmla="*/ 2561 h 6231"/>
              <a:gd name="T90" fmla="*/ 92 w 6241"/>
              <a:gd name="T91" fmla="*/ 1881 h 6231"/>
              <a:gd name="T92" fmla="*/ 351 w 6241"/>
              <a:gd name="T93" fmla="*/ 1268 h 6231"/>
              <a:gd name="T94" fmla="*/ 752 w 6241"/>
              <a:gd name="T95" fmla="*/ 750 h 6231"/>
              <a:gd name="T96" fmla="*/ 1270 w 6241"/>
              <a:gd name="T97" fmla="*/ 350 h 6231"/>
              <a:gd name="T98" fmla="*/ 1885 w 6241"/>
              <a:gd name="T99" fmla="*/ 91 h 6231"/>
              <a:gd name="T100" fmla="*/ 2566 w 6241"/>
              <a:gd name="T101" fmla="*/ 0 h 6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41" h="6231">
                <a:moveTo>
                  <a:pt x="2566" y="887"/>
                </a:moveTo>
                <a:lnTo>
                  <a:pt x="2428" y="893"/>
                </a:lnTo>
                <a:lnTo>
                  <a:pt x="2295" y="910"/>
                </a:lnTo>
                <a:lnTo>
                  <a:pt x="2163" y="937"/>
                </a:lnTo>
                <a:lnTo>
                  <a:pt x="2035" y="973"/>
                </a:lnTo>
                <a:lnTo>
                  <a:pt x="1913" y="1021"/>
                </a:lnTo>
                <a:lnTo>
                  <a:pt x="1795" y="1076"/>
                </a:lnTo>
                <a:lnTo>
                  <a:pt x="1682" y="1139"/>
                </a:lnTo>
                <a:lnTo>
                  <a:pt x="1576" y="1211"/>
                </a:lnTo>
                <a:lnTo>
                  <a:pt x="1475" y="1291"/>
                </a:lnTo>
                <a:lnTo>
                  <a:pt x="1381" y="1379"/>
                </a:lnTo>
                <a:lnTo>
                  <a:pt x="1293" y="1472"/>
                </a:lnTo>
                <a:lnTo>
                  <a:pt x="1213" y="1573"/>
                </a:lnTo>
                <a:lnTo>
                  <a:pt x="1141" y="1679"/>
                </a:lnTo>
                <a:lnTo>
                  <a:pt x="1076" y="1792"/>
                </a:lnTo>
                <a:lnTo>
                  <a:pt x="1021" y="1910"/>
                </a:lnTo>
                <a:lnTo>
                  <a:pt x="975" y="2032"/>
                </a:lnTo>
                <a:lnTo>
                  <a:pt x="939" y="2159"/>
                </a:lnTo>
                <a:lnTo>
                  <a:pt x="912" y="2291"/>
                </a:lnTo>
                <a:lnTo>
                  <a:pt x="895" y="2424"/>
                </a:lnTo>
                <a:lnTo>
                  <a:pt x="889" y="2561"/>
                </a:lnTo>
                <a:lnTo>
                  <a:pt x="895" y="2698"/>
                </a:lnTo>
                <a:lnTo>
                  <a:pt x="912" y="2833"/>
                </a:lnTo>
                <a:lnTo>
                  <a:pt x="939" y="2963"/>
                </a:lnTo>
                <a:lnTo>
                  <a:pt x="975" y="3090"/>
                </a:lnTo>
                <a:lnTo>
                  <a:pt x="1021" y="3212"/>
                </a:lnTo>
                <a:lnTo>
                  <a:pt x="1076" y="3330"/>
                </a:lnTo>
                <a:lnTo>
                  <a:pt x="1141" y="3443"/>
                </a:lnTo>
                <a:lnTo>
                  <a:pt x="1213" y="3549"/>
                </a:lnTo>
                <a:lnTo>
                  <a:pt x="1293" y="3650"/>
                </a:lnTo>
                <a:lnTo>
                  <a:pt x="1381" y="3745"/>
                </a:lnTo>
                <a:lnTo>
                  <a:pt x="1475" y="3831"/>
                </a:lnTo>
                <a:lnTo>
                  <a:pt x="1576" y="3911"/>
                </a:lnTo>
                <a:lnTo>
                  <a:pt x="1682" y="3984"/>
                </a:lnTo>
                <a:lnTo>
                  <a:pt x="1795" y="4048"/>
                </a:lnTo>
                <a:lnTo>
                  <a:pt x="1913" y="4103"/>
                </a:lnTo>
                <a:lnTo>
                  <a:pt x="2035" y="4149"/>
                </a:lnTo>
                <a:lnTo>
                  <a:pt x="2163" y="4185"/>
                </a:lnTo>
                <a:lnTo>
                  <a:pt x="2295" y="4212"/>
                </a:lnTo>
                <a:lnTo>
                  <a:pt x="2428" y="4229"/>
                </a:lnTo>
                <a:lnTo>
                  <a:pt x="2566" y="4235"/>
                </a:lnTo>
                <a:lnTo>
                  <a:pt x="2703" y="4229"/>
                </a:lnTo>
                <a:lnTo>
                  <a:pt x="2838" y="4212"/>
                </a:lnTo>
                <a:lnTo>
                  <a:pt x="2968" y="4185"/>
                </a:lnTo>
                <a:lnTo>
                  <a:pt x="3096" y="4149"/>
                </a:lnTo>
                <a:lnTo>
                  <a:pt x="3218" y="4103"/>
                </a:lnTo>
                <a:lnTo>
                  <a:pt x="3336" y="4048"/>
                </a:lnTo>
                <a:lnTo>
                  <a:pt x="3449" y="3984"/>
                </a:lnTo>
                <a:lnTo>
                  <a:pt x="3555" y="3911"/>
                </a:lnTo>
                <a:lnTo>
                  <a:pt x="3657" y="3831"/>
                </a:lnTo>
                <a:lnTo>
                  <a:pt x="3750" y="3745"/>
                </a:lnTo>
                <a:lnTo>
                  <a:pt x="3838" y="3650"/>
                </a:lnTo>
                <a:lnTo>
                  <a:pt x="3918" y="3549"/>
                </a:lnTo>
                <a:lnTo>
                  <a:pt x="3990" y="3443"/>
                </a:lnTo>
                <a:lnTo>
                  <a:pt x="4055" y="3330"/>
                </a:lnTo>
                <a:lnTo>
                  <a:pt x="4111" y="3212"/>
                </a:lnTo>
                <a:lnTo>
                  <a:pt x="4156" y="3090"/>
                </a:lnTo>
                <a:lnTo>
                  <a:pt x="4193" y="2963"/>
                </a:lnTo>
                <a:lnTo>
                  <a:pt x="4219" y="2833"/>
                </a:lnTo>
                <a:lnTo>
                  <a:pt x="4236" y="2698"/>
                </a:lnTo>
                <a:lnTo>
                  <a:pt x="4242" y="2561"/>
                </a:lnTo>
                <a:lnTo>
                  <a:pt x="4236" y="2424"/>
                </a:lnTo>
                <a:lnTo>
                  <a:pt x="4219" y="2291"/>
                </a:lnTo>
                <a:lnTo>
                  <a:pt x="4193" y="2159"/>
                </a:lnTo>
                <a:lnTo>
                  <a:pt x="4156" y="2032"/>
                </a:lnTo>
                <a:lnTo>
                  <a:pt x="4111" y="1910"/>
                </a:lnTo>
                <a:lnTo>
                  <a:pt x="4055" y="1792"/>
                </a:lnTo>
                <a:lnTo>
                  <a:pt x="3990" y="1679"/>
                </a:lnTo>
                <a:lnTo>
                  <a:pt x="3918" y="1573"/>
                </a:lnTo>
                <a:lnTo>
                  <a:pt x="3838" y="1472"/>
                </a:lnTo>
                <a:lnTo>
                  <a:pt x="3750" y="1379"/>
                </a:lnTo>
                <a:lnTo>
                  <a:pt x="3657" y="1291"/>
                </a:lnTo>
                <a:lnTo>
                  <a:pt x="3555" y="1211"/>
                </a:lnTo>
                <a:lnTo>
                  <a:pt x="3449" y="1139"/>
                </a:lnTo>
                <a:lnTo>
                  <a:pt x="3336" y="1076"/>
                </a:lnTo>
                <a:lnTo>
                  <a:pt x="3218" y="1021"/>
                </a:lnTo>
                <a:lnTo>
                  <a:pt x="3096" y="973"/>
                </a:lnTo>
                <a:lnTo>
                  <a:pt x="2968" y="937"/>
                </a:lnTo>
                <a:lnTo>
                  <a:pt x="2838" y="910"/>
                </a:lnTo>
                <a:lnTo>
                  <a:pt x="2703" y="893"/>
                </a:lnTo>
                <a:lnTo>
                  <a:pt x="2566" y="887"/>
                </a:lnTo>
                <a:close/>
                <a:moveTo>
                  <a:pt x="2566" y="0"/>
                </a:moveTo>
                <a:lnTo>
                  <a:pt x="2741" y="6"/>
                </a:lnTo>
                <a:lnTo>
                  <a:pt x="2915" y="25"/>
                </a:lnTo>
                <a:lnTo>
                  <a:pt x="3082" y="53"/>
                </a:lnTo>
                <a:lnTo>
                  <a:pt x="3248" y="91"/>
                </a:lnTo>
                <a:lnTo>
                  <a:pt x="3409" y="141"/>
                </a:lnTo>
                <a:lnTo>
                  <a:pt x="3565" y="202"/>
                </a:lnTo>
                <a:lnTo>
                  <a:pt x="3716" y="270"/>
                </a:lnTo>
                <a:lnTo>
                  <a:pt x="3861" y="350"/>
                </a:lnTo>
                <a:lnTo>
                  <a:pt x="4000" y="438"/>
                </a:lnTo>
                <a:lnTo>
                  <a:pt x="4133" y="533"/>
                </a:lnTo>
                <a:lnTo>
                  <a:pt x="4259" y="638"/>
                </a:lnTo>
                <a:lnTo>
                  <a:pt x="4379" y="750"/>
                </a:lnTo>
                <a:lnTo>
                  <a:pt x="4492" y="870"/>
                </a:lnTo>
                <a:lnTo>
                  <a:pt x="4597" y="996"/>
                </a:lnTo>
                <a:lnTo>
                  <a:pt x="4692" y="1129"/>
                </a:lnTo>
                <a:lnTo>
                  <a:pt x="4780" y="1268"/>
                </a:lnTo>
                <a:lnTo>
                  <a:pt x="4860" y="1415"/>
                </a:lnTo>
                <a:lnTo>
                  <a:pt x="4929" y="1565"/>
                </a:lnTo>
                <a:lnTo>
                  <a:pt x="4990" y="1719"/>
                </a:lnTo>
                <a:lnTo>
                  <a:pt x="5039" y="1881"/>
                </a:lnTo>
                <a:lnTo>
                  <a:pt x="5080" y="2045"/>
                </a:lnTo>
                <a:lnTo>
                  <a:pt x="5108" y="2214"/>
                </a:lnTo>
                <a:lnTo>
                  <a:pt x="5125" y="2386"/>
                </a:lnTo>
                <a:lnTo>
                  <a:pt x="5131" y="2561"/>
                </a:lnTo>
                <a:lnTo>
                  <a:pt x="5125" y="2732"/>
                </a:lnTo>
                <a:lnTo>
                  <a:pt x="5108" y="2902"/>
                </a:lnTo>
                <a:lnTo>
                  <a:pt x="5081" y="3068"/>
                </a:lnTo>
                <a:lnTo>
                  <a:pt x="5043" y="3229"/>
                </a:lnTo>
                <a:lnTo>
                  <a:pt x="4996" y="3387"/>
                </a:lnTo>
                <a:lnTo>
                  <a:pt x="4936" y="3540"/>
                </a:lnTo>
                <a:lnTo>
                  <a:pt x="4870" y="3688"/>
                </a:lnTo>
                <a:lnTo>
                  <a:pt x="4793" y="3831"/>
                </a:lnTo>
                <a:lnTo>
                  <a:pt x="4709" y="3968"/>
                </a:lnTo>
                <a:lnTo>
                  <a:pt x="4717" y="3976"/>
                </a:lnTo>
                <a:lnTo>
                  <a:pt x="4725" y="3982"/>
                </a:lnTo>
                <a:lnTo>
                  <a:pt x="4732" y="3987"/>
                </a:lnTo>
                <a:lnTo>
                  <a:pt x="6087" y="5341"/>
                </a:lnTo>
                <a:lnTo>
                  <a:pt x="6134" y="5395"/>
                </a:lnTo>
                <a:lnTo>
                  <a:pt x="6172" y="5452"/>
                </a:lnTo>
                <a:lnTo>
                  <a:pt x="6203" y="5513"/>
                </a:lnTo>
                <a:lnTo>
                  <a:pt x="6224" y="5577"/>
                </a:lnTo>
                <a:lnTo>
                  <a:pt x="6235" y="5642"/>
                </a:lnTo>
                <a:lnTo>
                  <a:pt x="6241" y="5709"/>
                </a:lnTo>
                <a:lnTo>
                  <a:pt x="6235" y="5775"/>
                </a:lnTo>
                <a:lnTo>
                  <a:pt x="6224" y="5842"/>
                </a:lnTo>
                <a:lnTo>
                  <a:pt x="6203" y="5905"/>
                </a:lnTo>
                <a:lnTo>
                  <a:pt x="6172" y="5966"/>
                </a:lnTo>
                <a:lnTo>
                  <a:pt x="6134" y="6025"/>
                </a:lnTo>
                <a:lnTo>
                  <a:pt x="6087" y="6078"/>
                </a:lnTo>
                <a:lnTo>
                  <a:pt x="6033" y="6124"/>
                </a:lnTo>
                <a:lnTo>
                  <a:pt x="5976" y="6162"/>
                </a:lnTo>
                <a:lnTo>
                  <a:pt x="5915" y="6192"/>
                </a:lnTo>
                <a:lnTo>
                  <a:pt x="5852" y="6213"/>
                </a:lnTo>
                <a:lnTo>
                  <a:pt x="5785" y="6225"/>
                </a:lnTo>
                <a:lnTo>
                  <a:pt x="5718" y="6231"/>
                </a:lnTo>
                <a:lnTo>
                  <a:pt x="5652" y="6225"/>
                </a:lnTo>
                <a:lnTo>
                  <a:pt x="5587" y="6213"/>
                </a:lnTo>
                <a:lnTo>
                  <a:pt x="5522" y="6192"/>
                </a:lnTo>
                <a:lnTo>
                  <a:pt x="5461" y="6162"/>
                </a:lnTo>
                <a:lnTo>
                  <a:pt x="5404" y="6124"/>
                </a:lnTo>
                <a:lnTo>
                  <a:pt x="5350" y="6078"/>
                </a:lnTo>
                <a:lnTo>
                  <a:pt x="3994" y="4724"/>
                </a:lnTo>
                <a:lnTo>
                  <a:pt x="3988" y="4717"/>
                </a:lnTo>
                <a:lnTo>
                  <a:pt x="3983" y="4709"/>
                </a:lnTo>
                <a:lnTo>
                  <a:pt x="3975" y="4701"/>
                </a:lnTo>
                <a:lnTo>
                  <a:pt x="3838" y="4785"/>
                </a:lnTo>
                <a:lnTo>
                  <a:pt x="3695" y="4861"/>
                </a:lnTo>
                <a:lnTo>
                  <a:pt x="3546" y="4928"/>
                </a:lnTo>
                <a:lnTo>
                  <a:pt x="3393" y="4987"/>
                </a:lnTo>
                <a:lnTo>
                  <a:pt x="3235" y="5035"/>
                </a:lnTo>
                <a:lnTo>
                  <a:pt x="3073" y="5073"/>
                </a:lnTo>
                <a:lnTo>
                  <a:pt x="2907" y="5099"/>
                </a:lnTo>
                <a:lnTo>
                  <a:pt x="2737" y="5117"/>
                </a:lnTo>
                <a:lnTo>
                  <a:pt x="2566" y="5122"/>
                </a:lnTo>
                <a:lnTo>
                  <a:pt x="2390" y="5117"/>
                </a:lnTo>
                <a:lnTo>
                  <a:pt x="2218" y="5099"/>
                </a:lnTo>
                <a:lnTo>
                  <a:pt x="2049" y="5071"/>
                </a:lnTo>
                <a:lnTo>
                  <a:pt x="1885" y="5031"/>
                </a:lnTo>
                <a:lnTo>
                  <a:pt x="1722" y="4981"/>
                </a:lnTo>
                <a:lnTo>
                  <a:pt x="1568" y="4920"/>
                </a:lnTo>
                <a:lnTo>
                  <a:pt x="1417" y="4852"/>
                </a:lnTo>
                <a:lnTo>
                  <a:pt x="1270" y="4774"/>
                </a:lnTo>
                <a:lnTo>
                  <a:pt x="1131" y="4684"/>
                </a:lnTo>
                <a:lnTo>
                  <a:pt x="998" y="4589"/>
                </a:lnTo>
                <a:lnTo>
                  <a:pt x="872" y="4484"/>
                </a:lnTo>
                <a:lnTo>
                  <a:pt x="752" y="4372"/>
                </a:lnTo>
                <a:lnTo>
                  <a:pt x="639" y="4252"/>
                </a:lnTo>
                <a:lnTo>
                  <a:pt x="534" y="4126"/>
                </a:lnTo>
                <a:lnTo>
                  <a:pt x="439" y="3993"/>
                </a:lnTo>
                <a:lnTo>
                  <a:pt x="351" y="3854"/>
                </a:lnTo>
                <a:lnTo>
                  <a:pt x="271" y="3709"/>
                </a:lnTo>
                <a:lnTo>
                  <a:pt x="202" y="3559"/>
                </a:lnTo>
                <a:lnTo>
                  <a:pt x="141" y="3403"/>
                </a:lnTo>
                <a:lnTo>
                  <a:pt x="92" y="3243"/>
                </a:lnTo>
                <a:lnTo>
                  <a:pt x="52" y="3077"/>
                </a:lnTo>
                <a:lnTo>
                  <a:pt x="23" y="2910"/>
                </a:lnTo>
                <a:lnTo>
                  <a:pt x="6" y="2736"/>
                </a:lnTo>
                <a:lnTo>
                  <a:pt x="0" y="2561"/>
                </a:lnTo>
                <a:lnTo>
                  <a:pt x="6" y="2386"/>
                </a:lnTo>
                <a:lnTo>
                  <a:pt x="23" y="2214"/>
                </a:lnTo>
                <a:lnTo>
                  <a:pt x="52" y="2045"/>
                </a:lnTo>
                <a:lnTo>
                  <a:pt x="92" y="1881"/>
                </a:lnTo>
                <a:lnTo>
                  <a:pt x="141" y="1719"/>
                </a:lnTo>
                <a:lnTo>
                  <a:pt x="202" y="1565"/>
                </a:lnTo>
                <a:lnTo>
                  <a:pt x="271" y="1415"/>
                </a:lnTo>
                <a:lnTo>
                  <a:pt x="351" y="1268"/>
                </a:lnTo>
                <a:lnTo>
                  <a:pt x="439" y="1129"/>
                </a:lnTo>
                <a:lnTo>
                  <a:pt x="534" y="996"/>
                </a:lnTo>
                <a:lnTo>
                  <a:pt x="639" y="870"/>
                </a:lnTo>
                <a:lnTo>
                  <a:pt x="752" y="750"/>
                </a:lnTo>
                <a:lnTo>
                  <a:pt x="872" y="638"/>
                </a:lnTo>
                <a:lnTo>
                  <a:pt x="998" y="533"/>
                </a:lnTo>
                <a:lnTo>
                  <a:pt x="1131" y="438"/>
                </a:lnTo>
                <a:lnTo>
                  <a:pt x="1270" y="350"/>
                </a:lnTo>
                <a:lnTo>
                  <a:pt x="1417" y="270"/>
                </a:lnTo>
                <a:lnTo>
                  <a:pt x="1568" y="202"/>
                </a:lnTo>
                <a:lnTo>
                  <a:pt x="1722" y="141"/>
                </a:lnTo>
                <a:lnTo>
                  <a:pt x="1885" y="91"/>
                </a:lnTo>
                <a:lnTo>
                  <a:pt x="2049" y="53"/>
                </a:lnTo>
                <a:lnTo>
                  <a:pt x="2218" y="25"/>
                </a:lnTo>
                <a:lnTo>
                  <a:pt x="2390" y="6"/>
                </a:lnTo>
                <a:lnTo>
                  <a:pt x="25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61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Free 3D Tetris Cube Diagram for PowerPoint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41212" y="1779883"/>
            <a:ext cx="3793760" cy="4119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307065" y="1780518"/>
            <a:ext cx="1043545" cy="10435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67377" y="2501294"/>
            <a:ext cx="31717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This is a sample text.  Insert your desired text here.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7377" y="1987005"/>
            <a:ext cx="3171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56040" y="4503146"/>
            <a:ext cx="4706324" cy="1657719"/>
            <a:chOff x="3524752" y="4580881"/>
            <a:chExt cx="4803600" cy="1691983"/>
          </a:xfrm>
        </p:grpSpPr>
        <p:sp>
          <p:nvSpPr>
            <p:cNvPr id="33" name="Oval 32"/>
            <p:cNvSpPr/>
            <p:nvPr/>
          </p:nvSpPr>
          <p:spPr>
            <a:xfrm rot="19704127">
              <a:off x="4962272" y="4823885"/>
              <a:ext cx="3366080" cy="144897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16000"/>
                    <a:alpha val="49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 rot="2437725">
              <a:off x="3524752" y="4580881"/>
              <a:ext cx="3438983" cy="166827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16000"/>
                    <a:alpha val="44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29618" y="1471796"/>
            <a:ext cx="4288089" cy="4727537"/>
            <a:chOff x="3902172" y="1482598"/>
            <a:chExt cx="4384480" cy="483380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3902172" y="2192845"/>
              <a:ext cx="1889614" cy="4123561"/>
            </a:xfrm>
            <a:custGeom>
              <a:avLst/>
              <a:gdLst>
                <a:gd name="T0" fmla="*/ 0 w 3019"/>
                <a:gd name="T1" fmla="*/ 0 h 6398"/>
                <a:gd name="T2" fmla="*/ 3019 w 3019"/>
                <a:gd name="T3" fmla="*/ 2016 h 6398"/>
                <a:gd name="T4" fmla="*/ 2999 w 3019"/>
                <a:gd name="T5" fmla="*/ 6398 h 6398"/>
                <a:gd name="T6" fmla="*/ 323 w 3019"/>
                <a:gd name="T7" fmla="*/ 3818 h 6398"/>
                <a:gd name="T8" fmla="*/ 0 w 3019"/>
                <a:gd name="T9" fmla="*/ 0 h 6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9" h="6398">
                  <a:moveTo>
                    <a:pt x="0" y="0"/>
                  </a:moveTo>
                  <a:lnTo>
                    <a:pt x="3019" y="2016"/>
                  </a:lnTo>
                  <a:lnTo>
                    <a:pt x="2999" y="6398"/>
                  </a:lnTo>
                  <a:lnTo>
                    <a:pt x="323" y="38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5779268" y="2487386"/>
              <a:ext cx="2507384" cy="3829020"/>
            </a:xfrm>
            <a:custGeom>
              <a:avLst/>
              <a:gdLst>
                <a:gd name="T0" fmla="*/ 4006 w 4006"/>
                <a:gd name="T1" fmla="*/ 0 h 5941"/>
                <a:gd name="T2" fmla="*/ 3410 w 4006"/>
                <a:gd name="T3" fmla="*/ 3889 h 5941"/>
                <a:gd name="T4" fmla="*/ 0 w 4006"/>
                <a:gd name="T5" fmla="*/ 5941 h 5941"/>
                <a:gd name="T6" fmla="*/ 20 w 4006"/>
                <a:gd name="T7" fmla="*/ 1559 h 5941"/>
                <a:gd name="T8" fmla="*/ 4006 w 4006"/>
                <a:gd name="T9" fmla="*/ 0 h 5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6" h="5941">
                  <a:moveTo>
                    <a:pt x="4006" y="0"/>
                  </a:moveTo>
                  <a:lnTo>
                    <a:pt x="3410" y="3889"/>
                  </a:lnTo>
                  <a:lnTo>
                    <a:pt x="0" y="5941"/>
                  </a:lnTo>
                  <a:lnTo>
                    <a:pt x="20" y="1559"/>
                  </a:lnTo>
                  <a:lnTo>
                    <a:pt x="40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3902172" y="1482598"/>
              <a:ext cx="4384480" cy="2009575"/>
            </a:xfrm>
            <a:custGeom>
              <a:avLst/>
              <a:gdLst>
                <a:gd name="T0" fmla="*/ 3672 w 7005"/>
                <a:gd name="T1" fmla="*/ 0 h 3118"/>
                <a:gd name="T2" fmla="*/ 7005 w 7005"/>
                <a:gd name="T3" fmla="*/ 1559 h 3118"/>
                <a:gd name="T4" fmla="*/ 3019 w 7005"/>
                <a:gd name="T5" fmla="*/ 3118 h 3118"/>
                <a:gd name="T6" fmla="*/ 0 w 7005"/>
                <a:gd name="T7" fmla="*/ 1102 h 3118"/>
                <a:gd name="T8" fmla="*/ 3672 w 7005"/>
                <a:gd name="T9" fmla="*/ 0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5" h="3118">
                  <a:moveTo>
                    <a:pt x="3672" y="0"/>
                  </a:moveTo>
                  <a:lnTo>
                    <a:pt x="7005" y="1559"/>
                  </a:lnTo>
                  <a:lnTo>
                    <a:pt x="3019" y="3118"/>
                  </a:lnTo>
                  <a:lnTo>
                    <a:pt x="0" y="1102"/>
                  </a:lnTo>
                  <a:lnTo>
                    <a:pt x="36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</p:grpSp>
      <p:sp>
        <p:nvSpPr>
          <p:cNvPr id="13" name="Freeform 9"/>
          <p:cNvSpPr>
            <a:spLocks/>
          </p:cNvSpPr>
          <p:nvPr/>
        </p:nvSpPr>
        <p:spPr bwMode="auto">
          <a:xfrm>
            <a:off x="1402472" y="3086658"/>
            <a:ext cx="1059666" cy="1913943"/>
          </a:xfrm>
          <a:custGeom>
            <a:avLst/>
            <a:gdLst>
              <a:gd name="T0" fmla="*/ 0 w 1728"/>
              <a:gd name="T1" fmla="*/ 0 h 3031"/>
              <a:gd name="T2" fmla="*/ 1705 w 1728"/>
              <a:gd name="T3" fmla="*/ 1334 h 3031"/>
              <a:gd name="T4" fmla="*/ 1728 w 1728"/>
              <a:gd name="T5" fmla="*/ 2593 h 3031"/>
              <a:gd name="T6" fmla="*/ 818 w 1728"/>
              <a:gd name="T7" fmla="*/ 1795 h 3031"/>
              <a:gd name="T8" fmla="*/ 900 w 1728"/>
              <a:gd name="T9" fmla="*/ 3031 h 3031"/>
              <a:gd name="T10" fmla="*/ 198 w 1728"/>
              <a:gd name="T11" fmla="*/ 2356 h 3031"/>
              <a:gd name="T12" fmla="*/ 0 w 1728"/>
              <a:gd name="T13" fmla="*/ 0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8" h="3031">
                <a:moveTo>
                  <a:pt x="0" y="0"/>
                </a:moveTo>
                <a:lnTo>
                  <a:pt x="1705" y="1334"/>
                </a:lnTo>
                <a:lnTo>
                  <a:pt x="1728" y="2593"/>
                </a:lnTo>
                <a:lnTo>
                  <a:pt x="818" y="1795"/>
                </a:lnTo>
                <a:lnTo>
                  <a:pt x="900" y="3031"/>
                </a:lnTo>
                <a:lnTo>
                  <a:pt x="198" y="235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9000000" scaled="0"/>
          </a:gradFill>
          <a:ln w="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1325817" y="2163469"/>
            <a:ext cx="1851348" cy="2275136"/>
          </a:xfrm>
          <a:custGeom>
            <a:avLst/>
            <a:gdLst>
              <a:gd name="T0" fmla="*/ 0 w 3019"/>
              <a:gd name="T1" fmla="*/ 0 h 3603"/>
              <a:gd name="T2" fmla="*/ 3019 w 3019"/>
              <a:gd name="T3" fmla="*/ 2016 h 3603"/>
              <a:gd name="T4" fmla="*/ 3012 w 3019"/>
              <a:gd name="T5" fmla="*/ 3603 h 3603"/>
              <a:gd name="T6" fmla="*/ 3010 w 3019"/>
              <a:gd name="T7" fmla="*/ 3603 h 3603"/>
              <a:gd name="T8" fmla="*/ 1937 w 3019"/>
              <a:gd name="T9" fmla="*/ 2743 h 3603"/>
              <a:gd name="T10" fmla="*/ 1937 w 3019"/>
              <a:gd name="T11" fmla="*/ 2743 h 3603"/>
              <a:gd name="T12" fmla="*/ 111 w 3019"/>
              <a:gd name="T13" fmla="*/ 1316 h 3603"/>
              <a:gd name="T14" fmla="*/ 0 w 3019"/>
              <a:gd name="T15" fmla="*/ 0 h 3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9" h="3603">
                <a:moveTo>
                  <a:pt x="0" y="0"/>
                </a:moveTo>
                <a:lnTo>
                  <a:pt x="3019" y="2016"/>
                </a:lnTo>
                <a:lnTo>
                  <a:pt x="3012" y="3603"/>
                </a:lnTo>
                <a:lnTo>
                  <a:pt x="3010" y="3603"/>
                </a:lnTo>
                <a:lnTo>
                  <a:pt x="1937" y="2743"/>
                </a:lnTo>
                <a:lnTo>
                  <a:pt x="1937" y="2743"/>
                </a:lnTo>
                <a:lnTo>
                  <a:pt x="111" y="131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9000000" scaled="0"/>
          </a:gradFill>
          <a:ln w="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2514874" y="3983326"/>
            <a:ext cx="657999" cy="1376574"/>
          </a:xfrm>
          <a:custGeom>
            <a:avLst/>
            <a:gdLst>
              <a:gd name="T0" fmla="*/ 0 w 1073"/>
              <a:gd name="T1" fmla="*/ 0 h 2180"/>
              <a:gd name="T2" fmla="*/ 1057 w 1073"/>
              <a:gd name="T3" fmla="*/ 846 h 2180"/>
              <a:gd name="T4" fmla="*/ 1073 w 1073"/>
              <a:gd name="T5" fmla="*/ 839 h 2180"/>
              <a:gd name="T6" fmla="*/ 1066 w 1073"/>
              <a:gd name="T7" fmla="*/ 2180 h 2180"/>
              <a:gd name="T8" fmla="*/ 23 w 1073"/>
              <a:gd name="T9" fmla="*/ 1268 h 2180"/>
              <a:gd name="T10" fmla="*/ 0 w 1073"/>
              <a:gd name="T11" fmla="*/ 0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3" h="2180">
                <a:moveTo>
                  <a:pt x="0" y="0"/>
                </a:moveTo>
                <a:lnTo>
                  <a:pt x="1057" y="846"/>
                </a:lnTo>
                <a:lnTo>
                  <a:pt x="1073" y="839"/>
                </a:lnTo>
                <a:lnTo>
                  <a:pt x="1066" y="2180"/>
                </a:lnTo>
                <a:lnTo>
                  <a:pt x="23" y="12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9000000" scaled="0"/>
          </a:gradFill>
          <a:ln w="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3172872" y="3080975"/>
            <a:ext cx="889801" cy="1357631"/>
          </a:xfrm>
          <a:custGeom>
            <a:avLst/>
            <a:gdLst>
              <a:gd name="T0" fmla="*/ 1449 w 1451"/>
              <a:gd name="T1" fmla="*/ 0 h 2150"/>
              <a:gd name="T2" fmla="*/ 1451 w 1451"/>
              <a:gd name="T3" fmla="*/ 2 h 2150"/>
              <a:gd name="T4" fmla="*/ 1355 w 1451"/>
              <a:gd name="T5" fmla="*/ 1513 h 2150"/>
              <a:gd name="T6" fmla="*/ 0 w 1451"/>
              <a:gd name="T7" fmla="*/ 2150 h 2150"/>
              <a:gd name="T8" fmla="*/ 7 w 1451"/>
              <a:gd name="T9" fmla="*/ 563 h 2150"/>
              <a:gd name="T10" fmla="*/ 1449 w 1451"/>
              <a:gd name="T11" fmla="*/ 0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2150">
                <a:moveTo>
                  <a:pt x="1449" y="0"/>
                </a:moveTo>
                <a:lnTo>
                  <a:pt x="1451" y="2"/>
                </a:lnTo>
                <a:lnTo>
                  <a:pt x="1355" y="1513"/>
                </a:lnTo>
                <a:lnTo>
                  <a:pt x="0" y="2150"/>
                </a:lnTo>
                <a:lnTo>
                  <a:pt x="7" y="563"/>
                </a:lnTo>
                <a:lnTo>
                  <a:pt x="1449" y="0"/>
                </a:lnTo>
                <a:close/>
              </a:path>
            </a:pathLst>
          </a:custGeom>
          <a:gradFill flip="none" rotWithShape="1">
            <a:gsLst>
              <a:gs pos="15000">
                <a:schemeClr val="bg1">
                  <a:lumMod val="85000"/>
                </a:schemeClr>
              </a:gs>
              <a:gs pos="100000">
                <a:schemeClr val="bg1">
                  <a:lumMod val="78000"/>
                </a:schemeClr>
              </a:gs>
            </a:gsLst>
            <a:lin ang="2700000" scaled="1"/>
            <a:tileRect/>
          </a:gra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4691235" y="3404912"/>
            <a:ext cx="788004" cy="1852692"/>
          </a:xfrm>
          <a:custGeom>
            <a:avLst/>
            <a:gdLst>
              <a:gd name="T0" fmla="*/ 1285 w 1285"/>
              <a:gd name="T1" fmla="*/ 0 h 2934"/>
              <a:gd name="T2" fmla="*/ 921 w 1285"/>
              <a:gd name="T3" fmla="*/ 2380 h 2934"/>
              <a:gd name="T4" fmla="*/ 0 w 1285"/>
              <a:gd name="T5" fmla="*/ 2934 h 2934"/>
              <a:gd name="T6" fmla="*/ 118 w 1285"/>
              <a:gd name="T7" fmla="*/ 1800 h 2934"/>
              <a:gd name="T8" fmla="*/ 118 w 1285"/>
              <a:gd name="T9" fmla="*/ 1800 h 2934"/>
              <a:gd name="T10" fmla="*/ 130 w 1285"/>
              <a:gd name="T11" fmla="*/ 1698 h 2934"/>
              <a:gd name="T12" fmla="*/ 130 w 1285"/>
              <a:gd name="T13" fmla="*/ 1700 h 2934"/>
              <a:gd name="T14" fmla="*/ 246 w 1285"/>
              <a:gd name="T15" fmla="*/ 480 h 2934"/>
              <a:gd name="T16" fmla="*/ 1285 w 1285"/>
              <a:gd name="T17" fmla="*/ 0 h 2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5" h="2934">
                <a:moveTo>
                  <a:pt x="1285" y="0"/>
                </a:moveTo>
                <a:lnTo>
                  <a:pt x="921" y="2380"/>
                </a:lnTo>
                <a:lnTo>
                  <a:pt x="0" y="2934"/>
                </a:lnTo>
                <a:lnTo>
                  <a:pt x="118" y="1800"/>
                </a:lnTo>
                <a:lnTo>
                  <a:pt x="118" y="1800"/>
                </a:lnTo>
                <a:lnTo>
                  <a:pt x="130" y="1698"/>
                </a:lnTo>
                <a:lnTo>
                  <a:pt x="130" y="1700"/>
                </a:lnTo>
                <a:lnTo>
                  <a:pt x="246" y="480"/>
                </a:lnTo>
                <a:lnTo>
                  <a:pt x="1285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1000"/>
                </a:schemeClr>
              </a:gs>
            </a:gsLst>
            <a:lin ang="2700000" scaled="1"/>
            <a:tileRect/>
          </a:gra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3168580" y="2452045"/>
            <a:ext cx="2452929" cy="2910381"/>
          </a:xfrm>
          <a:custGeom>
            <a:avLst/>
            <a:gdLst>
              <a:gd name="T0" fmla="*/ 4000 w 4000"/>
              <a:gd name="T1" fmla="*/ 0 h 4609"/>
              <a:gd name="T2" fmla="*/ 3788 w 4000"/>
              <a:gd name="T3" fmla="*/ 1382 h 4609"/>
              <a:gd name="T4" fmla="*/ 2629 w 4000"/>
              <a:gd name="T5" fmla="*/ 1918 h 4609"/>
              <a:gd name="T6" fmla="*/ 2499 w 4000"/>
              <a:gd name="T7" fmla="*/ 3271 h 4609"/>
              <a:gd name="T8" fmla="*/ 5 w 4000"/>
              <a:gd name="T9" fmla="*/ 4609 h 4609"/>
              <a:gd name="T10" fmla="*/ 0 w 4000"/>
              <a:gd name="T11" fmla="*/ 4605 h 4609"/>
              <a:gd name="T12" fmla="*/ 7 w 4000"/>
              <a:gd name="T13" fmla="*/ 3264 h 4609"/>
              <a:gd name="T14" fmla="*/ 1467 w 4000"/>
              <a:gd name="T15" fmla="*/ 2580 h 4609"/>
              <a:gd name="T16" fmla="*/ 1569 w 4000"/>
              <a:gd name="T17" fmla="*/ 950 h 4609"/>
              <a:gd name="T18" fmla="*/ 4000 w 4000"/>
              <a:gd name="T19" fmla="*/ 0 h 4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0" h="4609">
                <a:moveTo>
                  <a:pt x="4000" y="0"/>
                </a:moveTo>
                <a:lnTo>
                  <a:pt x="3788" y="1382"/>
                </a:lnTo>
                <a:lnTo>
                  <a:pt x="2629" y="1918"/>
                </a:lnTo>
                <a:lnTo>
                  <a:pt x="2499" y="3271"/>
                </a:lnTo>
                <a:lnTo>
                  <a:pt x="5" y="4609"/>
                </a:lnTo>
                <a:lnTo>
                  <a:pt x="0" y="4605"/>
                </a:lnTo>
                <a:lnTo>
                  <a:pt x="7" y="3264"/>
                </a:lnTo>
                <a:lnTo>
                  <a:pt x="1467" y="2580"/>
                </a:lnTo>
                <a:lnTo>
                  <a:pt x="1569" y="950"/>
                </a:lnTo>
                <a:lnTo>
                  <a:pt x="400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0000"/>
                </a:schemeClr>
              </a:gs>
            </a:gsLst>
            <a:lin ang="2700000" scaled="1"/>
            <a:tileRect/>
          </a:gra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3442081" y="2110427"/>
            <a:ext cx="2179427" cy="941501"/>
          </a:xfrm>
          <a:custGeom>
            <a:avLst/>
            <a:gdLst>
              <a:gd name="T0" fmla="*/ 2399 w 3554"/>
              <a:gd name="T1" fmla="*/ 0 h 1491"/>
              <a:gd name="T2" fmla="*/ 3554 w 3554"/>
              <a:gd name="T3" fmla="*/ 541 h 1491"/>
              <a:gd name="T4" fmla="*/ 1123 w 3554"/>
              <a:gd name="T5" fmla="*/ 1491 h 1491"/>
              <a:gd name="T6" fmla="*/ 1123 w 3554"/>
              <a:gd name="T7" fmla="*/ 1480 h 1491"/>
              <a:gd name="T8" fmla="*/ 0 w 3554"/>
              <a:gd name="T9" fmla="*/ 821 h 1491"/>
              <a:gd name="T10" fmla="*/ 2399 w 3554"/>
              <a:gd name="T11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54" h="1491">
                <a:moveTo>
                  <a:pt x="2399" y="0"/>
                </a:moveTo>
                <a:lnTo>
                  <a:pt x="3554" y="541"/>
                </a:lnTo>
                <a:lnTo>
                  <a:pt x="1123" y="1491"/>
                </a:lnTo>
                <a:lnTo>
                  <a:pt x="1123" y="1480"/>
                </a:lnTo>
                <a:lnTo>
                  <a:pt x="0" y="821"/>
                </a:lnTo>
                <a:lnTo>
                  <a:pt x="2399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1325817" y="1915307"/>
            <a:ext cx="2735629" cy="1521177"/>
          </a:xfrm>
          <a:custGeom>
            <a:avLst/>
            <a:gdLst>
              <a:gd name="T0" fmla="*/ 1309 w 4461"/>
              <a:gd name="T1" fmla="*/ 0 h 2409"/>
              <a:gd name="T2" fmla="*/ 4461 w 4461"/>
              <a:gd name="T3" fmla="*/ 1846 h 2409"/>
              <a:gd name="T4" fmla="*/ 3019 w 4461"/>
              <a:gd name="T5" fmla="*/ 2409 h 2409"/>
              <a:gd name="T6" fmla="*/ 0 w 4461"/>
              <a:gd name="T7" fmla="*/ 393 h 2409"/>
              <a:gd name="T8" fmla="*/ 1309 w 4461"/>
              <a:gd name="T9" fmla="*/ 0 h 2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61" h="2409">
                <a:moveTo>
                  <a:pt x="1309" y="0"/>
                </a:moveTo>
                <a:lnTo>
                  <a:pt x="4461" y="1846"/>
                </a:lnTo>
                <a:lnTo>
                  <a:pt x="3019" y="2409"/>
                </a:lnTo>
                <a:lnTo>
                  <a:pt x="0" y="393"/>
                </a:lnTo>
                <a:lnTo>
                  <a:pt x="130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2215003" y="1467605"/>
            <a:ext cx="2611756" cy="1116415"/>
          </a:xfrm>
          <a:custGeom>
            <a:avLst/>
            <a:gdLst>
              <a:gd name="T0" fmla="*/ 2222 w 4259"/>
              <a:gd name="T1" fmla="*/ 0 h 1768"/>
              <a:gd name="T2" fmla="*/ 4259 w 4259"/>
              <a:gd name="T3" fmla="*/ 952 h 1768"/>
              <a:gd name="T4" fmla="*/ 1878 w 4259"/>
              <a:gd name="T5" fmla="*/ 1768 h 1768"/>
              <a:gd name="T6" fmla="*/ 0 w 4259"/>
              <a:gd name="T7" fmla="*/ 666 h 1768"/>
              <a:gd name="T8" fmla="*/ 2222 w 4259"/>
              <a:gd name="T9" fmla="*/ 0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9" h="1768">
                <a:moveTo>
                  <a:pt x="2222" y="0"/>
                </a:moveTo>
                <a:lnTo>
                  <a:pt x="4259" y="952"/>
                </a:lnTo>
                <a:lnTo>
                  <a:pt x="1878" y="1768"/>
                </a:lnTo>
                <a:lnTo>
                  <a:pt x="0" y="666"/>
                </a:lnTo>
                <a:lnTo>
                  <a:pt x="2222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24" name="TextBox 23"/>
          <p:cNvSpPr txBox="1"/>
          <p:nvPr/>
        </p:nvSpPr>
        <p:spPr>
          <a:xfrm>
            <a:off x="2350630" y="3301226"/>
            <a:ext cx="755335" cy="707886"/>
          </a:xfrm>
          <a:prstGeom prst="rect">
            <a:avLst/>
          </a:prstGeom>
          <a:noFill/>
          <a:scene3d>
            <a:camera prst="perspectiveContrastingLeftFacing">
              <a:rot lat="2400000" lon="3000000" rev="2159400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22173" y="3374995"/>
            <a:ext cx="755335" cy="707886"/>
          </a:xfrm>
          <a:prstGeom prst="rect">
            <a:avLst/>
          </a:prstGeom>
          <a:noFill/>
          <a:scene3d>
            <a:camera prst="perspectiveContrastingLeftFacing">
              <a:rot lat="2400000" lon="3000000" rev="2159400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27" name="TextBox 26"/>
          <p:cNvSpPr txBox="1"/>
          <p:nvPr/>
        </p:nvSpPr>
        <p:spPr>
          <a:xfrm rot="198355">
            <a:off x="4739803" y="3623463"/>
            <a:ext cx="755335" cy="707886"/>
          </a:xfrm>
          <a:prstGeom prst="rect">
            <a:avLst/>
          </a:prstGeom>
          <a:noFill/>
          <a:scene3d>
            <a:camera prst="perspectiveContrastingRightFacing" fov="0">
              <a:rot lat="1200000" lon="18300000" rev="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05</a:t>
            </a:r>
          </a:p>
        </p:txBody>
      </p:sp>
      <p:sp>
        <p:nvSpPr>
          <p:cNvPr id="28" name="TextBox 27"/>
          <p:cNvSpPr txBox="1"/>
          <p:nvPr/>
        </p:nvSpPr>
        <p:spPr>
          <a:xfrm rot="198355">
            <a:off x="3145927" y="4379967"/>
            <a:ext cx="813043" cy="769441"/>
          </a:xfrm>
          <a:prstGeom prst="rect">
            <a:avLst/>
          </a:prstGeom>
          <a:noFill/>
          <a:scene3d>
            <a:camera prst="perspectiveContrastingRightFacing" fov="0">
              <a:rot lat="1200000" lon="18300000" rev="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 rot="198355">
            <a:off x="3095996" y="1783123"/>
            <a:ext cx="755335" cy="707886"/>
          </a:xfrm>
          <a:prstGeom prst="rect">
            <a:avLst/>
          </a:prstGeom>
          <a:noFill/>
          <a:scene3d>
            <a:camera prst="isometricOffAxis1Top">
              <a:rot lat="19200000" lon="18600000" rev="3458552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06</a:t>
            </a:r>
          </a:p>
        </p:txBody>
      </p:sp>
      <p:sp>
        <p:nvSpPr>
          <p:cNvPr id="35" name="Freeform 11"/>
          <p:cNvSpPr>
            <a:spLocks/>
          </p:cNvSpPr>
          <p:nvPr/>
        </p:nvSpPr>
        <p:spPr bwMode="auto">
          <a:xfrm>
            <a:off x="1980749" y="4379248"/>
            <a:ext cx="1187830" cy="1824277"/>
          </a:xfrm>
          <a:custGeom>
            <a:avLst/>
            <a:gdLst>
              <a:gd name="T0" fmla="*/ 0 w 1937"/>
              <a:gd name="T1" fmla="*/ 0 h 2889"/>
              <a:gd name="T2" fmla="*/ 1926 w 1937"/>
              <a:gd name="T3" fmla="*/ 1687 h 2889"/>
              <a:gd name="T4" fmla="*/ 1937 w 1937"/>
              <a:gd name="T5" fmla="*/ 1682 h 2889"/>
              <a:gd name="T6" fmla="*/ 1931 w 1937"/>
              <a:gd name="T7" fmla="*/ 2889 h 2889"/>
              <a:gd name="T8" fmla="*/ 71 w 1937"/>
              <a:gd name="T9" fmla="*/ 1096 h 2889"/>
              <a:gd name="T10" fmla="*/ 0 w 1937"/>
              <a:gd name="T11" fmla="*/ 0 h 2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7" h="2889">
                <a:moveTo>
                  <a:pt x="0" y="0"/>
                </a:moveTo>
                <a:lnTo>
                  <a:pt x="1926" y="1687"/>
                </a:lnTo>
                <a:lnTo>
                  <a:pt x="1937" y="1682"/>
                </a:lnTo>
                <a:lnTo>
                  <a:pt x="1931" y="2889"/>
                </a:lnTo>
                <a:lnTo>
                  <a:pt x="71" y="109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 w="0">
            <a:solidFill>
              <a:schemeClr val="accent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36" name="Freeform 16"/>
          <p:cNvSpPr>
            <a:spLocks/>
          </p:cNvSpPr>
          <p:nvPr/>
        </p:nvSpPr>
        <p:spPr bwMode="auto">
          <a:xfrm>
            <a:off x="3164901" y="4597733"/>
            <a:ext cx="1528175" cy="1605792"/>
          </a:xfrm>
          <a:custGeom>
            <a:avLst/>
            <a:gdLst>
              <a:gd name="T0" fmla="*/ 2492 w 2492"/>
              <a:gd name="T1" fmla="*/ 0 h 2543"/>
              <a:gd name="T2" fmla="*/ 2373 w 2492"/>
              <a:gd name="T3" fmla="*/ 1116 h 2543"/>
              <a:gd name="T4" fmla="*/ 0 w 2492"/>
              <a:gd name="T5" fmla="*/ 2543 h 2543"/>
              <a:gd name="T6" fmla="*/ 6 w 2492"/>
              <a:gd name="T7" fmla="*/ 1336 h 2543"/>
              <a:gd name="T8" fmla="*/ 2492 w 2492"/>
              <a:gd name="T9" fmla="*/ 0 h 2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2" h="2543">
                <a:moveTo>
                  <a:pt x="2492" y="0"/>
                </a:moveTo>
                <a:lnTo>
                  <a:pt x="2373" y="1116"/>
                </a:lnTo>
                <a:lnTo>
                  <a:pt x="0" y="2543"/>
                </a:lnTo>
                <a:lnTo>
                  <a:pt x="6" y="1336"/>
                </a:lnTo>
                <a:lnTo>
                  <a:pt x="249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37" name="TextBox 36"/>
          <p:cNvSpPr txBox="1"/>
          <p:nvPr/>
        </p:nvSpPr>
        <p:spPr>
          <a:xfrm>
            <a:off x="1918756" y="4632636"/>
            <a:ext cx="825083" cy="773252"/>
          </a:xfrm>
          <a:prstGeom prst="rect">
            <a:avLst/>
          </a:prstGeom>
          <a:noFill/>
          <a:scene3d>
            <a:camera prst="perspectiveContrastingLeftFacing">
              <a:rot lat="2400000" lon="3000000" rev="2159400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38" name="Freeform 23"/>
          <p:cNvSpPr>
            <a:spLocks noEditPoints="1"/>
          </p:cNvSpPr>
          <p:nvPr/>
        </p:nvSpPr>
        <p:spPr bwMode="auto">
          <a:xfrm>
            <a:off x="6526434" y="1987332"/>
            <a:ext cx="604807" cy="629917"/>
          </a:xfrm>
          <a:custGeom>
            <a:avLst/>
            <a:gdLst>
              <a:gd name="T0" fmla="*/ 3679 w 5975"/>
              <a:gd name="T1" fmla="*/ 5360 h 6223"/>
              <a:gd name="T2" fmla="*/ 3626 w 5975"/>
              <a:gd name="T3" fmla="*/ 5809 h 6223"/>
              <a:gd name="T4" fmla="*/ 3365 w 5975"/>
              <a:gd name="T5" fmla="*/ 6149 h 6223"/>
              <a:gd name="T6" fmla="*/ 2676 w 5975"/>
              <a:gd name="T7" fmla="*/ 6202 h 6223"/>
              <a:gd name="T8" fmla="*/ 2425 w 5975"/>
              <a:gd name="T9" fmla="*/ 5871 h 6223"/>
              <a:gd name="T10" fmla="*/ 2277 w 5975"/>
              <a:gd name="T11" fmla="*/ 5436 h 6223"/>
              <a:gd name="T12" fmla="*/ 2451 w 5975"/>
              <a:gd name="T13" fmla="*/ 5260 h 6223"/>
              <a:gd name="T14" fmla="*/ 5123 w 5975"/>
              <a:gd name="T15" fmla="*/ 4884 h 6223"/>
              <a:gd name="T16" fmla="*/ 5072 w 5975"/>
              <a:gd name="T17" fmla="*/ 5120 h 6223"/>
              <a:gd name="T18" fmla="*/ 4855 w 5975"/>
              <a:gd name="T19" fmla="*/ 5097 h 6223"/>
              <a:gd name="T20" fmla="*/ 4400 w 5975"/>
              <a:gd name="T21" fmla="*/ 4456 h 6223"/>
              <a:gd name="T22" fmla="*/ 1482 w 5975"/>
              <a:gd name="T23" fmla="*/ 4382 h 6223"/>
              <a:gd name="T24" fmla="*/ 1588 w 5975"/>
              <a:gd name="T25" fmla="*/ 4602 h 6223"/>
              <a:gd name="T26" fmla="*/ 996 w 5975"/>
              <a:gd name="T27" fmla="*/ 5149 h 6223"/>
              <a:gd name="T28" fmla="*/ 825 w 5975"/>
              <a:gd name="T29" fmla="*/ 4995 h 6223"/>
              <a:gd name="T30" fmla="*/ 1370 w 5975"/>
              <a:gd name="T31" fmla="*/ 4382 h 6223"/>
              <a:gd name="T32" fmla="*/ 5937 w 5975"/>
              <a:gd name="T33" fmla="*/ 2877 h 6223"/>
              <a:gd name="T34" fmla="*/ 5911 w 5975"/>
              <a:gd name="T35" fmla="*/ 3121 h 6223"/>
              <a:gd name="T36" fmla="*/ 5087 w 5975"/>
              <a:gd name="T37" fmla="*/ 3119 h 6223"/>
              <a:gd name="T38" fmla="*/ 5061 w 5975"/>
              <a:gd name="T39" fmla="*/ 2877 h 6223"/>
              <a:gd name="T40" fmla="*/ 818 w 5975"/>
              <a:gd name="T41" fmla="*/ 2816 h 6223"/>
              <a:gd name="T42" fmla="*/ 947 w 5975"/>
              <a:gd name="T43" fmla="*/ 3024 h 6223"/>
              <a:gd name="T44" fmla="*/ 172 w 5975"/>
              <a:gd name="T45" fmla="*/ 3159 h 6223"/>
              <a:gd name="T46" fmla="*/ 0 w 5975"/>
              <a:gd name="T47" fmla="*/ 2985 h 6223"/>
              <a:gd name="T48" fmla="*/ 172 w 5975"/>
              <a:gd name="T49" fmla="*/ 2813 h 6223"/>
              <a:gd name="T50" fmla="*/ 2370 w 5975"/>
              <a:gd name="T51" fmla="*/ 2075 h 6223"/>
              <a:gd name="T52" fmla="*/ 1931 w 5975"/>
              <a:gd name="T53" fmla="*/ 2663 h 6223"/>
              <a:gd name="T54" fmla="*/ 1946 w 5975"/>
              <a:gd name="T55" fmla="*/ 3127 h 6223"/>
              <a:gd name="T56" fmla="*/ 2188 w 5975"/>
              <a:gd name="T57" fmla="*/ 3100 h 6223"/>
              <a:gd name="T58" fmla="*/ 2317 w 5975"/>
              <a:gd name="T59" fmla="*/ 2635 h 6223"/>
              <a:gd name="T60" fmla="*/ 2801 w 5975"/>
              <a:gd name="T61" fmla="*/ 2255 h 6223"/>
              <a:gd name="T62" fmla="*/ 3144 w 5975"/>
              <a:gd name="T63" fmla="*/ 2135 h 6223"/>
              <a:gd name="T64" fmla="*/ 3064 w 5975"/>
              <a:gd name="T65" fmla="*/ 1903 h 6223"/>
              <a:gd name="T66" fmla="*/ 3488 w 5975"/>
              <a:gd name="T67" fmla="*/ 1538 h 6223"/>
              <a:gd name="T68" fmla="*/ 4192 w 5975"/>
              <a:gd name="T69" fmla="*/ 2039 h 6223"/>
              <a:gd name="T70" fmla="*/ 4516 w 5975"/>
              <a:gd name="T71" fmla="*/ 2854 h 6223"/>
              <a:gd name="T72" fmla="*/ 4321 w 5975"/>
              <a:gd name="T73" fmla="*/ 3745 h 6223"/>
              <a:gd name="T74" fmla="*/ 3842 w 5975"/>
              <a:gd name="T75" fmla="*/ 4403 h 6223"/>
              <a:gd name="T76" fmla="*/ 3647 w 5975"/>
              <a:gd name="T77" fmla="*/ 4950 h 6223"/>
              <a:gd name="T78" fmla="*/ 2409 w 5975"/>
              <a:gd name="T79" fmla="*/ 5007 h 6223"/>
              <a:gd name="T80" fmla="*/ 2211 w 5975"/>
              <a:gd name="T81" fmla="*/ 4604 h 6223"/>
              <a:gd name="T82" fmla="*/ 1798 w 5975"/>
              <a:gd name="T83" fmla="*/ 3955 h 6223"/>
              <a:gd name="T84" fmla="*/ 1461 w 5975"/>
              <a:gd name="T85" fmla="*/ 3138 h 6223"/>
              <a:gd name="T86" fmla="*/ 1635 w 5975"/>
              <a:gd name="T87" fmla="*/ 2260 h 6223"/>
              <a:gd name="T88" fmla="*/ 2237 w 5975"/>
              <a:gd name="T89" fmla="*/ 1647 h 6223"/>
              <a:gd name="T90" fmla="*/ 4959 w 5975"/>
              <a:gd name="T91" fmla="*/ 825 h 6223"/>
              <a:gd name="T92" fmla="*/ 5150 w 5975"/>
              <a:gd name="T93" fmla="*/ 978 h 6223"/>
              <a:gd name="T94" fmla="*/ 4614 w 5975"/>
              <a:gd name="T95" fmla="*/ 1585 h 6223"/>
              <a:gd name="T96" fmla="*/ 4400 w 5975"/>
              <a:gd name="T97" fmla="*/ 1517 h 6223"/>
              <a:gd name="T98" fmla="*/ 4855 w 5975"/>
              <a:gd name="T99" fmla="*/ 874 h 6223"/>
              <a:gd name="T100" fmla="*/ 1087 w 5975"/>
              <a:gd name="T101" fmla="*/ 847 h 6223"/>
              <a:gd name="T102" fmla="*/ 1588 w 5975"/>
              <a:gd name="T103" fmla="*/ 1479 h 6223"/>
              <a:gd name="T104" fmla="*/ 1393 w 5975"/>
              <a:gd name="T105" fmla="*/ 1593 h 6223"/>
              <a:gd name="T106" fmla="*/ 824 w 5975"/>
              <a:gd name="T107" fmla="*/ 1014 h 6223"/>
              <a:gd name="T108" fmla="*/ 977 w 5975"/>
              <a:gd name="T109" fmla="*/ 823 h 6223"/>
              <a:gd name="T110" fmla="*/ 3155 w 5975"/>
              <a:gd name="T111" fmla="*/ 132 h 6223"/>
              <a:gd name="T112" fmla="*/ 3062 w 5975"/>
              <a:gd name="T113" fmla="*/ 932 h 6223"/>
              <a:gd name="T114" fmla="*/ 2831 w 5975"/>
              <a:gd name="T115" fmla="*/ 855 h 6223"/>
              <a:gd name="T116" fmla="*/ 2879 w 5975"/>
              <a:gd name="T117" fmla="*/ 38 h 6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975" h="6223">
                <a:moveTo>
                  <a:pt x="2451" y="5260"/>
                </a:moveTo>
                <a:lnTo>
                  <a:pt x="3522" y="5260"/>
                </a:lnTo>
                <a:lnTo>
                  <a:pt x="3562" y="5266"/>
                </a:lnTo>
                <a:lnTo>
                  <a:pt x="3600" y="5279"/>
                </a:lnTo>
                <a:lnTo>
                  <a:pt x="3632" y="5300"/>
                </a:lnTo>
                <a:lnTo>
                  <a:pt x="3659" y="5326"/>
                </a:lnTo>
                <a:lnTo>
                  <a:pt x="3679" y="5360"/>
                </a:lnTo>
                <a:lnTo>
                  <a:pt x="3693" y="5396"/>
                </a:lnTo>
                <a:lnTo>
                  <a:pt x="3696" y="5438"/>
                </a:lnTo>
                <a:lnTo>
                  <a:pt x="3696" y="5619"/>
                </a:lnTo>
                <a:lnTo>
                  <a:pt x="3693" y="5672"/>
                </a:lnTo>
                <a:lnTo>
                  <a:pt x="3677" y="5722"/>
                </a:lnTo>
                <a:lnTo>
                  <a:pt x="3657" y="5767"/>
                </a:lnTo>
                <a:lnTo>
                  <a:pt x="3626" y="5809"/>
                </a:lnTo>
                <a:lnTo>
                  <a:pt x="3590" y="5843"/>
                </a:lnTo>
                <a:lnTo>
                  <a:pt x="3549" y="5871"/>
                </a:lnTo>
                <a:lnTo>
                  <a:pt x="3503" y="5892"/>
                </a:lnTo>
                <a:lnTo>
                  <a:pt x="3452" y="5905"/>
                </a:lnTo>
                <a:lnTo>
                  <a:pt x="3407" y="6070"/>
                </a:lnTo>
                <a:lnTo>
                  <a:pt x="3392" y="6111"/>
                </a:lnTo>
                <a:lnTo>
                  <a:pt x="3365" y="6149"/>
                </a:lnTo>
                <a:lnTo>
                  <a:pt x="3335" y="6179"/>
                </a:lnTo>
                <a:lnTo>
                  <a:pt x="3297" y="6202"/>
                </a:lnTo>
                <a:lnTo>
                  <a:pt x="3255" y="6217"/>
                </a:lnTo>
                <a:lnTo>
                  <a:pt x="3208" y="6223"/>
                </a:lnTo>
                <a:lnTo>
                  <a:pt x="2765" y="6223"/>
                </a:lnTo>
                <a:lnTo>
                  <a:pt x="2720" y="6217"/>
                </a:lnTo>
                <a:lnTo>
                  <a:pt x="2676" y="6202"/>
                </a:lnTo>
                <a:lnTo>
                  <a:pt x="2638" y="6179"/>
                </a:lnTo>
                <a:lnTo>
                  <a:pt x="2608" y="6149"/>
                </a:lnTo>
                <a:lnTo>
                  <a:pt x="2582" y="6111"/>
                </a:lnTo>
                <a:lnTo>
                  <a:pt x="2567" y="6070"/>
                </a:lnTo>
                <a:lnTo>
                  <a:pt x="2523" y="5905"/>
                </a:lnTo>
                <a:lnTo>
                  <a:pt x="2472" y="5892"/>
                </a:lnTo>
                <a:lnTo>
                  <a:pt x="2425" y="5871"/>
                </a:lnTo>
                <a:lnTo>
                  <a:pt x="2383" y="5843"/>
                </a:lnTo>
                <a:lnTo>
                  <a:pt x="2347" y="5807"/>
                </a:lnTo>
                <a:lnTo>
                  <a:pt x="2317" y="5767"/>
                </a:lnTo>
                <a:lnTo>
                  <a:pt x="2296" y="5722"/>
                </a:lnTo>
                <a:lnTo>
                  <a:pt x="2281" y="5671"/>
                </a:lnTo>
                <a:lnTo>
                  <a:pt x="2277" y="5618"/>
                </a:lnTo>
                <a:lnTo>
                  <a:pt x="2277" y="5436"/>
                </a:lnTo>
                <a:lnTo>
                  <a:pt x="2281" y="5396"/>
                </a:lnTo>
                <a:lnTo>
                  <a:pt x="2294" y="5358"/>
                </a:lnTo>
                <a:lnTo>
                  <a:pt x="2315" y="5326"/>
                </a:lnTo>
                <a:lnTo>
                  <a:pt x="2341" y="5298"/>
                </a:lnTo>
                <a:lnTo>
                  <a:pt x="2375" y="5279"/>
                </a:lnTo>
                <a:lnTo>
                  <a:pt x="2411" y="5266"/>
                </a:lnTo>
                <a:lnTo>
                  <a:pt x="2451" y="5260"/>
                </a:lnTo>
                <a:close/>
                <a:moveTo>
                  <a:pt x="4529" y="4375"/>
                </a:moveTo>
                <a:lnTo>
                  <a:pt x="4567" y="4375"/>
                </a:lnTo>
                <a:lnTo>
                  <a:pt x="4605" y="4382"/>
                </a:lnTo>
                <a:lnTo>
                  <a:pt x="4639" y="4399"/>
                </a:lnTo>
                <a:lnTo>
                  <a:pt x="4671" y="4424"/>
                </a:lnTo>
                <a:lnTo>
                  <a:pt x="5099" y="4853"/>
                </a:lnTo>
                <a:lnTo>
                  <a:pt x="5123" y="4884"/>
                </a:lnTo>
                <a:lnTo>
                  <a:pt x="5140" y="4920"/>
                </a:lnTo>
                <a:lnTo>
                  <a:pt x="5148" y="4957"/>
                </a:lnTo>
                <a:lnTo>
                  <a:pt x="5148" y="4995"/>
                </a:lnTo>
                <a:lnTo>
                  <a:pt x="5140" y="5031"/>
                </a:lnTo>
                <a:lnTo>
                  <a:pt x="5123" y="5067"/>
                </a:lnTo>
                <a:lnTo>
                  <a:pt x="5099" y="5097"/>
                </a:lnTo>
                <a:lnTo>
                  <a:pt x="5072" y="5120"/>
                </a:lnTo>
                <a:lnTo>
                  <a:pt x="5042" y="5135"/>
                </a:lnTo>
                <a:lnTo>
                  <a:pt x="5010" y="5145"/>
                </a:lnTo>
                <a:lnTo>
                  <a:pt x="4978" y="5149"/>
                </a:lnTo>
                <a:lnTo>
                  <a:pt x="4944" y="5145"/>
                </a:lnTo>
                <a:lnTo>
                  <a:pt x="4911" y="5135"/>
                </a:lnTo>
                <a:lnTo>
                  <a:pt x="4883" y="5120"/>
                </a:lnTo>
                <a:lnTo>
                  <a:pt x="4855" y="5097"/>
                </a:lnTo>
                <a:lnTo>
                  <a:pt x="4427" y="4668"/>
                </a:lnTo>
                <a:lnTo>
                  <a:pt x="4400" y="4638"/>
                </a:lnTo>
                <a:lnTo>
                  <a:pt x="4385" y="4602"/>
                </a:lnTo>
                <a:lnTo>
                  <a:pt x="4376" y="4566"/>
                </a:lnTo>
                <a:lnTo>
                  <a:pt x="4376" y="4528"/>
                </a:lnTo>
                <a:lnTo>
                  <a:pt x="4385" y="4490"/>
                </a:lnTo>
                <a:lnTo>
                  <a:pt x="4400" y="4456"/>
                </a:lnTo>
                <a:lnTo>
                  <a:pt x="4427" y="4424"/>
                </a:lnTo>
                <a:lnTo>
                  <a:pt x="4457" y="4399"/>
                </a:lnTo>
                <a:lnTo>
                  <a:pt x="4493" y="4382"/>
                </a:lnTo>
                <a:lnTo>
                  <a:pt x="4529" y="4375"/>
                </a:lnTo>
                <a:close/>
                <a:moveTo>
                  <a:pt x="1406" y="4375"/>
                </a:moveTo>
                <a:lnTo>
                  <a:pt x="1444" y="4375"/>
                </a:lnTo>
                <a:lnTo>
                  <a:pt x="1482" y="4382"/>
                </a:lnTo>
                <a:lnTo>
                  <a:pt x="1516" y="4399"/>
                </a:lnTo>
                <a:lnTo>
                  <a:pt x="1548" y="4424"/>
                </a:lnTo>
                <a:lnTo>
                  <a:pt x="1573" y="4456"/>
                </a:lnTo>
                <a:lnTo>
                  <a:pt x="1588" y="4490"/>
                </a:lnTo>
                <a:lnTo>
                  <a:pt x="1598" y="4528"/>
                </a:lnTo>
                <a:lnTo>
                  <a:pt x="1598" y="4566"/>
                </a:lnTo>
                <a:lnTo>
                  <a:pt x="1588" y="4602"/>
                </a:lnTo>
                <a:lnTo>
                  <a:pt x="1573" y="4638"/>
                </a:lnTo>
                <a:lnTo>
                  <a:pt x="1548" y="4668"/>
                </a:lnTo>
                <a:lnTo>
                  <a:pt x="1119" y="5097"/>
                </a:lnTo>
                <a:lnTo>
                  <a:pt x="1092" y="5120"/>
                </a:lnTo>
                <a:lnTo>
                  <a:pt x="1062" y="5135"/>
                </a:lnTo>
                <a:lnTo>
                  <a:pt x="1030" y="5145"/>
                </a:lnTo>
                <a:lnTo>
                  <a:pt x="996" y="5149"/>
                </a:lnTo>
                <a:lnTo>
                  <a:pt x="964" y="5145"/>
                </a:lnTo>
                <a:lnTo>
                  <a:pt x="931" y="5135"/>
                </a:lnTo>
                <a:lnTo>
                  <a:pt x="901" y="5120"/>
                </a:lnTo>
                <a:lnTo>
                  <a:pt x="875" y="5097"/>
                </a:lnTo>
                <a:lnTo>
                  <a:pt x="850" y="5067"/>
                </a:lnTo>
                <a:lnTo>
                  <a:pt x="833" y="5031"/>
                </a:lnTo>
                <a:lnTo>
                  <a:pt x="825" y="4995"/>
                </a:lnTo>
                <a:lnTo>
                  <a:pt x="825" y="4957"/>
                </a:lnTo>
                <a:lnTo>
                  <a:pt x="833" y="4920"/>
                </a:lnTo>
                <a:lnTo>
                  <a:pt x="850" y="4884"/>
                </a:lnTo>
                <a:lnTo>
                  <a:pt x="875" y="4853"/>
                </a:lnTo>
                <a:lnTo>
                  <a:pt x="1304" y="4424"/>
                </a:lnTo>
                <a:lnTo>
                  <a:pt x="1334" y="4399"/>
                </a:lnTo>
                <a:lnTo>
                  <a:pt x="1370" y="4382"/>
                </a:lnTo>
                <a:lnTo>
                  <a:pt x="1406" y="4375"/>
                </a:lnTo>
                <a:close/>
                <a:moveTo>
                  <a:pt x="5195" y="2813"/>
                </a:moveTo>
                <a:lnTo>
                  <a:pt x="5803" y="2813"/>
                </a:lnTo>
                <a:lnTo>
                  <a:pt x="5843" y="2816"/>
                </a:lnTo>
                <a:lnTo>
                  <a:pt x="5878" y="2830"/>
                </a:lnTo>
                <a:lnTo>
                  <a:pt x="5911" y="2850"/>
                </a:lnTo>
                <a:lnTo>
                  <a:pt x="5937" y="2877"/>
                </a:lnTo>
                <a:lnTo>
                  <a:pt x="5958" y="2909"/>
                </a:lnTo>
                <a:lnTo>
                  <a:pt x="5971" y="2945"/>
                </a:lnTo>
                <a:lnTo>
                  <a:pt x="5975" y="2985"/>
                </a:lnTo>
                <a:lnTo>
                  <a:pt x="5971" y="3024"/>
                </a:lnTo>
                <a:lnTo>
                  <a:pt x="5958" y="3062"/>
                </a:lnTo>
                <a:lnTo>
                  <a:pt x="5937" y="3094"/>
                </a:lnTo>
                <a:lnTo>
                  <a:pt x="5911" y="3121"/>
                </a:lnTo>
                <a:lnTo>
                  <a:pt x="5878" y="3140"/>
                </a:lnTo>
                <a:lnTo>
                  <a:pt x="5841" y="3153"/>
                </a:lnTo>
                <a:lnTo>
                  <a:pt x="5803" y="3159"/>
                </a:lnTo>
                <a:lnTo>
                  <a:pt x="5195" y="3159"/>
                </a:lnTo>
                <a:lnTo>
                  <a:pt x="5156" y="3153"/>
                </a:lnTo>
                <a:lnTo>
                  <a:pt x="5120" y="3140"/>
                </a:lnTo>
                <a:lnTo>
                  <a:pt x="5087" y="3119"/>
                </a:lnTo>
                <a:lnTo>
                  <a:pt x="5061" y="3092"/>
                </a:lnTo>
                <a:lnTo>
                  <a:pt x="5040" y="3060"/>
                </a:lnTo>
                <a:lnTo>
                  <a:pt x="5027" y="3024"/>
                </a:lnTo>
                <a:lnTo>
                  <a:pt x="5023" y="2985"/>
                </a:lnTo>
                <a:lnTo>
                  <a:pt x="5027" y="2945"/>
                </a:lnTo>
                <a:lnTo>
                  <a:pt x="5040" y="2909"/>
                </a:lnTo>
                <a:lnTo>
                  <a:pt x="5061" y="2877"/>
                </a:lnTo>
                <a:lnTo>
                  <a:pt x="5087" y="2850"/>
                </a:lnTo>
                <a:lnTo>
                  <a:pt x="5120" y="2830"/>
                </a:lnTo>
                <a:lnTo>
                  <a:pt x="5157" y="2816"/>
                </a:lnTo>
                <a:lnTo>
                  <a:pt x="5195" y="2813"/>
                </a:lnTo>
                <a:close/>
                <a:moveTo>
                  <a:pt x="172" y="2813"/>
                </a:moveTo>
                <a:lnTo>
                  <a:pt x="778" y="2813"/>
                </a:lnTo>
                <a:lnTo>
                  <a:pt x="818" y="2816"/>
                </a:lnTo>
                <a:lnTo>
                  <a:pt x="856" y="2830"/>
                </a:lnTo>
                <a:lnTo>
                  <a:pt x="888" y="2850"/>
                </a:lnTo>
                <a:lnTo>
                  <a:pt x="914" y="2877"/>
                </a:lnTo>
                <a:lnTo>
                  <a:pt x="935" y="2909"/>
                </a:lnTo>
                <a:lnTo>
                  <a:pt x="947" y="2945"/>
                </a:lnTo>
                <a:lnTo>
                  <a:pt x="952" y="2985"/>
                </a:lnTo>
                <a:lnTo>
                  <a:pt x="947" y="3024"/>
                </a:lnTo>
                <a:lnTo>
                  <a:pt x="935" y="3062"/>
                </a:lnTo>
                <a:lnTo>
                  <a:pt x="914" y="3094"/>
                </a:lnTo>
                <a:lnTo>
                  <a:pt x="888" y="3121"/>
                </a:lnTo>
                <a:lnTo>
                  <a:pt x="856" y="3140"/>
                </a:lnTo>
                <a:lnTo>
                  <a:pt x="818" y="3153"/>
                </a:lnTo>
                <a:lnTo>
                  <a:pt x="778" y="3159"/>
                </a:lnTo>
                <a:lnTo>
                  <a:pt x="172" y="3159"/>
                </a:lnTo>
                <a:lnTo>
                  <a:pt x="133" y="3153"/>
                </a:lnTo>
                <a:lnTo>
                  <a:pt x="97" y="3140"/>
                </a:lnTo>
                <a:lnTo>
                  <a:pt x="65" y="3119"/>
                </a:lnTo>
                <a:lnTo>
                  <a:pt x="38" y="3092"/>
                </a:lnTo>
                <a:lnTo>
                  <a:pt x="17" y="3060"/>
                </a:lnTo>
                <a:lnTo>
                  <a:pt x="4" y="3024"/>
                </a:lnTo>
                <a:lnTo>
                  <a:pt x="0" y="2985"/>
                </a:lnTo>
                <a:lnTo>
                  <a:pt x="4" y="2945"/>
                </a:lnTo>
                <a:lnTo>
                  <a:pt x="17" y="2909"/>
                </a:lnTo>
                <a:lnTo>
                  <a:pt x="38" y="2877"/>
                </a:lnTo>
                <a:lnTo>
                  <a:pt x="65" y="2850"/>
                </a:lnTo>
                <a:lnTo>
                  <a:pt x="97" y="2830"/>
                </a:lnTo>
                <a:lnTo>
                  <a:pt x="133" y="2816"/>
                </a:lnTo>
                <a:lnTo>
                  <a:pt x="172" y="2813"/>
                </a:lnTo>
                <a:close/>
                <a:moveTo>
                  <a:pt x="2987" y="1886"/>
                </a:moveTo>
                <a:lnTo>
                  <a:pt x="2875" y="1891"/>
                </a:lnTo>
                <a:lnTo>
                  <a:pt x="2765" y="1908"/>
                </a:lnTo>
                <a:lnTo>
                  <a:pt x="2659" y="1935"/>
                </a:lnTo>
                <a:lnTo>
                  <a:pt x="2557" y="1973"/>
                </a:lnTo>
                <a:lnTo>
                  <a:pt x="2461" y="2018"/>
                </a:lnTo>
                <a:lnTo>
                  <a:pt x="2370" y="2075"/>
                </a:lnTo>
                <a:lnTo>
                  <a:pt x="2285" y="2137"/>
                </a:lnTo>
                <a:lnTo>
                  <a:pt x="2205" y="2209"/>
                </a:lnTo>
                <a:lnTo>
                  <a:pt x="2133" y="2289"/>
                </a:lnTo>
                <a:lnTo>
                  <a:pt x="2071" y="2374"/>
                </a:lnTo>
                <a:lnTo>
                  <a:pt x="2014" y="2464"/>
                </a:lnTo>
                <a:lnTo>
                  <a:pt x="1968" y="2561"/>
                </a:lnTo>
                <a:lnTo>
                  <a:pt x="1931" y="2663"/>
                </a:lnTo>
                <a:lnTo>
                  <a:pt x="1902" y="2769"/>
                </a:lnTo>
                <a:lnTo>
                  <a:pt x="1887" y="2879"/>
                </a:lnTo>
                <a:lnTo>
                  <a:pt x="1881" y="2992"/>
                </a:lnTo>
                <a:lnTo>
                  <a:pt x="1885" y="3030"/>
                </a:lnTo>
                <a:lnTo>
                  <a:pt x="1898" y="3068"/>
                </a:lnTo>
                <a:lnTo>
                  <a:pt x="1919" y="3100"/>
                </a:lnTo>
                <a:lnTo>
                  <a:pt x="1946" y="3127"/>
                </a:lnTo>
                <a:lnTo>
                  <a:pt x="1978" y="3147"/>
                </a:lnTo>
                <a:lnTo>
                  <a:pt x="2014" y="3161"/>
                </a:lnTo>
                <a:lnTo>
                  <a:pt x="2054" y="3164"/>
                </a:lnTo>
                <a:lnTo>
                  <a:pt x="2093" y="3161"/>
                </a:lnTo>
                <a:lnTo>
                  <a:pt x="2129" y="3147"/>
                </a:lnTo>
                <a:lnTo>
                  <a:pt x="2162" y="3127"/>
                </a:lnTo>
                <a:lnTo>
                  <a:pt x="2188" y="3100"/>
                </a:lnTo>
                <a:lnTo>
                  <a:pt x="2209" y="3068"/>
                </a:lnTo>
                <a:lnTo>
                  <a:pt x="2222" y="3032"/>
                </a:lnTo>
                <a:lnTo>
                  <a:pt x="2226" y="2992"/>
                </a:lnTo>
                <a:lnTo>
                  <a:pt x="2232" y="2896"/>
                </a:lnTo>
                <a:lnTo>
                  <a:pt x="2250" y="2805"/>
                </a:lnTo>
                <a:lnTo>
                  <a:pt x="2277" y="2716"/>
                </a:lnTo>
                <a:lnTo>
                  <a:pt x="2317" y="2635"/>
                </a:lnTo>
                <a:lnTo>
                  <a:pt x="2364" y="2557"/>
                </a:lnTo>
                <a:lnTo>
                  <a:pt x="2419" y="2487"/>
                </a:lnTo>
                <a:lnTo>
                  <a:pt x="2483" y="2423"/>
                </a:lnTo>
                <a:lnTo>
                  <a:pt x="2553" y="2368"/>
                </a:lnTo>
                <a:lnTo>
                  <a:pt x="2631" y="2321"/>
                </a:lnTo>
                <a:lnTo>
                  <a:pt x="2712" y="2283"/>
                </a:lnTo>
                <a:lnTo>
                  <a:pt x="2801" y="2255"/>
                </a:lnTo>
                <a:lnTo>
                  <a:pt x="2892" y="2238"/>
                </a:lnTo>
                <a:lnTo>
                  <a:pt x="2987" y="2232"/>
                </a:lnTo>
                <a:lnTo>
                  <a:pt x="3026" y="2226"/>
                </a:lnTo>
                <a:lnTo>
                  <a:pt x="3064" y="2213"/>
                </a:lnTo>
                <a:lnTo>
                  <a:pt x="3096" y="2194"/>
                </a:lnTo>
                <a:lnTo>
                  <a:pt x="3123" y="2166"/>
                </a:lnTo>
                <a:lnTo>
                  <a:pt x="3144" y="2135"/>
                </a:lnTo>
                <a:lnTo>
                  <a:pt x="3155" y="2098"/>
                </a:lnTo>
                <a:lnTo>
                  <a:pt x="3161" y="2058"/>
                </a:lnTo>
                <a:lnTo>
                  <a:pt x="3155" y="2018"/>
                </a:lnTo>
                <a:lnTo>
                  <a:pt x="3144" y="1982"/>
                </a:lnTo>
                <a:lnTo>
                  <a:pt x="3123" y="1950"/>
                </a:lnTo>
                <a:lnTo>
                  <a:pt x="3096" y="1924"/>
                </a:lnTo>
                <a:lnTo>
                  <a:pt x="3064" y="1903"/>
                </a:lnTo>
                <a:lnTo>
                  <a:pt x="3026" y="1889"/>
                </a:lnTo>
                <a:lnTo>
                  <a:pt x="2987" y="1886"/>
                </a:lnTo>
                <a:close/>
                <a:moveTo>
                  <a:pt x="2977" y="1454"/>
                </a:moveTo>
                <a:lnTo>
                  <a:pt x="3110" y="1458"/>
                </a:lnTo>
                <a:lnTo>
                  <a:pt x="3240" y="1473"/>
                </a:lnTo>
                <a:lnTo>
                  <a:pt x="3367" y="1500"/>
                </a:lnTo>
                <a:lnTo>
                  <a:pt x="3488" y="1538"/>
                </a:lnTo>
                <a:lnTo>
                  <a:pt x="3607" y="1583"/>
                </a:lnTo>
                <a:lnTo>
                  <a:pt x="3719" y="1640"/>
                </a:lnTo>
                <a:lnTo>
                  <a:pt x="3827" y="1702"/>
                </a:lnTo>
                <a:lnTo>
                  <a:pt x="3929" y="1776"/>
                </a:lnTo>
                <a:lnTo>
                  <a:pt x="4024" y="1855"/>
                </a:lnTo>
                <a:lnTo>
                  <a:pt x="4111" y="1944"/>
                </a:lnTo>
                <a:lnTo>
                  <a:pt x="4192" y="2039"/>
                </a:lnTo>
                <a:lnTo>
                  <a:pt x="4266" y="2139"/>
                </a:lnTo>
                <a:lnTo>
                  <a:pt x="4330" y="2247"/>
                </a:lnTo>
                <a:lnTo>
                  <a:pt x="4387" y="2359"/>
                </a:lnTo>
                <a:lnTo>
                  <a:pt x="4434" y="2476"/>
                </a:lnTo>
                <a:lnTo>
                  <a:pt x="4470" y="2599"/>
                </a:lnTo>
                <a:lnTo>
                  <a:pt x="4499" y="2724"/>
                </a:lnTo>
                <a:lnTo>
                  <a:pt x="4516" y="2854"/>
                </a:lnTo>
                <a:lnTo>
                  <a:pt x="4522" y="2987"/>
                </a:lnTo>
                <a:lnTo>
                  <a:pt x="4514" y="3123"/>
                </a:lnTo>
                <a:lnTo>
                  <a:pt x="4497" y="3255"/>
                </a:lnTo>
                <a:lnTo>
                  <a:pt x="4469" y="3386"/>
                </a:lnTo>
                <a:lnTo>
                  <a:pt x="4429" y="3510"/>
                </a:lnTo>
                <a:lnTo>
                  <a:pt x="4380" y="3630"/>
                </a:lnTo>
                <a:lnTo>
                  <a:pt x="4321" y="3745"/>
                </a:lnTo>
                <a:lnTo>
                  <a:pt x="4253" y="3853"/>
                </a:lnTo>
                <a:lnTo>
                  <a:pt x="4175" y="3955"/>
                </a:lnTo>
                <a:lnTo>
                  <a:pt x="4090" y="4050"/>
                </a:lnTo>
                <a:lnTo>
                  <a:pt x="4018" y="4131"/>
                </a:lnTo>
                <a:lnTo>
                  <a:pt x="3952" y="4218"/>
                </a:lnTo>
                <a:lnTo>
                  <a:pt x="3893" y="4309"/>
                </a:lnTo>
                <a:lnTo>
                  <a:pt x="3842" y="4403"/>
                </a:lnTo>
                <a:lnTo>
                  <a:pt x="3799" y="4502"/>
                </a:lnTo>
                <a:lnTo>
                  <a:pt x="3763" y="4604"/>
                </a:lnTo>
                <a:lnTo>
                  <a:pt x="3734" y="4708"/>
                </a:lnTo>
                <a:lnTo>
                  <a:pt x="3713" y="4814"/>
                </a:lnTo>
                <a:lnTo>
                  <a:pt x="3700" y="4865"/>
                </a:lnTo>
                <a:lnTo>
                  <a:pt x="3677" y="4910"/>
                </a:lnTo>
                <a:lnTo>
                  <a:pt x="3647" y="4950"/>
                </a:lnTo>
                <a:lnTo>
                  <a:pt x="3607" y="4982"/>
                </a:lnTo>
                <a:lnTo>
                  <a:pt x="3564" y="5007"/>
                </a:lnTo>
                <a:lnTo>
                  <a:pt x="3515" y="5022"/>
                </a:lnTo>
                <a:lnTo>
                  <a:pt x="3464" y="5027"/>
                </a:lnTo>
                <a:lnTo>
                  <a:pt x="2512" y="5027"/>
                </a:lnTo>
                <a:lnTo>
                  <a:pt x="2459" y="5022"/>
                </a:lnTo>
                <a:lnTo>
                  <a:pt x="2409" y="5007"/>
                </a:lnTo>
                <a:lnTo>
                  <a:pt x="2366" y="4982"/>
                </a:lnTo>
                <a:lnTo>
                  <a:pt x="2328" y="4950"/>
                </a:lnTo>
                <a:lnTo>
                  <a:pt x="2296" y="4910"/>
                </a:lnTo>
                <a:lnTo>
                  <a:pt x="2273" y="4865"/>
                </a:lnTo>
                <a:lnTo>
                  <a:pt x="2262" y="4816"/>
                </a:lnTo>
                <a:lnTo>
                  <a:pt x="2241" y="4708"/>
                </a:lnTo>
                <a:lnTo>
                  <a:pt x="2211" y="4604"/>
                </a:lnTo>
                <a:lnTo>
                  <a:pt x="2175" y="4502"/>
                </a:lnTo>
                <a:lnTo>
                  <a:pt x="2131" y="4403"/>
                </a:lnTo>
                <a:lnTo>
                  <a:pt x="2078" y="4309"/>
                </a:lnTo>
                <a:lnTo>
                  <a:pt x="2020" y="4216"/>
                </a:lnTo>
                <a:lnTo>
                  <a:pt x="1955" y="4131"/>
                </a:lnTo>
                <a:lnTo>
                  <a:pt x="1881" y="4050"/>
                </a:lnTo>
                <a:lnTo>
                  <a:pt x="1798" y="3955"/>
                </a:lnTo>
                <a:lnTo>
                  <a:pt x="1722" y="3855"/>
                </a:lnTo>
                <a:lnTo>
                  <a:pt x="1656" y="3747"/>
                </a:lnTo>
                <a:lnTo>
                  <a:pt x="1598" y="3635"/>
                </a:lnTo>
                <a:lnTo>
                  <a:pt x="1548" y="3516"/>
                </a:lnTo>
                <a:lnTo>
                  <a:pt x="1509" y="3395"/>
                </a:lnTo>
                <a:lnTo>
                  <a:pt x="1480" y="3268"/>
                </a:lnTo>
                <a:lnTo>
                  <a:pt x="1461" y="3138"/>
                </a:lnTo>
                <a:lnTo>
                  <a:pt x="1454" y="3004"/>
                </a:lnTo>
                <a:lnTo>
                  <a:pt x="1458" y="2869"/>
                </a:lnTo>
                <a:lnTo>
                  <a:pt x="1473" y="2741"/>
                </a:lnTo>
                <a:lnTo>
                  <a:pt x="1499" y="2614"/>
                </a:lnTo>
                <a:lnTo>
                  <a:pt x="1535" y="2491"/>
                </a:lnTo>
                <a:lnTo>
                  <a:pt x="1581" y="2374"/>
                </a:lnTo>
                <a:lnTo>
                  <a:pt x="1635" y="2260"/>
                </a:lnTo>
                <a:lnTo>
                  <a:pt x="1698" y="2152"/>
                </a:lnTo>
                <a:lnTo>
                  <a:pt x="1770" y="2052"/>
                </a:lnTo>
                <a:lnTo>
                  <a:pt x="1849" y="1956"/>
                </a:lnTo>
                <a:lnTo>
                  <a:pt x="1936" y="1869"/>
                </a:lnTo>
                <a:lnTo>
                  <a:pt x="2031" y="1787"/>
                </a:lnTo>
                <a:lnTo>
                  <a:pt x="2131" y="1714"/>
                </a:lnTo>
                <a:lnTo>
                  <a:pt x="2237" y="1647"/>
                </a:lnTo>
                <a:lnTo>
                  <a:pt x="2349" y="1591"/>
                </a:lnTo>
                <a:lnTo>
                  <a:pt x="2466" y="1543"/>
                </a:lnTo>
                <a:lnTo>
                  <a:pt x="2587" y="1506"/>
                </a:lnTo>
                <a:lnTo>
                  <a:pt x="2714" y="1477"/>
                </a:lnTo>
                <a:lnTo>
                  <a:pt x="2845" y="1460"/>
                </a:lnTo>
                <a:lnTo>
                  <a:pt x="2977" y="1454"/>
                </a:lnTo>
                <a:close/>
                <a:moveTo>
                  <a:pt x="4959" y="825"/>
                </a:moveTo>
                <a:lnTo>
                  <a:pt x="4997" y="825"/>
                </a:lnTo>
                <a:lnTo>
                  <a:pt x="5034" y="832"/>
                </a:lnTo>
                <a:lnTo>
                  <a:pt x="5068" y="849"/>
                </a:lnTo>
                <a:lnTo>
                  <a:pt x="5101" y="874"/>
                </a:lnTo>
                <a:lnTo>
                  <a:pt x="5125" y="906"/>
                </a:lnTo>
                <a:lnTo>
                  <a:pt x="5142" y="940"/>
                </a:lnTo>
                <a:lnTo>
                  <a:pt x="5150" y="978"/>
                </a:lnTo>
                <a:lnTo>
                  <a:pt x="5150" y="1016"/>
                </a:lnTo>
                <a:lnTo>
                  <a:pt x="5142" y="1052"/>
                </a:lnTo>
                <a:lnTo>
                  <a:pt x="5125" y="1087"/>
                </a:lnTo>
                <a:lnTo>
                  <a:pt x="5101" y="1118"/>
                </a:lnTo>
                <a:lnTo>
                  <a:pt x="4671" y="1547"/>
                </a:lnTo>
                <a:lnTo>
                  <a:pt x="4645" y="1570"/>
                </a:lnTo>
                <a:lnTo>
                  <a:pt x="4614" y="1585"/>
                </a:lnTo>
                <a:lnTo>
                  <a:pt x="4582" y="1594"/>
                </a:lnTo>
                <a:lnTo>
                  <a:pt x="4550" y="1596"/>
                </a:lnTo>
                <a:lnTo>
                  <a:pt x="4516" y="1594"/>
                </a:lnTo>
                <a:lnTo>
                  <a:pt x="4484" y="1585"/>
                </a:lnTo>
                <a:lnTo>
                  <a:pt x="4453" y="1570"/>
                </a:lnTo>
                <a:lnTo>
                  <a:pt x="4427" y="1547"/>
                </a:lnTo>
                <a:lnTo>
                  <a:pt x="4400" y="1517"/>
                </a:lnTo>
                <a:lnTo>
                  <a:pt x="4385" y="1481"/>
                </a:lnTo>
                <a:lnTo>
                  <a:pt x="4376" y="1443"/>
                </a:lnTo>
                <a:lnTo>
                  <a:pt x="4376" y="1405"/>
                </a:lnTo>
                <a:lnTo>
                  <a:pt x="4385" y="1369"/>
                </a:lnTo>
                <a:lnTo>
                  <a:pt x="4400" y="1333"/>
                </a:lnTo>
                <a:lnTo>
                  <a:pt x="4427" y="1303"/>
                </a:lnTo>
                <a:lnTo>
                  <a:pt x="4855" y="874"/>
                </a:lnTo>
                <a:lnTo>
                  <a:pt x="4887" y="849"/>
                </a:lnTo>
                <a:lnTo>
                  <a:pt x="4921" y="832"/>
                </a:lnTo>
                <a:lnTo>
                  <a:pt x="4959" y="825"/>
                </a:lnTo>
                <a:close/>
                <a:moveTo>
                  <a:pt x="977" y="823"/>
                </a:moveTo>
                <a:lnTo>
                  <a:pt x="1015" y="823"/>
                </a:lnTo>
                <a:lnTo>
                  <a:pt x="1053" y="830"/>
                </a:lnTo>
                <a:lnTo>
                  <a:pt x="1087" y="847"/>
                </a:lnTo>
                <a:lnTo>
                  <a:pt x="1119" y="872"/>
                </a:lnTo>
                <a:lnTo>
                  <a:pt x="1548" y="1301"/>
                </a:lnTo>
                <a:lnTo>
                  <a:pt x="1573" y="1333"/>
                </a:lnTo>
                <a:lnTo>
                  <a:pt x="1588" y="1367"/>
                </a:lnTo>
                <a:lnTo>
                  <a:pt x="1598" y="1405"/>
                </a:lnTo>
                <a:lnTo>
                  <a:pt x="1598" y="1443"/>
                </a:lnTo>
                <a:lnTo>
                  <a:pt x="1588" y="1479"/>
                </a:lnTo>
                <a:lnTo>
                  <a:pt x="1573" y="1515"/>
                </a:lnTo>
                <a:lnTo>
                  <a:pt x="1548" y="1545"/>
                </a:lnTo>
                <a:lnTo>
                  <a:pt x="1520" y="1568"/>
                </a:lnTo>
                <a:lnTo>
                  <a:pt x="1490" y="1583"/>
                </a:lnTo>
                <a:lnTo>
                  <a:pt x="1458" y="1593"/>
                </a:lnTo>
                <a:lnTo>
                  <a:pt x="1425" y="1596"/>
                </a:lnTo>
                <a:lnTo>
                  <a:pt x="1393" y="1593"/>
                </a:lnTo>
                <a:lnTo>
                  <a:pt x="1361" y="1583"/>
                </a:lnTo>
                <a:lnTo>
                  <a:pt x="1331" y="1568"/>
                </a:lnTo>
                <a:lnTo>
                  <a:pt x="1304" y="1545"/>
                </a:lnTo>
                <a:lnTo>
                  <a:pt x="873" y="1118"/>
                </a:lnTo>
                <a:lnTo>
                  <a:pt x="848" y="1086"/>
                </a:lnTo>
                <a:lnTo>
                  <a:pt x="831" y="1052"/>
                </a:lnTo>
                <a:lnTo>
                  <a:pt x="824" y="1014"/>
                </a:lnTo>
                <a:lnTo>
                  <a:pt x="824" y="976"/>
                </a:lnTo>
                <a:lnTo>
                  <a:pt x="831" y="938"/>
                </a:lnTo>
                <a:lnTo>
                  <a:pt x="848" y="904"/>
                </a:lnTo>
                <a:lnTo>
                  <a:pt x="873" y="872"/>
                </a:lnTo>
                <a:lnTo>
                  <a:pt x="905" y="847"/>
                </a:lnTo>
                <a:lnTo>
                  <a:pt x="941" y="830"/>
                </a:lnTo>
                <a:lnTo>
                  <a:pt x="977" y="823"/>
                </a:lnTo>
                <a:close/>
                <a:moveTo>
                  <a:pt x="2987" y="0"/>
                </a:moveTo>
                <a:lnTo>
                  <a:pt x="3026" y="4"/>
                </a:lnTo>
                <a:lnTo>
                  <a:pt x="3064" y="17"/>
                </a:lnTo>
                <a:lnTo>
                  <a:pt x="3096" y="38"/>
                </a:lnTo>
                <a:lnTo>
                  <a:pt x="3123" y="64"/>
                </a:lnTo>
                <a:lnTo>
                  <a:pt x="3144" y="96"/>
                </a:lnTo>
                <a:lnTo>
                  <a:pt x="3155" y="132"/>
                </a:lnTo>
                <a:lnTo>
                  <a:pt x="3161" y="172"/>
                </a:lnTo>
                <a:lnTo>
                  <a:pt x="3161" y="777"/>
                </a:lnTo>
                <a:lnTo>
                  <a:pt x="3155" y="817"/>
                </a:lnTo>
                <a:lnTo>
                  <a:pt x="3142" y="855"/>
                </a:lnTo>
                <a:lnTo>
                  <a:pt x="3123" y="887"/>
                </a:lnTo>
                <a:lnTo>
                  <a:pt x="3095" y="913"/>
                </a:lnTo>
                <a:lnTo>
                  <a:pt x="3062" y="932"/>
                </a:lnTo>
                <a:lnTo>
                  <a:pt x="3026" y="946"/>
                </a:lnTo>
                <a:lnTo>
                  <a:pt x="2987" y="951"/>
                </a:lnTo>
                <a:lnTo>
                  <a:pt x="2949" y="946"/>
                </a:lnTo>
                <a:lnTo>
                  <a:pt x="2911" y="932"/>
                </a:lnTo>
                <a:lnTo>
                  <a:pt x="2879" y="913"/>
                </a:lnTo>
                <a:lnTo>
                  <a:pt x="2852" y="887"/>
                </a:lnTo>
                <a:lnTo>
                  <a:pt x="2831" y="855"/>
                </a:lnTo>
                <a:lnTo>
                  <a:pt x="2818" y="817"/>
                </a:lnTo>
                <a:lnTo>
                  <a:pt x="2814" y="777"/>
                </a:lnTo>
                <a:lnTo>
                  <a:pt x="2814" y="172"/>
                </a:lnTo>
                <a:lnTo>
                  <a:pt x="2818" y="132"/>
                </a:lnTo>
                <a:lnTo>
                  <a:pt x="2831" y="96"/>
                </a:lnTo>
                <a:lnTo>
                  <a:pt x="2852" y="64"/>
                </a:lnTo>
                <a:lnTo>
                  <a:pt x="2879" y="38"/>
                </a:lnTo>
                <a:lnTo>
                  <a:pt x="2911" y="17"/>
                </a:lnTo>
                <a:lnTo>
                  <a:pt x="2947" y="4"/>
                </a:lnTo>
                <a:lnTo>
                  <a:pt x="298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51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10" y="726"/>
            <a:ext cx="12144462" cy="684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0676" y="4646301"/>
            <a:ext cx="2828749" cy="60722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1582" y="4032645"/>
            <a:ext cx="1837482" cy="740055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356" y="3362521"/>
            <a:ext cx="4140158" cy="3372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8209" y="718986"/>
            <a:ext cx="4307684" cy="356488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2873" y="5336457"/>
            <a:ext cx="2539257" cy="3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5901" y="4846122"/>
            <a:ext cx="4703374" cy="904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149" marR="0" lvl="0" indent="-169149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149" marR="0" lvl="0" indent="-169149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149" marR="0" lvl="0" indent="-169149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5909" y="4465230"/>
            <a:ext cx="5893740" cy="367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" y="6113513"/>
            <a:ext cx="12144462" cy="67328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60" y="1847285"/>
            <a:ext cx="5569347" cy="13635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40" y="771720"/>
            <a:ext cx="2780959" cy="52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8942" y="2009370"/>
            <a:ext cx="3610999" cy="8277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5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5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640" y="1379186"/>
            <a:ext cx="5009592" cy="337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5909" y="884117"/>
            <a:ext cx="3942554" cy="23045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104" tIns="45552" rIns="91104" bIns="455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0975" y="2750574"/>
            <a:ext cx="526202" cy="460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4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8719" y="2309551"/>
            <a:ext cx="269010" cy="369118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57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F03CFF4-3BB5-46B2-B78D-FE4EEE2C0424}"/>
              </a:ext>
            </a:extLst>
          </p:cNvPr>
          <p:cNvGrpSpPr/>
          <p:nvPr/>
        </p:nvGrpSpPr>
        <p:grpSpPr>
          <a:xfrm>
            <a:off x="1867326" y="981225"/>
            <a:ext cx="2067031" cy="2121396"/>
            <a:chOff x="3692612" y="1362678"/>
            <a:chExt cx="4803600" cy="483380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6946383-CF8C-4EC8-B1D3-C318A3B28DB6}"/>
                </a:ext>
              </a:extLst>
            </p:cNvPr>
            <p:cNvGrpSpPr/>
            <p:nvPr/>
          </p:nvGrpSpPr>
          <p:grpSpPr>
            <a:xfrm>
              <a:off x="3692612" y="4460961"/>
              <a:ext cx="4803600" cy="1691983"/>
              <a:chOff x="3524752" y="4580881"/>
              <a:chExt cx="4803600" cy="1691983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D51971A7-8588-4C85-B28E-EB70F304AB58}"/>
                  </a:ext>
                </a:extLst>
              </p:cNvPr>
              <p:cNvSpPr/>
              <p:nvPr/>
            </p:nvSpPr>
            <p:spPr>
              <a:xfrm rot="19704127">
                <a:off x="4962272" y="4823885"/>
                <a:ext cx="3366080" cy="144897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16000"/>
                      <a:alpha val="49000"/>
                    </a:sysClr>
                  </a:gs>
                  <a:gs pos="100000">
                    <a:sysClr val="window" lastClr="FFFFFF">
                      <a:alpha val="0"/>
                      <a:lumMod val="0"/>
                      <a:lumOff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ABEA39A-9B50-4B30-B13F-A733006B7442}"/>
                  </a:ext>
                </a:extLst>
              </p:cNvPr>
              <p:cNvSpPr/>
              <p:nvPr/>
            </p:nvSpPr>
            <p:spPr>
              <a:xfrm rot="2437725">
                <a:off x="3524752" y="4580881"/>
                <a:ext cx="3438983" cy="166827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16000"/>
                      <a:alpha val="44000"/>
                    </a:sysClr>
                  </a:gs>
                  <a:gs pos="100000">
                    <a:sysClr val="window" lastClr="FFFFFF">
                      <a:alpha val="0"/>
                      <a:lumMod val="0"/>
                      <a:lumOff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FA94A34-3901-48B4-957F-D39656848792}"/>
                </a:ext>
              </a:extLst>
            </p:cNvPr>
            <p:cNvGrpSpPr/>
            <p:nvPr/>
          </p:nvGrpSpPr>
          <p:grpSpPr>
            <a:xfrm>
              <a:off x="4073912" y="1366956"/>
              <a:ext cx="4376720" cy="4825252"/>
              <a:chOff x="3902172" y="1482598"/>
              <a:chExt cx="4384480" cy="4833808"/>
            </a:xfrm>
            <a:solidFill>
              <a:sysClr val="windowText" lastClr="000000">
                <a:lumMod val="75000"/>
                <a:lumOff val="25000"/>
              </a:sysClr>
            </a:solidFill>
          </p:grpSpPr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33C35736-7446-4272-B708-D4858E91A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172" y="2192845"/>
                <a:ext cx="1889614" cy="4123561"/>
              </a:xfrm>
              <a:custGeom>
                <a:avLst/>
                <a:gdLst>
                  <a:gd name="T0" fmla="*/ 0 w 3019"/>
                  <a:gd name="T1" fmla="*/ 0 h 6398"/>
                  <a:gd name="T2" fmla="*/ 3019 w 3019"/>
                  <a:gd name="T3" fmla="*/ 2016 h 6398"/>
                  <a:gd name="T4" fmla="*/ 2999 w 3019"/>
                  <a:gd name="T5" fmla="*/ 6398 h 6398"/>
                  <a:gd name="T6" fmla="*/ 323 w 3019"/>
                  <a:gd name="T7" fmla="*/ 3818 h 6398"/>
                  <a:gd name="T8" fmla="*/ 0 w 3019"/>
                  <a:gd name="T9" fmla="*/ 0 h 6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9" h="6398">
                    <a:moveTo>
                      <a:pt x="0" y="0"/>
                    </a:moveTo>
                    <a:lnTo>
                      <a:pt x="3019" y="2016"/>
                    </a:lnTo>
                    <a:lnTo>
                      <a:pt x="2999" y="6398"/>
                    </a:lnTo>
                    <a:lnTo>
                      <a:pt x="323" y="38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Freeform 7">
                <a:extLst>
                  <a:ext uri="{FF2B5EF4-FFF2-40B4-BE49-F238E27FC236}">
                    <a16:creationId xmlns:a16="http://schemas.microsoft.com/office/drawing/2014/main" id="{37535FA4-96E7-43C5-9392-968435DBE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9268" y="2487386"/>
                <a:ext cx="2507384" cy="3829020"/>
              </a:xfrm>
              <a:custGeom>
                <a:avLst/>
                <a:gdLst>
                  <a:gd name="T0" fmla="*/ 4006 w 4006"/>
                  <a:gd name="T1" fmla="*/ 0 h 5941"/>
                  <a:gd name="T2" fmla="*/ 3410 w 4006"/>
                  <a:gd name="T3" fmla="*/ 3889 h 5941"/>
                  <a:gd name="T4" fmla="*/ 0 w 4006"/>
                  <a:gd name="T5" fmla="*/ 5941 h 5941"/>
                  <a:gd name="T6" fmla="*/ 20 w 4006"/>
                  <a:gd name="T7" fmla="*/ 1559 h 5941"/>
                  <a:gd name="T8" fmla="*/ 4006 w 4006"/>
                  <a:gd name="T9" fmla="*/ 0 h 5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6" h="5941">
                    <a:moveTo>
                      <a:pt x="4006" y="0"/>
                    </a:moveTo>
                    <a:lnTo>
                      <a:pt x="3410" y="3889"/>
                    </a:lnTo>
                    <a:lnTo>
                      <a:pt x="0" y="5941"/>
                    </a:lnTo>
                    <a:lnTo>
                      <a:pt x="20" y="1559"/>
                    </a:lnTo>
                    <a:lnTo>
                      <a:pt x="40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Freeform 8">
                <a:extLst>
                  <a:ext uri="{FF2B5EF4-FFF2-40B4-BE49-F238E27FC236}">
                    <a16:creationId xmlns:a16="http://schemas.microsoft.com/office/drawing/2014/main" id="{64C06C5D-C5AC-4AE1-8646-E051B49D6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172" y="1482598"/>
                <a:ext cx="4384480" cy="2009575"/>
              </a:xfrm>
              <a:custGeom>
                <a:avLst/>
                <a:gdLst>
                  <a:gd name="T0" fmla="*/ 3672 w 7005"/>
                  <a:gd name="T1" fmla="*/ 0 h 3118"/>
                  <a:gd name="T2" fmla="*/ 7005 w 7005"/>
                  <a:gd name="T3" fmla="*/ 1559 h 3118"/>
                  <a:gd name="T4" fmla="*/ 3019 w 7005"/>
                  <a:gd name="T5" fmla="*/ 3118 h 3118"/>
                  <a:gd name="T6" fmla="*/ 0 w 7005"/>
                  <a:gd name="T7" fmla="*/ 1102 h 3118"/>
                  <a:gd name="T8" fmla="*/ 3672 w 7005"/>
                  <a:gd name="T9" fmla="*/ 0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5" h="3118">
                    <a:moveTo>
                      <a:pt x="3672" y="0"/>
                    </a:moveTo>
                    <a:lnTo>
                      <a:pt x="7005" y="1559"/>
                    </a:lnTo>
                    <a:lnTo>
                      <a:pt x="3019" y="3118"/>
                    </a:lnTo>
                    <a:lnTo>
                      <a:pt x="0" y="1102"/>
                    </a:lnTo>
                    <a:lnTo>
                      <a:pt x="36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1724ECF1-C826-4034-91F6-ED83DD8F3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8271" y="3015196"/>
              <a:ext cx="1081568" cy="1953503"/>
            </a:xfrm>
            <a:custGeom>
              <a:avLst/>
              <a:gdLst>
                <a:gd name="T0" fmla="*/ 0 w 1728"/>
                <a:gd name="T1" fmla="*/ 0 h 3031"/>
                <a:gd name="T2" fmla="*/ 1705 w 1728"/>
                <a:gd name="T3" fmla="*/ 1334 h 3031"/>
                <a:gd name="T4" fmla="*/ 1728 w 1728"/>
                <a:gd name="T5" fmla="*/ 2593 h 3031"/>
                <a:gd name="T6" fmla="*/ 818 w 1728"/>
                <a:gd name="T7" fmla="*/ 1795 h 3031"/>
                <a:gd name="T8" fmla="*/ 900 w 1728"/>
                <a:gd name="T9" fmla="*/ 3031 h 3031"/>
                <a:gd name="T10" fmla="*/ 198 w 1728"/>
                <a:gd name="T11" fmla="*/ 2356 h 3031"/>
                <a:gd name="T12" fmla="*/ 0 w 1728"/>
                <a:gd name="T13" fmla="*/ 0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8" h="3031">
                  <a:moveTo>
                    <a:pt x="0" y="0"/>
                  </a:moveTo>
                  <a:lnTo>
                    <a:pt x="1705" y="1334"/>
                  </a:lnTo>
                  <a:lnTo>
                    <a:pt x="1728" y="2593"/>
                  </a:lnTo>
                  <a:lnTo>
                    <a:pt x="818" y="1795"/>
                  </a:lnTo>
                  <a:lnTo>
                    <a:pt x="900" y="3031"/>
                  </a:lnTo>
                  <a:lnTo>
                    <a:pt x="198" y="235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2D348"/>
                </a:gs>
                <a:gs pos="100000">
                  <a:srgbClr val="C2D348">
                    <a:lumMod val="75000"/>
                  </a:srgbClr>
                </a:gs>
              </a:gsLst>
              <a:lin ang="13500000" scaled="1"/>
              <a:tileRect/>
            </a:gradFill>
            <a:ln w="0">
              <a:solidFill>
                <a:srgbClr val="C2D34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7AE53E34-00A1-4F2E-8623-706885CFE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032" y="2072925"/>
              <a:ext cx="1889614" cy="2322161"/>
            </a:xfrm>
            <a:custGeom>
              <a:avLst/>
              <a:gdLst>
                <a:gd name="T0" fmla="*/ 0 w 3019"/>
                <a:gd name="T1" fmla="*/ 0 h 3603"/>
                <a:gd name="T2" fmla="*/ 3019 w 3019"/>
                <a:gd name="T3" fmla="*/ 2016 h 3603"/>
                <a:gd name="T4" fmla="*/ 3012 w 3019"/>
                <a:gd name="T5" fmla="*/ 3603 h 3603"/>
                <a:gd name="T6" fmla="*/ 3010 w 3019"/>
                <a:gd name="T7" fmla="*/ 3603 h 3603"/>
                <a:gd name="T8" fmla="*/ 1937 w 3019"/>
                <a:gd name="T9" fmla="*/ 2743 h 3603"/>
                <a:gd name="T10" fmla="*/ 1937 w 3019"/>
                <a:gd name="T11" fmla="*/ 2743 h 3603"/>
                <a:gd name="T12" fmla="*/ 111 w 3019"/>
                <a:gd name="T13" fmla="*/ 1316 h 3603"/>
                <a:gd name="T14" fmla="*/ 0 w 3019"/>
                <a:gd name="T15" fmla="*/ 0 h 3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19" h="3603">
                  <a:moveTo>
                    <a:pt x="0" y="0"/>
                  </a:moveTo>
                  <a:lnTo>
                    <a:pt x="3019" y="2016"/>
                  </a:lnTo>
                  <a:lnTo>
                    <a:pt x="3012" y="3603"/>
                  </a:lnTo>
                  <a:lnTo>
                    <a:pt x="3010" y="3603"/>
                  </a:lnTo>
                  <a:lnTo>
                    <a:pt x="1937" y="2743"/>
                  </a:lnTo>
                  <a:lnTo>
                    <a:pt x="1937" y="2743"/>
                  </a:lnTo>
                  <a:lnTo>
                    <a:pt x="111" y="131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F50AA">
                    <a:lumMod val="70000"/>
                    <a:lumOff val="30000"/>
                  </a:srgbClr>
                </a:gs>
                <a:gs pos="100000">
                  <a:srgbClr val="5F50AA">
                    <a:lumMod val="100000"/>
                  </a:srgbClr>
                </a:gs>
              </a:gsLst>
              <a:lin ang="9000000" scaled="0"/>
              <a:tileRect/>
            </a:gradFill>
            <a:ln w="0">
              <a:solidFill>
                <a:srgbClr val="5F50AA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A06B7635-BFF9-4490-A0CE-D463EB577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501" y="4334503"/>
              <a:ext cx="1212382" cy="1861983"/>
            </a:xfrm>
            <a:custGeom>
              <a:avLst/>
              <a:gdLst>
                <a:gd name="T0" fmla="*/ 0 w 1937"/>
                <a:gd name="T1" fmla="*/ 0 h 2889"/>
                <a:gd name="T2" fmla="*/ 1926 w 1937"/>
                <a:gd name="T3" fmla="*/ 1687 h 2889"/>
                <a:gd name="T4" fmla="*/ 1937 w 1937"/>
                <a:gd name="T5" fmla="*/ 1682 h 2889"/>
                <a:gd name="T6" fmla="*/ 1931 w 1937"/>
                <a:gd name="T7" fmla="*/ 2889 h 2889"/>
                <a:gd name="T8" fmla="*/ 71 w 1937"/>
                <a:gd name="T9" fmla="*/ 1096 h 2889"/>
                <a:gd name="T10" fmla="*/ 0 w 1937"/>
                <a:gd name="T1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7" h="2889">
                  <a:moveTo>
                    <a:pt x="0" y="0"/>
                  </a:moveTo>
                  <a:lnTo>
                    <a:pt x="1926" y="1687"/>
                  </a:lnTo>
                  <a:lnTo>
                    <a:pt x="1937" y="1682"/>
                  </a:lnTo>
                  <a:lnTo>
                    <a:pt x="1931" y="2889"/>
                  </a:lnTo>
                  <a:lnTo>
                    <a:pt x="71" y="109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D3A59"/>
                </a:gs>
                <a:gs pos="100000">
                  <a:srgbClr val="DD3A59">
                    <a:lumMod val="75000"/>
                  </a:srgbClr>
                </a:gs>
              </a:gsLst>
              <a:lin ang="13500000" scaled="1"/>
              <a:tileRect/>
            </a:gradFill>
            <a:ln w="0">
              <a:solidFill>
                <a:srgbClr val="DD3A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D6F92C63-1402-4E64-899E-CFA90043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666" y="3930397"/>
              <a:ext cx="671599" cy="1405027"/>
            </a:xfrm>
            <a:custGeom>
              <a:avLst/>
              <a:gdLst>
                <a:gd name="T0" fmla="*/ 0 w 1073"/>
                <a:gd name="T1" fmla="*/ 0 h 2180"/>
                <a:gd name="T2" fmla="*/ 1057 w 1073"/>
                <a:gd name="T3" fmla="*/ 846 h 2180"/>
                <a:gd name="T4" fmla="*/ 1073 w 1073"/>
                <a:gd name="T5" fmla="*/ 839 h 2180"/>
                <a:gd name="T6" fmla="*/ 1066 w 1073"/>
                <a:gd name="T7" fmla="*/ 2180 h 2180"/>
                <a:gd name="T8" fmla="*/ 23 w 1073"/>
                <a:gd name="T9" fmla="*/ 1268 h 2180"/>
                <a:gd name="T10" fmla="*/ 0 w 1073"/>
                <a:gd name="T11" fmla="*/ 0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3" h="2180">
                  <a:moveTo>
                    <a:pt x="0" y="0"/>
                  </a:moveTo>
                  <a:lnTo>
                    <a:pt x="1057" y="846"/>
                  </a:lnTo>
                  <a:lnTo>
                    <a:pt x="1073" y="839"/>
                  </a:lnTo>
                  <a:lnTo>
                    <a:pt x="1066" y="2180"/>
                  </a:lnTo>
                  <a:lnTo>
                    <a:pt x="23" y="126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CD014">
                    <a:lumMod val="86000"/>
                  </a:srgbClr>
                </a:gs>
                <a:gs pos="100000">
                  <a:srgbClr val="FCD014">
                    <a:lumMod val="84000"/>
                    <a:lumOff val="16000"/>
                  </a:srgbClr>
                </a:gs>
              </a:gsLst>
              <a:lin ang="18900000" scaled="1"/>
              <a:tileRect/>
            </a:gradFill>
            <a:ln w="0">
              <a:solidFill>
                <a:srgbClr val="FCD014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85E87CC3-CC56-47BF-B2FA-BD8A714A4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264" y="3009395"/>
              <a:ext cx="908192" cy="1385692"/>
            </a:xfrm>
            <a:custGeom>
              <a:avLst/>
              <a:gdLst>
                <a:gd name="T0" fmla="*/ 1449 w 1451"/>
                <a:gd name="T1" fmla="*/ 0 h 2150"/>
                <a:gd name="T2" fmla="*/ 1451 w 1451"/>
                <a:gd name="T3" fmla="*/ 2 h 2150"/>
                <a:gd name="T4" fmla="*/ 1355 w 1451"/>
                <a:gd name="T5" fmla="*/ 1513 h 2150"/>
                <a:gd name="T6" fmla="*/ 0 w 1451"/>
                <a:gd name="T7" fmla="*/ 2150 h 2150"/>
                <a:gd name="T8" fmla="*/ 7 w 1451"/>
                <a:gd name="T9" fmla="*/ 563 h 2150"/>
                <a:gd name="T10" fmla="*/ 1449 w 1451"/>
                <a:gd name="T11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1" h="2150">
                  <a:moveTo>
                    <a:pt x="1449" y="0"/>
                  </a:moveTo>
                  <a:lnTo>
                    <a:pt x="1451" y="2"/>
                  </a:lnTo>
                  <a:lnTo>
                    <a:pt x="1355" y="1513"/>
                  </a:lnTo>
                  <a:lnTo>
                    <a:pt x="0" y="2150"/>
                  </a:lnTo>
                  <a:lnTo>
                    <a:pt x="7" y="563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rgbClr val="5F50AA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DA0E721F-E9FB-4716-88F8-D6C3A4DD3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011" y="3340028"/>
              <a:ext cx="804291" cy="1890986"/>
            </a:xfrm>
            <a:custGeom>
              <a:avLst/>
              <a:gdLst>
                <a:gd name="T0" fmla="*/ 1285 w 1285"/>
                <a:gd name="T1" fmla="*/ 0 h 2934"/>
                <a:gd name="T2" fmla="*/ 921 w 1285"/>
                <a:gd name="T3" fmla="*/ 2380 h 2934"/>
                <a:gd name="T4" fmla="*/ 0 w 1285"/>
                <a:gd name="T5" fmla="*/ 2934 h 2934"/>
                <a:gd name="T6" fmla="*/ 118 w 1285"/>
                <a:gd name="T7" fmla="*/ 1800 h 2934"/>
                <a:gd name="T8" fmla="*/ 118 w 1285"/>
                <a:gd name="T9" fmla="*/ 1800 h 2934"/>
                <a:gd name="T10" fmla="*/ 130 w 1285"/>
                <a:gd name="T11" fmla="*/ 1698 h 2934"/>
                <a:gd name="T12" fmla="*/ 130 w 1285"/>
                <a:gd name="T13" fmla="*/ 1700 h 2934"/>
                <a:gd name="T14" fmla="*/ 246 w 1285"/>
                <a:gd name="T15" fmla="*/ 480 h 2934"/>
                <a:gd name="T16" fmla="*/ 1285 w 1285"/>
                <a:gd name="T17" fmla="*/ 0 h 2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5" h="2934">
                  <a:moveTo>
                    <a:pt x="1285" y="0"/>
                  </a:moveTo>
                  <a:lnTo>
                    <a:pt x="921" y="2380"/>
                  </a:lnTo>
                  <a:lnTo>
                    <a:pt x="0" y="2934"/>
                  </a:lnTo>
                  <a:lnTo>
                    <a:pt x="118" y="1800"/>
                  </a:lnTo>
                  <a:lnTo>
                    <a:pt x="118" y="1800"/>
                  </a:lnTo>
                  <a:lnTo>
                    <a:pt x="130" y="1698"/>
                  </a:lnTo>
                  <a:lnTo>
                    <a:pt x="130" y="1700"/>
                  </a:lnTo>
                  <a:lnTo>
                    <a:pt x="246" y="480"/>
                  </a:lnTo>
                  <a:lnTo>
                    <a:pt x="128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B2DB">
                    <a:lumMod val="89000"/>
                    <a:lumOff val="11000"/>
                  </a:srgbClr>
                </a:gs>
                <a:gs pos="72000">
                  <a:srgbClr val="2AB2DB">
                    <a:lumMod val="70000"/>
                  </a:srgbClr>
                </a:gs>
              </a:gsLst>
              <a:lin ang="2700000" scaled="1"/>
              <a:tileRect/>
            </a:gradFill>
            <a:ln w="0">
              <a:solidFill>
                <a:srgbClr val="2AB2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8BF302A3-8735-41C6-AE5A-778877CAF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0883" y="2367466"/>
              <a:ext cx="2503629" cy="2970536"/>
            </a:xfrm>
            <a:custGeom>
              <a:avLst/>
              <a:gdLst>
                <a:gd name="T0" fmla="*/ 4000 w 4000"/>
                <a:gd name="T1" fmla="*/ 0 h 4609"/>
                <a:gd name="T2" fmla="*/ 3788 w 4000"/>
                <a:gd name="T3" fmla="*/ 1382 h 4609"/>
                <a:gd name="T4" fmla="*/ 2629 w 4000"/>
                <a:gd name="T5" fmla="*/ 1918 h 4609"/>
                <a:gd name="T6" fmla="*/ 2499 w 4000"/>
                <a:gd name="T7" fmla="*/ 3271 h 4609"/>
                <a:gd name="T8" fmla="*/ 5 w 4000"/>
                <a:gd name="T9" fmla="*/ 4609 h 4609"/>
                <a:gd name="T10" fmla="*/ 0 w 4000"/>
                <a:gd name="T11" fmla="*/ 4605 h 4609"/>
                <a:gd name="T12" fmla="*/ 7 w 4000"/>
                <a:gd name="T13" fmla="*/ 3264 h 4609"/>
                <a:gd name="T14" fmla="*/ 1467 w 4000"/>
                <a:gd name="T15" fmla="*/ 2580 h 4609"/>
                <a:gd name="T16" fmla="*/ 1569 w 4000"/>
                <a:gd name="T17" fmla="*/ 950 h 4609"/>
                <a:gd name="T18" fmla="*/ 4000 w 4000"/>
                <a:gd name="T1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0" h="4609">
                  <a:moveTo>
                    <a:pt x="4000" y="0"/>
                  </a:moveTo>
                  <a:lnTo>
                    <a:pt x="3788" y="1382"/>
                  </a:lnTo>
                  <a:lnTo>
                    <a:pt x="2629" y="1918"/>
                  </a:lnTo>
                  <a:lnTo>
                    <a:pt x="2499" y="3271"/>
                  </a:lnTo>
                  <a:lnTo>
                    <a:pt x="5" y="4609"/>
                  </a:lnTo>
                  <a:lnTo>
                    <a:pt x="0" y="4605"/>
                  </a:lnTo>
                  <a:lnTo>
                    <a:pt x="7" y="3264"/>
                  </a:lnTo>
                  <a:lnTo>
                    <a:pt x="1467" y="2580"/>
                  </a:lnTo>
                  <a:lnTo>
                    <a:pt x="1569" y="950"/>
                  </a:lnTo>
                  <a:lnTo>
                    <a:pt x="4000" y="0"/>
                  </a:lnTo>
                  <a:close/>
                </a:path>
              </a:pathLst>
            </a:custGeom>
            <a:gradFill flip="none" rotWithShape="1">
              <a:gsLst>
                <a:gs pos="23000">
                  <a:srgbClr val="FCD014">
                    <a:lumMod val="84000"/>
                  </a:srgbClr>
                </a:gs>
                <a:gs pos="84000">
                  <a:srgbClr val="FCD014">
                    <a:lumMod val="39000"/>
                  </a:srgbClr>
                </a:gs>
              </a:gsLst>
              <a:lin ang="2400000" scaled="0"/>
              <a:tileRect/>
            </a:gradFill>
            <a:ln w="0">
              <a:solidFill>
                <a:srgbClr val="FCD014">
                  <a:lumMod val="75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B8863F81-8989-4377-A545-E34AD0130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7128" y="4557503"/>
              <a:ext cx="1559761" cy="1638983"/>
            </a:xfrm>
            <a:custGeom>
              <a:avLst/>
              <a:gdLst>
                <a:gd name="T0" fmla="*/ 2492 w 2492"/>
                <a:gd name="T1" fmla="*/ 0 h 2543"/>
                <a:gd name="T2" fmla="*/ 2373 w 2492"/>
                <a:gd name="T3" fmla="*/ 1116 h 2543"/>
                <a:gd name="T4" fmla="*/ 0 w 2492"/>
                <a:gd name="T5" fmla="*/ 2543 h 2543"/>
                <a:gd name="T6" fmla="*/ 6 w 2492"/>
                <a:gd name="T7" fmla="*/ 1336 h 2543"/>
                <a:gd name="T8" fmla="*/ 2492 w 2492"/>
                <a:gd name="T9" fmla="*/ 0 h 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2" h="2543">
                  <a:moveTo>
                    <a:pt x="2492" y="0"/>
                  </a:moveTo>
                  <a:lnTo>
                    <a:pt x="2373" y="1116"/>
                  </a:lnTo>
                  <a:lnTo>
                    <a:pt x="0" y="2543"/>
                  </a:lnTo>
                  <a:lnTo>
                    <a:pt x="6" y="1336"/>
                  </a:lnTo>
                  <a:lnTo>
                    <a:pt x="249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D3A59">
                    <a:lumMod val="75000"/>
                  </a:srgbClr>
                </a:gs>
                <a:gs pos="100000">
                  <a:srgbClr val="DD3A59">
                    <a:lumMod val="50000"/>
                  </a:srgbClr>
                </a:gs>
              </a:gsLst>
              <a:lin ang="2700000" scaled="1"/>
              <a:tileRect/>
            </a:gradFill>
            <a:ln w="0">
              <a:solidFill>
                <a:srgbClr val="DD3A59">
                  <a:lumMod val="75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6D5997C7-579C-4168-9A03-1F754030D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0038" y="2018787"/>
              <a:ext cx="2224474" cy="960961"/>
            </a:xfrm>
            <a:custGeom>
              <a:avLst/>
              <a:gdLst>
                <a:gd name="T0" fmla="*/ 2399 w 3554"/>
                <a:gd name="T1" fmla="*/ 0 h 1491"/>
                <a:gd name="T2" fmla="*/ 3554 w 3554"/>
                <a:gd name="T3" fmla="*/ 541 h 1491"/>
                <a:gd name="T4" fmla="*/ 1123 w 3554"/>
                <a:gd name="T5" fmla="*/ 1491 h 1491"/>
                <a:gd name="T6" fmla="*/ 1123 w 3554"/>
                <a:gd name="T7" fmla="*/ 1480 h 1491"/>
                <a:gd name="T8" fmla="*/ 0 w 3554"/>
                <a:gd name="T9" fmla="*/ 821 h 1491"/>
                <a:gd name="T10" fmla="*/ 2399 w 3554"/>
                <a:gd name="T11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54" h="1491">
                  <a:moveTo>
                    <a:pt x="2399" y="0"/>
                  </a:moveTo>
                  <a:lnTo>
                    <a:pt x="3554" y="541"/>
                  </a:lnTo>
                  <a:lnTo>
                    <a:pt x="1123" y="1491"/>
                  </a:lnTo>
                  <a:lnTo>
                    <a:pt x="1123" y="1480"/>
                  </a:lnTo>
                  <a:lnTo>
                    <a:pt x="0" y="821"/>
                  </a:lnTo>
                  <a:lnTo>
                    <a:pt x="2399" y="0"/>
                  </a:lnTo>
                  <a:close/>
                </a:path>
              </a:pathLst>
            </a:custGeom>
            <a:gradFill>
              <a:gsLst>
                <a:gs pos="0">
                  <a:srgbClr val="FCD014"/>
                </a:gs>
                <a:gs pos="100000">
                  <a:srgbClr val="FCD014">
                    <a:lumMod val="90000"/>
                  </a:srgbClr>
                </a:gs>
              </a:gsLst>
              <a:lin ang="16200000" scaled="1"/>
            </a:gradFill>
            <a:ln w="0">
              <a:solidFill>
                <a:srgbClr val="FCD0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E48C9170-7034-4028-BE44-2715621E3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032" y="1819634"/>
              <a:ext cx="2792172" cy="1552619"/>
            </a:xfrm>
            <a:custGeom>
              <a:avLst/>
              <a:gdLst>
                <a:gd name="T0" fmla="*/ 1309 w 4461"/>
                <a:gd name="T1" fmla="*/ 0 h 2409"/>
                <a:gd name="T2" fmla="*/ 4461 w 4461"/>
                <a:gd name="T3" fmla="*/ 1846 h 2409"/>
                <a:gd name="T4" fmla="*/ 3019 w 4461"/>
                <a:gd name="T5" fmla="*/ 2409 h 2409"/>
                <a:gd name="T6" fmla="*/ 0 w 4461"/>
                <a:gd name="T7" fmla="*/ 393 h 2409"/>
                <a:gd name="T8" fmla="*/ 1309 w 4461"/>
                <a:gd name="T9" fmla="*/ 0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1" h="2409">
                  <a:moveTo>
                    <a:pt x="1309" y="0"/>
                  </a:moveTo>
                  <a:lnTo>
                    <a:pt x="4461" y="1846"/>
                  </a:lnTo>
                  <a:lnTo>
                    <a:pt x="3019" y="2409"/>
                  </a:lnTo>
                  <a:lnTo>
                    <a:pt x="0" y="393"/>
                  </a:lnTo>
                  <a:lnTo>
                    <a:pt x="130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F50AA"/>
                </a:gs>
                <a:gs pos="100000">
                  <a:srgbClr val="5F50AA">
                    <a:lumMod val="88000"/>
                  </a:srgbClr>
                </a:gs>
              </a:gsLst>
              <a:lin ang="13500000" scaled="1"/>
              <a:tileRect/>
            </a:gradFill>
            <a:ln w="0">
              <a:solidFill>
                <a:srgbClr val="5F50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2F65B138-8A7A-408D-B0AE-B7FF0F0EF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7597" y="1362678"/>
              <a:ext cx="2665739" cy="1139490"/>
            </a:xfrm>
            <a:custGeom>
              <a:avLst/>
              <a:gdLst>
                <a:gd name="T0" fmla="*/ 2222 w 4259"/>
                <a:gd name="T1" fmla="*/ 0 h 1768"/>
                <a:gd name="T2" fmla="*/ 4259 w 4259"/>
                <a:gd name="T3" fmla="*/ 952 h 1768"/>
                <a:gd name="T4" fmla="*/ 1878 w 4259"/>
                <a:gd name="T5" fmla="*/ 1768 h 1768"/>
                <a:gd name="T6" fmla="*/ 0 w 4259"/>
                <a:gd name="T7" fmla="*/ 666 h 1768"/>
                <a:gd name="T8" fmla="*/ 2222 w 4259"/>
                <a:gd name="T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9" h="1768">
                  <a:moveTo>
                    <a:pt x="2222" y="0"/>
                  </a:moveTo>
                  <a:lnTo>
                    <a:pt x="4259" y="952"/>
                  </a:lnTo>
                  <a:lnTo>
                    <a:pt x="1878" y="1768"/>
                  </a:lnTo>
                  <a:lnTo>
                    <a:pt x="0" y="666"/>
                  </a:lnTo>
                  <a:lnTo>
                    <a:pt x="22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2C4A6"/>
                </a:gs>
                <a:gs pos="100000">
                  <a:srgbClr val="12C4A6">
                    <a:lumMod val="93000"/>
                  </a:srgbClr>
                </a:gs>
              </a:gsLst>
              <a:lin ang="16200000" scaled="1"/>
              <a:tileRect/>
            </a:gradFill>
            <a:ln w="0">
              <a:solidFill>
                <a:srgbClr val="12C4A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8EE5232-F8C0-446A-B8EC-C4D50FF04254}"/>
                </a:ext>
              </a:extLst>
            </p:cNvPr>
            <p:cNvSpPr txBox="1"/>
            <p:nvPr/>
          </p:nvSpPr>
          <p:spPr>
            <a:xfrm>
              <a:off x="5116027" y="3234198"/>
              <a:ext cx="562756" cy="395864"/>
            </a:xfrm>
            <a:prstGeom prst="rect">
              <a:avLst/>
            </a:prstGeom>
            <a:noFill/>
            <a:scene3d>
              <a:camera prst="perspectiveContrastingLeftFacing">
                <a:rot lat="2400000" lon="3000000" rev="2159400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530195B-8A49-4FE9-A8E1-493FB10AC02F}"/>
                </a:ext>
              </a:extLst>
            </p:cNvPr>
            <p:cNvSpPr txBox="1"/>
            <p:nvPr/>
          </p:nvSpPr>
          <p:spPr>
            <a:xfrm>
              <a:off x="4066313" y="3309491"/>
              <a:ext cx="562756" cy="395864"/>
            </a:xfrm>
            <a:prstGeom prst="rect">
              <a:avLst/>
            </a:prstGeom>
            <a:noFill/>
            <a:scene3d>
              <a:camera prst="perspectiveContrastingLeftFacing">
                <a:rot lat="2400000" lon="3000000" rev="2159400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934811F-037E-4C5E-9F14-BA7538BD4622}"/>
                </a:ext>
              </a:extLst>
            </p:cNvPr>
            <p:cNvSpPr txBox="1"/>
            <p:nvPr/>
          </p:nvSpPr>
          <p:spPr>
            <a:xfrm>
              <a:off x="4675228" y="4593127"/>
              <a:ext cx="562756" cy="395864"/>
            </a:xfrm>
            <a:prstGeom prst="rect">
              <a:avLst/>
            </a:prstGeom>
            <a:noFill/>
            <a:scene3d>
              <a:camera prst="perspectiveContrastingLeftFacing">
                <a:rot lat="2400000" lon="3000000" rev="2159400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03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B2BAB78-C6D9-4FA6-BF65-B35F28DCD7AC}"/>
                </a:ext>
              </a:extLst>
            </p:cNvPr>
            <p:cNvSpPr txBox="1"/>
            <p:nvPr/>
          </p:nvSpPr>
          <p:spPr>
            <a:xfrm rot="198355">
              <a:off x="7658678" y="3726422"/>
              <a:ext cx="562756" cy="395864"/>
            </a:xfrm>
            <a:prstGeom prst="rect">
              <a:avLst/>
            </a:prstGeom>
            <a:noFill/>
            <a:scene3d>
              <a:camera prst="perspectiveContrastingRightFacing" fov="0">
                <a:rot lat="1200000" lon="183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05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B6D869B-A972-4AE3-8B51-1F0D41CC7727}"/>
                </a:ext>
              </a:extLst>
            </p:cNvPr>
            <p:cNvSpPr txBox="1"/>
            <p:nvPr/>
          </p:nvSpPr>
          <p:spPr>
            <a:xfrm rot="198355">
              <a:off x="6061309" y="4529976"/>
              <a:ext cx="562756" cy="395864"/>
            </a:xfrm>
            <a:prstGeom prst="rect">
              <a:avLst/>
            </a:prstGeom>
            <a:noFill/>
            <a:scene3d>
              <a:camera prst="perspectiveContrastingRightFacing" fov="0">
                <a:rot lat="1200000" lon="183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EB427EB-64C0-4769-803B-62E64AEC402A}"/>
                </a:ext>
              </a:extLst>
            </p:cNvPr>
            <p:cNvSpPr txBox="1"/>
            <p:nvPr/>
          </p:nvSpPr>
          <p:spPr>
            <a:xfrm rot="198355">
              <a:off x="5980894" y="1848045"/>
              <a:ext cx="562756" cy="395864"/>
            </a:xfrm>
            <a:prstGeom prst="rect">
              <a:avLst/>
            </a:prstGeom>
            <a:noFill/>
            <a:scene3d>
              <a:camera prst="isometricOffAxis1Top">
                <a:rot lat="19200000" lon="18600000" rev="3458552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AB2DB"/>
      </a:accent1>
      <a:accent2>
        <a:srgbClr val="FCD014"/>
      </a:accent2>
      <a:accent3>
        <a:srgbClr val="12C4A6"/>
      </a:accent3>
      <a:accent4>
        <a:srgbClr val="5F50AA"/>
      </a:accent4>
      <a:accent5>
        <a:srgbClr val="DD3A59"/>
      </a:accent5>
      <a:accent6>
        <a:srgbClr val="C2D34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Blockcha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3FF"/>
      </a:accent1>
      <a:accent2>
        <a:srgbClr val="023BCA"/>
      </a:accent2>
      <a:accent3>
        <a:srgbClr val="CCCCCC"/>
      </a:accent3>
      <a:accent4>
        <a:srgbClr val="B4BE80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5565</TotalTime>
  <Words>333</Words>
  <Application>Microsoft Office PowerPoint</Application>
  <PresentationFormat>Custom</PresentationFormat>
  <Paragraphs>67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Segoe UI</vt:lpstr>
      <vt:lpstr>Office Theme</vt:lpstr>
      <vt:lpstr>1_Office Theme</vt:lpstr>
      <vt:lpstr>Free 3D Tetris Cube Diagram for PowerPoint</vt:lpstr>
      <vt:lpstr>Free 3D Tetris Cube Diagram for PowerPoint</vt:lpstr>
      <vt:lpstr>Free 3D Tetris Cube Diagram for PowerPoint</vt:lpstr>
      <vt:lpstr>Free 3D Tetris Cube Diagram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Fatima Hafeez</cp:lastModifiedBy>
  <cp:revision>107</cp:revision>
  <dcterms:created xsi:type="dcterms:W3CDTF">2013-09-12T13:05:01Z</dcterms:created>
  <dcterms:modified xsi:type="dcterms:W3CDTF">2018-08-10T20:51:14Z</dcterms:modified>
</cp:coreProperties>
</file>