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8"/>
  </p:notesMasterIdLst>
  <p:sldIdLst>
    <p:sldId id="277" r:id="rId4"/>
    <p:sldId id="276" r:id="rId5"/>
    <p:sldId id="281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480"/>
    <a:srgbClr val="FEC076"/>
    <a:srgbClr val="FEAA44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2" autoAdjust="0"/>
    <p:restoredTop sz="94624"/>
  </p:normalViewPr>
  <p:slideViewPr>
    <p:cSldViewPr>
      <p:cViewPr varScale="1">
        <p:scale>
          <a:sx n="64" d="100"/>
          <a:sy n="64" d="100"/>
        </p:scale>
        <p:origin x="71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9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3758-4A7B-4F2B-8169-0B8B6A81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9381-E2EF-4E75-B2EB-9B360161E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0D2F-4F07-4450-823F-D8387465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D6E2-E3F9-45A6-BCA6-172A75DC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A14A-47D0-4639-A3E5-F0EB0029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0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BC75-B8F8-4287-9D0D-99CD8A96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FE3A-72C7-470B-9095-17CF9DF7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F6D0-3017-4AB6-8CBE-F58912B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B68A-B330-4DB5-A6CC-540AF1F0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179F-CB66-4269-9600-74745B97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573A-A080-438C-BDA7-25F6F45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A2364-21B0-4EB3-B5C8-A9FDC1D5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5365-EADC-47EC-875D-17B27A6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F6BA-233E-4D78-BBA2-79BA9555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24FA-3D24-42D2-A9F3-FF8E13D6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4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165B-8045-4F14-B822-F9F83E2C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F2EF-7ABF-4483-91B4-A51474D6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5B5A1-4930-47F9-9D46-2F8DD8FD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5B50-32F3-4EAC-A5A8-490B027E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0C23-8313-49F7-A586-0124C0BB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0654-3789-4268-BC22-88791C56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41A4-89AF-462B-9AE4-6F8AA882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249F-B34B-41BF-870C-E5EC76D2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8F34-CEB9-475E-AC69-B9BF0128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ABDFE-5823-4636-90C3-2E6273BC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99C69-3B45-4E90-974A-619EF7CC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5657F-D93C-46F6-8BAF-75AC6559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93221-6187-4A8C-B962-3CC64732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52023-B970-4130-86C7-02AB8067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4E68-BCF0-4411-A2A8-89E2457D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8" y="365126"/>
            <a:ext cx="10945835" cy="884941"/>
          </a:xfrm>
        </p:spPr>
        <p:txBody>
          <a:bodyPr>
            <a:normAutofit/>
          </a:bodyPr>
          <a:lstStyle>
            <a:lvl1pPr>
              <a:defRPr sz="3600"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6CB05-4776-446C-902D-34993ABD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E3922-589F-4386-9E1F-723E6FD1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5326-9ECA-42ED-BCFA-CD4B6B4C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4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89B1E-19A4-46CF-939F-8463B20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A761E-F6A4-4F64-B067-F925878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63A4F-3886-4258-8998-63200D32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9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3A4F-364E-41C9-805F-C52D8636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C1FD-4100-463B-AA4B-18DF88EE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4C60-4EBF-4992-BCD2-3572F1B2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9ED3-7F2F-4F85-983E-91CC93DB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822E-75DD-4F55-A417-7765B71F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2BC4-825D-4817-8F26-B5EDF794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DAF1-D702-4DC9-9BDB-7FF2A4F9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F05D5-5F9F-407B-B4F7-656B00CA9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145F6-C34F-458C-B981-1B61E374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C8C6-7ECF-45CB-AF67-507F4EFC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D06A-4C06-4663-B13C-2C62A0E1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73D6-6B07-4640-8665-CC0C1FF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0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C5-E782-4380-828C-09B2165C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49513-321C-42F8-9C4A-84C58F4F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AFE2-D7EA-4C93-86C1-746E6DBF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C2BF-0393-4C71-BF13-D1548F9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F5-3175-4CC9-995D-EEF788E7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6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9EF12-DCBF-458B-B4C2-D33CD7284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26D1E-6E6F-4269-B1DB-51470EC8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DF6E-3E53-46B3-BBE1-5E17650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4034-B0C6-4533-9580-CCE9AA9F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3C6EF-FDD7-4311-8B14-D3AEB687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9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999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8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799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88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2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2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6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1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33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9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7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5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3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D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223AE-54EE-4E0E-9C60-B5B3870A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64AC9-3422-464F-9434-D27B9C08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1DC4-50DD-432E-9FC2-7D1BFB71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3CA5-2793-4871-A3FE-3A177F9EF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79F0-1E7F-467F-8768-01E253B6D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3536C22E-2F83-4B26-B6D5-03C94D479B35}"/>
              </a:ext>
            </a:extLst>
          </p:cNvPr>
          <p:cNvSpPr/>
          <p:nvPr/>
        </p:nvSpPr>
        <p:spPr>
          <a:xfrm>
            <a:off x="4914900" y="2912895"/>
            <a:ext cx="856584" cy="800444"/>
          </a:xfrm>
          <a:prstGeom prst="ellipse">
            <a:avLst/>
          </a:prstGeom>
          <a:solidFill>
            <a:schemeClr val="accent1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Persona Analysis Slides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814F368-AC5F-443F-A9DA-6DD3D200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636" y="2060848"/>
            <a:ext cx="2256642" cy="225120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B04AC72-B073-4110-8E89-C597D7E5C15A}"/>
              </a:ext>
            </a:extLst>
          </p:cNvPr>
          <p:cNvSpPr>
            <a:spLocks/>
          </p:cNvSpPr>
          <p:nvPr/>
        </p:nvSpPr>
        <p:spPr bwMode="auto">
          <a:xfrm>
            <a:off x="9765939" y="2211109"/>
            <a:ext cx="1338755" cy="1178974"/>
          </a:xfrm>
          <a:custGeom>
            <a:avLst/>
            <a:gdLst>
              <a:gd name="T0" fmla="*/ 316 w 1452"/>
              <a:gd name="T1" fmla="*/ 1281 h 1282"/>
              <a:gd name="T2" fmla="*/ 270 w 1452"/>
              <a:gd name="T3" fmla="*/ 321 h 1282"/>
              <a:gd name="T4" fmla="*/ 726 w 1452"/>
              <a:gd name="T5" fmla="*/ 43 h 1282"/>
              <a:gd name="T6" fmla="*/ 1182 w 1452"/>
              <a:gd name="T7" fmla="*/ 321 h 1282"/>
              <a:gd name="T8" fmla="*/ 1135 w 1452"/>
              <a:gd name="T9" fmla="*/ 1281 h 1282"/>
              <a:gd name="T10" fmla="*/ 726 w 1452"/>
              <a:gd name="T11" fmla="*/ 1282 h 1282"/>
              <a:gd name="T12" fmla="*/ 316 w 1452"/>
              <a:gd name="T13" fmla="*/ 1281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2" h="1282">
                <a:moveTo>
                  <a:pt x="316" y="1281"/>
                </a:moveTo>
                <a:cubicBezTo>
                  <a:pt x="214" y="1023"/>
                  <a:pt x="0" y="790"/>
                  <a:pt x="270" y="321"/>
                </a:cubicBezTo>
                <a:cubicBezTo>
                  <a:pt x="381" y="128"/>
                  <a:pt x="550" y="0"/>
                  <a:pt x="726" y="43"/>
                </a:cubicBezTo>
                <a:cubicBezTo>
                  <a:pt x="901" y="0"/>
                  <a:pt x="1071" y="128"/>
                  <a:pt x="1182" y="321"/>
                </a:cubicBezTo>
                <a:cubicBezTo>
                  <a:pt x="1452" y="790"/>
                  <a:pt x="1237" y="1023"/>
                  <a:pt x="1135" y="1281"/>
                </a:cubicBezTo>
                <a:cubicBezTo>
                  <a:pt x="726" y="1282"/>
                  <a:pt x="726" y="1282"/>
                  <a:pt x="726" y="1282"/>
                </a:cubicBezTo>
                <a:cubicBezTo>
                  <a:pt x="316" y="1281"/>
                  <a:pt x="316" y="1281"/>
                  <a:pt x="316" y="12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2EA4F29A-6104-4F87-B67D-7A7450889ECA}"/>
              </a:ext>
            </a:extLst>
          </p:cNvPr>
          <p:cNvSpPr>
            <a:spLocks/>
          </p:cNvSpPr>
          <p:nvPr/>
        </p:nvSpPr>
        <p:spPr bwMode="auto">
          <a:xfrm>
            <a:off x="9725144" y="3260220"/>
            <a:ext cx="1417625" cy="1051830"/>
          </a:xfrm>
          <a:custGeom>
            <a:avLst/>
            <a:gdLst>
              <a:gd name="T0" fmla="*/ 80 w 1538"/>
              <a:gd name="T1" fmla="*/ 542 h 1144"/>
              <a:gd name="T2" fmla="*/ 0 w 1538"/>
              <a:gd name="T3" fmla="*/ 872 h 1144"/>
              <a:gd name="T4" fmla="*/ 769 w 1538"/>
              <a:gd name="T5" fmla="*/ 1144 h 1144"/>
              <a:gd name="T6" fmla="*/ 1538 w 1538"/>
              <a:gd name="T7" fmla="*/ 872 h 1144"/>
              <a:gd name="T8" fmla="*/ 1458 w 1538"/>
              <a:gd name="T9" fmla="*/ 542 h 1144"/>
              <a:gd name="T10" fmla="*/ 938 w 1538"/>
              <a:gd name="T11" fmla="*/ 0 h 1144"/>
              <a:gd name="T12" fmla="*/ 766 w 1538"/>
              <a:gd name="T13" fmla="*/ 74 h 1144"/>
              <a:gd name="T14" fmla="*/ 600 w 1538"/>
              <a:gd name="T15" fmla="*/ 5 h 1144"/>
              <a:gd name="T16" fmla="*/ 80 w 1538"/>
              <a:gd name="T17" fmla="*/ 542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8" h="1144">
                <a:moveTo>
                  <a:pt x="80" y="542"/>
                </a:moveTo>
                <a:cubicBezTo>
                  <a:pt x="67" y="563"/>
                  <a:pt x="35" y="739"/>
                  <a:pt x="0" y="872"/>
                </a:cubicBezTo>
                <a:cubicBezTo>
                  <a:pt x="210" y="1042"/>
                  <a:pt x="478" y="1144"/>
                  <a:pt x="769" y="1144"/>
                </a:cubicBezTo>
                <a:cubicBezTo>
                  <a:pt x="1060" y="1144"/>
                  <a:pt x="1328" y="1042"/>
                  <a:pt x="1538" y="872"/>
                </a:cubicBezTo>
                <a:cubicBezTo>
                  <a:pt x="1503" y="739"/>
                  <a:pt x="1471" y="563"/>
                  <a:pt x="1458" y="542"/>
                </a:cubicBezTo>
                <a:cubicBezTo>
                  <a:pt x="1261" y="225"/>
                  <a:pt x="958" y="364"/>
                  <a:pt x="938" y="0"/>
                </a:cubicBezTo>
                <a:cubicBezTo>
                  <a:pt x="938" y="0"/>
                  <a:pt x="840" y="73"/>
                  <a:pt x="766" y="74"/>
                </a:cubicBezTo>
                <a:cubicBezTo>
                  <a:pt x="691" y="74"/>
                  <a:pt x="600" y="5"/>
                  <a:pt x="600" y="5"/>
                </a:cubicBezTo>
                <a:cubicBezTo>
                  <a:pt x="580" y="368"/>
                  <a:pt x="277" y="225"/>
                  <a:pt x="80" y="542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B749719-4FCD-4681-8430-B73E7DE60E69}"/>
              </a:ext>
            </a:extLst>
          </p:cNvPr>
          <p:cNvSpPr>
            <a:spLocks/>
          </p:cNvSpPr>
          <p:nvPr/>
        </p:nvSpPr>
        <p:spPr bwMode="auto">
          <a:xfrm>
            <a:off x="10273837" y="3260220"/>
            <a:ext cx="320920" cy="130544"/>
          </a:xfrm>
          <a:custGeom>
            <a:avLst/>
            <a:gdLst>
              <a:gd name="T0" fmla="*/ 348 w 348"/>
              <a:gd name="T1" fmla="*/ 52 h 142"/>
              <a:gd name="T2" fmla="*/ 343 w 348"/>
              <a:gd name="T3" fmla="*/ 0 h 142"/>
              <a:gd name="T4" fmla="*/ 171 w 348"/>
              <a:gd name="T5" fmla="*/ 74 h 142"/>
              <a:gd name="T6" fmla="*/ 5 w 348"/>
              <a:gd name="T7" fmla="*/ 5 h 142"/>
              <a:gd name="T8" fmla="*/ 0 w 348"/>
              <a:gd name="T9" fmla="*/ 57 h 142"/>
              <a:gd name="T10" fmla="*/ 6 w 348"/>
              <a:gd name="T11" fmla="*/ 61 h 142"/>
              <a:gd name="T12" fmla="*/ 6 w 348"/>
              <a:gd name="T13" fmla="*/ 62 h 142"/>
              <a:gd name="T14" fmla="*/ 171 w 348"/>
              <a:gd name="T15" fmla="*/ 141 h 142"/>
              <a:gd name="T16" fmla="*/ 335 w 348"/>
              <a:gd name="T17" fmla="*/ 62 h 142"/>
              <a:gd name="T18" fmla="*/ 335 w 348"/>
              <a:gd name="T19" fmla="*/ 61 h 142"/>
              <a:gd name="T20" fmla="*/ 348 w 348"/>
              <a:gd name="T21" fmla="*/ 5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142">
                <a:moveTo>
                  <a:pt x="348" y="52"/>
                </a:moveTo>
                <a:cubicBezTo>
                  <a:pt x="345" y="36"/>
                  <a:pt x="344" y="19"/>
                  <a:pt x="343" y="0"/>
                </a:cubicBezTo>
                <a:cubicBezTo>
                  <a:pt x="343" y="0"/>
                  <a:pt x="245" y="73"/>
                  <a:pt x="171" y="74"/>
                </a:cubicBezTo>
                <a:cubicBezTo>
                  <a:pt x="96" y="74"/>
                  <a:pt x="5" y="5"/>
                  <a:pt x="5" y="5"/>
                </a:cubicBezTo>
                <a:cubicBezTo>
                  <a:pt x="4" y="24"/>
                  <a:pt x="2" y="41"/>
                  <a:pt x="0" y="57"/>
                </a:cubicBezTo>
                <a:cubicBezTo>
                  <a:pt x="2" y="58"/>
                  <a:pt x="4" y="60"/>
                  <a:pt x="6" y="61"/>
                </a:cubicBezTo>
                <a:cubicBezTo>
                  <a:pt x="6" y="62"/>
                  <a:pt x="6" y="62"/>
                  <a:pt x="6" y="62"/>
                </a:cubicBezTo>
                <a:cubicBezTo>
                  <a:pt x="11" y="67"/>
                  <a:pt x="99" y="142"/>
                  <a:pt x="171" y="141"/>
                </a:cubicBezTo>
                <a:cubicBezTo>
                  <a:pt x="243" y="142"/>
                  <a:pt x="330" y="67"/>
                  <a:pt x="335" y="62"/>
                </a:cubicBezTo>
                <a:cubicBezTo>
                  <a:pt x="335" y="61"/>
                  <a:pt x="335" y="61"/>
                  <a:pt x="335" y="61"/>
                </a:cubicBezTo>
                <a:cubicBezTo>
                  <a:pt x="340" y="58"/>
                  <a:pt x="344" y="55"/>
                  <a:pt x="348" y="52"/>
                </a:cubicBezTo>
                <a:close/>
              </a:path>
            </a:pathLst>
          </a:custGeom>
          <a:solidFill>
            <a:srgbClr val="FEA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6D26D5C-F55D-4DBA-A5AA-4AC4AE77A8BC}"/>
              </a:ext>
            </a:extLst>
          </p:cNvPr>
          <p:cNvSpPr>
            <a:spLocks/>
          </p:cNvSpPr>
          <p:nvPr/>
        </p:nvSpPr>
        <p:spPr bwMode="auto">
          <a:xfrm>
            <a:off x="10095699" y="2604781"/>
            <a:ext cx="670397" cy="723431"/>
          </a:xfrm>
          <a:custGeom>
            <a:avLst/>
            <a:gdLst>
              <a:gd name="T0" fmla="*/ 199 w 727"/>
              <a:gd name="T1" fmla="*/ 718 h 787"/>
              <a:gd name="T2" fmla="*/ 364 w 727"/>
              <a:gd name="T3" fmla="*/ 787 h 787"/>
              <a:gd name="T4" fmla="*/ 528 w 727"/>
              <a:gd name="T5" fmla="*/ 718 h 787"/>
              <a:gd name="T6" fmla="*/ 706 w 727"/>
              <a:gd name="T7" fmla="*/ 265 h 787"/>
              <a:gd name="T8" fmla="*/ 385 w 727"/>
              <a:gd name="T9" fmla="*/ 0 h 787"/>
              <a:gd name="T10" fmla="*/ 21 w 727"/>
              <a:gd name="T11" fmla="*/ 292 h 787"/>
              <a:gd name="T12" fmla="*/ 199 w 727"/>
              <a:gd name="T13" fmla="*/ 718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787">
                <a:moveTo>
                  <a:pt x="199" y="718"/>
                </a:moveTo>
                <a:cubicBezTo>
                  <a:pt x="204" y="722"/>
                  <a:pt x="292" y="787"/>
                  <a:pt x="364" y="787"/>
                </a:cubicBezTo>
                <a:cubicBezTo>
                  <a:pt x="436" y="787"/>
                  <a:pt x="523" y="722"/>
                  <a:pt x="528" y="718"/>
                </a:cubicBezTo>
                <a:cubicBezTo>
                  <a:pt x="637" y="655"/>
                  <a:pt x="727" y="468"/>
                  <a:pt x="706" y="265"/>
                </a:cubicBezTo>
                <a:cubicBezTo>
                  <a:pt x="690" y="99"/>
                  <a:pt x="510" y="342"/>
                  <a:pt x="385" y="0"/>
                </a:cubicBezTo>
                <a:cubicBezTo>
                  <a:pt x="208" y="371"/>
                  <a:pt x="40" y="151"/>
                  <a:pt x="21" y="292"/>
                </a:cubicBezTo>
                <a:cubicBezTo>
                  <a:pt x="0" y="447"/>
                  <a:pt x="87" y="642"/>
                  <a:pt x="199" y="718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40AB53C7-64C2-41B0-8233-1ED8B6BAF4FA}"/>
              </a:ext>
            </a:extLst>
          </p:cNvPr>
          <p:cNvSpPr>
            <a:spLocks/>
          </p:cNvSpPr>
          <p:nvPr/>
        </p:nvSpPr>
        <p:spPr bwMode="auto">
          <a:xfrm>
            <a:off x="9724464" y="3495471"/>
            <a:ext cx="1419665" cy="816579"/>
          </a:xfrm>
          <a:custGeom>
            <a:avLst/>
            <a:gdLst>
              <a:gd name="T0" fmla="*/ 459 w 1540"/>
              <a:gd name="T1" fmla="*/ 9 h 888"/>
              <a:gd name="T2" fmla="*/ 81 w 1540"/>
              <a:gd name="T3" fmla="*/ 188 h 888"/>
              <a:gd name="T4" fmla="*/ 0 w 1540"/>
              <a:gd name="T5" fmla="*/ 615 h 888"/>
              <a:gd name="T6" fmla="*/ 770 w 1540"/>
              <a:gd name="T7" fmla="*/ 888 h 888"/>
              <a:gd name="T8" fmla="*/ 1540 w 1540"/>
              <a:gd name="T9" fmla="*/ 615 h 888"/>
              <a:gd name="T10" fmla="*/ 1459 w 1540"/>
              <a:gd name="T11" fmla="*/ 188 h 888"/>
              <a:gd name="T12" fmla="*/ 1073 w 1540"/>
              <a:gd name="T13" fmla="*/ 0 h 888"/>
              <a:gd name="T14" fmla="*/ 459 w 1540"/>
              <a:gd name="T15" fmla="*/ 9 h 888"/>
              <a:gd name="T16" fmla="*/ 459 w 1540"/>
              <a:gd name="T17" fmla="*/ 9 h 888"/>
              <a:gd name="T18" fmla="*/ 459 w 1540"/>
              <a:gd name="T19" fmla="*/ 9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0" h="888">
                <a:moveTo>
                  <a:pt x="459" y="9"/>
                </a:moveTo>
                <a:cubicBezTo>
                  <a:pt x="352" y="66"/>
                  <a:pt x="156" y="68"/>
                  <a:pt x="81" y="188"/>
                </a:cubicBezTo>
                <a:cubicBezTo>
                  <a:pt x="68" y="209"/>
                  <a:pt x="35" y="464"/>
                  <a:pt x="0" y="615"/>
                </a:cubicBezTo>
                <a:cubicBezTo>
                  <a:pt x="210" y="786"/>
                  <a:pt x="478" y="888"/>
                  <a:pt x="770" y="888"/>
                </a:cubicBezTo>
                <a:cubicBezTo>
                  <a:pt x="1062" y="888"/>
                  <a:pt x="1330" y="786"/>
                  <a:pt x="1540" y="615"/>
                </a:cubicBezTo>
                <a:cubicBezTo>
                  <a:pt x="1504" y="464"/>
                  <a:pt x="1468" y="211"/>
                  <a:pt x="1459" y="188"/>
                </a:cubicBezTo>
                <a:cubicBezTo>
                  <a:pt x="1409" y="63"/>
                  <a:pt x="1180" y="58"/>
                  <a:pt x="1073" y="0"/>
                </a:cubicBezTo>
                <a:cubicBezTo>
                  <a:pt x="906" y="605"/>
                  <a:pt x="658" y="646"/>
                  <a:pt x="459" y="9"/>
                </a:cubicBezTo>
                <a:cubicBezTo>
                  <a:pt x="459" y="9"/>
                  <a:pt x="459" y="9"/>
                  <a:pt x="459" y="9"/>
                </a:cubicBezTo>
                <a:cubicBezTo>
                  <a:pt x="459" y="9"/>
                  <a:pt x="459" y="9"/>
                  <a:pt x="459" y="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96122D0-FFD8-420E-9270-52BCC021B4A6}"/>
              </a:ext>
            </a:extLst>
          </p:cNvPr>
          <p:cNvSpPr>
            <a:spLocks/>
          </p:cNvSpPr>
          <p:nvPr/>
        </p:nvSpPr>
        <p:spPr bwMode="auto">
          <a:xfrm>
            <a:off x="9993711" y="3448556"/>
            <a:ext cx="437866" cy="488860"/>
          </a:xfrm>
          <a:custGeom>
            <a:avLst/>
            <a:gdLst>
              <a:gd name="T0" fmla="*/ 238 w 475"/>
              <a:gd name="T1" fmla="*/ 0 h 531"/>
              <a:gd name="T2" fmla="*/ 475 w 475"/>
              <a:gd name="T3" fmla="*/ 523 h 531"/>
              <a:gd name="T4" fmla="*/ 0 w 475"/>
              <a:gd name="T5" fmla="*/ 169 h 531"/>
              <a:gd name="T6" fmla="*/ 238 w 475"/>
              <a:gd name="T7" fmla="*/ 0 h 531"/>
              <a:gd name="T8" fmla="*/ 238 w 475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531">
                <a:moveTo>
                  <a:pt x="238" y="0"/>
                </a:moveTo>
                <a:cubicBezTo>
                  <a:pt x="231" y="188"/>
                  <a:pt x="263" y="455"/>
                  <a:pt x="475" y="523"/>
                </a:cubicBezTo>
                <a:cubicBezTo>
                  <a:pt x="276" y="531"/>
                  <a:pt x="147" y="245"/>
                  <a:pt x="0" y="169"/>
                </a:cubicBezTo>
                <a:cubicBezTo>
                  <a:pt x="238" y="0"/>
                  <a:pt x="238" y="0"/>
                  <a:pt x="238" y="0"/>
                </a:cubicBezTo>
                <a:cubicBezTo>
                  <a:pt x="238" y="0"/>
                  <a:pt x="238" y="0"/>
                  <a:pt x="23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3FB6AE9-FC61-4F07-AEE0-A0D8E6478B5E}"/>
              </a:ext>
            </a:extLst>
          </p:cNvPr>
          <p:cNvSpPr>
            <a:spLocks/>
          </p:cNvSpPr>
          <p:nvPr/>
        </p:nvSpPr>
        <p:spPr bwMode="auto">
          <a:xfrm>
            <a:off x="10431577" y="3448556"/>
            <a:ext cx="458944" cy="488860"/>
          </a:xfrm>
          <a:custGeom>
            <a:avLst/>
            <a:gdLst>
              <a:gd name="T0" fmla="*/ 248 w 498"/>
              <a:gd name="T1" fmla="*/ 0 h 531"/>
              <a:gd name="T2" fmla="*/ 0 w 498"/>
              <a:gd name="T3" fmla="*/ 523 h 531"/>
              <a:gd name="T4" fmla="*/ 498 w 498"/>
              <a:gd name="T5" fmla="*/ 169 h 531"/>
              <a:gd name="T6" fmla="*/ 248 w 498"/>
              <a:gd name="T7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8" h="531">
                <a:moveTo>
                  <a:pt x="248" y="0"/>
                </a:moveTo>
                <a:cubicBezTo>
                  <a:pt x="255" y="188"/>
                  <a:pt x="221" y="455"/>
                  <a:pt x="0" y="523"/>
                </a:cubicBezTo>
                <a:cubicBezTo>
                  <a:pt x="208" y="531"/>
                  <a:pt x="344" y="245"/>
                  <a:pt x="498" y="169"/>
                </a:cubicBezTo>
                <a:cubicBezTo>
                  <a:pt x="248" y="0"/>
                  <a:pt x="248" y="0"/>
                  <a:pt x="24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936875-3480-45C7-8BBA-276CE1FC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35" y="2060848"/>
            <a:ext cx="2256642" cy="225120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7FDCF7E-2830-41D7-8CB5-E9D15C215B69}"/>
              </a:ext>
            </a:extLst>
          </p:cNvPr>
          <p:cNvSpPr>
            <a:spLocks/>
          </p:cNvSpPr>
          <p:nvPr/>
        </p:nvSpPr>
        <p:spPr bwMode="auto">
          <a:xfrm>
            <a:off x="1777277" y="3670209"/>
            <a:ext cx="14958" cy="2040"/>
          </a:xfrm>
          <a:custGeom>
            <a:avLst/>
            <a:gdLst>
              <a:gd name="T0" fmla="*/ 16 w 16"/>
              <a:gd name="T1" fmla="*/ 0 h 2"/>
              <a:gd name="T2" fmla="*/ 8 w 16"/>
              <a:gd name="T3" fmla="*/ 2 h 2"/>
              <a:gd name="T4" fmla="*/ 0 w 16"/>
              <a:gd name="T5" fmla="*/ 0 h 2"/>
              <a:gd name="T6" fmla="*/ 16 w 1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2">
                <a:moveTo>
                  <a:pt x="16" y="0"/>
                </a:moveTo>
                <a:cubicBezTo>
                  <a:pt x="14" y="0"/>
                  <a:pt x="12" y="2"/>
                  <a:pt x="8" y="2"/>
                </a:cubicBezTo>
                <a:cubicBezTo>
                  <a:pt x="6" y="2"/>
                  <a:pt x="4" y="0"/>
                  <a:pt x="0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6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1739F5A-C222-45A5-A0AC-023F0314FEA3}"/>
              </a:ext>
            </a:extLst>
          </p:cNvPr>
          <p:cNvSpPr>
            <a:spLocks/>
          </p:cNvSpPr>
          <p:nvPr/>
        </p:nvSpPr>
        <p:spPr bwMode="auto">
          <a:xfrm>
            <a:off x="875028" y="3544425"/>
            <a:ext cx="1819456" cy="767625"/>
          </a:xfrm>
          <a:custGeom>
            <a:avLst/>
            <a:gdLst>
              <a:gd name="T0" fmla="*/ 1974 w 1974"/>
              <a:gd name="T1" fmla="*/ 334 h 835"/>
              <a:gd name="T2" fmla="*/ 987 w 1974"/>
              <a:gd name="T3" fmla="*/ 835 h 835"/>
              <a:gd name="T4" fmla="*/ 0 w 1974"/>
              <a:gd name="T5" fmla="*/ 334 h 835"/>
              <a:gd name="T6" fmla="*/ 605 w 1974"/>
              <a:gd name="T7" fmla="*/ 0 h 835"/>
              <a:gd name="T8" fmla="*/ 663 w 1974"/>
              <a:gd name="T9" fmla="*/ 324 h 835"/>
              <a:gd name="T10" fmla="*/ 985 w 1974"/>
              <a:gd name="T11" fmla="*/ 139 h 835"/>
              <a:gd name="T12" fmla="*/ 1309 w 1974"/>
              <a:gd name="T13" fmla="*/ 324 h 835"/>
              <a:gd name="T14" fmla="*/ 1367 w 1974"/>
              <a:gd name="T15" fmla="*/ 0 h 835"/>
              <a:gd name="T16" fmla="*/ 1974 w 1974"/>
              <a:gd name="T17" fmla="*/ 334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4" h="835">
                <a:moveTo>
                  <a:pt x="1974" y="334"/>
                </a:moveTo>
                <a:cubicBezTo>
                  <a:pt x="1752" y="636"/>
                  <a:pt x="1392" y="835"/>
                  <a:pt x="987" y="835"/>
                </a:cubicBezTo>
                <a:cubicBezTo>
                  <a:pt x="582" y="835"/>
                  <a:pt x="224" y="638"/>
                  <a:pt x="0" y="334"/>
                </a:cubicBezTo>
                <a:cubicBezTo>
                  <a:pt x="174" y="149"/>
                  <a:pt x="409" y="50"/>
                  <a:pt x="605" y="0"/>
                </a:cubicBezTo>
                <a:cubicBezTo>
                  <a:pt x="588" y="141"/>
                  <a:pt x="661" y="330"/>
                  <a:pt x="663" y="324"/>
                </a:cubicBezTo>
                <a:cubicBezTo>
                  <a:pt x="736" y="155"/>
                  <a:pt x="985" y="139"/>
                  <a:pt x="985" y="139"/>
                </a:cubicBezTo>
                <a:cubicBezTo>
                  <a:pt x="985" y="139"/>
                  <a:pt x="1234" y="153"/>
                  <a:pt x="1309" y="324"/>
                </a:cubicBezTo>
                <a:cubicBezTo>
                  <a:pt x="1311" y="328"/>
                  <a:pt x="1384" y="141"/>
                  <a:pt x="1367" y="0"/>
                </a:cubicBezTo>
                <a:cubicBezTo>
                  <a:pt x="1565" y="50"/>
                  <a:pt x="1801" y="149"/>
                  <a:pt x="1974" y="3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5524929-BFA9-4023-802E-42717B216DAD}"/>
              </a:ext>
            </a:extLst>
          </p:cNvPr>
          <p:cNvSpPr>
            <a:spLocks/>
          </p:cNvSpPr>
          <p:nvPr/>
        </p:nvSpPr>
        <p:spPr bwMode="auto">
          <a:xfrm>
            <a:off x="1504630" y="3291496"/>
            <a:ext cx="561611" cy="378713"/>
          </a:xfrm>
          <a:custGeom>
            <a:avLst/>
            <a:gdLst>
              <a:gd name="T0" fmla="*/ 609 w 609"/>
              <a:gd name="T1" fmla="*/ 146 h 412"/>
              <a:gd name="T2" fmla="*/ 609 w 609"/>
              <a:gd name="T3" fmla="*/ 146 h 412"/>
              <a:gd name="T4" fmla="*/ 312 w 609"/>
              <a:gd name="T5" fmla="*/ 412 h 412"/>
              <a:gd name="T6" fmla="*/ 296 w 609"/>
              <a:gd name="T7" fmla="*/ 412 h 412"/>
              <a:gd name="T8" fmla="*/ 0 w 609"/>
              <a:gd name="T9" fmla="*/ 146 h 412"/>
              <a:gd name="T10" fmla="*/ 0 w 609"/>
              <a:gd name="T11" fmla="*/ 146 h 412"/>
              <a:gd name="T12" fmla="*/ 34 w 609"/>
              <a:gd name="T13" fmla="*/ 0 h 412"/>
              <a:gd name="T14" fmla="*/ 304 w 609"/>
              <a:gd name="T15" fmla="*/ 144 h 412"/>
              <a:gd name="T16" fmla="*/ 574 w 609"/>
              <a:gd name="T17" fmla="*/ 0 h 412"/>
              <a:gd name="T18" fmla="*/ 609 w 609"/>
              <a:gd name="T19" fmla="*/ 14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9" h="412">
                <a:moveTo>
                  <a:pt x="609" y="146"/>
                </a:moveTo>
                <a:cubicBezTo>
                  <a:pt x="609" y="146"/>
                  <a:pt x="609" y="146"/>
                  <a:pt x="609" y="146"/>
                </a:cubicBezTo>
                <a:cubicBezTo>
                  <a:pt x="609" y="171"/>
                  <a:pt x="593" y="304"/>
                  <a:pt x="312" y="412"/>
                </a:cubicBezTo>
                <a:cubicBezTo>
                  <a:pt x="296" y="412"/>
                  <a:pt x="296" y="412"/>
                  <a:pt x="296" y="412"/>
                </a:cubicBezTo>
                <a:cubicBezTo>
                  <a:pt x="15" y="304"/>
                  <a:pt x="0" y="171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1" y="96"/>
                  <a:pt x="13" y="46"/>
                  <a:pt x="34" y="0"/>
                </a:cubicBezTo>
                <a:cubicBezTo>
                  <a:pt x="111" y="86"/>
                  <a:pt x="204" y="144"/>
                  <a:pt x="304" y="144"/>
                </a:cubicBezTo>
                <a:cubicBezTo>
                  <a:pt x="402" y="144"/>
                  <a:pt x="497" y="88"/>
                  <a:pt x="574" y="0"/>
                </a:cubicBezTo>
                <a:cubicBezTo>
                  <a:pt x="595" y="46"/>
                  <a:pt x="609" y="96"/>
                  <a:pt x="609" y="146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1505CA3-33ED-47AE-A805-98C0C9105B0E}"/>
              </a:ext>
            </a:extLst>
          </p:cNvPr>
          <p:cNvSpPr>
            <a:spLocks/>
          </p:cNvSpPr>
          <p:nvPr/>
        </p:nvSpPr>
        <p:spPr bwMode="auto">
          <a:xfrm>
            <a:off x="1629735" y="3672249"/>
            <a:ext cx="310042" cy="152981"/>
          </a:xfrm>
          <a:custGeom>
            <a:avLst/>
            <a:gdLst>
              <a:gd name="T0" fmla="*/ 336 w 336"/>
              <a:gd name="T1" fmla="*/ 43 h 166"/>
              <a:gd name="T2" fmla="*/ 274 w 336"/>
              <a:gd name="T3" fmla="*/ 166 h 166"/>
              <a:gd name="T4" fmla="*/ 62 w 336"/>
              <a:gd name="T5" fmla="*/ 166 h 166"/>
              <a:gd name="T6" fmla="*/ 0 w 336"/>
              <a:gd name="T7" fmla="*/ 43 h 166"/>
              <a:gd name="T8" fmla="*/ 168 w 336"/>
              <a:gd name="T9" fmla="*/ 0 h 166"/>
              <a:gd name="T10" fmla="*/ 336 w 336"/>
              <a:gd name="T11" fmla="*/ 4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166">
                <a:moveTo>
                  <a:pt x="336" y="43"/>
                </a:moveTo>
                <a:cubicBezTo>
                  <a:pt x="274" y="166"/>
                  <a:pt x="274" y="166"/>
                  <a:pt x="274" y="166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0" y="43"/>
                  <a:pt x="0" y="43"/>
                  <a:pt x="0" y="43"/>
                </a:cubicBezTo>
                <a:cubicBezTo>
                  <a:pt x="85" y="6"/>
                  <a:pt x="168" y="0"/>
                  <a:pt x="168" y="0"/>
                </a:cubicBezTo>
                <a:cubicBezTo>
                  <a:pt x="168" y="0"/>
                  <a:pt x="253" y="6"/>
                  <a:pt x="336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7FEA8F7-4AFB-4DE9-9DBD-F94D5E32A5B5}"/>
              </a:ext>
            </a:extLst>
          </p:cNvPr>
          <p:cNvSpPr>
            <a:spLocks/>
          </p:cNvSpPr>
          <p:nvPr/>
        </p:nvSpPr>
        <p:spPr bwMode="auto">
          <a:xfrm>
            <a:off x="1627015" y="3826590"/>
            <a:ext cx="318881" cy="485460"/>
          </a:xfrm>
          <a:custGeom>
            <a:avLst/>
            <a:gdLst>
              <a:gd name="T0" fmla="*/ 0 w 346"/>
              <a:gd name="T1" fmla="*/ 516 h 528"/>
              <a:gd name="T2" fmla="*/ 173 w 346"/>
              <a:gd name="T3" fmla="*/ 528 h 528"/>
              <a:gd name="T4" fmla="*/ 346 w 346"/>
              <a:gd name="T5" fmla="*/ 516 h 528"/>
              <a:gd name="T6" fmla="*/ 279 w 346"/>
              <a:gd name="T7" fmla="*/ 0 h 528"/>
              <a:gd name="T8" fmla="*/ 67 w 346"/>
              <a:gd name="T9" fmla="*/ 0 h 528"/>
              <a:gd name="T10" fmla="*/ 0 w 346"/>
              <a:gd name="T11" fmla="*/ 5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528">
                <a:moveTo>
                  <a:pt x="0" y="516"/>
                </a:moveTo>
                <a:cubicBezTo>
                  <a:pt x="55" y="524"/>
                  <a:pt x="113" y="528"/>
                  <a:pt x="173" y="528"/>
                </a:cubicBezTo>
                <a:cubicBezTo>
                  <a:pt x="231" y="528"/>
                  <a:pt x="289" y="524"/>
                  <a:pt x="346" y="516"/>
                </a:cubicBezTo>
                <a:cubicBezTo>
                  <a:pt x="279" y="0"/>
                  <a:pt x="279" y="0"/>
                  <a:pt x="279" y="0"/>
                </a:cubicBezTo>
                <a:cubicBezTo>
                  <a:pt x="67" y="0"/>
                  <a:pt x="67" y="0"/>
                  <a:pt x="67" y="0"/>
                </a:cubicBezTo>
                <a:lnTo>
                  <a:pt x="0" y="5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CB7B5CF-0026-40E7-98A3-BC287AF6ECAB}"/>
              </a:ext>
            </a:extLst>
          </p:cNvPr>
          <p:cNvSpPr>
            <a:spLocks/>
          </p:cNvSpPr>
          <p:nvPr/>
        </p:nvSpPr>
        <p:spPr bwMode="auto">
          <a:xfrm>
            <a:off x="1784756" y="3422040"/>
            <a:ext cx="433107" cy="427667"/>
          </a:xfrm>
          <a:custGeom>
            <a:avLst/>
            <a:gdLst>
              <a:gd name="T0" fmla="*/ 305 w 470"/>
              <a:gd name="T1" fmla="*/ 0 h 465"/>
              <a:gd name="T2" fmla="*/ 0 w 470"/>
              <a:gd name="T3" fmla="*/ 272 h 465"/>
              <a:gd name="T4" fmla="*/ 324 w 470"/>
              <a:gd name="T5" fmla="*/ 457 h 465"/>
              <a:gd name="T6" fmla="*/ 305 w 470"/>
              <a:gd name="T7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65">
                <a:moveTo>
                  <a:pt x="305" y="0"/>
                </a:moveTo>
                <a:cubicBezTo>
                  <a:pt x="305" y="0"/>
                  <a:pt x="318" y="155"/>
                  <a:pt x="0" y="272"/>
                </a:cubicBezTo>
                <a:cubicBezTo>
                  <a:pt x="0" y="272"/>
                  <a:pt x="249" y="286"/>
                  <a:pt x="324" y="457"/>
                </a:cubicBezTo>
                <a:cubicBezTo>
                  <a:pt x="326" y="465"/>
                  <a:pt x="470" y="91"/>
                  <a:pt x="30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2786D2-4B8D-40B5-9422-B7C0E8570AF1}"/>
              </a:ext>
            </a:extLst>
          </p:cNvPr>
          <p:cNvSpPr>
            <a:spLocks/>
          </p:cNvSpPr>
          <p:nvPr/>
        </p:nvSpPr>
        <p:spPr bwMode="auto">
          <a:xfrm>
            <a:off x="1353689" y="3422040"/>
            <a:ext cx="433107" cy="425627"/>
          </a:xfrm>
          <a:custGeom>
            <a:avLst/>
            <a:gdLst>
              <a:gd name="T0" fmla="*/ 164 w 470"/>
              <a:gd name="T1" fmla="*/ 0 h 463"/>
              <a:gd name="T2" fmla="*/ 146 w 470"/>
              <a:gd name="T3" fmla="*/ 457 h 463"/>
              <a:gd name="T4" fmla="*/ 470 w 470"/>
              <a:gd name="T5" fmla="*/ 272 h 463"/>
              <a:gd name="T6" fmla="*/ 164 w 470"/>
              <a:gd name="T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63">
                <a:moveTo>
                  <a:pt x="164" y="0"/>
                </a:moveTo>
                <a:cubicBezTo>
                  <a:pt x="0" y="91"/>
                  <a:pt x="142" y="463"/>
                  <a:pt x="146" y="457"/>
                </a:cubicBezTo>
                <a:cubicBezTo>
                  <a:pt x="219" y="288"/>
                  <a:pt x="470" y="272"/>
                  <a:pt x="470" y="272"/>
                </a:cubicBezTo>
                <a:cubicBezTo>
                  <a:pt x="150" y="155"/>
                  <a:pt x="164" y="0"/>
                  <a:pt x="1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2105B3D-C6F2-45A6-ABCF-AA101A089347}"/>
              </a:ext>
            </a:extLst>
          </p:cNvPr>
          <p:cNvSpPr>
            <a:spLocks/>
          </p:cNvSpPr>
          <p:nvPr/>
        </p:nvSpPr>
        <p:spPr bwMode="auto">
          <a:xfrm>
            <a:off x="1522308" y="3291496"/>
            <a:ext cx="525575" cy="166580"/>
          </a:xfrm>
          <a:custGeom>
            <a:avLst/>
            <a:gdLst>
              <a:gd name="T0" fmla="*/ 570 w 570"/>
              <a:gd name="T1" fmla="*/ 38 h 181"/>
              <a:gd name="T2" fmla="*/ 285 w 570"/>
              <a:gd name="T3" fmla="*/ 181 h 181"/>
              <a:gd name="T4" fmla="*/ 0 w 570"/>
              <a:gd name="T5" fmla="*/ 38 h 181"/>
              <a:gd name="T6" fmla="*/ 15 w 570"/>
              <a:gd name="T7" fmla="*/ 0 h 181"/>
              <a:gd name="T8" fmla="*/ 285 w 570"/>
              <a:gd name="T9" fmla="*/ 144 h 181"/>
              <a:gd name="T10" fmla="*/ 555 w 570"/>
              <a:gd name="T11" fmla="*/ 0 h 181"/>
              <a:gd name="T12" fmla="*/ 570 w 570"/>
              <a:gd name="T13" fmla="*/ 3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" h="181">
                <a:moveTo>
                  <a:pt x="570" y="38"/>
                </a:moveTo>
                <a:cubicBezTo>
                  <a:pt x="489" y="125"/>
                  <a:pt x="393" y="181"/>
                  <a:pt x="285" y="181"/>
                </a:cubicBezTo>
                <a:cubicBezTo>
                  <a:pt x="177" y="181"/>
                  <a:pt x="81" y="125"/>
                  <a:pt x="0" y="38"/>
                </a:cubicBezTo>
                <a:cubicBezTo>
                  <a:pt x="4" y="25"/>
                  <a:pt x="9" y="11"/>
                  <a:pt x="15" y="0"/>
                </a:cubicBezTo>
                <a:cubicBezTo>
                  <a:pt x="92" y="86"/>
                  <a:pt x="185" y="144"/>
                  <a:pt x="285" y="144"/>
                </a:cubicBezTo>
                <a:cubicBezTo>
                  <a:pt x="385" y="144"/>
                  <a:pt x="478" y="88"/>
                  <a:pt x="555" y="0"/>
                </a:cubicBezTo>
                <a:cubicBezTo>
                  <a:pt x="561" y="11"/>
                  <a:pt x="566" y="25"/>
                  <a:pt x="570" y="38"/>
                </a:cubicBezTo>
                <a:close/>
              </a:path>
            </a:pathLst>
          </a:custGeom>
          <a:solidFill>
            <a:srgbClr val="FEA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3CDFDA0-086D-441F-8258-EDA6201B8CE5}"/>
              </a:ext>
            </a:extLst>
          </p:cNvPr>
          <p:cNvSpPr>
            <a:spLocks/>
          </p:cNvSpPr>
          <p:nvPr/>
        </p:nvSpPr>
        <p:spPr bwMode="auto">
          <a:xfrm>
            <a:off x="1253741" y="2519664"/>
            <a:ext cx="1062029" cy="902249"/>
          </a:xfrm>
          <a:custGeom>
            <a:avLst/>
            <a:gdLst>
              <a:gd name="T0" fmla="*/ 1102 w 1152"/>
              <a:gd name="T1" fmla="*/ 582 h 981"/>
              <a:gd name="T2" fmla="*/ 954 w 1152"/>
              <a:gd name="T3" fmla="*/ 683 h 981"/>
              <a:gd name="T4" fmla="*/ 576 w 1152"/>
              <a:gd name="T5" fmla="*/ 981 h 981"/>
              <a:gd name="T6" fmla="*/ 198 w 1152"/>
              <a:gd name="T7" fmla="*/ 683 h 981"/>
              <a:gd name="T8" fmla="*/ 50 w 1152"/>
              <a:gd name="T9" fmla="*/ 582 h 981"/>
              <a:gd name="T10" fmla="*/ 46 w 1152"/>
              <a:gd name="T11" fmla="*/ 388 h 981"/>
              <a:gd name="T12" fmla="*/ 83 w 1152"/>
              <a:gd name="T13" fmla="*/ 380 h 981"/>
              <a:gd name="T14" fmla="*/ 156 w 1152"/>
              <a:gd name="T15" fmla="*/ 507 h 981"/>
              <a:gd name="T16" fmla="*/ 262 w 1152"/>
              <a:gd name="T17" fmla="*/ 0 h 981"/>
              <a:gd name="T18" fmla="*/ 701 w 1152"/>
              <a:gd name="T19" fmla="*/ 75 h 981"/>
              <a:gd name="T20" fmla="*/ 676 w 1152"/>
              <a:gd name="T21" fmla="*/ 124 h 981"/>
              <a:gd name="T22" fmla="*/ 975 w 1152"/>
              <a:gd name="T23" fmla="*/ 571 h 981"/>
              <a:gd name="T24" fmla="*/ 1079 w 1152"/>
              <a:gd name="T25" fmla="*/ 380 h 981"/>
              <a:gd name="T26" fmla="*/ 1102 w 1152"/>
              <a:gd name="T27" fmla="*/ 388 h 981"/>
              <a:gd name="T28" fmla="*/ 1102 w 1152"/>
              <a:gd name="T29" fmla="*/ 582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2" h="981">
                <a:moveTo>
                  <a:pt x="1102" y="582"/>
                </a:moveTo>
                <a:cubicBezTo>
                  <a:pt x="1062" y="650"/>
                  <a:pt x="1000" y="690"/>
                  <a:pt x="954" y="683"/>
                </a:cubicBezTo>
                <a:cubicBezTo>
                  <a:pt x="861" y="854"/>
                  <a:pt x="726" y="981"/>
                  <a:pt x="576" y="981"/>
                </a:cubicBezTo>
                <a:cubicBezTo>
                  <a:pt x="426" y="981"/>
                  <a:pt x="291" y="852"/>
                  <a:pt x="198" y="683"/>
                </a:cubicBezTo>
                <a:cubicBezTo>
                  <a:pt x="152" y="688"/>
                  <a:pt x="90" y="650"/>
                  <a:pt x="50" y="582"/>
                </a:cubicBezTo>
                <a:cubicBezTo>
                  <a:pt x="2" y="503"/>
                  <a:pt x="0" y="417"/>
                  <a:pt x="46" y="388"/>
                </a:cubicBezTo>
                <a:cubicBezTo>
                  <a:pt x="58" y="382"/>
                  <a:pt x="69" y="378"/>
                  <a:pt x="83" y="380"/>
                </a:cubicBezTo>
                <a:cubicBezTo>
                  <a:pt x="113" y="459"/>
                  <a:pt x="156" y="507"/>
                  <a:pt x="156" y="507"/>
                </a:cubicBezTo>
                <a:cubicBezTo>
                  <a:pt x="112" y="262"/>
                  <a:pt x="293" y="235"/>
                  <a:pt x="262" y="0"/>
                </a:cubicBezTo>
                <a:cubicBezTo>
                  <a:pt x="262" y="0"/>
                  <a:pt x="376" y="253"/>
                  <a:pt x="701" y="75"/>
                </a:cubicBezTo>
                <a:cubicBezTo>
                  <a:pt x="676" y="124"/>
                  <a:pt x="676" y="124"/>
                  <a:pt x="676" y="124"/>
                </a:cubicBezTo>
                <a:cubicBezTo>
                  <a:pt x="1131" y="21"/>
                  <a:pt x="979" y="557"/>
                  <a:pt x="975" y="571"/>
                </a:cubicBezTo>
                <a:cubicBezTo>
                  <a:pt x="1027" y="505"/>
                  <a:pt x="1060" y="440"/>
                  <a:pt x="1079" y="380"/>
                </a:cubicBezTo>
                <a:cubicBezTo>
                  <a:pt x="1087" y="380"/>
                  <a:pt x="1097" y="384"/>
                  <a:pt x="1102" y="388"/>
                </a:cubicBezTo>
                <a:cubicBezTo>
                  <a:pt x="1152" y="415"/>
                  <a:pt x="1150" y="503"/>
                  <a:pt x="1102" y="582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AC0F969-D663-4115-8951-ACE7B46ECCDB}"/>
              </a:ext>
            </a:extLst>
          </p:cNvPr>
          <p:cNvSpPr>
            <a:spLocks/>
          </p:cNvSpPr>
          <p:nvPr/>
        </p:nvSpPr>
        <p:spPr bwMode="auto">
          <a:xfrm>
            <a:off x="1237424" y="2133599"/>
            <a:ext cx="1110983" cy="911768"/>
          </a:xfrm>
          <a:custGeom>
            <a:avLst/>
            <a:gdLst>
              <a:gd name="T0" fmla="*/ 856 w 1205"/>
              <a:gd name="T1" fmla="*/ 166 h 991"/>
              <a:gd name="T2" fmla="*/ 953 w 1205"/>
              <a:gd name="T3" fmla="*/ 195 h 991"/>
              <a:gd name="T4" fmla="*/ 521 w 1205"/>
              <a:gd name="T5" fmla="*/ 127 h 991"/>
              <a:gd name="T6" fmla="*/ 692 w 1205"/>
              <a:gd name="T7" fmla="*/ 58 h 991"/>
              <a:gd name="T8" fmla="*/ 243 w 1205"/>
              <a:gd name="T9" fmla="*/ 229 h 991"/>
              <a:gd name="T10" fmla="*/ 228 w 1205"/>
              <a:gd name="T11" fmla="*/ 145 h 991"/>
              <a:gd name="T12" fmla="*/ 230 w 1205"/>
              <a:gd name="T13" fmla="*/ 283 h 991"/>
              <a:gd name="T14" fmla="*/ 108 w 1205"/>
              <a:gd name="T15" fmla="*/ 227 h 991"/>
              <a:gd name="T16" fmla="*/ 203 w 1205"/>
              <a:gd name="T17" fmla="*/ 291 h 991"/>
              <a:gd name="T18" fmla="*/ 35 w 1205"/>
              <a:gd name="T19" fmla="*/ 576 h 991"/>
              <a:gd name="T20" fmla="*/ 83 w 1205"/>
              <a:gd name="T21" fmla="*/ 519 h 991"/>
              <a:gd name="T22" fmla="*/ 176 w 1205"/>
              <a:gd name="T23" fmla="*/ 925 h 991"/>
              <a:gd name="T24" fmla="*/ 282 w 1205"/>
              <a:gd name="T25" fmla="*/ 418 h 991"/>
              <a:gd name="T26" fmla="*/ 721 w 1205"/>
              <a:gd name="T27" fmla="*/ 493 h 991"/>
              <a:gd name="T28" fmla="*/ 696 w 1205"/>
              <a:gd name="T29" fmla="*/ 542 h 991"/>
              <a:gd name="T30" fmla="*/ 995 w 1205"/>
              <a:gd name="T31" fmla="*/ 991 h 991"/>
              <a:gd name="T32" fmla="*/ 1134 w 1205"/>
              <a:gd name="T33" fmla="*/ 569 h 991"/>
              <a:gd name="T34" fmla="*/ 1153 w 1205"/>
              <a:gd name="T35" fmla="*/ 646 h 991"/>
              <a:gd name="T36" fmla="*/ 856 w 1205"/>
              <a:gd name="T37" fmla="*/ 166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5" h="991">
                <a:moveTo>
                  <a:pt x="856" y="166"/>
                </a:moveTo>
                <a:cubicBezTo>
                  <a:pt x="893" y="162"/>
                  <a:pt x="953" y="195"/>
                  <a:pt x="953" y="195"/>
                </a:cubicBezTo>
                <a:cubicBezTo>
                  <a:pt x="789" y="8"/>
                  <a:pt x="521" y="127"/>
                  <a:pt x="521" y="127"/>
                </a:cubicBezTo>
                <a:cubicBezTo>
                  <a:pt x="611" y="50"/>
                  <a:pt x="692" y="58"/>
                  <a:pt x="692" y="58"/>
                </a:cubicBezTo>
                <a:cubicBezTo>
                  <a:pt x="309" y="0"/>
                  <a:pt x="243" y="229"/>
                  <a:pt x="243" y="229"/>
                </a:cubicBezTo>
                <a:cubicBezTo>
                  <a:pt x="226" y="202"/>
                  <a:pt x="226" y="164"/>
                  <a:pt x="228" y="145"/>
                </a:cubicBezTo>
                <a:cubicBezTo>
                  <a:pt x="201" y="191"/>
                  <a:pt x="230" y="283"/>
                  <a:pt x="230" y="283"/>
                </a:cubicBezTo>
                <a:cubicBezTo>
                  <a:pt x="203" y="216"/>
                  <a:pt x="108" y="227"/>
                  <a:pt x="108" y="227"/>
                </a:cubicBezTo>
                <a:cubicBezTo>
                  <a:pt x="189" y="241"/>
                  <a:pt x="203" y="291"/>
                  <a:pt x="203" y="291"/>
                </a:cubicBezTo>
                <a:cubicBezTo>
                  <a:pt x="0" y="366"/>
                  <a:pt x="35" y="576"/>
                  <a:pt x="35" y="576"/>
                </a:cubicBezTo>
                <a:cubicBezTo>
                  <a:pt x="83" y="519"/>
                  <a:pt x="83" y="519"/>
                  <a:pt x="83" y="519"/>
                </a:cubicBezTo>
                <a:cubicBezTo>
                  <a:pt x="24" y="748"/>
                  <a:pt x="176" y="925"/>
                  <a:pt x="176" y="925"/>
                </a:cubicBezTo>
                <a:cubicBezTo>
                  <a:pt x="131" y="680"/>
                  <a:pt x="313" y="653"/>
                  <a:pt x="282" y="418"/>
                </a:cubicBezTo>
                <a:cubicBezTo>
                  <a:pt x="282" y="418"/>
                  <a:pt x="396" y="671"/>
                  <a:pt x="721" y="493"/>
                </a:cubicBezTo>
                <a:cubicBezTo>
                  <a:pt x="696" y="542"/>
                  <a:pt x="696" y="542"/>
                  <a:pt x="696" y="542"/>
                </a:cubicBezTo>
                <a:cubicBezTo>
                  <a:pt x="1157" y="438"/>
                  <a:pt x="995" y="991"/>
                  <a:pt x="995" y="991"/>
                </a:cubicBezTo>
                <a:cubicBezTo>
                  <a:pt x="1159" y="783"/>
                  <a:pt x="1134" y="569"/>
                  <a:pt x="1134" y="569"/>
                </a:cubicBezTo>
                <a:cubicBezTo>
                  <a:pt x="1153" y="646"/>
                  <a:pt x="1153" y="646"/>
                  <a:pt x="1153" y="646"/>
                </a:cubicBezTo>
                <a:cubicBezTo>
                  <a:pt x="1205" y="299"/>
                  <a:pt x="856" y="166"/>
                  <a:pt x="856" y="16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BB7D4-5E5E-4272-81B6-287CA13993D2}"/>
              </a:ext>
            </a:extLst>
          </p:cNvPr>
          <p:cNvSpPr txBox="1"/>
          <p:nvPr/>
        </p:nvSpPr>
        <p:spPr>
          <a:xfrm>
            <a:off x="658135" y="4691603"/>
            <a:ext cx="217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1CE49-F1B9-4E19-917F-0A4ACCA5C4A8}"/>
              </a:ext>
            </a:extLst>
          </p:cNvPr>
          <p:cNvSpPr txBox="1"/>
          <p:nvPr/>
        </p:nvSpPr>
        <p:spPr>
          <a:xfrm>
            <a:off x="9379437" y="4691603"/>
            <a:ext cx="217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BE7709-6CE3-4CA8-9DF9-1B4ACFD60BA0}"/>
              </a:ext>
            </a:extLst>
          </p:cNvPr>
          <p:cNvCxnSpPr/>
          <p:nvPr/>
        </p:nvCxnSpPr>
        <p:spPr>
          <a:xfrm>
            <a:off x="3286100" y="5398930"/>
            <a:ext cx="56166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0C0FA5-B35C-4FEC-8A51-0897EA42ACE1}"/>
              </a:ext>
            </a:extLst>
          </p:cNvPr>
          <p:cNvCxnSpPr/>
          <p:nvPr/>
        </p:nvCxnSpPr>
        <p:spPr>
          <a:xfrm>
            <a:off x="3286100" y="5864519"/>
            <a:ext cx="56166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09639B2-3442-4DE6-A5A0-41550368DB37}"/>
              </a:ext>
            </a:extLst>
          </p:cNvPr>
          <p:cNvSpPr/>
          <p:nvPr/>
        </p:nvSpPr>
        <p:spPr>
          <a:xfrm>
            <a:off x="4513032" y="2947856"/>
            <a:ext cx="744768" cy="744766"/>
          </a:xfrm>
          <a:prstGeom prst="ellipse">
            <a:avLst/>
          </a:prstGeom>
          <a:solidFill>
            <a:schemeClr val="accent1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463729-8AF9-43D1-8398-1D27FA8E8B39}"/>
              </a:ext>
            </a:extLst>
          </p:cNvPr>
          <p:cNvSpPr/>
          <p:nvPr/>
        </p:nvSpPr>
        <p:spPr>
          <a:xfrm>
            <a:off x="5830204" y="3002285"/>
            <a:ext cx="635910" cy="635908"/>
          </a:xfrm>
          <a:prstGeom prst="ellipse">
            <a:avLst/>
          </a:prstGeom>
          <a:solidFill>
            <a:schemeClr val="accent1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20A314-D54D-4A5E-9D2C-921900B266DD}"/>
              </a:ext>
            </a:extLst>
          </p:cNvPr>
          <p:cNvSpPr/>
          <p:nvPr/>
        </p:nvSpPr>
        <p:spPr>
          <a:xfrm>
            <a:off x="6287405" y="2947857"/>
            <a:ext cx="744766" cy="744764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9965BE-5F42-45BE-9EEE-BA5D850C517D}"/>
              </a:ext>
            </a:extLst>
          </p:cNvPr>
          <p:cNvSpPr/>
          <p:nvPr/>
        </p:nvSpPr>
        <p:spPr>
          <a:xfrm>
            <a:off x="3548743" y="3159224"/>
            <a:ext cx="322032" cy="32203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C6DDD2-BE3E-41FD-89E1-2A1D16DA1C5E}"/>
              </a:ext>
            </a:extLst>
          </p:cNvPr>
          <p:cNvSpPr/>
          <p:nvPr/>
        </p:nvSpPr>
        <p:spPr>
          <a:xfrm>
            <a:off x="7223574" y="3122027"/>
            <a:ext cx="396426" cy="396424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47EB72-C23D-4117-9A59-A111F2E74BC4}"/>
              </a:ext>
            </a:extLst>
          </p:cNvPr>
          <p:cNvSpPr/>
          <p:nvPr/>
        </p:nvSpPr>
        <p:spPr>
          <a:xfrm>
            <a:off x="7441289" y="3056713"/>
            <a:ext cx="527054" cy="52705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9ED751A-3BDE-4F2B-BA6C-1ABB99580A14}"/>
              </a:ext>
            </a:extLst>
          </p:cNvPr>
          <p:cNvSpPr/>
          <p:nvPr/>
        </p:nvSpPr>
        <p:spPr>
          <a:xfrm>
            <a:off x="7756071" y="3075884"/>
            <a:ext cx="488712" cy="488710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824C12-3B2D-427A-947F-E6FE90891C2C}"/>
              </a:ext>
            </a:extLst>
          </p:cNvPr>
          <p:cNvSpPr/>
          <p:nvPr/>
        </p:nvSpPr>
        <p:spPr>
          <a:xfrm>
            <a:off x="8410904" y="3179361"/>
            <a:ext cx="281758" cy="281756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C53BCA-7164-4A7E-AE05-DEABA38B2CC6}"/>
              </a:ext>
            </a:extLst>
          </p:cNvPr>
          <p:cNvSpPr/>
          <p:nvPr/>
        </p:nvSpPr>
        <p:spPr>
          <a:xfrm>
            <a:off x="4077604" y="3002285"/>
            <a:ext cx="635910" cy="6359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8D93DA-80FE-401C-879B-A68506D242BA}"/>
              </a:ext>
            </a:extLst>
          </p:cNvPr>
          <p:cNvSpPr/>
          <p:nvPr/>
        </p:nvSpPr>
        <p:spPr>
          <a:xfrm>
            <a:off x="8025428" y="3065754"/>
            <a:ext cx="508972" cy="508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E741C8-55A0-48A0-91ED-E1258949A0E6}"/>
              </a:ext>
            </a:extLst>
          </p:cNvPr>
          <p:cNvSpPr/>
          <p:nvPr/>
        </p:nvSpPr>
        <p:spPr>
          <a:xfrm>
            <a:off x="6715107" y="3005446"/>
            <a:ext cx="629590" cy="6295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45D773-F99F-40FA-9E39-621F9F3C0247}"/>
              </a:ext>
            </a:extLst>
          </p:cNvPr>
          <p:cNvSpPr/>
          <p:nvPr/>
        </p:nvSpPr>
        <p:spPr>
          <a:xfrm>
            <a:off x="3766133" y="3050042"/>
            <a:ext cx="540396" cy="5403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3033A-B552-44CA-9FFA-3E9EE978EFF7}"/>
              </a:ext>
            </a:extLst>
          </p:cNvPr>
          <p:cNvSpPr/>
          <p:nvPr/>
        </p:nvSpPr>
        <p:spPr>
          <a:xfrm>
            <a:off x="5310210" y="2864753"/>
            <a:ext cx="910976" cy="9109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4A055-4B6C-4290-AA74-C0DCFB704A4F}"/>
              </a:ext>
            </a:extLst>
          </p:cNvPr>
          <p:cNvCxnSpPr>
            <a:cxnSpLocks/>
          </p:cNvCxnSpPr>
          <p:nvPr/>
        </p:nvCxnSpPr>
        <p:spPr>
          <a:xfrm flipV="1">
            <a:off x="4006180" y="2211109"/>
            <a:ext cx="0" cy="60465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CB96C3-4772-482A-8E91-33D6C77D9B0B}"/>
              </a:ext>
            </a:extLst>
          </p:cNvPr>
          <p:cNvCxnSpPr>
            <a:cxnSpLocks/>
          </p:cNvCxnSpPr>
          <p:nvPr/>
        </p:nvCxnSpPr>
        <p:spPr>
          <a:xfrm flipV="1">
            <a:off x="5728845" y="2211109"/>
            <a:ext cx="0" cy="40055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BD2470-07FF-4AB4-B403-3EEA5686F9CF}"/>
              </a:ext>
            </a:extLst>
          </p:cNvPr>
          <p:cNvCxnSpPr>
            <a:cxnSpLocks/>
          </p:cNvCxnSpPr>
          <p:nvPr/>
        </p:nvCxnSpPr>
        <p:spPr>
          <a:xfrm flipV="1">
            <a:off x="6977980" y="2211110"/>
            <a:ext cx="0" cy="56981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04B1D4-CA39-4AB0-949C-2D31849058CC}"/>
              </a:ext>
            </a:extLst>
          </p:cNvPr>
          <p:cNvCxnSpPr>
            <a:cxnSpLocks/>
          </p:cNvCxnSpPr>
          <p:nvPr/>
        </p:nvCxnSpPr>
        <p:spPr>
          <a:xfrm flipV="1">
            <a:off x="8248136" y="2211110"/>
            <a:ext cx="0" cy="604658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C05822-8D25-4065-A038-7FBA9E508815}"/>
              </a:ext>
            </a:extLst>
          </p:cNvPr>
          <p:cNvCxnSpPr>
            <a:cxnSpLocks/>
          </p:cNvCxnSpPr>
          <p:nvPr/>
        </p:nvCxnSpPr>
        <p:spPr>
          <a:xfrm flipV="1">
            <a:off x="3709759" y="3852884"/>
            <a:ext cx="0" cy="3637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DA1440-DF1F-4375-A36C-9A84542C6695}"/>
              </a:ext>
            </a:extLst>
          </p:cNvPr>
          <p:cNvCxnSpPr>
            <a:cxnSpLocks/>
          </p:cNvCxnSpPr>
          <p:nvPr/>
        </p:nvCxnSpPr>
        <p:spPr>
          <a:xfrm flipV="1">
            <a:off x="5069737" y="3852884"/>
            <a:ext cx="0" cy="3637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296548-BFC3-4A5A-86D1-06E9F79A47C1}"/>
              </a:ext>
            </a:extLst>
          </p:cNvPr>
          <p:cNvSpPr/>
          <p:nvPr/>
        </p:nvSpPr>
        <p:spPr>
          <a:xfrm>
            <a:off x="4734716" y="3058698"/>
            <a:ext cx="523084" cy="523082"/>
          </a:xfrm>
          <a:prstGeom prst="ellipse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CFE0A8-B99A-4FD9-A1C9-8B654F966423}"/>
              </a:ext>
            </a:extLst>
          </p:cNvPr>
          <p:cNvCxnSpPr>
            <a:cxnSpLocks/>
          </p:cNvCxnSpPr>
          <p:nvPr/>
        </p:nvCxnSpPr>
        <p:spPr>
          <a:xfrm flipV="1">
            <a:off x="6637279" y="3852884"/>
            <a:ext cx="0" cy="3637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126F47-96E0-4157-B957-9A93EE914259}"/>
              </a:ext>
            </a:extLst>
          </p:cNvPr>
          <p:cNvCxnSpPr>
            <a:cxnSpLocks/>
          </p:cNvCxnSpPr>
          <p:nvPr/>
        </p:nvCxnSpPr>
        <p:spPr>
          <a:xfrm flipV="1">
            <a:off x="8002181" y="3852884"/>
            <a:ext cx="0" cy="3637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465998-E079-4A20-B2F7-E8D451FC6534}"/>
              </a:ext>
            </a:extLst>
          </p:cNvPr>
          <p:cNvSpPr txBox="1"/>
          <p:nvPr/>
        </p:nvSpPr>
        <p:spPr>
          <a:xfrm>
            <a:off x="3656565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7D9849-813D-4BF3-A0FB-778F8B973BBF}"/>
              </a:ext>
            </a:extLst>
          </p:cNvPr>
          <p:cNvSpPr txBox="1"/>
          <p:nvPr/>
        </p:nvSpPr>
        <p:spPr>
          <a:xfrm>
            <a:off x="5397819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6F9910-BA62-4005-8C7A-A8FC4FFA2C4F}"/>
              </a:ext>
            </a:extLst>
          </p:cNvPr>
          <p:cNvSpPr txBox="1"/>
          <p:nvPr/>
        </p:nvSpPr>
        <p:spPr>
          <a:xfrm>
            <a:off x="6623502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C78006-C3BA-4BA7-ADA5-E1ED4EADD065}"/>
              </a:ext>
            </a:extLst>
          </p:cNvPr>
          <p:cNvSpPr txBox="1"/>
          <p:nvPr/>
        </p:nvSpPr>
        <p:spPr>
          <a:xfrm>
            <a:off x="7907557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DF468A-5CEE-49F8-AD28-33BFA924CEC9}"/>
              </a:ext>
            </a:extLst>
          </p:cNvPr>
          <p:cNvSpPr txBox="1"/>
          <p:nvPr/>
        </p:nvSpPr>
        <p:spPr>
          <a:xfrm>
            <a:off x="3123417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Sample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3F111A-29E5-4287-87E9-A47562F0AD47}"/>
              </a:ext>
            </a:extLst>
          </p:cNvPr>
          <p:cNvSpPr txBox="1"/>
          <p:nvPr/>
        </p:nvSpPr>
        <p:spPr>
          <a:xfrm>
            <a:off x="4485289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Sample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F41619-3D2A-4489-B591-B08C2C58AA44}"/>
              </a:ext>
            </a:extLst>
          </p:cNvPr>
          <p:cNvSpPr txBox="1"/>
          <p:nvPr/>
        </p:nvSpPr>
        <p:spPr>
          <a:xfrm>
            <a:off x="6051441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Sample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B97861-12C1-48A9-88BB-D0F01D404191}"/>
              </a:ext>
            </a:extLst>
          </p:cNvPr>
          <p:cNvSpPr txBox="1"/>
          <p:nvPr/>
        </p:nvSpPr>
        <p:spPr>
          <a:xfrm>
            <a:off x="7423118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Sample Text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5C15D42-B81E-4382-A9D3-B345AB0CE089}"/>
              </a:ext>
            </a:extLst>
          </p:cNvPr>
          <p:cNvGrpSpPr/>
          <p:nvPr/>
        </p:nvGrpSpPr>
        <p:grpSpPr>
          <a:xfrm>
            <a:off x="3930034" y="3186449"/>
            <a:ext cx="205768" cy="303473"/>
            <a:chOff x="-4568825" y="963613"/>
            <a:chExt cx="3563938" cy="5256212"/>
          </a:xfrm>
        </p:grpSpPr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7826971-A034-4E1A-B794-D69EA3D2F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725" y="4770438"/>
              <a:ext cx="1455738" cy="1087438"/>
            </a:xfrm>
            <a:custGeom>
              <a:avLst/>
              <a:gdLst>
                <a:gd name="T0" fmla="*/ 0 w 917"/>
                <a:gd name="T1" fmla="*/ 0 h 685"/>
                <a:gd name="T2" fmla="*/ 0 w 917"/>
                <a:gd name="T3" fmla="*/ 685 h 685"/>
                <a:gd name="T4" fmla="*/ 917 w 917"/>
                <a:gd name="T5" fmla="*/ 685 h 685"/>
                <a:gd name="T6" fmla="*/ 917 w 917"/>
                <a:gd name="T7" fmla="*/ 229 h 685"/>
                <a:gd name="T8" fmla="*/ 917 w 917"/>
                <a:gd name="T9" fmla="*/ 0 h 685"/>
                <a:gd name="T10" fmla="*/ 0 w 917"/>
                <a:gd name="T11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7" h="685">
                  <a:moveTo>
                    <a:pt x="0" y="0"/>
                  </a:moveTo>
                  <a:lnTo>
                    <a:pt x="0" y="685"/>
                  </a:lnTo>
                  <a:lnTo>
                    <a:pt x="917" y="685"/>
                  </a:lnTo>
                  <a:lnTo>
                    <a:pt x="917" y="229"/>
                  </a:lnTo>
                  <a:lnTo>
                    <a:pt x="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EA4BB7FB-E131-4400-89DD-F87079D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5857875"/>
              <a:ext cx="1090613" cy="361950"/>
            </a:xfrm>
            <a:custGeom>
              <a:avLst/>
              <a:gdLst>
                <a:gd name="T0" fmla="*/ 316 w 506"/>
                <a:gd name="T1" fmla="*/ 169 h 169"/>
                <a:gd name="T2" fmla="*/ 190 w 506"/>
                <a:gd name="T3" fmla="*/ 169 h 169"/>
                <a:gd name="T4" fmla="*/ 88 w 506"/>
                <a:gd name="T5" fmla="*/ 118 h 169"/>
                <a:gd name="T6" fmla="*/ 0 w 506"/>
                <a:gd name="T7" fmla="*/ 0 h 169"/>
                <a:gd name="T8" fmla="*/ 506 w 506"/>
                <a:gd name="T9" fmla="*/ 0 h 169"/>
                <a:gd name="T10" fmla="*/ 418 w 506"/>
                <a:gd name="T11" fmla="*/ 118 h 169"/>
                <a:gd name="T12" fmla="*/ 316 w 506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169">
                  <a:moveTo>
                    <a:pt x="316" y="169"/>
                  </a:moveTo>
                  <a:cubicBezTo>
                    <a:pt x="190" y="169"/>
                    <a:pt x="190" y="169"/>
                    <a:pt x="190" y="169"/>
                  </a:cubicBezTo>
                  <a:cubicBezTo>
                    <a:pt x="152" y="169"/>
                    <a:pt x="114" y="152"/>
                    <a:pt x="88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418" y="118"/>
                    <a:pt x="418" y="118"/>
                    <a:pt x="418" y="118"/>
                  </a:cubicBezTo>
                  <a:cubicBezTo>
                    <a:pt x="392" y="152"/>
                    <a:pt x="354" y="169"/>
                    <a:pt x="316" y="16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BD9B002A-FC1F-46FF-A285-0352B9F06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68825" y="963613"/>
              <a:ext cx="3563938" cy="3806825"/>
            </a:xfrm>
            <a:custGeom>
              <a:avLst/>
              <a:gdLst>
                <a:gd name="T0" fmla="*/ 1625 w 1654"/>
                <a:gd name="T1" fmla="*/ 730 h 1773"/>
                <a:gd name="T2" fmla="*/ 899 w 1654"/>
                <a:gd name="T3" fmla="*/ 4 h 1773"/>
                <a:gd name="T4" fmla="*/ 827 w 1654"/>
                <a:gd name="T5" fmla="*/ 0 h 1773"/>
                <a:gd name="T6" fmla="*/ 755 w 1654"/>
                <a:gd name="T7" fmla="*/ 4 h 1773"/>
                <a:gd name="T8" fmla="*/ 29 w 1654"/>
                <a:gd name="T9" fmla="*/ 730 h 1773"/>
                <a:gd name="T10" fmla="*/ 278 w 1654"/>
                <a:gd name="T11" fmla="*/ 1414 h 1773"/>
                <a:gd name="T12" fmla="*/ 489 w 1654"/>
                <a:gd name="T13" fmla="*/ 1773 h 1773"/>
                <a:gd name="T14" fmla="*/ 1165 w 1654"/>
                <a:gd name="T15" fmla="*/ 1773 h 1773"/>
                <a:gd name="T16" fmla="*/ 1376 w 1654"/>
                <a:gd name="T17" fmla="*/ 1414 h 1773"/>
                <a:gd name="T18" fmla="*/ 1625 w 1654"/>
                <a:gd name="T19" fmla="*/ 73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773">
                  <a:moveTo>
                    <a:pt x="1625" y="730"/>
                  </a:moveTo>
                  <a:cubicBezTo>
                    <a:pt x="1583" y="350"/>
                    <a:pt x="1279" y="46"/>
                    <a:pt x="899" y="4"/>
                  </a:cubicBezTo>
                  <a:cubicBezTo>
                    <a:pt x="873" y="4"/>
                    <a:pt x="852" y="0"/>
                    <a:pt x="827" y="0"/>
                  </a:cubicBezTo>
                  <a:cubicBezTo>
                    <a:pt x="802" y="0"/>
                    <a:pt x="781" y="0"/>
                    <a:pt x="755" y="4"/>
                  </a:cubicBezTo>
                  <a:cubicBezTo>
                    <a:pt x="375" y="46"/>
                    <a:pt x="71" y="355"/>
                    <a:pt x="29" y="730"/>
                  </a:cubicBezTo>
                  <a:cubicBezTo>
                    <a:pt x="0" y="1000"/>
                    <a:pt x="101" y="1245"/>
                    <a:pt x="278" y="1414"/>
                  </a:cubicBezTo>
                  <a:cubicBezTo>
                    <a:pt x="380" y="1511"/>
                    <a:pt x="464" y="1638"/>
                    <a:pt x="489" y="1773"/>
                  </a:cubicBezTo>
                  <a:cubicBezTo>
                    <a:pt x="1165" y="1773"/>
                    <a:pt x="1165" y="1773"/>
                    <a:pt x="1165" y="1773"/>
                  </a:cubicBezTo>
                  <a:cubicBezTo>
                    <a:pt x="1190" y="1638"/>
                    <a:pt x="1274" y="1511"/>
                    <a:pt x="1376" y="1414"/>
                  </a:cubicBezTo>
                  <a:cubicBezTo>
                    <a:pt x="1553" y="1245"/>
                    <a:pt x="1654" y="1000"/>
                    <a:pt x="1625" y="7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7B24FDF4-978C-4F82-96AB-323E51B61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1779588"/>
              <a:ext cx="1273175" cy="2355850"/>
            </a:xfrm>
            <a:custGeom>
              <a:avLst/>
              <a:gdLst>
                <a:gd name="T0" fmla="*/ 802 w 802"/>
                <a:gd name="T1" fmla="*/ 514 h 1484"/>
                <a:gd name="T2" fmla="*/ 457 w 802"/>
                <a:gd name="T3" fmla="*/ 514 h 1484"/>
                <a:gd name="T4" fmla="*/ 744 w 802"/>
                <a:gd name="T5" fmla="*/ 0 h 1484"/>
                <a:gd name="T6" fmla="*/ 400 w 802"/>
                <a:gd name="T7" fmla="*/ 0 h 1484"/>
                <a:gd name="T8" fmla="*/ 0 w 802"/>
                <a:gd name="T9" fmla="*/ 743 h 1484"/>
                <a:gd name="T10" fmla="*/ 286 w 802"/>
                <a:gd name="T11" fmla="*/ 743 h 1484"/>
                <a:gd name="T12" fmla="*/ 0 w 802"/>
                <a:gd name="T13" fmla="*/ 1484 h 1484"/>
                <a:gd name="T14" fmla="*/ 802 w 802"/>
                <a:gd name="T15" fmla="*/ 51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1484">
                  <a:moveTo>
                    <a:pt x="802" y="514"/>
                  </a:moveTo>
                  <a:lnTo>
                    <a:pt x="457" y="514"/>
                  </a:lnTo>
                  <a:lnTo>
                    <a:pt x="744" y="0"/>
                  </a:lnTo>
                  <a:lnTo>
                    <a:pt x="400" y="0"/>
                  </a:lnTo>
                  <a:lnTo>
                    <a:pt x="0" y="743"/>
                  </a:lnTo>
                  <a:lnTo>
                    <a:pt x="286" y="743"/>
                  </a:lnTo>
                  <a:lnTo>
                    <a:pt x="0" y="1484"/>
                  </a:lnTo>
                  <a:lnTo>
                    <a:pt x="802" y="5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1E50F493-B420-4617-99B4-1230D858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725" y="5041900"/>
              <a:ext cx="727075" cy="182563"/>
            </a:xfrm>
            <a:custGeom>
              <a:avLst/>
              <a:gdLst>
                <a:gd name="T0" fmla="*/ 296 w 338"/>
                <a:gd name="T1" fmla="*/ 85 h 85"/>
                <a:gd name="T2" fmla="*/ 338 w 338"/>
                <a:gd name="T3" fmla="*/ 43 h 85"/>
                <a:gd name="T4" fmla="*/ 296 w 338"/>
                <a:gd name="T5" fmla="*/ 0 h 85"/>
                <a:gd name="T6" fmla="*/ 0 w 338"/>
                <a:gd name="T7" fmla="*/ 0 h 85"/>
                <a:gd name="T8" fmla="*/ 0 w 338"/>
                <a:gd name="T9" fmla="*/ 85 h 85"/>
                <a:gd name="T10" fmla="*/ 296 w 338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85">
                  <a:moveTo>
                    <a:pt x="296" y="85"/>
                  </a:moveTo>
                  <a:cubicBezTo>
                    <a:pt x="321" y="85"/>
                    <a:pt x="338" y="68"/>
                    <a:pt x="338" y="43"/>
                  </a:cubicBezTo>
                  <a:cubicBezTo>
                    <a:pt x="338" y="17"/>
                    <a:pt x="321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96" y="85"/>
                    <a:pt x="296" y="85"/>
                    <a:pt x="296" y="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3EBE1FF2-1BA5-4AD5-9665-C97CB4BE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725" y="5403850"/>
              <a:ext cx="454025" cy="182563"/>
            </a:xfrm>
            <a:custGeom>
              <a:avLst/>
              <a:gdLst>
                <a:gd name="T0" fmla="*/ 169 w 211"/>
                <a:gd name="T1" fmla="*/ 85 h 85"/>
                <a:gd name="T2" fmla="*/ 211 w 211"/>
                <a:gd name="T3" fmla="*/ 42 h 85"/>
                <a:gd name="T4" fmla="*/ 169 w 211"/>
                <a:gd name="T5" fmla="*/ 0 h 85"/>
                <a:gd name="T6" fmla="*/ 0 w 211"/>
                <a:gd name="T7" fmla="*/ 0 h 85"/>
                <a:gd name="T8" fmla="*/ 0 w 211"/>
                <a:gd name="T9" fmla="*/ 85 h 85"/>
                <a:gd name="T10" fmla="*/ 169 w 211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85">
                  <a:moveTo>
                    <a:pt x="169" y="85"/>
                  </a:moveTo>
                  <a:cubicBezTo>
                    <a:pt x="195" y="85"/>
                    <a:pt x="211" y="68"/>
                    <a:pt x="211" y="42"/>
                  </a:cubicBezTo>
                  <a:cubicBezTo>
                    <a:pt x="211" y="17"/>
                    <a:pt x="195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69" y="85"/>
                    <a:pt x="169" y="85"/>
                    <a:pt x="169" y="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1310B644-38BA-4A18-A4F1-7623E4BD8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3013" y="5041900"/>
              <a:ext cx="454025" cy="182563"/>
            </a:xfrm>
            <a:custGeom>
              <a:avLst/>
              <a:gdLst>
                <a:gd name="T0" fmla="*/ 211 w 211"/>
                <a:gd name="T1" fmla="*/ 0 h 85"/>
                <a:gd name="T2" fmla="*/ 42 w 211"/>
                <a:gd name="T3" fmla="*/ 0 h 85"/>
                <a:gd name="T4" fmla="*/ 0 w 211"/>
                <a:gd name="T5" fmla="*/ 43 h 85"/>
                <a:gd name="T6" fmla="*/ 42 w 211"/>
                <a:gd name="T7" fmla="*/ 85 h 85"/>
                <a:gd name="T8" fmla="*/ 211 w 211"/>
                <a:gd name="T9" fmla="*/ 85 h 85"/>
                <a:gd name="T10" fmla="*/ 211 w 211"/>
                <a:gd name="T11" fmla="*/ 43 h 85"/>
                <a:gd name="T12" fmla="*/ 211 w 211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85">
                  <a:moveTo>
                    <a:pt x="21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68"/>
                    <a:pt x="17" y="85"/>
                    <a:pt x="42" y="85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43"/>
                    <a:pt x="211" y="43"/>
                    <a:pt x="211" y="43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A7C4E2F0-1FD1-4249-A85B-D381AE15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87650" y="5403850"/>
              <a:ext cx="728663" cy="182563"/>
            </a:xfrm>
            <a:custGeom>
              <a:avLst/>
              <a:gdLst>
                <a:gd name="T0" fmla="*/ 42 w 338"/>
                <a:gd name="T1" fmla="*/ 0 h 85"/>
                <a:gd name="T2" fmla="*/ 0 w 338"/>
                <a:gd name="T3" fmla="*/ 42 h 85"/>
                <a:gd name="T4" fmla="*/ 42 w 338"/>
                <a:gd name="T5" fmla="*/ 85 h 85"/>
                <a:gd name="T6" fmla="*/ 338 w 338"/>
                <a:gd name="T7" fmla="*/ 85 h 85"/>
                <a:gd name="T8" fmla="*/ 338 w 338"/>
                <a:gd name="T9" fmla="*/ 0 h 85"/>
                <a:gd name="T10" fmla="*/ 42 w 338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85">
                  <a:moveTo>
                    <a:pt x="42" y="0"/>
                  </a:moveTo>
                  <a:cubicBezTo>
                    <a:pt x="17" y="0"/>
                    <a:pt x="0" y="17"/>
                    <a:pt x="0" y="42"/>
                  </a:cubicBezTo>
                  <a:cubicBezTo>
                    <a:pt x="0" y="68"/>
                    <a:pt x="17" y="85"/>
                    <a:pt x="42" y="85"/>
                  </a:cubicBezTo>
                  <a:cubicBezTo>
                    <a:pt x="338" y="85"/>
                    <a:pt x="338" y="85"/>
                    <a:pt x="338" y="85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F95A2A-43BE-40E5-B9DE-B9372B0BD0CE}"/>
              </a:ext>
            </a:extLst>
          </p:cNvPr>
          <p:cNvGrpSpPr/>
          <p:nvPr/>
        </p:nvGrpSpPr>
        <p:grpSpPr>
          <a:xfrm>
            <a:off x="5622662" y="3104260"/>
            <a:ext cx="277134" cy="460334"/>
            <a:chOff x="5073650" y="4313238"/>
            <a:chExt cx="1414462" cy="2349500"/>
          </a:xfrm>
        </p:grpSpPr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5EF6AF85-11E9-4FBA-AC68-2BAB7E78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4313238"/>
              <a:ext cx="1414462" cy="2349500"/>
            </a:xfrm>
            <a:custGeom>
              <a:avLst/>
              <a:gdLst>
                <a:gd name="T0" fmla="*/ 1096 w 1224"/>
                <a:gd name="T1" fmla="*/ 698 h 2040"/>
                <a:gd name="T2" fmla="*/ 1224 w 1224"/>
                <a:gd name="T3" fmla="*/ 458 h 2040"/>
                <a:gd name="T4" fmla="*/ 1224 w 1224"/>
                <a:gd name="T5" fmla="*/ 0 h 2040"/>
                <a:gd name="T6" fmla="*/ 0 w 1224"/>
                <a:gd name="T7" fmla="*/ 0 h 2040"/>
                <a:gd name="T8" fmla="*/ 0 w 1224"/>
                <a:gd name="T9" fmla="*/ 458 h 2040"/>
                <a:gd name="T10" fmla="*/ 128 w 1224"/>
                <a:gd name="T11" fmla="*/ 698 h 2040"/>
                <a:gd name="T12" fmla="*/ 530 w 1224"/>
                <a:gd name="T13" fmla="*/ 966 h 2040"/>
                <a:gd name="T14" fmla="*/ 530 w 1224"/>
                <a:gd name="T15" fmla="*/ 1074 h 2040"/>
                <a:gd name="T16" fmla="*/ 128 w 1224"/>
                <a:gd name="T17" fmla="*/ 1343 h 2040"/>
                <a:gd name="T18" fmla="*/ 0 w 1224"/>
                <a:gd name="T19" fmla="*/ 1582 h 2040"/>
                <a:gd name="T20" fmla="*/ 0 w 1224"/>
                <a:gd name="T21" fmla="*/ 2040 h 2040"/>
                <a:gd name="T22" fmla="*/ 1224 w 1224"/>
                <a:gd name="T23" fmla="*/ 2040 h 2040"/>
                <a:gd name="T24" fmla="*/ 1224 w 1224"/>
                <a:gd name="T25" fmla="*/ 1582 h 2040"/>
                <a:gd name="T26" fmla="*/ 1096 w 1224"/>
                <a:gd name="T27" fmla="*/ 1342 h 2040"/>
                <a:gd name="T28" fmla="*/ 694 w 1224"/>
                <a:gd name="T29" fmla="*/ 1074 h 2040"/>
                <a:gd name="T30" fmla="*/ 694 w 1224"/>
                <a:gd name="T31" fmla="*/ 966 h 2040"/>
                <a:gd name="T32" fmla="*/ 1096 w 1224"/>
                <a:gd name="T33" fmla="*/ 698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4" h="2040">
                  <a:moveTo>
                    <a:pt x="1096" y="698"/>
                  </a:moveTo>
                  <a:cubicBezTo>
                    <a:pt x="1176" y="644"/>
                    <a:pt x="1224" y="554"/>
                    <a:pt x="1224" y="458"/>
                  </a:cubicBezTo>
                  <a:cubicBezTo>
                    <a:pt x="1224" y="0"/>
                    <a:pt x="1224" y="0"/>
                    <a:pt x="1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554"/>
                    <a:pt x="48" y="644"/>
                    <a:pt x="128" y="698"/>
                  </a:cubicBezTo>
                  <a:cubicBezTo>
                    <a:pt x="530" y="966"/>
                    <a:pt x="530" y="966"/>
                    <a:pt x="530" y="966"/>
                  </a:cubicBezTo>
                  <a:cubicBezTo>
                    <a:pt x="530" y="1074"/>
                    <a:pt x="530" y="1074"/>
                    <a:pt x="530" y="1074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48" y="1396"/>
                    <a:pt x="0" y="1486"/>
                    <a:pt x="0" y="1582"/>
                  </a:cubicBezTo>
                  <a:cubicBezTo>
                    <a:pt x="0" y="2040"/>
                    <a:pt x="0" y="2040"/>
                    <a:pt x="0" y="2040"/>
                  </a:cubicBezTo>
                  <a:cubicBezTo>
                    <a:pt x="1224" y="2040"/>
                    <a:pt x="1224" y="2040"/>
                    <a:pt x="1224" y="2040"/>
                  </a:cubicBezTo>
                  <a:cubicBezTo>
                    <a:pt x="1224" y="1582"/>
                    <a:pt x="1224" y="1582"/>
                    <a:pt x="1224" y="1582"/>
                  </a:cubicBezTo>
                  <a:cubicBezTo>
                    <a:pt x="1224" y="1486"/>
                    <a:pt x="1176" y="1396"/>
                    <a:pt x="1096" y="1342"/>
                  </a:cubicBezTo>
                  <a:cubicBezTo>
                    <a:pt x="694" y="1074"/>
                    <a:pt x="694" y="1074"/>
                    <a:pt x="694" y="1074"/>
                  </a:cubicBezTo>
                  <a:cubicBezTo>
                    <a:pt x="694" y="966"/>
                    <a:pt x="694" y="966"/>
                    <a:pt x="694" y="966"/>
                  </a:cubicBezTo>
                  <a:lnTo>
                    <a:pt x="1096" y="6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82E3A0D0-1D20-426A-817A-3BE1BA02A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4492625"/>
              <a:ext cx="1131887" cy="2170113"/>
            </a:xfrm>
            <a:custGeom>
              <a:avLst/>
              <a:gdLst>
                <a:gd name="T0" fmla="*/ 906 w 980"/>
                <a:gd name="T1" fmla="*/ 440 h 1884"/>
                <a:gd name="T2" fmla="*/ 980 w 980"/>
                <a:gd name="T3" fmla="*/ 302 h 1884"/>
                <a:gd name="T4" fmla="*/ 980 w 980"/>
                <a:gd name="T5" fmla="*/ 302 h 1884"/>
                <a:gd name="T6" fmla="*/ 892 w 980"/>
                <a:gd name="T7" fmla="*/ 189 h 1884"/>
                <a:gd name="T8" fmla="*/ 277 w 980"/>
                <a:gd name="T9" fmla="*/ 36 h 1884"/>
                <a:gd name="T10" fmla="*/ 0 w 980"/>
                <a:gd name="T11" fmla="*/ 252 h 1884"/>
                <a:gd name="T12" fmla="*/ 0 w 980"/>
                <a:gd name="T13" fmla="*/ 302 h 1884"/>
                <a:gd name="T14" fmla="*/ 74 w 980"/>
                <a:gd name="T15" fmla="*/ 440 h 1884"/>
                <a:gd name="T16" fmla="*/ 449 w 980"/>
                <a:gd name="T17" fmla="*/ 715 h 1884"/>
                <a:gd name="T18" fmla="*/ 449 w 980"/>
                <a:gd name="T19" fmla="*/ 1363 h 1884"/>
                <a:gd name="T20" fmla="*/ 161 w 980"/>
                <a:gd name="T21" fmla="*/ 1547 h 1884"/>
                <a:gd name="T22" fmla="*/ 161 w 980"/>
                <a:gd name="T23" fmla="*/ 1547 h 1884"/>
                <a:gd name="T24" fmla="*/ 0 w 980"/>
                <a:gd name="T25" fmla="*/ 1643 h 1884"/>
                <a:gd name="T26" fmla="*/ 0 w 980"/>
                <a:gd name="T27" fmla="*/ 1644 h 1884"/>
                <a:gd name="T28" fmla="*/ 0 w 980"/>
                <a:gd name="T29" fmla="*/ 1884 h 1884"/>
                <a:gd name="T30" fmla="*/ 980 w 980"/>
                <a:gd name="T31" fmla="*/ 1884 h 1884"/>
                <a:gd name="T32" fmla="*/ 980 w 980"/>
                <a:gd name="T33" fmla="*/ 1426 h 1884"/>
                <a:gd name="T34" fmla="*/ 980 w 980"/>
                <a:gd name="T35" fmla="*/ 1424 h 1884"/>
                <a:gd name="T36" fmla="*/ 825 w 980"/>
                <a:gd name="T37" fmla="*/ 1302 h 1884"/>
                <a:gd name="T38" fmla="*/ 741 w 980"/>
                <a:gd name="T39" fmla="*/ 1317 h 1884"/>
                <a:gd name="T40" fmla="*/ 531 w 980"/>
                <a:gd name="T41" fmla="*/ 1140 h 1884"/>
                <a:gd name="T42" fmla="*/ 531 w 980"/>
                <a:gd name="T43" fmla="*/ 715 h 1884"/>
                <a:gd name="T44" fmla="*/ 906 w 980"/>
                <a:gd name="T45" fmla="*/ 440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0" h="1884">
                  <a:moveTo>
                    <a:pt x="906" y="440"/>
                  </a:moveTo>
                  <a:cubicBezTo>
                    <a:pt x="952" y="409"/>
                    <a:pt x="980" y="357"/>
                    <a:pt x="980" y="302"/>
                  </a:cubicBezTo>
                  <a:cubicBezTo>
                    <a:pt x="980" y="302"/>
                    <a:pt x="980" y="302"/>
                    <a:pt x="980" y="302"/>
                  </a:cubicBezTo>
                  <a:cubicBezTo>
                    <a:pt x="980" y="249"/>
                    <a:pt x="943" y="202"/>
                    <a:pt x="892" y="189"/>
                  </a:cubicBezTo>
                  <a:cubicBezTo>
                    <a:pt x="277" y="36"/>
                    <a:pt x="277" y="36"/>
                    <a:pt x="277" y="36"/>
                  </a:cubicBezTo>
                  <a:cubicBezTo>
                    <a:pt x="137" y="0"/>
                    <a:pt x="0" y="107"/>
                    <a:pt x="0" y="25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57"/>
                    <a:pt x="28" y="409"/>
                    <a:pt x="74" y="440"/>
                  </a:cubicBezTo>
                  <a:cubicBezTo>
                    <a:pt x="449" y="715"/>
                    <a:pt x="449" y="715"/>
                    <a:pt x="449" y="715"/>
                  </a:cubicBezTo>
                  <a:cubicBezTo>
                    <a:pt x="449" y="1363"/>
                    <a:pt x="449" y="1363"/>
                    <a:pt x="449" y="1363"/>
                  </a:cubicBezTo>
                  <a:cubicBezTo>
                    <a:pt x="449" y="1511"/>
                    <a:pt x="296" y="1609"/>
                    <a:pt x="161" y="1547"/>
                  </a:cubicBezTo>
                  <a:cubicBezTo>
                    <a:pt x="161" y="1547"/>
                    <a:pt x="161" y="1547"/>
                    <a:pt x="161" y="1547"/>
                  </a:cubicBezTo>
                  <a:cubicBezTo>
                    <a:pt x="89" y="1513"/>
                    <a:pt x="1" y="1563"/>
                    <a:pt x="0" y="1643"/>
                  </a:cubicBezTo>
                  <a:cubicBezTo>
                    <a:pt x="0" y="1643"/>
                    <a:pt x="0" y="1644"/>
                    <a:pt x="0" y="1644"/>
                  </a:cubicBezTo>
                  <a:cubicBezTo>
                    <a:pt x="0" y="1884"/>
                    <a:pt x="0" y="1884"/>
                    <a:pt x="0" y="1884"/>
                  </a:cubicBezTo>
                  <a:cubicBezTo>
                    <a:pt x="980" y="1884"/>
                    <a:pt x="980" y="1884"/>
                    <a:pt x="980" y="1884"/>
                  </a:cubicBezTo>
                  <a:cubicBezTo>
                    <a:pt x="980" y="1426"/>
                    <a:pt x="980" y="1426"/>
                    <a:pt x="980" y="1426"/>
                  </a:cubicBezTo>
                  <a:cubicBezTo>
                    <a:pt x="980" y="1426"/>
                    <a:pt x="980" y="1425"/>
                    <a:pt x="980" y="1424"/>
                  </a:cubicBezTo>
                  <a:cubicBezTo>
                    <a:pt x="979" y="1346"/>
                    <a:pt x="903" y="1289"/>
                    <a:pt x="825" y="1302"/>
                  </a:cubicBezTo>
                  <a:cubicBezTo>
                    <a:pt x="741" y="1317"/>
                    <a:pt x="741" y="1317"/>
                    <a:pt x="741" y="1317"/>
                  </a:cubicBezTo>
                  <a:cubicBezTo>
                    <a:pt x="631" y="1336"/>
                    <a:pt x="531" y="1251"/>
                    <a:pt x="531" y="1140"/>
                  </a:cubicBezTo>
                  <a:cubicBezTo>
                    <a:pt x="531" y="715"/>
                    <a:pt x="531" y="715"/>
                    <a:pt x="531" y="715"/>
                  </a:cubicBezTo>
                  <a:lnTo>
                    <a:pt x="906" y="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CA087A0-6198-46D3-890C-3EDC6FF7DB7D}"/>
              </a:ext>
            </a:extLst>
          </p:cNvPr>
          <p:cNvGrpSpPr/>
          <p:nvPr/>
        </p:nvGrpSpPr>
        <p:grpSpPr>
          <a:xfrm>
            <a:off x="6873780" y="3170376"/>
            <a:ext cx="311719" cy="310878"/>
            <a:chOff x="-4597400" y="1811338"/>
            <a:chExt cx="5294313" cy="5280025"/>
          </a:xfrm>
        </p:grpSpPr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3E2C0127-B59C-427E-BC74-AB051EBDE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7962" y="4922838"/>
              <a:ext cx="974725" cy="971550"/>
            </a:xfrm>
            <a:custGeom>
              <a:avLst/>
              <a:gdLst>
                <a:gd name="T0" fmla="*/ 614 w 614"/>
                <a:gd name="T1" fmla="*/ 386 h 612"/>
                <a:gd name="T2" fmla="*/ 387 w 614"/>
                <a:gd name="T3" fmla="*/ 612 h 612"/>
                <a:gd name="T4" fmla="*/ 0 w 614"/>
                <a:gd name="T5" fmla="*/ 225 h 612"/>
                <a:gd name="T6" fmla="*/ 226 w 614"/>
                <a:gd name="T7" fmla="*/ 0 h 612"/>
                <a:gd name="T8" fmla="*/ 614 w 614"/>
                <a:gd name="T9" fmla="*/ 38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612">
                  <a:moveTo>
                    <a:pt x="614" y="386"/>
                  </a:moveTo>
                  <a:lnTo>
                    <a:pt x="387" y="612"/>
                  </a:lnTo>
                  <a:lnTo>
                    <a:pt x="0" y="225"/>
                  </a:lnTo>
                  <a:lnTo>
                    <a:pt x="226" y="0"/>
                  </a:lnTo>
                  <a:lnTo>
                    <a:pt x="614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Oval 47">
              <a:extLst>
                <a:ext uri="{FF2B5EF4-FFF2-40B4-BE49-F238E27FC236}">
                  <a16:creationId xmlns:a16="http://schemas.microsoft.com/office/drawing/2014/main" id="{E529A97C-6082-497E-A622-A020B910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97400" y="1811338"/>
              <a:ext cx="4013201" cy="4003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Oval 48">
              <a:extLst>
                <a:ext uri="{FF2B5EF4-FFF2-40B4-BE49-F238E27FC236}">
                  <a16:creationId xmlns:a16="http://schemas.microsoft.com/office/drawing/2014/main" id="{35C86E70-5875-4EAC-923E-842AD37E7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22750" y="2185988"/>
              <a:ext cx="3263901" cy="32543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6EFFBDC6-6344-414F-B20E-67F52DF8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7600" y="5281613"/>
              <a:ext cx="1814513" cy="1809750"/>
            </a:xfrm>
            <a:custGeom>
              <a:avLst/>
              <a:gdLst>
                <a:gd name="T0" fmla="*/ 233 w 843"/>
                <a:gd name="T1" fmla="*/ 43 h 843"/>
                <a:gd name="T2" fmla="*/ 43 w 843"/>
                <a:gd name="T3" fmla="*/ 233 h 843"/>
                <a:gd name="T4" fmla="*/ 43 w 843"/>
                <a:gd name="T5" fmla="*/ 388 h 843"/>
                <a:gd name="T6" fmla="*/ 454 w 843"/>
                <a:gd name="T7" fmla="*/ 800 h 843"/>
                <a:gd name="T8" fmla="*/ 609 w 843"/>
                <a:gd name="T9" fmla="*/ 800 h 843"/>
                <a:gd name="T10" fmla="*/ 800 w 843"/>
                <a:gd name="T11" fmla="*/ 609 h 843"/>
                <a:gd name="T12" fmla="*/ 800 w 843"/>
                <a:gd name="T13" fmla="*/ 454 h 843"/>
                <a:gd name="T14" fmla="*/ 388 w 843"/>
                <a:gd name="T15" fmla="*/ 43 h 843"/>
                <a:gd name="T16" fmla="*/ 233 w 843"/>
                <a:gd name="T17" fmla="*/ 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843">
                  <a:moveTo>
                    <a:pt x="233" y="43"/>
                  </a:moveTo>
                  <a:cubicBezTo>
                    <a:pt x="43" y="233"/>
                    <a:pt x="43" y="233"/>
                    <a:pt x="43" y="233"/>
                  </a:cubicBezTo>
                  <a:cubicBezTo>
                    <a:pt x="0" y="276"/>
                    <a:pt x="0" y="346"/>
                    <a:pt x="43" y="388"/>
                  </a:cubicBezTo>
                  <a:cubicBezTo>
                    <a:pt x="454" y="800"/>
                    <a:pt x="454" y="800"/>
                    <a:pt x="454" y="800"/>
                  </a:cubicBezTo>
                  <a:cubicBezTo>
                    <a:pt x="497" y="843"/>
                    <a:pt x="566" y="843"/>
                    <a:pt x="609" y="800"/>
                  </a:cubicBezTo>
                  <a:cubicBezTo>
                    <a:pt x="800" y="609"/>
                    <a:pt x="800" y="609"/>
                    <a:pt x="800" y="609"/>
                  </a:cubicBezTo>
                  <a:cubicBezTo>
                    <a:pt x="843" y="566"/>
                    <a:pt x="843" y="497"/>
                    <a:pt x="800" y="454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46" y="0"/>
                    <a:pt x="276" y="0"/>
                    <a:pt x="233" y="4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1D39F-331F-44A2-B2BD-39B3644031FA}"/>
              </a:ext>
            </a:extLst>
          </p:cNvPr>
          <p:cNvGrpSpPr/>
          <p:nvPr/>
        </p:nvGrpSpPr>
        <p:grpSpPr>
          <a:xfrm>
            <a:off x="8115933" y="3241607"/>
            <a:ext cx="286881" cy="187393"/>
            <a:chOff x="3125788" y="5749926"/>
            <a:chExt cx="5268913" cy="3441700"/>
          </a:xfrm>
        </p:grpSpPr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34EF127D-5D46-433B-B450-4DC3E27F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8015288"/>
              <a:ext cx="1074738" cy="1176338"/>
            </a:xfrm>
            <a:custGeom>
              <a:avLst/>
              <a:gdLst>
                <a:gd name="T0" fmla="*/ 229 w 677"/>
                <a:gd name="T1" fmla="*/ 0 h 741"/>
                <a:gd name="T2" fmla="*/ 0 w 677"/>
                <a:gd name="T3" fmla="*/ 741 h 741"/>
                <a:gd name="T4" fmla="*/ 677 w 677"/>
                <a:gd name="T5" fmla="*/ 291 h 741"/>
                <a:gd name="T6" fmla="*/ 229 w 677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7" h="741">
                  <a:moveTo>
                    <a:pt x="229" y="0"/>
                  </a:moveTo>
                  <a:lnTo>
                    <a:pt x="0" y="741"/>
                  </a:lnTo>
                  <a:lnTo>
                    <a:pt x="677" y="29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3D47C792-5CF6-4A8E-9789-557F3A69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5749926"/>
              <a:ext cx="5268913" cy="3441700"/>
            </a:xfrm>
            <a:custGeom>
              <a:avLst/>
              <a:gdLst>
                <a:gd name="T0" fmla="*/ 975 w 3319"/>
                <a:gd name="T1" fmla="*/ 1198 h 2168"/>
                <a:gd name="T2" fmla="*/ 3319 w 3319"/>
                <a:gd name="T3" fmla="*/ 0 h 2168"/>
                <a:gd name="T4" fmla="*/ 1376 w 3319"/>
                <a:gd name="T5" fmla="*/ 1427 h 2168"/>
                <a:gd name="T6" fmla="*/ 2519 w 3319"/>
                <a:gd name="T7" fmla="*/ 2168 h 2168"/>
                <a:gd name="T8" fmla="*/ 3319 w 3319"/>
                <a:gd name="T9" fmla="*/ 0 h 2168"/>
                <a:gd name="T10" fmla="*/ 0 w 3319"/>
                <a:gd name="T11" fmla="*/ 685 h 2168"/>
                <a:gd name="T12" fmla="*/ 975 w 3319"/>
                <a:gd name="T13" fmla="*/ 119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9" h="2168">
                  <a:moveTo>
                    <a:pt x="975" y="1198"/>
                  </a:moveTo>
                  <a:lnTo>
                    <a:pt x="3319" y="0"/>
                  </a:lnTo>
                  <a:lnTo>
                    <a:pt x="1376" y="1427"/>
                  </a:lnTo>
                  <a:lnTo>
                    <a:pt x="2519" y="2168"/>
                  </a:lnTo>
                  <a:lnTo>
                    <a:pt x="3319" y="0"/>
                  </a:lnTo>
                  <a:lnTo>
                    <a:pt x="0" y="685"/>
                  </a:lnTo>
                  <a:lnTo>
                    <a:pt x="975" y="1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398ECAB5-3A6E-4D30-B284-1CB6FEB4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749926"/>
              <a:ext cx="3721100" cy="3441700"/>
            </a:xfrm>
            <a:custGeom>
              <a:avLst/>
              <a:gdLst>
                <a:gd name="T0" fmla="*/ 401 w 2344"/>
                <a:gd name="T1" fmla="*/ 1427 h 2168"/>
                <a:gd name="T2" fmla="*/ 176 w 2344"/>
                <a:gd name="T3" fmla="*/ 2168 h 2168"/>
                <a:gd name="T4" fmla="*/ 0 w 2344"/>
                <a:gd name="T5" fmla="*/ 1198 h 2168"/>
                <a:gd name="T6" fmla="*/ 2344 w 2344"/>
                <a:gd name="T7" fmla="*/ 0 h 2168"/>
                <a:gd name="T8" fmla="*/ 401 w 2344"/>
                <a:gd name="T9" fmla="*/ 1427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4" h="2168">
                  <a:moveTo>
                    <a:pt x="401" y="1427"/>
                  </a:moveTo>
                  <a:lnTo>
                    <a:pt x="176" y="2168"/>
                  </a:lnTo>
                  <a:lnTo>
                    <a:pt x="0" y="1198"/>
                  </a:lnTo>
                  <a:lnTo>
                    <a:pt x="2344" y="0"/>
                  </a:lnTo>
                  <a:lnTo>
                    <a:pt x="401" y="14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982686-D17F-426B-8694-AEBFE765F992}"/>
              </a:ext>
            </a:extLst>
          </p:cNvPr>
          <p:cNvSpPr txBox="1"/>
          <p:nvPr/>
        </p:nvSpPr>
        <p:spPr>
          <a:xfrm>
            <a:off x="3521160" y="545606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0A95654-1B29-45D3-AEA0-B1829A95DBA7}"/>
              </a:ext>
            </a:extLst>
          </p:cNvPr>
          <p:cNvSpPr/>
          <p:nvPr/>
        </p:nvSpPr>
        <p:spPr>
          <a:xfrm>
            <a:off x="3298842" y="5545440"/>
            <a:ext cx="159798" cy="159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0FE4F6-8DE4-47A9-8B1F-D8396D1CD900}"/>
              </a:ext>
            </a:extLst>
          </p:cNvPr>
          <p:cNvSpPr txBox="1"/>
          <p:nvPr/>
        </p:nvSpPr>
        <p:spPr>
          <a:xfrm>
            <a:off x="5078912" y="545606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F36760-308A-4ECA-9BAE-50BD7B0886B2}"/>
              </a:ext>
            </a:extLst>
          </p:cNvPr>
          <p:cNvSpPr/>
          <p:nvPr/>
        </p:nvSpPr>
        <p:spPr>
          <a:xfrm>
            <a:off x="4856594" y="5545440"/>
            <a:ext cx="159798" cy="1597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15EF9E-0589-4958-94A7-E2D1ADAFF890}"/>
              </a:ext>
            </a:extLst>
          </p:cNvPr>
          <p:cNvSpPr txBox="1"/>
          <p:nvPr/>
        </p:nvSpPr>
        <p:spPr>
          <a:xfrm>
            <a:off x="6636664" y="545606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F72B089-5459-45E9-A882-89C9659E61E4}"/>
              </a:ext>
            </a:extLst>
          </p:cNvPr>
          <p:cNvSpPr/>
          <p:nvPr/>
        </p:nvSpPr>
        <p:spPr>
          <a:xfrm>
            <a:off x="6414346" y="5545440"/>
            <a:ext cx="159798" cy="159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2BFBFF-19F3-4E92-AC77-C43EC11D1D43}"/>
              </a:ext>
            </a:extLst>
          </p:cNvPr>
          <p:cNvSpPr txBox="1"/>
          <p:nvPr/>
        </p:nvSpPr>
        <p:spPr>
          <a:xfrm>
            <a:off x="8194417" y="545606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Title 4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D66A0C-3B15-4C7C-8AA1-CFF03454FFBC}"/>
              </a:ext>
            </a:extLst>
          </p:cNvPr>
          <p:cNvSpPr/>
          <p:nvPr/>
        </p:nvSpPr>
        <p:spPr>
          <a:xfrm>
            <a:off x="7972099" y="5545440"/>
            <a:ext cx="159798" cy="159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2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3536C22E-2F83-4B26-B6D5-03C94D479B35}"/>
              </a:ext>
            </a:extLst>
          </p:cNvPr>
          <p:cNvSpPr/>
          <p:nvPr/>
        </p:nvSpPr>
        <p:spPr>
          <a:xfrm>
            <a:off x="4914900" y="2912895"/>
            <a:ext cx="856584" cy="80044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Persona Analysis Slides</a:t>
            </a:r>
            <a:endParaRPr lang="en-IN" dirty="0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814F368-AC5F-443F-A9DA-6DD3D200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636" y="2060848"/>
            <a:ext cx="2256642" cy="2251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B04AC72-B073-4110-8E89-C597D7E5C15A}"/>
              </a:ext>
            </a:extLst>
          </p:cNvPr>
          <p:cNvSpPr>
            <a:spLocks/>
          </p:cNvSpPr>
          <p:nvPr/>
        </p:nvSpPr>
        <p:spPr bwMode="auto">
          <a:xfrm>
            <a:off x="9765939" y="2211109"/>
            <a:ext cx="1338755" cy="1178974"/>
          </a:xfrm>
          <a:custGeom>
            <a:avLst/>
            <a:gdLst>
              <a:gd name="T0" fmla="*/ 316 w 1452"/>
              <a:gd name="T1" fmla="*/ 1281 h 1282"/>
              <a:gd name="T2" fmla="*/ 270 w 1452"/>
              <a:gd name="T3" fmla="*/ 321 h 1282"/>
              <a:gd name="T4" fmla="*/ 726 w 1452"/>
              <a:gd name="T5" fmla="*/ 43 h 1282"/>
              <a:gd name="T6" fmla="*/ 1182 w 1452"/>
              <a:gd name="T7" fmla="*/ 321 h 1282"/>
              <a:gd name="T8" fmla="*/ 1135 w 1452"/>
              <a:gd name="T9" fmla="*/ 1281 h 1282"/>
              <a:gd name="T10" fmla="*/ 726 w 1452"/>
              <a:gd name="T11" fmla="*/ 1282 h 1282"/>
              <a:gd name="T12" fmla="*/ 316 w 1452"/>
              <a:gd name="T13" fmla="*/ 1281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2" h="1282">
                <a:moveTo>
                  <a:pt x="316" y="1281"/>
                </a:moveTo>
                <a:cubicBezTo>
                  <a:pt x="214" y="1023"/>
                  <a:pt x="0" y="790"/>
                  <a:pt x="270" y="321"/>
                </a:cubicBezTo>
                <a:cubicBezTo>
                  <a:pt x="381" y="128"/>
                  <a:pt x="550" y="0"/>
                  <a:pt x="726" y="43"/>
                </a:cubicBezTo>
                <a:cubicBezTo>
                  <a:pt x="901" y="0"/>
                  <a:pt x="1071" y="128"/>
                  <a:pt x="1182" y="321"/>
                </a:cubicBezTo>
                <a:cubicBezTo>
                  <a:pt x="1452" y="790"/>
                  <a:pt x="1237" y="1023"/>
                  <a:pt x="1135" y="1281"/>
                </a:cubicBezTo>
                <a:cubicBezTo>
                  <a:pt x="726" y="1282"/>
                  <a:pt x="726" y="1282"/>
                  <a:pt x="726" y="1282"/>
                </a:cubicBezTo>
                <a:cubicBezTo>
                  <a:pt x="316" y="1281"/>
                  <a:pt x="316" y="1281"/>
                  <a:pt x="316" y="12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2EA4F29A-6104-4F87-B67D-7A7450889ECA}"/>
              </a:ext>
            </a:extLst>
          </p:cNvPr>
          <p:cNvSpPr>
            <a:spLocks/>
          </p:cNvSpPr>
          <p:nvPr/>
        </p:nvSpPr>
        <p:spPr bwMode="auto">
          <a:xfrm>
            <a:off x="9725144" y="3260220"/>
            <a:ext cx="1417625" cy="1051830"/>
          </a:xfrm>
          <a:custGeom>
            <a:avLst/>
            <a:gdLst>
              <a:gd name="T0" fmla="*/ 80 w 1538"/>
              <a:gd name="T1" fmla="*/ 542 h 1144"/>
              <a:gd name="T2" fmla="*/ 0 w 1538"/>
              <a:gd name="T3" fmla="*/ 872 h 1144"/>
              <a:gd name="T4" fmla="*/ 769 w 1538"/>
              <a:gd name="T5" fmla="*/ 1144 h 1144"/>
              <a:gd name="T6" fmla="*/ 1538 w 1538"/>
              <a:gd name="T7" fmla="*/ 872 h 1144"/>
              <a:gd name="T8" fmla="*/ 1458 w 1538"/>
              <a:gd name="T9" fmla="*/ 542 h 1144"/>
              <a:gd name="T10" fmla="*/ 938 w 1538"/>
              <a:gd name="T11" fmla="*/ 0 h 1144"/>
              <a:gd name="T12" fmla="*/ 766 w 1538"/>
              <a:gd name="T13" fmla="*/ 74 h 1144"/>
              <a:gd name="T14" fmla="*/ 600 w 1538"/>
              <a:gd name="T15" fmla="*/ 5 h 1144"/>
              <a:gd name="T16" fmla="*/ 80 w 1538"/>
              <a:gd name="T17" fmla="*/ 542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8" h="1144">
                <a:moveTo>
                  <a:pt x="80" y="542"/>
                </a:moveTo>
                <a:cubicBezTo>
                  <a:pt x="67" y="563"/>
                  <a:pt x="35" y="739"/>
                  <a:pt x="0" y="872"/>
                </a:cubicBezTo>
                <a:cubicBezTo>
                  <a:pt x="210" y="1042"/>
                  <a:pt x="478" y="1144"/>
                  <a:pt x="769" y="1144"/>
                </a:cubicBezTo>
                <a:cubicBezTo>
                  <a:pt x="1060" y="1144"/>
                  <a:pt x="1328" y="1042"/>
                  <a:pt x="1538" y="872"/>
                </a:cubicBezTo>
                <a:cubicBezTo>
                  <a:pt x="1503" y="739"/>
                  <a:pt x="1471" y="563"/>
                  <a:pt x="1458" y="542"/>
                </a:cubicBezTo>
                <a:cubicBezTo>
                  <a:pt x="1261" y="225"/>
                  <a:pt x="958" y="364"/>
                  <a:pt x="938" y="0"/>
                </a:cubicBezTo>
                <a:cubicBezTo>
                  <a:pt x="938" y="0"/>
                  <a:pt x="840" y="73"/>
                  <a:pt x="766" y="74"/>
                </a:cubicBezTo>
                <a:cubicBezTo>
                  <a:pt x="691" y="74"/>
                  <a:pt x="600" y="5"/>
                  <a:pt x="600" y="5"/>
                </a:cubicBezTo>
                <a:cubicBezTo>
                  <a:pt x="580" y="368"/>
                  <a:pt x="277" y="225"/>
                  <a:pt x="80" y="542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B749719-4FCD-4681-8430-B73E7DE60E69}"/>
              </a:ext>
            </a:extLst>
          </p:cNvPr>
          <p:cNvSpPr>
            <a:spLocks/>
          </p:cNvSpPr>
          <p:nvPr/>
        </p:nvSpPr>
        <p:spPr bwMode="auto">
          <a:xfrm>
            <a:off x="10273837" y="3260220"/>
            <a:ext cx="320920" cy="130544"/>
          </a:xfrm>
          <a:custGeom>
            <a:avLst/>
            <a:gdLst>
              <a:gd name="T0" fmla="*/ 348 w 348"/>
              <a:gd name="T1" fmla="*/ 52 h 142"/>
              <a:gd name="T2" fmla="*/ 343 w 348"/>
              <a:gd name="T3" fmla="*/ 0 h 142"/>
              <a:gd name="T4" fmla="*/ 171 w 348"/>
              <a:gd name="T5" fmla="*/ 74 h 142"/>
              <a:gd name="T6" fmla="*/ 5 w 348"/>
              <a:gd name="T7" fmla="*/ 5 h 142"/>
              <a:gd name="T8" fmla="*/ 0 w 348"/>
              <a:gd name="T9" fmla="*/ 57 h 142"/>
              <a:gd name="T10" fmla="*/ 6 w 348"/>
              <a:gd name="T11" fmla="*/ 61 h 142"/>
              <a:gd name="T12" fmla="*/ 6 w 348"/>
              <a:gd name="T13" fmla="*/ 62 h 142"/>
              <a:gd name="T14" fmla="*/ 171 w 348"/>
              <a:gd name="T15" fmla="*/ 141 h 142"/>
              <a:gd name="T16" fmla="*/ 335 w 348"/>
              <a:gd name="T17" fmla="*/ 62 h 142"/>
              <a:gd name="T18" fmla="*/ 335 w 348"/>
              <a:gd name="T19" fmla="*/ 61 h 142"/>
              <a:gd name="T20" fmla="*/ 348 w 348"/>
              <a:gd name="T21" fmla="*/ 5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142">
                <a:moveTo>
                  <a:pt x="348" y="52"/>
                </a:moveTo>
                <a:cubicBezTo>
                  <a:pt x="345" y="36"/>
                  <a:pt x="344" y="19"/>
                  <a:pt x="343" y="0"/>
                </a:cubicBezTo>
                <a:cubicBezTo>
                  <a:pt x="343" y="0"/>
                  <a:pt x="245" y="73"/>
                  <a:pt x="171" y="74"/>
                </a:cubicBezTo>
                <a:cubicBezTo>
                  <a:pt x="96" y="74"/>
                  <a:pt x="5" y="5"/>
                  <a:pt x="5" y="5"/>
                </a:cubicBezTo>
                <a:cubicBezTo>
                  <a:pt x="4" y="24"/>
                  <a:pt x="2" y="41"/>
                  <a:pt x="0" y="57"/>
                </a:cubicBezTo>
                <a:cubicBezTo>
                  <a:pt x="2" y="58"/>
                  <a:pt x="4" y="60"/>
                  <a:pt x="6" y="61"/>
                </a:cubicBezTo>
                <a:cubicBezTo>
                  <a:pt x="6" y="62"/>
                  <a:pt x="6" y="62"/>
                  <a:pt x="6" y="62"/>
                </a:cubicBezTo>
                <a:cubicBezTo>
                  <a:pt x="11" y="67"/>
                  <a:pt x="99" y="142"/>
                  <a:pt x="171" y="141"/>
                </a:cubicBezTo>
                <a:cubicBezTo>
                  <a:pt x="243" y="142"/>
                  <a:pt x="330" y="67"/>
                  <a:pt x="335" y="62"/>
                </a:cubicBezTo>
                <a:cubicBezTo>
                  <a:pt x="335" y="61"/>
                  <a:pt x="335" y="61"/>
                  <a:pt x="335" y="61"/>
                </a:cubicBezTo>
                <a:cubicBezTo>
                  <a:pt x="340" y="58"/>
                  <a:pt x="344" y="55"/>
                  <a:pt x="348" y="52"/>
                </a:cubicBezTo>
                <a:close/>
              </a:path>
            </a:pathLst>
          </a:custGeom>
          <a:solidFill>
            <a:srgbClr val="FEA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6D26D5C-F55D-4DBA-A5AA-4AC4AE77A8BC}"/>
              </a:ext>
            </a:extLst>
          </p:cNvPr>
          <p:cNvSpPr>
            <a:spLocks/>
          </p:cNvSpPr>
          <p:nvPr/>
        </p:nvSpPr>
        <p:spPr bwMode="auto">
          <a:xfrm>
            <a:off x="10095699" y="2604781"/>
            <a:ext cx="670397" cy="723431"/>
          </a:xfrm>
          <a:custGeom>
            <a:avLst/>
            <a:gdLst>
              <a:gd name="T0" fmla="*/ 199 w 727"/>
              <a:gd name="T1" fmla="*/ 718 h 787"/>
              <a:gd name="T2" fmla="*/ 364 w 727"/>
              <a:gd name="T3" fmla="*/ 787 h 787"/>
              <a:gd name="T4" fmla="*/ 528 w 727"/>
              <a:gd name="T5" fmla="*/ 718 h 787"/>
              <a:gd name="T6" fmla="*/ 706 w 727"/>
              <a:gd name="T7" fmla="*/ 265 h 787"/>
              <a:gd name="T8" fmla="*/ 385 w 727"/>
              <a:gd name="T9" fmla="*/ 0 h 787"/>
              <a:gd name="T10" fmla="*/ 21 w 727"/>
              <a:gd name="T11" fmla="*/ 292 h 787"/>
              <a:gd name="T12" fmla="*/ 199 w 727"/>
              <a:gd name="T13" fmla="*/ 718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787">
                <a:moveTo>
                  <a:pt x="199" y="718"/>
                </a:moveTo>
                <a:cubicBezTo>
                  <a:pt x="204" y="722"/>
                  <a:pt x="292" y="787"/>
                  <a:pt x="364" y="787"/>
                </a:cubicBezTo>
                <a:cubicBezTo>
                  <a:pt x="436" y="787"/>
                  <a:pt x="523" y="722"/>
                  <a:pt x="528" y="718"/>
                </a:cubicBezTo>
                <a:cubicBezTo>
                  <a:pt x="637" y="655"/>
                  <a:pt x="727" y="468"/>
                  <a:pt x="706" y="265"/>
                </a:cubicBezTo>
                <a:cubicBezTo>
                  <a:pt x="690" y="99"/>
                  <a:pt x="510" y="342"/>
                  <a:pt x="385" y="0"/>
                </a:cubicBezTo>
                <a:cubicBezTo>
                  <a:pt x="208" y="371"/>
                  <a:pt x="40" y="151"/>
                  <a:pt x="21" y="292"/>
                </a:cubicBezTo>
                <a:cubicBezTo>
                  <a:pt x="0" y="447"/>
                  <a:pt x="87" y="642"/>
                  <a:pt x="199" y="718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40AB53C7-64C2-41B0-8233-1ED8B6BAF4FA}"/>
              </a:ext>
            </a:extLst>
          </p:cNvPr>
          <p:cNvSpPr>
            <a:spLocks/>
          </p:cNvSpPr>
          <p:nvPr/>
        </p:nvSpPr>
        <p:spPr bwMode="auto">
          <a:xfrm>
            <a:off x="9724464" y="3495471"/>
            <a:ext cx="1419665" cy="816579"/>
          </a:xfrm>
          <a:custGeom>
            <a:avLst/>
            <a:gdLst>
              <a:gd name="T0" fmla="*/ 459 w 1540"/>
              <a:gd name="T1" fmla="*/ 9 h 888"/>
              <a:gd name="T2" fmla="*/ 81 w 1540"/>
              <a:gd name="T3" fmla="*/ 188 h 888"/>
              <a:gd name="T4" fmla="*/ 0 w 1540"/>
              <a:gd name="T5" fmla="*/ 615 h 888"/>
              <a:gd name="T6" fmla="*/ 770 w 1540"/>
              <a:gd name="T7" fmla="*/ 888 h 888"/>
              <a:gd name="T8" fmla="*/ 1540 w 1540"/>
              <a:gd name="T9" fmla="*/ 615 h 888"/>
              <a:gd name="T10" fmla="*/ 1459 w 1540"/>
              <a:gd name="T11" fmla="*/ 188 h 888"/>
              <a:gd name="T12" fmla="*/ 1073 w 1540"/>
              <a:gd name="T13" fmla="*/ 0 h 888"/>
              <a:gd name="T14" fmla="*/ 459 w 1540"/>
              <a:gd name="T15" fmla="*/ 9 h 888"/>
              <a:gd name="T16" fmla="*/ 459 w 1540"/>
              <a:gd name="T17" fmla="*/ 9 h 888"/>
              <a:gd name="T18" fmla="*/ 459 w 1540"/>
              <a:gd name="T19" fmla="*/ 9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0" h="888">
                <a:moveTo>
                  <a:pt x="459" y="9"/>
                </a:moveTo>
                <a:cubicBezTo>
                  <a:pt x="352" y="66"/>
                  <a:pt x="156" y="68"/>
                  <a:pt x="81" y="188"/>
                </a:cubicBezTo>
                <a:cubicBezTo>
                  <a:pt x="68" y="209"/>
                  <a:pt x="35" y="464"/>
                  <a:pt x="0" y="615"/>
                </a:cubicBezTo>
                <a:cubicBezTo>
                  <a:pt x="210" y="786"/>
                  <a:pt x="478" y="888"/>
                  <a:pt x="770" y="888"/>
                </a:cubicBezTo>
                <a:cubicBezTo>
                  <a:pt x="1062" y="888"/>
                  <a:pt x="1330" y="786"/>
                  <a:pt x="1540" y="615"/>
                </a:cubicBezTo>
                <a:cubicBezTo>
                  <a:pt x="1504" y="464"/>
                  <a:pt x="1468" y="211"/>
                  <a:pt x="1459" y="188"/>
                </a:cubicBezTo>
                <a:cubicBezTo>
                  <a:pt x="1409" y="63"/>
                  <a:pt x="1180" y="58"/>
                  <a:pt x="1073" y="0"/>
                </a:cubicBezTo>
                <a:cubicBezTo>
                  <a:pt x="906" y="605"/>
                  <a:pt x="658" y="646"/>
                  <a:pt x="459" y="9"/>
                </a:cubicBezTo>
                <a:cubicBezTo>
                  <a:pt x="459" y="9"/>
                  <a:pt x="459" y="9"/>
                  <a:pt x="459" y="9"/>
                </a:cubicBezTo>
                <a:cubicBezTo>
                  <a:pt x="459" y="9"/>
                  <a:pt x="459" y="9"/>
                  <a:pt x="459" y="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96122D0-FFD8-420E-9270-52BCC021B4A6}"/>
              </a:ext>
            </a:extLst>
          </p:cNvPr>
          <p:cNvSpPr>
            <a:spLocks/>
          </p:cNvSpPr>
          <p:nvPr/>
        </p:nvSpPr>
        <p:spPr bwMode="auto">
          <a:xfrm>
            <a:off x="9993711" y="3448556"/>
            <a:ext cx="437866" cy="488860"/>
          </a:xfrm>
          <a:custGeom>
            <a:avLst/>
            <a:gdLst>
              <a:gd name="T0" fmla="*/ 238 w 475"/>
              <a:gd name="T1" fmla="*/ 0 h 531"/>
              <a:gd name="T2" fmla="*/ 475 w 475"/>
              <a:gd name="T3" fmla="*/ 523 h 531"/>
              <a:gd name="T4" fmla="*/ 0 w 475"/>
              <a:gd name="T5" fmla="*/ 169 h 531"/>
              <a:gd name="T6" fmla="*/ 238 w 475"/>
              <a:gd name="T7" fmla="*/ 0 h 531"/>
              <a:gd name="T8" fmla="*/ 238 w 475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531">
                <a:moveTo>
                  <a:pt x="238" y="0"/>
                </a:moveTo>
                <a:cubicBezTo>
                  <a:pt x="231" y="188"/>
                  <a:pt x="263" y="455"/>
                  <a:pt x="475" y="523"/>
                </a:cubicBezTo>
                <a:cubicBezTo>
                  <a:pt x="276" y="531"/>
                  <a:pt x="147" y="245"/>
                  <a:pt x="0" y="169"/>
                </a:cubicBezTo>
                <a:cubicBezTo>
                  <a:pt x="238" y="0"/>
                  <a:pt x="238" y="0"/>
                  <a:pt x="238" y="0"/>
                </a:cubicBezTo>
                <a:cubicBezTo>
                  <a:pt x="238" y="0"/>
                  <a:pt x="238" y="0"/>
                  <a:pt x="23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3FB6AE9-FC61-4F07-AEE0-A0D8E6478B5E}"/>
              </a:ext>
            </a:extLst>
          </p:cNvPr>
          <p:cNvSpPr>
            <a:spLocks/>
          </p:cNvSpPr>
          <p:nvPr/>
        </p:nvSpPr>
        <p:spPr bwMode="auto">
          <a:xfrm>
            <a:off x="10431577" y="3448556"/>
            <a:ext cx="458944" cy="488860"/>
          </a:xfrm>
          <a:custGeom>
            <a:avLst/>
            <a:gdLst>
              <a:gd name="T0" fmla="*/ 248 w 498"/>
              <a:gd name="T1" fmla="*/ 0 h 531"/>
              <a:gd name="T2" fmla="*/ 0 w 498"/>
              <a:gd name="T3" fmla="*/ 523 h 531"/>
              <a:gd name="T4" fmla="*/ 498 w 498"/>
              <a:gd name="T5" fmla="*/ 169 h 531"/>
              <a:gd name="T6" fmla="*/ 248 w 498"/>
              <a:gd name="T7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8" h="531">
                <a:moveTo>
                  <a:pt x="248" y="0"/>
                </a:moveTo>
                <a:cubicBezTo>
                  <a:pt x="255" y="188"/>
                  <a:pt x="221" y="455"/>
                  <a:pt x="0" y="523"/>
                </a:cubicBezTo>
                <a:cubicBezTo>
                  <a:pt x="208" y="531"/>
                  <a:pt x="344" y="245"/>
                  <a:pt x="498" y="169"/>
                </a:cubicBezTo>
                <a:cubicBezTo>
                  <a:pt x="248" y="0"/>
                  <a:pt x="248" y="0"/>
                  <a:pt x="24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936875-3480-45C7-8BBA-276CE1FC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35" y="2060848"/>
            <a:ext cx="2256642" cy="2251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7FDCF7E-2830-41D7-8CB5-E9D15C215B69}"/>
              </a:ext>
            </a:extLst>
          </p:cNvPr>
          <p:cNvSpPr>
            <a:spLocks/>
          </p:cNvSpPr>
          <p:nvPr/>
        </p:nvSpPr>
        <p:spPr bwMode="auto">
          <a:xfrm>
            <a:off x="1777277" y="3670209"/>
            <a:ext cx="14958" cy="2040"/>
          </a:xfrm>
          <a:custGeom>
            <a:avLst/>
            <a:gdLst>
              <a:gd name="T0" fmla="*/ 16 w 16"/>
              <a:gd name="T1" fmla="*/ 0 h 2"/>
              <a:gd name="T2" fmla="*/ 8 w 16"/>
              <a:gd name="T3" fmla="*/ 2 h 2"/>
              <a:gd name="T4" fmla="*/ 0 w 16"/>
              <a:gd name="T5" fmla="*/ 0 h 2"/>
              <a:gd name="T6" fmla="*/ 16 w 1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2">
                <a:moveTo>
                  <a:pt x="16" y="0"/>
                </a:moveTo>
                <a:cubicBezTo>
                  <a:pt x="14" y="0"/>
                  <a:pt x="12" y="2"/>
                  <a:pt x="8" y="2"/>
                </a:cubicBezTo>
                <a:cubicBezTo>
                  <a:pt x="6" y="2"/>
                  <a:pt x="4" y="0"/>
                  <a:pt x="0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6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1739F5A-C222-45A5-A0AC-023F0314FEA3}"/>
              </a:ext>
            </a:extLst>
          </p:cNvPr>
          <p:cNvSpPr>
            <a:spLocks/>
          </p:cNvSpPr>
          <p:nvPr/>
        </p:nvSpPr>
        <p:spPr bwMode="auto">
          <a:xfrm>
            <a:off x="875028" y="3544425"/>
            <a:ext cx="1819456" cy="767625"/>
          </a:xfrm>
          <a:custGeom>
            <a:avLst/>
            <a:gdLst>
              <a:gd name="T0" fmla="*/ 1974 w 1974"/>
              <a:gd name="T1" fmla="*/ 334 h 835"/>
              <a:gd name="T2" fmla="*/ 987 w 1974"/>
              <a:gd name="T3" fmla="*/ 835 h 835"/>
              <a:gd name="T4" fmla="*/ 0 w 1974"/>
              <a:gd name="T5" fmla="*/ 334 h 835"/>
              <a:gd name="T6" fmla="*/ 605 w 1974"/>
              <a:gd name="T7" fmla="*/ 0 h 835"/>
              <a:gd name="T8" fmla="*/ 663 w 1974"/>
              <a:gd name="T9" fmla="*/ 324 h 835"/>
              <a:gd name="T10" fmla="*/ 985 w 1974"/>
              <a:gd name="T11" fmla="*/ 139 h 835"/>
              <a:gd name="T12" fmla="*/ 1309 w 1974"/>
              <a:gd name="T13" fmla="*/ 324 h 835"/>
              <a:gd name="T14" fmla="*/ 1367 w 1974"/>
              <a:gd name="T15" fmla="*/ 0 h 835"/>
              <a:gd name="T16" fmla="*/ 1974 w 1974"/>
              <a:gd name="T17" fmla="*/ 334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4" h="835">
                <a:moveTo>
                  <a:pt x="1974" y="334"/>
                </a:moveTo>
                <a:cubicBezTo>
                  <a:pt x="1752" y="636"/>
                  <a:pt x="1392" y="835"/>
                  <a:pt x="987" y="835"/>
                </a:cubicBezTo>
                <a:cubicBezTo>
                  <a:pt x="582" y="835"/>
                  <a:pt x="224" y="638"/>
                  <a:pt x="0" y="334"/>
                </a:cubicBezTo>
                <a:cubicBezTo>
                  <a:pt x="174" y="149"/>
                  <a:pt x="409" y="50"/>
                  <a:pt x="605" y="0"/>
                </a:cubicBezTo>
                <a:cubicBezTo>
                  <a:pt x="588" y="141"/>
                  <a:pt x="661" y="330"/>
                  <a:pt x="663" y="324"/>
                </a:cubicBezTo>
                <a:cubicBezTo>
                  <a:pt x="736" y="155"/>
                  <a:pt x="985" y="139"/>
                  <a:pt x="985" y="139"/>
                </a:cubicBezTo>
                <a:cubicBezTo>
                  <a:pt x="985" y="139"/>
                  <a:pt x="1234" y="153"/>
                  <a:pt x="1309" y="324"/>
                </a:cubicBezTo>
                <a:cubicBezTo>
                  <a:pt x="1311" y="328"/>
                  <a:pt x="1384" y="141"/>
                  <a:pt x="1367" y="0"/>
                </a:cubicBezTo>
                <a:cubicBezTo>
                  <a:pt x="1565" y="50"/>
                  <a:pt x="1801" y="149"/>
                  <a:pt x="1974" y="3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5524929-BFA9-4023-802E-42717B216DAD}"/>
              </a:ext>
            </a:extLst>
          </p:cNvPr>
          <p:cNvSpPr>
            <a:spLocks/>
          </p:cNvSpPr>
          <p:nvPr/>
        </p:nvSpPr>
        <p:spPr bwMode="auto">
          <a:xfrm>
            <a:off x="1504630" y="3291496"/>
            <a:ext cx="561611" cy="378713"/>
          </a:xfrm>
          <a:custGeom>
            <a:avLst/>
            <a:gdLst>
              <a:gd name="T0" fmla="*/ 609 w 609"/>
              <a:gd name="T1" fmla="*/ 146 h 412"/>
              <a:gd name="T2" fmla="*/ 609 w 609"/>
              <a:gd name="T3" fmla="*/ 146 h 412"/>
              <a:gd name="T4" fmla="*/ 312 w 609"/>
              <a:gd name="T5" fmla="*/ 412 h 412"/>
              <a:gd name="T6" fmla="*/ 296 w 609"/>
              <a:gd name="T7" fmla="*/ 412 h 412"/>
              <a:gd name="T8" fmla="*/ 0 w 609"/>
              <a:gd name="T9" fmla="*/ 146 h 412"/>
              <a:gd name="T10" fmla="*/ 0 w 609"/>
              <a:gd name="T11" fmla="*/ 146 h 412"/>
              <a:gd name="T12" fmla="*/ 34 w 609"/>
              <a:gd name="T13" fmla="*/ 0 h 412"/>
              <a:gd name="T14" fmla="*/ 304 w 609"/>
              <a:gd name="T15" fmla="*/ 144 h 412"/>
              <a:gd name="T16" fmla="*/ 574 w 609"/>
              <a:gd name="T17" fmla="*/ 0 h 412"/>
              <a:gd name="T18" fmla="*/ 609 w 609"/>
              <a:gd name="T19" fmla="*/ 14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9" h="412">
                <a:moveTo>
                  <a:pt x="609" y="146"/>
                </a:moveTo>
                <a:cubicBezTo>
                  <a:pt x="609" y="146"/>
                  <a:pt x="609" y="146"/>
                  <a:pt x="609" y="146"/>
                </a:cubicBezTo>
                <a:cubicBezTo>
                  <a:pt x="609" y="171"/>
                  <a:pt x="593" y="304"/>
                  <a:pt x="312" y="412"/>
                </a:cubicBezTo>
                <a:cubicBezTo>
                  <a:pt x="296" y="412"/>
                  <a:pt x="296" y="412"/>
                  <a:pt x="296" y="412"/>
                </a:cubicBezTo>
                <a:cubicBezTo>
                  <a:pt x="15" y="304"/>
                  <a:pt x="0" y="171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1" y="96"/>
                  <a:pt x="13" y="46"/>
                  <a:pt x="34" y="0"/>
                </a:cubicBezTo>
                <a:cubicBezTo>
                  <a:pt x="111" y="86"/>
                  <a:pt x="204" y="144"/>
                  <a:pt x="304" y="144"/>
                </a:cubicBezTo>
                <a:cubicBezTo>
                  <a:pt x="402" y="144"/>
                  <a:pt x="497" y="88"/>
                  <a:pt x="574" y="0"/>
                </a:cubicBezTo>
                <a:cubicBezTo>
                  <a:pt x="595" y="46"/>
                  <a:pt x="609" y="96"/>
                  <a:pt x="609" y="146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1505CA3-33ED-47AE-A805-98C0C9105B0E}"/>
              </a:ext>
            </a:extLst>
          </p:cNvPr>
          <p:cNvSpPr>
            <a:spLocks/>
          </p:cNvSpPr>
          <p:nvPr/>
        </p:nvSpPr>
        <p:spPr bwMode="auto">
          <a:xfrm>
            <a:off x="1629735" y="3672249"/>
            <a:ext cx="310042" cy="152981"/>
          </a:xfrm>
          <a:custGeom>
            <a:avLst/>
            <a:gdLst>
              <a:gd name="T0" fmla="*/ 336 w 336"/>
              <a:gd name="T1" fmla="*/ 43 h 166"/>
              <a:gd name="T2" fmla="*/ 274 w 336"/>
              <a:gd name="T3" fmla="*/ 166 h 166"/>
              <a:gd name="T4" fmla="*/ 62 w 336"/>
              <a:gd name="T5" fmla="*/ 166 h 166"/>
              <a:gd name="T6" fmla="*/ 0 w 336"/>
              <a:gd name="T7" fmla="*/ 43 h 166"/>
              <a:gd name="T8" fmla="*/ 168 w 336"/>
              <a:gd name="T9" fmla="*/ 0 h 166"/>
              <a:gd name="T10" fmla="*/ 336 w 336"/>
              <a:gd name="T11" fmla="*/ 4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166">
                <a:moveTo>
                  <a:pt x="336" y="43"/>
                </a:moveTo>
                <a:cubicBezTo>
                  <a:pt x="274" y="166"/>
                  <a:pt x="274" y="166"/>
                  <a:pt x="274" y="166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0" y="43"/>
                  <a:pt x="0" y="43"/>
                  <a:pt x="0" y="43"/>
                </a:cubicBezTo>
                <a:cubicBezTo>
                  <a:pt x="85" y="6"/>
                  <a:pt x="168" y="0"/>
                  <a:pt x="168" y="0"/>
                </a:cubicBezTo>
                <a:cubicBezTo>
                  <a:pt x="168" y="0"/>
                  <a:pt x="253" y="6"/>
                  <a:pt x="336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7FEA8F7-4AFB-4DE9-9DBD-F94D5E32A5B5}"/>
              </a:ext>
            </a:extLst>
          </p:cNvPr>
          <p:cNvSpPr>
            <a:spLocks/>
          </p:cNvSpPr>
          <p:nvPr/>
        </p:nvSpPr>
        <p:spPr bwMode="auto">
          <a:xfrm>
            <a:off x="1627015" y="3826590"/>
            <a:ext cx="318881" cy="485460"/>
          </a:xfrm>
          <a:custGeom>
            <a:avLst/>
            <a:gdLst>
              <a:gd name="T0" fmla="*/ 0 w 346"/>
              <a:gd name="T1" fmla="*/ 516 h 528"/>
              <a:gd name="T2" fmla="*/ 173 w 346"/>
              <a:gd name="T3" fmla="*/ 528 h 528"/>
              <a:gd name="T4" fmla="*/ 346 w 346"/>
              <a:gd name="T5" fmla="*/ 516 h 528"/>
              <a:gd name="T6" fmla="*/ 279 w 346"/>
              <a:gd name="T7" fmla="*/ 0 h 528"/>
              <a:gd name="T8" fmla="*/ 67 w 346"/>
              <a:gd name="T9" fmla="*/ 0 h 528"/>
              <a:gd name="T10" fmla="*/ 0 w 346"/>
              <a:gd name="T11" fmla="*/ 5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528">
                <a:moveTo>
                  <a:pt x="0" y="516"/>
                </a:moveTo>
                <a:cubicBezTo>
                  <a:pt x="55" y="524"/>
                  <a:pt x="113" y="528"/>
                  <a:pt x="173" y="528"/>
                </a:cubicBezTo>
                <a:cubicBezTo>
                  <a:pt x="231" y="528"/>
                  <a:pt x="289" y="524"/>
                  <a:pt x="346" y="516"/>
                </a:cubicBezTo>
                <a:cubicBezTo>
                  <a:pt x="279" y="0"/>
                  <a:pt x="279" y="0"/>
                  <a:pt x="279" y="0"/>
                </a:cubicBezTo>
                <a:cubicBezTo>
                  <a:pt x="67" y="0"/>
                  <a:pt x="67" y="0"/>
                  <a:pt x="67" y="0"/>
                </a:cubicBezTo>
                <a:lnTo>
                  <a:pt x="0" y="5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CB7B5CF-0026-40E7-98A3-BC287AF6ECAB}"/>
              </a:ext>
            </a:extLst>
          </p:cNvPr>
          <p:cNvSpPr>
            <a:spLocks/>
          </p:cNvSpPr>
          <p:nvPr/>
        </p:nvSpPr>
        <p:spPr bwMode="auto">
          <a:xfrm>
            <a:off x="1784756" y="3422040"/>
            <a:ext cx="433107" cy="427667"/>
          </a:xfrm>
          <a:custGeom>
            <a:avLst/>
            <a:gdLst>
              <a:gd name="T0" fmla="*/ 305 w 470"/>
              <a:gd name="T1" fmla="*/ 0 h 465"/>
              <a:gd name="T2" fmla="*/ 0 w 470"/>
              <a:gd name="T3" fmla="*/ 272 h 465"/>
              <a:gd name="T4" fmla="*/ 324 w 470"/>
              <a:gd name="T5" fmla="*/ 457 h 465"/>
              <a:gd name="T6" fmla="*/ 305 w 470"/>
              <a:gd name="T7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65">
                <a:moveTo>
                  <a:pt x="305" y="0"/>
                </a:moveTo>
                <a:cubicBezTo>
                  <a:pt x="305" y="0"/>
                  <a:pt x="318" y="155"/>
                  <a:pt x="0" y="272"/>
                </a:cubicBezTo>
                <a:cubicBezTo>
                  <a:pt x="0" y="272"/>
                  <a:pt x="249" y="286"/>
                  <a:pt x="324" y="457"/>
                </a:cubicBezTo>
                <a:cubicBezTo>
                  <a:pt x="326" y="465"/>
                  <a:pt x="470" y="91"/>
                  <a:pt x="30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2786D2-4B8D-40B5-9422-B7C0E8570AF1}"/>
              </a:ext>
            </a:extLst>
          </p:cNvPr>
          <p:cNvSpPr>
            <a:spLocks/>
          </p:cNvSpPr>
          <p:nvPr/>
        </p:nvSpPr>
        <p:spPr bwMode="auto">
          <a:xfrm>
            <a:off x="1353689" y="3422040"/>
            <a:ext cx="433107" cy="425627"/>
          </a:xfrm>
          <a:custGeom>
            <a:avLst/>
            <a:gdLst>
              <a:gd name="T0" fmla="*/ 164 w 470"/>
              <a:gd name="T1" fmla="*/ 0 h 463"/>
              <a:gd name="T2" fmla="*/ 146 w 470"/>
              <a:gd name="T3" fmla="*/ 457 h 463"/>
              <a:gd name="T4" fmla="*/ 470 w 470"/>
              <a:gd name="T5" fmla="*/ 272 h 463"/>
              <a:gd name="T6" fmla="*/ 164 w 470"/>
              <a:gd name="T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63">
                <a:moveTo>
                  <a:pt x="164" y="0"/>
                </a:moveTo>
                <a:cubicBezTo>
                  <a:pt x="0" y="91"/>
                  <a:pt x="142" y="463"/>
                  <a:pt x="146" y="457"/>
                </a:cubicBezTo>
                <a:cubicBezTo>
                  <a:pt x="219" y="288"/>
                  <a:pt x="470" y="272"/>
                  <a:pt x="470" y="272"/>
                </a:cubicBezTo>
                <a:cubicBezTo>
                  <a:pt x="150" y="155"/>
                  <a:pt x="164" y="0"/>
                  <a:pt x="1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2105B3D-C6F2-45A6-ABCF-AA101A089347}"/>
              </a:ext>
            </a:extLst>
          </p:cNvPr>
          <p:cNvSpPr>
            <a:spLocks/>
          </p:cNvSpPr>
          <p:nvPr/>
        </p:nvSpPr>
        <p:spPr bwMode="auto">
          <a:xfrm>
            <a:off x="1522308" y="3291496"/>
            <a:ext cx="525575" cy="166580"/>
          </a:xfrm>
          <a:custGeom>
            <a:avLst/>
            <a:gdLst>
              <a:gd name="T0" fmla="*/ 570 w 570"/>
              <a:gd name="T1" fmla="*/ 38 h 181"/>
              <a:gd name="T2" fmla="*/ 285 w 570"/>
              <a:gd name="T3" fmla="*/ 181 h 181"/>
              <a:gd name="T4" fmla="*/ 0 w 570"/>
              <a:gd name="T5" fmla="*/ 38 h 181"/>
              <a:gd name="T6" fmla="*/ 15 w 570"/>
              <a:gd name="T7" fmla="*/ 0 h 181"/>
              <a:gd name="T8" fmla="*/ 285 w 570"/>
              <a:gd name="T9" fmla="*/ 144 h 181"/>
              <a:gd name="T10" fmla="*/ 555 w 570"/>
              <a:gd name="T11" fmla="*/ 0 h 181"/>
              <a:gd name="T12" fmla="*/ 570 w 570"/>
              <a:gd name="T13" fmla="*/ 3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" h="181">
                <a:moveTo>
                  <a:pt x="570" y="38"/>
                </a:moveTo>
                <a:cubicBezTo>
                  <a:pt x="489" y="125"/>
                  <a:pt x="393" y="181"/>
                  <a:pt x="285" y="181"/>
                </a:cubicBezTo>
                <a:cubicBezTo>
                  <a:pt x="177" y="181"/>
                  <a:pt x="81" y="125"/>
                  <a:pt x="0" y="38"/>
                </a:cubicBezTo>
                <a:cubicBezTo>
                  <a:pt x="4" y="25"/>
                  <a:pt x="9" y="11"/>
                  <a:pt x="15" y="0"/>
                </a:cubicBezTo>
                <a:cubicBezTo>
                  <a:pt x="92" y="86"/>
                  <a:pt x="185" y="144"/>
                  <a:pt x="285" y="144"/>
                </a:cubicBezTo>
                <a:cubicBezTo>
                  <a:pt x="385" y="144"/>
                  <a:pt x="478" y="88"/>
                  <a:pt x="555" y="0"/>
                </a:cubicBezTo>
                <a:cubicBezTo>
                  <a:pt x="561" y="11"/>
                  <a:pt x="566" y="25"/>
                  <a:pt x="570" y="38"/>
                </a:cubicBezTo>
                <a:close/>
              </a:path>
            </a:pathLst>
          </a:custGeom>
          <a:solidFill>
            <a:srgbClr val="FEA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3CDFDA0-086D-441F-8258-EDA6201B8CE5}"/>
              </a:ext>
            </a:extLst>
          </p:cNvPr>
          <p:cNvSpPr>
            <a:spLocks/>
          </p:cNvSpPr>
          <p:nvPr/>
        </p:nvSpPr>
        <p:spPr bwMode="auto">
          <a:xfrm>
            <a:off x="1253742" y="2519791"/>
            <a:ext cx="1062029" cy="902249"/>
          </a:xfrm>
          <a:custGeom>
            <a:avLst/>
            <a:gdLst>
              <a:gd name="T0" fmla="*/ 1102 w 1152"/>
              <a:gd name="T1" fmla="*/ 582 h 981"/>
              <a:gd name="T2" fmla="*/ 954 w 1152"/>
              <a:gd name="T3" fmla="*/ 683 h 981"/>
              <a:gd name="T4" fmla="*/ 576 w 1152"/>
              <a:gd name="T5" fmla="*/ 981 h 981"/>
              <a:gd name="T6" fmla="*/ 198 w 1152"/>
              <a:gd name="T7" fmla="*/ 683 h 981"/>
              <a:gd name="T8" fmla="*/ 50 w 1152"/>
              <a:gd name="T9" fmla="*/ 582 h 981"/>
              <a:gd name="T10" fmla="*/ 46 w 1152"/>
              <a:gd name="T11" fmla="*/ 388 h 981"/>
              <a:gd name="T12" fmla="*/ 83 w 1152"/>
              <a:gd name="T13" fmla="*/ 380 h 981"/>
              <a:gd name="T14" fmla="*/ 156 w 1152"/>
              <a:gd name="T15" fmla="*/ 507 h 981"/>
              <a:gd name="T16" fmla="*/ 262 w 1152"/>
              <a:gd name="T17" fmla="*/ 0 h 981"/>
              <a:gd name="T18" fmla="*/ 701 w 1152"/>
              <a:gd name="T19" fmla="*/ 75 h 981"/>
              <a:gd name="T20" fmla="*/ 676 w 1152"/>
              <a:gd name="T21" fmla="*/ 124 h 981"/>
              <a:gd name="T22" fmla="*/ 975 w 1152"/>
              <a:gd name="T23" fmla="*/ 571 h 981"/>
              <a:gd name="T24" fmla="*/ 1079 w 1152"/>
              <a:gd name="T25" fmla="*/ 380 h 981"/>
              <a:gd name="T26" fmla="*/ 1102 w 1152"/>
              <a:gd name="T27" fmla="*/ 388 h 981"/>
              <a:gd name="T28" fmla="*/ 1102 w 1152"/>
              <a:gd name="T29" fmla="*/ 582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2" h="981">
                <a:moveTo>
                  <a:pt x="1102" y="582"/>
                </a:moveTo>
                <a:cubicBezTo>
                  <a:pt x="1062" y="650"/>
                  <a:pt x="1000" y="690"/>
                  <a:pt x="954" y="683"/>
                </a:cubicBezTo>
                <a:cubicBezTo>
                  <a:pt x="861" y="854"/>
                  <a:pt x="726" y="981"/>
                  <a:pt x="576" y="981"/>
                </a:cubicBezTo>
                <a:cubicBezTo>
                  <a:pt x="426" y="981"/>
                  <a:pt x="291" y="852"/>
                  <a:pt x="198" y="683"/>
                </a:cubicBezTo>
                <a:cubicBezTo>
                  <a:pt x="152" y="688"/>
                  <a:pt x="90" y="650"/>
                  <a:pt x="50" y="582"/>
                </a:cubicBezTo>
                <a:cubicBezTo>
                  <a:pt x="2" y="503"/>
                  <a:pt x="0" y="417"/>
                  <a:pt x="46" y="388"/>
                </a:cubicBezTo>
                <a:cubicBezTo>
                  <a:pt x="58" y="382"/>
                  <a:pt x="69" y="378"/>
                  <a:pt x="83" y="380"/>
                </a:cubicBezTo>
                <a:cubicBezTo>
                  <a:pt x="113" y="459"/>
                  <a:pt x="156" y="507"/>
                  <a:pt x="156" y="507"/>
                </a:cubicBezTo>
                <a:cubicBezTo>
                  <a:pt x="112" y="262"/>
                  <a:pt x="293" y="235"/>
                  <a:pt x="262" y="0"/>
                </a:cubicBezTo>
                <a:cubicBezTo>
                  <a:pt x="262" y="0"/>
                  <a:pt x="376" y="253"/>
                  <a:pt x="701" y="75"/>
                </a:cubicBezTo>
                <a:cubicBezTo>
                  <a:pt x="676" y="124"/>
                  <a:pt x="676" y="124"/>
                  <a:pt x="676" y="124"/>
                </a:cubicBezTo>
                <a:cubicBezTo>
                  <a:pt x="1131" y="21"/>
                  <a:pt x="979" y="557"/>
                  <a:pt x="975" y="571"/>
                </a:cubicBezTo>
                <a:cubicBezTo>
                  <a:pt x="1027" y="505"/>
                  <a:pt x="1060" y="440"/>
                  <a:pt x="1079" y="380"/>
                </a:cubicBezTo>
                <a:cubicBezTo>
                  <a:pt x="1087" y="380"/>
                  <a:pt x="1097" y="384"/>
                  <a:pt x="1102" y="388"/>
                </a:cubicBezTo>
                <a:cubicBezTo>
                  <a:pt x="1152" y="415"/>
                  <a:pt x="1150" y="503"/>
                  <a:pt x="1102" y="582"/>
                </a:cubicBezTo>
                <a:close/>
              </a:path>
            </a:pathLst>
          </a:custGeom>
          <a:solidFill>
            <a:srgbClr val="FEC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AC0F969-D663-4115-8951-ACE7B46ECCDB}"/>
              </a:ext>
            </a:extLst>
          </p:cNvPr>
          <p:cNvSpPr>
            <a:spLocks/>
          </p:cNvSpPr>
          <p:nvPr/>
        </p:nvSpPr>
        <p:spPr bwMode="auto">
          <a:xfrm>
            <a:off x="1237424" y="2133599"/>
            <a:ext cx="1110983" cy="911768"/>
          </a:xfrm>
          <a:custGeom>
            <a:avLst/>
            <a:gdLst>
              <a:gd name="T0" fmla="*/ 856 w 1205"/>
              <a:gd name="T1" fmla="*/ 166 h 991"/>
              <a:gd name="T2" fmla="*/ 953 w 1205"/>
              <a:gd name="T3" fmla="*/ 195 h 991"/>
              <a:gd name="T4" fmla="*/ 521 w 1205"/>
              <a:gd name="T5" fmla="*/ 127 h 991"/>
              <a:gd name="T6" fmla="*/ 692 w 1205"/>
              <a:gd name="T7" fmla="*/ 58 h 991"/>
              <a:gd name="T8" fmla="*/ 243 w 1205"/>
              <a:gd name="T9" fmla="*/ 229 h 991"/>
              <a:gd name="T10" fmla="*/ 228 w 1205"/>
              <a:gd name="T11" fmla="*/ 145 h 991"/>
              <a:gd name="T12" fmla="*/ 230 w 1205"/>
              <a:gd name="T13" fmla="*/ 283 h 991"/>
              <a:gd name="T14" fmla="*/ 108 w 1205"/>
              <a:gd name="T15" fmla="*/ 227 h 991"/>
              <a:gd name="T16" fmla="*/ 203 w 1205"/>
              <a:gd name="T17" fmla="*/ 291 h 991"/>
              <a:gd name="T18" fmla="*/ 35 w 1205"/>
              <a:gd name="T19" fmla="*/ 576 h 991"/>
              <a:gd name="T20" fmla="*/ 83 w 1205"/>
              <a:gd name="T21" fmla="*/ 519 h 991"/>
              <a:gd name="T22" fmla="*/ 176 w 1205"/>
              <a:gd name="T23" fmla="*/ 925 h 991"/>
              <a:gd name="T24" fmla="*/ 282 w 1205"/>
              <a:gd name="T25" fmla="*/ 418 h 991"/>
              <a:gd name="T26" fmla="*/ 721 w 1205"/>
              <a:gd name="T27" fmla="*/ 493 h 991"/>
              <a:gd name="T28" fmla="*/ 696 w 1205"/>
              <a:gd name="T29" fmla="*/ 542 h 991"/>
              <a:gd name="T30" fmla="*/ 995 w 1205"/>
              <a:gd name="T31" fmla="*/ 991 h 991"/>
              <a:gd name="T32" fmla="*/ 1134 w 1205"/>
              <a:gd name="T33" fmla="*/ 569 h 991"/>
              <a:gd name="T34" fmla="*/ 1153 w 1205"/>
              <a:gd name="T35" fmla="*/ 646 h 991"/>
              <a:gd name="T36" fmla="*/ 856 w 1205"/>
              <a:gd name="T37" fmla="*/ 166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5" h="991">
                <a:moveTo>
                  <a:pt x="856" y="166"/>
                </a:moveTo>
                <a:cubicBezTo>
                  <a:pt x="893" y="162"/>
                  <a:pt x="953" y="195"/>
                  <a:pt x="953" y="195"/>
                </a:cubicBezTo>
                <a:cubicBezTo>
                  <a:pt x="789" y="8"/>
                  <a:pt x="521" y="127"/>
                  <a:pt x="521" y="127"/>
                </a:cubicBezTo>
                <a:cubicBezTo>
                  <a:pt x="611" y="50"/>
                  <a:pt x="692" y="58"/>
                  <a:pt x="692" y="58"/>
                </a:cubicBezTo>
                <a:cubicBezTo>
                  <a:pt x="309" y="0"/>
                  <a:pt x="243" y="229"/>
                  <a:pt x="243" y="229"/>
                </a:cubicBezTo>
                <a:cubicBezTo>
                  <a:pt x="226" y="202"/>
                  <a:pt x="226" y="164"/>
                  <a:pt x="228" y="145"/>
                </a:cubicBezTo>
                <a:cubicBezTo>
                  <a:pt x="201" y="191"/>
                  <a:pt x="230" y="283"/>
                  <a:pt x="230" y="283"/>
                </a:cubicBezTo>
                <a:cubicBezTo>
                  <a:pt x="203" y="216"/>
                  <a:pt x="108" y="227"/>
                  <a:pt x="108" y="227"/>
                </a:cubicBezTo>
                <a:cubicBezTo>
                  <a:pt x="189" y="241"/>
                  <a:pt x="203" y="291"/>
                  <a:pt x="203" y="291"/>
                </a:cubicBezTo>
                <a:cubicBezTo>
                  <a:pt x="0" y="366"/>
                  <a:pt x="35" y="576"/>
                  <a:pt x="35" y="576"/>
                </a:cubicBezTo>
                <a:cubicBezTo>
                  <a:pt x="83" y="519"/>
                  <a:pt x="83" y="519"/>
                  <a:pt x="83" y="519"/>
                </a:cubicBezTo>
                <a:cubicBezTo>
                  <a:pt x="24" y="748"/>
                  <a:pt x="176" y="925"/>
                  <a:pt x="176" y="925"/>
                </a:cubicBezTo>
                <a:cubicBezTo>
                  <a:pt x="131" y="680"/>
                  <a:pt x="313" y="653"/>
                  <a:pt x="282" y="418"/>
                </a:cubicBezTo>
                <a:cubicBezTo>
                  <a:pt x="282" y="418"/>
                  <a:pt x="396" y="671"/>
                  <a:pt x="721" y="493"/>
                </a:cubicBezTo>
                <a:cubicBezTo>
                  <a:pt x="696" y="542"/>
                  <a:pt x="696" y="542"/>
                  <a:pt x="696" y="542"/>
                </a:cubicBezTo>
                <a:cubicBezTo>
                  <a:pt x="1157" y="438"/>
                  <a:pt x="995" y="991"/>
                  <a:pt x="995" y="991"/>
                </a:cubicBezTo>
                <a:cubicBezTo>
                  <a:pt x="1159" y="783"/>
                  <a:pt x="1134" y="569"/>
                  <a:pt x="1134" y="569"/>
                </a:cubicBezTo>
                <a:cubicBezTo>
                  <a:pt x="1153" y="646"/>
                  <a:pt x="1153" y="646"/>
                  <a:pt x="1153" y="646"/>
                </a:cubicBezTo>
                <a:cubicBezTo>
                  <a:pt x="1205" y="299"/>
                  <a:pt x="856" y="166"/>
                  <a:pt x="856" y="16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BB7D4-5E5E-4272-81B6-287CA13993D2}"/>
              </a:ext>
            </a:extLst>
          </p:cNvPr>
          <p:cNvSpPr txBox="1"/>
          <p:nvPr/>
        </p:nvSpPr>
        <p:spPr>
          <a:xfrm>
            <a:off x="658135" y="4691603"/>
            <a:ext cx="217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1CE49-F1B9-4E19-917F-0A4ACCA5C4A8}"/>
              </a:ext>
            </a:extLst>
          </p:cNvPr>
          <p:cNvSpPr txBox="1"/>
          <p:nvPr/>
        </p:nvSpPr>
        <p:spPr>
          <a:xfrm>
            <a:off x="9379437" y="4691603"/>
            <a:ext cx="217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BE7709-6CE3-4CA8-9DF9-1B4ACFD60BA0}"/>
              </a:ext>
            </a:extLst>
          </p:cNvPr>
          <p:cNvCxnSpPr/>
          <p:nvPr/>
        </p:nvCxnSpPr>
        <p:spPr>
          <a:xfrm>
            <a:off x="3286100" y="5398930"/>
            <a:ext cx="56166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0C0FA5-B35C-4FEC-8A51-0897EA42ACE1}"/>
              </a:ext>
            </a:extLst>
          </p:cNvPr>
          <p:cNvCxnSpPr/>
          <p:nvPr/>
        </p:nvCxnSpPr>
        <p:spPr>
          <a:xfrm>
            <a:off x="3286100" y="5864519"/>
            <a:ext cx="56166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09639B2-3442-4DE6-A5A0-41550368DB37}"/>
              </a:ext>
            </a:extLst>
          </p:cNvPr>
          <p:cNvSpPr/>
          <p:nvPr/>
        </p:nvSpPr>
        <p:spPr>
          <a:xfrm>
            <a:off x="4513032" y="2947856"/>
            <a:ext cx="744768" cy="74476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463729-8AF9-43D1-8398-1D27FA8E8B39}"/>
              </a:ext>
            </a:extLst>
          </p:cNvPr>
          <p:cNvSpPr/>
          <p:nvPr/>
        </p:nvSpPr>
        <p:spPr>
          <a:xfrm>
            <a:off x="5830204" y="3002285"/>
            <a:ext cx="635910" cy="6359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20A314-D54D-4A5E-9D2C-921900B266DD}"/>
              </a:ext>
            </a:extLst>
          </p:cNvPr>
          <p:cNvSpPr/>
          <p:nvPr/>
        </p:nvSpPr>
        <p:spPr>
          <a:xfrm>
            <a:off x="6287405" y="2947857"/>
            <a:ext cx="744766" cy="744764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9965BE-5F42-45BE-9EEE-BA5D850C517D}"/>
              </a:ext>
            </a:extLst>
          </p:cNvPr>
          <p:cNvSpPr/>
          <p:nvPr/>
        </p:nvSpPr>
        <p:spPr>
          <a:xfrm>
            <a:off x="3548743" y="3159224"/>
            <a:ext cx="322032" cy="32203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C6DDD2-BE3E-41FD-89E1-2A1D16DA1C5E}"/>
              </a:ext>
            </a:extLst>
          </p:cNvPr>
          <p:cNvSpPr/>
          <p:nvPr/>
        </p:nvSpPr>
        <p:spPr>
          <a:xfrm>
            <a:off x="7223574" y="3122027"/>
            <a:ext cx="396426" cy="396424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47EB72-C23D-4117-9A59-A111F2E74BC4}"/>
              </a:ext>
            </a:extLst>
          </p:cNvPr>
          <p:cNvSpPr/>
          <p:nvPr/>
        </p:nvSpPr>
        <p:spPr>
          <a:xfrm>
            <a:off x="7441289" y="3056713"/>
            <a:ext cx="527054" cy="52705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9ED751A-3BDE-4F2B-BA6C-1ABB99580A14}"/>
              </a:ext>
            </a:extLst>
          </p:cNvPr>
          <p:cNvSpPr/>
          <p:nvPr/>
        </p:nvSpPr>
        <p:spPr>
          <a:xfrm>
            <a:off x="7756071" y="3075884"/>
            <a:ext cx="488712" cy="488710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824C12-3B2D-427A-947F-E6FE90891C2C}"/>
              </a:ext>
            </a:extLst>
          </p:cNvPr>
          <p:cNvSpPr/>
          <p:nvPr/>
        </p:nvSpPr>
        <p:spPr>
          <a:xfrm>
            <a:off x="8410904" y="3179361"/>
            <a:ext cx="281758" cy="281756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C53BCA-7164-4A7E-AE05-DEABA38B2CC6}"/>
              </a:ext>
            </a:extLst>
          </p:cNvPr>
          <p:cNvSpPr/>
          <p:nvPr/>
        </p:nvSpPr>
        <p:spPr>
          <a:xfrm>
            <a:off x="4077604" y="3002285"/>
            <a:ext cx="635910" cy="6359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8D93DA-80FE-401C-879B-A68506D242BA}"/>
              </a:ext>
            </a:extLst>
          </p:cNvPr>
          <p:cNvSpPr/>
          <p:nvPr/>
        </p:nvSpPr>
        <p:spPr>
          <a:xfrm>
            <a:off x="8025428" y="3065754"/>
            <a:ext cx="508972" cy="5089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E741C8-55A0-48A0-91ED-E1258949A0E6}"/>
              </a:ext>
            </a:extLst>
          </p:cNvPr>
          <p:cNvSpPr/>
          <p:nvPr/>
        </p:nvSpPr>
        <p:spPr>
          <a:xfrm>
            <a:off x="6715107" y="3005446"/>
            <a:ext cx="629590" cy="6295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45D773-F99F-40FA-9E39-621F9F3C0247}"/>
              </a:ext>
            </a:extLst>
          </p:cNvPr>
          <p:cNvSpPr/>
          <p:nvPr/>
        </p:nvSpPr>
        <p:spPr>
          <a:xfrm>
            <a:off x="3766133" y="3050042"/>
            <a:ext cx="540396" cy="5403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3033A-B552-44CA-9FFA-3E9EE978EFF7}"/>
              </a:ext>
            </a:extLst>
          </p:cNvPr>
          <p:cNvSpPr/>
          <p:nvPr/>
        </p:nvSpPr>
        <p:spPr>
          <a:xfrm>
            <a:off x="5310210" y="2864753"/>
            <a:ext cx="910976" cy="9109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4A055-4B6C-4290-AA74-C0DCFB704A4F}"/>
              </a:ext>
            </a:extLst>
          </p:cNvPr>
          <p:cNvCxnSpPr>
            <a:cxnSpLocks/>
          </p:cNvCxnSpPr>
          <p:nvPr/>
        </p:nvCxnSpPr>
        <p:spPr>
          <a:xfrm flipV="1">
            <a:off x="4006180" y="2211109"/>
            <a:ext cx="0" cy="6046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CB96C3-4772-482A-8E91-33D6C77D9B0B}"/>
              </a:ext>
            </a:extLst>
          </p:cNvPr>
          <p:cNvCxnSpPr>
            <a:cxnSpLocks/>
          </p:cNvCxnSpPr>
          <p:nvPr/>
        </p:nvCxnSpPr>
        <p:spPr>
          <a:xfrm flipV="1">
            <a:off x="5728845" y="2211109"/>
            <a:ext cx="0" cy="4005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BD2470-07FF-4AB4-B403-3EEA5686F9CF}"/>
              </a:ext>
            </a:extLst>
          </p:cNvPr>
          <p:cNvCxnSpPr>
            <a:cxnSpLocks/>
          </p:cNvCxnSpPr>
          <p:nvPr/>
        </p:nvCxnSpPr>
        <p:spPr>
          <a:xfrm flipV="1">
            <a:off x="6977980" y="2211110"/>
            <a:ext cx="0" cy="569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04B1D4-CA39-4AB0-949C-2D31849058CC}"/>
              </a:ext>
            </a:extLst>
          </p:cNvPr>
          <p:cNvCxnSpPr>
            <a:cxnSpLocks/>
          </p:cNvCxnSpPr>
          <p:nvPr/>
        </p:nvCxnSpPr>
        <p:spPr>
          <a:xfrm flipV="1">
            <a:off x="8248136" y="2211110"/>
            <a:ext cx="0" cy="6046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C05822-8D25-4065-A038-7FBA9E508815}"/>
              </a:ext>
            </a:extLst>
          </p:cNvPr>
          <p:cNvCxnSpPr>
            <a:cxnSpLocks/>
          </p:cNvCxnSpPr>
          <p:nvPr/>
        </p:nvCxnSpPr>
        <p:spPr>
          <a:xfrm flipV="1">
            <a:off x="3709759" y="3852884"/>
            <a:ext cx="0" cy="3637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DA1440-DF1F-4375-A36C-9A84542C6695}"/>
              </a:ext>
            </a:extLst>
          </p:cNvPr>
          <p:cNvCxnSpPr>
            <a:cxnSpLocks/>
          </p:cNvCxnSpPr>
          <p:nvPr/>
        </p:nvCxnSpPr>
        <p:spPr>
          <a:xfrm flipV="1">
            <a:off x="5069737" y="3852884"/>
            <a:ext cx="0" cy="3637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296548-BFC3-4A5A-86D1-06E9F79A47C1}"/>
              </a:ext>
            </a:extLst>
          </p:cNvPr>
          <p:cNvSpPr/>
          <p:nvPr/>
        </p:nvSpPr>
        <p:spPr>
          <a:xfrm>
            <a:off x="4734716" y="3058698"/>
            <a:ext cx="523084" cy="52308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CFE0A8-B99A-4FD9-A1C9-8B654F966423}"/>
              </a:ext>
            </a:extLst>
          </p:cNvPr>
          <p:cNvCxnSpPr>
            <a:cxnSpLocks/>
          </p:cNvCxnSpPr>
          <p:nvPr/>
        </p:nvCxnSpPr>
        <p:spPr>
          <a:xfrm flipV="1">
            <a:off x="6637279" y="3852884"/>
            <a:ext cx="0" cy="3637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126F47-96E0-4157-B957-9A93EE914259}"/>
              </a:ext>
            </a:extLst>
          </p:cNvPr>
          <p:cNvCxnSpPr>
            <a:cxnSpLocks/>
          </p:cNvCxnSpPr>
          <p:nvPr/>
        </p:nvCxnSpPr>
        <p:spPr>
          <a:xfrm flipV="1">
            <a:off x="8002181" y="3852884"/>
            <a:ext cx="0" cy="3637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465998-E079-4A20-B2F7-E8D451FC6534}"/>
              </a:ext>
            </a:extLst>
          </p:cNvPr>
          <p:cNvSpPr txBox="1"/>
          <p:nvPr/>
        </p:nvSpPr>
        <p:spPr>
          <a:xfrm>
            <a:off x="3656565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7D9849-813D-4BF3-A0FB-778F8B973BBF}"/>
              </a:ext>
            </a:extLst>
          </p:cNvPr>
          <p:cNvSpPr txBox="1"/>
          <p:nvPr/>
        </p:nvSpPr>
        <p:spPr>
          <a:xfrm>
            <a:off x="5397819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6F9910-BA62-4005-8C7A-A8FC4FFA2C4F}"/>
              </a:ext>
            </a:extLst>
          </p:cNvPr>
          <p:cNvSpPr txBox="1"/>
          <p:nvPr/>
        </p:nvSpPr>
        <p:spPr>
          <a:xfrm>
            <a:off x="6623502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C78006-C3BA-4BA7-ADA5-E1ED4EADD065}"/>
              </a:ext>
            </a:extLst>
          </p:cNvPr>
          <p:cNvSpPr txBox="1"/>
          <p:nvPr/>
        </p:nvSpPr>
        <p:spPr>
          <a:xfrm>
            <a:off x="7907557" y="170080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DF468A-5CEE-49F8-AD28-33BFA924CEC9}"/>
              </a:ext>
            </a:extLst>
          </p:cNvPr>
          <p:cNvSpPr txBox="1"/>
          <p:nvPr/>
        </p:nvSpPr>
        <p:spPr>
          <a:xfrm>
            <a:off x="3123417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2"/>
                </a:solidFill>
              </a:rPr>
              <a:t>Sample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3F111A-29E5-4287-87E9-A47562F0AD47}"/>
              </a:ext>
            </a:extLst>
          </p:cNvPr>
          <p:cNvSpPr txBox="1"/>
          <p:nvPr/>
        </p:nvSpPr>
        <p:spPr>
          <a:xfrm>
            <a:off x="4485289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1"/>
                </a:solidFill>
              </a:rPr>
              <a:t>Sample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F41619-3D2A-4489-B591-B08C2C58AA44}"/>
              </a:ext>
            </a:extLst>
          </p:cNvPr>
          <p:cNvSpPr txBox="1"/>
          <p:nvPr/>
        </p:nvSpPr>
        <p:spPr>
          <a:xfrm>
            <a:off x="6051441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4"/>
                </a:solidFill>
              </a:rPr>
              <a:t>Sample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B97861-12C1-48A9-88BB-D0F01D404191}"/>
              </a:ext>
            </a:extLst>
          </p:cNvPr>
          <p:cNvSpPr txBox="1"/>
          <p:nvPr/>
        </p:nvSpPr>
        <p:spPr>
          <a:xfrm>
            <a:off x="7423118" y="4317550"/>
            <a:ext cx="118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5"/>
                </a:solidFill>
              </a:rPr>
              <a:t>Sample Text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5C15D42-B81E-4382-A9D3-B345AB0CE089}"/>
              </a:ext>
            </a:extLst>
          </p:cNvPr>
          <p:cNvGrpSpPr/>
          <p:nvPr/>
        </p:nvGrpSpPr>
        <p:grpSpPr>
          <a:xfrm>
            <a:off x="3930034" y="3186449"/>
            <a:ext cx="205768" cy="303473"/>
            <a:chOff x="-4568825" y="963613"/>
            <a:chExt cx="3563938" cy="5256212"/>
          </a:xfrm>
        </p:grpSpPr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7826971-A034-4E1A-B794-D69EA3D2F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725" y="4770438"/>
              <a:ext cx="1455738" cy="1087438"/>
            </a:xfrm>
            <a:custGeom>
              <a:avLst/>
              <a:gdLst>
                <a:gd name="T0" fmla="*/ 0 w 917"/>
                <a:gd name="T1" fmla="*/ 0 h 685"/>
                <a:gd name="T2" fmla="*/ 0 w 917"/>
                <a:gd name="T3" fmla="*/ 685 h 685"/>
                <a:gd name="T4" fmla="*/ 917 w 917"/>
                <a:gd name="T5" fmla="*/ 685 h 685"/>
                <a:gd name="T6" fmla="*/ 917 w 917"/>
                <a:gd name="T7" fmla="*/ 229 h 685"/>
                <a:gd name="T8" fmla="*/ 917 w 917"/>
                <a:gd name="T9" fmla="*/ 0 h 685"/>
                <a:gd name="T10" fmla="*/ 0 w 917"/>
                <a:gd name="T11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7" h="685">
                  <a:moveTo>
                    <a:pt x="0" y="0"/>
                  </a:moveTo>
                  <a:lnTo>
                    <a:pt x="0" y="685"/>
                  </a:lnTo>
                  <a:lnTo>
                    <a:pt x="917" y="685"/>
                  </a:lnTo>
                  <a:lnTo>
                    <a:pt x="917" y="229"/>
                  </a:lnTo>
                  <a:lnTo>
                    <a:pt x="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EA4BB7FB-E131-4400-89DD-F87079D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5857875"/>
              <a:ext cx="1090613" cy="361950"/>
            </a:xfrm>
            <a:custGeom>
              <a:avLst/>
              <a:gdLst>
                <a:gd name="T0" fmla="*/ 316 w 506"/>
                <a:gd name="T1" fmla="*/ 169 h 169"/>
                <a:gd name="T2" fmla="*/ 190 w 506"/>
                <a:gd name="T3" fmla="*/ 169 h 169"/>
                <a:gd name="T4" fmla="*/ 88 w 506"/>
                <a:gd name="T5" fmla="*/ 118 h 169"/>
                <a:gd name="T6" fmla="*/ 0 w 506"/>
                <a:gd name="T7" fmla="*/ 0 h 169"/>
                <a:gd name="T8" fmla="*/ 506 w 506"/>
                <a:gd name="T9" fmla="*/ 0 h 169"/>
                <a:gd name="T10" fmla="*/ 418 w 506"/>
                <a:gd name="T11" fmla="*/ 118 h 169"/>
                <a:gd name="T12" fmla="*/ 316 w 506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169">
                  <a:moveTo>
                    <a:pt x="316" y="169"/>
                  </a:moveTo>
                  <a:cubicBezTo>
                    <a:pt x="190" y="169"/>
                    <a:pt x="190" y="169"/>
                    <a:pt x="190" y="169"/>
                  </a:cubicBezTo>
                  <a:cubicBezTo>
                    <a:pt x="152" y="169"/>
                    <a:pt x="114" y="152"/>
                    <a:pt x="88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418" y="118"/>
                    <a:pt x="418" y="118"/>
                    <a:pt x="418" y="118"/>
                  </a:cubicBezTo>
                  <a:cubicBezTo>
                    <a:pt x="392" y="152"/>
                    <a:pt x="354" y="169"/>
                    <a:pt x="316" y="16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BD9B002A-FC1F-46FF-A285-0352B9F06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68825" y="963613"/>
              <a:ext cx="3563938" cy="3806825"/>
            </a:xfrm>
            <a:custGeom>
              <a:avLst/>
              <a:gdLst>
                <a:gd name="T0" fmla="*/ 1625 w 1654"/>
                <a:gd name="T1" fmla="*/ 730 h 1773"/>
                <a:gd name="T2" fmla="*/ 899 w 1654"/>
                <a:gd name="T3" fmla="*/ 4 h 1773"/>
                <a:gd name="T4" fmla="*/ 827 w 1654"/>
                <a:gd name="T5" fmla="*/ 0 h 1773"/>
                <a:gd name="T6" fmla="*/ 755 w 1654"/>
                <a:gd name="T7" fmla="*/ 4 h 1773"/>
                <a:gd name="T8" fmla="*/ 29 w 1654"/>
                <a:gd name="T9" fmla="*/ 730 h 1773"/>
                <a:gd name="T10" fmla="*/ 278 w 1654"/>
                <a:gd name="T11" fmla="*/ 1414 h 1773"/>
                <a:gd name="T12" fmla="*/ 489 w 1654"/>
                <a:gd name="T13" fmla="*/ 1773 h 1773"/>
                <a:gd name="T14" fmla="*/ 1165 w 1654"/>
                <a:gd name="T15" fmla="*/ 1773 h 1773"/>
                <a:gd name="T16" fmla="*/ 1376 w 1654"/>
                <a:gd name="T17" fmla="*/ 1414 h 1773"/>
                <a:gd name="T18" fmla="*/ 1625 w 1654"/>
                <a:gd name="T19" fmla="*/ 73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773">
                  <a:moveTo>
                    <a:pt x="1625" y="730"/>
                  </a:moveTo>
                  <a:cubicBezTo>
                    <a:pt x="1583" y="350"/>
                    <a:pt x="1279" y="46"/>
                    <a:pt x="899" y="4"/>
                  </a:cubicBezTo>
                  <a:cubicBezTo>
                    <a:pt x="873" y="4"/>
                    <a:pt x="852" y="0"/>
                    <a:pt x="827" y="0"/>
                  </a:cubicBezTo>
                  <a:cubicBezTo>
                    <a:pt x="802" y="0"/>
                    <a:pt x="781" y="0"/>
                    <a:pt x="755" y="4"/>
                  </a:cubicBezTo>
                  <a:cubicBezTo>
                    <a:pt x="375" y="46"/>
                    <a:pt x="71" y="355"/>
                    <a:pt x="29" y="730"/>
                  </a:cubicBezTo>
                  <a:cubicBezTo>
                    <a:pt x="0" y="1000"/>
                    <a:pt x="101" y="1245"/>
                    <a:pt x="278" y="1414"/>
                  </a:cubicBezTo>
                  <a:cubicBezTo>
                    <a:pt x="380" y="1511"/>
                    <a:pt x="464" y="1638"/>
                    <a:pt x="489" y="1773"/>
                  </a:cubicBezTo>
                  <a:cubicBezTo>
                    <a:pt x="1165" y="1773"/>
                    <a:pt x="1165" y="1773"/>
                    <a:pt x="1165" y="1773"/>
                  </a:cubicBezTo>
                  <a:cubicBezTo>
                    <a:pt x="1190" y="1638"/>
                    <a:pt x="1274" y="1511"/>
                    <a:pt x="1376" y="1414"/>
                  </a:cubicBezTo>
                  <a:cubicBezTo>
                    <a:pt x="1553" y="1245"/>
                    <a:pt x="1654" y="1000"/>
                    <a:pt x="1625" y="7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7B24FDF4-978C-4F82-96AB-323E51B61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1779588"/>
              <a:ext cx="1273175" cy="2355850"/>
            </a:xfrm>
            <a:custGeom>
              <a:avLst/>
              <a:gdLst>
                <a:gd name="T0" fmla="*/ 802 w 802"/>
                <a:gd name="T1" fmla="*/ 514 h 1484"/>
                <a:gd name="T2" fmla="*/ 457 w 802"/>
                <a:gd name="T3" fmla="*/ 514 h 1484"/>
                <a:gd name="T4" fmla="*/ 744 w 802"/>
                <a:gd name="T5" fmla="*/ 0 h 1484"/>
                <a:gd name="T6" fmla="*/ 400 w 802"/>
                <a:gd name="T7" fmla="*/ 0 h 1484"/>
                <a:gd name="T8" fmla="*/ 0 w 802"/>
                <a:gd name="T9" fmla="*/ 743 h 1484"/>
                <a:gd name="T10" fmla="*/ 286 w 802"/>
                <a:gd name="T11" fmla="*/ 743 h 1484"/>
                <a:gd name="T12" fmla="*/ 0 w 802"/>
                <a:gd name="T13" fmla="*/ 1484 h 1484"/>
                <a:gd name="T14" fmla="*/ 802 w 802"/>
                <a:gd name="T15" fmla="*/ 51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1484">
                  <a:moveTo>
                    <a:pt x="802" y="514"/>
                  </a:moveTo>
                  <a:lnTo>
                    <a:pt x="457" y="514"/>
                  </a:lnTo>
                  <a:lnTo>
                    <a:pt x="744" y="0"/>
                  </a:lnTo>
                  <a:lnTo>
                    <a:pt x="400" y="0"/>
                  </a:lnTo>
                  <a:lnTo>
                    <a:pt x="0" y="743"/>
                  </a:lnTo>
                  <a:lnTo>
                    <a:pt x="286" y="743"/>
                  </a:lnTo>
                  <a:lnTo>
                    <a:pt x="0" y="1484"/>
                  </a:lnTo>
                  <a:lnTo>
                    <a:pt x="802" y="5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1E50F493-B420-4617-99B4-1230D858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725" y="5041900"/>
              <a:ext cx="727075" cy="182563"/>
            </a:xfrm>
            <a:custGeom>
              <a:avLst/>
              <a:gdLst>
                <a:gd name="T0" fmla="*/ 296 w 338"/>
                <a:gd name="T1" fmla="*/ 85 h 85"/>
                <a:gd name="T2" fmla="*/ 338 w 338"/>
                <a:gd name="T3" fmla="*/ 43 h 85"/>
                <a:gd name="T4" fmla="*/ 296 w 338"/>
                <a:gd name="T5" fmla="*/ 0 h 85"/>
                <a:gd name="T6" fmla="*/ 0 w 338"/>
                <a:gd name="T7" fmla="*/ 0 h 85"/>
                <a:gd name="T8" fmla="*/ 0 w 338"/>
                <a:gd name="T9" fmla="*/ 85 h 85"/>
                <a:gd name="T10" fmla="*/ 296 w 338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85">
                  <a:moveTo>
                    <a:pt x="296" y="85"/>
                  </a:moveTo>
                  <a:cubicBezTo>
                    <a:pt x="321" y="85"/>
                    <a:pt x="338" y="68"/>
                    <a:pt x="338" y="43"/>
                  </a:cubicBezTo>
                  <a:cubicBezTo>
                    <a:pt x="338" y="17"/>
                    <a:pt x="321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96" y="85"/>
                    <a:pt x="296" y="85"/>
                    <a:pt x="296" y="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3EBE1FF2-1BA5-4AD5-9665-C97CB4BE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725" y="5403850"/>
              <a:ext cx="454025" cy="182563"/>
            </a:xfrm>
            <a:custGeom>
              <a:avLst/>
              <a:gdLst>
                <a:gd name="T0" fmla="*/ 169 w 211"/>
                <a:gd name="T1" fmla="*/ 85 h 85"/>
                <a:gd name="T2" fmla="*/ 211 w 211"/>
                <a:gd name="T3" fmla="*/ 42 h 85"/>
                <a:gd name="T4" fmla="*/ 169 w 211"/>
                <a:gd name="T5" fmla="*/ 0 h 85"/>
                <a:gd name="T6" fmla="*/ 0 w 211"/>
                <a:gd name="T7" fmla="*/ 0 h 85"/>
                <a:gd name="T8" fmla="*/ 0 w 211"/>
                <a:gd name="T9" fmla="*/ 85 h 85"/>
                <a:gd name="T10" fmla="*/ 169 w 211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85">
                  <a:moveTo>
                    <a:pt x="169" y="85"/>
                  </a:moveTo>
                  <a:cubicBezTo>
                    <a:pt x="195" y="85"/>
                    <a:pt x="211" y="68"/>
                    <a:pt x="211" y="42"/>
                  </a:cubicBezTo>
                  <a:cubicBezTo>
                    <a:pt x="211" y="17"/>
                    <a:pt x="195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69" y="85"/>
                    <a:pt x="169" y="85"/>
                    <a:pt x="169" y="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1310B644-38BA-4A18-A4F1-7623E4BD8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3013" y="5041900"/>
              <a:ext cx="454025" cy="182563"/>
            </a:xfrm>
            <a:custGeom>
              <a:avLst/>
              <a:gdLst>
                <a:gd name="T0" fmla="*/ 211 w 211"/>
                <a:gd name="T1" fmla="*/ 0 h 85"/>
                <a:gd name="T2" fmla="*/ 42 w 211"/>
                <a:gd name="T3" fmla="*/ 0 h 85"/>
                <a:gd name="T4" fmla="*/ 0 w 211"/>
                <a:gd name="T5" fmla="*/ 43 h 85"/>
                <a:gd name="T6" fmla="*/ 42 w 211"/>
                <a:gd name="T7" fmla="*/ 85 h 85"/>
                <a:gd name="T8" fmla="*/ 211 w 211"/>
                <a:gd name="T9" fmla="*/ 85 h 85"/>
                <a:gd name="T10" fmla="*/ 211 w 211"/>
                <a:gd name="T11" fmla="*/ 43 h 85"/>
                <a:gd name="T12" fmla="*/ 211 w 211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85">
                  <a:moveTo>
                    <a:pt x="21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68"/>
                    <a:pt x="17" y="85"/>
                    <a:pt x="42" y="85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43"/>
                    <a:pt x="211" y="43"/>
                    <a:pt x="211" y="43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A7C4E2F0-1FD1-4249-A85B-D381AE15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87650" y="5403850"/>
              <a:ext cx="728663" cy="182563"/>
            </a:xfrm>
            <a:custGeom>
              <a:avLst/>
              <a:gdLst>
                <a:gd name="T0" fmla="*/ 42 w 338"/>
                <a:gd name="T1" fmla="*/ 0 h 85"/>
                <a:gd name="T2" fmla="*/ 0 w 338"/>
                <a:gd name="T3" fmla="*/ 42 h 85"/>
                <a:gd name="T4" fmla="*/ 42 w 338"/>
                <a:gd name="T5" fmla="*/ 85 h 85"/>
                <a:gd name="T6" fmla="*/ 338 w 338"/>
                <a:gd name="T7" fmla="*/ 85 h 85"/>
                <a:gd name="T8" fmla="*/ 338 w 338"/>
                <a:gd name="T9" fmla="*/ 0 h 85"/>
                <a:gd name="T10" fmla="*/ 42 w 338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85">
                  <a:moveTo>
                    <a:pt x="42" y="0"/>
                  </a:moveTo>
                  <a:cubicBezTo>
                    <a:pt x="17" y="0"/>
                    <a:pt x="0" y="17"/>
                    <a:pt x="0" y="42"/>
                  </a:cubicBezTo>
                  <a:cubicBezTo>
                    <a:pt x="0" y="68"/>
                    <a:pt x="17" y="85"/>
                    <a:pt x="42" y="85"/>
                  </a:cubicBezTo>
                  <a:cubicBezTo>
                    <a:pt x="338" y="85"/>
                    <a:pt x="338" y="85"/>
                    <a:pt x="338" y="85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F95A2A-43BE-40E5-B9DE-B9372B0BD0CE}"/>
              </a:ext>
            </a:extLst>
          </p:cNvPr>
          <p:cNvGrpSpPr/>
          <p:nvPr/>
        </p:nvGrpSpPr>
        <p:grpSpPr>
          <a:xfrm>
            <a:off x="5622662" y="3104260"/>
            <a:ext cx="277134" cy="460334"/>
            <a:chOff x="5073650" y="4313238"/>
            <a:chExt cx="1414462" cy="2349500"/>
          </a:xfrm>
        </p:grpSpPr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5EF6AF85-11E9-4FBA-AC68-2BAB7E78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4313238"/>
              <a:ext cx="1414462" cy="2349500"/>
            </a:xfrm>
            <a:custGeom>
              <a:avLst/>
              <a:gdLst>
                <a:gd name="T0" fmla="*/ 1096 w 1224"/>
                <a:gd name="T1" fmla="*/ 698 h 2040"/>
                <a:gd name="T2" fmla="*/ 1224 w 1224"/>
                <a:gd name="T3" fmla="*/ 458 h 2040"/>
                <a:gd name="T4" fmla="*/ 1224 w 1224"/>
                <a:gd name="T5" fmla="*/ 0 h 2040"/>
                <a:gd name="T6" fmla="*/ 0 w 1224"/>
                <a:gd name="T7" fmla="*/ 0 h 2040"/>
                <a:gd name="T8" fmla="*/ 0 w 1224"/>
                <a:gd name="T9" fmla="*/ 458 h 2040"/>
                <a:gd name="T10" fmla="*/ 128 w 1224"/>
                <a:gd name="T11" fmla="*/ 698 h 2040"/>
                <a:gd name="T12" fmla="*/ 530 w 1224"/>
                <a:gd name="T13" fmla="*/ 966 h 2040"/>
                <a:gd name="T14" fmla="*/ 530 w 1224"/>
                <a:gd name="T15" fmla="*/ 1074 h 2040"/>
                <a:gd name="T16" fmla="*/ 128 w 1224"/>
                <a:gd name="T17" fmla="*/ 1343 h 2040"/>
                <a:gd name="T18" fmla="*/ 0 w 1224"/>
                <a:gd name="T19" fmla="*/ 1582 h 2040"/>
                <a:gd name="T20" fmla="*/ 0 w 1224"/>
                <a:gd name="T21" fmla="*/ 2040 h 2040"/>
                <a:gd name="T22" fmla="*/ 1224 w 1224"/>
                <a:gd name="T23" fmla="*/ 2040 h 2040"/>
                <a:gd name="T24" fmla="*/ 1224 w 1224"/>
                <a:gd name="T25" fmla="*/ 1582 h 2040"/>
                <a:gd name="T26" fmla="*/ 1096 w 1224"/>
                <a:gd name="T27" fmla="*/ 1342 h 2040"/>
                <a:gd name="T28" fmla="*/ 694 w 1224"/>
                <a:gd name="T29" fmla="*/ 1074 h 2040"/>
                <a:gd name="T30" fmla="*/ 694 w 1224"/>
                <a:gd name="T31" fmla="*/ 966 h 2040"/>
                <a:gd name="T32" fmla="*/ 1096 w 1224"/>
                <a:gd name="T33" fmla="*/ 698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4" h="2040">
                  <a:moveTo>
                    <a:pt x="1096" y="698"/>
                  </a:moveTo>
                  <a:cubicBezTo>
                    <a:pt x="1176" y="644"/>
                    <a:pt x="1224" y="554"/>
                    <a:pt x="1224" y="458"/>
                  </a:cubicBezTo>
                  <a:cubicBezTo>
                    <a:pt x="1224" y="0"/>
                    <a:pt x="1224" y="0"/>
                    <a:pt x="1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554"/>
                    <a:pt x="48" y="644"/>
                    <a:pt x="128" y="698"/>
                  </a:cubicBezTo>
                  <a:cubicBezTo>
                    <a:pt x="530" y="966"/>
                    <a:pt x="530" y="966"/>
                    <a:pt x="530" y="966"/>
                  </a:cubicBezTo>
                  <a:cubicBezTo>
                    <a:pt x="530" y="1074"/>
                    <a:pt x="530" y="1074"/>
                    <a:pt x="530" y="1074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48" y="1396"/>
                    <a:pt x="0" y="1486"/>
                    <a:pt x="0" y="1582"/>
                  </a:cubicBezTo>
                  <a:cubicBezTo>
                    <a:pt x="0" y="2040"/>
                    <a:pt x="0" y="2040"/>
                    <a:pt x="0" y="2040"/>
                  </a:cubicBezTo>
                  <a:cubicBezTo>
                    <a:pt x="1224" y="2040"/>
                    <a:pt x="1224" y="2040"/>
                    <a:pt x="1224" y="2040"/>
                  </a:cubicBezTo>
                  <a:cubicBezTo>
                    <a:pt x="1224" y="1582"/>
                    <a:pt x="1224" y="1582"/>
                    <a:pt x="1224" y="1582"/>
                  </a:cubicBezTo>
                  <a:cubicBezTo>
                    <a:pt x="1224" y="1486"/>
                    <a:pt x="1176" y="1396"/>
                    <a:pt x="1096" y="1342"/>
                  </a:cubicBezTo>
                  <a:cubicBezTo>
                    <a:pt x="694" y="1074"/>
                    <a:pt x="694" y="1074"/>
                    <a:pt x="694" y="1074"/>
                  </a:cubicBezTo>
                  <a:cubicBezTo>
                    <a:pt x="694" y="966"/>
                    <a:pt x="694" y="966"/>
                    <a:pt x="694" y="966"/>
                  </a:cubicBezTo>
                  <a:lnTo>
                    <a:pt x="1096" y="6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82E3A0D0-1D20-426A-817A-3BE1BA02A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4492625"/>
              <a:ext cx="1131887" cy="2170113"/>
            </a:xfrm>
            <a:custGeom>
              <a:avLst/>
              <a:gdLst>
                <a:gd name="T0" fmla="*/ 906 w 980"/>
                <a:gd name="T1" fmla="*/ 440 h 1884"/>
                <a:gd name="T2" fmla="*/ 980 w 980"/>
                <a:gd name="T3" fmla="*/ 302 h 1884"/>
                <a:gd name="T4" fmla="*/ 980 w 980"/>
                <a:gd name="T5" fmla="*/ 302 h 1884"/>
                <a:gd name="T6" fmla="*/ 892 w 980"/>
                <a:gd name="T7" fmla="*/ 189 h 1884"/>
                <a:gd name="T8" fmla="*/ 277 w 980"/>
                <a:gd name="T9" fmla="*/ 36 h 1884"/>
                <a:gd name="T10" fmla="*/ 0 w 980"/>
                <a:gd name="T11" fmla="*/ 252 h 1884"/>
                <a:gd name="T12" fmla="*/ 0 w 980"/>
                <a:gd name="T13" fmla="*/ 302 h 1884"/>
                <a:gd name="T14" fmla="*/ 74 w 980"/>
                <a:gd name="T15" fmla="*/ 440 h 1884"/>
                <a:gd name="T16" fmla="*/ 449 w 980"/>
                <a:gd name="T17" fmla="*/ 715 h 1884"/>
                <a:gd name="T18" fmla="*/ 449 w 980"/>
                <a:gd name="T19" fmla="*/ 1363 h 1884"/>
                <a:gd name="T20" fmla="*/ 161 w 980"/>
                <a:gd name="T21" fmla="*/ 1547 h 1884"/>
                <a:gd name="T22" fmla="*/ 161 w 980"/>
                <a:gd name="T23" fmla="*/ 1547 h 1884"/>
                <a:gd name="T24" fmla="*/ 0 w 980"/>
                <a:gd name="T25" fmla="*/ 1643 h 1884"/>
                <a:gd name="T26" fmla="*/ 0 w 980"/>
                <a:gd name="T27" fmla="*/ 1644 h 1884"/>
                <a:gd name="T28" fmla="*/ 0 w 980"/>
                <a:gd name="T29" fmla="*/ 1884 h 1884"/>
                <a:gd name="T30" fmla="*/ 980 w 980"/>
                <a:gd name="T31" fmla="*/ 1884 h 1884"/>
                <a:gd name="T32" fmla="*/ 980 w 980"/>
                <a:gd name="T33" fmla="*/ 1426 h 1884"/>
                <a:gd name="T34" fmla="*/ 980 w 980"/>
                <a:gd name="T35" fmla="*/ 1424 h 1884"/>
                <a:gd name="T36" fmla="*/ 825 w 980"/>
                <a:gd name="T37" fmla="*/ 1302 h 1884"/>
                <a:gd name="T38" fmla="*/ 741 w 980"/>
                <a:gd name="T39" fmla="*/ 1317 h 1884"/>
                <a:gd name="T40" fmla="*/ 531 w 980"/>
                <a:gd name="T41" fmla="*/ 1140 h 1884"/>
                <a:gd name="T42" fmla="*/ 531 w 980"/>
                <a:gd name="T43" fmla="*/ 715 h 1884"/>
                <a:gd name="T44" fmla="*/ 906 w 980"/>
                <a:gd name="T45" fmla="*/ 440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0" h="1884">
                  <a:moveTo>
                    <a:pt x="906" y="440"/>
                  </a:moveTo>
                  <a:cubicBezTo>
                    <a:pt x="952" y="409"/>
                    <a:pt x="980" y="357"/>
                    <a:pt x="980" y="302"/>
                  </a:cubicBezTo>
                  <a:cubicBezTo>
                    <a:pt x="980" y="302"/>
                    <a:pt x="980" y="302"/>
                    <a:pt x="980" y="302"/>
                  </a:cubicBezTo>
                  <a:cubicBezTo>
                    <a:pt x="980" y="249"/>
                    <a:pt x="943" y="202"/>
                    <a:pt x="892" y="189"/>
                  </a:cubicBezTo>
                  <a:cubicBezTo>
                    <a:pt x="277" y="36"/>
                    <a:pt x="277" y="36"/>
                    <a:pt x="277" y="36"/>
                  </a:cubicBezTo>
                  <a:cubicBezTo>
                    <a:pt x="137" y="0"/>
                    <a:pt x="0" y="107"/>
                    <a:pt x="0" y="25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57"/>
                    <a:pt x="28" y="409"/>
                    <a:pt x="74" y="440"/>
                  </a:cubicBezTo>
                  <a:cubicBezTo>
                    <a:pt x="449" y="715"/>
                    <a:pt x="449" y="715"/>
                    <a:pt x="449" y="715"/>
                  </a:cubicBezTo>
                  <a:cubicBezTo>
                    <a:pt x="449" y="1363"/>
                    <a:pt x="449" y="1363"/>
                    <a:pt x="449" y="1363"/>
                  </a:cubicBezTo>
                  <a:cubicBezTo>
                    <a:pt x="449" y="1511"/>
                    <a:pt x="296" y="1609"/>
                    <a:pt x="161" y="1547"/>
                  </a:cubicBezTo>
                  <a:cubicBezTo>
                    <a:pt x="161" y="1547"/>
                    <a:pt x="161" y="1547"/>
                    <a:pt x="161" y="1547"/>
                  </a:cubicBezTo>
                  <a:cubicBezTo>
                    <a:pt x="89" y="1513"/>
                    <a:pt x="1" y="1563"/>
                    <a:pt x="0" y="1643"/>
                  </a:cubicBezTo>
                  <a:cubicBezTo>
                    <a:pt x="0" y="1643"/>
                    <a:pt x="0" y="1644"/>
                    <a:pt x="0" y="1644"/>
                  </a:cubicBezTo>
                  <a:cubicBezTo>
                    <a:pt x="0" y="1884"/>
                    <a:pt x="0" y="1884"/>
                    <a:pt x="0" y="1884"/>
                  </a:cubicBezTo>
                  <a:cubicBezTo>
                    <a:pt x="980" y="1884"/>
                    <a:pt x="980" y="1884"/>
                    <a:pt x="980" y="1884"/>
                  </a:cubicBezTo>
                  <a:cubicBezTo>
                    <a:pt x="980" y="1426"/>
                    <a:pt x="980" y="1426"/>
                    <a:pt x="980" y="1426"/>
                  </a:cubicBezTo>
                  <a:cubicBezTo>
                    <a:pt x="980" y="1426"/>
                    <a:pt x="980" y="1425"/>
                    <a:pt x="980" y="1424"/>
                  </a:cubicBezTo>
                  <a:cubicBezTo>
                    <a:pt x="979" y="1346"/>
                    <a:pt x="903" y="1289"/>
                    <a:pt x="825" y="1302"/>
                  </a:cubicBezTo>
                  <a:cubicBezTo>
                    <a:pt x="741" y="1317"/>
                    <a:pt x="741" y="1317"/>
                    <a:pt x="741" y="1317"/>
                  </a:cubicBezTo>
                  <a:cubicBezTo>
                    <a:pt x="631" y="1336"/>
                    <a:pt x="531" y="1251"/>
                    <a:pt x="531" y="1140"/>
                  </a:cubicBezTo>
                  <a:cubicBezTo>
                    <a:pt x="531" y="715"/>
                    <a:pt x="531" y="715"/>
                    <a:pt x="531" y="715"/>
                  </a:cubicBezTo>
                  <a:lnTo>
                    <a:pt x="906" y="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CA087A0-6198-46D3-890C-3EDC6FF7DB7D}"/>
              </a:ext>
            </a:extLst>
          </p:cNvPr>
          <p:cNvGrpSpPr/>
          <p:nvPr/>
        </p:nvGrpSpPr>
        <p:grpSpPr>
          <a:xfrm>
            <a:off x="6873780" y="3170376"/>
            <a:ext cx="311719" cy="310878"/>
            <a:chOff x="-4597400" y="1811338"/>
            <a:chExt cx="5294313" cy="5280025"/>
          </a:xfrm>
        </p:grpSpPr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3E2C0127-B59C-427E-BC74-AB051EBDE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7962" y="4922838"/>
              <a:ext cx="974725" cy="971550"/>
            </a:xfrm>
            <a:custGeom>
              <a:avLst/>
              <a:gdLst>
                <a:gd name="T0" fmla="*/ 614 w 614"/>
                <a:gd name="T1" fmla="*/ 386 h 612"/>
                <a:gd name="T2" fmla="*/ 387 w 614"/>
                <a:gd name="T3" fmla="*/ 612 h 612"/>
                <a:gd name="T4" fmla="*/ 0 w 614"/>
                <a:gd name="T5" fmla="*/ 225 h 612"/>
                <a:gd name="T6" fmla="*/ 226 w 614"/>
                <a:gd name="T7" fmla="*/ 0 h 612"/>
                <a:gd name="T8" fmla="*/ 614 w 614"/>
                <a:gd name="T9" fmla="*/ 38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612">
                  <a:moveTo>
                    <a:pt x="614" y="386"/>
                  </a:moveTo>
                  <a:lnTo>
                    <a:pt x="387" y="612"/>
                  </a:lnTo>
                  <a:lnTo>
                    <a:pt x="0" y="225"/>
                  </a:lnTo>
                  <a:lnTo>
                    <a:pt x="226" y="0"/>
                  </a:lnTo>
                  <a:lnTo>
                    <a:pt x="614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Oval 47">
              <a:extLst>
                <a:ext uri="{FF2B5EF4-FFF2-40B4-BE49-F238E27FC236}">
                  <a16:creationId xmlns:a16="http://schemas.microsoft.com/office/drawing/2014/main" id="{E529A97C-6082-497E-A622-A020B910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97400" y="1811338"/>
              <a:ext cx="4013201" cy="4003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Oval 48">
              <a:extLst>
                <a:ext uri="{FF2B5EF4-FFF2-40B4-BE49-F238E27FC236}">
                  <a16:creationId xmlns:a16="http://schemas.microsoft.com/office/drawing/2014/main" id="{35C86E70-5875-4EAC-923E-842AD37E7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22750" y="2185988"/>
              <a:ext cx="3263901" cy="32543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6EFFBDC6-6344-414F-B20E-67F52DF8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7600" y="5281613"/>
              <a:ext cx="1814513" cy="1809750"/>
            </a:xfrm>
            <a:custGeom>
              <a:avLst/>
              <a:gdLst>
                <a:gd name="T0" fmla="*/ 233 w 843"/>
                <a:gd name="T1" fmla="*/ 43 h 843"/>
                <a:gd name="T2" fmla="*/ 43 w 843"/>
                <a:gd name="T3" fmla="*/ 233 h 843"/>
                <a:gd name="T4" fmla="*/ 43 w 843"/>
                <a:gd name="T5" fmla="*/ 388 h 843"/>
                <a:gd name="T6" fmla="*/ 454 w 843"/>
                <a:gd name="T7" fmla="*/ 800 h 843"/>
                <a:gd name="T8" fmla="*/ 609 w 843"/>
                <a:gd name="T9" fmla="*/ 800 h 843"/>
                <a:gd name="T10" fmla="*/ 800 w 843"/>
                <a:gd name="T11" fmla="*/ 609 h 843"/>
                <a:gd name="T12" fmla="*/ 800 w 843"/>
                <a:gd name="T13" fmla="*/ 454 h 843"/>
                <a:gd name="T14" fmla="*/ 388 w 843"/>
                <a:gd name="T15" fmla="*/ 43 h 843"/>
                <a:gd name="T16" fmla="*/ 233 w 843"/>
                <a:gd name="T17" fmla="*/ 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843">
                  <a:moveTo>
                    <a:pt x="233" y="43"/>
                  </a:moveTo>
                  <a:cubicBezTo>
                    <a:pt x="43" y="233"/>
                    <a:pt x="43" y="233"/>
                    <a:pt x="43" y="233"/>
                  </a:cubicBezTo>
                  <a:cubicBezTo>
                    <a:pt x="0" y="276"/>
                    <a:pt x="0" y="346"/>
                    <a:pt x="43" y="388"/>
                  </a:cubicBezTo>
                  <a:cubicBezTo>
                    <a:pt x="454" y="800"/>
                    <a:pt x="454" y="800"/>
                    <a:pt x="454" y="800"/>
                  </a:cubicBezTo>
                  <a:cubicBezTo>
                    <a:pt x="497" y="843"/>
                    <a:pt x="566" y="843"/>
                    <a:pt x="609" y="800"/>
                  </a:cubicBezTo>
                  <a:cubicBezTo>
                    <a:pt x="800" y="609"/>
                    <a:pt x="800" y="609"/>
                    <a:pt x="800" y="609"/>
                  </a:cubicBezTo>
                  <a:cubicBezTo>
                    <a:pt x="843" y="566"/>
                    <a:pt x="843" y="497"/>
                    <a:pt x="800" y="454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46" y="0"/>
                    <a:pt x="276" y="0"/>
                    <a:pt x="233" y="4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1D39F-331F-44A2-B2BD-39B3644031FA}"/>
              </a:ext>
            </a:extLst>
          </p:cNvPr>
          <p:cNvGrpSpPr/>
          <p:nvPr/>
        </p:nvGrpSpPr>
        <p:grpSpPr>
          <a:xfrm>
            <a:off x="8115933" y="3241607"/>
            <a:ext cx="286881" cy="187393"/>
            <a:chOff x="3125788" y="5749926"/>
            <a:chExt cx="5268913" cy="3441700"/>
          </a:xfrm>
        </p:grpSpPr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34EF127D-5D46-433B-B450-4DC3E27F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8015288"/>
              <a:ext cx="1074738" cy="1176338"/>
            </a:xfrm>
            <a:custGeom>
              <a:avLst/>
              <a:gdLst>
                <a:gd name="T0" fmla="*/ 229 w 677"/>
                <a:gd name="T1" fmla="*/ 0 h 741"/>
                <a:gd name="T2" fmla="*/ 0 w 677"/>
                <a:gd name="T3" fmla="*/ 741 h 741"/>
                <a:gd name="T4" fmla="*/ 677 w 677"/>
                <a:gd name="T5" fmla="*/ 291 h 741"/>
                <a:gd name="T6" fmla="*/ 229 w 677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7" h="741">
                  <a:moveTo>
                    <a:pt x="229" y="0"/>
                  </a:moveTo>
                  <a:lnTo>
                    <a:pt x="0" y="741"/>
                  </a:lnTo>
                  <a:lnTo>
                    <a:pt x="677" y="29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3D47C792-5CF6-4A8E-9789-557F3A69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5749926"/>
              <a:ext cx="5268913" cy="3441700"/>
            </a:xfrm>
            <a:custGeom>
              <a:avLst/>
              <a:gdLst>
                <a:gd name="T0" fmla="*/ 975 w 3319"/>
                <a:gd name="T1" fmla="*/ 1198 h 2168"/>
                <a:gd name="T2" fmla="*/ 3319 w 3319"/>
                <a:gd name="T3" fmla="*/ 0 h 2168"/>
                <a:gd name="T4" fmla="*/ 1376 w 3319"/>
                <a:gd name="T5" fmla="*/ 1427 h 2168"/>
                <a:gd name="T6" fmla="*/ 2519 w 3319"/>
                <a:gd name="T7" fmla="*/ 2168 h 2168"/>
                <a:gd name="T8" fmla="*/ 3319 w 3319"/>
                <a:gd name="T9" fmla="*/ 0 h 2168"/>
                <a:gd name="T10" fmla="*/ 0 w 3319"/>
                <a:gd name="T11" fmla="*/ 685 h 2168"/>
                <a:gd name="T12" fmla="*/ 975 w 3319"/>
                <a:gd name="T13" fmla="*/ 119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9" h="2168">
                  <a:moveTo>
                    <a:pt x="975" y="1198"/>
                  </a:moveTo>
                  <a:lnTo>
                    <a:pt x="3319" y="0"/>
                  </a:lnTo>
                  <a:lnTo>
                    <a:pt x="1376" y="1427"/>
                  </a:lnTo>
                  <a:lnTo>
                    <a:pt x="2519" y="2168"/>
                  </a:lnTo>
                  <a:lnTo>
                    <a:pt x="3319" y="0"/>
                  </a:lnTo>
                  <a:lnTo>
                    <a:pt x="0" y="685"/>
                  </a:lnTo>
                  <a:lnTo>
                    <a:pt x="975" y="1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398ECAB5-3A6E-4D30-B284-1CB6FEB4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749926"/>
              <a:ext cx="3721100" cy="3441700"/>
            </a:xfrm>
            <a:custGeom>
              <a:avLst/>
              <a:gdLst>
                <a:gd name="T0" fmla="*/ 401 w 2344"/>
                <a:gd name="T1" fmla="*/ 1427 h 2168"/>
                <a:gd name="T2" fmla="*/ 176 w 2344"/>
                <a:gd name="T3" fmla="*/ 2168 h 2168"/>
                <a:gd name="T4" fmla="*/ 0 w 2344"/>
                <a:gd name="T5" fmla="*/ 1198 h 2168"/>
                <a:gd name="T6" fmla="*/ 2344 w 2344"/>
                <a:gd name="T7" fmla="*/ 0 h 2168"/>
                <a:gd name="T8" fmla="*/ 401 w 2344"/>
                <a:gd name="T9" fmla="*/ 1427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4" h="2168">
                  <a:moveTo>
                    <a:pt x="401" y="1427"/>
                  </a:moveTo>
                  <a:lnTo>
                    <a:pt x="176" y="2168"/>
                  </a:lnTo>
                  <a:lnTo>
                    <a:pt x="0" y="1198"/>
                  </a:lnTo>
                  <a:lnTo>
                    <a:pt x="2344" y="0"/>
                  </a:lnTo>
                  <a:lnTo>
                    <a:pt x="401" y="14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A62E99-9105-4FAB-AD46-A6EA42F16F72}"/>
              </a:ext>
            </a:extLst>
          </p:cNvPr>
          <p:cNvGrpSpPr/>
          <p:nvPr/>
        </p:nvGrpSpPr>
        <p:grpSpPr>
          <a:xfrm>
            <a:off x="3298842" y="5456062"/>
            <a:ext cx="921548" cy="338554"/>
            <a:chOff x="3298842" y="5456062"/>
            <a:chExt cx="921548" cy="33855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982686-D17F-426B-8694-AEBFE765F992}"/>
                </a:ext>
              </a:extLst>
            </p:cNvPr>
            <p:cNvSpPr txBox="1"/>
            <p:nvPr/>
          </p:nvSpPr>
          <p:spPr>
            <a:xfrm>
              <a:off x="3521160" y="5456062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 1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0A95654-1B29-45D3-AEA0-B1829A95DBA7}"/>
                </a:ext>
              </a:extLst>
            </p:cNvPr>
            <p:cNvSpPr/>
            <p:nvPr/>
          </p:nvSpPr>
          <p:spPr>
            <a:xfrm>
              <a:off x="3298842" y="5545440"/>
              <a:ext cx="159798" cy="159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1E7BF27-7671-4079-AB30-6502579D04E8}"/>
              </a:ext>
            </a:extLst>
          </p:cNvPr>
          <p:cNvGrpSpPr/>
          <p:nvPr/>
        </p:nvGrpSpPr>
        <p:grpSpPr>
          <a:xfrm>
            <a:off x="4856594" y="5456062"/>
            <a:ext cx="921548" cy="338554"/>
            <a:chOff x="3298842" y="5456062"/>
            <a:chExt cx="921548" cy="338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00FE4F6-8DE4-47A9-8B1F-D8396D1CD900}"/>
                </a:ext>
              </a:extLst>
            </p:cNvPr>
            <p:cNvSpPr txBox="1"/>
            <p:nvPr/>
          </p:nvSpPr>
          <p:spPr>
            <a:xfrm>
              <a:off x="3521160" y="5456062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 2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9F36760-308A-4ECA-9BAE-50BD7B0886B2}"/>
                </a:ext>
              </a:extLst>
            </p:cNvPr>
            <p:cNvSpPr/>
            <p:nvPr/>
          </p:nvSpPr>
          <p:spPr>
            <a:xfrm>
              <a:off x="3298842" y="5545440"/>
              <a:ext cx="159798" cy="159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F3D1F4-5C4C-46A3-9DE7-4737A71C5A91}"/>
              </a:ext>
            </a:extLst>
          </p:cNvPr>
          <p:cNvGrpSpPr/>
          <p:nvPr/>
        </p:nvGrpSpPr>
        <p:grpSpPr>
          <a:xfrm>
            <a:off x="6414346" y="5456062"/>
            <a:ext cx="921548" cy="338554"/>
            <a:chOff x="3298842" y="5456062"/>
            <a:chExt cx="921548" cy="33855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E15EF9E-0589-4958-94A7-E2D1ADAFF890}"/>
                </a:ext>
              </a:extLst>
            </p:cNvPr>
            <p:cNvSpPr txBox="1"/>
            <p:nvPr/>
          </p:nvSpPr>
          <p:spPr>
            <a:xfrm>
              <a:off x="3521160" y="5456062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 3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F72B089-5459-45E9-A882-89C9659E61E4}"/>
                </a:ext>
              </a:extLst>
            </p:cNvPr>
            <p:cNvSpPr/>
            <p:nvPr/>
          </p:nvSpPr>
          <p:spPr>
            <a:xfrm>
              <a:off x="3298842" y="5545440"/>
              <a:ext cx="159798" cy="1597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98C77B-59F5-4E6F-8934-C9ACE3228E65}"/>
              </a:ext>
            </a:extLst>
          </p:cNvPr>
          <p:cNvGrpSpPr/>
          <p:nvPr/>
        </p:nvGrpSpPr>
        <p:grpSpPr>
          <a:xfrm>
            <a:off x="7972099" y="5456062"/>
            <a:ext cx="921548" cy="338554"/>
            <a:chOff x="3298842" y="5456062"/>
            <a:chExt cx="921548" cy="33855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E2BFBFF-19F3-4E92-AC77-C43EC11D1D43}"/>
                </a:ext>
              </a:extLst>
            </p:cNvPr>
            <p:cNvSpPr txBox="1"/>
            <p:nvPr/>
          </p:nvSpPr>
          <p:spPr>
            <a:xfrm>
              <a:off x="3521160" y="5456062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 4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3D66A0C-3B15-4C7C-8AA1-CFF03454FFBC}"/>
                </a:ext>
              </a:extLst>
            </p:cNvPr>
            <p:cNvSpPr/>
            <p:nvPr/>
          </p:nvSpPr>
          <p:spPr>
            <a:xfrm>
              <a:off x="3298842" y="5545440"/>
              <a:ext cx="159798" cy="1597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5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800EA-9E06-40BA-B2B9-1C92F4F25F78}"/>
              </a:ext>
            </a:extLst>
          </p:cNvPr>
          <p:cNvGrpSpPr/>
          <p:nvPr/>
        </p:nvGrpSpPr>
        <p:grpSpPr>
          <a:xfrm>
            <a:off x="1283782" y="1176450"/>
            <a:ext cx="1747141" cy="1799501"/>
            <a:chOff x="658135" y="2060848"/>
            <a:chExt cx="2256642" cy="225120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1FB66-9F9C-4D6D-9649-5262C0880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35" y="2060848"/>
              <a:ext cx="2256642" cy="2251202"/>
            </a:xfrm>
            <a:prstGeom prst="ellipse">
              <a:avLst/>
            </a:prstGeom>
            <a:solidFill>
              <a:sysClr val="window" lastClr="FFFFFF"/>
            </a:solidFill>
            <a:ln w="508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3BC2CEE8-B6FA-4BD5-871A-4EFC79D5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28" y="3544425"/>
              <a:ext cx="1819456" cy="767625"/>
            </a:xfrm>
            <a:custGeom>
              <a:avLst/>
              <a:gdLst>
                <a:gd name="T0" fmla="*/ 1974 w 1974"/>
                <a:gd name="T1" fmla="*/ 334 h 835"/>
                <a:gd name="T2" fmla="*/ 987 w 1974"/>
                <a:gd name="T3" fmla="*/ 835 h 835"/>
                <a:gd name="T4" fmla="*/ 0 w 1974"/>
                <a:gd name="T5" fmla="*/ 334 h 835"/>
                <a:gd name="T6" fmla="*/ 605 w 1974"/>
                <a:gd name="T7" fmla="*/ 0 h 835"/>
                <a:gd name="T8" fmla="*/ 663 w 1974"/>
                <a:gd name="T9" fmla="*/ 324 h 835"/>
                <a:gd name="T10" fmla="*/ 985 w 1974"/>
                <a:gd name="T11" fmla="*/ 139 h 835"/>
                <a:gd name="T12" fmla="*/ 1309 w 1974"/>
                <a:gd name="T13" fmla="*/ 324 h 835"/>
                <a:gd name="T14" fmla="*/ 1367 w 1974"/>
                <a:gd name="T15" fmla="*/ 0 h 835"/>
                <a:gd name="T16" fmla="*/ 1974 w 1974"/>
                <a:gd name="T17" fmla="*/ 33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4" h="835">
                  <a:moveTo>
                    <a:pt x="1974" y="334"/>
                  </a:moveTo>
                  <a:cubicBezTo>
                    <a:pt x="1752" y="636"/>
                    <a:pt x="1392" y="835"/>
                    <a:pt x="987" y="835"/>
                  </a:cubicBezTo>
                  <a:cubicBezTo>
                    <a:pt x="582" y="835"/>
                    <a:pt x="224" y="638"/>
                    <a:pt x="0" y="334"/>
                  </a:cubicBezTo>
                  <a:cubicBezTo>
                    <a:pt x="174" y="149"/>
                    <a:pt x="409" y="50"/>
                    <a:pt x="605" y="0"/>
                  </a:cubicBezTo>
                  <a:cubicBezTo>
                    <a:pt x="588" y="141"/>
                    <a:pt x="661" y="330"/>
                    <a:pt x="663" y="324"/>
                  </a:cubicBezTo>
                  <a:cubicBezTo>
                    <a:pt x="736" y="155"/>
                    <a:pt x="985" y="139"/>
                    <a:pt x="985" y="139"/>
                  </a:cubicBezTo>
                  <a:cubicBezTo>
                    <a:pt x="985" y="139"/>
                    <a:pt x="1234" y="153"/>
                    <a:pt x="1309" y="324"/>
                  </a:cubicBezTo>
                  <a:cubicBezTo>
                    <a:pt x="1311" y="328"/>
                    <a:pt x="1384" y="141"/>
                    <a:pt x="1367" y="0"/>
                  </a:cubicBezTo>
                  <a:cubicBezTo>
                    <a:pt x="1565" y="50"/>
                    <a:pt x="1801" y="149"/>
                    <a:pt x="1974" y="33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71A52184-453E-4E7F-B80F-CA0674B40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30" y="3291496"/>
              <a:ext cx="561611" cy="378713"/>
            </a:xfrm>
            <a:custGeom>
              <a:avLst/>
              <a:gdLst>
                <a:gd name="T0" fmla="*/ 609 w 609"/>
                <a:gd name="T1" fmla="*/ 146 h 412"/>
                <a:gd name="T2" fmla="*/ 609 w 609"/>
                <a:gd name="T3" fmla="*/ 146 h 412"/>
                <a:gd name="T4" fmla="*/ 312 w 609"/>
                <a:gd name="T5" fmla="*/ 412 h 412"/>
                <a:gd name="T6" fmla="*/ 296 w 609"/>
                <a:gd name="T7" fmla="*/ 412 h 412"/>
                <a:gd name="T8" fmla="*/ 0 w 609"/>
                <a:gd name="T9" fmla="*/ 146 h 412"/>
                <a:gd name="T10" fmla="*/ 0 w 609"/>
                <a:gd name="T11" fmla="*/ 146 h 412"/>
                <a:gd name="T12" fmla="*/ 34 w 609"/>
                <a:gd name="T13" fmla="*/ 0 h 412"/>
                <a:gd name="T14" fmla="*/ 304 w 609"/>
                <a:gd name="T15" fmla="*/ 144 h 412"/>
                <a:gd name="T16" fmla="*/ 574 w 609"/>
                <a:gd name="T17" fmla="*/ 0 h 412"/>
                <a:gd name="T18" fmla="*/ 609 w 609"/>
                <a:gd name="T19" fmla="*/ 1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9" h="412">
                  <a:moveTo>
                    <a:pt x="609" y="146"/>
                  </a:moveTo>
                  <a:cubicBezTo>
                    <a:pt x="609" y="146"/>
                    <a:pt x="609" y="146"/>
                    <a:pt x="609" y="146"/>
                  </a:cubicBezTo>
                  <a:cubicBezTo>
                    <a:pt x="609" y="171"/>
                    <a:pt x="593" y="304"/>
                    <a:pt x="312" y="412"/>
                  </a:cubicBezTo>
                  <a:cubicBezTo>
                    <a:pt x="296" y="412"/>
                    <a:pt x="296" y="412"/>
                    <a:pt x="296" y="412"/>
                  </a:cubicBezTo>
                  <a:cubicBezTo>
                    <a:pt x="15" y="304"/>
                    <a:pt x="0" y="171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96"/>
                    <a:pt x="13" y="46"/>
                    <a:pt x="34" y="0"/>
                  </a:cubicBezTo>
                  <a:cubicBezTo>
                    <a:pt x="111" y="86"/>
                    <a:pt x="204" y="144"/>
                    <a:pt x="304" y="144"/>
                  </a:cubicBezTo>
                  <a:cubicBezTo>
                    <a:pt x="402" y="144"/>
                    <a:pt x="497" y="88"/>
                    <a:pt x="574" y="0"/>
                  </a:cubicBezTo>
                  <a:cubicBezTo>
                    <a:pt x="595" y="46"/>
                    <a:pt x="609" y="96"/>
                    <a:pt x="609" y="146"/>
                  </a:cubicBezTo>
                  <a:close/>
                </a:path>
              </a:pathLst>
            </a:custGeom>
            <a:solidFill>
              <a:srgbClr val="FEC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1A5AC62E-7731-4D6C-A260-AC0E21D2E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15" y="3826590"/>
              <a:ext cx="318881" cy="485460"/>
            </a:xfrm>
            <a:custGeom>
              <a:avLst/>
              <a:gdLst>
                <a:gd name="T0" fmla="*/ 0 w 346"/>
                <a:gd name="T1" fmla="*/ 516 h 528"/>
                <a:gd name="T2" fmla="*/ 173 w 346"/>
                <a:gd name="T3" fmla="*/ 528 h 528"/>
                <a:gd name="T4" fmla="*/ 346 w 346"/>
                <a:gd name="T5" fmla="*/ 516 h 528"/>
                <a:gd name="T6" fmla="*/ 279 w 346"/>
                <a:gd name="T7" fmla="*/ 0 h 528"/>
                <a:gd name="T8" fmla="*/ 67 w 346"/>
                <a:gd name="T9" fmla="*/ 0 h 528"/>
                <a:gd name="T10" fmla="*/ 0 w 346"/>
                <a:gd name="T11" fmla="*/ 51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" h="528">
                  <a:moveTo>
                    <a:pt x="0" y="516"/>
                  </a:moveTo>
                  <a:cubicBezTo>
                    <a:pt x="55" y="524"/>
                    <a:pt x="113" y="528"/>
                    <a:pt x="173" y="528"/>
                  </a:cubicBezTo>
                  <a:cubicBezTo>
                    <a:pt x="231" y="528"/>
                    <a:pt x="289" y="524"/>
                    <a:pt x="346" y="516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73D808B-0A8D-423A-A5CE-7A2DF5523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756" y="3422040"/>
              <a:ext cx="433107" cy="427667"/>
            </a:xfrm>
            <a:custGeom>
              <a:avLst/>
              <a:gdLst>
                <a:gd name="T0" fmla="*/ 305 w 470"/>
                <a:gd name="T1" fmla="*/ 0 h 465"/>
                <a:gd name="T2" fmla="*/ 0 w 470"/>
                <a:gd name="T3" fmla="*/ 272 h 465"/>
                <a:gd name="T4" fmla="*/ 324 w 470"/>
                <a:gd name="T5" fmla="*/ 457 h 465"/>
                <a:gd name="T6" fmla="*/ 305 w 470"/>
                <a:gd name="T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65">
                  <a:moveTo>
                    <a:pt x="305" y="0"/>
                  </a:moveTo>
                  <a:cubicBezTo>
                    <a:pt x="305" y="0"/>
                    <a:pt x="318" y="155"/>
                    <a:pt x="0" y="272"/>
                  </a:cubicBezTo>
                  <a:cubicBezTo>
                    <a:pt x="0" y="272"/>
                    <a:pt x="249" y="286"/>
                    <a:pt x="324" y="457"/>
                  </a:cubicBezTo>
                  <a:cubicBezTo>
                    <a:pt x="326" y="465"/>
                    <a:pt x="470" y="91"/>
                    <a:pt x="305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solidFill>
                <a:sysClr val="windowText" lastClr="000000">
                  <a:lumMod val="65000"/>
                  <a:lumOff val="35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8244222C-F60D-4A87-A453-D2055032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689" y="3422040"/>
              <a:ext cx="433107" cy="425627"/>
            </a:xfrm>
            <a:custGeom>
              <a:avLst/>
              <a:gdLst>
                <a:gd name="T0" fmla="*/ 164 w 470"/>
                <a:gd name="T1" fmla="*/ 0 h 463"/>
                <a:gd name="T2" fmla="*/ 146 w 470"/>
                <a:gd name="T3" fmla="*/ 457 h 463"/>
                <a:gd name="T4" fmla="*/ 470 w 470"/>
                <a:gd name="T5" fmla="*/ 272 h 463"/>
                <a:gd name="T6" fmla="*/ 164 w 470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63">
                  <a:moveTo>
                    <a:pt x="164" y="0"/>
                  </a:moveTo>
                  <a:cubicBezTo>
                    <a:pt x="0" y="91"/>
                    <a:pt x="142" y="463"/>
                    <a:pt x="146" y="457"/>
                  </a:cubicBezTo>
                  <a:cubicBezTo>
                    <a:pt x="219" y="288"/>
                    <a:pt x="470" y="272"/>
                    <a:pt x="470" y="272"/>
                  </a:cubicBezTo>
                  <a:cubicBezTo>
                    <a:pt x="150" y="155"/>
                    <a:pt x="164" y="0"/>
                    <a:pt x="164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solidFill>
                <a:sysClr val="windowText" lastClr="000000">
                  <a:lumMod val="65000"/>
                  <a:lumOff val="35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AA3EC835-85AA-45E0-A9D7-62FC9003D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308" y="3291496"/>
              <a:ext cx="525575" cy="166580"/>
            </a:xfrm>
            <a:custGeom>
              <a:avLst/>
              <a:gdLst>
                <a:gd name="T0" fmla="*/ 570 w 570"/>
                <a:gd name="T1" fmla="*/ 38 h 181"/>
                <a:gd name="T2" fmla="*/ 285 w 570"/>
                <a:gd name="T3" fmla="*/ 181 h 181"/>
                <a:gd name="T4" fmla="*/ 0 w 570"/>
                <a:gd name="T5" fmla="*/ 38 h 181"/>
                <a:gd name="T6" fmla="*/ 15 w 570"/>
                <a:gd name="T7" fmla="*/ 0 h 181"/>
                <a:gd name="T8" fmla="*/ 285 w 570"/>
                <a:gd name="T9" fmla="*/ 144 h 181"/>
                <a:gd name="T10" fmla="*/ 555 w 570"/>
                <a:gd name="T11" fmla="*/ 0 h 181"/>
                <a:gd name="T12" fmla="*/ 570 w 570"/>
                <a:gd name="T13" fmla="*/ 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181">
                  <a:moveTo>
                    <a:pt x="570" y="38"/>
                  </a:moveTo>
                  <a:cubicBezTo>
                    <a:pt x="489" y="125"/>
                    <a:pt x="393" y="181"/>
                    <a:pt x="285" y="181"/>
                  </a:cubicBezTo>
                  <a:cubicBezTo>
                    <a:pt x="177" y="181"/>
                    <a:pt x="81" y="125"/>
                    <a:pt x="0" y="38"/>
                  </a:cubicBezTo>
                  <a:cubicBezTo>
                    <a:pt x="4" y="25"/>
                    <a:pt x="9" y="11"/>
                    <a:pt x="15" y="0"/>
                  </a:cubicBezTo>
                  <a:cubicBezTo>
                    <a:pt x="92" y="86"/>
                    <a:pt x="185" y="144"/>
                    <a:pt x="285" y="144"/>
                  </a:cubicBezTo>
                  <a:cubicBezTo>
                    <a:pt x="385" y="144"/>
                    <a:pt x="478" y="88"/>
                    <a:pt x="555" y="0"/>
                  </a:cubicBezTo>
                  <a:cubicBezTo>
                    <a:pt x="561" y="11"/>
                    <a:pt x="566" y="25"/>
                    <a:pt x="570" y="38"/>
                  </a:cubicBezTo>
                  <a:close/>
                </a:path>
              </a:pathLst>
            </a:custGeom>
            <a:solidFill>
              <a:srgbClr val="FEAA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E7E1F0F3-068D-48D7-944A-CA3FBB3AB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741" y="2519664"/>
              <a:ext cx="1062029" cy="902249"/>
            </a:xfrm>
            <a:custGeom>
              <a:avLst/>
              <a:gdLst>
                <a:gd name="T0" fmla="*/ 1102 w 1152"/>
                <a:gd name="T1" fmla="*/ 582 h 981"/>
                <a:gd name="T2" fmla="*/ 954 w 1152"/>
                <a:gd name="T3" fmla="*/ 683 h 981"/>
                <a:gd name="T4" fmla="*/ 576 w 1152"/>
                <a:gd name="T5" fmla="*/ 981 h 981"/>
                <a:gd name="T6" fmla="*/ 198 w 1152"/>
                <a:gd name="T7" fmla="*/ 683 h 981"/>
                <a:gd name="T8" fmla="*/ 50 w 1152"/>
                <a:gd name="T9" fmla="*/ 582 h 981"/>
                <a:gd name="T10" fmla="*/ 46 w 1152"/>
                <a:gd name="T11" fmla="*/ 388 h 981"/>
                <a:gd name="T12" fmla="*/ 83 w 1152"/>
                <a:gd name="T13" fmla="*/ 380 h 981"/>
                <a:gd name="T14" fmla="*/ 156 w 1152"/>
                <a:gd name="T15" fmla="*/ 507 h 981"/>
                <a:gd name="T16" fmla="*/ 262 w 1152"/>
                <a:gd name="T17" fmla="*/ 0 h 981"/>
                <a:gd name="T18" fmla="*/ 701 w 1152"/>
                <a:gd name="T19" fmla="*/ 75 h 981"/>
                <a:gd name="T20" fmla="*/ 676 w 1152"/>
                <a:gd name="T21" fmla="*/ 124 h 981"/>
                <a:gd name="T22" fmla="*/ 975 w 1152"/>
                <a:gd name="T23" fmla="*/ 571 h 981"/>
                <a:gd name="T24" fmla="*/ 1079 w 1152"/>
                <a:gd name="T25" fmla="*/ 380 h 981"/>
                <a:gd name="T26" fmla="*/ 1102 w 1152"/>
                <a:gd name="T27" fmla="*/ 388 h 981"/>
                <a:gd name="T28" fmla="*/ 1102 w 1152"/>
                <a:gd name="T29" fmla="*/ 582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2" h="981">
                  <a:moveTo>
                    <a:pt x="1102" y="582"/>
                  </a:moveTo>
                  <a:cubicBezTo>
                    <a:pt x="1062" y="650"/>
                    <a:pt x="1000" y="690"/>
                    <a:pt x="954" y="683"/>
                  </a:cubicBezTo>
                  <a:cubicBezTo>
                    <a:pt x="861" y="854"/>
                    <a:pt x="726" y="981"/>
                    <a:pt x="576" y="981"/>
                  </a:cubicBezTo>
                  <a:cubicBezTo>
                    <a:pt x="426" y="981"/>
                    <a:pt x="291" y="852"/>
                    <a:pt x="198" y="683"/>
                  </a:cubicBezTo>
                  <a:cubicBezTo>
                    <a:pt x="152" y="688"/>
                    <a:pt x="90" y="650"/>
                    <a:pt x="50" y="582"/>
                  </a:cubicBezTo>
                  <a:cubicBezTo>
                    <a:pt x="2" y="503"/>
                    <a:pt x="0" y="417"/>
                    <a:pt x="46" y="388"/>
                  </a:cubicBezTo>
                  <a:cubicBezTo>
                    <a:pt x="58" y="382"/>
                    <a:pt x="69" y="378"/>
                    <a:pt x="83" y="380"/>
                  </a:cubicBezTo>
                  <a:cubicBezTo>
                    <a:pt x="113" y="459"/>
                    <a:pt x="156" y="507"/>
                    <a:pt x="156" y="507"/>
                  </a:cubicBezTo>
                  <a:cubicBezTo>
                    <a:pt x="112" y="262"/>
                    <a:pt x="293" y="235"/>
                    <a:pt x="262" y="0"/>
                  </a:cubicBezTo>
                  <a:cubicBezTo>
                    <a:pt x="262" y="0"/>
                    <a:pt x="376" y="253"/>
                    <a:pt x="701" y="75"/>
                  </a:cubicBezTo>
                  <a:cubicBezTo>
                    <a:pt x="676" y="124"/>
                    <a:pt x="676" y="124"/>
                    <a:pt x="676" y="124"/>
                  </a:cubicBezTo>
                  <a:cubicBezTo>
                    <a:pt x="1131" y="21"/>
                    <a:pt x="979" y="557"/>
                    <a:pt x="975" y="571"/>
                  </a:cubicBezTo>
                  <a:cubicBezTo>
                    <a:pt x="1027" y="505"/>
                    <a:pt x="1060" y="440"/>
                    <a:pt x="1079" y="380"/>
                  </a:cubicBezTo>
                  <a:cubicBezTo>
                    <a:pt x="1087" y="380"/>
                    <a:pt x="1097" y="384"/>
                    <a:pt x="1102" y="388"/>
                  </a:cubicBezTo>
                  <a:cubicBezTo>
                    <a:pt x="1152" y="415"/>
                    <a:pt x="1150" y="503"/>
                    <a:pt x="1102" y="582"/>
                  </a:cubicBezTo>
                  <a:close/>
                </a:path>
              </a:pathLst>
            </a:custGeom>
            <a:solidFill>
              <a:srgbClr val="FEC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ED098C5D-98F9-4EFC-B218-93A7CAE67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424" y="2133599"/>
              <a:ext cx="1110983" cy="911768"/>
            </a:xfrm>
            <a:custGeom>
              <a:avLst/>
              <a:gdLst>
                <a:gd name="T0" fmla="*/ 856 w 1205"/>
                <a:gd name="T1" fmla="*/ 166 h 991"/>
                <a:gd name="T2" fmla="*/ 953 w 1205"/>
                <a:gd name="T3" fmla="*/ 195 h 991"/>
                <a:gd name="T4" fmla="*/ 521 w 1205"/>
                <a:gd name="T5" fmla="*/ 127 h 991"/>
                <a:gd name="T6" fmla="*/ 692 w 1205"/>
                <a:gd name="T7" fmla="*/ 58 h 991"/>
                <a:gd name="T8" fmla="*/ 243 w 1205"/>
                <a:gd name="T9" fmla="*/ 229 h 991"/>
                <a:gd name="T10" fmla="*/ 228 w 1205"/>
                <a:gd name="T11" fmla="*/ 145 h 991"/>
                <a:gd name="T12" fmla="*/ 230 w 1205"/>
                <a:gd name="T13" fmla="*/ 283 h 991"/>
                <a:gd name="T14" fmla="*/ 108 w 1205"/>
                <a:gd name="T15" fmla="*/ 227 h 991"/>
                <a:gd name="T16" fmla="*/ 203 w 1205"/>
                <a:gd name="T17" fmla="*/ 291 h 991"/>
                <a:gd name="T18" fmla="*/ 35 w 1205"/>
                <a:gd name="T19" fmla="*/ 576 h 991"/>
                <a:gd name="T20" fmla="*/ 83 w 1205"/>
                <a:gd name="T21" fmla="*/ 519 h 991"/>
                <a:gd name="T22" fmla="*/ 176 w 1205"/>
                <a:gd name="T23" fmla="*/ 925 h 991"/>
                <a:gd name="T24" fmla="*/ 282 w 1205"/>
                <a:gd name="T25" fmla="*/ 418 h 991"/>
                <a:gd name="T26" fmla="*/ 721 w 1205"/>
                <a:gd name="T27" fmla="*/ 493 h 991"/>
                <a:gd name="T28" fmla="*/ 696 w 1205"/>
                <a:gd name="T29" fmla="*/ 542 h 991"/>
                <a:gd name="T30" fmla="*/ 995 w 1205"/>
                <a:gd name="T31" fmla="*/ 991 h 991"/>
                <a:gd name="T32" fmla="*/ 1134 w 1205"/>
                <a:gd name="T33" fmla="*/ 569 h 991"/>
                <a:gd name="T34" fmla="*/ 1153 w 1205"/>
                <a:gd name="T35" fmla="*/ 646 h 991"/>
                <a:gd name="T36" fmla="*/ 856 w 1205"/>
                <a:gd name="T37" fmla="*/ 1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5" h="991">
                  <a:moveTo>
                    <a:pt x="856" y="166"/>
                  </a:moveTo>
                  <a:cubicBezTo>
                    <a:pt x="893" y="162"/>
                    <a:pt x="953" y="195"/>
                    <a:pt x="953" y="195"/>
                  </a:cubicBezTo>
                  <a:cubicBezTo>
                    <a:pt x="789" y="8"/>
                    <a:pt x="521" y="127"/>
                    <a:pt x="521" y="127"/>
                  </a:cubicBezTo>
                  <a:cubicBezTo>
                    <a:pt x="611" y="50"/>
                    <a:pt x="692" y="58"/>
                    <a:pt x="692" y="58"/>
                  </a:cubicBezTo>
                  <a:cubicBezTo>
                    <a:pt x="309" y="0"/>
                    <a:pt x="243" y="229"/>
                    <a:pt x="243" y="229"/>
                  </a:cubicBezTo>
                  <a:cubicBezTo>
                    <a:pt x="226" y="202"/>
                    <a:pt x="226" y="164"/>
                    <a:pt x="228" y="145"/>
                  </a:cubicBezTo>
                  <a:cubicBezTo>
                    <a:pt x="201" y="191"/>
                    <a:pt x="230" y="283"/>
                    <a:pt x="230" y="283"/>
                  </a:cubicBezTo>
                  <a:cubicBezTo>
                    <a:pt x="203" y="216"/>
                    <a:pt x="108" y="227"/>
                    <a:pt x="108" y="227"/>
                  </a:cubicBezTo>
                  <a:cubicBezTo>
                    <a:pt x="189" y="241"/>
                    <a:pt x="203" y="291"/>
                    <a:pt x="203" y="291"/>
                  </a:cubicBezTo>
                  <a:cubicBezTo>
                    <a:pt x="0" y="366"/>
                    <a:pt x="35" y="576"/>
                    <a:pt x="35" y="576"/>
                  </a:cubicBezTo>
                  <a:cubicBezTo>
                    <a:pt x="83" y="519"/>
                    <a:pt x="83" y="519"/>
                    <a:pt x="83" y="519"/>
                  </a:cubicBezTo>
                  <a:cubicBezTo>
                    <a:pt x="24" y="748"/>
                    <a:pt x="176" y="925"/>
                    <a:pt x="176" y="925"/>
                  </a:cubicBezTo>
                  <a:cubicBezTo>
                    <a:pt x="131" y="680"/>
                    <a:pt x="313" y="653"/>
                    <a:pt x="282" y="418"/>
                  </a:cubicBezTo>
                  <a:cubicBezTo>
                    <a:pt x="282" y="418"/>
                    <a:pt x="396" y="671"/>
                    <a:pt x="721" y="493"/>
                  </a:cubicBezTo>
                  <a:cubicBezTo>
                    <a:pt x="696" y="542"/>
                    <a:pt x="696" y="542"/>
                    <a:pt x="696" y="542"/>
                  </a:cubicBezTo>
                  <a:cubicBezTo>
                    <a:pt x="1157" y="438"/>
                    <a:pt x="995" y="991"/>
                    <a:pt x="995" y="991"/>
                  </a:cubicBezTo>
                  <a:cubicBezTo>
                    <a:pt x="1159" y="783"/>
                    <a:pt x="1134" y="569"/>
                    <a:pt x="1134" y="569"/>
                  </a:cubicBezTo>
                  <a:cubicBezTo>
                    <a:pt x="1153" y="646"/>
                    <a:pt x="1153" y="646"/>
                    <a:pt x="1153" y="646"/>
                  </a:cubicBezTo>
                  <a:cubicBezTo>
                    <a:pt x="1205" y="299"/>
                    <a:pt x="856" y="166"/>
                    <a:pt x="856" y="166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191878-82EF-418F-BFD8-890BEEB85984}"/>
              </a:ext>
            </a:extLst>
          </p:cNvPr>
          <p:cNvGrpSpPr/>
          <p:nvPr/>
        </p:nvGrpSpPr>
        <p:grpSpPr>
          <a:xfrm>
            <a:off x="2770352" y="1100344"/>
            <a:ext cx="2043468" cy="1875966"/>
            <a:chOff x="9305636" y="2060848"/>
            <a:chExt cx="2256642" cy="2251202"/>
          </a:xfrm>
        </p:grpSpPr>
        <p:sp>
          <p:nvSpPr>
            <p:cNvPr id="137" name="Oval 5">
              <a:extLst>
                <a:ext uri="{FF2B5EF4-FFF2-40B4-BE49-F238E27FC236}">
                  <a16:creationId xmlns:a16="http://schemas.microsoft.com/office/drawing/2014/main" id="{68FAF806-BB1B-4C66-99D7-8D4B7658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5636" y="2060848"/>
              <a:ext cx="2256642" cy="2251202"/>
            </a:xfrm>
            <a:prstGeom prst="ellipse">
              <a:avLst/>
            </a:prstGeom>
            <a:solidFill>
              <a:sysClr val="window" lastClr="FFFFFF"/>
            </a:solidFill>
            <a:ln w="508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C4C77D76-3F7C-46A0-8DEA-B1C666DEA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5939" y="2211109"/>
              <a:ext cx="1338755" cy="1178974"/>
            </a:xfrm>
            <a:custGeom>
              <a:avLst/>
              <a:gdLst>
                <a:gd name="T0" fmla="*/ 316 w 1452"/>
                <a:gd name="T1" fmla="*/ 1281 h 1282"/>
                <a:gd name="T2" fmla="*/ 270 w 1452"/>
                <a:gd name="T3" fmla="*/ 321 h 1282"/>
                <a:gd name="T4" fmla="*/ 726 w 1452"/>
                <a:gd name="T5" fmla="*/ 43 h 1282"/>
                <a:gd name="T6" fmla="*/ 1182 w 1452"/>
                <a:gd name="T7" fmla="*/ 321 h 1282"/>
                <a:gd name="T8" fmla="*/ 1135 w 1452"/>
                <a:gd name="T9" fmla="*/ 1281 h 1282"/>
                <a:gd name="T10" fmla="*/ 726 w 1452"/>
                <a:gd name="T11" fmla="*/ 1282 h 1282"/>
                <a:gd name="T12" fmla="*/ 316 w 1452"/>
                <a:gd name="T13" fmla="*/ 128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282">
                  <a:moveTo>
                    <a:pt x="316" y="1281"/>
                  </a:moveTo>
                  <a:cubicBezTo>
                    <a:pt x="214" y="1023"/>
                    <a:pt x="0" y="790"/>
                    <a:pt x="270" y="321"/>
                  </a:cubicBezTo>
                  <a:cubicBezTo>
                    <a:pt x="381" y="128"/>
                    <a:pt x="550" y="0"/>
                    <a:pt x="726" y="43"/>
                  </a:cubicBezTo>
                  <a:cubicBezTo>
                    <a:pt x="901" y="0"/>
                    <a:pt x="1071" y="128"/>
                    <a:pt x="1182" y="321"/>
                  </a:cubicBezTo>
                  <a:cubicBezTo>
                    <a:pt x="1452" y="790"/>
                    <a:pt x="1237" y="1023"/>
                    <a:pt x="1135" y="1281"/>
                  </a:cubicBezTo>
                  <a:cubicBezTo>
                    <a:pt x="726" y="1282"/>
                    <a:pt x="726" y="1282"/>
                    <a:pt x="726" y="1282"/>
                  </a:cubicBezTo>
                  <a:cubicBezTo>
                    <a:pt x="316" y="1281"/>
                    <a:pt x="316" y="1281"/>
                    <a:pt x="316" y="1281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FB10C74C-9FDA-423C-90AA-B29132F02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144" y="3260220"/>
              <a:ext cx="1417625" cy="1051830"/>
            </a:xfrm>
            <a:custGeom>
              <a:avLst/>
              <a:gdLst>
                <a:gd name="T0" fmla="*/ 80 w 1538"/>
                <a:gd name="T1" fmla="*/ 542 h 1144"/>
                <a:gd name="T2" fmla="*/ 0 w 1538"/>
                <a:gd name="T3" fmla="*/ 872 h 1144"/>
                <a:gd name="T4" fmla="*/ 769 w 1538"/>
                <a:gd name="T5" fmla="*/ 1144 h 1144"/>
                <a:gd name="T6" fmla="*/ 1538 w 1538"/>
                <a:gd name="T7" fmla="*/ 872 h 1144"/>
                <a:gd name="T8" fmla="*/ 1458 w 1538"/>
                <a:gd name="T9" fmla="*/ 542 h 1144"/>
                <a:gd name="T10" fmla="*/ 938 w 1538"/>
                <a:gd name="T11" fmla="*/ 0 h 1144"/>
                <a:gd name="T12" fmla="*/ 766 w 1538"/>
                <a:gd name="T13" fmla="*/ 74 h 1144"/>
                <a:gd name="T14" fmla="*/ 600 w 1538"/>
                <a:gd name="T15" fmla="*/ 5 h 1144"/>
                <a:gd name="T16" fmla="*/ 80 w 1538"/>
                <a:gd name="T17" fmla="*/ 54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8" h="1144">
                  <a:moveTo>
                    <a:pt x="80" y="542"/>
                  </a:moveTo>
                  <a:cubicBezTo>
                    <a:pt x="67" y="563"/>
                    <a:pt x="35" y="739"/>
                    <a:pt x="0" y="872"/>
                  </a:cubicBezTo>
                  <a:cubicBezTo>
                    <a:pt x="210" y="1042"/>
                    <a:pt x="478" y="1144"/>
                    <a:pt x="769" y="1144"/>
                  </a:cubicBezTo>
                  <a:cubicBezTo>
                    <a:pt x="1060" y="1144"/>
                    <a:pt x="1328" y="1042"/>
                    <a:pt x="1538" y="872"/>
                  </a:cubicBezTo>
                  <a:cubicBezTo>
                    <a:pt x="1503" y="739"/>
                    <a:pt x="1471" y="563"/>
                    <a:pt x="1458" y="542"/>
                  </a:cubicBezTo>
                  <a:cubicBezTo>
                    <a:pt x="1261" y="225"/>
                    <a:pt x="958" y="364"/>
                    <a:pt x="938" y="0"/>
                  </a:cubicBezTo>
                  <a:cubicBezTo>
                    <a:pt x="938" y="0"/>
                    <a:pt x="840" y="73"/>
                    <a:pt x="766" y="74"/>
                  </a:cubicBezTo>
                  <a:cubicBezTo>
                    <a:pt x="691" y="74"/>
                    <a:pt x="600" y="5"/>
                    <a:pt x="600" y="5"/>
                  </a:cubicBezTo>
                  <a:cubicBezTo>
                    <a:pt x="580" y="368"/>
                    <a:pt x="277" y="225"/>
                    <a:pt x="80" y="542"/>
                  </a:cubicBezTo>
                  <a:close/>
                </a:path>
              </a:pathLst>
            </a:custGeom>
            <a:solidFill>
              <a:srgbClr val="FEC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9B58DEAA-53D4-43D8-95AE-A610E27C6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3837" y="3260220"/>
              <a:ext cx="320920" cy="130544"/>
            </a:xfrm>
            <a:custGeom>
              <a:avLst/>
              <a:gdLst>
                <a:gd name="T0" fmla="*/ 348 w 348"/>
                <a:gd name="T1" fmla="*/ 52 h 142"/>
                <a:gd name="T2" fmla="*/ 343 w 348"/>
                <a:gd name="T3" fmla="*/ 0 h 142"/>
                <a:gd name="T4" fmla="*/ 171 w 348"/>
                <a:gd name="T5" fmla="*/ 74 h 142"/>
                <a:gd name="T6" fmla="*/ 5 w 348"/>
                <a:gd name="T7" fmla="*/ 5 h 142"/>
                <a:gd name="T8" fmla="*/ 0 w 348"/>
                <a:gd name="T9" fmla="*/ 57 h 142"/>
                <a:gd name="T10" fmla="*/ 6 w 348"/>
                <a:gd name="T11" fmla="*/ 61 h 142"/>
                <a:gd name="T12" fmla="*/ 6 w 348"/>
                <a:gd name="T13" fmla="*/ 62 h 142"/>
                <a:gd name="T14" fmla="*/ 171 w 348"/>
                <a:gd name="T15" fmla="*/ 141 h 142"/>
                <a:gd name="T16" fmla="*/ 335 w 348"/>
                <a:gd name="T17" fmla="*/ 62 h 142"/>
                <a:gd name="T18" fmla="*/ 335 w 348"/>
                <a:gd name="T19" fmla="*/ 61 h 142"/>
                <a:gd name="T20" fmla="*/ 348 w 348"/>
                <a:gd name="T21" fmla="*/ 5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142">
                  <a:moveTo>
                    <a:pt x="348" y="52"/>
                  </a:moveTo>
                  <a:cubicBezTo>
                    <a:pt x="345" y="36"/>
                    <a:pt x="344" y="19"/>
                    <a:pt x="343" y="0"/>
                  </a:cubicBezTo>
                  <a:cubicBezTo>
                    <a:pt x="343" y="0"/>
                    <a:pt x="245" y="73"/>
                    <a:pt x="171" y="74"/>
                  </a:cubicBezTo>
                  <a:cubicBezTo>
                    <a:pt x="96" y="74"/>
                    <a:pt x="5" y="5"/>
                    <a:pt x="5" y="5"/>
                  </a:cubicBezTo>
                  <a:cubicBezTo>
                    <a:pt x="4" y="24"/>
                    <a:pt x="2" y="41"/>
                    <a:pt x="0" y="57"/>
                  </a:cubicBezTo>
                  <a:cubicBezTo>
                    <a:pt x="2" y="58"/>
                    <a:pt x="4" y="60"/>
                    <a:pt x="6" y="61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1" y="67"/>
                    <a:pt x="99" y="142"/>
                    <a:pt x="171" y="141"/>
                  </a:cubicBezTo>
                  <a:cubicBezTo>
                    <a:pt x="243" y="142"/>
                    <a:pt x="330" y="67"/>
                    <a:pt x="335" y="6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40" y="58"/>
                    <a:pt x="344" y="55"/>
                    <a:pt x="348" y="52"/>
                  </a:cubicBezTo>
                  <a:close/>
                </a:path>
              </a:pathLst>
            </a:custGeom>
            <a:solidFill>
              <a:srgbClr val="FEAA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38B1B8A2-D45C-4AA3-BD50-A59B2E7A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5699" y="2604781"/>
              <a:ext cx="670397" cy="723431"/>
            </a:xfrm>
            <a:custGeom>
              <a:avLst/>
              <a:gdLst>
                <a:gd name="T0" fmla="*/ 199 w 727"/>
                <a:gd name="T1" fmla="*/ 718 h 787"/>
                <a:gd name="T2" fmla="*/ 364 w 727"/>
                <a:gd name="T3" fmla="*/ 787 h 787"/>
                <a:gd name="T4" fmla="*/ 528 w 727"/>
                <a:gd name="T5" fmla="*/ 718 h 787"/>
                <a:gd name="T6" fmla="*/ 706 w 727"/>
                <a:gd name="T7" fmla="*/ 265 h 787"/>
                <a:gd name="T8" fmla="*/ 385 w 727"/>
                <a:gd name="T9" fmla="*/ 0 h 787"/>
                <a:gd name="T10" fmla="*/ 21 w 727"/>
                <a:gd name="T11" fmla="*/ 292 h 787"/>
                <a:gd name="T12" fmla="*/ 199 w 727"/>
                <a:gd name="T13" fmla="*/ 71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787">
                  <a:moveTo>
                    <a:pt x="199" y="718"/>
                  </a:moveTo>
                  <a:cubicBezTo>
                    <a:pt x="204" y="722"/>
                    <a:pt x="292" y="787"/>
                    <a:pt x="364" y="787"/>
                  </a:cubicBezTo>
                  <a:cubicBezTo>
                    <a:pt x="436" y="787"/>
                    <a:pt x="523" y="722"/>
                    <a:pt x="528" y="718"/>
                  </a:cubicBezTo>
                  <a:cubicBezTo>
                    <a:pt x="637" y="655"/>
                    <a:pt x="727" y="468"/>
                    <a:pt x="706" y="265"/>
                  </a:cubicBezTo>
                  <a:cubicBezTo>
                    <a:pt x="690" y="99"/>
                    <a:pt x="510" y="342"/>
                    <a:pt x="385" y="0"/>
                  </a:cubicBezTo>
                  <a:cubicBezTo>
                    <a:pt x="208" y="371"/>
                    <a:pt x="40" y="151"/>
                    <a:pt x="21" y="292"/>
                  </a:cubicBezTo>
                  <a:cubicBezTo>
                    <a:pt x="0" y="447"/>
                    <a:pt x="87" y="642"/>
                    <a:pt x="199" y="718"/>
                  </a:cubicBezTo>
                  <a:close/>
                </a:path>
              </a:pathLst>
            </a:custGeom>
            <a:solidFill>
              <a:srgbClr val="FEC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6465AA7A-975D-468B-9B1C-50A9384A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4464" y="3495471"/>
              <a:ext cx="1419665" cy="816579"/>
            </a:xfrm>
            <a:custGeom>
              <a:avLst/>
              <a:gdLst>
                <a:gd name="T0" fmla="*/ 459 w 1540"/>
                <a:gd name="T1" fmla="*/ 9 h 888"/>
                <a:gd name="T2" fmla="*/ 81 w 1540"/>
                <a:gd name="T3" fmla="*/ 188 h 888"/>
                <a:gd name="T4" fmla="*/ 0 w 1540"/>
                <a:gd name="T5" fmla="*/ 615 h 888"/>
                <a:gd name="T6" fmla="*/ 770 w 1540"/>
                <a:gd name="T7" fmla="*/ 888 h 888"/>
                <a:gd name="T8" fmla="*/ 1540 w 1540"/>
                <a:gd name="T9" fmla="*/ 615 h 888"/>
                <a:gd name="T10" fmla="*/ 1459 w 1540"/>
                <a:gd name="T11" fmla="*/ 188 h 888"/>
                <a:gd name="T12" fmla="*/ 1073 w 1540"/>
                <a:gd name="T13" fmla="*/ 0 h 888"/>
                <a:gd name="T14" fmla="*/ 459 w 1540"/>
                <a:gd name="T15" fmla="*/ 9 h 888"/>
                <a:gd name="T16" fmla="*/ 459 w 1540"/>
                <a:gd name="T17" fmla="*/ 9 h 888"/>
                <a:gd name="T18" fmla="*/ 459 w 1540"/>
                <a:gd name="T19" fmla="*/ 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0" h="888">
                  <a:moveTo>
                    <a:pt x="459" y="9"/>
                  </a:moveTo>
                  <a:cubicBezTo>
                    <a:pt x="352" y="66"/>
                    <a:pt x="156" y="68"/>
                    <a:pt x="81" y="188"/>
                  </a:cubicBezTo>
                  <a:cubicBezTo>
                    <a:pt x="68" y="209"/>
                    <a:pt x="35" y="464"/>
                    <a:pt x="0" y="615"/>
                  </a:cubicBezTo>
                  <a:cubicBezTo>
                    <a:pt x="210" y="786"/>
                    <a:pt x="478" y="888"/>
                    <a:pt x="770" y="888"/>
                  </a:cubicBezTo>
                  <a:cubicBezTo>
                    <a:pt x="1062" y="888"/>
                    <a:pt x="1330" y="786"/>
                    <a:pt x="1540" y="615"/>
                  </a:cubicBezTo>
                  <a:cubicBezTo>
                    <a:pt x="1504" y="464"/>
                    <a:pt x="1468" y="211"/>
                    <a:pt x="1459" y="188"/>
                  </a:cubicBezTo>
                  <a:cubicBezTo>
                    <a:pt x="1409" y="63"/>
                    <a:pt x="1180" y="58"/>
                    <a:pt x="1073" y="0"/>
                  </a:cubicBezTo>
                  <a:cubicBezTo>
                    <a:pt x="906" y="605"/>
                    <a:pt x="658" y="646"/>
                    <a:pt x="459" y="9"/>
                  </a:cubicBezTo>
                  <a:cubicBezTo>
                    <a:pt x="459" y="9"/>
                    <a:pt x="459" y="9"/>
                    <a:pt x="459" y="9"/>
                  </a:cubicBezTo>
                  <a:cubicBezTo>
                    <a:pt x="459" y="9"/>
                    <a:pt x="459" y="9"/>
                    <a:pt x="459" y="9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7C40638E-C4A4-40B8-BAB5-62C4525BD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711" y="3448556"/>
              <a:ext cx="437866" cy="488860"/>
            </a:xfrm>
            <a:custGeom>
              <a:avLst/>
              <a:gdLst>
                <a:gd name="T0" fmla="*/ 238 w 475"/>
                <a:gd name="T1" fmla="*/ 0 h 531"/>
                <a:gd name="T2" fmla="*/ 475 w 475"/>
                <a:gd name="T3" fmla="*/ 523 h 531"/>
                <a:gd name="T4" fmla="*/ 0 w 475"/>
                <a:gd name="T5" fmla="*/ 169 h 531"/>
                <a:gd name="T6" fmla="*/ 238 w 475"/>
                <a:gd name="T7" fmla="*/ 0 h 531"/>
                <a:gd name="T8" fmla="*/ 238 w 475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31">
                  <a:moveTo>
                    <a:pt x="238" y="0"/>
                  </a:moveTo>
                  <a:cubicBezTo>
                    <a:pt x="231" y="188"/>
                    <a:pt x="263" y="455"/>
                    <a:pt x="475" y="523"/>
                  </a:cubicBezTo>
                  <a:cubicBezTo>
                    <a:pt x="276" y="531"/>
                    <a:pt x="147" y="245"/>
                    <a:pt x="0" y="169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12BDF007-4342-4AF9-9639-EDCBA3EF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1577" y="3448556"/>
              <a:ext cx="458944" cy="488860"/>
            </a:xfrm>
            <a:custGeom>
              <a:avLst/>
              <a:gdLst>
                <a:gd name="T0" fmla="*/ 248 w 498"/>
                <a:gd name="T1" fmla="*/ 0 h 531"/>
                <a:gd name="T2" fmla="*/ 0 w 498"/>
                <a:gd name="T3" fmla="*/ 523 h 531"/>
                <a:gd name="T4" fmla="*/ 498 w 498"/>
                <a:gd name="T5" fmla="*/ 169 h 531"/>
                <a:gd name="T6" fmla="*/ 248 w 498"/>
                <a:gd name="T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531">
                  <a:moveTo>
                    <a:pt x="248" y="0"/>
                  </a:moveTo>
                  <a:cubicBezTo>
                    <a:pt x="255" y="188"/>
                    <a:pt x="221" y="455"/>
                    <a:pt x="0" y="523"/>
                  </a:cubicBezTo>
                  <a:cubicBezTo>
                    <a:pt x="208" y="531"/>
                    <a:pt x="344" y="245"/>
                    <a:pt x="498" y="169"/>
                  </a:cubicBezTo>
                  <a:cubicBezTo>
                    <a:pt x="248" y="0"/>
                    <a:pt x="248" y="0"/>
                    <a:pt x="248" y="0"/>
                  </a:cubicBez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solidFill>
                <a:srgbClr val="5B9BD5">
                  <a:lumMod val="75000"/>
                </a:srgb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 Analys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498DB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498DB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215</Words>
  <Application>Microsoft Office PowerPoint</Application>
  <PresentationFormat>Custom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2_Office Theme</vt:lpstr>
      <vt:lpstr>Persona Analysis Slides</vt:lpstr>
      <vt:lpstr>Persona Analysis Slides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105</cp:revision>
  <dcterms:created xsi:type="dcterms:W3CDTF">2013-09-12T13:05:01Z</dcterms:created>
  <dcterms:modified xsi:type="dcterms:W3CDTF">2018-08-17T13:51:09Z</dcterms:modified>
</cp:coreProperties>
</file>