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11"/>
  </p:notesMasterIdLst>
  <p:sldIdLst>
    <p:sldId id="277" r:id="rId3"/>
    <p:sldId id="278" r:id="rId4"/>
    <p:sldId id="279" r:id="rId5"/>
    <p:sldId id="280" r:id="rId6"/>
    <p:sldId id="281" r:id="rId7"/>
    <p:sldId id="282" r:id="rId8"/>
    <p:sldId id="293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92" userDrawn="1">
          <p15:clr>
            <a:srgbClr val="A4A3A4"/>
          </p15:clr>
        </p15:guide>
        <p15:guide id="3" pos="728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1902" userDrawn="1">
          <p15:clr>
            <a:srgbClr val="A4A3A4"/>
          </p15:clr>
        </p15:guide>
        <p15:guide id="7" orient="horz" pos="648" userDrawn="1">
          <p15:clr>
            <a:srgbClr val="A4A3A4"/>
          </p15:clr>
        </p15:guide>
        <p15:guide id="8" pos="21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160"/>
    <a:srgbClr val="746185"/>
    <a:srgbClr val="473956"/>
    <a:srgbClr val="716490"/>
    <a:srgbClr val="025E7F"/>
    <a:srgbClr val="00B1B0"/>
    <a:srgbClr val="358CA7"/>
    <a:srgbClr val="009F9D"/>
    <a:srgbClr val="026D6B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6196" autoAdjust="0"/>
  </p:normalViewPr>
  <p:slideViewPr>
    <p:cSldViewPr snapToGrid="0">
      <p:cViewPr varScale="1">
        <p:scale>
          <a:sx n="64" d="100"/>
          <a:sy n="64" d="100"/>
        </p:scale>
        <p:origin x="804" y="78"/>
      </p:cViewPr>
      <p:guideLst>
        <p:guide orient="horz" pos="1979"/>
        <p:guide pos="392"/>
        <p:guide pos="7286"/>
        <p:guide orient="horz" pos="4156"/>
        <p:guide orient="horz" pos="164"/>
        <p:guide pos="1902"/>
        <p:guide orient="horz" pos="6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1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0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1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5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8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3" y="688806"/>
            <a:ext cx="7634289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D723D-C6E2-4881-BB44-59700379C3D6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accent3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93DB39-2449-41F5-B568-CDB9287A4E8E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73171-C1CE-4EB8-94F6-1064300A6784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5EA7AF-3402-465D-9A8D-41890A253354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C69742-3C3C-46EB-AFAD-26B990B48C32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E6B2D0-2834-4049-9D64-1A6378460A53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87384-76DC-495B-8166-13CC3827F2CB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7A8442-83FF-4BB3-86EE-778405174B57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17705F-D3AD-47D2-A6E8-2CD5CA0A27D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Graphic 26" descr="Single gear">
            <a:extLst>
              <a:ext uri="{FF2B5EF4-FFF2-40B4-BE49-F238E27FC236}">
                <a16:creationId xmlns:a16="http://schemas.microsoft.com/office/drawing/2014/main" id="{7146307F-8FE0-4E18-B869-BBDAD76C00A8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DEBC48-8E81-478A-918C-32ECAF4B9864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accent5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063AE3-2C8B-4FC4-BEAD-690FB5A8C9DE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E3880C-7C03-469E-8F69-943AEAA965DA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327EF42-F88A-4DD8-96CC-5B223A678B3B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1E997-CBD5-4EDB-BC26-719CAE9F7E67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CD6DD-64F8-4CE1-84CD-A19170D2AC09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accent2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95576C-51DA-4719-AC9F-DE8611952923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D2076-B8AD-43AB-BF4B-E2B595B72314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4BAC7-1A82-4E9E-A1DE-899F01E20A01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5BDCD8-1EE0-485C-AF0A-1AA36447762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2C77CE-9FD8-48FF-B027-1E6F25AD6E8D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BC2B04D-2D57-4849-AAC3-9D579C6A37EC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7F83E-7BEF-454A-ADF5-2B862B0DF8B8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53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D723D-C6E2-4881-BB44-59700379C3D6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bg1">
              <a:lumMod val="8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93DB39-2449-41F5-B568-CDB9287A4E8E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73171-C1CE-4EB8-94F6-1064300A6784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5EA7AF-3402-465D-9A8D-41890A253354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C69742-3C3C-46EB-AFAD-26B990B48C32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E6B2D0-2834-4049-9D64-1A6378460A53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87384-76DC-495B-8166-13CC3827F2CB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7A8442-83FF-4BB3-86EE-778405174B57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17705F-D3AD-47D2-A6E8-2CD5CA0A27D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Graphic 26" descr="Single gear">
            <a:extLst>
              <a:ext uri="{FF2B5EF4-FFF2-40B4-BE49-F238E27FC236}">
                <a16:creationId xmlns:a16="http://schemas.microsoft.com/office/drawing/2014/main" id="{7146307F-8FE0-4E18-B869-BBDAD76C00A8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DEBC48-8E81-478A-918C-32ECAF4B9864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bg1">
              <a:lumMod val="85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063AE3-2C8B-4FC4-BEAD-690FB5A8C9DE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E3880C-7C03-469E-8F69-943AEAA965DA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327EF42-F88A-4DD8-96CC-5B223A678B3B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1E997-CBD5-4EDB-BC26-719CAE9F7E67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CD6DD-64F8-4CE1-84CD-A19170D2AC09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bg1">
              <a:lumMod val="8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95576C-51DA-4719-AC9F-DE8611952923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D2076-B8AD-43AB-BF4B-E2B595B72314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4BAC7-1A82-4E9E-A1DE-899F01E20A01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5BDCD8-1EE0-485C-AF0A-1AA36447762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FB0D611-261D-4E6F-B597-9628766853B8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4E4A3AAB-03FF-4580-9C9C-3DAD8A350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B61E05AF-E9F1-48D0-8051-A6521A98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83" name="Freeform 6">
            <a:extLst>
              <a:ext uri="{FF2B5EF4-FFF2-40B4-BE49-F238E27FC236}">
                <a16:creationId xmlns:a16="http://schemas.microsoft.com/office/drawing/2014/main" id="{4A09353C-7CEC-402E-89D5-87C323FF885C}"/>
              </a:ext>
            </a:extLst>
          </p:cNvPr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08736B34-EC69-4E43-97EB-7D32FAC83B3D}"/>
              </a:ext>
            </a:extLst>
          </p:cNvPr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7">
            <a:extLst>
              <a:ext uri="{FF2B5EF4-FFF2-40B4-BE49-F238E27FC236}">
                <a16:creationId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4E958B-C4B8-4348-B5A9-D658C231A135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1AF734-FAA8-4C32-A106-B2921ABC8146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4C173E3-85C5-4E98-8141-0D4598705113}"/>
              </a:ext>
            </a:extLst>
          </p:cNvPr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3A043-DA92-4747-B0C6-359DD28C7760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accent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B727954-880E-4328-9FC1-ADBD5A2F34DB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F11721-C268-441F-9823-ED76EB6C05FE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872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D723D-C6E2-4881-BB44-59700379C3D6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bg1">
              <a:lumMod val="8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93DB39-2449-41F5-B568-CDB9287A4E8E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73171-C1CE-4EB8-94F6-1064300A6784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5EA7AF-3402-465D-9A8D-41890A253354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C69742-3C3C-46EB-AFAD-26B990B48C32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E6B2D0-2834-4049-9D64-1A6378460A53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87384-76DC-495B-8166-13CC3827F2CB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7A8442-83FF-4BB3-86EE-778405174B57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17705F-D3AD-47D2-A6E8-2CD5CA0A27D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Graphic 26" descr="Single gear">
            <a:extLst>
              <a:ext uri="{FF2B5EF4-FFF2-40B4-BE49-F238E27FC236}">
                <a16:creationId xmlns:a16="http://schemas.microsoft.com/office/drawing/2014/main" id="{7146307F-8FE0-4E18-B869-BBDAD76C00A8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DEBC48-8E81-478A-918C-32ECAF4B9864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bg1">
              <a:lumMod val="85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063AE3-2C8B-4FC4-BEAD-690FB5A8C9DE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E3880C-7C03-469E-8F69-943AEAA965DA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327EF42-F88A-4DD8-96CC-5B223A678B3B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1E997-CBD5-4EDB-BC26-719CAE9F7E67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2C77CE-9FD8-48FF-B027-1E6F25AD6E8D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bg1">
              <a:lumMod val="8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BC2B04D-2D57-4849-AAC3-9D579C6A37EC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7F83E-7BEF-454A-ADF5-2B862B0DF8B8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DB680ED-C313-4C95-BCF7-3E4BE32E5FEC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6A6885AB-86AB-42DF-B676-5C95D354C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6569989-0FDA-4C91-A9D2-0067E26E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83" name="Freeform 8">
            <a:extLst>
              <a:ext uri="{FF2B5EF4-FFF2-40B4-BE49-F238E27FC236}">
                <a16:creationId xmlns:a16="http://schemas.microsoft.com/office/drawing/2014/main" id="{52A1503D-C4AA-4B0F-9764-3A3B9892E15C}"/>
              </a:ext>
            </a:extLst>
          </p:cNvPr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EB2BD727-2553-48B6-BE37-1525675555EE}"/>
              </a:ext>
            </a:extLst>
          </p:cNvPr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7C984-B119-4714-8F1C-2D32FB7E6C90}"/>
              </a:ext>
            </a:extLst>
          </p:cNvPr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7D90C7-9E84-40DF-9D97-700C0F2C8747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49DA22-7818-4884-BBD5-B06AE7CE86CF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D218D31-1B0E-4053-A0E4-7BBA5CEA7A90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accent2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A1BEC9-0CA3-4175-922C-A39068904621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3FEEF35-771C-4483-8491-EB983E62C7A9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C0CEC1C-3AEC-4C59-9C44-DBC7B1C0513A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5A69838-8541-41D6-AA2E-F3EC6839C96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1437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3" name="Graphic 26" descr="Single gear">
            <a:extLst>
              <a:ext uri="{FF2B5EF4-FFF2-40B4-BE49-F238E27FC236}">
                <a16:creationId xmlns:a16="http://schemas.microsoft.com/office/drawing/2014/main" id="{7146307F-8FE0-4E18-B869-BBDAD76C00A8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DEBC48-8E81-478A-918C-32ECAF4B9864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bg1">
              <a:lumMod val="85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063AE3-2C8B-4FC4-BEAD-690FB5A8C9DE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E3880C-7C03-469E-8F69-943AEAA965DA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327EF42-F88A-4DD8-96CC-5B223A678B3B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1E997-CBD5-4EDB-BC26-719CAE9F7E67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CD6DD-64F8-4CE1-84CD-A19170D2AC09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bg1">
              <a:lumMod val="8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95576C-51DA-4719-AC9F-DE8611952923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D2076-B8AD-43AB-BF4B-E2B595B72314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4BAC7-1A82-4E9E-A1DE-899F01E20A01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5BDCD8-1EE0-485C-AF0A-1AA36447762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2C77CE-9FD8-48FF-B027-1E6F25AD6E8D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bg1">
              <a:lumMod val="8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BC2B04D-2D57-4849-AAC3-9D579C6A37EC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7F83E-7BEF-454A-ADF5-2B862B0DF8B8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6C82C31-EA1C-4AF8-8430-A501B99105B7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2CE8645-1246-44DD-A9DA-B89BE1377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50636E66-8F5A-4070-B09C-8235F065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83" name="Freeform 11">
            <a:extLst>
              <a:ext uri="{FF2B5EF4-FFF2-40B4-BE49-F238E27FC236}">
                <a16:creationId xmlns:a16="http://schemas.microsoft.com/office/drawing/2014/main" id="{DD24B9AC-2ABE-40C4-BB4A-899D9A1DD1A7}"/>
              </a:ext>
            </a:extLst>
          </p:cNvPr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3A2C3910-F608-4C23-942F-6BABF72BB4EB}"/>
              </a:ext>
            </a:extLst>
          </p:cNvPr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DF8687-DF3A-4989-82F1-A008C8977217}"/>
              </a:ext>
            </a:extLst>
          </p:cNvPr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80E93B-DDA5-4537-891A-AD2728599086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B02709-A51E-438B-A2F2-BFAF599F4783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DC96A47-772C-4DFD-9C62-BCD034312889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accent3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0E5B567-89F7-467C-9FC2-F777C99B0A38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DD156B-F54E-4BAB-B104-5592A55381E9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2396FCB-2F36-487A-82AD-BF5786705EC3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D160792-E0A3-4B5D-B33A-D82DAEC4EEB3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719C962-9536-44F0-931F-0DCF852345C1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B6CA55-2542-4AE9-81CD-76404D42CBE7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F112AAC-7CF6-4BCD-9A94-4BA9430BC105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ACD8EEA-20BA-4070-800E-98AFF880503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108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D723D-C6E2-4881-BB44-59700379C3D6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bg1">
              <a:lumMod val="8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93DB39-2449-41F5-B568-CDB9287A4E8E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73171-C1CE-4EB8-94F6-1064300A6784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5EA7AF-3402-465D-9A8D-41890A253354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C69742-3C3C-46EB-AFAD-26B990B48C32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E6B2D0-2834-4049-9D64-1A6378460A53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87384-76DC-495B-8166-13CC3827F2CB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7A8442-83FF-4BB3-86EE-778405174B57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17705F-D3AD-47D2-A6E8-2CD5CA0A27D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DEBC48-8E81-478A-918C-32ECAF4B9864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bg1">
              <a:lumMod val="85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063AE3-2C8B-4FC4-BEAD-690FB5A8C9DE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E3880C-7C03-469E-8F69-943AEAA965DA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327EF42-F88A-4DD8-96CC-5B223A678B3B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1E997-CBD5-4EDB-BC26-719CAE9F7E67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CD6DD-64F8-4CE1-84CD-A19170D2AC09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bg1">
              <a:lumMod val="8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95576C-51DA-4719-AC9F-DE8611952923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D2076-B8AD-43AB-BF4B-E2B595B72314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4BAC7-1A82-4E9E-A1DE-899F01E20A01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5BDCD8-1EE0-485C-AF0A-1AA36447762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2C77CE-9FD8-48FF-B027-1E6F25AD6E8D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bg1">
              <a:lumMod val="8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BC2B04D-2D57-4849-AAC3-9D579C6A37EC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7F83E-7BEF-454A-ADF5-2B862B0DF8B8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49B9E7-BD31-40A9-BC24-EB7EBD8539CD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0817E160-C57A-404A-A7A0-6D07F3FC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4DCDED0F-8544-4372-89A5-9D9AA21F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83" name="Freeform 14">
            <a:extLst>
              <a:ext uri="{FF2B5EF4-FFF2-40B4-BE49-F238E27FC236}">
                <a16:creationId xmlns:a16="http://schemas.microsoft.com/office/drawing/2014/main" id="{C5A89508-503C-4D43-9050-E469FC181251}"/>
              </a:ext>
            </a:extLst>
          </p:cNvPr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78560B9F-09F5-4C78-84DD-C5F835D25ABB}"/>
              </a:ext>
            </a:extLst>
          </p:cNvPr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9BAB2E52-E6BF-4035-AC9D-CC970FCFCDCA}"/>
              </a:ext>
            </a:extLst>
          </p:cNvPr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1070C79-4541-492A-9B45-5153F9318368}"/>
              </a:ext>
            </a:extLst>
          </p:cNvPr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9062B1-CF09-4CED-B952-E9A43779D990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3C2B25-0896-472D-9CA9-996AF94F2CAE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99" name="Graphic 26" descr="Single gear">
            <a:extLst>
              <a:ext uri="{FF2B5EF4-FFF2-40B4-BE49-F238E27FC236}">
                <a16:creationId xmlns:a16="http://schemas.microsoft.com/office/drawing/2014/main" id="{4C2E38CA-00EE-440F-AD3F-A25FDEA06FEC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D723D-C6E2-4881-BB44-59700379C3D6}"/>
              </a:ext>
            </a:extLst>
          </p:cNvPr>
          <p:cNvGrpSpPr/>
          <p:nvPr/>
        </p:nvGrpSpPr>
        <p:grpSpPr>
          <a:xfrm>
            <a:off x="1927093" y="3114985"/>
            <a:ext cx="733688" cy="442927"/>
            <a:chOff x="989130" y="3600760"/>
            <a:chExt cx="733688" cy="442927"/>
          </a:xfrm>
          <a:solidFill>
            <a:schemeClr val="bg1">
              <a:lumMod val="8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93DB39-2449-41F5-B568-CDB9287A4E8E}"/>
                </a:ext>
              </a:extLst>
            </p:cNvPr>
            <p:cNvSpPr/>
            <p:nvPr/>
          </p:nvSpPr>
          <p:spPr>
            <a:xfrm>
              <a:off x="1307802" y="3952025"/>
              <a:ext cx="75214" cy="75214"/>
            </a:xfrm>
            <a:custGeom>
              <a:avLst/>
              <a:gdLst>
                <a:gd name="connsiteX0" fmla="*/ 23604 w 75213"/>
                <a:gd name="connsiteY0" fmla="*/ 76253 h 75213"/>
                <a:gd name="connsiteX1" fmla="*/ 11068 w 75213"/>
                <a:gd name="connsiteY1" fmla="*/ 72075 h 75213"/>
                <a:gd name="connsiteX2" fmla="*/ 9396 w 75213"/>
                <a:gd name="connsiteY2" fmla="*/ 48675 h 75213"/>
                <a:gd name="connsiteX3" fmla="*/ 41989 w 75213"/>
                <a:gd name="connsiteY3" fmla="*/ 11068 h 75213"/>
                <a:gd name="connsiteX4" fmla="*/ 65389 w 75213"/>
                <a:gd name="connsiteY4" fmla="*/ 9396 h 75213"/>
                <a:gd name="connsiteX5" fmla="*/ 67060 w 75213"/>
                <a:gd name="connsiteY5" fmla="*/ 32796 h 75213"/>
                <a:gd name="connsiteX6" fmla="*/ 34468 w 75213"/>
                <a:gd name="connsiteY6" fmla="*/ 70403 h 75213"/>
                <a:gd name="connsiteX7" fmla="*/ 23604 w 75213"/>
                <a:gd name="connsiteY7" fmla="*/ 76253 h 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13" h="75213">
                  <a:moveTo>
                    <a:pt x="23604" y="76253"/>
                  </a:moveTo>
                  <a:cubicBezTo>
                    <a:pt x="19425" y="76253"/>
                    <a:pt x="14411" y="75418"/>
                    <a:pt x="11068" y="72075"/>
                  </a:cubicBezTo>
                  <a:cubicBezTo>
                    <a:pt x="4382" y="66225"/>
                    <a:pt x="3546" y="55361"/>
                    <a:pt x="9396" y="48675"/>
                  </a:cubicBezTo>
                  <a:lnTo>
                    <a:pt x="41989" y="11068"/>
                  </a:lnTo>
                  <a:cubicBezTo>
                    <a:pt x="47839" y="4382"/>
                    <a:pt x="58703" y="3546"/>
                    <a:pt x="65389" y="9396"/>
                  </a:cubicBezTo>
                  <a:cubicBezTo>
                    <a:pt x="72075" y="15246"/>
                    <a:pt x="72910" y="26111"/>
                    <a:pt x="67060" y="32796"/>
                  </a:cubicBezTo>
                  <a:lnTo>
                    <a:pt x="34468" y="70403"/>
                  </a:lnTo>
                  <a:cubicBezTo>
                    <a:pt x="31961" y="73746"/>
                    <a:pt x="27782" y="75418"/>
                    <a:pt x="23604" y="7625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73171-C1CE-4EB8-94F6-1064300A6784}"/>
                </a:ext>
              </a:extLst>
            </p:cNvPr>
            <p:cNvSpPr/>
            <p:nvPr/>
          </p:nvSpPr>
          <p:spPr>
            <a:xfrm>
              <a:off x="1252238" y="3918189"/>
              <a:ext cx="83571" cy="91928"/>
            </a:xfrm>
            <a:custGeom>
              <a:avLst/>
              <a:gdLst>
                <a:gd name="connsiteX0" fmla="*/ 28190 w 83571"/>
                <a:gd name="connsiteY0" fmla="*/ 90868 h 91928"/>
                <a:gd name="connsiteX1" fmla="*/ 12312 w 83571"/>
                <a:gd name="connsiteY1" fmla="*/ 85854 h 91928"/>
                <a:gd name="connsiteX2" fmla="*/ 10640 w 83571"/>
                <a:gd name="connsiteY2" fmla="*/ 56604 h 91928"/>
                <a:gd name="connsiteX3" fmla="*/ 49083 w 83571"/>
                <a:gd name="connsiteY3" fmla="*/ 12312 h 91928"/>
                <a:gd name="connsiteX4" fmla="*/ 78333 w 83571"/>
                <a:gd name="connsiteY4" fmla="*/ 10640 h 91928"/>
                <a:gd name="connsiteX5" fmla="*/ 80004 w 83571"/>
                <a:gd name="connsiteY5" fmla="*/ 39890 h 91928"/>
                <a:gd name="connsiteX6" fmla="*/ 41561 w 83571"/>
                <a:gd name="connsiteY6" fmla="*/ 84183 h 91928"/>
                <a:gd name="connsiteX7" fmla="*/ 28190 w 83571"/>
                <a:gd name="connsiteY7" fmla="*/ 90868 h 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71" h="91928">
                  <a:moveTo>
                    <a:pt x="28190" y="90868"/>
                  </a:moveTo>
                  <a:cubicBezTo>
                    <a:pt x="22340" y="91704"/>
                    <a:pt x="17326" y="90033"/>
                    <a:pt x="12312" y="85854"/>
                  </a:cubicBezTo>
                  <a:cubicBezTo>
                    <a:pt x="3954" y="78333"/>
                    <a:pt x="3119" y="64961"/>
                    <a:pt x="10640" y="56604"/>
                  </a:cubicBezTo>
                  <a:lnTo>
                    <a:pt x="49083" y="12312"/>
                  </a:lnTo>
                  <a:cubicBezTo>
                    <a:pt x="56604" y="3954"/>
                    <a:pt x="69976" y="3119"/>
                    <a:pt x="78333" y="10640"/>
                  </a:cubicBezTo>
                  <a:cubicBezTo>
                    <a:pt x="86690" y="18162"/>
                    <a:pt x="87526" y="31533"/>
                    <a:pt x="80004" y="39890"/>
                  </a:cubicBezTo>
                  <a:lnTo>
                    <a:pt x="41561" y="84183"/>
                  </a:lnTo>
                  <a:cubicBezTo>
                    <a:pt x="38219" y="88361"/>
                    <a:pt x="33204" y="90868"/>
                    <a:pt x="28190" y="90868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5EA7AF-3402-465D-9A8D-41890A253354}"/>
                </a:ext>
              </a:extLst>
            </p:cNvPr>
            <p:cNvSpPr/>
            <p:nvPr/>
          </p:nvSpPr>
          <p:spPr>
            <a:xfrm>
              <a:off x="1195362" y="3878863"/>
              <a:ext cx="91928" cy="100285"/>
            </a:xfrm>
            <a:custGeom>
              <a:avLst/>
              <a:gdLst>
                <a:gd name="connsiteX0" fmla="*/ 32416 w 91928"/>
                <a:gd name="connsiteY0" fmla="*/ 99273 h 100285"/>
                <a:gd name="connsiteX1" fmla="*/ 14031 w 91928"/>
                <a:gd name="connsiteY1" fmla="*/ 93423 h 100285"/>
                <a:gd name="connsiteX2" fmla="*/ 11524 w 91928"/>
                <a:gd name="connsiteY2" fmla="*/ 58323 h 100285"/>
                <a:gd name="connsiteX3" fmla="*/ 49966 w 91928"/>
                <a:gd name="connsiteY3" fmla="*/ 14031 h 100285"/>
                <a:gd name="connsiteX4" fmla="*/ 85066 w 91928"/>
                <a:gd name="connsiteY4" fmla="*/ 11524 h 100285"/>
                <a:gd name="connsiteX5" fmla="*/ 87573 w 91928"/>
                <a:gd name="connsiteY5" fmla="*/ 46623 h 100285"/>
                <a:gd name="connsiteX6" fmla="*/ 49131 w 91928"/>
                <a:gd name="connsiteY6" fmla="*/ 90916 h 100285"/>
                <a:gd name="connsiteX7" fmla="*/ 32416 w 91928"/>
                <a:gd name="connsiteY7" fmla="*/ 99273 h 10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28" h="100285">
                  <a:moveTo>
                    <a:pt x="32416" y="99273"/>
                  </a:moveTo>
                  <a:cubicBezTo>
                    <a:pt x="25731" y="100109"/>
                    <a:pt x="19045" y="97602"/>
                    <a:pt x="14031" y="93423"/>
                  </a:cubicBezTo>
                  <a:cubicBezTo>
                    <a:pt x="4002" y="84230"/>
                    <a:pt x="2331" y="68352"/>
                    <a:pt x="11524" y="58323"/>
                  </a:cubicBezTo>
                  <a:lnTo>
                    <a:pt x="49966" y="14031"/>
                  </a:lnTo>
                  <a:cubicBezTo>
                    <a:pt x="59159" y="4002"/>
                    <a:pt x="75038" y="2331"/>
                    <a:pt x="85066" y="11524"/>
                  </a:cubicBezTo>
                  <a:cubicBezTo>
                    <a:pt x="95095" y="20716"/>
                    <a:pt x="96766" y="36595"/>
                    <a:pt x="87573" y="46623"/>
                  </a:cubicBezTo>
                  <a:lnTo>
                    <a:pt x="49131" y="90916"/>
                  </a:lnTo>
                  <a:cubicBezTo>
                    <a:pt x="44952" y="95930"/>
                    <a:pt x="38266" y="99273"/>
                    <a:pt x="32416" y="9927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C69742-3C3C-46EB-AFAD-26B990B48C32}"/>
                </a:ext>
              </a:extLst>
            </p:cNvPr>
            <p:cNvSpPr/>
            <p:nvPr/>
          </p:nvSpPr>
          <p:spPr>
            <a:xfrm>
              <a:off x="1134355" y="3842091"/>
              <a:ext cx="100285" cy="108642"/>
            </a:xfrm>
            <a:custGeom>
              <a:avLst/>
              <a:gdLst>
                <a:gd name="connsiteX0" fmla="*/ 32416 w 100285"/>
                <a:gd name="connsiteY0" fmla="*/ 105123 h 108642"/>
                <a:gd name="connsiteX1" fmla="*/ 14031 w 100285"/>
                <a:gd name="connsiteY1" fmla="*/ 99273 h 108642"/>
                <a:gd name="connsiteX2" fmla="*/ 11524 w 100285"/>
                <a:gd name="connsiteY2" fmla="*/ 64173 h 108642"/>
                <a:gd name="connsiteX3" fmla="*/ 55816 w 100285"/>
                <a:gd name="connsiteY3" fmla="*/ 14031 h 108642"/>
                <a:gd name="connsiteX4" fmla="*/ 90916 w 100285"/>
                <a:gd name="connsiteY4" fmla="*/ 11524 h 108642"/>
                <a:gd name="connsiteX5" fmla="*/ 93423 w 100285"/>
                <a:gd name="connsiteY5" fmla="*/ 46623 h 108642"/>
                <a:gd name="connsiteX6" fmla="*/ 49131 w 100285"/>
                <a:gd name="connsiteY6" fmla="*/ 96766 h 108642"/>
                <a:gd name="connsiteX7" fmla="*/ 32416 w 100285"/>
                <a:gd name="connsiteY7" fmla="*/ 105123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85" h="108642">
                  <a:moveTo>
                    <a:pt x="32416" y="105123"/>
                  </a:moveTo>
                  <a:cubicBezTo>
                    <a:pt x="25731" y="105959"/>
                    <a:pt x="19045" y="103452"/>
                    <a:pt x="14031" y="99273"/>
                  </a:cubicBezTo>
                  <a:cubicBezTo>
                    <a:pt x="4002" y="90080"/>
                    <a:pt x="2331" y="74202"/>
                    <a:pt x="11524" y="64173"/>
                  </a:cubicBezTo>
                  <a:lnTo>
                    <a:pt x="55816" y="14031"/>
                  </a:lnTo>
                  <a:cubicBezTo>
                    <a:pt x="65009" y="4002"/>
                    <a:pt x="80888" y="2331"/>
                    <a:pt x="90916" y="11524"/>
                  </a:cubicBezTo>
                  <a:cubicBezTo>
                    <a:pt x="100945" y="20716"/>
                    <a:pt x="102616" y="36595"/>
                    <a:pt x="93423" y="46623"/>
                  </a:cubicBezTo>
                  <a:lnTo>
                    <a:pt x="49131" y="96766"/>
                  </a:lnTo>
                  <a:cubicBezTo>
                    <a:pt x="44116" y="101780"/>
                    <a:pt x="38266" y="104287"/>
                    <a:pt x="32416" y="105123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E6B2D0-2834-4049-9D64-1A6378460A53}"/>
                </a:ext>
              </a:extLst>
            </p:cNvPr>
            <p:cNvSpPr/>
            <p:nvPr/>
          </p:nvSpPr>
          <p:spPr>
            <a:xfrm>
              <a:off x="989130" y="3600760"/>
              <a:ext cx="175499" cy="208928"/>
            </a:xfrm>
            <a:custGeom>
              <a:avLst/>
              <a:gdLst>
                <a:gd name="connsiteX0" fmla="*/ 5484 w 175499"/>
                <a:gd name="connsiteY0" fmla="*/ 162598 h 208927"/>
                <a:gd name="connsiteX1" fmla="*/ 69834 w 175499"/>
                <a:gd name="connsiteY1" fmla="*/ 201876 h 208927"/>
                <a:gd name="connsiteX2" fmla="*/ 92398 w 175499"/>
                <a:gd name="connsiteY2" fmla="*/ 196026 h 208927"/>
                <a:gd name="connsiteX3" fmla="*/ 170119 w 175499"/>
                <a:gd name="connsiteY3" fmla="*/ 67327 h 208927"/>
                <a:gd name="connsiteX4" fmla="*/ 164269 w 175499"/>
                <a:gd name="connsiteY4" fmla="*/ 44763 h 208927"/>
                <a:gd name="connsiteX5" fmla="*/ 100755 w 175499"/>
                <a:gd name="connsiteY5" fmla="*/ 5484 h 208927"/>
                <a:gd name="connsiteX6" fmla="*/ 5484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5484" y="162598"/>
                  </a:moveTo>
                  <a:lnTo>
                    <a:pt x="69834" y="201876"/>
                  </a:lnTo>
                  <a:cubicBezTo>
                    <a:pt x="77355" y="206891"/>
                    <a:pt x="88220" y="204383"/>
                    <a:pt x="92398" y="196026"/>
                  </a:cubicBezTo>
                  <a:lnTo>
                    <a:pt x="170119" y="67327"/>
                  </a:lnTo>
                  <a:cubicBezTo>
                    <a:pt x="175134" y="59806"/>
                    <a:pt x="172626" y="48941"/>
                    <a:pt x="164269" y="44763"/>
                  </a:cubicBezTo>
                  <a:lnTo>
                    <a:pt x="100755" y="5484"/>
                  </a:lnTo>
                  <a:lnTo>
                    <a:pt x="5484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87384-76DC-495B-8166-13CC3827F2CB}"/>
                </a:ext>
              </a:extLst>
            </p:cNvPr>
            <p:cNvSpPr/>
            <p:nvPr/>
          </p:nvSpPr>
          <p:spPr>
            <a:xfrm>
              <a:off x="1091923" y="3675974"/>
              <a:ext cx="451284" cy="367713"/>
            </a:xfrm>
            <a:custGeom>
              <a:avLst/>
              <a:gdLst>
                <a:gd name="connsiteX0" fmla="*/ 444232 w 451283"/>
                <a:gd name="connsiteY0" fmla="*/ 196862 h 367712"/>
                <a:gd name="connsiteX1" fmla="*/ 309683 w 451283"/>
                <a:gd name="connsiteY1" fmla="*/ 81534 h 367712"/>
                <a:gd name="connsiteX2" fmla="*/ 300490 w 451283"/>
                <a:gd name="connsiteY2" fmla="*/ 73177 h 367712"/>
                <a:gd name="connsiteX3" fmla="*/ 242826 w 451283"/>
                <a:gd name="connsiteY3" fmla="*/ 139198 h 367712"/>
                <a:gd name="connsiteX4" fmla="*/ 209398 w 451283"/>
                <a:gd name="connsiteY4" fmla="*/ 155912 h 367712"/>
                <a:gd name="connsiteX5" fmla="*/ 205219 w 451283"/>
                <a:gd name="connsiteY5" fmla="*/ 155912 h 367712"/>
                <a:gd name="connsiteX6" fmla="*/ 172626 w 451283"/>
                <a:gd name="connsiteY6" fmla="*/ 143377 h 367712"/>
                <a:gd name="connsiteX7" fmla="*/ 167612 w 451283"/>
                <a:gd name="connsiteY7" fmla="*/ 72341 h 367712"/>
                <a:gd name="connsiteX8" fmla="*/ 216919 w 451283"/>
                <a:gd name="connsiteY8" fmla="*/ 15513 h 367712"/>
                <a:gd name="connsiteX9" fmla="*/ 78191 w 451283"/>
                <a:gd name="connsiteY9" fmla="*/ 5484 h 367712"/>
                <a:gd name="connsiteX10" fmla="*/ 5484 w 451283"/>
                <a:gd name="connsiteY10" fmla="*/ 125827 h 367712"/>
                <a:gd name="connsiteX11" fmla="*/ 62313 w 451283"/>
                <a:gd name="connsiteY11" fmla="*/ 191848 h 367712"/>
                <a:gd name="connsiteX12" fmla="*/ 84041 w 451283"/>
                <a:gd name="connsiteY12" fmla="*/ 166776 h 367712"/>
                <a:gd name="connsiteX13" fmla="*/ 115798 w 451283"/>
                <a:gd name="connsiteY13" fmla="*/ 152569 h 367712"/>
                <a:gd name="connsiteX14" fmla="*/ 115798 w 451283"/>
                <a:gd name="connsiteY14" fmla="*/ 152569 h 367712"/>
                <a:gd name="connsiteX15" fmla="*/ 143377 w 451283"/>
                <a:gd name="connsiteY15" fmla="*/ 162598 h 367712"/>
                <a:gd name="connsiteX16" fmla="*/ 157584 w 451283"/>
                <a:gd name="connsiteY16" fmla="*/ 192683 h 367712"/>
                <a:gd name="connsiteX17" fmla="*/ 171791 w 451283"/>
                <a:gd name="connsiteY17" fmla="*/ 190176 h 367712"/>
                <a:gd name="connsiteX18" fmla="*/ 199369 w 451283"/>
                <a:gd name="connsiteY18" fmla="*/ 200205 h 367712"/>
                <a:gd name="connsiteX19" fmla="*/ 213576 w 451283"/>
                <a:gd name="connsiteY19" fmla="*/ 231126 h 367712"/>
                <a:gd name="connsiteX20" fmla="*/ 224440 w 451283"/>
                <a:gd name="connsiteY20" fmla="*/ 229455 h 367712"/>
                <a:gd name="connsiteX21" fmla="*/ 224440 w 451283"/>
                <a:gd name="connsiteY21" fmla="*/ 229455 h 367712"/>
                <a:gd name="connsiteX22" fmla="*/ 249512 w 451283"/>
                <a:gd name="connsiteY22" fmla="*/ 238648 h 367712"/>
                <a:gd name="connsiteX23" fmla="*/ 262047 w 451283"/>
                <a:gd name="connsiteY23" fmla="*/ 264555 h 367712"/>
                <a:gd name="connsiteX24" fmla="*/ 271240 w 451283"/>
                <a:gd name="connsiteY24" fmla="*/ 262883 h 367712"/>
                <a:gd name="connsiteX25" fmla="*/ 271240 w 451283"/>
                <a:gd name="connsiteY25" fmla="*/ 262883 h 367712"/>
                <a:gd name="connsiteX26" fmla="*/ 292969 w 451283"/>
                <a:gd name="connsiteY26" fmla="*/ 271240 h 367712"/>
                <a:gd name="connsiteX27" fmla="*/ 304669 w 451283"/>
                <a:gd name="connsiteY27" fmla="*/ 293804 h 367712"/>
                <a:gd name="connsiteX28" fmla="*/ 296312 w 451283"/>
                <a:gd name="connsiteY28" fmla="*/ 318040 h 367712"/>
                <a:gd name="connsiteX29" fmla="*/ 267897 w 451283"/>
                <a:gd name="connsiteY29" fmla="*/ 350633 h 367712"/>
                <a:gd name="connsiteX30" fmla="*/ 279597 w 451283"/>
                <a:gd name="connsiteY30" fmla="*/ 359826 h 367712"/>
                <a:gd name="connsiteX31" fmla="*/ 299654 w 451283"/>
                <a:gd name="connsiteY31" fmla="*/ 364840 h 367712"/>
                <a:gd name="connsiteX32" fmla="*/ 329740 w 451283"/>
                <a:gd name="connsiteY32" fmla="*/ 328904 h 367712"/>
                <a:gd name="connsiteX33" fmla="*/ 329740 w 451283"/>
                <a:gd name="connsiteY33" fmla="*/ 328069 h 367712"/>
                <a:gd name="connsiteX34" fmla="*/ 338097 w 451283"/>
                <a:gd name="connsiteY34" fmla="*/ 328904 h 367712"/>
                <a:gd name="connsiteX35" fmla="*/ 368183 w 451283"/>
                <a:gd name="connsiteY35" fmla="*/ 292969 h 367712"/>
                <a:gd name="connsiteX36" fmla="*/ 368183 w 451283"/>
                <a:gd name="connsiteY36" fmla="*/ 292133 h 367712"/>
                <a:gd name="connsiteX37" fmla="*/ 376540 w 451283"/>
                <a:gd name="connsiteY37" fmla="*/ 292969 h 367712"/>
                <a:gd name="connsiteX38" fmla="*/ 406625 w 451283"/>
                <a:gd name="connsiteY38" fmla="*/ 257033 h 367712"/>
                <a:gd name="connsiteX39" fmla="*/ 405790 w 451283"/>
                <a:gd name="connsiteY39" fmla="*/ 252019 h 367712"/>
                <a:gd name="connsiteX40" fmla="*/ 423340 w 451283"/>
                <a:gd name="connsiteY40" fmla="*/ 255362 h 367712"/>
                <a:gd name="connsiteX41" fmla="*/ 453425 w 451283"/>
                <a:gd name="connsiteY41" fmla="*/ 219426 h 367712"/>
                <a:gd name="connsiteX42" fmla="*/ 444232 w 451283"/>
                <a:gd name="connsiteY42" fmla="*/ 196862 h 3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1283" h="367712">
                  <a:moveTo>
                    <a:pt x="444232" y="196862"/>
                  </a:moveTo>
                  <a:lnTo>
                    <a:pt x="309683" y="81534"/>
                  </a:lnTo>
                  <a:lnTo>
                    <a:pt x="300490" y="73177"/>
                  </a:lnTo>
                  <a:lnTo>
                    <a:pt x="242826" y="139198"/>
                  </a:lnTo>
                  <a:cubicBezTo>
                    <a:pt x="234469" y="149227"/>
                    <a:pt x="222769" y="155077"/>
                    <a:pt x="209398" y="155912"/>
                  </a:cubicBezTo>
                  <a:cubicBezTo>
                    <a:pt x="207726" y="155912"/>
                    <a:pt x="206055" y="155912"/>
                    <a:pt x="205219" y="155912"/>
                  </a:cubicBezTo>
                  <a:cubicBezTo>
                    <a:pt x="192683" y="155912"/>
                    <a:pt x="180984" y="151734"/>
                    <a:pt x="172626" y="143377"/>
                  </a:cubicBezTo>
                  <a:cubicBezTo>
                    <a:pt x="151734" y="124991"/>
                    <a:pt x="150062" y="93234"/>
                    <a:pt x="167612" y="72341"/>
                  </a:cubicBezTo>
                  <a:lnTo>
                    <a:pt x="216919" y="15513"/>
                  </a:lnTo>
                  <a:cubicBezTo>
                    <a:pt x="178476" y="10499"/>
                    <a:pt x="129170" y="30556"/>
                    <a:pt x="78191" y="5484"/>
                  </a:cubicBezTo>
                  <a:lnTo>
                    <a:pt x="5484" y="125827"/>
                  </a:lnTo>
                  <a:lnTo>
                    <a:pt x="62313" y="191848"/>
                  </a:lnTo>
                  <a:lnTo>
                    <a:pt x="84041" y="166776"/>
                  </a:lnTo>
                  <a:cubicBezTo>
                    <a:pt x="91563" y="157584"/>
                    <a:pt x="103262" y="152569"/>
                    <a:pt x="115798" y="152569"/>
                  </a:cubicBezTo>
                  <a:lnTo>
                    <a:pt x="115798" y="152569"/>
                  </a:lnTo>
                  <a:cubicBezTo>
                    <a:pt x="125827" y="152569"/>
                    <a:pt x="135855" y="155912"/>
                    <a:pt x="143377" y="162598"/>
                  </a:cubicBezTo>
                  <a:cubicBezTo>
                    <a:pt x="152569" y="170119"/>
                    <a:pt x="156748" y="180984"/>
                    <a:pt x="157584" y="192683"/>
                  </a:cubicBezTo>
                  <a:cubicBezTo>
                    <a:pt x="161762" y="191012"/>
                    <a:pt x="166776" y="190176"/>
                    <a:pt x="171791" y="190176"/>
                  </a:cubicBezTo>
                  <a:cubicBezTo>
                    <a:pt x="181819" y="190176"/>
                    <a:pt x="191848" y="193519"/>
                    <a:pt x="199369" y="200205"/>
                  </a:cubicBezTo>
                  <a:cubicBezTo>
                    <a:pt x="208562" y="208562"/>
                    <a:pt x="213576" y="219426"/>
                    <a:pt x="213576" y="231126"/>
                  </a:cubicBezTo>
                  <a:cubicBezTo>
                    <a:pt x="216919" y="230290"/>
                    <a:pt x="221098" y="229455"/>
                    <a:pt x="224440" y="229455"/>
                  </a:cubicBezTo>
                  <a:lnTo>
                    <a:pt x="224440" y="229455"/>
                  </a:lnTo>
                  <a:cubicBezTo>
                    <a:pt x="233633" y="229455"/>
                    <a:pt x="241990" y="232798"/>
                    <a:pt x="249512" y="238648"/>
                  </a:cubicBezTo>
                  <a:cubicBezTo>
                    <a:pt x="257033" y="245333"/>
                    <a:pt x="261212" y="254526"/>
                    <a:pt x="262047" y="264555"/>
                  </a:cubicBezTo>
                  <a:cubicBezTo>
                    <a:pt x="264555" y="263719"/>
                    <a:pt x="267897" y="262883"/>
                    <a:pt x="271240" y="262883"/>
                  </a:cubicBezTo>
                  <a:lnTo>
                    <a:pt x="271240" y="262883"/>
                  </a:lnTo>
                  <a:cubicBezTo>
                    <a:pt x="279597" y="262883"/>
                    <a:pt x="287119" y="265390"/>
                    <a:pt x="292969" y="271240"/>
                  </a:cubicBezTo>
                  <a:cubicBezTo>
                    <a:pt x="299654" y="277090"/>
                    <a:pt x="303833" y="285447"/>
                    <a:pt x="304669" y="293804"/>
                  </a:cubicBezTo>
                  <a:cubicBezTo>
                    <a:pt x="305504" y="302997"/>
                    <a:pt x="302162" y="311354"/>
                    <a:pt x="296312" y="318040"/>
                  </a:cubicBezTo>
                  <a:lnTo>
                    <a:pt x="267897" y="350633"/>
                  </a:lnTo>
                  <a:lnTo>
                    <a:pt x="279597" y="359826"/>
                  </a:lnTo>
                  <a:cubicBezTo>
                    <a:pt x="285447" y="363168"/>
                    <a:pt x="292133" y="365676"/>
                    <a:pt x="299654" y="364840"/>
                  </a:cubicBezTo>
                  <a:cubicBezTo>
                    <a:pt x="318040" y="363168"/>
                    <a:pt x="331411" y="347290"/>
                    <a:pt x="329740" y="328904"/>
                  </a:cubicBezTo>
                  <a:cubicBezTo>
                    <a:pt x="329740" y="328904"/>
                    <a:pt x="329740" y="328069"/>
                    <a:pt x="329740" y="328069"/>
                  </a:cubicBezTo>
                  <a:cubicBezTo>
                    <a:pt x="332247" y="328904"/>
                    <a:pt x="335590" y="328904"/>
                    <a:pt x="338097" y="328904"/>
                  </a:cubicBezTo>
                  <a:cubicBezTo>
                    <a:pt x="356483" y="327233"/>
                    <a:pt x="369854" y="311354"/>
                    <a:pt x="368183" y="292969"/>
                  </a:cubicBezTo>
                  <a:cubicBezTo>
                    <a:pt x="368183" y="292969"/>
                    <a:pt x="368183" y="292133"/>
                    <a:pt x="368183" y="292133"/>
                  </a:cubicBezTo>
                  <a:cubicBezTo>
                    <a:pt x="370690" y="292969"/>
                    <a:pt x="374033" y="292969"/>
                    <a:pt x="376540" y="292969"/>
                  </a:cubicBezTo>
                  <a:cubicBezTo>
                    <a:pt x="394925" y="291297"/>
                    <a:pt x="408297" y="275419"/>
                    <a:pt x="406625" y="257033"/>
                  </a:cubicBezTo>
                  <a:cubicBezTo>
                    <a:pt x="406625" y="255362"/>
                    <a:pt x="405790" y="253690"/>
                    <a:pt x="405790" y="252019"/>
                  </a:cubicBezTo>
                  <a:cubicBezTo>
                    <a:pt x="410804" y="254526"/>
                    <a:pt x="416654" y="256197"/>
                    <a:pt x="423340" y="255362"/>
                  </a:cubicBezTo>
                  <a:cubicBezTo>
                    <a:pt x="441725" y="253690"/>
                    <a:pt x="455097" y="237812"/>
                    <a:pt x="453425" y="219426"/>
                  </a:cubicBezTo>
                  <a:cubicBezTo>
                    <a:pt x="454261" y="210233"/>
                    <a:pt x="450082" y="202712"/>
                    <a:pt x="444232" y="196862"/>
                  </a:cubicBez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7A8442-83FF-4BB3-86EE-778405174B57}"/>
                </a:ext>
              </a:extLst>
            </p:cNvPr>
            <p:cNvSpPr/>
            <p:nvPr/>
          </p:nvSpPr>
          <p:spPr>
            <a:xfrm>
              <a:off x="1547319" y="3600760"/>
              <a:ext cx="175499" cy="208928"/>
            </a:xfrm>
            <a:custGeom>
              <a:avLst/>
              <a:gdLst>
                <a:gd name="connsiteX0" fmla="*/ 172692 w 175499"/>
                <a:gd name="connsiteY0" fmla="*/ 162598 h 208927"/>
                <a:gd name="connsiteX1" fmla="*/ 108342 w 175499"/>
                <a:gd name="connsiteY1" fmla="*/ 201876 h 208927"/>
                <a:gd name="connsiteX2" fmla="*/ 85778 w 175499"/>
                <a:gd name="connsiteY2" fmla="*/ 196026 h 208927"/>
                <a:gd name="connsiteX3" fmla="*/ 8057 w 175499"/>
                <a:gd name="connsiteY3" fmla="*/ 67327 h 208927"/>
                <a:gd name="connsiteX4" fmla="*/ 13907 w 175499"/>
                <a:gd name="connsiteY4" fmla="*/ 44763 h 208927"/>
                <a:gd name="connsiteX5" fmla="*/ 78257 w 175499"/>
                <a:gd name="connsiteY5" fmla="*/ 5484 h 208927"/>
                <a:gd name="connsiteX6" fmla="*/ 172692 w 175499"/>
                <a:gd name="connsiteY6" fmla="*/ 162598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99" h="208927">
                  <a:moveTo>
                    <a:pt x="172692" y="162598"/>
                  </a:moveTo>
                  <a:lnTo>
                    <a:pt x="108342" y="201876"/>
                  </a:lnTo>
                  <a:cubicBezTo>
                    <a:pt x="100821" y="206891"/>
                    <a:pt x="89957" y="204383"/>
                    <a:pt x="85778" y="196026"/>
                  </a:cubicBezTo>
                  <a:lnTo>
                    <a:pt x="8057" y="67327"/>
                  </a:lnTo>
                  <a:cubicBezTo>
                    <a:pt x="3043" y="59806"/>
                    <a:pt x="5550" y="48941"/>
                    <a:pt x="13907" y="44763"/>
                  </a:cubicBezTo>
                  <a:lnTo>
                    <a:pt x="78257" y="5484"/>
                  </a:lnTo>
                  <a:lnTo>
                    <a:pt x="172692" y="162598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17705F-D3AD-47D2-A6E8-2CD5CA0A27D4}"/>
                </a:ext>
              </a:extLst>
            </p:cNvPr>
            <p:cNvSpPr/>
            <p:nvPr/>
          </p:nvSpPr>
          <p:spPr>
            <a:xfrm>
              <a:off x="1257305" y="3668328"/>
              <a:ext cx="359355" cy="200571"/>
            </a:xfrm>
            <a:custGeom>
              <a:avLst/>
              <a:gdLst>
                <a:gd name="connsiteX0" fmla="*/ 288042 w 359355"/>
                <a:gd name="connsiteY0" fmla="*/ 16473 h 200570"/>
                <a:gd name="connsiteX1" fmla="*/ 112543 w 359355"/>
                <a:gd name="connsiteY1" fmla="*/ 6445 h 200570"/>
                <a:gd name="connsiteX2" fmla="*/ 108365 w 359355"/>
                <a:gd name="connsiteY2" fmla="*/ 5609 h 200570"/>
                <a:gd name="connsiteX3" fmla="*/ 79951 w 359355"/>
                <a:gd name="connsiteY3" fmla="*/ 16473 h 200570"/>
                <a:gd name="connsiteX4" fmla="*/ 13929 w 359355"/>
                <a:gd name="connsiteY4" fmla="*/ 91687 h 200570"/>
                <a:gd name="connsiteX5" fmla="*/ 17272 w 359355"/>
                <a:gd name="connsiteY5" fmla="*/ 138487 h 200570"/>
                <a:gd name="connsiteX6" fmla="*/ 42344 w 359355"/>
                <a:gd name="connsiteY6" fmla="*/ 146844 h 200570"/>
                <a:gd name="connsiteX7" fmla="*/ 64908 w 359355"/>
                <a:gd name="connsiteY7" fmla="*/ 135144 h 200570"/>
                <a:gd name="connsiteX8" fmla="*/ 133436 w 359355"/>
                <a:gd name="connsiteY8" fmla="*/ 56587 h 200570"/>
                <a:gd name="connsiteX9" fmla="*/ 289714 w 359355"/>
                <a:gd name="connsiteY9" fmla="*/ 191137 h 200570"/>
                <a:gd name="connsiteX10" fmla="*/ 289714 w 359355"/>
                <a:gd name="connsiteY10" fmla="*/ 191137 h 200570"/>
                <a:gd name="connsiteX11" fmla="*/ 289714 w 359355"/>
                <a:gd name="connsiteY11" fmla="*/ 191137 h 200570"/>
                <a:gd name="connsiteX12" fmla="*/ 298907 w 359355"/>
                <a:gd name="connsiteY12" fmla="*/ 202001 h 200570"/>
                <a:gd name="connsiteX13" fmla="*/ 359078 w 359355"/>
                <a:gd name="connsiteY13" fmla="*/ 132637 h 200570"/>
                <a:gd name="connsiteX14" fmla="*/ 288042 w 359355"/>
                <a:gd name="connsiteY14" fmla="*/ 16473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355" h="200570">
                  <a:moveTo>
                    <a:pt x="288042" y="16473"/>
                  </a:moveTo>
                  <a:cubicBezTo>
                    <a:pt x="218678" y="41544"/>
                    <a:pt x="168536" y="17309"/>
                    <a:pt x="112543" y="6445"/>
                  </a:cubicBezTo>
                  <a:cubicBezTo>
                    <a:pt x="111708" y="6445"/>
                    <a:pt x="108365" y="5609"/>
                    <a:pt x="108365" y="5609"/>
                  </a:cubicBezTo>
                  <a:cubicBezTo>
                    <a:pt x="98336" y="4773"/>
                    <a:pt x="87472" y="8116"/>
                    <a:pt x="79951" y="16473"/>
                  </a:cubicBezTo>
                  <a:lnTo>
                    <a:pt x="13929" y="91687"/>
                  </a:lnTo>
                  <a:cubicBezTo>
                    <a:pt x="1394" y="105894"/>
                    <a:pt x="3065" y="126787"/>
                    <a:pt x="17272" y="138487"/>
                  </a:cubicBezTo>
                  <a:cubicBezTo>
                    <a:pt x="24794" y="144337"/>
                    <a:pt x="33151" y="147680"/>
                    <a:pt x="42344" y="146844"/>
                  </a:cubicBezTo>
                  <a:cubicBezTo>
                    <a:pt x="50701" y="146008"/>
                    <a:pt x="59058" y="142665"/>
                    <a:pt x="64908" y="135144"/>
                  </a:cubicBezTo>
                  <a:cubicBezTo>
                    <a:pt x="64908" y="135144"/>
                    <a:pt x="133436" y="56587"/>
                    <a:pt x="133436" y="56587"/>
                  </a:cubicBezTo>
                  <a:lnTo>
                    <a:pt x="289714" y="191137"/>
                  </a:lnTo>
                  <a:lnTo>
                    <a:pt x="289714" y="191137"/>
                  </a:lnTo>
                  <a:lnTo>
                    <a:pt x="289714" y="191137"/>
                  </a:lnTo>
                  <a:cubicBezTo>
                    <a:pt x="293892" y="195315"/>
                    <a:pt x="295564" y="196987"/>
                    <a:pt x="298907" y="202001"/>
                  </a:cubicBezTo>
                  <a:lnTo>
                    <a:pt x="359078" y="132637"/>
                  </a:lnTo>
                  <a:lnTo>
                    <a:pt x="288042" y="1647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Graphic 26" descr="Single gear">
            <a:extLst>
              <a:ext uri="{FF2B5EF4-FFF2-40B4-BE49-F238E27FC236}">
                <a16:creationId xmlns:a16="http://schemas.microsoft.com/office/drawing/2014/main" id="{7146307F-8FE0-4E18-B869-BBDAD76C00A8}"/>
              </a:ext>
            </a:extLst>
          </p:cNvPr>
          <p:cNvSpPr/>
          <p:nvPr/>
        </p:nvSpPr>
        <p:spPr>
          <a:xfrm>
            <a:off x="2005617" y="3989516"/>
            <a:ext cx="576640" cy="576640"/>
          </a:xfrm>
          <a:custGeom>
            <a:avLst/>
            <a:gdLst>
              <a:gd name="connsiteX0" fmla="*/ 290409 w 576640"/>
              <a:gd name="connsiteY0" fmla="*/ 390695 h 576640"/>
              <a:gd name="connsiteX1" fmla="*/ 190124 w 576640"/>
              <a:gd name="connsiteY1" fmla="*/ 290409 h 576640"/>
              <a:gd name="connsiteX2" fmla="*/ 290409 w 576640"/>
              <a:gd name="connsiteY2" fmla="*/ 190124 h 576640"/>
              <a:gd name="connsiteX3" fmla="*/ 390695 w 576640"/>
              <a:gd name="connsiteY3" fmla="*/ 290409 h 576640"/>
              <a:gd name="connsiteX4" fmla="*/ 290409 w 576640"/>
              <a:gd name="connsiteY4" fmla="*/ 390695 h 576640"/>
              <a:gd name="connsiteX5" fmla="*/ 516051 w 576640"/>
              <a:gd name="connsiteY5" fmla="*/ 227731 h 576640"/>
              <a:gd name="connsiteX6" fmla="*/ 494323 w 576640"/>
              <a:gd name="connsiteY6" fmla="*/ 175917 h 576640"/>
              <a:gd name="connsiteX7" fmla="*/ 515216 w 576640"/>
              <a:gd name="connsiteY7" fmla="*/ 113239 h 576640"/>
              <a:gd name="connsiteX8" fmla="*/ 467580 w 576640"/>
              <a:gd name="connsiteY8" fmla="*/ 65603 h 576640"/>
              <a:gd name="connsiteX9" fmla="*/ 404902 w 576640"/>
              <a:gd name="connsiteY9" fmla="*/ 86496 h 576640"/>
              <a:gd name="connsiteX10" fmla="*/ 352252 w 576640"/>
              <a:gd name="connsiteY10" fmla="*/ 64768 h 576640"/>
              <a:gd name="connsiteX11" fmla="*/ 323838 w 576640"/>
              <a:gd name="connsiteY11" fmla="*/ 6268 h 576640"/>
              <a:gd name="connsiteX12" fmla="*/ 256981 w 576640"/>
              <a:gd name="connsiteY12" fmla="*/ 6268 h 576640"/>
              <a:gd name="connsiteX13" fmla="*/ 227731 w 576640"/>
              <a:gd name="connsiteY13" fmla="*/ 64768 h 576640"/>
              <a:gd name="connsiteX14" fmla="*/ 175917 w 576640"/>
              <a:gd name="connsiteY14" fmla="*/ 86496 h 576640"/>
              <a:gd name="connsiteX15" fmla="*/ 113239 w 576640"/>
              <a:gd name="connsiteY15" fmla="*/ 65603 h 576640"/>
              <a:gd name="connsiteX16" fmla="*/ 65603 w 576640"/>
              <a:gd name="connsiteY16" fmla="*/ 113239 h 576640"/>
              <a:gd name="connsiteX17" fmla="*/ 86496 w 576640"/>
              <a:gd name="connsiteY17" fmla="*/ 175917 h 576640"/>
              <a:gd name="connsiteX18" fmla="*/ 64768 w 576640"/>
              <a:gd name="connsiteY18" fmla="*/ 228567 h 576640"/>
              <a:gd name="connsiteX19" fmla="*/ 6268 w 576640"/>
              <a:gd name="connsiteY19" fmla="*/ 256981 h 576640"/>
              <a:gd name="connsiteX20" fmla="*/ 6268 w 576640"/>
              <a:gd name="connsiteY20" fmla="*/ 323838 h 576640"/>
              <a:gd name="connsiteX21" fmla="*/ 64768 w 576640"/>
              <a:gd name="connsiteY21" fmla="*/ 353088 h 576640"/>
              <a:gd name="connsiteX22" fmla="*/ 86496 w 576640"/>
              <a:gd name="connsiteY22" fmla="*/ 404902 h 576640"/>
              <a:gd name="connsiteX23" fmla="*/ 65603 w 576640"/>
              <a:gd name="connsiteY23" fmla="*/ 467580 h 576640"/>
              <a:gd name="connsiteX24" fmla="*/ 113239 w 576640"/>
              <a:gd name="connsiteY24" fmla="*/ 515216 h 576640"/>
              <a:gd name="connsiteX25" fmla="*/ 175917 w 576640"/>
              <a:gd name="connsiteY25" fmla="*/ 494323 h 576640"/>
              <a:gd name="connsiteX26" fmla="*/ 228567 w 576640"/>
              <a:gd name="connsiteY26" fmla="*/ 516051 h 576640"/>
              <a:gd name="connsiteX27" fmla="*/ 257817 w 576640"/>
              <a:gd name="connsiteY27" fmla="*/ 574551 h 576640"/>
              <a:gd name="connsiteX28" fmla="*/ 324673 w 576640"/>
              <a:gd name="connsiteY28" fmla="*/ 574551 h 576640"/>
              <a:gd name="connsiteX29" fmla="*/ 353923 w 576640"/>
              <a:gd name="connsiteY29" fmla="*/ 516051 h 576640"/>
              <a:gd name="connsiteX30" fmla="*/ 405737 w 576640"/>
              <a:gd name="connsiteY30" fmla="*/ 494323 h 576640"/>
              <a:gd name="connsiteX31" fmla="*/ 468416 w 576640"/>
              <a:gd name="connsiteY31" fmla="*/ 515216 h 576640"/>
              <a:gd name="connsiteX32" fmla="*/ 516051 w 576640"/>
              <a:gd name="connsiteY32" fmla="*/ 467580 h 576640"/>
              <a:gd name="connsiteX33" fmla="*/ 495158 w 576640"/>
              <a:gd name="connsiteY33" fmla="*/ 404902 h 576640"/>
              <a:gd name="connsiteX34" fmla="*/ 516887 w 576640"/>
              <a:gd name="connsiteY34" fmla="*/ 352252 h 576640"/>
              <a:gd name="connsiteX35" fmla="*/ 575387 w 576640"/>
              <a:gd name="connsiteY35" fmla="*/ 323002 h 576640"/>
              <a:gd name="connsiteX36" fmla="*/ 575387 w 576640"/>
              <a:gd name="connsiteY36" fmla="*/ 256145 h 576640"/>
              <a:gd name="connsiteX37" fmla="*/ 516051 w 576640"/>
              <a:gd name="connsiteY37" fmla="*/ 227731 h 57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6640" h="576640">
                <a:moveTo>
                  <a:pt x="290409" y="390695"/>
                </a:moveTo>
                <a:cubicBezTo>
                  <a:pt x="235253" y="390695"/>
                  <a:pt x="190124" y="345566"/>
                  <a:pt x="190124" y="290409"/>
                </a:cubicBezTo>
                <a:cubicBezTo>
                  <a:pt x="190124" y="235253"/>
                  <a:pt x="235253" y="190124"/>
                  <a:pt x="290409" y="190124"/>
                </a:cubicBezTo>
                <a:cubicBezTo>
                  <a:pt x="345566" y="190124"/>
                  <a:pt x="390695" y="235253"/>
                  <a:pt x="390695" y="290409"/>
                </a:cubicBezTo>
                <a:cubicBezTo>
                  <a:pt x="390695" y="345566"/>
                  <a:pt x="345566" y="390695"/>
                  <a:pt x="290409" y="390695"/>
                </a:cubicBezTo>
                <a:close/>
                <a:moveTo>
                  <a:pt x="516051" y="227731"/>
                </a:moveTo>
                <a:cubicBezTo>
                  <a:pt x="511037" y="209345"/>
                  <a:pt x="503516" y="191796"/>
                  <a:pt x="494323" y="175917"/>
                </a:cubicBezTo>
                <a:lnTo>
                  <a:pt x="515216" y="113239"/>
                </a:lnTo>
                <a:lnTo>
                  <a:pt x="467580" y="65603"/>
                </a:lnTo>
                <a:lnTo>
                  <a:pt x="404902" y="86496"/>
                </a:lnTo>
                <a:cubicBezTo>
                  <a:pt x="388188" y="77303"/>
                  <a:pt x="370638" y="69782"/>
                  <a:pt x="352252" y="64768"/>
                </a:cubicBezTo>
                <a:lnTo>
                  <a:pt x="323838" y="6268"/>
                </a:lnTo>
                <a:lnTo>
                  <a:pt x="256981" y="6268"/>
                </a:lnTo>
                <a:lnTo>
                  <a:pt x="227731" y="64768"/>
                </a:lnTo>
                <a:cubicBezTo>
                  <a:pt x="209345" y="69782"/>
                  <a:pt x="191796" y="77303"/>
                  <a:pt x="175917" y="86496"/>
                </a:cubicBezTo>
                <a:lnTo>
                  <a:pt x="113239" y="65603"/>
                </a:lnTo>
                <a:lnTo>
                  <a:pt x="65603" y="113239"/>
                </a:lnTo>
                <a:lnTo>
                  <a:pt x="86496" y="175917"/>
                </a:lnTo>
                <a:cubicBezTo>
                  <a:pt x="77303" y="192631"/>
                  <a:pt x="69782" y="210181"/>
                  <a:pt x="64768" y="228567"/>
                </a:cubicBezTo>
                <a:lnTo>
                  <a:pt x="6268" y="256981"/>
                </a:lnTo>
                <a:lnTo>
                  <a:pt x="6268" y="323838"/>
                </a:lnTo>
                <a:lnTo>
                  <a:pt x="64768" y="353088"/>
                </a:lnTo>
                <a:cubicBezTo>
                  <a:pt x="69782" y="371473"/>
                  <a:pt x="77303" y="389023"/>
                  <a:pt x="86496" y="404902"/>
                </a:cubicBezTo>
                <a:lnTo>
                  <a:pt x="65603" y="467580"/>
                </a:lnTo>
                <a:lnTo>
                  <a:pt x="113239" y="515216"/>
                </a:lnTo>
                <a:lnTo>
                  <a:pt x="175917" y="494323"/>
                </a:lnTo>
                <a:cubicBezTo>
                  <a:pt x="192631" y="503516"/>
                  <a:pt x="210181" y="511037"/>
                  <a:pt x="228567" y="516051"/>
                </a:cubicBezTo>
                <a:lnTo>
                  <a:pt x="257817" y="574551"/>
                </a:lnTo>
                <a:lnTo>
                  <a:pt x="324673" y="574551"/>
                </a:lnTo>
                <a:lnTo>
                  <a:pt x="353923" y="516051"/>
                </a:lnTo>
                <a:cubicBezTo>
                  <a:pt x="372309" y="511037"/>
                  <a:pt x="389859" y="503516"/>
                  <a:pt x="405737" y="494323"/>
                </a:cubicBezTo>
                <a:lnTo>
                  <a:pt x="468416" y="515216"/>
                </a:lnTo>
                <a:lnTo>
                  <a:pt x="516051" y="467580"/>
                </a:lnTo>
                <a:lnTo>
                  <a:pt x="495158" y="404902"/>
                </a:lnTo>
                <a:cubicBezTo>
                  <a:pt x="504351" y="388188"/>
                  <a:pt x="511873" y="370638"/>
                  <a:pt x="516887" y="352252"/>
                </a:cubicBezTo>
                <a:lnTo>
                  <a:pt x="575387" y="323002"/>
                </a:lnTo>
                <a:lnTo>
                  <a:pt x="575387" y="256145"/>
                </a:lnTo>
                <a:lnTo>
                  <a:pt x="516051" y="2277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CD6DD-64F8-4CE1-84CD-A19170D2AC09}"/>
              </a:ext>
            </a:extLst>
          </p:cNvPr>
          <p:cNvGrpSpPr/>
          <p:nvPr/>
        </p:nvGrpSpPr>
        <p:grpSpPr>
          <a:xfrm>
            <a:off x="2010064" y="2054577"/>
            <a:ext cx="567746" cy="623818"/>
            <a:chOff x="239991" y="2173631"/>
            <a:chExt cx="676925" cy="743782"/>
          </a:xfrm>
          <a:solidFill>
            <a:schemeClr val="bg1">
              <a:lumMod val="8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95576C-51DA-4719-AC9F-DE8611952923}"/>
                </a:ext>
              </a:extLst>
            </p:cNvPr>
            <p:cNvSpPr/>
            <p:nvPr/>
          </p:nvSpPr>
          <p:spPr>
            <a:xfrm>
              <a:off x="456440" y="2357487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CD2076-B8AD-43AB-BF4B-E2B595B72314}"/>
                </a:ext>
              </a:extLst>
            </p:cNvPr>
            <p:cNvSpPr/>
            <p:nvPr/>
          </p:nvSpPr>
          <p:spPr>
            <a:xfrm>
              <a:off x="456440" y="2424344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4BAC7-1A82-4E9E-A1DE-899F01E20A01}"/>
                </a:ext>
              </a:extLst>
            </p:cNvPr>
            <p:cNvSpPr/>
            <p:nvPr/>
          </p:nvSpPr>
          <p:spPr>
            <a:xfrm>
              <a:off x="456440" y="2491201"/>
              <a:ext cx="225642" cy="41786"/>
            </a:xfrm>
            <a:custGeom>
              <a:avLst/>
              <a:gdLst>
                <a:gd name="connsiteX0" fmla="*/ 5484 w 225641"/>
                <a:gd name="connsiteY0" fmla="*/ 5484 h 41785"/>
                <a:gd name="connsiteX1" fmla="*/ 222769 w 225641"/>
                <a:gd name="connsiteY1" fmla="*/ 5484 h 41785"/>
                <a:gd name="connsiteX2" fmla="*/ 222769 w 225641"/>
                <a:gd name="connsiteY2" fmla="*/ 38913 h 41785"/>
                <a:gd name="connsiteX3" fmla="*/ 5484 w 225641"/>
                <a:gd name="connsiteY3" fmla="*/ 38913 h 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41" h="41785">
                  <a:moveTo>
                    <a:pt x="5484" y="5484"/>
                  </a:moveTo>
                  <a:lnTo>
                    <a:pt x="222769" y="5484"/>
                  </a:lnTo>
                  <a:lnTo>
                    <a:pt x="222769" y="38913"/>
                  </a:lnTo>
                  <a:lnTo>
                    <a:pt x="5484" y="38913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5BDCD8-1EE0-485C-AF0A-1AA36447762C}"/>
                </a:ext>
              </a:extLst>
            </p:cNvPr>
            <p:cNvSpPr/>
            <p:nvPr/>
          </p:nvSpPr>
          <p:spPr>
            <a:xfrm>
              <a:off x="239991" y="2173631"/>
              <a:ext cx="676925" cy="743782"/>
            </a:xfrm>
            <a:custGeom>
              <a:avLst/>
              <a:gdLst>
                <a:gd name="connsiteX0" fmla="*/ 623910 w 676925"/>
                <a:gd name="connsiteY0" fmla="*/ 670710 h 743782"/>
                <a:gd name="connsiteX1" fmla="*/ 456768 w 676925"/>
                <a:gd name="connsiteY1" fmla="*/ 511925 h 743782"/>
                <a:gd name="connsiteX2" fmla="*/ 623910 w 676925"/>
                <a:gd name="connsiteY2" fmla="*/ 353140 h 743782"/>
                <a:gd name="connsiteX3" fmla="*/ 623910 w 676925"/>
                <a:gd name="connsiteY3" fmla="*/ 670710 h 743782"/>
                <a:gd name="connsiteX4" fmla="*/ 82370 w 676925"/>
                <a:gd name="connsiteY4" fmla="*/ 690767 h 743782"/>
                <a:gd name="connsiteX5" fmla="*/ 247840 w 676925"/>
                <a:gd name="connsiteY5" fmla="*/ 534489 h 743782"/>
                <a:gd name="connsiteX6" fmla="*/ 259540 w 676925"/>
                <a:gd name="connsiteY6" fmla="*/ 523625 h 743782"/>
                <a:gd name="connsiteX7" fmla="*/ 420832 w 676925"/>
                <a:gd name="connsiteY7" fmla="*/ 523625 h 743782"/>
                <a:gd name="connsiteX8" fmla="*/ 432532 w 676925"/>
                <a:gd name="connsiteY8" fmla="*/ 534489 h 743782"/>
                <a:gd name="connsiteX9" fmla="*/ 597167 w 676925"/>
                <a:gd name="connsiteY9" fmla="*/ 690767 h 743782"/>
                <a:gd name="connsiteX10" fmla="*/ 82370 w 676925"/>
                <a:gd name="connsiteY10" fmla="*/ 690767 h 743782"/>
                <a:gd name="connsiteX11" fmla="*/ 55627 w 676925"/>
                <a:gd name="connsiteY11" fmla="*/ 352304 h 743782"/>
                <a:gd name="connsiteX12" fmla="*/ 222769 w 676925"/>
                <a:gd name="connsiteY12" fmla="*/ 511089 h 743782"/>
                <a:gd name="connsiteX13" fmla="*/ 55627 w 676925"/>
                <a:gd name="connsiteY13" fmla="*/ 669874 h 743782"/>
                <a:gd name="connsiteX14" fmla="*/ 55627 w 676925"/>
                <a:gd name="connsiteY14" fmla="*/ 352304 h 743782"/>
                <a:gd name="connsiteX15" fmla="*/ 172626 w 676925"/>
                <a:gd name="connsiteY15" fmla="*/ 139198 h 743782"/>
                <a:gd name="connsiteX16" fmla="*/ 506911 w 676925"/>
                <a:gd name="connsiteY16" fmla="*/ 139198 h 743782"/>
                <a:gd name="connsiteX17" fmla="*/ 506911 w 676925"/>
                <a:gd name="connsiteY17" fmla="*/ 417490 h 743782"/>
                <a:gd name="connsiteX18" fmla="*/ 431697 w 676925"/>
                <a:gd name="connsiteY18" fmla="*/ 489361 h 743782"/>
                <a:gd name="connsiteX19" fmla="*/ 247840 w 676925"/>
                <a:gd name="connsiteY19" fmla="*/ 489361 h 743782"/>
                <a:gd name="connsiteX20" fmla="*/ 172626 w 676925"/>
                <a:gd name="connsiteY20" fmla="*/ 417490 h 743782"/>
                <a:gd name="connsiteX21" fmla="*/ 172626 w 676925"/>
                <a:gd name="connsiteY21" fmla="*/ 139198 h 743782"/>
                <a:gd name="connsiteX22" fmla="*/ 557053 w 676925"/>
                <a:gd name="connsiteY22" fmla="*/ 161762 h 743782"/>
                <a:gd name="connsiteX23" fmla="*/ 557053 w 676925"/>
                <a:gd name="connsiteY23" fmla="*/ 89055 h 743782"/>
                <a:gd name="connsiteX24" fmla="*/ 440054 w 676925"/>
                <a:gd name="connsiteY24" fmla="*/ 89055 h 743782"/>
                <a:gd name="connsiteX25" fmla="*/ 339769 w 676925"/>
                <a:gd name="connsiteY25" fmla="*/ 5484 h 743782"/>
                <a:gd name="connsiteX26" fmla="*/ 239483 w 676925"/>
                <a:gd name="connsiteY26" fmla="*/ 89055 h 743782"/>
                <a:gd name="connsiteX27" fmla="*/ 122484 w 676925"/>
                <a:gd name="connsiteY27" fmla="*/ 89055 h 743782"/>
                <a:gd name="connsiteX28" fmla="*/ 122484 w 676925"/>
                <a:gd name="connsiteY28" fmla="*/ 162598 h 743782"/>
                <a:gd name="connsiteX29" fmla="*/ 5484 w 676925"/>
                <a:gd name="connsiteY29" fmla="*/ 273747 h 743782"/>
                <a:gd name="connsiteX30" fmla="*/ 5484 w 676925"/>
                <a:gd name="connsiteY30" fmla="*/ 740910 h 743782"/>
                <a:gd name="connsiteX31" fmla="*/ 674053 w 676925"/>
                <a:gd name="connsiteY31" fmla="*/ 740910 h 743782"/>
                <a:gd name="connsiteX32" fmla="*/ 674053 w 676925"/>
                <a:gd name="connsiteY32" fmla="*/ 273747 h 743782"/>
                <a:gd name="connsiteX33" fmla="*/ 557053 w 676925"/>
                <a:gd name="connsiteY33" fmla="*/ 161762 h 74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76925" h="743782">
                  <a:moveTo>
                    <a:pt x="623910" y="670710"/>
                  </a:moveTo>
                  <a:lnTo>
                    <a:pt x="456768" y="511925"/>
                  </a:lnTo>
                  <a:lnTo>
                    <a:pt x="623910" y="353140"/>
                  </a:lnTo>
                  <a:lnTo>
                    <a:pt x="623910" y="670710"/>
                  </a:lnTo>
                  <a:close/>
                  <a:moveTo>
                    <a:pt x="82370" y="690767"/>
                  </a:moveTo>
                  <a:lnTo>
                    <a:pt x="247840" y="534489"/>
                  </a:lnTo>
                  <a:lnTo>
                    <a:pt x="259540" y="523625"/>
                  </a:lnTo>
                  <a:cubicBezTo>
                    <a:pt x="304669" y="481004"/>
                    <a:pt x="375704" y="481004"/>
                    <a:pt x="420832" y="523625"/>
                  </a:cubicBezTo>
                  <a:lnTo>
                    <a:pt x="432532" y="534489"/>
                  </a:lnTo>
                  <a:lnTo>
                    <a:pt x="597167" y="690767"/>
                  </a:lnTo>
                  <a:lnTo>
                    <a:pt x="82370" y="690767"/>
                  </a:lnTo>
                  <a:close/>
                  <a:moveTo>
                    <a:pt x="55627" y="352304"/>
                  </a:moveTo>
                  <a:lnTo>
                    <a:pt x="222769" y="511089"/>
                  </a:lnTo>
                  <a:lnTo>
                    <a:pt x="55627" y="669874"/>
                  </a:lnTo>
                  <a:lnTo>
                    <a:pt x="55627" y="352304"/>
                  </a:lnTo>
                  <a:close/>
                  <a:moveTo>
                    <a:pt x="172626" y="139198"/>
                  </a:moveTo>
                  <a:lnTo>
                    <a:pt x="506911" y="139198"/>
                  </a:lnTo>
                  <a:lnTo>
                    <a:pt x="506911" y="417490"/>
                  </a:lnTo>
                  <a:lnTo>
                    <a:pt x="431697" y="489361"/>
                  </a:lnTo>
                  <a:cubicBezTo>
                    <a:pt x="377376" y="447575"/>
                    <a:pt x="302162" y="447575"/>
                    <a:pt x="247840" y="489361"/>
                  </a:cubicBezTo>
                  <a:lnTo>
                    <a:pt x="172626" y="417490"/>
                  </a:lnTo>
                  <a:lnTo>
                    <a:pt x="172626" y="139198"/>
                  </a:lnTo>
                  <a:close/>
                  <a:moveTo>
                    <a:pt x="557053" y="161762"/>
                  </a:moveTo>
                  <a:lnTo>
                    <a:pt x="557053" y="89055"/>
                  </a:lnTo>
                  <a:lnTo>
                    <a:pt x="440054" y="89055"/>
                  </a:lnTo>
                  <a:lnTo>
                    <a:pt x="339769" y="5484"/>
                  </a:lnTo>
                  <a:lnTo>
                    <a:pt x="239483" y="89055"/>
                  </a:lnTo>
                  <a:lnTo>
                    <a:pt x="122484" y="89055"/>
                  </a:lnTo>
                  <a:lnTo>
                    <a:pt x="122484" y="162598"/>
                  </a:lnTo>
                  <a:lnTo>
                    <a:pt x="5484" y="273747"/>
                  </a:lnTo>
                  <a:lnTo>
                    <a:pt x="5484" y="740910"/>
                  </a:lnTo>
                  <a:lnTo>
                    <a:pt x="674053" y="740910"/>
                  </a:lnTo>
                  <a:lnTo>
                    <a:pt x="674053" y="273747"/>
                  </a:lnTo>
                  <a:lnTo>
                    <a:pt x="557053" y="161762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2C77CE-9FD8-48FF-B027-1E6F25AD6E8D}"/>
              </a:ext>
            </a:extLst>
          </p:cNvPr>
          <p:cNvGrpSpPr/>
          <p:nvPr/>
        </p:nvGrpSpPr>
        <p:grpSpPr>
          <a:xfrm>
            <a:off x="1955475" y="1097174"/>
            <a:ext cx="676925" cy="589175"/>
            <a:chOff x="1970884" y="1403868"/>
            <a:chExt cx="676925" cy="589175"/>
          </a:xfrm>
          <a:solidFill>
            <a:schemeClr val="bg1">
              <a:lumMod val="8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BC2B04D-2D57-4849-AAC3-9D579C6A37EC}"/>
                </a:ext>
              </a:extLst>
            </p:cNvPr>
            <p:cNvSpPr/>
            <p:nvPr/>
          </p:nvSpPr>
          <p:spPr>
            <a:xfrm>
              <a:off x="1970884" y="1717259"/>
              <a:ext cx="676925" cy="275784"/>
            </a:xfrm>
            <a:custGeom>
              <a:avLst/>
              <a:gdLst>
                <a:gd name="connsiteX0" fmla="*/ 389911 w 676925"/>
                <a:gd name="connsiteY0" fmla="*/ 22199 h 275784"/>
                <a:gd name="connsiteX1" fmla="*/ 356483 w 676925"/>
                <a:gd name="connsiteY1" fmla="*/ 55627 h 275784"/>
                <a:gd name="connsiteX2" fmla="*/ 323054 w 676925"/>
                <a:gd name="connsiteY2" fmla="*/ 55627 h 275784"/>
                <a:gd name="connsiteX3" fmla="*/ 289626 w 676925"/>
                <a:gd name="connsiteY3" fmla="*/ 22199 h 275784"/>
                <a:gd name="connsiteX4" fmla="*/ 289626 w 676925"/>
                <a:gd name="connsiteY4" fmla="*/ 5484 h 275784"/>
                <a:gd name="connsiteX5" fmla="*/ 5484 w 676925"/>
                <a:gd name="connsiteY5" fmla="*/ 5484 h 275784"/>
                <a:gd name="connsiteX6" fmla="*/ 5484 w 676925"/>
                <a:gd name="connsiteY6" fmla="*/ 239483 h 275784"/>
                <a:gd name="connsiteX7" fmla="*/ 38913 w 676925"/>
                <a:gd name="connsiteY7" fmla="*/ 272912 h 275784"/>
                <a:gd name="connsiteX8" fmla="*/ 640624 w 676925"/>
                <a:gd name="connsiteY8" fmla="*/ 272912 h 275784"/>
                <a:gd name="connsiteX9" fmla="*/ 674053 w 676925"/>
                <a:gd name="connsiteY9" fmla="*/ 239483 h 275784"/>
                <a:gd name="connsiteX10" fmla="*/ 674053 w 676925"/>
                <a:gd name="connsiteY10" fmla="*/ 5484 h 275784"/>
                <a:gd name="connsiteX11" fmla="*/ 389911 w 676925"/>
                <a:gd name="connsiteY11" fmla="*/ 5484 h 275784"/>
                <a:gd name="connsiteX12" fmla="*/ 389911 w 676925"/>
                <a:gd name="connsiteY12" fmla="*/ 22199 h 27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925" h="275784">
                  <a:moveTo>
                    <a:pt x="389911" y="22199"/>
                  </a:moveTo>
                  <a:cubicBezTo>
                    <a:pt x="389911" y="40584"/>
                    <a:pt x="374868" y="55627"/>
                    <a:pt x="356483" y="55627"/>
                  </a:cubicBezTo>
                  <a:lnTo>
                    <a:pt x="323054" y="55627"/>
                  </a:lnTo>
                  <a:cubicBezTo>
                    <a:pt x="304669" y="55627"/>
                    <a:pt x="289626" y="40584"/>
                    <a:pt x="289626" y="22199"/>
                  </a:cubicBezTo>
                  <a:lnTo>
                    <a:pt x="289626" y="5484"/>
                  </a:lnTo>
                  <a:lnTo>
                    <a:pt x="5484" y="5484"/>
                  </a:lnTo>
                  <a:lnTo>
                    <a:pt x="5484" y="239483"/>
                  </a:lnTo>
                  <a:cubicBezTo>
                    <a:pt x="5484" y="257869"/>
                    <a:pt x="20527" y="272912"/>
                    <a:pt x="38913" y="272912"/>
                  </a:cubicBezTo>
                  <a:lnTo>
                    <a:pt x="640624" y="272912"/>
                  </a:lnTo>
                  <a:cubicBezTo>
                    <a:pt x="659010" y="272912"/>
                    <a:pt x="674053" y="257869"/>
                    <a:pt x="674053" y="239483"/>
                  </a:cubicBezTo>
                  <a:lnTo>
                    <a:pt x="674053" y="5484"/>
                  </a:lnTo>
                  <a:lnTo>
                    <a:pt x="389911" y="5484"/>
                  </a:lnTo>
                  <a:lnTo>
                    <a:pt x="389911" y="22199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7F83E-7BEF-454A-ADF5-2B862B0DF8B8}"/>
                </a:ext>
              </a:extLst>
            </p:cNvPr>
            <p:cNvSpPr/>
            <p:nvPr/>
          </p:nvSpPr>
          <p:spPr>
            <a:xfrm>
              <a:off x="1970884" y="1403868"/>
              <a:ext cx="676925" cy="284142"/>
            </a:xfrm>
            <a:custGeom>
              <a:avLst/>
              <a:gdLst>
                <a:gd name="connsiteX0" fmla="*/ 640624 w 676925"/>
                <a:gd name="connsiteY0" fmla="*/ 118305 h 284141"/>
                <a:gd name="connsiteX1" fmla="*/ 473482 w 676925"/>
                <a:gd name="connsiteY1" fmla="*/ 118305 h 284141"/>
                <a:gd name="connsiteX2" fmla="*/ 473482 w 676925"/>
                <a:gd name="connsiteY2" fmla="*/ 63984 h 284141"/>
                <a:gd name="connsiteX3" fmla="*/ 414982 w 676925"/>
                <a:gd name="connsiteY3" fmla="*/ 5484 h 284141"/>
                <a:gd name="connsiteX4" fmla="*/ 264555 w 676925"/>
                <a:gd name="connsiteY4" fmla="*/ 5484 h 284141"/>
                <a:gd name="connsiteX5" fmla="*/ 206055 w 676925"/>
                <a:gd name="connsiteY5" fmla="*/ 63984 h 284141"/>
                <a:gd name="connsiteX6" fmla="*/ 206055 w 676925"/>
                <a:gd name="connsiteY6" fmla="*/ 118305 h 284141"/>
                <a:gd name="connsiteX7" fmla="*/ 38913 w 676925"/>
                <a:gd name="connsiteY7" fmla="*/ 118305 h 284141"/>
                <a:gd name="connsiteX8" fmla="*/ 5484 w 676925"/>
                <a:gd name="connsiteY8" fmla="*/ 151734 h 284141"/>
                <a:gd name="connsiteX9" fmla="*/ 5484 w 676925"/>
                <a:gd name="connsiteY9" fmla="*/ 285447 h 284141"/>
                <a:gd name="connsiteX10" fmla="*/ 289626 w 676925"/>
                <a:gd name="connsiteY10" fmla="*/ 285447 h 284141"/>
                <a:gd name="connsiteX11" fmla="*/ 289626 w 676925"/>
                <a:gd name="connsiteY11" fmla="*/ 268733 h 284141"/>
                <a:gd name="connsiteX12" fmla="*/ 389911 w 676925"/>
                <a:gd name="connsiteY12" fmla="*/ 268733 h 284141"/>
                <a:gd name="connsiteX13" fmla="*/ 389911 w 676925"/>
                <a:gd name="connsiteY13" fmla="*/ 285447 h 284141"/>
                <a:gd name="connsiteX14" fmla="*/ 674053 w 676925"/>
                <a:gd name="connsiteY14" fmla="*/ 285447 h 284141"/>
                <a:gd name="connsiteX15" fmla="*/ 674053 w 676925"/>
                <a:gd name="connsiteY15" fmla="*/ 151734 h 284141"/>
                <a:gd name="connsiteX16" fmla="*/ 640624 w 676925"/>
                <a:gd name="connsiteY16" fmla="*/ 118305 h 284141"/>
                <a:gd name="connsiteX17" fmla="*/ 256197 w 676925"/>
                <a:gd name="connsiteY17" fmla="*/ 118305 h 284141"/>
                <a:gd name="connsiteX18" fmla="*/ 256197 w 676925"/>
                <a:gd name="connsiteY18" fmla="*/ 63984 h 284141"/>
                <a:gd name="connsiteX19" fmla="*/ 264555 w 676925"/>
                <a:gd name="connsiteY19" fmla="*/ 55627 h 284141"/>
                <a:gd name="connsiteX20" fmla="*/ 414982 w 676925"/>
                <a:gd name="connsiteY20" fmla="*/ 55627 h 284141"/>
                <a:gd name="connsiteX21" fmla="*/ 423340 w 676925"/>
                <a:gd name="connsiteY21" fmla="*/ 63984 h 284141"/>
                <a:gd name="connsiteX22" fmla="*/ 423340 w 676925"/>
                <a:gd name="connsiteY22" fmla="*/ 118305 h 284141"/>
                <a:gd name="connsiteX23" fmla="*/ 256197 w 676925"/>
                <a:gd name="connsiteY23" fmla="*/ 118305 h 28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925" h="284141">
                  <a:moveTo>
                    <a:pt x="640624" y="118305"/>
                  </a:moveTo>
                  <a:lnTo>
                    <a:pt x="473482" y="118305"/>
                  </a:lnTo>
                  <a:lnTo>
                    <a:pt x="473482" y="63984"/>
                  </a:lnTo>
                  <a:cubicBezTo>
                    <a:pt x="473482" y="31391"/>
                    <a:pt x="447575" y="5484"/>
                    <a:pt x="414982" y="5484"/>
                  </a:cubicBezTo>
                  <a:lnTo>
                    <a:pt x="264555" y="5484"/>
                  </a:lnTo>
                  <a:cubicBezTo>
                    <a:pt x="231962" y="5484"/>
                    <a:pt x="206055" y="31391"/>
                    <a:pt x="206055" y="63984"/>
                  </a:cubicBezTo>
                  <a:lnTo>
                    <a:pt x="206055" y="118305"/>
                  </a:lnTo>
                  <a:lnTo>
                    <a:pt x="38913" y="118305"/>
                  </a:lnTo>
                  <a:cubicBezTo>
                    <a:pt x="20527" y="118305"/>
                    <a:pt x="5484" y="133348"/>
                    <a:pt x="5484" y="151734"/>
                  </a:cubicBezTo>
                  <a:lnTo>
                    <a:pt x="5484" y="285447"/>
                  </a:lnTo>
                  <a:lnTo>
                    <a:pt x="289626" y="285447"/>
                  </a:lnTo>
                  <a:lnTo>
                    <a:pt x="289626" y="268733"/>
                  </a:lnTo>
                  <a:lnTo>
                    <a:pt x="389911" y="268733"/>
                  </a:lnTo>
                  <a:lnTo>
                    <a:pt x="389911" y="285447"/>
                  </a:lnTo>
                  <a:lnTo>
                    <a:pt x="674053" y="285447"/>
                  </a:lnTo>
                  <a:lnTo>
                    <a:pt x="674053" y="151734"/>
                  </a:lnTo>
                  <a:cubicBezTo>
                    <a:pt x="674053" y="133348"/>
                    <a:pt x="659010" y="118305"/>
                    <a:pt x="640624" y="118305"/>
                  </a:cubicBezTo>
                  <a:moveTo>
                    <a:pt x="256197" y="118305"/>
                  </a:moveTo>
                  <a:lnTo>
                    <a:pt x="256197" y="63984"/>
                  </a:lnTo>
                  <a:cubicBezTo>
                    <a:pt x="256197" y="58970"/>
                    <a:pt x="259540" y="55627"/>
                    <a:pt x="264555" y="55627"/>
                  </a:cubicBezTo>
                  <a:lnTo>
                    <a:pt x="414982" y="55627"/>
                  </a:lnTo>
                  <a:cubicBezTo>
                    <a:pt x="419997" y="55627"/>
                    <a:pt x="423340" y="58970"/>
                    <a:pt x="423340" y="63984"/>
                  </a:cubicBezTo>
                  <a:lnTo>
                    <a:pt x="423340" y="118305"/>
                  </a:lnTo>
                  <a:lnTo>
                    <a:pt x="256197" y="118305"/>
                  </a:lnTo>
                  <a:close/>
                </a:path>
              </a:pathLst>
            </a:custGeom>
            <a:grpFill/>
            <a:ln w="8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0049EF-D822-483C-951A-04F1DD3D83C3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09FCE0EE-512D-4B22-A61E-B6C98852A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83CB3028-915F-4364-933F-5E49DEB6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83" name="Freeform 17">
            <a:extLst>
              <a:ext uri="{FF2B5EF4-FFF2-40B4-BE49-F238E27FC236}">
                <a16:creationId xmlns:a16="http://schemas.microsoft.com/office/drawing/2014/main" id="{67D5AA3B-51E3-49EB-A6CA-203B4DB61AE8}"/>
              </a:ext>
            </a:extLst>
          </p:cNvPr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8">
            <a:extLst>
              <a:ext uri="{FF2B5EF4-FFF2-40B4-BE49-F238E27FC236}">
                <a16:creationId xmlns:a16="http://schemas.microsoft.com/office/drawing/2014/main" id="{6844F715-A20B-486F-8FBF-78607265EB2E}"/>
              </a:ext>
            </a:extLst>
          </p:cNvPr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C16DA0D1-F9F1-43AC-9B63-1472BBBD22E2}"/>
              </a:ext>
            </a:extLst>
          </p:cNvPr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A90EBB-B8EA-43DC-8372-FE473127A915}"/>
              </a:ext>
            </a:extLst>
          </p:cNvPr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Arial" panose="020B0604020202020204" pitchFamily="34" charset="0"/>
              </a:rPr>
              <a:t>05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7143FA-EF45-4908-8865-E5033FD3499B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DB3993-D0C9-4147-B4B5-0EC21226D59F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THIS IS A SAMPLE TEXT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59F5A4-5387-4B4D-A8EB-201401FF5723}"/>
              </a:ext>
            </a:extLst>
          </p:cNvPr>
          <p:cNvGrpSpPr/>
          <p:nvPr/>
        </p:nvGrpSpPr>
        <p:grpSpPr>
          <a:xfrm>
            <a:off x="2055760" y="4986374"/>
            <a:ext cx="476355" cy="643498"/>
            <a:chOff x="752062" y="4857266"/>
            <a:chExt cx="476355" cy="643498"/>
          </a:xfrm>
          <a:solidFill>
            <a:schemeClr val="accent5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F199255-046E-490F-9F6D-E809ACC4F4A3}"/>
                </a:ext>
              </a:extLst>
            </p:cNvPr>
            <p:cNvSpPr/>
            <p:nvPr/>
          </p:nvSpPr>
          <p:spPr>
            <a:xfrm>
              <a:off x="752062" y="4857266"/>
              <a:ext cx="476355" cy="142071"/>
            </a:xfrm>
            <a:custGeom>
              <a:avLst/>
              <a:gdLst>
                <a:gd name="connsiteX0" fmla="*/ 474266 w 476354"/>
                <a:gd name="connsiteY0" fmla="*/ 73125 h 142070"/>
                <a:gd name="connsiteX1" fmla="*/ 240267 w 476354"/>
                <a:gd name="connsiteY1" fmla="*/ 139982 h 142070"/>
                <a:gd name="connsiteX2" fmla="*/ 6268 w 476354"/>
                <a:gd name="connsiteY2" fmla="*/ 73125 h 142070"/>
                <a:gd name="connsiteX3" fmla="*/ 240267 w 476354"/>
                <a:gd name="connsiteY3" fmla="*/ 6268 h 142070"/>
                <a:gd name="connsiteX4" fmla="*/ 474266 w 476354"/>
                <a:gd name="connsiteY4" fmla="*/ 73125 h 14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54" h="142070">
                  <a:moveTo>
                    <a:pt x="474266" y="73125"/>
                  </a:moveTo>
                  <a:cubicBezTo>
                    <a:pt x="474266" y="110049"/>
                    <a:pt x="369501" y="139982"/>
                    <a:pt x="240267" y="139982"/>
                  </a:cubicBezTo>
                  <a:cubicBezTo>
                    <a:pt x="111033" y="139982"/>
                    <a:pt x="6268" y="110049"/>
                    <a:pt x="6268" y="73125"/>
                  </a:cubicBezTo>
                  <a:cubicBezTo>
                    <a:pt x="6268" y="36201"/>
                    <a:pt x="111033" y="6268"/>
                    <a:pt x="240267" y="6268"/>
                  </a:cubicBezTo>
                  <a:cubicBezTo>
                    <a:pt x="369501" y="6268"/>
                    <a:pt x="474266" y="36201"/>
                    <a:pt x="474266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28F07ED-99E2-4190-882E-74791F3533A1}"/>
                </a:ext>
              </a:extLst>
            </p:cNvPr>
            <p:cNvSpPr/>
            <p:nvPr/>
          </p:nvSpPr>
          <p:spPr>
            <a:xfrm>
              <a:off x="752062" y="4957551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2A703EF-4B56-415E-8F11-A73F048A5F7E}"/>
                </a:ext>
              </a:extLst>
            </p:cNvPr>
            <p:cNvSpPr/>
            <p:nvPr/>
          </p:nvSpPr>
          <p:spPr>
            <a:xfrm>
              <a:off x="752062" y="5124694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67E7593-B7E4-41BA-A2AF-96004145D33B}"/>
                </a:ext>
              </a:extLst>
            </p:cNvPr>
            <p:cNvSpPr/>
            <p:nvPr/>
          </p:nvSpPr>
          <p:spPr>
            <a:xfrm>
              <a:off x="752062" y="5291836"/>
              <a:ext cx="476355" cy="208928"/>
            </a:xfrm>
            <a:custGeom>
              <a:avLst/>
              <a:gdLst>
                <a:gd name="connsiteX0" fmla="*/ 407409 w 476354"/>
                <a:gd name="connsiteY0" fmla="*/ 139982 h 208927"/>
                <a:gd name="connsiteX1" fmla="*/ 390695 w 476354"/>
                <a:gd name="connsiteY1" fmla="*/ 123267 h 208927"/>
                <a:gd name="connsiteX2" fmla="*/ 407409 w 476354"/>
                <a:gd name="connsiteY2" fmla="*/ 106553 h 208927"/>
                <a:gd name="connsiteX3" fmla="*/ 424123 w 476354"/>
                <a:gd name="connsiteY3" fmla="*/ 123267 h 208927"/>
                <a:gd name="connsiteX4" fmla="*/ 407409 w 476354"/>
                <a:gd name="connsiteY4" fmla="*/ 139982 h 208927"/>
                <a:gd name="connsiteX5" fmla="*/ 240267 w 476354"/>
                <a:gd name="connsiteY5" fmla="*/ 73125 h 208927"/>
                <a:gd name="connsiteX6" fmla="*/ 6268 w 476354"/>
                <a:gd name="connsiteY6" fmla="*/ 6268 h 208927"/>
                <a:gd name="connsiteX7" fmla="*/ 6268 w 476354"/>
                <a:gd name="connsiteY7" fmla="*/ 139982 h 208927"/>
                <a:gd name="connsiteX8" fmla="*/ 240267 w 476354"/>
                <a:gd name="connsiteY8" fmla="*/ 206838 h 208927"/>
                <a:gd name="connsiteX9" fmla="*/ 474266 w 476354"/>
                <a:gd name="connsiteY9" fmla="*/ 139982 h 208927"/>
                <a:gd name="connsiteX10" fmla="*/ 474266 w 476354"/>
                <a:gd name="connsiteY10" fmla="*/ 6268 h 208927"/>
                <a:gd name="connsiteX11" fmla="*/ 240267 w 476354"/>
                <a:gd name="connsiteY11" fmla="*/ 73125 h 20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354" h="208927">
                  <a:moveTo>
                    <a:pt x="407409" y="139982"/>
                  </a:moveTo>
                  <a:cubicBezTo>
                    <a:pt x="397380" y="139982"/>
                    <a:pt x="390695" y="133296"/>
                    <a:pt x="390695" y="123267"/>
                  </a:cubicBezTo>
                  <a:cubicBezTo>
                    <a:pt x="390695" y="113239"/>
                    <a:pt x="397380" y="106553"/>
                    <a:pt x="407409" y="106553"/>
                  </a:cubicBezTo>
                  <a:cubicBezTo>
                    <a:pt x="417437" y="106553"/>
                    <a:pt x="424123" y="113239"/>
                    <a:pt x="424123" y="123267"/>
                  </a:cubicBezTo>
                  <a:cubicBezTo>
                    <a:pt x="424123" y="133296"/>
                    <a:pt x="417437" y="139982"/>
                    <a:pt x="407409" y="139982"/>
                  </a:cubicBezTo>
                  <a:close/>
                  <a:moveTo>
                    <a:pt x="240267" y="73125"/>
                  </a:moveTo>
                  <a:cubicBezTo>
                    <a:pt x="111567" y="73125"/>
                    <a:pt x="6268" y="43039"/>
                    <a:pt x="6268" y="6268"/>
                  </a:cubicBezTo>
                  <a:lnTo>
                    <a:pt x="6268" y="139982"/>
                  </a:lnTo>
                  <a:cubicBezTo>
                    <a:pt x="6268" y="176753"/>
                    <a:pt x="111567" y="206838"/>
                    <a:pt x="240267" y="206838"/>
                  </a:cubicBezTo>
                  <a:cubicBezTo>
                    <a:pt x="368966" y="206838"/>
                    <a:pt x="474266" y="176753"/>
                    <a:pt x="474266" y="139982"/>
                  </a:cubicBezTo>
                  <a:lnTo>
                    <a:pt x="474266" y="6268"/>
                  </a:lnTo>
                  <a:cubicBezTo>
                    <a:pt x="474266" y="43039"/>
                    <a:pt x="368966" y="73125"/>
                    <a:pt x="240267" y="73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7982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937" y="4297"/>
            <a:ext cx="12131816" cy="68376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endParaRPr lang="es-UY" sz="238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254" y="4645040"/>
            <a:ext cx="2825804" cy="60659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r>
              <a:rPr lang="en-US" sz="2381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039" y="4032020"/>
            <a:ext cx="1835569" cy="73928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749">
              <a:defRPr/>
            </a:pPr>
            <a:endParaRPr lang="en-US" sz="238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533" y="3362589"/>
            <a:ext cx="4135847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749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3673" y="721814"/>
            <a:ext cx="4303198" cy="356116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295" y="5334474"/>
            <a:ext cx="2536613" cy="3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1669" y="4844651"/>
            <a:ext cx="4698476" cy="90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1680" y="4464150"/>
            <a:ext cx="5887603" cy="36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749">
              <a:defRPr/>
            </a:pPr>
            <a:r>
              <a:rPr lang="en-US" sz="1782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" y="6110720"/>
            <a:ext cx="12131816" cy="6725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88" y="1848935"/>
            <a:ext cx="5563548" cy="13621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476">
              <a:defRPr/>
            </a:pPr>
            <a:endParaRPr lang="es-UY" sz="2381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0" y="774490"/>
            <a:ext cx="2778063" cy="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850" y="2010852"/>
            <a:ext cx="3607239" cy="826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476">
              <a:defRPr/>
            </a:pPr>
            <a:r>
              <a:rPr lang="en-US" sz="3181" b="1" kern="0" dirty="0">
                <a:solidFill>
                  <a:prstClr val="white"/>
                </a:solidFill>
              </a:rPr>
              <a:t>FREEBUNDLE15</a:t>
            </a:r>
            <a:endParaRPr lang="es-UY" sz="2381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275" y="1381322"/>
            <a:ext cx="5004375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47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1180" y="886773"/>
            <a:ext cx="3938449" cy="2302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defTabSz="909749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4543" y="2751286"/>
            <a:ext cx="525654" cy="45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514">
              <a:defRPr/>
            </a:pPr>
            <a:r>
              <a:rPr lang="en-GB" sz="2385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5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2952" y="2310715"/>
            <a:ext cx="268730" cy="36873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1214242">
              <a:defRPr/>
            </a:pPr>
            <a:endParaRPr lang="en-IN" sz="238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48C8FA-FE8D-4025-B029-B4C050F73484}"/>
              </a:ext>
            </a:extLst>
          </p:cNvPr>
          <p:cNvGrpSpPr/>
          <p:nvPr/>
        </p:nvGrpSpPr>
        <p:grpSpPr>
          <a:xfrm>
            <a:off x="1329821" y="1199052"/>
            <a:ext cx="3419117" cy="1736069"/>
            <a:chOff x="1560512" y="640080"/>
            <a:chExt cx="9067800" cy="5599112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857CE937-E8B1-4C2E-AB3B-9E4AD2C8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2" y="995680"/>
              <a:ext cx="1466850" cy="792162"/>
            </a:xfrm>
            <a:custGeom>
              <a:avLst/>
              <a:gdLst>
                <a:gd name="T0" fmla="*/ 2771 w 2771"/>
                <a:gd name="T1" fmla="*/ 0 h 1497"/>
                <a:gd name="T2" fmla="*/ 136 w 2771"/>
                <a:gd name="T3" fmla="*/ 0 h 1497"/>
                <a:gd name="T4" fmla="*/ 130 w 2771"/>
                <a:gd name="T5" fmla="*/ 0 h 1497"/>
                <a:gd name="T6" fmla="*/ 122 w 2771"/>
                <a:gd name="T7" fmla="*/ 0 h 1497"/>
                <a:gd name="T8" fmla="*/ 116 w 2771"/>
                <a:gd name="T9" fmla="*/ 1 h 1497"/>
                <a:gd name="T10" fmla="*/ 109 w 2771"/>
                <a:gd name="T11" fmla="*/ 2 h 1497"/>
                <a:gd name="T12" fmla="*/ 95 w 2771"/>
                <a:gd name="T13" fmla="*/ 5 h 1497"/>
                <a:gd name="T14" fmla="*/ 84 w 2771"/>
                <a:gd name="T15" fmla="*/ 10 h 1497"/>
                <a:gd name="T16" fmla="*/ 72 w 2771"/>
                <a:gd name="T17" fmla="*/ 16 h 1497"/>
                <a:gd name="T18" fmla="*/ 60 w 2771"/>
                <a:gd name="T19" fmla="*/ 22 h 1497"/>
                <a:gd name="T20" fmla="*/ 49 w 2771"/>
                <a:gd name="T21" fmla="*/ 30 h 1497"/>
                <a:gd name="T22" fmla="*/ 41 w 2771"/>
                <a:gd name="T23" fmla="*/ 39 h 1497"/>
                <a:gd name="T24" fmla="*/ 31 w 2771"/>
                <a:gd name="T25" fmla="*/ 49 h 1497"/>
                <a:gd name="T26" fmla="*/ 24 w 2771"/>
                <a:gd name="T27" fmla="*/ 60 h 1497"/>
                <a:gd name="T28" fmla="*/ 17 w 2771"/>
                <a:gd name="T29" fmla="*/ 70 h 1497"/>
                <a:gd name="T30" fmla="*/ 11 w 2771"/>
                <a:gd name="T31" fmla="*/ 82 h 1497"/>
                <a:gd name="T32" fmla="*/ 6 w 2771"/>
                <a:gd name="T33" fmla="*/ 95 h 1497"/>
                <a:gd name="T34" fmla="*/ 2 w 2771"/>
                <a:gd name="T35" fmla="*/ 107 h 1497"/>
                <a:gd name="T36" fmla="*/ 1 w 2771"/>
                <a:gd name="T37" fmla="*/ 114 h 1497"/>
                <a:gd name="T38" fmla="*/ 0 w 2771"/>
                <a:gd name="T39" fmla="*/ 122 h 1497"/>
                <a:gd name="T40" fmla="*/ 0 w 2771"/>
                <a:gd name="T41" fmla="*/ 128 h 1497"/>
                <a:gd name="T42" fmla="*/ 0 w 2771"/>
                <a:gd name="T43" fmla="*/ 134 h 1497"/>
                <a:gd name="T44" fmla="*/ 0 w 2771"/>
                <a:gd name="T45" fmla="*/ 1360 h 1497"/>
                <a:gd name="T46" fmla="*/ 0 w 2771"/>
                <a:gd name="T47" fmla="*/ 1367 h 1497"/>
                <a:gd name="T48" fmla="*/ 0 w 2771"/>
                <a:gd name="T49" fmla="*/ 1374 h 1497"/>
                <a:gd name="T50" fmla="*/ 1 w 2771"/>
                <a:gd name="T51" fmla="*/ 1380 h 1497"/>
                <a:gd name="T52" fmla="*/ 2 w 2771"/>
                <a:gd name="T53" fmla="*/ 1388 h 1497"/>
                <a:gd name="T54" fmla="*/ 6 w 2771"/>
                <a:gd name="T55" fmla="*/ 1400 h 1497"/>
                <a:gd name="T56" fmla="*/ 11 w 2771"/>
                <a:gd name="T57" fmla="*/ 1413 h 1497"/>
                <a:gd name="T58" fmla="*/ 17 w 2771"/>
                <a:gd name="T59" fmla="*/ 1425 h 1497"/>
                <a:gd name="T60" fmla="*/ 24 w 2771"/>
                <a:gd name="T61" fmla="*/ 1437 h 1497"/>
                <a:gd name="T62" fmla="*/ 31 w 2771"/>
                <a:gd name="T63" fmla="*/ 1447 h 1497"/>
                <a:gd name="T64" fmla="*/ 41 w 2771"/>
                <a:gd name="T65" fmla="*/ 1456 h 1497"/>
                <a:gd name="T66" fmla="*/ 49 w 2771"/>
                <a:gd name="T67" fmla="*/ 1465 h 1497"/>
                <a:gd name="T68" fmla="*/ 60 w 2771"/>
                <a:gd name="T69" fmla="*/ 1473 h 1497"/>
                <a:gd name="T70" fmla="*/ 72 w 2771"/>
                <a:gd name="T71" fmla="*/ 1480 h 1497"/>
                <a:gd name="T72" fmla="*/ 84 w 2771"/>
                <a:gd name="T73" fmla="*/ 1485 h 1497"/>
                <a:gd name="T74" fmla="*/ 95 w 2771"/>
                <a:gd name="T75" fmla="*/ 1490 h 1497"/>
                <a:gd name="T76" fmla="*/ 109 w 2771"/>
                <a:gd name="T77" fmla="*/ 1494 h 1497"/>
                <a:gd name="T78" fmla="*/ 116 w 2771"/>
                <a:gd name="T79" fmla="*/ 1495 h 1497"/>
                <a:gd name="T80" fmla="*/ 122 w 2771"/>
                <a:gd name="T81" fmla="*/ 1496 h 1497"/>
                <a:gd name="T82" fmla="*/ 130 w 2771"/>
                <a:gd name="T83" fmla="*/ 1497 h 1497"/>
                <a:gd name="T84" fmla="*/ 136 w 2771"/>
                <a:gd name="T85" fmla="*/ 1497 h 1497"/>
                <a:gd name="T86" fmla="*/ 2771 w 2771"/>
                <a:gd name="T87" fmla="*/ 1497 h 1497"/>
                <a:gd name="T88" fmla="*/ 2771 w 2771"/>
                <a:gd name="T8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1497">
                  <a:moveTo>
                    <a:pt x="2771" y="0"/>
                  </a:moveTo>
                  <a:lnTo>
                    <a:pt x="136" y="0"/>
                  </a:lnTo>
                  <a:lnTo>
                    <a:pt x="130" y="0"/>
                  </a:lnTo>
                  <a:lnTo>
                    <a:pt x="122" y="0"/>
                  </a:lnTo>
                  <a:lnTo>
                    <a:pt x="116" y="1"/>
                  </a:lnTo>
                  <a:lnTo>
                    <a:pt x="109" y="2"/>
                  </a:lnTo>
                  <a:lnTo>
                    <a:pt x="95" y="5"/>
                  </a:lnTo>
                  <a:lnTo>
                    <a:pt x="84" y="10"/>
                  </a:lnTo>
                  <a:lnTo>
                    <a:pt x="72" y="16"/>
                  </a:lnTo>
                  <a:lnTo>
                    <a:pt x="60" y="22"/>
                  </a:lnTo>
                  <a:lnTo>
                    <a:pt x="49" y="30"/>
                  </a:lnTo>
                  <a:lnTo>
                    <a:pt x="41" y="39"/>
                  </a:lnTo>
                  <a:lnTo>
                    <a:pt x="31" y="49"/>
                  </a:lnTo>
                  <a:lnTo>
                    <a:pt x="24" y="60"/>
                  </a:lnTo>
                  <a:lnTo>
                    <a:pt x="17" y="70"/>
                  </a:lnTo>
                  <a:lnTo>
                    <a:pt x="11" y="82"/>
                  </a:lnTo>
                  <a:lnTo>
                    <a:pt x="6" y="95"/>
                  </a:lnTo>
                  <a:lnTo>
                    <a:pt x="2" y="107"/>
                  </a:lnTo>
                  <a:lnTo>
                    <a:pt x="1" y="114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4"/>
                  </a:lnTo>
                  <a:lnTo>
                    <a:pt x="0" y="1360"/>
                  </a:lnTo>
                  <a:lnTo>
                    <a:pt x="0" y="1367"/>
                  </a:lnTo>
                  <a:lnTo>
                    <a:pt x="0" y="1374"/>
                  </a:lnTo>
                  <a:lnTo>
                    <a:pt x="1" y="1380"/>
                  </a:lnTo>
                  <a:lnTo>
                    <a:pt x="2" y="1388"/>
                  </a:lnTo>
                  <a:lnTo>
                    <a:pt x="6" y="1400"/>
                  </a:lnTo>
                  <a:lnTo>
                    <a:pt x="11" y="1413"/>
                  </a:lnTo>
                  <a:lnTo>
                    <a:pt x="17" y="1425"/>
                  </a:lnTo>
                  <a:lnTo>
                    <a:pt x="24" y="1437"/>
                  </a:lnTo>
                  <a:lnTo>
                    <a:pt x="31" y="1447"/>
                  </a:lnTo>
                  <a:lnTo>
                    <a:pt x="41" y="1456"/>
                  </a:lnTo>
                  <a:lnTo>
                    <a:pt x="49" y="1465"/>
                  </a:lnTo>
                  <a:lnTo>
                    <a:pt x="60" y="1473"/>
                  </a:lnTo>
                  <a:lnTo>
                    <a:pt x="72" y="1480"/>
                  </a:lnTo>
                  <a:lnTo>
                    <a:pt x="84" y="1485"/>
                  </a:lnTo>
                  <a:lnTo>
                    <a:pt x="95" y="1490"/>
                  </a:lnTo>
                  <a:lnTo>
                    <a:pt x="109" y="1494"/>
                  </a:lnTo>
                  <a:lnTo>
                    <a:pt x="116" y="1495"/>
                  </a:lnTo>
                  <a:lnTo>
                    <a:pt x="122" y="1496"/>
                  </a:lnTo>
                  <a:lnTo>
                    <a:pt x="130" y="1497"/>
                  </a:lnTo>
                  <a:lnTo>
                    <a:pt x="136" y="1497"/>
                  </a:lnTo>
                  <a:lnTo>
                    <a:pt x="2771" y="149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9172DC5-F382-4B8B-AD31-47AA1B4B4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640080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0">
                  <a:srgbClr val="F69C2A">
                    <a:lumMod val="50000"/>
                  </a:srgbClr>
                </a:gs>
                <a:gs pos="100000">
                  <a:srgbClr val="F69C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11320ECA-E3FD-44FC-82E8-731B8884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640080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7000">
                  <a:srgbClr val="F7321A"/>
                </a:gs>
                <a:gs pos="100000">
                  <a:srgbClr val="F69C2A">
                    <a:lumMod val="60000"/>
                    <a:lumOff val="4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DA49FA90-2BE6-4AFA-8067-2188BE698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2" y="1970405"/>
              <a:ext cx="1466850" cy="792162"/>
            </a:xfrm>
            <a:custGeom>
              <a:avLst/>
              <a:gdLst>
                <a:gd name="T0" fmla="*/ 2771 w 2771"/>
                <a:gd name="T1" fmla="*/ 0 h 1497"/>
                <a:gd name="T2" fmla="*/ 136 w 2771"/>
                <a:gd name="T3" fmla="*/ 0 h 1497"/>
                <a:gd name="T4" fmla="*/ 130 w 2771"/>
                <a:gd name="T5" fmla="*/ 0 h 1497"/>
                <a:gd name="T6" fmla="*/ 122 w 2771"/>
                <a:gd name="T7" fmla="*/ 1 h 1497"/>
                <a:gd name="T8" fmla="*/ 116 w 2771"/>
                <a:gd name="T9" fmla="*/ 1 h 1497"/>
                <a:gd name="T10" fmla="*/ 109 w 2771"/>
                <a:gd name="T11" fmla="*/ 2 h 1497"/>
                <a:gd name="T12" fmla="*/ 95 w 2771"/>
                <a:gd name="T13" fmla="*/ 6 h 1497"/>
                <a:gd name="T14" fmla="*/ 84 w 2771"/>
                <a:gd name="T15" fmla="*/ 10 h 1497"/>
                <a:gd name="T16" fmla="*/ 72 w 2771"/>
                <a:gd name="T17" fmla="*/ 16 h 1497"/>
                <a:gd name="T18" fmla="*/ 60 w 2771"/>
                <a:gd name="T19" fmla="*/ 23 h 1497"/>
                <a:gd name="T20" fmla="*/ 49 w 2771"/>
                <a:gd name="T21" fmla="*/ 31 h 1497"/>
                <a:gd name="T22" fmla="*/ 41 w 2771"/>
                <a:gd name="T23" fmla="*/ 40 h 1497"/>
                <a:gd name="T24" fmla="*/ 31 w 2771"/>
                <a:gd name="T25" fmla="*/ 49 h 1497"/>
                <a:gd name="T26" fmla="*/ 24 w 2771"/>
                <a:gd name="T27" fmla="*/ 60 h 1497"/>
                <a:gd name="T28" fmla="*/ 17 w 2771"/>
                <a:gd name="T29" fmla="*/ 71 h 1497"/>
                <a:gd name="T30" fmla="*/ 11 w 2771"/>
                <a:gd name="T31" fmla="*/ 82 h 1497"/>
                <a:gd name="T32" fmla="*/ 6 w 2771"/>
                <a:gd name="T33" fmla="*/ 95 h 1497"/>
                <a:gd name="T34" fmla="*/ 2 w 2771"/>
                <a:gd name="T35" fmla="*/ 108 h 1497"/>
                <a:gd name="T36" fmla="*/ 1 w 2771"/>
                <a:gd name="T37" fmla="*/ 114 h 1497"/>
                <a:gd name="T38" fmla="*/ 0 w 2771"/>
                <a:gd name="T39" fmla="*/ 122 h 1497"/>
                <a:gd name="T40" fmla="*/ 0 w 2771"/>
                <a:gd name="T41" fmla="*/ 128 h 1497"/>
                <a:gd name="T42" fmla="*/ 0 w 2771"/>
                <a:gd name="T43" fmla="*/ 136 h 1497"/>
                <a:gd name="T44" fmla="*/ 0 w 2771"/>
                <a:gd name="T45" fmla="*/ 1361 h 1497"/>
                <a:gd name="T46" fmla="*/ 0 w 2771"/>
                <a:gd name="T47" fmla="*/ 1367 h 1497"/>
                <a:gd name="T48" fmla="*/ 0 w 2771"/>
                <a:gd name="T49" fmla="*/ 1375 h 1497"/>
                <a:gd name="T50" fmla="*/ 1 w 2771"/>
                <a:gd name="T51" fmla="*/ 1381 h 1497"/>
                <a:gd name="T52" fmla="*/ 2 w 2771"/>
                <a:gd name="T53" fmla="*/ 1388 h 1497"/>
                <a:gd name="T54" fmla="*/ 6 w 2771"/>
                <a:gd name="T55" fmla="*/ 1401 h 1497"/>
                <a:gd name="T56" fmla="*/ 11 w 2771"/>
                <a:gd name="T57" fmla="*/ 1413 h 1497"/>
                <a:gd name="T58" fmla="*/ 17 w 2771"/>
                <a:gd name="T59" fmla="*/ 1425 h 1497"/>
                <a:gd name="T60" fmla="*/ 24 w 2771"/>
                <a:gd name="T61" fmla="*/ 1437 h 1497"/>
                <a:gd name="T62" fmla="*/ 31 w 2771"/>
                <a:gd name="T63" fmla="*/ 1448 h 1497"/>
                <a:gd name="T64" fmla="*/ 41 w 2771"/>
                <a:gd name="T65" fmla="*/ 1456 h 1497"/>
                <a:gd name="T66" fmla="*/ 49 w 2771"/>
                <a:gd name="T67" fmla="*/ 1466 h 1497"/>
                <a:gd name="T68" fmla="*/ 60 w 2771"/>
                <a:gd name="T69" fmla="*/ 1473 h 1497"/>
                <a:gd name="T70" fmla="*/ 72 w 2771"/>
                <a:gd name="T71" fmla="*/ 1480 h 1497"/>
                <a:gd name="T72" fmla="*/ 84 w 2771"/>
                <a:gd name="T73" fmla="*/ 1486 h 1497"/>
                <a:gd name="T74" fmla="*/ 95 w 2771"/>
                <a:gd name="T75" fmla="*/ 1490 h 1497"/>
                <a:gd name="T76" fmla="*/ 109 w 2771"/>
                <a:gd name="T77" fmla="*/ 1495 h 1497"/>
                <a:gd name="T78" fmla="*/ 116 w 2771"/>
                <a:gd name="T79" fmla="*/ 1496 h 1497"/>
                <a:gd name="T80" fmla="*/ 122 w 2771"/>
                <a:gd name="T81" fmla="*/ 1496 h 1497"/>
                <a:gd name="T82" fmla="*/ 130 w 2771"/>
                <a:gd name="T83" fmla="*/ 1497 h 1497"/>
                <a:gd name="T84" fmla="*/ 136 w 2771"/>
                <a:gd name="T85" fmla="*/ 1497 h 1497"/>
                <a:gd name="T86" fmla="*/ 2771 w 2771"/>
                <a:gd name="T87" fmla="*/ 1497 h 1497"/>
                <a:gd name="T88" fmla="*/ 2771 w 2771"/>
                <a:gd name="T8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1497">
                  <a:moveTo>
                    <a:pt x="2771" y="0"/>
                  </a:moveTo>
                  <a:lnTo>
                    <a:pt x="136" y="0"/>
                  </a:lnTo>
                  <a:lnTo>
                    <a:pt x="130" y="0"/>
                  </a:lnTo>
                  <a:lnTo>
                    <a:pt x="122" y="1"/>
                  </a:lnTo>
                  <a:lnTo>
                    <a:pt x="116" y="1"/>
                  </a:lnTo>
                  <a:lnTo>
                    <a:pt x="109" y="2"/>
                  </a:lnTo>
                  <a:lnTo>
                    <a:pt x="95" y="6"/>
                  </a:lnTo>
                  <a:lnTo>
                    <a:pt x="84" y="10"/>
                  </a:lnTo>
                  <a:lnTo>
                    <a:pt x="72" y="16"/>
                  </a:lnTo>
                  <a:lnTo>
                    <a:pt x="60" y="23"/>
                  </a:lnTo>
                  <a:lnTo>
                    <a:pt x="49" y="31"/>
                  </a:lnTo>
                  <a:lnTo>
                    <a:pt x="41" y="40"/>
                  </a:lnTo>
                  <a:lnTo>
                    <a:pt x="31" y="49"/>
                  </a:lnTo>
                  <a:lnTo>
                    <a:pt x="24" y="60"/>
                  </a:lnTo>
                  <a:lnTo>
                    <a:pt x="17" y="71"/>
                  </a:lnTo>
                  <a:lnTo>
                    <a:pt x="11" y="82"/>
                  </a:lnTo>
                  <a:lnTo>
                    <a:pt x="6" y="95"/>
                  </a:lnTo>
                  <a:lnTo>
                    <a:pt x="2" y="108"/>
                  </a:lnTo>
                  <a:lnTo>
                    <a:pt x="1" y="114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0" y="1361"/>
                  </a:lnTo>
                  <a:lnTo>
                    <a:pt x="0" y="1367"/>
                  </a:lnTo>
                  <a:lnTo>
                    <a:pt x="0" y="1375"/>
                  </a:lnTo>
                  <a:lnTo>
                    <a:pt x="1" y="1381"/>
                  </a:lnTo>
                  <a:lnTo>
                    <a:pt x="2" y="1388"/>
                  </a:lnTo>
                  <a:lnTo>
                    <a:pt x="6" y="1401"/>
                  </a:lnTo>
                  <a:lnTo>
                    <a:pt x="11" y="1413"/>
                  </a:lnTo>
                  <a:lnTo>
                    <a:pt x="17" y="1425"/>
                  </a:lnTo>
                  <a:lnTo>
                    <a:pt x="24" y="1437"/>
                  </a:lnTo>
                  <a:lnTo>
                    <a:pt x="31" y="1448"/>
                  </a:lnTo>
                  <a:lnTo>
                    <a:pt x="41" y="1456"/>
                  </a:lnTo>
                  <a:lnTo>
                    <a:pt x="49" y="1466"/>
                  </a:lnTo>
                  <a:lnTo>
                    <a:pt x="60" y="1473"/>
                  </a:lnTo>
                  <a:lnTo>
                    <a:pt x="72" y="1480"/>
                  </a:lnTo>
                  <a:lnTo>
                    <a:pt x="84" y="1486"/>
                  </a:lnTo>
                  <a:lnTo>
                    <a:pt x="95" y="1490"/>
                  </a:lnTo>
                  <a:lnTo>
                    <a:pt x="109" y="1495"/>
                  </a:lnTo>
                  <a:lnTo>
                    <a:pt x="116" y="1496"/>
                  </a:lnTo>
                  <a:lnTo>
                    <a:pt x="122" y="1496"/>
                  </a:lnTo>
                  <a:lnTo>
                    <a:pt x="130" y="1497"/>
                  </a:lnTo>
                  <a:lnTo>
                    <a:pt x="136" y="1497"/>
                  </a:lnTo>
                  <a:lnTo>
                    <a:pt x="2771" y="149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D10BE8C-53B1-432F-ABD7-D1A19BE41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805305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000">
                  <a:srgbClr val="F69C2A"/>
                </a:gs>
                <a:gs pos="100000">
                  <a:srgbClr val="F69C2A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BCBF0C9B-C7FD-46CE-A7C9-A41BA160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806892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0">
                  <a:srgbClr val="F69C2A">
                    <a:lumMod val="75000"/>
                  </a:srgbClr>
                </a:gs>
                <a:gs pos="100000">
                  <a:srgbClr val="F69C2A">
                    <a:lumMod val="75000"/>
                    <a:lumOff val="25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2E94866D-94EC-4A07-ABF2-D45A757C4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2" y="2940367"/>
              <a:ext cx="1466850" cy="792162"/>
            </a:xfrm>
            <a:custGeom>
              <a:avLst/>
              <a:gdLst>
                <a:gd name="T0" fmla="*/ 2771 w 2771"/>
                <a:gd name="T1" fmla="*/ 0 h 1497"/>
                <a:gd name="T2" fmla="*/ 136 w 2771"/>
                <a:gd name="T3" fmla="*/ 0 h 1497"/>
                <a:gd name="T4" fmla="*/ 130 w 2771"/>
                <a:gd name="T5" fmla="*/ 0 h 1497"/>
                <a:gd name="T6" fmla="*/ 122 w 2771"/>
                <a:gd name="T7" fmla="*/ 1 h 1497"/>
                <a:gd name="T8" fmla="*/ 116 w 2771"/>
                <a:gd name="T9" fmla="*/ 1 h 1497"/>
                <a:gd name="T10" fmla="*/ 109 w 2771"/>
                <a:gd name="T11" fmla="*/ 2 h 1497"/>
                <a:gd name="T12" fmla="*/ 95 w 2771"/>
                <a:gd name="T13" fmla="*/ 6 h 1497"/>
                <a:gd name="T14" fmla="*/ 84 w 2771"/>
                <a:gd name="T15" fmla="*/ 11 h 1497"/>
                <a:gd name="T16" fmla="*/ 72 w 2771"/>
                <a:gd name="T17" fmla="*/ 16 h 1497"/>
                <a:gd name="T18" fmla="*/ 60 w 2771"/>
                <a:gd name="T19" fmla="*/ 24 h 1497"/>
                <a:gd name="T20" fmla="*/ 49 w 2771"/>
                <a:gd name="T21" fmla="*/ 31 h 1497"/>
                <a:gd name="T22" fmla="*/ 41 w 2771"/>
                <a:gd name="T23" fmla="*/ 41 h 1497"/>
                <a:gd name="T24" fmla="*/ 31 w 2771"/>
                <a:gd name="T25" fmla="*/ 49 h 1497"/>
                <a:gd name="T26" fmla="*/ 24 w 2771"/>
                <a:gd name="T27" fmla="*/ 60 h 1497"/>
                <a:gd name="T28" fmla="*/ 17 w 2771"/>
                <a:gd name="T29" fmla="*/ 72 h 1497"/>
                <a:gd name="T30" fmla="*/ 11 w 2771"/>
                <a:gd name="T31" fmla="*/ 83 h 1497"/>
                <a:gd name="T32" fmla="*/ 6 w 2771"/>
                <a:gd name="T33" fmla="*/ 95 h 1497"/>
                <a:gd name="T34" fmla="*/ 2 w 2771"/>
                <a:gd name="T35" fmla="*/ 108 h 1497"/>
                <a:gd name="T36" fmla="*/ 1 w 2771"/>
                <a:gd name="T37" fmla="*/ 115 h 1497"/>
                <a:gd name="T38" fmla="*/ 0 w 2771"/>
                <a:gd name="T39" fmla="*/ 122 h 1497"/>
                <a:gd name="T40" fmla="*/ 0 w 2771"/>
                <a:gd name="T41" fmla="*/ 130 h 1497"/>
                <a:gd name="T42" fmla="*/ 0 w 2771"/>
                <a:gd name="T43" fmla="*/ 136 h 1497"/>
                <a:gd name="T44" fmla="*/ 0 w 2771"/>
                <a:gd name="T45" fmla="*/ 1361 h 1497"/>
                <a:gd name="T46" fmla="*/ 0 w 2771"/>
                <a:gd name="T47" fmla="*/ 1369 h 1497"/>
                <a:gd name="T48" fmla="*/ 0 w 2771"/>
                <a:gd name="T49" fmla="*/ 1375 h 1497"/>
                <a:gd name="T50" fmla="*/ 1 w 2771"/>
                <a:gd name="T51" fmla="*/ 1382 h 1497"/>
                <a:gd name="T52" fmla="*/ 2 w 2771"/>
                <a:gd name="T53" fmla="*/ 1388 h 1497"/>
                <a:gd name="T54" fmla="*/ 6 w 2771"/>
                <a:gd name="T55" fmla="*/ 1402 h 1497"/>
                <a:gd name="T56" fmla="*/ 11 w 2771"/>
                <a:gd name="T57" fmla="*/ 1414 h 1497"/>
                <a:gd name="T58" fmla="*/ 17 w 2771"/>
                <a:gd name="T59" fmla="*/ 1425 h 1497"/>
                <a:gd name="T60" fmla="*/ 24 w 2771"/>
                <a:gd name="T61" fmla="*/ 1437 h 1497"/>
                <a:gd name="T62" fmla="*/ 31 w 2771"/>
                <a:gd name="T63" fmla="*/ 1448 h 1497"/>
                <a:gd name="T64" fmla="*/ 41 w 2771"/>
                <a:gd name="T65" fmla="*/ 1457 h 1497"/>
                <a:gd name="T66" fmla="*/ 49 w 2771"/>
                <a:gd name="T67" fmla="*/ 1466 h 1497"/>
                <a:gd name="T68" fmla="*/ 60 w 2771"/>
                <a:gd name="T69" fmla="*/ 1474 h 1497"/>
                <a:gd name="T70" fmla="*/ 72 w 2771"/>
                <a:gd name="T71" fmla="*/ 1480 h 1497"/>
                <a:gd name="T72" fmla="*/ 84 w 2771"/>
                <a:gd name="T73" fmla="*/ 1487 h 1497"/>
                <a:gd name="T74" fmla="*/ 95 w 2771"/>
                <a:gd name="T75" fmla="*/ 1491 h 1497"/>
                <a:gd name="T76" fmla="*/ 109 w 2771"/>
                <a:gd name="T77" fmla="*/ 1495 h 1497"/>
                <a:gd name="T78" fmla="*/ 116 w 2771"/>
                <a:gd name="T79" fmla="*/ 1496 h 1497"/>
                <a:gd name="T80" fmla="*/ 122 w 2771"/>
                <a:gd name="T81" fmla="*/ 1496 h 1497"/>
                <a:gd name="T82" fmla="*/ 130 w 2771"/>
                <a:gd name="T83" fmla="*/ 1497 h 1497"/>
                <a:gd name="T84" fmla="*/ 136 w 2771"/>
                <a:gd name="T85" fmla="*/ 1497 h 1497"/>
                <a:gd name="T86" fmla="*/ 2771 w 2771"/>
                <a:gd name="T87" fmla="*/ 1497 h 1497"/>
                <a:gd name="T88" fmla="*/ 2771 w 2771"/>
                <a:gd name="T8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1497">
                  <a:moveTo>
                    <a:pt x="2771" y="0"/>
                  </a:moveTo>
                  <a:lnTo>
                    <a:pt x="136" y="0"/>
                  </a:lnTo>
                  <a:lnTo>
                    <a:pt x="130" y="0"/>
                  </a:lnTo>
                  <a:lnTo>
                    <a:pt x="122" y="1"/>
                  </a:lnTo>
                  <a:lnTo>
                    <a:pt x="116" y="1"/>
                  </a:lnTo>
                  <a:lnTo>
                    <a:pt x="109" y="2"/>
                  </a:lnTo>
                  <a:lnTo>
                    <a:pt x="95" y="6"/>
                  </a:lnTo>
                  <a:lnTo>
                    <a:pt x="84" y="11"/>
                  </a:lnTo>
                  <a:lnTo>
                    <a:pt x="72" y="16"/>
                  </a:lnTo>
                  <a:lnTo>
                    <a:pt x="60" y="24"/>
                  </a:lnTo>
                  <a:lnTo>
                    <a:pt x="49" y="31"/>
                  </a:lnTo>
                  <a:lnTo>
                    <a:pt x="41" y="41"/>
                  </a:lnTo>
                  <a:lnTo>
                    <a:pt x="31" y="49"/>
                  </a:lnTo>
                  <a:lnTo>
                    <a:pt x="24" y="60"/>
                  </a:lnTo>
                  <a:lnTo>
                    <a:pt x="17" y="72"/>
                  </a:lnTo>
                  <a:lnTo>
                    <a:pt x="11" y="83"/>
                  </a:lnTo>
                  <a:lnTo>
                    <a:pt x="6" y="95"/>
                  </a:lnTo>
                  <a:lnTo>
                    <a:pt x="2" y="108"/>
                  </a:lnTo>
                  <a:lnTo>
                    <a:pt x="1" y="115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6"/>
                  </a:lnTo>
                  <a:lnTo>
                    <a:pt x="0" y="1361"/>
                  </a:lnTo>
                  <a:lnTo>
                    <a:pt x="0" y="1369"/>
                  </a:lnTo>
                  <a:lnTo>
                    <a:pt x="0" y="1375"/>
                  </a:lnTo>
                  <a:lnTo>
                    <a:pt x="1" y="1382"/>
                  </a:lnTo>
                  <a:lnTo>
                    <a:pt x="2" y="1388"/>
                  </a:lnTo>
                  <a:lnTo>
                    <a:pt x="6" y="1402"/>
                  </a:lnTo>
                  <a:lnTo>
                    <a:pt x="11" y="1414"/>
                  </a:lnTo>
                  <a:lnTo>
                    <a:pt x="17" y="1425"/>
                  </a:lnTo>
                  <a:lnTo>
                    <a:pt x="24" y="1437"/>
                  </a:lnTo>
                  <a:lnTo>
                    <a:pt x="31" y="1448"/>
                  </a:lnTo>
                  <a:lnTo>
                    <a:pt x="41" y="1457"/>
                  </a:lnTo>
                  <a:lnTo>
                    <a:pt x="49" y="1466"/>
                  </a:lnTo>
                  <a:lnTo>
                    <a:pt x="60" y="1474"/>
                  </a:lnTo>
                  <a:lnTo>
                    <a:pt x="72" y="1480"/>
                  </a:lnTo>
                  <a:lnTo>
                    <a:pt x="84" y="1487"/>
                  </a:lnTo>
                  <a:lnTo>
                    <a:pt x="95" y="1491"/>
                  </a:lnTo>
                  <a:lnTo>
                    <a:pt x="109" y="1495"/>
                  </a:lnTo>
                  <a:lnTo>
                    <a:pt x="116" y="1496"/>
                  </a:lnTo>
                  <a:lnTo>
                    <a:pt x="122" y="1496"/>
                  </a:lnTo>
                  <a:lnTo>
                    <a:pt x="130" y="1497"/>
                  </a:lnTo>
                  <a:lnTo>
                    <a:pt x="136" y="1497"/>
                  </a:lnTo>
                  <a:lnTo>
                    <a:pt x="2771" y="149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24F31679-0ECA-44C7-8652-58BB6BC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93401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rgbClr val="2F8CA4"/>
                </a:gs>
                <a:gs pos="100000">
                  <a:srgbClr val="2F8CA4">
                    <a:lumMod val="75000"/>
                    <a:alpha val="82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A5B3EC5A-6717-4848-9304-4A436B840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934017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0">
                  <a:srgbClr val="2F8CA4"/>
                </a:gs>
                <a:gs pos="100000">
                  <a:srgbClr val="2F8CA4">
                    <a:lumMod val="75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E6E6F0F-FF76-41FC-AF94-B95E7E15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2" y="3881755"/>
              <a:ext cx="1466850" cy="792162"/>
            </a:xfrm>
            <a:custGeom>
              <a:avLst/>
              <a:gdLst>
                <a:gd name="T0" fmla="*/ 2771 w 2771"/>
                <a:gd name="T1" fmla="*/ 0 h 1496"/>
                <a:gd name="T2" fmla="*/ 136 w 2771"/>
                <a:gd name="T3" fmla="*/ 0 h 1496"/>
                <a:gd name="T4" fmla="*/ 130 w 2771"/>
                <a:gd name="T5" fmla="*/ 0 h 1496"/>
                <a:gd name="T6" fmla="*/ 122 w 2771"/>
                <a:gd name="T7" fmla="*/ 0 h 1496"/>
                <a:gd name="T8" fmla="*/ 116 w 2771"/>
                <a:gd name="T9" fmla="*/ 1 h 1496"/>
                <a:gd name="T10" fmla="*/ 109 w 2771"/>
                <a:gd name="T11" fmla="*/ 2 h 1496"/>
                <a:gd name="T12" fmla="*/ 95 w 2771"/>
                <a:gd name="T13" fmla="*/ 5 h 1496"/>
                <a:gd name="T14" fmla="*/ 84 w 2771"/>
                <a:gd name="T15" fmla="*/ 11 h 1496"/>
                <a:gd name="T16" fmla="*/ 72 w 2771"/>
                <a:gd name="T17" fmla="*/ 16 h 1496"/>
                <a:gd name="T18" fmla="*/ 60 w 2771"/>
                <a:gd name="T19" fmla="*/ 22 h 1496"/>
                <a:gd name="T20" fmla="*/ 49 w 2771"/>
                <a:gd name="T21" fmla="*/ 30 h 1496"/>
                <a:gd name="T22" fmla="*/ 41 w 2771"/>
                <a:gd name="T23" fmla="*/ 40 h 1496"/>
                <a:gd name="T24" fmla="*/ 31 w 2771"/>
                <a:gd name="T25" fmla="*/ 48 h 1496"/>
                <a:gd name="T26" fmla="*/ 24 w 2771"/>
                <a:gd name="T27" fmla="*/ 60 h 1496"/>
                <a:gd name="T28" fmla="*/ 17 w 2771"/>
                <a:gd name="T29" fmla="*/ 71 h 1496"/>
                <a:gd name="T30" fmla="*/ 11 w 2771"/>
                <a:gd name="T31" fmla="*/ 82 h 1496"/>
                <a:gd name="T32" fmla="*/ 6 w 2771"/>
                <a:gd name="T33" fmla="*/ 94 h 1496"/>
                <a:gd name="T34" fmla="*/ 2 w 2771"/>
                <a:gd name="T35" fmla="*/ 107 h 1496"/>
                <a:gd name="T36" fmla="*/ 1 w 2771"/>
                <a:gd name="T37" fmla="*/ 113 h 1496"/>
                <a:gd name="T38" fmla="*/ 0 w 2771"/>
                <a:gd name="T39" fmla="*/ 122 h 1496"/>
                <a:gd name="T40" fmla="*/ 0 w 2771"/>
                <a:gd name="T41" fmla="*/ 128 h 1496"/>
                <a:gd name="T42" fmla="*/ 0 w 2771"/>
                <a:gd name="T43" fmla="*/ 135 h 1496"/>
                <a:gd name="T44" fmla="*/ 0 w 2771"/>
                <a:gd name="T45" fmla="*/ 1360 h 1496"/>
                <a:gd name="T46" fmla="*/ 0 w 2771"/>
                <a:gd name="T47" fmla="*/ 1368 h 1496"/>
                <a:gd name="T48" fmla="*/ 0 w 2771"/>
                <a:gd name="T49" fmla="*/ 1374 h 1496"/>
                <a:gd name="T50" fmla="*/ 1 w 2771"/>
                <a:gd name="T51" fmla="*/ 1380 h 1496"/>
                <a:gd name="T52" fmla="*/ 2 w 2771"/>
                <a:gd name="T53" fmla="*/ 1387 h 1496"/>
                <a:gd name="T54" fmla="*/ 6 w 2771"/>
                <a:gd name="T55" fmla="*/ 1401 h 1496"/>
                <a:gd name="T56" fmla="*/ 11 w 2771"/>
                <a:gd name="T57" fmla="*/ 1412 h 1496"/>
                <a:gd name="T58" fmla="*/ 17 w 2771"/>
                <a:gd name="T59" fmla="*/ 1425 h 1496"/>
                <a:gd name="T60" fmla="*/ 24 w 2771"/>
                <a:gd name="T61" fmla="*/ 1436 h 1496"/>
                <a:gd name="T62" fmla="*/ 31 w 2771"/>
                <a:gd name="T63" fmla="*/ 1447 h 1496"/>
                <a:gd name="T64" fmla="*/ 41 w 2771"/>
                <a:gd name="T65" fmla="*/ 1456 h 1496"/>
                <a:gd name="T66" fmla="*/ 49 w 2771"/>
                <a:gd name="T67" fmla="*/ 1465 h 1496"/>
                <a:gd name="T68" fmla="*/ 60 w 2771"/>
                <a:gd name="T69" fmla="*/ 1472 h 1496"/>
                <a:gd name="T70" fmla="*/ 72 w 2771"/>
                <a:gd name="T71" fmla="*/ 1480 h 1496"/>
                <a:gd name="T72" fmla="*/ 84 w 2771"/>
                <a:gd name="T73" fmla="*/ 1485 h 1496"/>
                <a:gd name="T74" fmla="*/ 95 w 2771"/>
                <a:gd name="T75" fmla="*/ 1491 h 1496"/>
                <a:gd name="T76" fmla="*/ 109 w 2771"/>
                <a:gd name="T77" fmla="*/ 1494 h 1496"/>
                <a:gd name="T78" fmla="*/ 116 w 2771"/>
                <a:gd name="T79" fmla="*/ 1495 h 1496"/>
                <a:gd name="T80" fmla="*/ 122 w 2771"/>
                <a:gd name="T81" fmla="*/ 1496 h 1496"/>
                <a:gd name="T82" fmla="*/ 130 w 2771"/>
                <a:gd name="T83" fmla="*/ 1496 h 1496"/>
                <a:gd name="T84" fmla="*/ 136 w 2771"/>
                <a:gd name="T85" fmla="*/ 1496 h 1496"/>
                <a:gd name="T86" fmla="*/ 2771 w 2771"/>
                <a:gd name="T87" fmla="*/ 1496 h 1496"/>
                <a:gd name="T88" fmla="*/ 2771 w 2771"/>
                <a:gd name="T89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1496">
                  <a:moveTo>
                    <a:pt x="2771" y="0"/>
                  </a:moveTo>
                  <a:lnTo>
                    <a:pt x="136" y="0"/>
                  </a:lnTo>
                  <a:lnTo>
                    <a:pt x="130" y="0"/>
                  </a:lnTo>
                  <a:lnTo>
                    <a:pt x="122" y="0"/>
                  </a:lnTo>
                  <a:lnTo>
                    <a:pt x="116" y="1"/>
                  </a:lnTo>
                  <a:lnTo>
                    <a:pt x="109" y="2"/>
                  </a:lnTo>
                  <a:lnTo>
                    <a:pt x="95" y="5"/>
                  </a:lnTo>
                  <a:lnTo>
                    <a:pt x="84" y="11"/>
                  </a:lnTo>
                  <a:lnTo>
                    <a:pt x="72" y="16"/>
                  </a:lnTo>
                  <a:lnTo>
                    <a:pt x="60" y="22"/>
                  </a:lnTo>
                  <a:lnTo>
                    <a:pt x="49" y="30"/>
                  </a:lnTo>
                  <a:lnTo>
                    <a:pt x="41" y="40"/>
                  </a:lnTo>
                  <a:lnTo>
                    <a:pt x="31" y="48"/>
                  </a:lnTo>
                  <a:lnTo>
                    <a:pt x="24" y="60"/>
                  </a:lnTo>
                  <a:lnTo>
                    <a:pt x="17" y="71"/>
                  </a:lnTo>
                  <a:lnTo>
                    <a:pt x="11" y="82"/>
                  </a:lnTo>
                  <a:lnTo>
                    <a:pt x="6" y="94"/>
                  </a:lnTo>
                  <a:lnTo>
                    <a:pt x="2" y="107"/>
                  </a:lnTo>
                  <a:lnTo>
                    <a:pt x="1" y="113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5"/>
                  </a:lnTo>
                  <a:lnTo>
                    <a:pt x="0" y="1360"/>
                  </a:lnTo>
                  <a:lnTo>
                    <a:pt x="0" y="1368"/>
                  </a:lnTo>
                  <a:lnTo>
                    <a:pt x="0" y="1374"/>
                  </a:lnTo>
                  <a:lnTo>
                    <a:pt x="1" y="1380"/>
                  </a:lnTo>
                  <a:lnTo>
                    <a:pt x="2" y="1387"/>
                  </a:lnTo>
                  <a:lnTo>
                    <a:pt x="6" y="1401"/>
                  </a:lnTo>
                  <a:lnTo>
                    <a:pt x="11" y="1412"/>
                  </a:lnTo>
                  <a:lnTo>
                    <a:pt x="17" y="1425"/>
                  </a:lnTo>
                  <a:lnTo>
                    <a:pt x="24" y="1436"/>
                  </a:lnTo>
                  <a:lnTo>
                    <a:pt x="31" y="1447"/>
                  </a:lnTo>
                  <a:lnTo>
                    <a:pt x="41" y="1456"/>
                  </a:lnTo>
                  <a:lnTo>
                    <a:pt x="49" y="1465"/>
                  </a:lnTo>
                  <a:lnTo>
                    <a:pt x="60" y="1472"/>
                  </a:lnTo>
                  <a:lnTo>
                    <a:pt x="72" y="1480"/>
                  </a:lnTo>
                  <a:lnTo>
                    <a:pt x="84" y="1485"/>
                  </a:lnTo>
                  <a:lnTo>
                    <a:pt x="95" y="1491"/>
                  </a:lnTo>
                  <a:lnTo>
                    <a:pt x="109" y="1494"/>
                  </a:lnTo>
                  <a:lnTo>
                    <a:pt x="116" y="1495"/>
                  </a:lnTo>
                  <a:lnTo>
                    <a:pt x="122" y="1496"/>
                  </a:lnTo>
                  <a:lnTo>
                    <a:pt x="130" y="1496"/>
                  </a:lnTo>
                  <a:lnTo>
                    <a:pt x="136" y="1496"/>
                  </a:lnTo>
                  <a:lnTo>
                    <a:pt x="2771" y="1496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33A29DCC-583B-4A93-91E6-69A3FAFB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081780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9000">
                  <a:srgbClr val="2F8CA4">
                    <a:lumMod val="80000"/>
                  </a:srgbClr>
                </a:gs>
                <a:gs pos="100000">
                  <a:srgbClr val="504160">
                    <a:lumMod val="80000"/>
                    <a:lumOff val="2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423BA3D0-40EF-48F6-A4CF-D6839096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3881755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0">
                  <a:srgbClr val="504160">
                    <a:lumMod val="50000"/>
                  </a:srgbClr>
                </a:gs>
                <a:gs pos="100000">
                  <a:srgbClr val="504160">
                    <a:lumMod val="90000"/>
                    <a:lumOff val="1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F85D810E-A1F4-480F-B1BD-54567410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2" y="4912042"/>
              <a:ext cx="1466850" cy="792162"/>
            </a:xfrm>
            <a:custGeom>
              <a:avLst/>
              <a:gdLst>
                <a:gd name="T0" fmla="*/ 2771 w 2771"/>
                <a:gd name="T1" fmla="*/ 0 h 1496"/>
                <a:gd name="T2" fmla="*/ 136 w 2771"/>
                <a:gd name="T3" fmla="*/ 0 h 1496"/>
                <a:gd name="T4" fmla="*/ 130 w 2771"/>
                <a:gd name="T5" fmla="*/ 0 h 1496"/>
                <a:gd name="T6" fmla="*/ 122 w 2771"/>
                <a:gd name="T7" fmla="*/ 0 h 1496"/>
                <a:gd name="T8" fmla="*/ 116 w 2771"/>
                <a:gd name="T9" fmla="*/ 1 h 1496"/>
                <a:gd name="T10" fmla="*/ 109 w 2771"/>
                <a:gd name="T11" fmla="*/ 2 h 1496"/>
                <a:gd name="T12" fmla="*/ 95 w 2771"/>
                <a:gd name="T13" fmla="*/ 5 h 1496"/>
                <a:gd name="T14" fmla="*/ 84 w 2771"/>
                <a:gd name="T15" fmla="*/ 11 h 1496"/>
                <a:gd name="T16" fmla="*/ 72 w 2771"/>
                <a:gd name="T17" fmla="*/ 16 h 1496"/>
                <a:gd name="T18" fmla="*/ 60 w 2771"/>
                <a:gd name="T19" fmla="*/ 22 h 1496"/>
                <a:gd name="T20" fmla="*/ 49 w 2771"/>
                <a:gd name="T21" fmla="*/ 30 h 1496"/>
                <a:gd name="T22" fmla="*/ 41 w 2771"/>
                <a:gd name="T23" fmla="*/ 39 h 1496"/>
                <a:gd name="T24" fmla="*/ 31 w 2771"/>
                <a:gd name="T25" fmla="*/ 48 h 1496"/>
                <a:gd name="T26" fmla="*/ 24 w 2771"/>
                <a:gd name="T27" fmla="*/ 60 h 1496"/>
                <a:gd name="T28" fmla="*/ 17 w 2771"/>
                <a:gd name="T29" fmla="*/ 71 h 1496"/>
                <a:gd name="T30" fmla="*/ 11 w 2771"/>
                <a:gd name="T31" fmla="*/ 82 h 1496"/>
                <a:gd name="T32" fmla="*/ 6 w 2771"/>
                <a:gd name="T33" fmla="*/ 94 h 1496"/>
                <a:gd name="T34" fmla="*/ 2 w 2771"/>
                <a:gd name="T35" fmla="*/ 107 h 1496"/>
                <a:gd name="T36" fmla="*/ 1 w 2771"/>
                <a:gd name="T37" fmla="*/ 113 h 1496"/>
                <a:gd name="T38" fmla="*/ 0 w 2771"/>
                <a:gd name="T39" fmla="*/ 122 h 1496"/>
                <a:gd name="T40" fmla="*/ 0 w 2771"/>
                <a:gd name="T41" fmla="*/ 128 h 1496"/>
                <a:gd name="T42" fmla="*/ 0 w 2771"/>
                <a:gd name="T43" fmla="*/ 135 h 1496"/>
                <a:gd name="T44" fmla="*/ 0 w 2771"/>
                <a:gd name="T45" fmla="*/ 1360 h 1496"/>
                <a:gd name="T46" fmla="*/ 0 w 2771"/>
                <a:gd name="T47" fmla="*/ 1367 h 1496"/>
                <a:gd name="T48" fmla="*/ 0 w 2771"/>
                <a:gd name="T49" fmla="*/ 1374 h 1496"/>
                <a:gd name="T50" fmla="*/ 1 w 2771"/>
                <a:gd name="T51" fmla="*/ 1380 h 1496"/>
                <a:gd name="T52" fmla="*/ 2 w 2771"/>
                <a:gd name="T53" fmla="*/ 1387 h 1496"/>
                <a:gd name="T54" fmla="*/ 6 w 2771"/>
                <a:gd name="T55" fmla="*/ 1401 h 1496"/>
                <a:gd name="T56" fmla="*/ 11 w 2771"/>
                <a:gd name="T57" fmla="*/ 1412 h 1496"/>
                <a:gd name="T58" fmla="*/ 17 w 2771"/>
                <a:gd name="T59" fmla="*/ 1425 h 1496"/>
                <a:gd name="T60" fmla="*/ 24 w 2771"/>
                <a:gd name="T61" fmla="*/ 1436 h 1496"/>
                <a:gd name="T62" fmla="*/ 31 w 2771"/>
                <a:gd name="T63" fmla="*/ 1447 h 1496"/>
                <a:gd name="T64" fmla="*/ 41 w 2771"/>
                <a:gd name="T65" fmla="*/ 1456 h 1496"/>
                <a:gd name="T66" fmla="*/ 49 w 2771"/>
                <a:gd name="T67" fmla="*/ 1465 h 1496"/>
                <a:gd name="T68" fmla="*/ 60 w 2771"/>
                <a:gd name="T69" fmla="*/ 1472 h 1496"/>
                <a:gd name="T70" fmla="*/ 72 w 2771"/>
                <a:gd name="T71" fmla="*/ 1480 h 1496"/>
                <a:gd name="T72" fmla="*/ 84 w 2771"/>
                <a:gd name="T73" fmla="*/ 1485 h 1496"/>
                <a:gd name="T74" fmla="*/ 95 w 2771"/>
                <a:gd name="T75" fmla="*/ 1491 h 1496"/>
                <a:gd name="T76" fmla="*/ 109 w 2771"/>
                <a:gd name="T77" fmla="*/ 1494 h 1496"/>
                <a:gd name="T78" fmla="*/ 116 w 2771"/>
                <a:gd name="T79" fmla="*/ 1495 h 1496"/>
                <a:gd name="T80" fmla="*/ 122 w 2771"/>
                <a:gd name="T81" fmla="*/ 1496 h 1496"/>
                <a:gd name="T82" fmla="*/ 130 w 2771"/>
                <a:gd name="T83" fmla="*/ 1496 h 1496"/>
                <a:gd name="T84" fmla="*/ 136 w 2771"/>
                <a:gd name="T85" fmla="*/ 1496 h 1496"/>
                <a:gd name="T86" fmla="*/ 2771 w 2771"/>
                <a:gd name="T87" fmla="*/ 1496 h 1496"/>
                <a:gd name="T88" fmla="*/ 2771 w 2771"/>
                <a:gd name="T89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1496">
                  <a:moveTo>
                    <a:pt x="2771" y="0"/>
                  </a:moveTo>
                  <a:lnTo>
                    <a:pt x="136" y="0"/>
                  </a:lnTo>
                  <a:lnTo>
                    <a:pt x="130" y="0"/>
                  </a:lnTo>
                  <a:lnTo>
                    <a:pt x="122" y="0"/>
                  </a:lnTo>
                  <a:lnTo>
                    <a:pt x="116" y="1"/>
                  </a:lnTo>
                  <a:lnTo>
                    <a:pt x="109" y="2"/>
                  </a:lnTo>
                  <a:lnTo>
                    <a:pt x="95" y="5"/>
                  </a:lnTo>
                  <a:lnTo>
                    <a:pt x="84" y="11"/>
                  </a:lnTo>
                  <a:lnTo>
                    <a:pt x="72" y="16"/>
                  </a:lnTo>
                  <a:lnTo>
                    <a:pt x="60" y="22"/>
                  </a:lnTo>
                  <a:lnTo>
                    <a:pt x="49" y="30"/>
                  </a:lnTo>
                  <a:lnTo>
                    <a:pt x="41" y="39"/>
                  </a:lnTo>
                  <a:lnTo>
                    <a:pt x="31" y="48"/>
                  </a:lnTo>
                  <a:lnTo>
                    <a:pt x="24" y="60"/>
                  </a:lnTo>
                  <a:lnTo>
                    <a:pt x="17" y="71"/>
                  </a:lnTo>
                  <a:lnTo>
                    <a:pt x="11" y="82"/>
                  </a:lnTo>
                  <a:lnTo>
                    <a:pt x="6" y="94"/>
                  </a:lnTo>
                  <a:lnTo>
                    <a:pt x="2" y="107"/>
                  </a:lnTo>
                  <a:lnTo>
                    <a:pt x="1" y="113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5"/>
                  </a:lnTo>
                  <a:lnTo>
                    <a:pt x="0" y="1360"/>
                  </a:lnTo>
                  <a:lnTo>
                    <a:pt x="0" y="1367"/>
                  </a:lnTo>
                  <a:lnTo>
                    <a:pt x="0" y="1374"/>
                  </a:lnTo>
                  <a:lnTo>
                    <a:pt x="1" y="1380"/>
                  </a:lnTo>
                  <a:lnTo>
                    <a:pt x="2" y="1387"/>
                  </a:lnTo>
                  <a:lnTo>
                    <a:pt x="6" y="1401"/>
                  </a:lnTo>
                  <a:lnTo>
                    <a:pt x="11" y="1412"/>
                  </a:lnTo>
                  <a:lnTo>
                    <a:pt x="17" y="1425"/>
                  </a:lnTo>
                  <a:lnTo>
                    <a:pt x="24" y="1436"/>
                  </a:lnTo>
                  <a:lnTo>
                    <a:pt x="31" y="1447"/>
                  </a:lnTo>
                  <a:lnTo>
                    <a:pt x="41" y="1456"/>
                  </a:lnTo>
                  <a:lnTo>
                    <a:pt x="49" y="1465"/>
                  </a:lnTo>
                  <a:lnTo>
                    <a:pt x="60" y="1472"/>
                  </a:lnTo>
                  <a:lnTo>
                    <a:pt x="72" y="1480"/>
                  </a:lnTo>
                  <a:lnTo>
                    <a:pt x="84" y="1485"/>
                  </a:lnTo>
                  <a:lnTo>
                    <a:pt x="95" y="1491"/>
                  </a:lnTo>
                  <a:lnTo>
                    <a:pt x="109" y="1494"/>
                  </a:lnTo>
                  <a:lnTo>
                    <a:pt x="116" y="1495"/>
                  </a:lnTo>
                  <a:lnTo>
                    <a:pt x="122" y="1496"/>
                  </a:lnTo>
                  <a:lnTo>
                    <a:pt x="130" y="1496"/>
                  </a:lnTo>
                  <a:lnTo>
                    <a:pt x="136" y="1496"/>
                  </a:lnTo>
                  <a:lnTo>
                    <a:pt x="2771" y="1496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2B9EA83D-021B-411D-8A05-D21D3586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28034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9783">
                    <a:lumMod val="75000"/>
                  </a:srgbClr>
                </a:gs>
                <a:gs pos="100000">
                  <a:srgbClr val="009783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49705B77-E1EB-4A21-B84F-5259BACD0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912042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0">
                  <a:srgbClr val="009783">
                    <a:lumMod val="50000"/>
                  </a:srgbClr>
                </a:gs>
                <a:gs pos="100000">
                  <a:srgbClr val="009783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F26E598-4893-4102-8082-003EB0B83267}"/>
                </a:ext>
              </a:extLst>
            </p:cNvPr>
            <p:cNvGrpSpPr/>
            <p:nvPr/>
          </p:nvGrpSpPr>
          <p:grpSpPr>
            <a:xfrm>
              <a:off x="1927093" y="3114985"/>
              <a:ext cx="733688" cy="442927"/>
              <a:chOff x="989130" y="3600760"/>
              <a:chExt cx="733688" cy="442927"/>
            </a:xfrm>
            <a:solidFill>
              <a:srgbClr val="2F8CA4"/>
            </a:solidFill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B109B60-3FE4-40CB-9573-FF4D577CDD9D}"/>
                  </a:ext>
                </a:extLst>
              </p:cNvPr>
              <p:cNvSpPr/>
              <p:nvPr/>
            </p:nvSpPr>
            <p:spPr>
              <a:xfrm>
                <a:off x="1307802" y="3952025"/>
                <a:ext cx="75214" cy="75214"/>
              </a:xfrm>
              <a:custGeom>
                <a:avLst/>
                <a:gdLst>
                  <a:gd name="connsiteX0" fmla="*/ 23604 w 75213"/>
                  <a:gd name="connsiteY0" fmla="*/ 76253 h 75213"/>
                  <a:gd name="connsiteX1" fmla="*/ 11068 w 75213"/>
                  <a:gd name="connsiteY1" fmla="*/ 72075 h 75213"/>
                  <a:gd name="connsiteX2" fmla="*/ 9396 w 75213"/>
                  <a:gd name="connsiteY2" fmla="*/ 48675 h 75213"/>
                  <a:gd name="connsiteX3" fmla="*/ 41989 w 75213"/>
                  <a:gd name="connsiteY3" fmla="*/ 11068 h 75213"/>
                  <a:gd name="connsiteX4" fmla="*/ 65389 w 75213"/>
                  <a:gd name="connsiteY4" fmla="*/ 9396 h 75213"/>
                  <a:gd name="connsiteX5" fmla="*/ 67060 w 75213"/>
                  <a:gd name="connsiteY5" fmla="*/ 32796 h 75213"/>
                  <a:gd name="connsiteX6" fmla="*/ 34468 w 75213"/>
                  <a:gd name="connsiteY6" fmla="*/ 70403 h 75213"/>
                  <a:gd name="connsiteX7" fmla="*/ 23604 w 75213"/>
                  <a:gd name="connsiteY7" fmla="*/ 76253 h 7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213" h="75213">
                    <a:moveTo>
                      <a:pt x="23604" y="76253"/>
                    </a:moveTo>
                    <a:cubicBezTo>
                      <a:pt x="19425" y="76253"/>
                      <a:pt x="14411" y="75418"/>
                      <a:pt x="11068" y="72075"/>
                    </a:cubicBezTo>
                    <a:cubicBezTo>
                      <a:pt x="4382" y="66225"/>
                      <a:pt x="3546" y="55361"/>
                      <a:pt x="9396" y="48675"/>
                    </a:cubicBezTo>
                    <a:lnTo>
                      <a:pt x="41989" y="11068"/>
                    </a:lnTo>
                    <a:cubicBezTo>
                      <a:pt x="47839" y="4382"/>
                      <a:pt x="58703" y="3546"/>
                      <a:pt x="65389" y="9396"/>
                    </a:cubicBezTo>
                    <a:cubicBezTo>
                      <a:pt x="72075" y="15246"/>
                      <a:pt x="72910" y="26111"/>
                      <a:pt x="67060" y="32796"/>
                    </a:cubicBezTo>
                    <a:lnTo>
                      <a:pt x="34468" y="70403"/>
                    </a:lnTo>
                    <a:cubicBezTo>
                      <a:pt x="31961" y="73746"/>
                      <a:pt x="27782" y="75418"/>
                      <a:pt x="23604" y="76253"/>
                    </a:cubicBez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3BC101-EF0F-4D77-ACF1-D421349925CA}"/>
                  </a:ext>
                </a:extLst>
              </p:cNvPr>
              <p:cNvSpPr/>
              <p:nvPr/>
            </p:nvSpPr>
            <p:spPr>
              <a:xfrm>
                <a:off x="1252238" y="3918189"/>
                <a:ext cx="83571" cy="91928"/>
              </a:xfrm>
              <a:custGeom>
                <a:avLst/>
                <a:gdLst>
                  <a:gd name="connsiteX0" fmla="*/ 28190 w 83571"/>
                  <a:gd name="connsiteY0" fmla="*/ 90868 h 91928"/>
                  <a:gd name="connsiteX1" fmla="*/ 12312 w 83571"/>
                  <a:gd name="connsiteY1" fmla="*/ 85854 h 91928"/>
                  <a:gd name="connsiteX2" fmla="*/ 10640 w 83571"/>
                  <a:gd name="connsiteY2" fmla="*/ 56604 h 91928"/>
                  <a:gd name="connsiteX3" fmla="*/ 49083 w 83571"/>
                  <a:gd name="connsiteY3" fmla="*/ 12312 h 91928"/>
                  <a:gd name="connsiteX4" fmla="*/ 78333 w 83571"/>
                  <a:gd name="connsiteY4" fmla="*/ 10640 h 91928"/>
                  <a:gd name="connsiteX5" fmla="*/ 80004 w 83571"/>
                  <a:gd name="connsiteY5" fmla="*/ 39890 h 91928"/>
                  <a:gd name="connsiteX6" fmla="*/ 41561 w 83571"/>
                  <a:gd name="connsiteY6" fmla="*/ 84183 h 91928"/>
                  <a:gd name="connsiteX7" fmla="*/ 28190 w 83571"/>
                  <a:gd name="connsiteY7" fmla="*/ 90868 h 9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571" h="91928">
                    <a:moveTo>
                      <a:pt x="28190" y="90868"/>
                    </a:moveTo>
                    <a:cubicBezTo>
                      <a:pt x="22340" y="91704"/>
                      <a:pt x="17326" y="90033"/>
                      <a:pt x="12312" y="85854"/>
                    </a:cubicBezTo>
                    <a:cubicBezTo>
                      <a:pt x="3954" y="78333"/>
                      <a:pt x="3119" y="64961"/>
                      <a:pt x="10640" y="56604"/>
                    </a:cubicBezTo>
                    <a:lnTo>
                      <a:pt x="49083" y="12312"/>
                    </a:lnTo>
                    <a:cubicBezTo>
                      <a:pt x="56604" y="3954"/>
                      <a:pt x="69976" y="3119"/>
                      <a:pt x="78333" y="10640"/>
                    </a:cubicBezTo>
                    <a:cubicBezTo>
                      <a:pt x="86690" y="18162"/>
                      <a:pt x="87526" y="31533"/>
                      <a:pt x="80004" y="39890"/>
                    </a:cubicBezTo>
                    <a:lnTo>
                      <a:pt x="41561" y="84183"/>
                    </a:lnTo>
                    <a:cubicBezTo>
                      <a:pt x="38219" y="88361"/>
                      <a:pt x="33204" y="90868"/>
                      <a:pt x="28190" y="90868"/>
                    </a:cubicBez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1569258-476A-43DF-9928-823A4607E0A7}"/>
                  </a:ext>
                </a:extLst>
              </p:cNvPr>
              <p:cNvSpPr/>
              <p:nvPr/>
            </p:nvSpPr>
            <p:spPr>
              <a:xfrm>
                <a:off x="1195362" y="3878863"/>
                <a:ext cx="91928" cy="100285"/>
              </a:xfrm>
              <a:custGeom>
                <a:avLst/>
                <a:gdLst>
                  <a:gd name="connsiteX0" fmla="*/ 32416 w 91928"/>
                  <a:gd name="connsiteY0" fmla="*/ 99273 h 100285"/>
                  <a:gd name="connsiteX1" fmla="*/ 14031 w 91928"/>
                  <a:gd name="connsiteY1" fmla="*/ 93423 h 100285"/>
                  <a:gd name="connsiteX2" fmla="*/ 11524 w 91928"/>
                  <a:gd name="connsiteY2" fmla="*/ 58323 h 100285"/>
                  <a:gd name="connsiteX3" fmla="*/ 49966 w 91928"/>
                  <a:gd name="connsiteY3" fmla="*/ 14031 h 100285"/>
                  <a:gd name="connsiteX4" fmla="*/ 85066 w 91928"/>
                  <a:gd name="connsiteY4" fmla="*/ 11524 h 100285"/>
                  <a:gd name="connsiteX5" fmla="*/ 87573 w 91928"/>
                  <a:gd name="connsiteY5" fmla="*/ 46623 h 100285"/>
                  <a:gd name="connsiteX6" fmla="*/ 49131 w 91928"/>
                  <a:gd name="connsiteY6" fmla="*/ 90916 h 100285"/>
                  <a:gd name="connsiteX7" fmla="*/ 32416 w 91928"/>
                  <a:gd name="connsiteY7" fmla="*/ 99273 h 10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928" h="100285">
                    <a:moveTo>
                      <a:pt x="32416" y="99273"/>
                    </a:moveTo>
                    <a:cubicBezTo>
                      <a:pt x="25731" y="100109"/>
                      <a:pt x="19045" y="97602"/>
                      <a:pt x="14031" y="93423"/>
                    </a:cubicBezTo>
                    <a:cubicBezTo>
                      <a:pt x="4002" y="84230"/>
                      <a:pt x="2331" y="68352"/>
                      <a:pt x="11524" y="58323"/>
                    </a:cubicBezTo>
                    <a:lnTo>
                      <a:pt x="49966" y="14031"/>
                    </a:lnTo>
                    <a:cubicBezTo>
                      <a:pt x="59159" y="4002"/>
                      <a:pt x="75038" y="2331"/>
                      <a:pt x="85066" y="11524"/>
                    </a:cubicBezTo>
                    <a:cubicBezTo>
                      <a:pt x="95095" y="20716"/>
                      <a:pt x="96766" y="36595"/>
                      <a:pt x="87573" y="46623"/>
                    </a:cubicBezTo>
                    <a:lnTo>
                      <a:pt x="49131" y="90916"/>
                    </a:lnTo>
                    <a:cubicBezTo>
                      <a:pt x="44952" y="95930"/>
                      <a:pt x="38266" y="99273"/>
                      <a:pt x="32416" y="99273"/>
                    </a:cubicBez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49B47C-A0F2-470D-B6C0-26756661E496}"/>
                  </a:ext>
                </a:extLst>
              </p:cNvPr>
              <p:cNvSpPr/>
              <p:nvPr/>
            </p:nvSpPr>
            <p:spPr>
              <a:xfrm>
                <a:off x="1134355" y="3842091"/>
                <a:ext cx="100285" cy="108642"/>
              </a:xfrm>
              <a:custGeom>
                <a:avLst/>
                <a:gdLst>
                  <a:gd name="connsiteX0" fmla="*/ 32416 w 100285"/>
                  <a:gd name="connsiteY0" fmla="*/ 105123 h 108642"/>
                  <a:gd name="connsiteX1" fmla="*/ 14031 w 100285"/>
                  <a:gd name="connsiteY1" fmla="*/ 99273 h 108642"/>
                  <a:gd name="connsiteX2" fmla="*/ 11524 w 100285"/>
                  <a:gd name="connsiteY2" fmla="*/ 64173 h 108642"/>
                  <a:gd name="connsiteX3" fmla="*/ 55816 w 100285"/>
                  <a:gd name="connsiteY3" fmla="*/ 14031 h 108642"/>
                  <a:gd name="connsiteX4" fmla="*/ 90916 w 100285"/>
                  <a:gd name="connsiteY4" fmla="*/ 11524 h 108642"/>
                  <a:gd name="connsiteX5" fmla="*/ 93423 w 100285"/>
                  <a:gd name="connsiteY5" fmla="*/ 46623 h 108642"/>
                  <a:gd name="connsiteX6" fmla="*/ 49131 w 100285"/>
                  <a:gd name="connsiteY6" fmla="*/ 96766 h 108642"/>
                  <a:gd name="connsiteX7" fmla="*/ 32416 w 100285"/>
                  <a:gd name="connsiteY7" fmla="*/ 105123 h 10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85" h="108642">
                    <a:moveTo>
                      <a:pt x="32416" y="105123"/>
                    </a:moveTo>
                    <a:cubicBezTo>
                      <a:pt x="25731" y="105959"/>
                      <a:pt x="19045" y="103452"/>
                      <a:pt x="14031" y="99273"/>
                    </a:cubicBezTo>
                    <a:cubicBezTo>
                      <a:pt x="4002" y="90080"/>
                      <a:pt x="2331" y="74202"/>
                      <a:pt x="11524" y="64173"/>
                    </a:cubicBezTo>
                    <a:lnTo>
                      <a:pt x="55816" y="14031"/>
                    </a:lnTo>
                    <a:cubicBezTo>
                      <a:pt x="65009" y="4002"/>
                      <a:pt x="80888" y="2331"/>
                      <a:pt x="90916" y="11524"/>
                    </a:cubicBezTo>
                    <a:cubicBezTo>
                      <a:pt x="100945" y="20716"/>
                      <a:pt x="102616" y="36595"/>
                      <a:pt x="93423" y="46623"/>
                    </a:cubicBezTo>
                    <a:lnTo>
                      <a:pt x="49131" y="96766"/>
                    </a:lnTo>
                    <a:cubicBezTo>
                      <a:pt x="44116" y="101780"/>
                      <a:pt x="38266" y="104287"/>
                      <a:pt x="32416" y="105123"/>
                    </a:cubicBez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6017C0A-E529-4B66-9735-A71ECCFE456E}"/>
                  </a:ext>
                </a:extLst>
              </p:cNvPr>
              <p:cNvSpPr/>
              <p:nvPr/>
            </p:nvSpPr>
            <p:spPr>
              <a:xfrm>
                <a:off x="989130" y="3600760"/>
                <a:ext cx="175499" cy="208928"/>
              </a:xfrm>
              <a:custGeom>
                <a:avLst/>
                <a:gdLst>
                  <a:gd name="connsiteX0" fmla="*/ 5484 w 175499"/>
                  <a:gd name="connsiteY0" fmla="*/ 162598 h 208927"/>
                  <a:gd name="connsiteX1" fmla="*/ 69834 w 175499"/>
                  <a:gd name="connsiteY1" fmla="*/ 201876 h 208927"/>
                  <a:gd name="connsiteX2" fmla="*/ 92398 w 175499"/>
                  <a:gd name="connsiteY2" fmla="*/ 196026 h 208927"/>
                  <a:gd name="connsiteX3" fmla="*/ 170119 w 175499"/>
                  <a:gd name="connsiteY3" fmla="*/ 67327 h 208927"/>
                  <a:gd name="connsiteX4" fmla="*/ 164269 w 175499"/>
                  <a:gd name="connsiteY4" fmla="*/ 44763 h 208927"/>
                  <a:gd name="connsiteX5" fmla="*/ 100755 w 175499"/>
                  <a:gd name="connsiteY5" fmla="*/ 5484 h 208927"/>
                  <a:gd name="connsiteX6" fmla="*/ 5484 w 175499"/>
                  <a:gd name="connsiteY6" fmla="*/ 162598 h 20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499" h="208927">
                    <a:moveTo>
                      <a:pt x="5484" y="162598"/>
                    </a:moveTo>
                    <a:lnTo>
                      <a:pt x="69834" y="201876"/>
                    </a:lnTo>
                    <a:cubicBezTo>
                      <a:pt x="77355" y="206891"/>
                      <a:pt x="88220" y="204383"/>
                      <a:pt x="92398" y="196026"/>
                    </a:cubicBezTo>
                    <a:lnTo>
                      <a:pt x="170119" y="67327"/>
                    </a:lnTo>
                    <a:cubicBezTo>
                      <a:pt x="175134" y="59806"/>
                      <a:pt x="172626" y="48941"/>
                      <a:pt x="164269" y="44763"/>
                    </a:cubicBezTo>
                    <a:lnTo>
                      <a:pt x="100755" y="5484"/>
                    </a:lnTo>
                    <a:lnTo>
                      <a:pt x="5484" y="162598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32144FF-C986-4F08-9090-39CF7C290F3D}"/>
                  </a:ext>
                </a:extLst>
              </p:cNvPr>
              <p:cNvSpPr/>
              <p:nvPr/>
            </p:nvSpPr>
            <p:spPr>
              <a:xfrm>
                <a:off x="1091923" y="3675974"/>
                <a:ext cx="451284" cy="367713"/>
              </a:xfrm>
              <a:custGeom>
                <a:avLst/>
                <a:gdLst>
                  <a:gd name="connsiteX0" fmla="*/ 444232 w 451283"/>
                  <a:gd name="connsiteY0" fmla="*/ 196862 h 367712"/>
                  <a:gd name="connsiteX1" fmla="*/ 309683 w 451283"/>
                  <a:gd name="connsiteY1" fmla="*/ 81534 h 367712"/>
                  <a:gd name="connsiteX2" fmla="*/ 300490 w 451283"/>
                  <a:gd name="connsiteY2" fmla="*/ 73177 h 367712"/>
                  <a:gd name="connsiteX3" fmla="*/ 242826 w 451283"/>
                  <a:gd name="connsiteY3" fmla="*/ 139198 h 367712"/>
                  <a:gd name="connsiteX4" fmla="*/ 209398 w 451283"/>
                  <a:gd name="connsiteY4" fmla="*/ 155912 h 367712"/>
                  <a:gd name="connsiteX5" fmla="*/ 205219 w 451283"/>
                  <a:gd name="connsiteY5" fmla="*/ 155912 h 367712"/>
                  <a:gd name="connsiteX6" fmla="*/ 172626 w 451283"/>
                  <a:gd name="connsiteY6" fmla="*/ 143377 h 367712"/>
                  <a:gd name="connsiteX7" fmla="*/ 167612 w 451283"/>
                  <a:gd name="connsiteY7" fmla="*/ 72341 h 367712"/>
                  <a:gd name="connsiteX8" fmla="*/ 216919 w 451283"/>
                  <a:gd name="connsiteY8" fmla="*/ 15513 h 367712"/>
                  <a:gd name="connsiteX9" fmla="*/ 78191 w 451283"/>
                  <a:gd name="connsiteY9" fmla="*/ 5484 h 367712"/>
                  <a:gd name="connsiteX10" fmla="*/ 5484 w 451283"/>
                  <a:gd name="connsiteY10" fmla="*/ 125827 h 367712"/>
                  <a:gd name="connsiteX11" fmla="*/ 62313 w 451283"/>
                  <a:gd name="connsiteY11" fmla="*/ 191848 h 367712"/>
                  <a:gd name="connsiteX12" fmla="*/ 84041 w 451283"/>
                  <a:gd name="connsiteY12" fmla="*/ 166776 h 367712"/>
                  <a:gd name="connsiteX13" fmla="*/ 115798 w 451283"/>
                  <a:gd name="connsiteY13" fmla="*/ 152569 h 367712"/>
                  <a:gd name="connsiteX14" fmla="*/ 115798 w 451283"/>
                  <a:gd name="connsiteY14" fmla="*/ 152569 h 367712"/>
                  <a:gd name="connsiteX15" fmla="*/ 143377 w 451283"/>
                  <a:gd name="connsiteY15" fmla="*/ 162598 h 367712"/>
                  <a:gd name="connsiteX16" fmla="*/ 157584 w 451283"/>
                  <a:gd name="connsiteY16" fmla="*/ 192683 h 367712"/>
                  <a:gd name="connsiteX17" fmla="*/ 171791 w 451283"/>
                  <a:gd name="connsiteY17" fmla="*/ 190176 h 367712"/>
                  <a:gd name="connsiteX18" fmla="*/ 199369 w 451283"/>
                  <a:gd name="connsiteY18" fmla="*/ 200205 h 367712"/>
                  <a:gd name="connsiteX19" fmla="*/ 213576 w 451283"/>
                  <a:gd name="connsiteY19" fmla="*/ 231126 h 367712"/>
                  <a:gd name="connsiteX20" fmla="*/ 224440 w 451283"/>
                  <a:gd name="connsiteY20" fmla="*/ 229455 h 367712"/>
                  <a:gd name="connsiteX21" fmla="*/ 224440 w 451283"/>
                  <a:gd name="connsiteY21" fmla="*/ 229455 h 367712"/>
                  <a:gd name="connsiteX22" fmla="*/ 249512 w 451283"/>
                  <a:gd name="connsiteY22" fmla="*/ 238648 h 367712"/>
                  <a:gd name="connsiteX23" fmla="*/ 262047 w 451283"/>
                  <a:gd name="connsiteY23" fmla="*/ 264555 h 367712"/>
                  <a:gd name="connsiteX24" fmla="*/ 271240 w 451283"/>
                  <a:gd name="connsiteY24" fmla="*/ 262883 h 367712"/>
                  <a:gd name="connsiteX25" fmla="*/ 271240 w 451283"/>
                  <a:gd name="connsiteY25" fmla="*/ 262883 h 367712"/>
                  <a:gd name="connsiteX26" fmla="*/ 292969 w 451283"/>
                  <a:gd name="connsiteY26" fmla="*/ 271240 h 367712"/>
                  <a:gd name="connsiteX27" fmla="*/ 304669 w 451283"/>
                  <a:gd name="connsiteY27" fmla="*/ 293804 h 367712"/>
                  <a:gd name="connsiteX28" fmla="*/ 296312 w 451283"/>
                  <a:gd name="connsiteY28" fmla="*/ 318040 h 367712"/>
                  <a:gd name="connsiteX29" fmla="*/ 267897 w 451283"/>
                  <a:gd name="connsiteY29" fmla="*/ 350633 h 367712"/>
                  <a:gd name="connsiteX30" fmla="*/ 279597 w 451283"/>
                  <a:gd name="connsiteY30" fmla="*/ 359826 h 367712"/>
                  <a:gd name="connsiteX31" fmla="*/ 299654 w 451283"/>
                  <a:gd name="connsiteY31" fmla="*/ 364840 h 367712"/>
                  <a:gd name="connsiteX32" fmla="*/ 329740 w 451283"/>
                  <a:gd name="connsiteY32" fmla="*/ 328904 h 367712"/>
                  <a:gd name="connsiteX33" fmla="*/ 329740 w 451283"/>
                  <a:gd name="connsiteY33" fmla="*/ 328069 h 367712"/>
                  <a:gd name="connsiteX34" fmla="*/ 338097 w 451283"/>
                  <a:gd name="connsiteY34" fmla="*/ 328904 h 367712"/>
                  <a:gd name="connsiteX35" fmla="*/ 368183 w 451283"/>
                  <a:gd name="connsiteY35" fmla="*/ 292969 h 367712"/>
                  <a:gd name="connsiteX36" fmla="*/ 368183 w 451283"/>
                  <a:gd name="connsiteY36" fmla="*/ 292133 h 367712"/>
                  <a:gd name="connsiteX37" fmla="*/ 376540 w 451283"/>
                  <a:gd name="connsiteY37" fmla="*/ 292969 h 367712"/>
                  <a:gd name="connsiteX38" fmla="*/ 406625 w 451283"/>
                  <a:gd name="connsiteY38" fmla="*/ 257033 h 367712"/>
                  <a:gd name="connsiteX39" fmla="*/ 405790 w 451283"/>
                  <a:gd name="connsiteY39" fmla="*/ 252019 h 367712"/>
                  <a:gd name="connsiteX40" fmla="*/ 423340 w 451283"/>
                  <a:gd name="connsiteY40" fmla="*/ 255362 h 367712"/>
                  <a:gd name="connsiteX41" fmla="*/ 453425 w 451283"/>
                  <a:gd name="connsiteY41" fmla="*/ 219426 h 367712"/>
                  <a:gd name="connsiteX42" fmla="*/ 444232 w 451283"/>
                  <a:gd name="connsiteY42" fmla="*/ 196862 h 36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51283" h="367712">
                    <a:moveTo>
                      <a:pt x="444232" y="196862"/>
                    </a:moveTo>
                    <a:lnTo>
                      <a:pt x="309683" y="81534"/>
                    </a:lnTo>
                    <a:lnTo>
                      <a:pt x="300490" y="73177"/>
                    </a:lnTo>
                    <a:lnTo>
                      <a:pt x="242826" y="139198"/>
                    </a:lnTo>
                    <a:cubicBezTo>
                      <a:pt x="234469" y="149227"/>
                      <a:pt x="222769" y="155077"/>
                      <a:pt x="209398" y="155912"/>
                    </a:cubicBezTo>
                    <a:cubicBezTo>
                      <a:pt x="207726" y="155912"/>
                      <a:pt x="206055" y="155912"/>
                      <a:pt x="205219" y="155912"/>
                    </a:cubicBezTo>
                    <a:cubicBezTo>
                      <a:pt x="192683" y="155912"/>
                      <a:pt x="180984" y="151734"/>
                      <a:pt x="172626" y="143377"/>
                    </a:cubicBezTo>
                    <a:cubicBezTo>
                      <a:pt x="151734" y="124991"/>
                      <a:pt x="150062" y="93234"/>
                      <a:pt x="167612" y="72341"/>
                    </a:cubicBezTo>
                    <a:lnTo>
                      <a:pt x="216919" y="15513"/>
                    </a:lnTo>
                    <a:cubicBezTo>
                      <a:pt x="178476" y="10499"/>
                      <a:pt x="129170" y="30556"/>
                      <a:pt x="78191" y="5484"/>
                    </a:cubicBezTo>
                    <a:lnTo>
                      <a:pt x="5484" y="125827"/>
                    </a:lnTo>
                    <a:lnTo>
                      <a:pt x="62313" y="191848"/>
                    </a:lnTo>
                    <a:lnTo>
                      <a:pt x="84041" y="166776"/>
                    </a:lnTo>
                    <a:cubicBezTo>
                      <a:pt x="91563" y="157584"/>
                      <a:pt x="103262" y="152569"/>
                      <a:pt x="115798" y="152569"/>
                    </a:cubicBezTo>
                    <a:lnTo>
                      <a:pt x="115798" y="152569"/>
                    </a:lnTo>
                    <a:cubicBezTo>
                      <a:pt x="125827" y="152569"/>
                      <a:pt x="135855" y="155912"/>
                      <a:pt x="143377" y="162598"/>
                    </a:cubicBezTo>
                    <a:cubicBezTo>
                      <a:pt x="152569" y="170119"/>
                      <a:pt x="156748" y="180984"/>
                      <a:pt x="157584" y="192683"/>
                    </a:cubicBezTo>
                    <a:cubicBezTo>
                      <a:pt x="161762" y="191012"/>
                      <a:pt x="166776" y="190176"/>
                      <a:pt x="171791" y="190176"/>
                    </a:cubicBezTo>
                    <a:cubicBezTo>
                      <a:pt x="181819" y="190176"/>
                      <a:pt x="191848" y="193519"/>
                      <a:pt x="199369" y="200205"/>
                    </a:cubicBezTo>
                    <a:cubicBezTo>
                      <a:pt x="208562" y="208562"/>
                      <a:pt x="213576" y="219426"/>
                      <a:pt x="213576" y="231126"/>
                    </a:cubicBezTo>
                    <a:cubicBezTo>
                      <a:pt x="216919" y="230290"/>
                      <a:pt x="221098" y="229455"/>
                      <a:pt x="224440" y="229455"/>
                    </a:cubicBezTo>
                    <a:lnTo>
                      <a:pt x="224440" y="229455"/>
                    </a:lnTo>
                    <a:cubicBezTo>
                      <a:pt x="233633" y="229455"/>
                      <a:pt x="241990" y="232798"/>
                      <a:pt x="249512" y="238648"/>
                    </a:cubicBezTo>
                    <a:cubicBezTo>
                      <a:pt x="257033" y="245333"/>
                      <a:pt x="261212" y="254526"/>
                      <a:pt x="262047" y="264555"/>
                    </a:cubicBezTo>
                    <a:cubicBezTo>
                      <a:pt x="264555" y="263719"/>
                      <a:pt x="267897" y="262883"/>
                      <a:pt x="271240" y="262883"/>
                    </a:cubicBezTo>
                    <a:lnTo>
                      <a:pt x="271240" y="262883"/>
                    </a:lnTo>
                    <a:cubicBezTo>
                      <a:pt x="279597" y="262883"/>
                      <a:pt x="287119" y="265390"/>
                      <a:pt x="292969" y="271240"/>
                    </a:cubicBezTo>
                    <a:cubicBezTo>
                      <a:pt x="299654" y="277090"/>
                      <a:pt x="303833" y="285447"/>
                      <a:pt x="304669" y="293804"/>
                    </a:cubicBezTo>
                    <a:cubicBezTo>
                      <a:pt x="305504" y="302997"/>
                      <a:pt x="302162" y="311354"/>
                      <a:pt x="296312" y="318040"/>
                    </a:cubicBezTo>
                    <a:lnTo>
                      <a:pt x="267897" y="350633"/>
                    </a:lnTo>
                    <a:lnTo>
                      <a:pt x="279597" y="359826"/>
                    </a:lnTo>
                    <a:cubicBezTo>
                      <a:pt x="285447" y="363168"/>
                      <a:pt x="292133" y="365676"/>
                      <a:pt x="299654" y="364840"/>
                    </a:cubicBezTo>
                    <a:cubicBezTo>
                      <a:pt x="318040" y="363168"/>
                      <a:pt x="331411" y="347290"/>
                      <a:pt x="329740" y="328904"/>
                    </a:cubicBezTo>
                    <a:cubicBezTo>
                      <a:pt x="329740" y="328904"/>
                      <a:pt x="329740" y="328069"/>
                      <a:pt x="329740" y="328069"/>
                    </a:cubicBezTo>
                    <a:cubicBezTo>
                      <a:pt x="332247" y="328904"/>
                      <a:pt x="335590" y="328904"/>
                      <a:pt x="338097" y="328904"/>
                    </a:cubicBezTo>
                    <a:cubicBezTo>
                      <a:pt x="356483" y="327233"/>
                      <a:pt x="369854" y="311354"/>
                      <a:pt x="368183" y="292969"/>
                    </a:cubicBezTo>
                    <a:cubicBezTo>
                      <a:pt x="368183" y="292969"/>
                      <a:pt x="368183" y="292133"/>
                      <a:pt x="368183" y="292133"/>
                    </a:cubicBezTo>
                    <a:cubicBezTo>
                      <a:pt x="370690" y="292969"/>
                      <a:pt x="374033" y="292969"/>
                      <a:pt x="376540" y="292969"/>
                    </a:cubicBezTo>
                    <a:cubicBezTo>
                      <a:pt x="394925" y="291297"/>
                      <a:pt x="408297" y="275419"/>
                      <a:pt x="406625" y="257033"/>
                    </a:cubicBezTo>
                    <a:cubicBezTo>
                      <a:pt x="406625" y="255362"/>
                      <a:pt x="405790" y="253690"/>
                      <a:pt x="405790" y="252019"/>
                    </a:cubicBezTo>
                    <a:cubicBezTo>
                      <a:pt x="410804" y="254526"/>
                      <a:pt x="416654" y="256197"/>
                      <a:pt x="423340" y="255362"/>
                    </a:cubicBezTo>
                    <a:cubicBezTo>
                      <a:pt x="441725" y="253690"/>
                      <a:pt x="455097" y="237812"/>
                      <a:pt x="453425" y="219426"/>
                    </a:cubicBezTo>
                    <a:cubicBezTo>
                      <a:pt x="454261" y="210233"/>
                      <a:pt x="450082" y="202712"/>
                      <a:pt x="444232" y="196862"/>
                    </a:cubicBez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8C3A795-7E96-4A92-8C4F-1F39AAAC2721}"/>
                  </a:ext>
                </a:extLst>
              </p:cNvPr>
              <p:cNvSpPr/>
              <p:nvPr/>
            </p:nvSpPr>
            <p:spPr>
              <a:xfrm>
                <a:off x="1547319" y="3600760"/>
                <a:ext cx="175499" cy="208928"/>
              </a:xfrm>
              <a:custGeom>
                <a:avLst/>
                <a:gdLst>
                  <a:gd name="connsiteX0" fmla="*/ 172692 w 175499"/>
                  <a:gd name="connsiteY0" fmla="*/ 162598 h 208927"/>
                  <a:gd name="connsiteX1" fmla="*/ 108342 w 175499"/>
                  <a:gd name="connsiteY1" fmla="*/ 201876 h 208927"/>
                  <a:gd name="connsiteX2" fmla="*/ 85778 w 175499"/>
                  <a:gd name="connsiteY2" fmla="*/ 196026 h 208927"/>
                  <a:gd name="connsiteX3" fmla="*/ 8057 w 175499"/>
                  <a:gd name="connsiteY3" fmla="*/ 67327 h 208927"/>
                  <a:gd name="connsiteX4" fmla="*/ 13907 w 175499"/>
                  <a:gd name="connsiteY4" fmla="*/ 44763 h 208927"/>
                  <a:gd name="connsiteX5" fmla="*/ 78257 w 175499"/>
                  <a:gd name="connsiteY5" fmla="*/ 5484 h 208927"/>
                  <a:gd name="connsiteX6" fmla="*/ 172692 w 175499"/>
                  <a:gd name="connsiteY6" fmla="*/ 162598 h 20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499" h="208927">
                    <a:moveTo>
                      <a:pt x="172692" y="162598"/>
                    </a:moveTo>
                    <a:lnTo>
                      <a:pt x="108342" y="201876"/>
                    </a:lnTo>
                    <a:cubicBezTo>
                      <a:pt x="100821" y="206891"/>
                      <a:pt x="89957" y="204383"/>
                      <a:pt x="85778" y="196026"/>
                    </a:cubicBezTo>
                    <a:lnTo>
                      <a:pt x="8057" y="67327"/>
                    </a:lnTo>
                    <a:cubicBezTo>
                      <a:pt x="3043" y="59806"/>
                      <a:pt x="5550" y="48941"/>
                      <a:pt x="13907" y="44763"/>
                    </a:cubicBezTo>
                    <a:lnTo>
                      <a:pt x="78257" y="5484"/>
                    </a:lnTo>
                    <a:lnTo>
                      <a:pt x="172692" y="162598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0D0B2D6-6F6C-4706-AD4C-5F64569DA852}"/>
                  </a:ext>
                </a:extLst>
              </p:cNvPr>
              <p:cNvSpPr/>
              <p:nvPr/>
            </p:nvSpPr>
            <p:spPr>
              <a:xfrm>
                <a:off x="1257305" y="3668328"/>
                <a:ext cx="359355" cy="200571"/>
              </a:xfrm>
              <a:custGeom>
                <a:avLst/>
                <a:gdLst>
                  <a:gd name="connsiteX0" fmla="*/ 288042 w 359355"/>
                  <a:gd name="connsiteY0" fmla="*/ 16473 h 200570"/>
                  <a:gd name="connsiteX1" fmla="*/ 112543 w 359355"/>
                  <a:gd name="connsiteY1" fmla="*/ 6445 h 200570"/>
                  <a:gd name="connsiteX2" fmla="*/ 108365 w 359355"/>
                  <a:gd name="connsiteY2" fmla="*/ 5609 h 200570"/>
                  <a:gd name="connsiteX3" fmla="*/ 79951 w 359355"/>
                  <a:gd name="connsiteY3" fmla="*/ 16473 h 200570"/>
                  <a:gd name="connsiteX4" fmla="*/ 13929 w 359355"/>
                  <a:gd name="connsiteY4" fmla="*/ 91687 h 200570"/>
                  <a:gd name="connsiteX5" fmla="*/ 17272 w 359355"/>
                  <a:gd name="connsiteY5" fmla="*/ 138487 h 200570"/>
                  <a:gd name="connsiteX6" fmla="*/ 42344 w 359355"/>
                  <a:gd name="connsiteY6" fmla="*/ 146844 h 200570"/>
                  <a:gd name="connsiteX7" fmla="*/ 64908 w 359355"/>
                  <a:gd name="connsiteY7" fmla="*/ 135144 h 200570"/>
                  <a:gd name="connsiteX8" fmla="*/ 133436 w 359355"/>
                  <a:gd name="connsiteY8" fmla="*/ 56587 h 200570"/>
                  <a:gd name="connsiteX9" fmla="*/ 289714 w 359355"/>
                  <a:gd name="connsiteY9" fmla="*/ 191137 h 200570"/>
                  <a:gd name="connsiteX10" fmla="*/ 289714 w 359355"/>
                  <a:gd name="connsiteY10" fmla="*/ 191137 h 200570"/>
                  <a:gd name="connsiteX11" fmla="*/ 289714 w 359355"/>
                  <a:gd name="connsiteY11" fmla="*/ 191137 h 200570"/>
                  <a:gd name="connsiteX12" fmla="*/ 298907 w 359355"/>
                  <a:gd name="connsiteY12" fmla="*/ 202001 h 200570"/>
                  <a:gd name="connsiteX13" fmla="*/ 359078 w 359355"/>
                  <a:gd name="connsiteY13" fmla="*/ 132637 h 200570"/>
                  <a:gd name="connsiteX14" fmla="*/ 288042 w 359355"/>
                  <a:gd name="connsiteY14" fmla="*/ 16473 h 20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355" h="200570">
                    <a:moveTo>
                      <a:pt x="288042" y="16473"/>
                    </a:moveTo>
                    <a:cubicBezTo>
                      <a:pt x="218678" y="41544"/>
                      <a:pt x="168536" y="17309"/>
                      <a:pt x="112543" y="6445"/>
                    </a:cubicBezTo>
                    <a:cubicBezTo>
                      <a:pt x="111708" y="6445"/>
                      <a:pt x="108365" y="5609"/>
                      <a:pt x="108365" y="5609"/>
                    </a:cubicBezTo>
                    <a:cubicBezTo>
                      <a:pt x="98336" y="4773"/>
                      <a:pt x="87472" y="8116"/>
                      <a:pt x="79951" y="16473"/>
                    </a:cubicBezTo>
                    <a:lnTo>
                      <a:pt x="13929" y="91687"/>
                    </a:lnTo>
                    <a:cubicBezTo>
                      <a:pt x="1394" y="105894"/>
                      <a:pt x="3065" y="126787"/>
                      <a:pt x="17272" y="138487"/>
                    </a:cubicBezTo>
                    <a:cubicBezTo>
                      <a:pt x="24794" y="144337"/>
                      <a:pt x="33151" y="147680"/>
                      <a:pt x="42344" y="146844"/>
                    </a:cubicBezTo>
                    <a:cubicBezTo>
                      <a:pt x="50701" y="146008"/>
                      <a:pt x="59058" y="142665"/>
                      <a:pt x="64908" y="135144"/>
                    </a:cubicBezTo>
                    <a:cubicBezTo>
                      <a:pt x="64908" y="135144"/>
                      <a:pt x="133436" y="56587"/>
                      <a:pt x="133436" y="56587"/>
                    </a:cubicBezTo>
                    <a:lnTo>
                      <a:pt x="289714" y="191137"/>
                    </a:lnTo>
                    <a:lnTo>
                      <a:pt x="289714" y="191137"/>
                    </a:lnTo>
                    <a:lnTo>
                      <a:pt x="289714" y="191137"/>
                    </a:lnTo>
                    <a:cubicBezTo>
                      <a:pt x="293892" y="195315"/>
                      <a:pt x="295564" y="196987"/>
                      <a:pt x="298907" y="202001"/>
                    </a:cubicBezTo>
                    <a:lnTo>
                      <a:pt x="359078" y="132637"/>
                    </a:lnTo>
                    <a:lnTo>
                      <a:pt x="288042" y="16473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4" name="Graphic 26" descr="Single gear">
              <a:extLst>
                <a:ext uri="{FF2B5EF4-FFF2-40B4-BE49-F238E27FC236}">
                  <a16:creationId xmlns:a16="http://schemas.microsoft.com/office/drawing/2014/main" id="{93FEBDF3-3704-4F78-BF5B-2EE3D0DB831E}"/>
                </a:ext>
              </a:extLst>
            </p:cNvPr>
            <p:cNvSpPr/>
            <p:nvPr/>
          </p:nvSpPr>
          <p:spPr>
            <a:xfrm>
              <a:off x="2005617" y="3989516"/>
              <a:ext cx="576640" cy="576640"/>
            </a:xfrm>
            <a:custGeom>
              <a:avLst/>
              <a:gdLst>
                <a:gd name="connsiteX0" fmla="*/ 290409 w 576640"/>
                <a:gd name="connsiteY0" fmla="*/ 390695 h 576640"/>
                <a:gd name="connsiteX1" fmla="*/ 190124 w 576640"/>
                <a:gd name="connsiteY1" fmla="*/ 290409 h 576640"/>
                <a:gd name="connsiteX2" fmla="*/ 290409 w 576640"/>
                <a:gd name="connsiteY2" fmla="*/ 190124 h 576640"/>
                <a:gd name="connsiteX3" fmla="*/ 390695 w 576640"/>
                <a:gd name="connsiteY3" fmla="*/ 290409 h 576640"/>
                <a:gd name="connsiteX4" fmla="*/ 290409 w 576640"/>
                <a:gd name="connsiteY4" fmla="*/ 390695 h 576640"/>
                <a:gd name="connsiteX5" fmla="*/ 516051 w 576640"/>
                <a:gd name="connsiteY5" fmla="*/ 227731 h 576640"/>
                <a:gd name="connsiteX6" fmla="*/ 494323 w 576640"/>
                <a:gd name="connsiteY6" fmla="*/ 175917 h 576640"/>
                <a:gd name="connsiteX7" fmla="*/ 515216 w 576640"/>
                <a:gd name="connsiteY7" fmla="*/ 113239 h 576640"/>
                <a:gd name="connsiteX8" fmla="*/ 467580 w 576640"/>
                <a:gd name="connsiteY8" fmla="*/ 65603 h 576640"/>
                <a:gd name="connsiteX9" fmla="*/ 404902 w 576640"/>
                <a:gd name="connsiteY9" fmla="*/ 86496 h 576640"/>
                <a:gd name="connsiteX10" fmla="*/ 352252 w 576640"/>
                <a:gd name="connsiteY10" fmla="*/ 64768 h 576640"/>
                <a:gd name="connsiteX11" fmla="*/ 323838 w 576640"/>
                <a:gd name="connsiteY11" fmla="*/ 6268 h 576640"/>
                <a:gd name="connsiteX12" fmla="*/ 256981 w 576640"/>
                <a:gd name="connsiteY12" fmla="*/ 6268 h 576640"/>
                <a:gd name="connsiteX13" fmla="*/ 227731 w 576640"/>
                <a:gd name="connsiteY13" fmla="*/ 64768 h 576640"/>
                <a:gd name="connsiteX14" fmla="*/ 175917 w 576640"/>
                <a:gd name="connsiteY14" fmla="*/ 86496 h 576640"/>
                <a:gd name="connsiteX15" fmla="*/ 113239 w 576640"/>
                <a:gd name="connsiteY15" fmla="*/ 65603 h 576640"/>
                <a:gd name="connsiteX16" fmla="*/ 65603 w 576640"/>
                <a:gd name="connsiteY16" fmla="*/ 113239 h 576640"/>
                <a:gd name="connsiteX17" fmla="*/ 86496 w 576640"/>
                <a:gd name="connsiteY17" fmla="*/ 175917 h 576640"/>
                <a:gd name="connsiteX18" fmla="*/ 64768 w 576640"/>
                <a:gd name="connsiteY18" fmla="*/ 228567 h 576640"/>
                <a:gd name="connsiteX19" fmla="*/ 6268 w 576640"/>
                <a:gd name="connsiteY19" fmla="*/ 256981 h 576640"/>
                <a:gd name="connsiteX20" fmla="*/ 6268 w 576640"/>
                <a:gd name="connsiteY20" fmla="*/ 323838 h 576640"/>
                <a:gd name="connsiteX21" fmla="*/ 64768 w 576640"/>
                <a:gd name="connsiteY21" fmla="*/ 353088 h 576640"/>
                <a:gd name="connsiteX22" fmla="*/ 86496 w 576640"/>
                <a:gd name="connsiteY22" fmla="*/ 404902 h 576640"/>
                <a:gd name="connsiteX23" fmla="*/ 65603 w 576640"/>
                <a:gd name="connsiteY23" fmla="*/ 467580 h 576640"/>
                <a:gd name="connsiteX24" fmla="*/ 113239 w 576640"/>
                <a:gd name="connsiteY24" fmla="*/ 515216 h 576640"/>
                <a:gd name="connsiteX25" fmla="*/ 175917 w 576640"/>
                <a:gd name="connsiteY25" fmla="*/ 494323 h 576640"/>
                <a:gd name="connsiteX26" fmla="*/ 228567 w 576640"/>
                <a:gd name="connsiteY26" fmla="*/ 516051 h 576640"/>
                <a:gd name="connsiteX27" fmla="*/ 257817 w 576640"/>
                <a:gd name="connsiteY27" fmla="*/ 574551 h 576640"/>
                <a:gd name="connsiteX28" fmla="*/ 324673 w 576640"/>
                <a:gd name="connsiteY28" fmla="*/ 574551 h 576640"/>
                <a:gd name="connsiteX29" fmla="*/ 353923 w 576640"/>
                <a:gd name="connsiteY29" fmla="*/ 516051 h 576640"/>
                <a:gd name="connsiteX30" fmla="*/ 405737 w 576640"/>
                <a:gd name="connsiteY30" fmla="*/ 494323 h 576640"/>
                <a:gd name="connsiteX31" fmla="*/ 468416 w 576640"/>
                <a:gd name="connsiteY31" fmla="*/ 515216 h 576640"/>
                <a:gd name="connsiteX32" fmla="*/ 516051 w 576640"/>
                <a:gd name="connsiteY32" fmla="*/ 467580 h 576640"/>
                <a:gd name="connsiteX33" fmla="*/ 495158 w 576640"/>
                <a:gd name="connsiteY33" fmla="*/ 404902 h 576640"/>
                <a:gd name="connsiteX34" fmla="*/ 516887 w 576640"/>
                <a:gd name="connsiteY34" fmla="*/ 352252 h 576640"/>
                <a:gd name="connsiteX35" fmla="*/ 575387 w 576640"/>
                <a:gd name="connsiteY35" fmla="*/ 323002 h 576640"/>
                <a:gd name="connsiteX36" fmla="*/ 575387 w 576640"/>
                <a:gd name="connsiteY36" fmla="*/ 256145 h 576640"/>
                <a:gd name="connsiteX37" fmla="*/ 516051 w 576640"/>
                <a:gd name="connsiteY37" fmla="*/ 227731 h 57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6640" h="576640">
                  <a:moveTo>
                    <a:pt x="290409" y="390695"/>
                  </a:moveTo>
                  <a:cubicBezTo>
                    <a:pt x="235253" y="390695"/>
                    <a:pt x="190124" y="345566"/>
                    <a:pt x="190124" y="290409"/>
                  </a:cubicBezTo>
                  <a:cubicBezTo>
                    <a:pt x="190124" y="235253"/>
                    <a:pt x="235253" y="190124"/>
                    <a:pt x="290409" y="190124"/>
                  </a:cubicBezTo>
                  <a:cubicBezTo>
                    <a:pt x="345566" y="190124"/>
                    <a:pt x="390695" y="235253"/>
                    <a:pt x="390695" y="290409"/>
                  </a:cubicBezTo>
                  <a:cubicBezTo>
                    <a:pt x="390695" y="345566"/>
                    <a:pt x="345566" y="390695"/>
                    <a:pt x="290409" y="390695"/>
                  </a:cubicBezTo>
                  <a:close/>
                  <a:moveTo>
                    <a:pt x="516051" y="227731"/>
                  </a:moveTo>
                  <a:cubicBezTo>
                    <a:pt x="511037" y="209345"/>
                    <a:pt x="503516" y="191796"/>
                    <a:pt x="494323" y="175917"/>
                  </a:cubicBezTo>
                  <a:lnTo>
                    <a:pt x="515216" y="113239"/>
                  </a:lnTo>
                  <a:lnTo>
                    <a:pt x="467580" y="65603"/>
                  </a:lnTo>
                  <a:lnTo>
                    <a:pt x="404902" y="86496"/>
                  </a:lnTo>
                  <a:cubicBezTo>
                    <a:pt x="388188" y="77303"/>
                    <a:pt x="370638" y="69782"/>
                    <a:pt x="352252" y="64768"/>
                  </a:cubicBezTo>
                  <a:lnTo>
                    <a:pt x="323838" y="6268"/>
                  </a:lnTo>
                  <a:lnTo>
                    <a:pt x="256981" y="6268"/>
                  </a:lnTo>
                  <a:lnTo>
                    <a:pt x="227731" y="64768"/>
                  </a:lnTo>
                  <a:cubicBezTo>
                    <a:pt x="209345" y="69782"/>
                    <a:pt x="191796" y="77303"/>
                    <a:pt x="175917" y="86496"/>
                  </a:cubicBezTo>
                  <a:lnTo>
                    <a:pt x="113239" y="65603"/>
                  </a:lnTo>
                  <a:lnTo>
                    <a:pt x="65603" y="113239"/>
                  </a:lnTo>
                  <a:lnTo>
                    <a:pt x="86496" y="175917"/>
                  </a:lnTo>
                  <a:cubicBezTo>
                    <a:pt x="77303" y="192631"/>
                    <a:pt x="69782" y="210181"/>
                    <a:pt x="64768" y="228567"/>
                  </a:cubicBezTo>
                  <a:lnTo>
                    <a:pt x="6268" y="256981"/>
                  </a:lnTo>
                  <a:lnTo>
                    <a:pt x="6268" y="323838"/>
                  </a:lnTo>
                  <a:lnTo>
                    <a:pt x="64768" y="353088"/>
                  </a:lnTo>
                  <a:cubicBezTo>
                    <a:pt x="69782" y="371473"/>
                    <a:pt x="77303" y="389023"/>
                    <a:pt x="86496" y="404902"/>
                  </a:cubicBezTo>
                  <a:lnTo>
                    <a:pt x="65603" y="467580"/>
                  </a:lnTo>
                  <a:lnTo>
                    <a:pt x="113239" y="515216"/>
                  </a:lnTo>
                  <a:lnTo>
                    <a:pt x="175917" y="494323"/>
                  </a:lnTo>
                  <a:cubicBezTo>
                    <a:pt x="192631" y="503516"/>
                    <a:pt x="210181" y="511037"/>
                    <a:pt x="228567" y="516051"/>
                  </a:cubicBezTo>
                  <a:lnTo>
                    <a:pt x="257817" y="574551"/>
                  </a:lnTo>
                  <a:lnTo>
                    <a:pt x="324673" y="574551"/>
                  </a:lnTo>
                  <a:lnTo>
                    <a:pt x="353923" y="516051"/>
                  </a:lnTo>
                  <a:cubicBezTo>
                    <a:pt x="372309" y="511037"/>
                    <a:pt x="389859" y="503516"/>
                    <a:pt x="405737" y="494323"/>
                  </a:cubicBezTo>
                  <a:lnTo>
                    <a:pt x="468416" y="515216"/>
                  </a:lnTo>
                  <a:lnTo>
                    <a:pt x="516051" y="467580"/>
                  </a:lnTo>
                  <a:lnTo>
                    <a:pt x="495158" y="404902"/>
                  </a:lnTo>
                  <a:cubicBezTo>
                    <a:pt x="504351" y="388188"/>
                    <a:pt x="511873" y="370638"/>
                    <a:pt x="516887" y="352252"/>
                  </a:cubicBezTo>
                  <a:lnTo>
                    <a:pt x="575387" y="323002"/>
                  </a:lnTo>
                  <a:lnTo>
                    <a:pt x="575387" y="256145"/>
                  </a:lnTo>
                  <a:lnTo>
                    <a:pt x="516051" y="227731"/>
                  </a:lnTo>
                  <a:close/>
                </a:path>
              </a:pathLst>
            </a:custGeom>
            <a:solidFill>
              <a:srgbClr val="504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6A40BD1-23A8-47F7-A8A7-1E8D857C7A5C}"/>
                </a:ext>
              </a:extLst>
            </p:cNvPr>
            <p:cNvGrpSpPr/>
            <p:nvPr/>
          </p:nvGrpSpPr>
          <p:grpSpPr>
            <a:xfrm>
              <a:off x="2055760" y="4986374"/>
              <a:ext cx="476355" cy="643498"/>
              <a:chOff x="752062" y="4857266"/>
              <a:chExt cx="476355" cy="643498"/>
            </a:xfrm>
            <a:solidFill>
              <a:srgbClr val="009783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3A790D8-342C-4882-A44A-2E72C902072C}"/>
                  </a:ext>
                </a:extLst>
              </p:cNvPr>
              <p:cNvSpPr/>
              <p:nvPr/>
            </p:nvSpPr>
            <p:spPr>
              <a:xfrm>
                <a:off x="752062" y="4857266"/>
                <a:ext cx="476355" cy="142071"/>
              </a:xfrm>
              <a:custGeom>
                <a:avLst/>
                <a:gdLst>
                  <a:gd name="connsiteX0" fmla="*/ 474266 w 476354"/>
                  <a:gd name="connsiteY0" fmla="*/ 73125 h 142070"/>
                  <a:gd name="connsiteX1" fmla="*/ 240267 w 476354"/>
                  <a:gd name="connsiteY1" fmla="*/ 139982 h 142070"/>
                  <a:gd name="connsiteX2" fmla="*/ 6268 w 476354"/>
                  <a:gd name="connsiteY2" fmla="*/ 73125 h 142070"/>
                  <a:gd name="connsiteX3" fmla="*/ 240267 w 476354"/>
                  <a:gd name="connsiteY3" fmla="*/ 6268 h 142070"/>
                  <a:gd name="connsiteX4" fmla="*/ 474266 w 476354"/>
                  <a:gd name="connsiteY4" fmla="*/ 73125 h 14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354" h="142070">
                    <a:moveTo>
                      <a:pt x="474266" y="73125"/>
                    </a:moveTo>
                    <a:cubicBezTo>
                      <a:pt x="474266" y="110049"/>
                      <a:pt x="369501" y="139982"/>
                      <a:pt x="240267" y="139982"/>
                    </a:cubicBezTo>
                    <a:cubicBezTo>
                      <a:pt x="111033" y="139982"/>
                      <a:pt x="6268" y="110049"/>
                      <a:pt x="6268" y="73125"/>
                    </a:cubicBezTo>
                    <a:cubicBezTo>
                      <a:pt x="6268" y="36201"/>
                      <a:pt x="111033" y="6268"/>
                      <a:pt x="240267" y="6268"/>
                    </a:cubicBezTo>
                    <a:cubicBezTo>
                      <a:pt x="369501" y="6268"/>
                      <a:pt x="474266" y="36201"/>
                      <a:pt x="474266" y="731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6F7850-A074-4268-915F-AEB17376E97A}"/>
                  </a:ext>
                </a:extLst>
              </p:cNvPr>
              <p:cNvSpPr/>
              <p:nvPr/>
            </p:nvSpPr>
            <p:spPr>
              <a:xfrm>
                <a:off x="752062" y="4957551"/>
                <a:ext cx="476355" cy="208928"/>
              </a:xfrm>
              <a:custGeom>
                <a:avLst/>
                <a:gdLst>
                  <a:gd name="connsiteX0" fmla="*/ 407409 w 476354"/>
                  <a:gd name="connsiteY0" fmla="*/ 139982 h 208927"/>
                  <a:gd name="connsiteX1" fmla="*/ 390695 w 476354"/>
                  <a:gd name="connsiteY1" fmla="*/ 123267 h 208927"/>
                  <a:gd name="connsiteX2" fmla="*/ 407409 w 476354"/>
                  <a:gd name="connsiteY2" fmla="*/ 106553 h 208927"/>
                  <a:gd name="connsiteX3" fmla="*/ 424123 w 476354"/>
                  <a:gd name="connsiteY3" fmla="*/ 123267 h 208927"/>
                  <a:gd name="connsiteX4" fmla="*/ 407409 w 476354"/>
                  <a:gd name="connsiteY4" fmla="*/ 139982 h 208927"/>
                  <a:gd name="connsiteX5" fmla="*/ 240267 w 476354"/>
                  <a:gd name="connsiteY5" fmla="*/ 73125 h 208927"/>
                  <a:gd name="connsiteX6" fmla="*/ 6268 w 476354"/>
                  <a:gd name="connsiteY6" fmla="*/ 6268 h 208927"/>
                  <a:gd name="connsiteX7" fmla="*/ 6268 w 476354"/>
                  <a:gd name="connsiteY7" fmla="*/ 139982 h 208927"/>
                  <a:gd name="connsiteX8" fmla="*/ 240267 w 476354"/>
                  <a:gd name="connsiteY8" fmla="*/ 206838 h 208927"/>
                  <a:gd name="connsiteX9" fmla="*/ 474266 w 476354"/>
                  <a:gd name="connsiteY9" fmla="*/ 139982 h 208927"/>
                  <a:gd name="connsiteX10" fmla="*/ 474266 w 476354"/>
                  <a:gd name="connsiteY10" fmla="*/ 6268 h 208927"/>
                  <a:gd name="connsiteX11" fmla="*/ 240267 w 476354"/>
                  <a:gd name="connsiteY11" fmla="*/ 73125 h 20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6354" h="208927">
                    <a:moveTo>
                      <a:pt x="407409" y="139982"/>
                    </a:moveTo>
                    <a:cubicBezTo>
                      <a:pt x="397380" y="139982"/>
                      <a:pt x="390695" y="133296"/>
                      <a:pt x="390695" y="123267"/>
                    </a:cubicBezTo>
                    <a:cubicBezTo>
                      <a:pt x="390695" y="113239"/>
                      <a:pt x="397380" y="106553"/>
                      <a:pt x="407409" y="106553"/>
                    </a:cubicBezTo>
                    <a:cubicBezTo>
                      <a:pt x="417437" y="106553"/>
                      <a:pt x="424123" y="113239"/>
                      <a:pt x="424123" y="123267"/>
                    </a:cubicBezTo>
                    <a:cubicBezTo>
                      <a:pt x="424123" y="133296"/>
                      <a:pt x="417437" y="139982"/>
                      <a:pt x="407409" y="139982"/>
                    </a:cubicBezTo>
                    <a:close/>
                    <a:moveTo>
                      <a:pt x="240267" y="73125"/>
                    </a:moveTo>
                    <a:cubicBezTo>
                      <a:pt x="111567" y="73125"/>
                      <a:pt x="6268" y="43039"/>
                      <a:pt x="6268" y="6268"/>
                    </a:cubicBezTo>
                    <a:lnTo>
                      <a:pt x="6268" y="139982"/>
                    </a:lnTo>
                    <a:cubicBezTo>
                      <a:pt x="6268" y="176753"/>
                      <a:pt x="111567" y="206838"/>
                      <a:pt x="240267" y="206838"/>
                    </a:cubicBezTo>
                    <a:cubicBezTo>
                      <a:pt x="368966" y="206838"/>
                      <a:pt x="474266" y="176753"/>
                      <a:pt x="474266" y="139982"/>
                    </a:cubicBezTo>
                    <a:lnTo>
                      <a:pt x="474266" y="6268"/>
                    </a:lnTo>
                    <a:cubicBezTo>
                      <a:pt x="474266" y="43039"/>
                      <a:pt x="368966" y="73125"/>
                      <a:pt x="240267" y="731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49DCAD1-7562-40A4-97C5-597D0186AD49}"/>
                  </a:ext>
                </a:extLst>
              </p:cNvPr>
              <p:cNvSpPr/>
              <p:nvPr/>
            </p:nvSpPr>
            <p:spPr>
              <a:xfrm>
                <a:off x="752062" y="5124694"/>
                <a:ext cx="476355" cy="208928"/>
              </a:xfrm>
              <a:custGeom>
                <a:avLst/>
                <a:gdLst>
                  <a:gd name="connsiteX0" fmla="*/ 407409 w 476354"/>
                  <a:gd name="connsiteY0" fmla="*/ 139982 h 208927"/>
                  <a:gd name="connsiteX1" fmla="*/ 390695 w 476354"/>
                  <a:gd name="connsiteY1" fmla="*/ 123267 h 208927"/>
                  <a:gd name="connsiteX2" fmla="*/ 407409 w 476354"/>
                  <a:gd name="connsiteY2" fmla="*/ 106553 h 208927"/>
                  <a:gd name="connsiteX3" fmla="*/ 424123 w 476354"/>
                  <a:gd name="connsiteY3" fmla="*/ 123267 h 208927"/>
                  <a:gd name="connsiteX4" fmla="*/ 407409 w 476354"/>
                  <a:gd name="connsiteY4" fmla="*/ 139982 h 208927"/>
                  <a:gd name="connsiteX5" fmla="*/ 240267 w 476354"/>
                  <a:gd name="connsiteY5" fmla="*/ 73125 h 208927"/>
                  <a:gd name="connsiteX6" fmla="*/ 6268 w 476354"/>
                  <a:gd name="connsiteY6" fmla="*/ 6268 h 208927"/>
                  <a:gd name="connsiteX7" fmla="*/ 6268 w 476354"/>
                  <a:gd name="connsiteY7" fmla="*/ 139982 h 208927"/>
                  <a:gd name="connsiteX8" fmla="*/ 240267 w 476354"/>
                  <a:gd name="connsiteY8" fmla="*/ 206838 h 208927"/>
                  <a:gd name="connsiteX9" fmla="*/ 474266 w 476354"/>
                  <a:gd name="connsiteY9" fmla="*/ 139982 h 208927"/>
                  <a:gd name="connsiteX10" fmla="*/ 474266 w 476354"/>
                  <a:gd name="connsiteY10" fmla="*/ 6268 h 208927"/>
                  <a:gd name="connsiteX11" fmla="*/ 240267 w 476354"/>
                  <a:gd name="connsiteY11" fmla="*/ 73125 h 20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6354" h="208927">
                    <a:moveTo>
                      <a:pt x="407409" y="139982"/>
                    </a:moveTo>
                    <a:cubicBezTo>
                      <a:pt x="397380" y="139982"/>
                      <a:pt x="390695" y="133296"/>
                      <a:pt x="390695" y="123267"/>
                    </a:cubicBezTo>
                    <a:cubicBezTo>
                      <a:pt x="390695" y="113239"/>
                      <a:pt x="397380" y="106553"/>
                      <a:pt x="407409" y="106553"/>
                    </a:cubicBezTo>
                    <a:cubicBezTo>
                      <a:pt x="417437" y="106553"/>
                      <a:pt x="424123" y="113239"/>
                      <a:pt x="424123" y="123267"/>
                    </a:cubicBezTo>
                    <a:cubicBezTo>
                      <a:pt x="424123" y="133296"/>
                      <a:pt x="417437" y="139982"/>
                      <a:pt x="407409" y="139982"/>
                    </a:cubicBezTo>
                    <a:close/>
                    <a:moveTo>
                      <a:pt x="240267" y="73125"/>
                    </a:moveTo>
                    <a:cubicBezTo>
                      <a:pt x="111567" y="73125"/>
                      <a:pt x="6268" y="43039"/>
                      <a:pt x="6268" y="6268"/>
                    </a:cubicBezTo>
                    <a:lnTo>
                      <a:pt x="6268" y="139982"/>
                    </a:lnTo>
                    <a:cubicBezTo>
                      <a:pt x="6268" y="176753"/>
                      <a:pt x="111567" y="206838"/>
                      <a:pt x="240267" y="206838"/>
                    </a:cubicBezTo>
                    <a:cubicBezTo>
                      <a:pt x="368966" y="206838"/>
                      <a:pt x="474266" y="176753"/>
                      <a:pt x="474266" y="139982"/>
                    </a:cubicBezTo>
                    <a:lnTo>
                      <a:pt x="474266" y="6268"/>
                    </a:lnTo>
                    <a:cubicBezTo>
                      <a:pt x="474266" y="43039"/>
                      <a:pt x="368966" y="73125"/>
                      <a:pt x="240267" y="731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EA824F2-6598-4220-ACF4-E7984DD29BDA}"/>
                  </a:ext>
                </a:extLst>
              </p:cNvPr>
              <p:cNvSpPr/>
              <p:nvPr/>
            </p:nvSpPr>
            <p:spPr>
              <a:xfrm>
                <a:off x="752062" y="5291836"/>
                <a:ext cx="476355" cy="208928"/>
              </a:xfrm>
              <a:custGeom>
                <a:avLst/>
                <a:gdLst>
                  <a:gd name="connsiteX0" fmla="*/ 407409 w 476354"/>
                  <a:gd name="connsiteY0" fmla="*/ 139982 h 208927"/>
                  <a:gd name="connsiteX1" fmla="*/ 390695 w 476354"/>
                  <a:gd name="connsiteY1" fmla="*/ 123267 h 208927"/>
                  <a:gd name="connsiteX2" fmla="*/ 407409 w 476354"/>
                  <a:gd name="connsiteY2" fmla="*/ 106553 h 208927"/>
                  <a:gd name="connsiteX3" fmla="*/ 424123 w 476354"/>
                  <a:gd name="connsiteY3" fmla="*/ 123267 h 208927"/>
                  <a:gd name="connsiteX4" fmla="*/ 407409 w 476354"/>
                  <a:gd name="connsiteY4" fmla="*/ 139982 h 208927"/>
                  <a:gd name="connsiteX5" fmla="*/ 240267 w 476354"/>
                  <a:gd name="connsiteY5" fmla="*/ 73125 h 208927"/>
                  <a:gd name="connsiteX6" fmla="*/ 6268 w 476354"/>
                  <a:gd name="connsiteY6" fmla="*/ 6268 h 208927"/>
                  <a:gd name="connsiteX7" fmla="*/ 6268 w 476354"/>
                  <a:gd name="connsiteY7" fmla="*/ 139982 h 208927"/>
                  <a:gd name="connsiteX8" fmla="*/ 240267 w 476354"/>
                  <a:gd name="connsiteY8" fmla="*/ 206838 h 208927"/>
                  <a:gd name="connsiteX9" fmla="*/ 474266 w 476354"/>
                  <a:gd name="connsiteY9" fmla="*/ 139982 h 208927"/>
                  <a:gd name="connsiteX10" fmla="*/ 474266 w 476354"/>
                  <a:gd name="connsiteY10" fmla="*/ 6268 h 208927"/>
                  <a:gd name="connsiteX11" fmla="*/ 240267 w 476354"/>
                  <a:gd name="connsiteY11" fmla="*/ 73125 h 20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6354" h="208927">
                    <a:moveTo>
                      <a:pt x="407409" y="139982"/>
                    </a:moveTo>
                    <a:cubicBezTo>
                      <a:pt x="397380" y="139982"/>
                      <a:pt x="390695" y="133296"/>
                      <a:pt x="390695" y="123267"/>
                    </a:cubicBezTo>
                    <a:cubicBezTo>
                      <a:pt x="390695" y="113239"/>
                      <a:pt x="397380" y="106553"/>
                      <a:pt x="407409" y="106553"/>
                    </a:cubicBezTo>
                    <a:cubicBezTo>
                      <a:pt x="417437" y="106553"/>
                      <a:pt x="424123" y="113239"/>
                      <a:pt x="424123" y="123267"/>
                    </a:cubicBezTo>
                    <a:cubicBezTo>
                      <a:pt x="424123" y="133296"/>
                      <a:pt x="417437" y="139982"/>
                      <a:pt x="407409" y="139982"/>
                    </a:cubicBezTo>
                    <a:close/>
                    <a:moveTo>
                      <a:pt x="240267" y="73125"/>
                    </a:moveTo>
                    <a:cubicBezTo>
                      <a:pt x="111567" y="73125"/>
                      <a:pt x="6268" y="43039"/>
                      <a:pt x="6268" y="6268"/>
                    </a:cubicBezTo>
                    <a:lnTo>
                      <a:pt x="6268" y="139982"/>
                    </a:lnTo>
                    <a:cubicBezTo>
                      <a:pt x="6268" y="176753"/>
                      <a:pt x="111567" y="206838"/>
                      <a:pt x="240267" y="206838"/>
                    </a:cubicBezTo>
                    <a:cubicBezTo>
                      <a:pt x="368966" y="206838"/>
                      <a:pt x="474266" y="176753"/>
                      <a:pt x="474266" y="139982"/>
                    </a:cubicBezTo>
                    <a:lnTo>
                      <a:pt x="474266" y="6268"/>
                    </a:lnTo>
                    <a:cubicBezTo>
                      <a:pt x="474266" y="43039"/>
                      <a:pt x="368966" y="73125"/>
                      <a:pt x="240267" y="731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15C8BF2-A05C-4E77-80FB-F74122C110A6}"/>
                </a:ext>
              </a:extLst>
            </p:cNvPr>
            <p:cNvGrpSpPr/>
            <p:nvPr/>
          </p:nvGrpSpPr>
          <p:grpSpPr>
            <a:xfrm>
              <a:off x="2010064" y="2054577"/>
              <a:ext cx="567746" cy="623818"/>
              <a:chOff x="239991" y="2173631"/>
              <a:chExt cx="676925" cy="743782"/>
            </a:xfrm>
            <a:solidFill>
              <a:srgbClr val="F69C2A"/>
            </a:solidFill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7D695FA-4DE0-4AFC-8F19-C6486BDF39C5}"/>
                  </a:ext>
                </a:extLst>
              </p:cNvPr>
              <p:cNvSpPr/>
              <p:nvPr/>
            </p:nvSpPr>
            <p:spPr>
              <a:xfrm>
                <a:off x="456440" y="2357487"/>
                <a:ext cx="225642" cy="41786"/>
              </a:xfrm>
              <a:custGeom>
                <a:avLst/>
                <a:gdLst>
                  <a:gd name="connsiteX0" fmla="*/ 5484 w 225641"/>
                  <a:gd name="connsiteY0" fmla="*/ 5484 h 41785"/>
                  <a:gd name="connsiteX1" fmla="*/ 222769 w 225641"/>
                  <a:gd name="connsiteY1" fmla="*/ 5484 h 41785"/>
                  <a:gd name="connsiteX2" fmla="*/ 222769 w 225641"/>
                  <a:gd name="connsiteY2" fmla="*/ 38913 h 41785"/>
                  <a:gd name="connsiteX3" fmla="*/ 5484 w 225641"/>
                  <a:gd name="connsiteY3" fmla="*/ 38913 h 41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641" h="41785">
                    <a:moveTo>
                      <a:pt x="5484" y="5484"/>
                    </a:moveTo>
                    <a:lnTo>
                      <a:pt x="222769" y="5484"/>
                    </a:lnTo>
                    <a:lnTo>
                      <a:pt x="222769" y="38913"/>
                    </a:lnTo>
                    <a:lnTo>
                      <a:pt x="5484" y="38913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B8D8667-87B8-40EE-867C-CFCE57AC2FF0}"/>
                  </a:ext>
                </a:extLst>
              </p:cNvPr>
              <p:cNvSpPr/>
              <p:nvPr/>
            </p:nvSpPr>
            <p:spPr>
              <a:xfrm>
                <a:off x="456440" y="2424344"/>
                <a:ext cx="225642" cy="41786"/>
              </a:xfrm>
              <a:custGeom>
                <a:avLst/>
                <a:gdLst>
                  <a:gd name="connsiteX0" fmla="*/ 5484 w 225641"/>
                  <a:gd name="connsiteY0" fmla="*/ 5484 h 41785"/>
                  <a:gd name="connsiteX1" fmla="*/ 222769 w 225641"/>
                  <a:gd name="connsiteY1" fmla="*/ 5484 h 41785"/>
                  <a:gd name="connsiteX2" fmla="*/ 222769 w 225641"/>
                  <a:gd name="connsiteY2" fmla="*/ 38913 h 41785"/>
                  <a:gd name="connsiteX3" fmla="*/ 5484 w 225641"/>
                  <a:gd name="connsiteY3" fmla="*/ 38913 h 41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641" h="41785">
                    <a:moveTo>
                      <a:pt x="5484" y="5484"/>
                    </a:moveTo>
                    <a:lnTo>
                      <a:pt x="222769" y="5484"/>
                    </a:lnTo>
                    <a:lnTo>
                      <a:pt x="222769" y="38913"/>
                    </a:lnTo>
                    <a:lnTo>
                      <a:pt x="5484" y="38913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F1335ECE-0FEF-4122-8761-36924A70E1C8}"/>
                  </a:ext>
                </a:extLst>
              </p:cNvPr>
              <p:cNvSpPr/>
              <p:nvPr/>
            </p:nvSpPr>
            <p:spPr>
              <a:xfrm>
                <a:off x="456440" y="2491201"/>
                <a:ext cx="225642" cy="41786"/>
              </a:xfrm>
              <a:custGeom>
                <a:avLst/>
                <a:gdLst>
                  <a:gd name="connsiteX0" fmla="*/ 5484 w 225641"/>
                  <a:gd name="connsiteY0" fmla="*/ 5484 h 41785"/>
                  <a:gd name="connsiteX1" fmla="*/ 222769 w 225641"/>
                  <a:gd name="connsiteY1" fmla="*/ 5484 h 41785"/>
                  <a:gd name="connsiteX2" fmla="*/ 222769 w 225641"/>
                  <a:gd name="connsiteY2" fmla="*/ 38913 h 41785"/>
                  <a:gd name="connsiteX3" fmla="*/ 5484 w 225641"/>
                  <a:gd name="connsiteY3" fmla="*/ 38913 h 41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641" h="41785">
                    <a:moveTo>
                      <a:pt x="5484" y="5484"/>
                    </a:moveTo>
                    <a:lnTo>
                      <a:pt x="222769" y="5484"/>
                    </a:lnTo>
                    <a:lnTo>
                      <a:pt x="222769" y="38913"/>
                    </a:lnTo>
                    <a:lnTo>
                      <a:pt x="5484" y="38913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1C10CCD-7495-4CC5-86BB-1297F91FB7D9}"/>
                  </a:ext>
                </a:extLst>
              </p:cNvPr>
              <p:cNvSpPr/>
              <p:nvPr/>
            </p:nvSpPr>
            <p:spPr>
              <a:xfrm>
                <a:off x="239991" y="2173631"/>
                <a:ext cx="676925" cy="743782"/>
              </a:xfrm>
              <a:custGeom>
                <a:avLst/>
                <a:gdLst>
                  <a:gd name="connsiteX0" fmla="*/ 623910 w 676925"/>
                  <a:gd name="connsiteY0" fmla="*/ 670710 h 743782"/>
                  <a:gd name="connsiteX1" fmla="*/ 456768 w 676925"/>
                  <a:gd name="connsiteY1" fmla="*/ 511925 h 743782"/>
                  <a:gd name="connsiteX2" fmla="*/ 623910 w 676925"/>
                  <a:gd name="connsiteY2" fmla="*/ 353140 h 743782"/>
                  <a:gd name="connsiteX3" fmla="*/ 623910 w 676925"/>
                  <a:gd name="connsiteY3" fmla="*/ 670710 h 743782"/>
                  <a:gd name="connsiteX4" fmla="*/ 82370 w 676925"/>
                  <a:gd name="connsiteY4" fmla="*/ 690767 h 743782"/>
                  <a:gd name="connsiteX5" fmla="*/ 247840 w 676925"/>
                  <a:gd name="connsiteY5" fmla="*/ 534489 h 743782"/>
                  <a:gd name="connsiteX6" fmla="*/ 259540 w 676925"/>
                  <a:gd name="connsiteY6" fmla="*/ 523625 h 743782"/>
                  <a:gd name="connsiteX7" fmla="*/ 420832 w 676925"/>
                  <a:gd name="connsiteY7" fmla="*/ 523625 h 743782"/>
                  <a:gd name="connsiteX8" fmla="*/ 432532 w 676925"/>
                  <a:gd name="connsiteY8" fmla="*/ 534489 h 743782"/>
                  <a:gd name="connsiteX9" fmla="*/ 597167 w 676925"/>
                  <a:gd name="connsiteY9" fmla="*/ 690767 h 743782"/>
                  <a:gd name="connsiteX10" fmla="*/ 82370 w 676925"/>
                  <a:gd name="connsiteY10" fmla="*/ 690767 h 743782"/>
                  <a:gd name="connsiteX11" fmla="*/ 55627 w 676925"/>
                  <a:gd name="connsiteY11" fmla="*/ 352304 h 743782"/>
                  <a:gd name="connsiteX12" fmla="*/ 222769 w 676925"/>
                  <a:gd name="connsiteY12" fmla="*/ 511089 h 743782"/>
                  <a:gd name="connsiteX13" fmla="*/ 55627 w 676925"/>
                  <a:gd name="connsiteY13" fmla="*/ 669874 h 743782"/>
                  <a:gd name="connsiteX14" fmla="*/ 55627 w 676925"/>
                  <a:gd name="connsiteY14" fmla="*/ 352304 h 743782"/>
                  <a:gd name="connsiteX15" fmla="*/ 172626 w 676925"/>
                  <a:gd name="connsiteY15" fmla="*/ 139198 h 743782"/>
                  <a:gd name="connsiteX16" fmla="*/ 506911 w 676925"/>
                  <a:gd name="connsiteY16" fmla="*/ 139198 h 743782"/>
                  <a:gd name="connsiteX17" fmla="*/ 506911 w 676925"/>
                  <a:gd name="connsiteY17" fmla="*/ 417490 h 743782"/>
                  <a:gd name="connsiteX18" fmla="*/ 431697 w 676925"/>
                  <a:gd name="connsiteY18" fmla="*/ 489361 h 743782"/>
                  <a:gd name="connsiteX19" fmla="*/ 247840 w 676925"/>
                  <a:gd name="connsiteY19" fmla="*/ 489361 h 743782"/>
                  <a:gd name="connsiteX20" fmla="*/ 172626 w 676925"/>
                  <a:gd name="connsiteY20" fmla="*/ 417490 h 743782"/>
                  <a:gd name="connsiteX21" fmla="*/ 172626 w 676925"/>
                  <a:gd name="connsiteY21" fmla="*/ 139198 h 743782"/>
                  <a:gd name="connsiteX22" fmla="*/ 557053 w 676925"/>
                  <a:gd name="connsiteY22" fmla="*/ 161762 h 743782"/>
                  <a:gd name="connsiteX23" fmla="*/ 557053 w 676925"/>
                  <a:gd name="connsiteY23" fmla="*/ 89055 h 743782"/>
                  <a:gd name="connsiteX24" fmla="*/ 440054 w 676925"/>
                  <a:gd name="connsiteY24" fmla="*/ 89055 h 743782"/>
                  <a:gd name="connsiteX25" fmla="*/ 339769 w 676925"/>
                  <a:gd name="connsiteY25" fmla="*/ 5484 h 743782"/>
                  <a:gd name="connsiteX26" fmla="*/ 239483 w 676925"/>
                  <a:gd name="connsiteY26" fmla="*/ 89055 h 743782"/>
                  <a:gd name="connsiteX27" fmla="*/ 122484 w 676925"/>
                  <a:gd name="connsiteY27" fmla="*/ 89055 h 743782"/>
                  <a:gd name="connsiteX28" fmla="*/ 122484 w 676925"/>
                  <a:gd name="connsiteY28" fmla="*/ 162598 h 743782"/>
                  <a:gd name="connsiteX29" fmla="*/ 5484 w 676925"/>
                  <a:gd name="connsiteY29" fmla="*/ 273747 h 743782"/>
                  <a:gd name="connsiteX30" fmla="*/ 5484 w 676925"/>
                  <a:gd name="connsiteY30" fmla="*/ 740910 h 743782"/>
                  <a:gd name="connsiteX31" fmla="*/ 674053 w 676925"/>
                  <a:gd name="connsiteY31" fmla="*/ 740910 h 743782"/>
                  <a:gd name="connsiteX32" fmla="*/ 674053 w 676925"/>
                  <a:gd name="connsiteY32" fmla="*/ 273747 h 743782"/>
                  <a:gd name="connsiteX33" fmla="*/ 557053 w 676925"/>
                  <a:gd name="connsiteY33" fmla="*/ 161762 h 74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76925" h="743782">
                    <a:moveTo>
                      <a:pt x="623910" y="670710"/>
                    </a:moveTo>
                    <a:lnTo>
                      <a:pt x="456768" y="511925"/>
                    </a:lnTo>
                    <a:lnTo>
                      <a:pt x="623910" y="353140"/>
                    </a:lnTo>
                    <a:lnTo>
                      <a:pt x="623910" y="670710"/>
                    </a:lnTo>
                    <a:close/>
                    <a:moveTo>
                      <a:pt x="82370" y="690767"/>
                    </a:moveTo>
                    <a:lnTo>
                      <a:pt x="247840" y="534489"/>
                    </a:lnTo>
                    <a:lnTo>
                      <a:pt x="259540" y="523625"/>
                    </a:lnTo>
                    <a:cubicBezTo>
                      <a:pt x="304669" y="481004"/>
                      <a:pt x="375704" y="481004"/>
                      <a:pt x="420832" y="523625"/>
                    </a:cubicBezTo>
                    <a:lnTo>
                      <a:pt x="432532" y="534489"/>
                    </a:lnTo>
                    <a:lnTo>
                      <a:pt x="597167" y="690767"/>
                    </a:lnTo>
                    <a:lnTo>
                      <a:pt x="82370" y="690767"/>
                    </a:lnTo>
                    <a:close/>
                    <a:moveTo>
                      <a:pt x="55627" y="352304"/>
                    </a:moveTo>
                    <a:lnTo>
                      <a:pt x="222769" y="511089"/>
                    </a:lnTo>
                    <a:lnTo>
                      <a:pt x="55627" y="669874"/>
                    </a:lnTo>
                    <a:lnTo>
                      <a:pt x="55627" y="352304"/>
                    </a:lnTo>
                    <a:close/>
                    <a:moveTo>
                      <a:pt x="172626" y="139198"/>
                    </a:moveTo>
                    <a:lnTo>
                      <a:pt x="506911" y="139198"/>
                    </a:lnTo>
                    <a:lnTo>
                      <a:pt x="506911" y="417490"/>
                    </a:lnTo>
                    <a:lnTo>
                      <a:pt x="431697" y="489361"/>
                    </a:lnTo>
                    <a:cubicBezTo>
                      <a:pt x="377376" y="447575"/>
                      <a:pt x="302162" y="447575"/>
                      <a:pt x="247840" y="489361"/>
                    </a:cubicBezTo>
                    <a:lnTo>
                      <a:pt x="172626" y="417490"/>
                    </a:lnTo>
                    <a:lnTo>
                      <a:pt x="172626" y="139198"/>
                    </a:lnTo>
                    <a:close/>
                    <a:moveTo>
                      <a:pt x="557053" y="161762"/>
                    </a:moveTo>
                    <a:lnTo>
                      <a:pt x="557053" y="89055"/>
                    </a:lnTo>
                    <a:lnTo>
                      <a:pt x="440054" y="89055"/>
                    </a:lnTo>
                    <a:lnTo>
                      <a:pt x="339769" y="5484"/>
                    </a:lnTo>
                    <a:lnTo>
                      <a:pt x="239483" y="89055"/>
                    </a:lnTo>
                    <a:lnTo>
                      <a:pt x="122484" y="89055"/>
                    </a:lnTo>
                    <a:lnTo>
                      <a:pt x="122484" y="162598"/>
                    </a:lnTo>
                    <a:lnTo>
                      <a:pt x="5484" y="273747"/>
                    </a:lnTo>
                    <a:lnTo>
                      <a:pt x="5484" y="740910"/>
                    </a:lnTo>
                    <a:lnTo>
                      <a:pt x="674053" y="740910"/>
                    </a:lnTo>
                    <a:lnTo>
                      <a:pt x="674053" y="273747"/>
                    </a:lnTo>
                    <a:lnTo>
                      <a:pt x="557053" y="161762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CB0F5B2-67D2-4076-B856-4938ACEF6BB8}"/>
                </a:ext>
              </a:extLst>
            </p:cNvPr>
            <p:cNvGrpSpPr/>
            <p:nvPr/>
          </p:nvGrpSpPr>
          <p:grpSpPr>
            <a:xfrm>
              <a:off x="1955475" y="1097174"/>
              <a:ext cx="676925" cy="589175"/>
              <a:chOff x="1970884" y="1403868"/>
              <a:chExt cx="676925" cy="589175"/>
            </a:xfrm>
            <a:solidFill>
              <a:srgbClr val="F7321A"/>
            </a:solidFill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559C629-8D5B-441C-B604-E773C0606F20}"/>
                  </a:ext>
                </a:extLst>
              </p:cNvPr>
              <p:cNvSpPr/>
              <p:nvPr/>
            </p:nvSpPr>
            <p:spPr>
              <a:xfrm>
                <a:off x="1970884" y="1717259"/>
                <a:ext cx="676925" cy="275784"/>
              </a:xfrm>
              <a:custGeom>
                <a:avLst/>
                <a:gdLst>
                  <a:gd name="connsiteX0" fmla="*/ 389911 w 676925"/>
                  <a:gd name="connsiteY0" fmla="*/ 22199 h 275784"/>
                  <a:gd name="connsiteX1" fmla="*/ 356483 w 676925"/>
                  <a:gd name="connsiteY1" fmla="*/ 55627 h 275784"/>
                  <a:gd name="connsiteX2" fmla="*/ 323054 w 676925"/>
                  <a:gd name="connsiteY2" fmla="*/ 55627 h 275784"/>
                  <a:gd name="connsiteX3" fmla="*/ 289626 w 676925"/>
                  <a:gd name="connsiteY3" fmla="*/ 22199 h 275784"/>
                  <a:gd name="connsiteX4" fmla="*/ 289626 w 676925"/>
                  <a:gd name="connsiteY4" fmla="*/ 5484 h 275784"/>
                  <a:gd name="connsiteX5" fmla="*/ 5484 w 676925"/>
                  <a:gd name="connsiteY5" fmla="*/ 5484 h 275784"/>
                  <a:gd name="connsiteX6" fmla="*/ 5484 w 676925"/>
                  <a:gd name="connsiteY6" fmla="*/ 239483 h 275784"/>
                  <a:gd name="connsiteX7" fmla="*/ 38913 w 676925"/>
                  <a:gd name="connsiteY7" fmla="*/ 272912 h 275784"/>
                  <a:gd name="connsiteX8" fmla="*/ 640624 w 676925"/>
                  <a:gd name="connsiteY8" fmla="*/ 272912 h 275784"/>
                  <a:gd name="connsiteX9" fmla="*/ 674053 w 676925"/>
                  <a:gd name="connsiteY9" fmla="*/ 239483 h 275784"/>
                  <a:gd name="connsiteX10" fmla="*/ 674053 w 676925"/>
                  <a:gd name="connsiteY10" fmla="*/ 5484 h 275784"/>
                  <a:gd name="connsiteX11" fmla="*/ 389911 w 676925"/>
                  <a:gd name="connsiteY11" fmla="*/ 5484 h 275784"/>
                  <a:gd name="connsiteX12" fmla="*/ 389911 w 676925"/>
                  <a:gd name="connsiteY12" fmla="*/ 22199 h 2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6925" h="275784">
                    <a:moveTo>
                      <a:pt x="389911" y="22199"/>
                    </a:moveTo>
                    <a:cubicBezTo>
                      <a:pt x="389911" y="40584"/>
                      <a:pt x="374868" y="55627"/>
                      <a:pt x="356483" y="55627"/>
                    </a:cubicBezTo>
                    <a:lnTo>
                      <a:pt x="323054" y="55627"/>
                    </a:lnTo>
                    <a:cubicBezTo>
                      <a:pt x="304669" y="55627"/>
                      <a:pt x="289626" y="40584"/>
                      <a:pt x="289626" y="22199"/>
                    </a:cubicBezTo>
                    <a:lnTo>
                      <a:pt x="289626" y="5484"/>
                    </a:lnTo>
                    <a:lnTo>
                      <a:pt x="5484" y="5484"/>
                    </a:lnTo>
                    <a:lnTo>
                      <a:pt x="5484" y="239483"/>
                    </a:lnTo>
                    <a:cubicBezTo>
                      <a:pt x="5484" y="257869"/>
                      <a:pt x="20527" y="272912"/>
                      <a:pt x="38913" y="272912"/>
                    </a:cubicBezTo>
                    <a:lnTo>
                      <a:pt x="640624" y="272912"/>
                    </a:lnTo>
                    <a:cubicBezTo>
                      <a:pt x="659010" y="272912"/>
                      <a:pt x="674053" y="257869"/>
                      <a:pt x="674053" y="239483"/>
                    </a:cubicBezTo>
                    <a:lnTo>
                      <a:pt x="674053" y="5484"/>
                    </a:lnTo>
                    <a:lnTo>
                      <a:pt x="389911" y="5484"/>
                    </a:lnTo>
                    <a:lnTo>
                      <a:pt x="389911" y="22199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ABDDBC6-FF93-4CB8-B373-9C638206BBFF}"/>
                  </a:ext>
                </a:extLst>
              </p:cNvPr>
              <p:cNvSpPr/>
              <p:nvPr/>
            </p:nvSpPr>
            <p:spPr>
              <a:xfrm>
                <a:off x="1970884" y="1403868"/>
                <a:ext cx="676925" cy="284142"/>
              </a:xfrm>
              <a:custGeom>
                <a:avLst/>
                <a:gdLst>
                  <a:gd name="connsiteX0" fmla="*/ 640624 w 676925"/>
                  <a:gd name="connsiteY0" fmla="*/ 118305 h 284141"/>
                  <a:gd name="connsiteX1" fmla="*/ 473482 w 676925"/>
                  <a:gd name="connsiteY1" fmla="*/ 118305 h 284141"/>
                  <a:gd name="connsiteX2" fmla="*/ 473482 w 676925"/>
                  <a:gd name="connsiteY2" fmla="*/ 63984 h 284141"/>
                  <a:gd name="connsiteX3" fmla="*/ 414982 w 676925"/>
                  <a:gd name="connsiteY3" fmla="*/ 5484 h 284141"/>
                  <a:gd name="connsiteX4" fmla="*/ 264555 w 676925"/>
                  <a:gd name="connsiteY4" fmla="*/ 5484 h 284141"/>
                  <a:gd name="connsiteX5" fmla="*/ 206055 w 676925"/>
                  <a:gd name="connsiteY5" fmla="*/ 63984 h 284141"/>
                  <a:gd name="connsiteX6" fmla="*/ 206055 w 676925"/>
                  <a:gd name="connsiteY6" fmla="*/ 118305 h 284141"/>
                  <a:gd name="connsiteX7" fmla="*/ 38913 w 676925"/>
                  <a:gd name="connsiteY7" fmla="*/ 118305 h 284141"/>
                  <a:gd name="connsiteX8" fmla="*/ 5484 w 676925"/>
                  <a:gd name="connsiteY8" fmla="*/ 151734 h 284141"/>
                  <a:gd name="connsiteX9" fmla="*/ 5484 w 676925"/>
                  <a:gd name="connsiteY9" fmla="*/ 285447 h 284141"/>
                  <a:gd name="connsiteX10" fmla="*/ 289626 w 676925"/>
                  <a:gd name="connsiteY10" fmla="*/ 285447 h 284141"/>
                  <a:gd name="connsiteX11" fmla="*/ 289626 w 676925"/>
                  <a:gd name="connsiteY11" fmla="*/ 268733 h 284141"/>
                  <a:gd name="connsiteX12" fmla="*/ 389911 w 676925"/>
                  <a:gd name="connsiteY12" fmla="*/ 268733 h 284141"/>
                  <a:gd name="connsiteX13" fmla="*/ 389911 w 676925"/>
                  <a:gd name="connsiteY13" fmla="*/ 285447 h 284141"/>
                  <a:gd name="connsiteX14" fmla="*/ 674053 w 676925"/>
                  <a:gd name="connsiteY14" fmla="*/ 285447 h 284141"/>
                  <a:gd name="connsiteX15" fmla="*/ 674053 w 676925"/>
                  <a:gd name="connsiteY15" fmla="*/ 151734 h 284141"/>
                  <a:gd name="connsiteX16" fmla="*/ 640624 w 676925"/>
                  <a:gd name="connsiteY16" fmla="*/ 118305 h 284141"/>
                  <a:gd name="connsiteX17" fmla="*/ 256197 w 676925"/>
                  <a:gd name="connsiteY17" fmla="*/ 118305 h 284141"/>
                  <a:gd name="connsiteX18" fmla="*/ 256197 w 676925"/>
                  <a:gd name="connsiteY18" fmla="*/ 63984 h 284141"/>
                  <a:gd name="connsiteX19" fmla="*/ 264555 w 676925"/>
                  <a:gd name="connsiteY19" fmla="*/ 55627 h 284141"/>
                  <a:gd name="connsiteX20" fmla="*/ 414982 w 676925"/>
                  <a:gd name="connsiteY20" fmla="*/ 55627 h 284141"/>
                  <a:gd name="connsiteX21" fmla="*/ 423340 w 676925"/>
                  <a:gd name="connsiteY21" fmla="*/ 63984 h 284141"/>
                  <a:gd name="connsiteX22" fmla="*/ 423340 w 676925"/>
                  <a:gd name="connsiteY22" fmla="*/ 118305 h 284141"/>
                  <a:gd name="connsiteX23" fmla="*/ 256197 w 676925"/>
                  <a:gd name="connsiteY23" fmla="*/ 118305 h 28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76925" h="284141">
                    <a:moveTo>
                      <a:pt x="640624" y="118305"/>
                    </a:moveTo>
                    <a:lnTo>
                      <a:pt x="473482" y="118305"/>
                    </a:lnTo>
                    <a:lnTo>
                      <a:pt x="473482" y="63984"/>
                    </a:lnTo>
                    <a:cubicBezTo>
                      <a:pt x="473482" y="31391"/>
                      <a:pt x="447575" y="5484"/>
                      <a:pt x="414982" y="5484"/>
                    </a:cubicBezTo>
                    <a:lnTo>
                      <a:pt x="264555" y="5484"/>
                    </a:lnTo>
                    <a:cubicBezTo>
                      <a:pt x="231962" y="5484"/>
                      <a:pt x="206055" y="31391"/>
                      <a:pt x="206055" y="63984"/>
                    </a:cubicBezTo>
                    <a:lnTo>
                      <a:pt x="206055" y="118305"/>
                    </a:lnTo>
                    <a:lnTo>
                      <a:pt x="38913" y="118305"/>
                    </a:lnTo>
                    <a:cubicBezTo>
                      <a:pt x="20527" y="118305"/>
                      <a:pt x="5484" y="133348"/>
                      <a:pt x="5484" y="151734"/>
                    </a:cubicBezTo>
                    <a:lnTo>
                      <a:pt x="5484" y="285447"/>
                    </a:lnTo>
                    <a:lnTo>
                      <a:pt x="289626" y="285447"/>
                    </a:lnTo>
                    <a:lnTo>
                      <a:pt x="289626" y="268733"/>
                    </a:lnTo>
                    <a:lnTo>
                      <a:pt x="389911" y="268733"/>
                    </a:lnTo>
                    <a:lnTo>
                      <a:pt x="389911" y="285447"/>
                    </a:lnTo>
                    <a:lnTo>
                      <a:pt x="674053" y="285447"/>
                    </a:lnTo>
                    <a:lnTo>
                      <a:pt x="674053" y="151734"/>
                    </a:lnTo>
                    <a:cubicBezTo>
                      <a:pt x="674053" y="133348"/>
                      <a:pt x="659010" y="118305"/>
                      <a:pt x="640624" y="118305"/>
                    </a:cubicBezTo>
                    <a:moveTo>
                      <a:pt x="256197" y="118305"/>
                    </a:moveTo>
                    <a:lnTo>
                      <a:pt x="256197" y="63984"/>
                    </a:lnTo>
                    <a:cubicBezTo>
                      <a:pt x="256197" y="58970"/>
                      <a:pt x="259540" y="55627"/>
                      <a:pt x="264555" y="55627"/>
                    </a:cubicBezTo>
                    <a:lnTo>
                      <a:pt x="414982" y="55627"/>
                    </a:lnTo>
                    <a:cubicBezTo>
                      <a:pt x="419997" y="55627"/>
                      <a:pt x="423340" y="58970"/>
                      <a:pt x="423340" y="63984"/>
                    </a:cubicBezTo>
                    <a:lnTo>
                      <a:pt x="423340" y="118305"/>
                    </a:lnTo>
                    <a:lnTo>
                      <a:pt x="256197" y="118305"/>
                    </a:lnTo>
                    <a:close/>
                  </a:path>
                </a:pathLst>
              </a:custGeom>
              <a:grpFill/>
              <a:ln w="8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321A"/>
      </a:accent1>
      <a:accent2>
        <a:srgbClr val="F69C2A"/>
      </a:accent2>
      <a:accent3>
        <a:srgbClr val="2F8CA4"/>
      </a:accent3>
      <a:accent4>
        <a:srgbClr val="504160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1499</Words>
  <Application>Microsoft Office PowerPoint</Application>
  <PresentationFormat>Custom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2019-02-01T19:58:52Z</dcterms:modified>
</cp:coreProperties>
</file>