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3"/>
  </p:notesMasterIdLst>
  <p:sldIdLst>
    <p:sldId id="276" r:id="rId3"/>
    <p:sldId id="277" r:id="rId4"/>
    <p:sldId id="287" r:id="rId5"/>
    <p:sldId id="278" r:id="rId6"/>
    <p:sldId id="290" r:id="rId7"/>
    <p:sldId id="288" r:id="rId8"/>
    <p:sldId id="286" r:id="rId9"/>
    <p:sldId id="291" r:id="rId10"/>
    <p:sldId id="293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62" autoAdjust="0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4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1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4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6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2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2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9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699" y="2865250"/>
            <a:ext cx="10360501" cy="1344084"/>
          </a:xfrm>
        </p:spPr>
        <p:txBody>
          <a:bodyPr anchor="b">
            <a:noAutofit/>
          </a:bodyPr>
          <a:lstStyle/>
          <a:p>
            <a:pPr algn="l"/>
            <a:r>
              <a:rPr lang="en-IN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972" y="4156586"/>
            <a:ext cx="10383954" cy="764440"/>
          </a:xfrm>
        </p:spPr>
        <p:txBody>
          <a:bodyPr/>
          <a:lstStyle/>
          <a:p>
            <a:pPr algn="l"/>
            <a:r>
              <a:rPr lang="en-IN" cap="all" spc="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PowerPoint Template</a:t>
            </a:r>
            <a:endParaRPr lang="en-IN" cap="all" spc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DF17C1-CAB6-43A1-A95C-29F2691FBBC4}"/>
              </a:ext>
            </a:extLst>
          </p:cNvPr>
          <p:cNvGrpSpPr/>
          <p:nvPr/>
        </p:nvGrpSpPr>
        <p:grpSpPr>
          <a:xfrm>
            <a:off x="812873" y="3162757"/>
            <a:ext cx="991998" cy="993829"/>
            <a:chOff x="-13361988" y="-4465638"/>
            <a:chExt cx="12906375" cy="1293018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38B557-2290-4B9C-B94B-4B9C1D48DA35}"/>
              </a:ext>
            </a:extLst>
          </p:cNvPr>
          <p:cNvGrpSpPr/>
          <p:nvPr/>
        </p:nvGrpSpPr>
        <p:grpSpPr>
          <a:xfrm>
            <a:off x="6958508" y="1100150"/>
            <a:ext cx="3881459" cy="1008736"/>
            <a:chOff x="6958508" y="1155566"/>
            <a:chExt cx="3881459" cy="10087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D46236-05D8-481D-B84F-5F9E63DB2B38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4CC99A-D43F-441F-900F-794F224D1B2B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DE4B03-1119-43E4-AF78-53B66893386C}"/>
              </a:ext>
            </a:extLst>
          </p:cNvPr>
          <p:cNvGrpSpPr/>
          <p:nvPr/>
        </p:nvGrpSpPr>
        <p:grpSpPr>
          <a:xfrm>
            <a:off x="6958508" y="2291643"/>
            <a:ext cx="3881459" cy="1008736"/>
            <a:chOff x="6958508" y="1155566"/>
            <a:chExt cx="3881459" cy="1008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B12DD7-A24F-46F1-9808-597F9D5C834D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8981BA-C534-4244-9F48-805BB46DFE33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E5E619-E727-46F6-9E99-65CC659EFA04}"/>
              </a:ext>
            </a:extLst>
          </p:cNvPr>
          <p:cNvGrpSpPr/>
          <p:nvPr/>
        </p:nvGrpSpPr>
        <p:grpSpPr>
          <a:xfrm>
            <a:off x="6958508" y="3520079"/>
            <a:ext cx="3881459" cy="1008736"/>
            <a:chOff x="6958508" y="1155566"/>
            <a:chExt cx="3881459" cy="10087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1818B0-2B73-44F9-9A06-CAB2FE50B8E9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8982FF-4784-425F-A6AB-E6FCF40571F4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F9318F-4EE8-433C-A340-529400A886B9}"/>
              </a:ext>
            </a:extLst>
          </p:cNvPr>
          <p:cNvGrpSpPr/>
          <p:nvPr/>
        </p:nvGrpSpPr>
        <p:grpSpPr>
          <a:xfrm>
            <a:off x="6958508" y="4720807"/>
            <a:ext cx="3881459" cy="1008736"/>
            <a:chOff x="6958508" y="1155566"/>
            <a:chExt cx="3881459" cy="10087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F4ED59-23CC-421E-B2FD-0707635B4EF7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11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7AFFAC-1458-49D8-BC94-E06266717687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AA188-1F07-4647-A737-F94D50A74E9D}"/>
              </a:ext>
            </a:extLst>
          </p:cNvPr>
          <p:cNvSpPr txBox="1"/>
          <p:nvPr/>
        </p:nvSpPr>
        <p:spPr>
          <a:xfrm>
            <a:off x="863342" y="1016214"/>
            <a:ext cx="3455719" cy="14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0" b="1" dirty="0">
                <a:solidFill>
                  <a:schemeClr val="bg1"/>
                </a:solidFill>
                <a:latin typeface="Open Sans"/>
              </a:rPr>
              <a:t>Our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DC6A1-14F3-4EEB-84D2-2A7B51835BD8}"/>
              </a:ext>
            </a:extLst>
          </p:cNvPr>
          <p:cNvSpPr txBox="1"/>
          <p:nvPr/>
        </p:nvSpPr>
        <p:spPr>
          <a:xfrm>
            <a:off x="5062207" y="2362923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249C13-6AAD-43B4-A7AF-09D54018451F}"/>
              </a:ext>
            </a:extLst>
          </p:cNvPr>
          <p:cNvSpPr>
            <a:spLocks noEditPoints="1"/>
          </p:cNvSpPr>
          <p:nvPr/>
        </p:nvSpPr>
        <p:spPr bwMode="auto">
          <a:xfrm>
            <a:off x="5176457" y="1014925"/>
            <a:ext cx="606659" cy="574494"/>
          </a:xfrm>
          <a:custGeom>
            <a:avLst/>
            <a:gdLst>
              <a:gd name="T0" fmla="*/ 3887 w 6058"/>
              <a:gd name="T1" fmla="*/ 3882 h 5750"/>
              <a:gd name="T2" fmla="*/ 4365 w 6058"/>
              <a:gd name="T3" fmla="*/ 2939 h 5750"/>
              <a:gd name="T4" fmla="*/ 4900 w 6058"/>
              <a:gd name="T5" fmla="*/ 1658 h 5750"/>
              <a:gd name="T6" fmla="*/ 4792 w 6058"/>
              <a:gd name="T7" fmla="*/ 1557 h 5750"/>
              <a:gd name="T8" fmla="*/ 3028 w 6058"/>
              <a:gd name="T9" fmla="*/ 0 h 5750"/>
              <a:gd name="T10" fmla="*/ 1265 w 6058"/>
              <a:gd name="T11" fmla="*/ 1553 h 5750"/>
              <a:gd name="T12" fmla="*/ 1157 w 6058"/>
              <a:gd name="T13" fmla="*/ 1654 h 5750"/>
              <a:gd name="T14" fmla="*/ 1692 w 6058"/>
              <a:gd name="T15" fmla="*/ 2938 h 5750"/>
              <a:gd name="T16" fmla="*/ 2171 w 6058"/>
              <a:gd name="T17" fmla="*/ 3882 h 5750"/>
              <a:gd name="T18" fmla="*/ 29 w 6058"/>
              <a:gd name="T19" fmla="*/ 5636 h 5750"/>
              <a:gd name="T20" fmla="*/ 5915 w 6058"/>
              <a:gd name="T21" fmla="*/ 5750 h 5750"/>
              <a:gd name="T22" fmla="*/ 3887 w 6058"/>
              <a:gd name="T23" fmla="*/ 3986 h 5750"/>
              <a:gd name="T24" fmla="*/ 1383 w 6058"/>
              <a:gd name="T25" fmla="*/ 2509 h 5750"/>
              <a:gd name="T26" fmla="*/ 1366 w 6058"/>
              <a:gd name="T27" fmla="*/ 1762 h 5750"/>
              <a:gd name="T28" fmla="*/ 1499 w 6058"/>
              <a:gd name="T29" fmla="*/ 1600 h 5750"/>
              <a:gd name="T30" fmla="*/ 3028 w 6058"/>
              <a:gd name="T31" fmla="*/ 227 h 5750"/>
              <a:gd name="T32" fmla="*/ 4563 w 6058"/>
              <a:gd name="T33" fmla="*/ 1600 h 5750"/>
              <a:gd name="T34" fmla="*/ 4695 w 6058"/>
              <a:gd name="T35" fmla="*/ 1762 h 5750"/>
              <a:gd name="T36" fmla="*/ 4431 w 6058"/>
              <a:gd name="T37" fmla="*/ 2686 h 5750"/>
              <a:gd name="T38" fmla="*/ 4433 w 6058"/>
              <a:gd name="T39" fmla="*/ 1800 h 5750"/>
              <a:gd name="T40" fmla="*/ 3028 w 6058"/>
              <a:gd name="T41" fmla="*/ 553 h 5750"/>
              <a:gd name="T42" fmla="*/ 1624 w 6058"/>
              <a:gd name="T43" fmla="*/ 1800 h 5750"/>
              <a:gd name="T44" fmla="*/ 1624 w 6058"/>
              <a:gd name="T45" fmla="*/ 2685 h 5750"/>
              <a:gd name="T46" fmla="*/ 2850 w 6058"/>
              <a:gd name="T47" fmla="*/ 1413 h 5750"/>
              <a:gd name="T48" fmla="*/ 1861 w 6058"/>
              <a:gd name="T49" fmla="*/ 1741 h 5750"/>
              <a:gd name="T50" fmla="*/ 3011 w 6058"/>
              <a:gd name="T51" fmla="*/ 779 h 5750"/>
              <a:gd name="T52" fmla="*/ 3251 w 6058"/>
              <a:gd name="T53" fmla="*/ 763 h 5750"/>
              <a:gd name="T54" fmla="*/ 4207 w 6058"/>
              <a:gd name="T55" fmla="*/ 1754 h 5750"/>
              <a:gd name="T56" fmla="*/ 1905 w 6058"/>
              <a:gd name="T57" fmla="*/ 2707 h 5750"/>
              <a:gd name="T58" fmla="*/ 1669 w 6058"/>
              <a:gd name="T59" fmla="*/ 2157 h 5750"/>
              <a:gd name="T60" fmla="*/ 2795 w 6058"/>
              <a:gd name="T61" fmla="*/ 1642 h 5750"/>
              <a:gd name="T62" fmla="*/ 4289 w 6058"/>
              <a:gd name="T63" fmla="*/ 1971 h 5750"/>
              <a:gd name="T64" fmla="*/ 4183 w 6058"/>
              <a:gd name="T65" fmla="*/ 2631 h 5750"/>
              <a:gd name="T66" fmla="*/ 4155 w 6058"/>
              <a:gd name="T67" fmla="*/ 2767 h 5750"/>
              <a:gd name="T68" fmla="*/ 3032 w 6058"/>
              <a:gd name="T69" fmla="*/ 3133 h 5750"/>
              <a:gd name="T70" fmla="*/ 3507 w 6058"/>
              <a:gd name="T71" fmla="*/ 3583 h 5750"/>
              <a:gd name="T72" fmla="*/ 3596 w 6058"/>
              <a:gd name="T73" fmla="*/ 3328 h 5750"/>
              <a:gd name="T74" fmla="*/ 3813 w 6058"/>
              <a:gd name="T75" fmla="*/ 3648 h 5750"/>
              <a:gd name="T76" fmla="*/ 3003 w 6058"/>
              <a:gd name="T77" fmla="*/ 3929 h 5750"/>
              <a:gd name="T78" fmla="*/ 1901 w 6058"/>
              <a:gd name="T79" fmla="*/ 2706 h 5750"/>
              <a:gd name="T80" fmla="*/ 3268 w 6058"/>
              <a:gd name="T81" fmla="*/ 3459 h 5750"/>
              <a:gd name="T82" fmla="*/ 3268 w 6058"/>
              <a:gd name="T83" fmla="*/ 3257 h 5750"/>
              <a:gd name="T84" fmla="*/ 2915 w 6058"/>
              <a:gd name="T85" fmla="*/ 5516 h 5750"/>
              <a:gd name="T86" fmla="*/ 2170 w 6058"/>
              <a:gd name="T87" fmla="*/ 4214 h 5750"/>
              <a:gd name="T88" fmla="*/ 2915 w 6058"/>
              <a:gd name="T89" fmla="*/ 4905 h 5750"/>
              <a:gd name="T90" fmla="*/ 2397 w 6058"/>
              <a:gd name="T91" fmla="*/ 4418 h 5750"/>
              <a:gd name="T92" fmla="*/ 2397 w 6058"/>
              <a:gd name="T93" fmla="*/ 4026 h 5750"/>
              <a:gd name="T94" fmla="*/ 3057 w 6058"/>
              <a:gd name="T95" fmla="*/ 4153 h 5750"/>
              <a:gd name="T96" fmla="*/ 3660 w 6058"/>
              <a:gd name="T97" fmla="*/ 4418 h 5750"/>
              <a:gd name="T98" fmla="*/ 2397 w 6058"/>
              <a:gd name="T99" fmla="*/ 4418 h 5750"/>
              <a:gd name="T100" fmla="*/ 3142 w 6058"/>
              <a:gd name="T101" fmla="*/ 4904 h 5750"/>
              <a:gd name="T102" fmla="*/ 3887 w 6058"/>
              <a:gd name="T103" fmla="*/ 4218 h 5750"/>
              <a:gd name="T104" fmla="*/ 3142 w 6058"/>
              <a:gd name="T105" fmla="*/ 5519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58" h="5750">
                <a:moveTo>
                  <a:pt x="3887" y="3986"/>
                </a:moveTo>
                <a:cubicBezTo>
                  <a:pt x="3887" y="3882"/>
                  <a:pt x="3887" y="3882"/>
                  <a:pt x="3887" y="3882"/>
                </a:cubicBezTo>
                <a:cubicBezTo>
                  <a:pt x="3916" y="3858"/>
                  <a:pt x="3945" y="3832"/>
                  <a:pt x="3972" y="3804"/>
                </a:cubicBezTo>
                <a:cubicBezTo>
                  <a:pt x="4190" y="3564"/>
                  <a:pt x="4328" y="3262"/>
                  <a:pt x="4365" y="2939"/>
                </a:cubicBezTo>
                <a:cubicBezTo>
                  <a:pt x="4561" y="2909"/>
                  <a:pt x="4738" y="2804"/>
                  <a:pt x="4858" y="2646"/>
                </a:cubicBezTo>
                <a:cubicBezTo>
                  <a:pt x="5023" y="2413"/>
                  <a:pt x="5037" y="2078"/>
                  <a:pt x="4900" y="1658"/>
                </a:cubicBezTo>
                <a:cubicBezTo>
                  <a:pt x="4892" y="1634"/>
                  <a:pt x="4876" y="1613"/>
                  <a:pt x="4854" y="1599"/>
                </a:cubicBezTo>
                <a:cubicBezTo>
                  <a:pt x="4792" y="1557"/>
                  <a:pt x="4792" y="1557"/>
                  <a:pt x="4792" y="1557"/>
                </a:cubicBezTo>
                <a:cubicBezTo>
                  <a:pt x="4801" y="1178"/>
                  <a:pt x="4670" y="809"/>
                  <a:pt x="4424" y="520"/>
                </a:cubicBezTo>
                <a:cubicBezTo>
                  <a:pt x="4119" y="176"/>
                  <a:pt x="3650" y="3"/>
                  <a:pt x="3028" y="0"/>
                </a:cubicBezTo>
                <a:cubicBezTo>
                  <a:pt x="2408" y="0"/>
                  <a:pt x="1938" y="176"/>
                  <a:pt x="1633" y="516"/>
                </a:cubicBezTo>
                <a:cubicBezTo>
                  <a:pt x="1387" y="804"/>
                  <a:pt x="1256" y="1174"/>
                  <a:pt x="1265" y="1553"/>
                </a:cubicBezTo>
                <a:cubicBezTo>
                  <a:pt x="1202" y="1595"/>
                  <a:pt x="1202" y="1595"/>
                  <a:pt x="1202" y="1595"/>
                </a:cubicBezTo>
                <a:cubicBezTo>
                  <a:pt x="1181" y="1609"/>
                  <a:pt x="1165" y="1629"/>
                  <a:pt x="1157" y="1654"/>
                </a:cubicBezTo>
                <a:cubicBezTo>
                  <a:pt x="1020" y="2076"/>
                  <a:pt x="1034" y="2409"/>
                  <a:pt x="1199" y="2642"/>
                </a:cubicBezTo>
                <a:cubicBezTo>
                  <a:pt x="1319" y="2801"/>
                  <a:pt x="1495" y="2907"/>
                  <a:pt x="1692" y="2938"/>
                </a:cubicBezTo>
                <a:cubicBezTo>
                  <a:pt x="1729" y="3261"/>
                  <a:pt x="1867" y="3564"/>
                  <a:pt x="2086" y="3804"/>
                </a:cubicBezTo>
                <a:cubicBezTo>
                  <a:pt x="2113" y="3832"/>
                  <a:pt x="2141" y="3857"/>
                  <a:pt x="2171" y="3882"/>
                </a:cubicBezTo>
                <a:cubicBezTo>
                  <a:pt x="2171" y="3986"/>
                  <a:pt x="2171" y="3986"/>
                  <a:pt x="2171" y="3986"/>
                </a:cubicBezTo>
                <a:cubicBezTo>
                  <a:pt x="1736" y="4070"/>
                  <a:pt x="0" y="4478"/>
                  <a:pt x="29" y="5636"/>
                </a:cubicBezTo>
                <a:cubicBezTo>
                  <a:pt x="29" y="5699"/>
                  <a:pt x="80" y="5750"/>
                  <a:pt x="143" y="5750"/>
                </a:cubicBezTo>
                <a:cubicBezTo>
                  <a:pt x="5915" y="5750"/>
                  <a:pt x="5915" y="5750"/>
                  <a:pt x="5915" y="5750"/>
                </a:cubicBezTo>
                <a:cubicBezTo>
                  <a:pt x="5978" y="5750"/>
                  <a:pt x="6029" y="5699"/>
                  <a:pt x="6029" y="5636"/>
                </a:cubicBezTo>
                <a:cubicBezTo>
                  <a:pt x="6058" y="4478"/>
                  <a:pt x="4322" y="4070"/>
                  <a:pt x="3887" y="3986"/>
                </a:cubicBezTo>
                <a:close/>
                <a:moveTo>
                  <a:pt x="1624" y="2685"/>
                </a:moveTo>
                <a:cubicBezTo>
                  <a:pt x="1527" y="2652"/>
                  <a:pt x="1443" y="2591"/>
                  <a:pt x="1383" y="2509"/>
                </a:cubicBezTo>
                <a:cubicBezTo>
                  <a:pt x="1389" y="2510"/>
                  <a:pt x="1389" y="2510"/>
                  <a:pt x="1389" y="2510"/>
                </a:cubicBezTo>
                <a:cubicBezTo>
                  <a:pt x="1275" y="2344"/>
                  <a:pt x="1265" y="2093"/>
                  <a:pt x="1366" y="1762"/>
                </a:cubicBezTo>
                <a:cubicBezTo>
                  <a:pt x="1449" y="1706"/>
                  <a:pt x="1449" y="1706"/>
                  <a:pt x="1449" y="1706"/>
                </a:cubicBezTo>
                <a:cubicBezTo>
                  <a:pt x="1484" y="1683"/>
                  <a:pt x="1503" y="1642"/>
                  <a:pt x="1499" y="1600"/>
                </a:cubicBezTo>
                <a:cubicBezTo>
                  <a:pt x="1480" y="1261"/>
                  <a:pt x="1590" y="927"/>
                  <a:pt x="1808" y="666"/>
                </a:cubicBezTo>
                <a:cubicBezTo>
                  <a:pt x="2064" y="375"/>
                  <a:pt x="2477" y="230"/>
                  <a:pt x="3028" y="227"/>
                </a:cubicBezTo>
                <a:cubicBezTo>
                  <a:pt x="3580" y="225"/>
                  <a:pt x="3993" y="375"/>
                  <a:pt x="4254" y="666"/>
                </a:cubicBezTo>
                <a:cubicBezTo>
                  <a:pt x="4471" y="927"/>
                  <a:pt x="4582" y="1261"/>
                  <a:pt x="4563" y="1600"/>
                </a:cubicBezTo>
                <a:cubicBezTo>
                  <a:pt x="4558" y="1642"/>
                  <a:pt x="4578" y="1683"/>
                  <a:pt x="4613" y="1706"/>
                </a:cubicBezTo>
                <a:cubicBezTo>
                  <a:pt x="4695" y="1762"/>
                  <a:pt x="4695" y="1762"/>
                  <a:pt x="4695" y="1762"/>
                </a:cubicBezTo>
                <a:cubicBezTo>
                  <a:pt x="4797" y="2092"/>
                  <a:pt x="4790" y="2344"/>
                  <a:pt x="4673" y="2510"/>
                </a:cubicBezTo>
                <a:cubicBezTo>
                  <a:pt x="4612" y="2592"/>
                  <a:pt x="4528" y="2654"/>
                  <a:pt x="4431" y="2686"/>
                </a:cubicBezTo>
                <a:cubicBezTo>
                  <a:pt x="4568" y="2530"/>
                  <a:pt x="4635" y="2325"/>
                  <a:pt x="4616" y="2118"/>
                </a:cubicBezTo>
                <a:cubicBezTo>
                  <a:pt x="4595" y="1994"/>
                  <a:pt x="4530" y="1881"/>
                  <a:pt x="4433" y="1800"/>
                </a:cubicBezTo>
                <a:cubicBezTo>
                  <a:pt x="4384" y="665"/>
                  <a:pt x="3588" y="537"/>
                  <a:pt x="3245" y="537"/>
                </a:cubicBezTo>
                <a:cubicBezTo>
                  <a:pt x="3173" y="537"/>
                  <a:pt x="3100" y="543"/>
                  <a:pt x="3028" y="553"/>
                </a:cubicBezTo>
                <a:cubicBezTo>
                  <a:pt x="2957" y="543"/>
                  <a:pt x="2884" y="537"/>
                  <a:pt x="2812" y="537"/>
                </a:cubicBezTo>
                <a:cubicBezTo>
                  <a:pt x="2471" y="537"/>
                  <a:pt x="1676" y="662"/>
                  <a:pt x="1624" y="1800"/>
                </a:cubicBezTo>
                <a:cubicBezTo>
                  <a:pt x="1526" y="1880"/>
                  <a:pt x="1461" y="1993"/>
                  <a:pt x="1439" y="2117"/>
                </a:cubicBezTo>
                <a:cubicBezTo>
                  <a:pt x="1420" y="2324"/>
                  <a:pt x="1487" y="2529"/>
                  <a:pt x="1624" y="2685"/>
                </a:cubicBezTo>
                <a:close/>
                <a:moveTo>
                  <a:pt x="4207" y="1754"/>
                </a:moveTo>
                <a:cubicBezTo>
                  <a:pt x="3731" y="1781"/>
                  <a:pt x="3257" y="1662"/>
                  <a:pt x="2850" y="1413"/>
                </a:cubicBezTo>
                <a:cubicBezTo>
                  <a:pt x="2804" y="1381"/>
                  <a:pt x="2741" y="1387"/>
                  <a:pt x="2703" y="1428"/>
                </a:cubicBezTo>
                <a:cubicBezTo>
                  <a:pt x="2475" y="1672"/>
                  <a:pt x="2061" y="1729"/>
                  <a:pt x="1861" y="1741"/>
                </a:cubicBezTo>
                <a:cubicBezTo>
                  <a:pt x="1922" y="938"/>
                  <a:pt x="2408" y="763"/>
                  <a:pt x="2817" y="763"/>
                </a:cubicBezTo>
                <a:cubicBezTo>
                  <a:pt x="2882" y="763"/>
                  <a:pt x="2947" y="768"/>
                  <a:pt x="3011" y="779"/>
                </a:cubicBezTo>
                <a:cubicBezTo>
                  <a:pt x="3026" y="782"/>
                  <a:pt x="3042" y="782"/>
                  <a:pt x="3057" y="779"/>
                </a:cubicBezTo>
                <a:cubicBezTo>
                  <a:pt x="3121" y="768"/>
                  <a:pt x="3186" y="763"/>
                  <a:pt x="3251" y="763"/>
                </a:cubicBezTo>
                <a:cubicBezTo>
                  <a:pt x="3656" y="763"/>
                  <a:pt x="4145" y="943"/>
                  <a:pt x="4201" y="1752"/>
                </a:cubicBezTo>
                <a:lnTo>
                  <a:pt x="4207" y="1754"/>
                </a:lnTo>
                <a:close/>
                <a:moveTo>
                  <a:pt x="1901" y="2706"/>
                </a:moveTo>
                <a:cubicBezTo>
                  <a:pt x="1905" y="2707"/>
                  <a:pt x="1905" y="2707"/>
                  <a:pt x="1905" y="2707"/>
                </a:cubicBezTo>
                <a:cubicBezTo>
                  <a:pt x="1906" y="2680"/>
                  <a:pt x="1895" y="2652"/>
                  <a:pt x="1877" y="2631"/>
                </a:cubicBezTo>
                <a:cubicBezTo>
                  <a:pt x="1721" y="2453"/>
                  <a:pt x="1650" y="2291"/>
                  <a:pt x="1669" y="2157"/>
                </a:cubicBezTo>
                <a:cubicBezTo>
                  <a:pt x="1678" y="2082"/>
                  <a:pt x="1715" y="2014"/>
                  <a:pt x="1772" y="1965"/>
                </a:cubicBezTo>
                <a:cubicBezTo>
                  <a:pt x="1922" y="1965"/>
                  <a:pt x="2454" y="1936"/>
                  <a:pt x="2795" y="1642"/>
                </a:cubicBezTo>
                <a:cubicBezTo>
                  <a:pt x="3178" y="1863"/>
                  <a:pt x="3612" y="1980"/>
                  <a:pt x="4055" y="1983"/>
                </a:cubicBezTo>
                <a:cubicBezTo>
                  <a:pt x="4131" y="1983"/>
                  <a:pt x="4208" y="1983"/>
                  <a:pt x="4289" y="1971"/>
                </a:cubicBezTo>
                <a:cubicBezTo>
                  <a:pt x="4345" y="2018"/>
                  <a:pt x="4381" y="2084"/>
                  <a:pt x="4391" y="2157"/>
                </a:cubicBezTo>
                <a:cubicBezTo>
                  <a:pt x="4410" y="2288"/>
                  <a:pt x="4339" y="2453"/>
                  <a:pt x="4183" y="2631"/>
                </a:cubicBezTo>
                <a:cubicBezTo>
                  <a:pt x="4165" y="2652"/>
                  <a:pt x="4155" y="2680"/>
                  <a:pt x="4155" y="2707"/>
                </a:cubicBezTo>
                <a:cubicBezTo>
                  <a:pt x="4155" y="2707"/>
                  <a:pt x="4155" y="2730"/>
                  <a:pt x="4155" y="2767"/>
                </a:cubicBezTo>
                <a:cubicBezTo>
                  <a:pt x="3494" y="3121"/>
                  <a:pt x="3494" y="3121"/>
                  <a:pt x="3494" y="3121"/>
                </a:cubicBezTo>
                <a:cubicBezTo>
                  <a:pt x="3363" y="2997"/>
                  <a:pt x="3156" y="3002"/>
                  <a:pt x="3032" y="3133"/>
                </a:cubicBezTo>
                <a:cubicBezTo>
                  <a:pt x="2908" y="3265"/>
                  <a:pt x="2913" y="3472"/>
                  <a:pt x="3044" y="3596"/>
                </a:cubicBezTo>
                <a:cubicBezTo>
                  <a:pt x="3175" y="3720"/>
                  <a:pt x="3382" y="3714"/>
                  <a:pt x="3507" y="3583"/>
                </a:cubicBezTo>
                <a:cubicBezTo>
                  <a:pt x="3564" y="3522"/>
                  <a:pt x="3596" y="3442"/>
                  <a:pt x="3596" y="3358"/>
                </a:cubicBezTo>
                <a:cubicBezTo>
                  <a:pt x="3597" y="3348"/>
                  <a:pt x="3597" y="3338"/>
                  <a:pt x="3596" y="3328"/>
                </a:cubicBezTo>
                <a:cubicBezTo>
                  <a:pt x="4117" y="3048"/>
                  <a:pt x="4117" y="3048"/>
                  <a:pt x="4117" y="3048"/>
                </a:cubicBezTo>
                <a:cubicBezTo>
                  <a:pt x="4073" y="3272"/>
                  <a:pt x="3967" y="3479"/>
                  <a:pt x="3813" y="3648"/>
                </a:cubicBezTo>
                <a:cubicBezTo>
                  <a:pt x="3612" y="3842"/>
                  <a:pt x="3339" y="3944"/>
                  <a:pt x="3060" y="3929"/>
                </a:cubicBezTo>
                <a:cubicBezTo>
                  <a:pt x="3003" y="3929"/>
                  <a:pt x="3003" y="3929"/>
                  <a:pt x="3003" y="3929"/>
                </a:cubicBezTo>
                <a:cubicBezTo>
                  <a:pt x="2725" y="3943"/>
                  <a:pt x="2453" y="3842"/>
                  <a:pt x="2252" y="3649"/>
                </a:cubicBezTo>
                <a:cubicBezTo>
                  <a:pt x="1893" y="3291"/>
                  <a:pt x="1901" y="2712"/>
                  <a:pt x="1901" y="2706"/>
                </a:cubicBezTo>
                <a:close/>
                <a:moveTo>
                  <a:pt x="3369" y="3358"/>
                </a:moveTo>
                <a:cubicBezTo>
                  <a:pt x="3369" y="3414"/>
                  <a:pt x="3324" y="3459"/>
                  <a:pt x="3268" y="3459"/>
                </a:cubicBezTo>
                <a:cubicBezTo>
                  <a:pt x="3212" y="3459"/>
                  <a:pt x="3167" y="3414"/>
                  <a:pt x="3167" y="3358"/>
                </a:cubicBezTo>
                <a:cubicBezTo>
                  <a:pt x="3167" y="3302"/>
                  <a:pt x="3212" y="3257"/>
                  <a:pt x="3268" y="3257"/>
                </a:cubicBezTo>
                <a:cubicBezTo>
                  <a:pt x="3324" y="3257"/>
                  <a:pt x="3369" y="3302"/>
                  <a:pt x="3369" y="3358"/>
                </a:cubicBezTo>
                <a:close/>
                <a:moveTo>
                  <a:pt x="2915" y="5516"/>
                </a:moveTo>
                <a:cubicBezTo>
                  <a:pt x="260" y="5516"/>
                  <a:pt x="260" y="5516"/>
                  <a:pt x="260" y="5516"/>
                </a:cubicBezTo>
                <a:cubicBezTo>
                  <a:pt x="350" y="4663"/>
                  <a:pt x="1736" y="4306"/>
                  <a:pt x="2170" y="4214"/>
                </a:cubicBezTo>
                <a:cubicBezTo>
                  <a:pt x="2170" y="4418"/>
                  <a:pt x="2170" y="4418"/>
                  <a:pt x="2170" y="4418"/>
                </a:cubicBezTo>
                <a:cubicBezTo>
                  <a:pt x="2170" y="4675"/>
                  <a:pt x="2483" y="4872"/>
                  <a:pt x="2915" y="4905"/>
                </a:cubicBezTo>
                <a:lnTo>
                  <a:pt x="2915" y="5516"/>
                </a:lnTo>
                <a:close/>
                <a:moveTo>
                  <a:pt x="2397" y="4418"/>
                </a:moveTo>
                <a:cubicBezTo>
                  <a:pt x="2397" y="4414"/>
                  <a:pt x="2397" y="4414"/>
                  <a:pt x="2397" y="4414"/>
                </a:cubicBezTo>
                <a:cubicBezTo>
                  <a:pt x="2397" y="4026"/>
                  <a:pt x="2397" y="4026"/>
                  <a:pt x="2397" y="4026"/>
                </a:cubicBezTo>
                <a:cubicBezTo>
                  <a:pt x="2586" y="4113"/>
                  <a:pt x="2792" y="4157"/>
                  <a:pt x="3000" y="4153"/>
                </a:cubicBezTo>
                <a:cubicBezTo>
                  <a:pt x="3057" y="4153"/>
                  <a:pt x="3057" y="4153"/>
                  <a:pt x="3057" y="4153"/>
                </a:cubicBezTo>
                <a:cubicBezTo>
                  <a:pt x="3265" y="4157"/>
                  <a:pt x="3471" y="4113"/>
                  <a:pt x="3660" y="4026"/>
                </a:cubicBezTo>
                <a:cubicBezTo>
                  <a:pt x="3660" y="4418"/>
                  <a:pt x="3660" y="4418"/>
                  <a:pt x="3660" y="4418"/>
                </a:cubicBezTo>
                <a:cubicBezTo>
                  <a:pt x="3660" y="4526"/>
                  <a:pt x="3413" y="4681"/>
                  <a:pt x="3028" y="4681"/>
                </a:cubicBezTo>
                <a:cubicBezTo>
                  <a:pt x="2643" y="4681"/>
                  <a:pt x="2397" y="4526"/>
                  <a:pt x="2397" y="4418"/>
                </a:cubicBezTo>
                <a:close/>
                <a:moveTo>
                  <a:pt x="3142" y="5519"/>
                </a:moveTo>
                <a:cubicBezTo>
                  <a:pt x="3142" y="4904"/>
                  <a:pt x="3142" y="4904"/>
                  <a:pt x="3142" y="4904"/>
                </a:cubicBezTo>
                <a:cubicBezTo>
                  <a:pt x="3574" y="4874"/>
                  <a:pt x="3887" y="4677"/>
                  <a:pt x="3887" y="4417"/>
                </a:cubicBezTo>
                <a:cubicBezTo>
                  <a:pt x="3887" y="4218"/>
                  <a:pt x="3887" y="4218"/>
                  <a:pt x="3887" y="4218"/>
                </a:cubicBezTo>
                <a:cubicBezTo>
                  <a:pt x="4324" y="4309"/>
                  <a:pt x="5704" y="4665"/>
                  <a:pt x="5797" y="5519"/>
                </a:cubicBezTo>
                <a:cubicBezTo>
                  <a:pt x="3142" y="5519"/>
                  <a:pt x="3142" y="5519"/>
                  <a:pt x="3142" y="55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DF5CA-139C-42B3-8309-09BD0F838981}"/>
              </a:ext>
            </a:extLst>
          </p:cNvPr>
          <p:cNvSpPr txBox="1"/>
          <p:nvPr/>
        </p:nvSpPr>
        <p:spPr>
          <a:xfrm>
            <a:off x="5062207" y="1818637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B1848-3D33-4B69-AC9A-B5A90A1F809B}"/>
              </a:ext>
            </a:extLst>
          </p:cNvPr>
          <p:cNvSpPr txBox="1"/>
          <p:nvPr/>
        </p:nvSpPr>
        <p:spPr>
          <a:xfrm>
            <a:off x="8589178" y="2362923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2A3A2-056D-4B1F-82EB-588F2CF84B70}"/>
              </a:ext>
            </a:extLst>
          </p:cNvPr>
          <p:cNvSpPr txBox="1"/>
          <p:nvPr/>
        </p:nvSpPr>
        <p:spPr>
          <a:xfrm>
            <a:off x="8589178" y="1818637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B71C6-2D10-4DAE-B060-F7BFCF2DAB17}"/>
              </a:ext>
            </a:extLst>
          </p:cNvPr>
          <p:cNvSpPr txBox="1"/>
          <p:nvPr/>
        </p:nvSpPr>
        <p:spPr>
          <a:xfrm>
            <a:off x="5062207" y="4870009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408B9-9F05-44CB-A6AD-587947672FEF}"/>
              </a:ext>
            </a:extLst>
          </p:cNvPr>
          <p:cNvSpPr txBox="1"/>
          <p:nvPr/>
        </p:nvSpPr>
        <p:spPr>
          <a:xfrm>
            <a:off x="5062207" y="4325723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24122-76B5-49BC-B2EC-C04BF1B95065}"/>
              </a:ext>
            </a:extLst>
          </p:cNvPr>
          <p:cNvSpPr txBox="1"/>
          <p:nvPr/>
        </p:nvSpPr>
        <p:spPr>
          <a:xfrm>
            <a:off x="8589178" y="4870009"/>
            <a:ext cx="273630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 This is a sample text.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FD7E7C-68BA-41AB-80E4-5ACF2999926D}"/>
              </a:ext>
            </a:extLst>
          </p:cNvPr>
          <p:cNvGrpSpPr/>
          <p:nvPr/>
        </p:nvGrpSpPr>
        <p:grpSpPr>
          <a:xfrm>
            <a:off x="8668274" y="1012260"/>
            <a:ext cx="578654" cy="577159"/>
            <a:chOff x="-374895" y="4888092"/>
            <a:chExt cx="2166815" cy="2161218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6BB206F-BA07-4178-972B-C3B341AD4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895" y="4888092"/>
              <a:ext cx="2166815" cy="2161218"/>
            </a:xfrm>
            <a:custGeom>
              <a:avLst/>
              <a:gdLst>
                <a:gd name="T0" fmla="*/ 5562 w 6000"/>
                <a:gd name="T1" fmla="*/ 2546 h 6000"/>
                <a:gd name="T2" fmla="*/ 5189 w 6000"/>
                <a:gd name="T3" fmla="*/ 1595 h 6000"/>
                <a:gd name="T4" fmla="*/ 5396 w 6000"/>
                <a:gd name="T5" fmla="*/ 1154 h 6000"/>
                <a:gd name="T6" fmla="*/ 4784 w 6000"/>
                <a:gd name="T7" fmla="*/ 669 h 6000"/>
                <a:gd name="T8" fmla="*/ 3910 w 6000"/>
                <a:gd name="T9" fmla="*/ 921 h 6000"/>
                <a:gd name="T10" fmla="*/ 3499 w 6000"/>
                <a:gd name="T11" fmla="*/ 94 h 6000"/>
                <a:gd name="T12" fmla="*/ 2722 w 6000"/>
                <a:gd name="T13" fmla="*/ 0 h 6000"/>
                <a:gd name="T14" fmla="*/ 2527 w 6000"/>
                <a:gd name="T15" fmla="*/ 539 h 6000"/>
                <a:gd name="T16" fmla="*/ 1594 w 6000"/>
                <a:gd name="T17" fmla="*/ 925 h 6000"/>
                <a:gd name="T18" fmla="*/ 1075 w 6000"/>
                <a:gd name="T19" fmla="*/ 682 h 6000"/>
                <a:gd name="T20" fmla="*/ 593 w 6000"/>
                <a:gd name="T21" fmla="*/ 1298 h 6000"/>
                <a:gd name="T22" fmla="*/ 886 w 6000"/>
                <a:gd name="T23" fmla="*/ 2174 h 6000"/>
                <a:gd name="T24" fmla="*/ 90 w 6000"/>
                <a:gd name="T25" fmla="*/ 2613 h 6000"/>
                <a:gd name="T26" fmla="*/ 0 w 6000"/>
                <a:gd name="T27" fmla="*/ 3389 h 6000"/>
                <a:gd name="T28" fmla="*/ 459 w 6000"/>
                <a:gd name="T29" fmla="*/ 3555 h 6000"/>
                <a:gd name="T30" fmla="*/ 867 w 6000"/>
                <a:gd name="T31" fmla="*/ 4491 h 6000"/>
                <a:gd name="T32" fmla="*/ 682 w 6000"/>
                <a:gd name="T33" fmla="*/ 4925 h 6000"/>
                <a:gd name="T34" fmla="*/ 1298 w 6000"/>
                <a:gd name="T35" fmla="*/ 5407 h 6000"/>
                <a:gd name="T36" fmla="*/ 2174 w 6000"/>
                <a:gd name="T37" fmla="*/ 5114 h 6000"/>
                <a:gd name="T38" fmla="*/ 2613 w 6000"/>
                <a:gd name="T39" fmla="*/ 5910 h 6000"/>
                <a:gd name="T40" fmla="*/ 3389 w 6000"/>
                <a:gd name="T41" fmla="*/ 6000 h 6000"/>
                <a:gd name="T42" fmla="*/ 3538 w 6000"/>
                <a:gd name="T43" fmla="*/ 5649 h 6000"/>
                <a:gd name="T44" fmla="*/ 4493 w 6000"/>
                <a:gd name="T45" fmla="*/ 5254 h 6000"/>
                <a:gd name="T46" fmla="*/ 4846 w 6000"/>
                <a:gd name="T47" fmla="*/ 5396 h 6000"/>
                <a:gd name="T48" fmla="*/ 5331 w 6000"/>
                <a:gd name="T49" fmla="*/ 4784 h 6000"/>
                <a:gd name="T50" fmla="*/ 5079 w 6000"/>
                <a:gd name="T51" fmla="*/ 3910 h 6000"/>
                <a:gd name="T52" fmla="*/ 5906 w 6000"/>
                <a:gd name="T53" fmla="*/ 3499 h 6000"/>
                <a:gd name="T54" fmla="*/ 6000 w 6000"/>
                <a:gd name="T55" fmla="*/ 2722 h 6000"/>
                <a:gd name="T56" fmla="*/ 5778 w 6000"/>
                <a:gd name="T57" fmla="*/ 3294 h 6000"/>
                <a:gd name="T58" fmla="*/ 4875 w 6000"/>
                <a:gd name="T59" fmla="*/ 3822 h 6000"/>
                <a:gd name="T60" fmla="*/ 5096 w 6000"/>
                <a:gd name="T61" fmla="*/ 4833 h 6000"/>
                <a:gd name="T62" fmla="*/ 4624 w 6000"/>
                <a:gd name="T63" fmla="*/ 5075 h 6000"/>
                <a:gd name="T64" fmla="*/ 3318 w 6000"/>
                <a:gd name="T65" fmla="*/ 5616 h 6000"/>
                <a:gd name="T66" fmla="*/ 2814 w 6000"/>
                <a:gd name="T67" fmla="*/ 5778 h 6000"/>
                <a:gd name="T68" fmla="*/ 2255 w 6000"/>
                <a:gd name="T69" fmla="*/ 4907 h 6000"/>
                <a:gd name="T70" fmla="*/ 1243 w 6000"/>
                <a:gd name="T71" fmla="*/ 5172 h 6000"/>
                <a:gd name="T72" fmla="*/ 1051 w 6000"/>
                <a:gd name="T73" fmla="*/ 4616 h 6000"/>
                <a:gd name="T74" fmla="*/ 493 w 6000"/>
                <a:gd name="T75" fmla="*/ 3335 h 6000"/>
                <a:gd name="T76" fmla="*/ 222 w 6000"/>
                <a:gd name="T77" fmla="*/ 2814 h 6000"/>
                <a:gd name="T78" fmla="*/ 1093 w 6000"/>
                <a:gd name="T79" fmla="*/ 2255 h 6000"/>
                <a:gd name="T80" fmla="*/ 828 w 6000"/>
                <a:gd name="T81" fmla="*/ 1243 h 6000"/>
                <a:gd name="T82" fmla="*/ 1470 w 6000"/>
                <a:gd name="T83" fmla="*/ 1109 h 6000"/>
                <a:gd name="T84" fmla="*/ 2745 w 6000"/>
                <a:gd name="T85" fmla="*/ 581 h 6000"/>
                <a:gd name="T86" fmla="*/ 3294 w 6000"/>
                <a:gd name="T87" fmla="*/ 222 h 6000"/>
                <a:gd name="T88" fmla="*/ 3822 w 6000"/>
                <a:gd name="T89" fmla="*/ 1125 h 6000"/>
                <a:gd name="T90" fmla="*/ 4833 w 6000"/>
                <a:gd name="T91" fmla="*/ 904 h 6000"/>
                <a:gd name="T92" fmla="*/ 5010 w 6000"/>
                <a:gd name="T93" fmla="*/ 1464 h 6000"/>
                <a:gd name="T94" fmla="*/ 5521 w 6000"/>
                <a:gd name="T95" fmla="*/ 2765 h 6000"/>
                <a:gd name="T96" fmla="*/ 5778 w 6000"/>
                <a:gd name="T97" fmla="*/ 3294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00" h="6000">
                  <a:moveTo>
                    <a:pt x="5910" y="2613"/>
                  </a:moveTo>
                  <a:cubicBezTo>
                    <a:pt x="5562" y="2546"/>
                    <a:pt x="5562" y="2546"/>
                    <a:pt x="5562" y="2546"/>
                  </a:cubicBezTo>
                  <a:cubicBezTo>
                    <a:pt x="5358" y="2507"/>
                    <a:pt x="5190" y="2368"/>
                    <a:pt x="5114" y="2174"/>
                  </a:cubicBezTo>
                  <a:cubicBezTo>
                    <a:pt x="5038" y="1980"/>
                    <a:pt x="5066" y="1764"/>
                    <a:pt x="5189" y="1595"/>
                  </a:cubicBezTo>
                  <a:cubicBezTo>
                    <a:pt x="5407" y="1298"/>
                    <a:pt x="5407" y="1298"/>
                    <a:pt x="5407" y="1298"/>
                  </a:cubicBezTo>
                  <a:cubicBezTo>
                    <a:pt x="5440" y="1254"/>
                    <a:pt x="5435" y="1192"/>
                    <a:pt x="5396" y="1154"/>
                  </a:cubicBezTo>
                  <a:cubicBezTo>
                    <a:pt x="4925" y="682"/>
                    <a:pt x="4925" y="682"/>
                    <a:pt x="4925" y="682"/>
                  </a:cubicBezTo>
                  <a:cubicBezTo>
                    <a:pt x="4887" y="645"/>
                    <a:pt x="4828" y="639"/>
                    <a:pt x="4784" y="669"/>
                  </a:cubicBezTo>
                  <a:cubicBezTo>
                    <a:pt x="4491" y="867"/>
                    <a:pt x="4491" y="867"/>
                    <a:pt x="4491" y="867"/>
                  </a:cubicBezTo>
                  <a:cubicBezTo>
                    <a:pt x="4318" y="984"/>
                    <a:pt x="4101" y="1004"/>
                    <a:pt x="3910" y="921"/>
                  </a:cubicBezTo>
                  <a:cubicBezTo>
                    <a:pt x="3719" y="837"/>
                    <a:pt x="3586" y="665"/>
                    <a:pt x="3555" y="459"/>
                  </a:cubicBezTo>
                  <a:cubicBezTo>
                    <a:pt x="3499" y="94"/>
                    <a:pt x="3499" y="94"/>
                    <a:pt x="3499" y="94"/>
                  </a:cubicBezTo>
                  <a:cubicBezTo>
                    <a:pt x="3490" y="40"/>
                    <a:pt x="3444" y="0"/>
                    <a:pt x="3389" y="0"/>
                  </a:cubicBezTo>
                  <a:cubicBezTo>
                    <a:pt x="2722" y="0"/>
                    <a:pt x="2722" y="0"/>
                    <a:pt x="2722" y="0"/>
                  </a:cubicBezTo>
                  <a:cubicBezTo>
                    <a:pt x="2669" y="0"/>
                    <a:pt x="2623" y="38"/>
                    <a:pt x="2613" y="90"/>
                  </a:cubicBezTo>
                  <a:cubicBezTo>
                    <a:pt x="2527" y="539"/>
                    <a:pt x="2527" y="539"/>
                    <a:pt x="2527" y="539"/>
                  </a:cubicBezTo>
                  <a:cubicBezTo>
                    <a:pt x="2488" y="739"/>
                    <a:pt x="2353" y="905"/>
                    <a:pt x="2165" y="983"/>
                  </a:cubicBezTo>
                  <a:cubicBezTo>
                    <a:pt x="1976" y="1061"/>
                    <a:pt x="1763" y="1040"/>
                    <a:pt x="1594" y="925"/>
                  </a:cubicBezTo>
                  <a:cubicBezTo>
                    <a:pt x="1216" y="669"/>
                    <a:pt x="1216" y="669"/>
                    <a:pt x="1216" y="669"/>
                  </a:cubicBezTo>
                  <a:cubicBezTo>
                    <a:pt x="1172" y="639"/>
                    <a:pt x="1113" y="645"/>
                    <a:pt x="1075" y="682"/>
                  </a:cubicBezTo>
                  <a:cubicBezTo>
                    <a:pt x="604" y="1154"/>
                    <a:pt x="604" y="1154"/>
                    <a:pt x="604" y="1154"/>
                  </a:cubicBezTo>
                  <a:cubicBezTo>
                    <a:pt x="565" y="1192"/>
                    <a:pt x="560" y="1254"/>
                    <a:pt x="593" y="1298"/>
                  </a:cubicBezTo>
                  <a:cubicBezTo>
                    <a:pt x="811" y="1596"/>
                    <a:pt x="811" y="1596"/>
                    <a:pt x="811" y="1596"/>
                  </a:cubicBezTo>
                  <a:cubicBezTo>
                    <a:pt x="934" y="1764"/>
                    <a:pt x="962" y="1980"/>
                    <a:pt x="886" y="2174"/>
                  </a:cubicBezTo>
                  <a:cubicBezTo>
                    <a:pt x="810" y="2368"/>
                    <a:pt x="642" y="2507"/>
                    <a:pt x="438" y="2546"/>
                  </a:cubicBezTo>
                  <a:cubicBezTo>
                    <a:pt x="90" y="2613"/>
                    <a:pt x="90" y="2613"/>
                    <a:pt x="90" y="2613"/>
                  </a:cubicBezTo>
                  <a:cubicBezTo>
                    <a:pt x="38" y="2623"/>
                    <a:pt x="0" y="2669"/>
                    <a:pt x="0" y="2722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44"/>
                    <a:pt x="40" y="3490"/>
                    <a:pt x="94" y="3499"/>
                  </a:cubicBezTo>
                  <a:cubicBezTo>
                    <a:pt x="459" y="3555"/>
                    <a:pt x="459" y="3555"/>
                    <a:pt x="459" y="3555"/>
                  </a:cubicBezTo>
                  <a:cubicBezTo>
                    <a:pt x="665" y="3586"/>
                    <a:pt x="838" y="3719"/>
                    <a:pt x="921" y="3910"/>
                  </a:cubicBezTo>
                  <a:cubicBezTo>
                    <a:pt x="1004" y="4101"/>
                    <a:pt x="984" y="4318"/>
                    <a:pt x="867" y="4491"/>
                  </a:cubicBezTo>
                  <a:cubicBezTo>
                    <a:pt x="669" y="4784"/>
                    <a:pt x="669" y="4784"/>
                    <a:pt x="669" y="4784"/>
                  </a:cubicBezTo>
                  <a:cubicBezTo>
                    <a:pt x="639" y="4828"/>
                    <a:pt x="645" y="4887"/>
                    <a:pt x="682" y="4925"/>
                  </a:cubicBezTo>
                  <a:cubicBezTo>
                    <a:pt x="1154" y="5396"/>
                    <a:pt x="1154" y="5396"/>
                    <a:pt x="1154" y="5396"/>
                  </a:cubicBezTo>
                  <a:cubicBezTo>
                    <a:pt x="1192" y="5435"/>
                    <a:pt x="1254" y="5440"/>
                    <a:pt x="1298" y="5407"/>
                  </a:cubicBezTo>
                  <a:cubicBezTo>
                    <a:pt x="1596" y="5189"/>
                    <a:pt x="1596" y="5189"/>
                    <a:pt x="1596" y="5189"/>
                  </a:cubicBezTo>
                  <a:cubicBezTo>
                    <a:pt x="1764" y="5066"/>
                    <a:pt x="1980" y="5038"/>
                    <a:pt x="2174" y="5114"/>
                  </a:cubicBezTo>
                  <a:cubicBezTo>
                    <a:pt x="2368" y="5190"/>
                    <a:pt x="2507" y="5358"/>
                    <a:pt x="2546" y="5562"/>
                  </a:cubicBezTo>
                  <a:cubicBezTo>
                    <a:pt x="2613" y="5910"/>
                    <a:pt x="2613" y="5910"/>
                    <a:pt x="2613" y="5910"/>
                  </a:cubicBezTo>
                  <a:cubicBezTo>
                    <a:pt x="2623" y="5962"/>
                    <a:pt x="2669" y="6000"/>
                    <a:pt x="2722" y="6000"/>
                  </a:cubicBezTo>
                  <a:cubicBezTo>
                    <a:pt x="3389" y="6000"/>
                    <a:pt x="3389" y="6000"/>
                    <a:pt x="3389" y="6000"/>
                  </a:cubicBezTo>
                  <a:cubicBezTo>
                    <a:pt x="3444" y="6000"/>
                    <a:pt x="3490" y="5960"/>
                    <a:pt x="3499" y="5906"/>
                  </a:cubicBezTo>
                  <a:cubicBezTo>
                    <a:pt x="3538" y="5649"/>
                    <a:pt x="3538" y="5649"/>
                    <a:pt x="3538" y="5649"/>
                  </a:cubicBezTo>
                  <a:cubicBezTo>
                    <a:pt x="3571" y="5439"/>
                    <a:pt x="3707" y="5264"/>
                    <a:pt x="3904" y="5183"/>
                  </a:cubicBezTo>
                  <a:cubicBezTo>
                    <a:pt x="4101" y="5102"/>
                    <a:pt x="4321" y="5128"/>
                    <a:pt x="4493" y="5254"/>
                  </a:cubicBezTo>
                  <a:cubicBezTo>
                    <a:pt x="4702" y="5407"/>
                    <a:pt x="4702" y="5407"/>
                    <a:pt x="4702" y="5407"/>
                  </a:cubicBezTo>
                  <a:cubicBezTo>
                    <a:pt x="4746" y="5440"/>
                    <a:pt x="4808" y="5435"/>
                    <a:pt x="4846" y="5396"/>
                  </a:cubicBezTo>
                  <a:cubicBezTo>
                    <a:pt x="5318" y="4925"/>
                    <a:pt x="5318" y="4925"/>
                    <a:pt x="5318" y="4925"/>
                  </a:cubicBezTo>
                  <a:cubicBezTo>
                    <a:pt x="5355" y="4887"/>
                    <a:pt x="5361" y="4828"/>
                    <a:pt x="5331" y="4784"/>
                  </a:cubicBezTo>
                  <a:cubicBezTo>
                    <a:pt x="5133" y="4491"/>
                    <a:pt x="5133" y="4491"/>
                    <a:pt x="5133" y="4491"/>
                  </a:cubicBezTo>
                  <a:cubicBezTo>
                    <a:pt x="5016" y="4318"/>
                    <a:pt x="4996" y="4101"/>
                    <a:pt x="5079" y="3910"/>
                  </a:cubicBezTo>
                  <a:cubicBezTo>
                    <a:pt x="5162" y="3719"/>
                    <a:pt x="5335" y="3586"/>
                    <a:pt x="5541" y="3555"/>
                  </a:cubicBezTo>
                  <a:cubicBezTo>
                    <a:pt x="5906" y="3499"/>
                    <a:pt x="5906" y="3499"/>
                    <a:pt x="5906" y="3499"/>
                  </a:cubicBezTo>
                  <a:cubicBezTo>
                    <a:pt x="5960" y="3490"/>
                    <a:pt x="6000" y="3444"/>
                    <a:pt x="6000" y="3389"/>
                  </a:cubicBezTo>
                  <a:cubicBezTo>
                    <a:pt x="6000" y="2722"/>
                    <a:pt x="6000" y="2722"/>
                    <a:pt x="6000" y="2722"/>
                  </a:cubicBezTo>
                  <a:cubicBezTo>
                    <a:pt x="6000" y="2669"/>
                    <a:pt x="5962" y="2623"/>
                    <a:pt x="5910" y="2613"/>
                  </a:cubicBezTo>
                  <a:close/>
                  <a:moveTo>
                    <a:pt x="5778" y="3294"/>
                  </a:moveTo>
                  <a:cubicBezTo>
                    <a:pt x="5507" y="3335"/>
                    <a:pt x="5507" y="3335"/>
                    <a:pt x="5507" y="3335"/>
                  </a:cubicBezTo>
                  <a:cubicBezTo>
                    <a:pt x="5226" y="3379"/>
                    <a:pt x="4989" y="3560"/>
                    <a:pt x="4875" y="3822"/>
                  </a:cubicBezTo>
                  <a:cubicBezTo>
                    <a:pt x="4761" y="4083"/>
                    <a:pt x="4789" y="4380"/>
                    <a:pt x="4949" y="4616"/>
                  </a:cubicBezTo>
                  <a:cubicBezTo>
                    <a:pt x="5096" y="4833"/>
                    <a:pt x="5096" y="4833"/>
                    <a:pt x="5096" y="4833"/>
                  </a:cubicBezTo>
                  <a:cubicBezTo>
                    <a:pt x="4757" y="5172"/>
                    <a:pt x="4757" y="5172"/>
                    <a:pt x="4757" y="5172"/>
                  </a:cubicBezTo>
                  <a:cubicBezTo>
                    <a:pt x="4624" y="5075"/>
                    <a:pt x="4624" y="5075"/>
                    <a:pt x="4624" y="5075"/>
                  </a:cubicBezTo>
                  <a:cubicBezTo>
                    <a:pt x="4389" y="4902"/>
                    <a:pt x="4088" y="4866"/>
                    <a:pt x="3819" y="4978"/>
                  </a:cubicBezTo>
                  <a:cubicBezTo>
                    <a:pt x="3550" y="5089"/>
                    <a:pt x="3363" y="5328"/>
                    <a:pt x="3318" y="5616"/>
                  </a:cubicBezTo>
                  <a:cubicBezTo>
                    <a:pt x="3294" y="5778"/>
                    <a:pt x="3294" y="5778"/>
                    <a:pt x="3294" y="5778"/>
                  </a:cubicBezTo>
                  <a:cubicBezTo>
                    <a:pt x="2814" y="5778"/>
                    <a:pt x="2814" y="5778"/>
                    <a:pt x="2814" y="5778"/>
                  </a:cubicBezTo>
                  <a:cubicBezTo>
                    <a:pt x="2764" y="5520"/>
                    <a:pt x="2764" y="5520"/>
                    <a:pt x="2764" y="5520"/>
                  </a:cubicBezTo>
                  <a:cubicBezTo>
                    <a:pt x="2711" y="5240"/>
                    <a:pt x="2520" y="5011"/>
                    <a:pt x="2255" y="4907"/>
                  </a:cubicBezTo>
                  <a:cubicBezTo>
                    <a:pt x="1990" y="4803"/>
                    <a:pt x="1694" y="4842"/>
                    <a:pt x="1464" y="5010"/>
                  </a:cubicBezTo>
                  <a:cubicBezTo>
                    <a:pt x="1243" y="5172"/>
                    <a:pt x="1243" y="5172"/>
                    <a:pt x="1243" y="5172"/>
                  </a:cubicBezTo>
                  <a:cubicBezTo>
                    <a:pt x="904" y="4833"/>
                    <a:pt x="904" y="4833"/>
                    <a:pt x="904" y="4833"/>
                  </a:cubicBezTo>
                  <a:cubicBezTo>
                    <a:pt x="1051" y="4616"/>
                    <a:pt x="1051" y="4616"/>
                    <a:pt x="1051" y="4616"/>
                  </a:cubicBezTo>
                  <a:cubicBezTo>
                    <a:pt x="1211" y="4380"/>
                    <a:pt x="1239" y="4083"/>
                    <a:pt x="1125" y="3822"/>
                  </a:cubicBezTo>
                  <a:cubicBezTo>
                    <a:pt x="1011" y="3560"/>
                    <a:pt x="774" y="3379"/>
                    <a:pt x="493" y="3335"/>
                  </a:cubicBezTo>
                  <a:cubicBezTo>
                    <a:pt x="222" y="3294"/>
                    <a:pt x="222" y="3294"/>
                    <a:pt x="222" y="3294"/>
                  </a:cubicBezTo>
                  <a:cubicBezTo>
                    <a:pt x="222" y="2814"/>
                    <a:pt x="222" y="2814"/>
                    <a:pt x="222" y="2814"/>
                  </a:cubicBezTo>
                  <a:cubicBezTo>
                    <a:pt x="480" y="2765"/>
                    <a:pt x="480" y="2765"/>
                    <a:pt x="480" y="2765"/>
                  </a:cubicBezTo>
                  <a:cubicBezTo>
                    <a:pt x="760" y="2711"/>
                    <a:pt x="989" y="2520"/>
                    <a:pt x="1093" y="2255"/>
                  </a:cubicBezTo>
                  <a:cubicBezTo>
                    <a:pt x="1197" y="1990"/>
                    <a:pt x="1159" y="1694"/>
                    <a:pt x="990" y="1464"/>
                  </a:cubicBezTo>
                  <a:cubicBezTo>
                    <a:pt x="828" y="1243"/>
                    <a:pt x="828" y="1243"/>
                    <a:pt x="828" y="1243"/>
                  </a:cubicBezTo>
                  <a:cubicBezTo>
                    <a:pt x="1167" y="904"/>
                    <a:pt x="1167" y="904"/>
                    <a:pt x="1167" y="904"/>
                  </a:cubicBezTo>
                  <a:cubicBezTo>
                    <a:pt x="1470" y="1109"/>
                    <a:pt x="1470" y="1109"/>
                    <a:pt x="1470" y="1109"/>
                  </a:cubicBezTo>
                  <a:cubicBezTo>
                    <a:pt x="1701" y="1266"/>
                    <a:pt x="1992" y="1295"/>
                    <a:pt x="2250" y="1188"/>
                  </a:cubicBezTo>
                  <a:cubicBezTo>
                    <a:pt x="2507" y="1082"/>
                    <a:pt x="2692" y="855"/>
                    <a:pt x="2745" y="581"/>
                  </a:cubicBezTo>
                  <a:cubicBezTo>
                    <a:pt x="2814" y="222"/>
                    <a:pt x="2814" y="222"/>
                    <a:pt x="2814" y="222"/>
                  </a:cubicBezTo>
                  <a:cubicBezTo>
                    <a:pt x="3294" y="222"/>
                    <a:pt x="3294" y="222"/>
                    <a:pt x="3294" y="222"/>
                  </a:cubicBezTo>
                  <a:cubicBezTo>
                    <a:pt x="3335" y="493"/>
                    <a:pt x="3335" y="493"/>
                    <a:pt x="3335" y="493"/>
                  </a:cubicBezTo>
                  <a:cubicBezTo>
                    <a:pt x="3379" y="774"/>
                    <a:pt x="3560" y="1011"/>
                    <a:pt x="3822" y="1125"/>
                  </a:cubicBezTo>
                  <a:cubicBezTo>
                    <a:pt x="4083" y="1239"/>
                    <a:pt x="4380" y="1211"/>
                    <a:pt x="4616" y="1051"/>
                  </a:cubicBezTo>
                  <a:cubicBezTo>
                    <a:pt x="4833" y="904"/>
                    <a:pt x="4833" y="904"/>
                    <a:pt x="4833" y="904"/>
                  </a:cubicBezTo>
                  <a:cubicBezTo>
                    <a:pt x="5172" y="1244"/>
                    <a:pt x="5172" y="1244"/>
                    <a:pt x="5172" y="1244"/>
                  </a:cubicBezTo>
                  <a:cubicBezTo>
                    <a:pt x="5010" y="1464"/>
                    <a:pt x="5010" y="1464"/>
                    <a:pt x="5010" y="1464"/>
                  </a:cubicBezTo>
                  <a:cubicBezTo>
                    <a:pt x="4841" y="1694"/>
                    <a:pt x="4803" y="1990"/>
                    <a:pt x="4907" y="2255"/>
                  </a:cubicBezTo>
                  <a:cubicBezTo>
                    <a:pt x="5011" y="2520"/>
                    <a:pt x="5241" y="2711"/>
                    <a:pt x="5521" y="2765"/>
                  </a:cubicBezTo>
                  <a:cubicBezTo>
                    <a:pt x="5778" y="2814"/>
                    <a:pt x="5778" y="2814"/>
                    <a:pt x="5778" y="2814"/>
                  </a:cubicBezTo>
                  <a:lnTo>
                    <a:pt x="5778" y="3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67D591B-98ED-42BF-9108-9765FB80A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398" y="5568520"/>
              <a:ext cx="842473" cy="840340"/>
            </a:xfrm>
            <a:custGeom>
              <a:avLst/>
              <a:gdLst>
                <a:gd name="T0" fmla="*/ 1167 w 2333"/>
                <a:gd name="T1" fmla="*/ 0 h 2333"/>
                <a:gd name="T2" fmla="*/ 0 w 2333"/>
                <a:gd name="T3" fmla="*/ 1167 h 2333"/>
                <a:gd name="T4" fmla="*/ 1167 w 2333"/>
                <a:gd name="T5" fmla="*/ 2333 h 2333"/>
                <a:gd name="T6" fmla="*/ 2333 w 2333"/>
                <a:gd name="T7" fmla="*/ 1167 h 2333"/>
                <a:gd name="T8" fmla="*/ 1167 w 2333"/>
                <a:gd name="T9" fmla="*/ 0 h 2333"/>
                <a:gd name="T10" fmla="*/ 1167 w 2333"/>
                <a:gd name="T11" fmla="*/ 2111 h 2333"/>
                <a:gd name="T12" fmla="*/ 222 w 2333"/>
                <a:gd name="T13" fmla="*/ 1167 h 2333"/>
                <a:gd name="T14" fmla="*/ 1167 w 2333"/>
                <a:gd name="T15" fmla="*/ 222 h 2333"/>
                <a:gd name="T16" fmla="*/ 2111 w 2333"/>
                <a:gd name="T17" fmla="*/ 1167 h 2333"/>
                <a:gd name="T18" fmla="*/ 1167 w 2333"/>
                <a:gd name="T19" fmla="*/ 2111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3" h="2333">
                  <a:moveTo>
                    <a:pt x="1167" y="0"/>
                  </a:moveTo>
                  <a:cubicBezTo>
                    <a:pt x="523" y="0"/>
                    <a:pt x="0" y="523"/>
                    <a:pt x="0" y="1167"/>
                  </a:cubicBezTo>
                  <a:cubicBezTo>
                    <a:pt x="0" y="1810"/>
                    <a:pt x="523" y="2333"/>
                    <a:pt x="1167" y="2333"/>
                  </a:cubicBezTo>
                  <a:cubicBezTo>
                    <a:pt x="1810" y="2333"/>
                    <a:pt x="2333" y="1810"/>
                    <a:pt x="2333" y="1167"/>
                  </a:cubicBezTo>
                  <a:cubicBezTo>
                    <a:pt x="2333" y="523"/>
                    <a:pt x="1810" y="0"/>
                    <a:pt x="1167" y="0"/>
                  </a:cubicBezTo>
                  <a:close/>
                  <a:moveTo>
                    <a:pt x="1167" y="2111"/>
                  </a:moveTo>
                  <a:cubicBezTo>
                    <a:pt x="646" y="2111"/>
                    <a:pt x="222" y="1687"/>
                    <a:pt x="222" y="1167"/>
                  </a:cubicBezTo>
                  <a:cubicBezTo>
                    <a:pt x="222" y="646"/>
                    <a:pt x="646" y="222"/>
                    <a:pt x="1167" y="222"/>
                  </a:cubicBezTo>
                  <a:cubicBezTo>
                    <a:pt x="1687" y="222"/>
                    <a:pt x="2111" y="646"/>
                    <a:pt x="2111" y="1167"/>
                  </a:cubicBezTo>
                  <a:cubicBezTo>
                    <a:pt x="2111" y="1687"/>
                    <a:pt x="1687" y="2111"/>
                    <a:pt x="1167" y="2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D32C528-EC3D-4053-BC54-13E2C35ED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822" y="5768410"/>
              <a:ext cx="441625" cy="440559"/>
            </a:xfrm>
            <a:custGeom>
              <a:avLst/>
              <a:gdLst>
                <a:gd name="T0" fmla="*/ 612 w 1223"/>
                <a:gd name="T1" fmla="*/ 0 h 1223"/>
                <a:gd name="T2" fmla="*/ 0 w 1223"/>
                <a:gd name="T3" fmla="*/ 612 h 1223"/>
                <a:gd name="T4" fmla="*/ 612 w 1223"/>
                <a:gd name="T5" fmla="*/ 1223 h 1223"/>
                <a:gd name="T6" fmla="*/ 1223 w 1223"/>
                <a:gd name="T7" fmla="*/ 612 h 1223"/>
                <a:gd name="T8" fmla="*/ 612 w 1223"/>
                <a:gd name="T9" fmla="*/ 0 h 1223"/>
                <a:gd name="T10" fmla="*/ 612 w 1223"/>
                <a:gd name="T11" fmla="*/ 1000 h 1223"/>
                <a:gd name="T12" fmla="*/ 223 w 1223"/>
                <a:gd name="T13" fmla="*/ 612 h 1223"/>
                <a:gd name="T14" fmla="*/ 612 w 1223"/>
                <a:gd name="T15" fmla="*/ 223 h 1223"/>
                <a:gd name="T16" fmla="*/ 1000 w 1223"/>
                <a:gd name="T17" fmla="*/ 612 h 1223"/>
                <a:gd name="T18" fmla="*/ 612 w 1223"/>
                <a:gd name="T19" fmla="*/ 100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3" h="1223">
                  <a:moveTo>
                    <a:pt x="612" y="0"/>
                  </a:moveTo>
                  <a:cubicBezTo>
                    <a:pt x="275" y="0"/>
                    <a:pt x="0" y="275"/>
                    <a:pt x="0" y="612"/>
                  </a:cubicBezTo>
                  <a:cubicBezTo>
                    <a:pt x="0" y="948"/>
                    <a:pt x="275" y="1223"/>
                    <a:pt x="612" y="1223"/>
                  </a:cubicBezTo>
                  <a:cubicBezTo>
                    <a:pt x="949" y="1223"/>
                    <a:pt x="1223" y="948"/>
                    <a:pt x="1223" y="612"/>
                  </a:cubicBezTo>
                  <a:cubicBezTo>
                    <a:pt x="1223" y="275"/>
                    <a:pt x="949" y="0"/>
                    <a:pt x="612" y="0"/>
                  </a:cubicBezTo>
                  <a:close/>
                  <a:moveTo>
                    <a:pt x="612" y="1000"/>
                  </a:moveTo>
                  <a:cubicBezTo>
                    <a:pt x="397" y="1000"/>
                    <a:pt x="223" y="826"/>
                    <a:pt x="223" y="612"/>
                  </a:cubicBezTo>
                  <a:cubicBezTo>
                    <a:pt x="223" y="397"/>
                    <a:pt x="397" y="223"/>
                    <a:pt x="612" y="223"/>
                  </a:cubicBezTo>
                  <a:cubicBezTo>
                    <a:pt x="826" y="223"/>
                    <a:pt x="1000" y="397"/>
                    <a:pt x="1000" y="612"/>
                  </a:cubicBezTo>
                  <a:cubicBezTo>
                    <a:pt x="1000" y="826"/>
                    <a:pt x="826" y="1000"/>
                    <a:pt x="612" y="10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733AFA-4D51-4DA6-8CD4-93479C795A90}"/>
              </a:ext>
            </a:extLst>
          </p:cNvPr>
          <p:cNvSpPr txBox="1"/>
          <p:nvPr/>
        </p:nvSpPr>
        <p:spPr>
          <a:xfrm>
            <a:off x="8589178" y="4325723"/>
            <a:ext cx="2736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 04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2DD403-552D-44FB-BA24-988CA0418358}"/>
              </a:ext>
            </a:extLst>
          </p:cNvPr>
          <p:cNvGrpSpPr/>
          <p:nvPr/>
        </p:nvGrpSpPr>
        <p:grpSpPr>
          <a:xfrm>
            <a:off x="5176457" y="3683193"/>
            <a:ext cx="558137" cy="482483"/>
            <a:chOff x="12576176" y="1797051"/>
            <a:chExt cx="12906375" cy="11156949"/>
          </a:xfrm>
          <a:solidFill>
            <a:schemeClr val="bg1"/>
          </a:solidFill>
        </p:grpSpPr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40C4F3E-AC6C-4430-8D34-24CA63245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76176" y="1797051"/>
              <a:ext cx="12906375" cy="11156949"/>
            </a:xfrm>
            <a:custGeom>
              <a:avLst/>
              <a:gdLst>
                <a:gd name="T0" fmla="*/ 5600 w 6000"/>
                <a:gd name="T1" fmla="*/ 2600 h 5200"/>
                <a:gd name="T2" fmla="*/ 5100 w 6000"/>
                <a:gd name="T3" fmla="*/ 0 h 5200"/>
                <a:gd name="T4" fmla="*/ 400 w 6000"/>
                <a:gd name="T5" fmla="*/ 500 h 5200"/>
                <a:gd name="T6" fmla="*/ 300 w 6000"/>
                <a:gd name="T7" fmla="*/ 2000 h 5200"/>
                <a:gd name="T8" fmla="*/ 0 w 6000"/>
                <a:gd name="T9" fmla="*/ 4900 h 5200"/>
                <a:gd name="T10" fmla="*/ 4100 w 6000"/>
                <a:gd name="T11" fmla="*/ 5200 h 5200"/>
                <a:gd name="T12" fmla="*/ 3700 w 6000"/>
                <a:gd name="T13" fmla="*/ 4600 h 5200"/>
                <a:gd name="T14" fmla="*/ 3400 w 6000"/>
                <a:gd name="T15" fmla="*/ 4000 h 5200"/>
                <a:gd name="T16" fmla="*/ 4600 w 6000"/>
                <a:gd name="T17" fmla="*/ 4900 h 5200"/>
                <a:gd name="T18" fmla="*/ 5700 w 6000"/>
                <a:gd name="T19" fmla="*/ 5200 h 5200"/>
                <a:gd name="T20" fmla="*/ 6000 w 6000"/>
                <a:gd name="T21" fmla="*/ 2900 h 5200"/>
                <a:gd name="T22" fmla="*/ 2200 w 6000"/>
                <a:gd name="T23" fmla="*/ 4900 h 5200"/>
                <a:gd name="T24" fmla="*/ 300 w 6000"/>
                <a:gd name="T25" fmla="*/ 5000 h 5200"/>
                <a:gd name="T26" fmla="*/ 200 w 6000"/>
                <a:gd name="T27" fmla="*/ 4800 h 5200"/>
                <a:gd name="T28" fmla="*/ 2200 w 6000"/>
                <a:gd name="T29" fmla="*/ 4900 h 5200"/>
                <a:gd name="T30" fmla="*/ 200 w 6000"/>
                <a:gd name="T31" fmla="*/ 4600 h 5200"/>
                <a:gd name="T32" fmla="*/ 300 w 6000"/>
                <a:gd name="T33" fmla="*/ 2200 h 5200"/>
                <a:gd name="T34" fmla="*/ 2200 w 6000"/>
                <a:gd name="T35" fmla="*/ 2300 h 5200"/>
                <a:gd name="T36" fmla="*/ 3700 w 6000"/>
                <a:gd name="T37" fmla="*/ 4800 h 5200"/>
                <a:gd name="T38" fmla="*/ 2382 w 6000"/>
                <a:gd name="T39" fmla="*/ 5000 h 5200"/>
                <a:gd name="T40" fmla="*/ 2400 w 6000"/>
                <a:gd name="T41" fmla="*/ 4800 h 5200"/>
                <a:gd name="T42" fmla="*/ 2400 w 6000"/>
                <a:gd name="T43" fmla="*/ 4600 h 5200"/>
                <a:gd name="T44" fmla="*/ 2600 w 6000"/>
                <a:gd name="T45" fmla="*/ 4000 h 5200"/>
                <a:gd name="T46" fmla="*/ 2400 w 6000"/>
                <a:gd name="T47" fmla="*/ 4600 h 5200"/>
                <a:gd name="T48" fmla="*/ 2800 w 6000"/>
                <a:gd name="T49" fmla="*/ 4000 h 5200"/>
                <a:gd name="T50" fmla="*/ 3200 w 6000"/>
                <a:gd name="T51" fmla="*/ 4600 h 5200"/>
                <a:gd name="T52" fmla="*/ 4600 w 6000"/>
                <a:gd name="T53" fmla="*/ 3800 h 5200"/>
                <a:gd name="T54" fmla="*/ 2400 w 6000"/>
                <a:gd name="T55" fmla="*/ 3200 h 5200"/>
                <a:gd name="T56" fmla="*/ 4600 w 6000"/>
                <a:gd name="T57" fmla="*/ 3800 h 5200"/>
                <a:gd name="T58" fmla="*/ 4600 w 6000"/>
                <a:gd name="T59" fmla="*/ 3000 h 5200"/>
                <a:gd name="T60" fmla="*/ 2400 w 6000"/>
                <a:gd name="T61" fmla="*/ 2300 h 5200"/>
                <a:gd name="T62" fmla="*/ 2371 w 6000"/>
                <a:gd name="T63" fmla="*/ 2161 h 5200"/>
                <a:gd name="T64" fmla="*/ 3358 w 6000"/>
                <a:gd name="T65" fmla="*/ 1029 h 5200"/>
                <a:gd name="T66" fmla="*/ 2229 w 6000"/>
                <a:gd name="T67" fmla="*/ 2019 h 5200"/>
                <a:gd name="T68" fmla="*/ 2100 w 6000"/>
                <a:gd name="T69" fmla="*/ 2000 h 5200"/>
                <a:gd name="T70" fmla="*/ 600 w 6000"/>
                <a:gd name="T71" fmla="*/ 500 h 5200"/>
                <a:gd name="T72" fmla="*/ 5100 w 6000"/>
                <a:gd name="T73" fmla="*/ 200 h 5200"/>
                <a:gd name="T74" fmla="*/ 5400 w 6000"/>
                <a:gd name="T75" fmla="*/ 2600 h 5200"/>
                <a:gd name="T76" fmla="*/ 4600 w 6000"/>
                <a:gd name="T77" fmla="*/ 2900 h 5200"/>
                <a:gd name="T78" fmla="*/ 5700 w 6000"/>
                <a:gd name="T79" fmla="*/ 5000 h 5200"/>
                <a:gd name="T80" fmla="*/ 4800 w 6000"/>
                <a:gd name="T81" fmla="*/ 4900 h 5200"/>
                <a:gd name="T82" fmla="*/ 5800 w 6000"/>
                <a:gd name="T83" fmla="*/ 4800 h 5200"/>
                <a:gd name="T84" fmla="*/ 5800 w 6000"/>
                <a:gd name="T85" fmla="*/ 4600 h 5200"/>
                <a:gd name="T86" fmla="*/ 4800 w 6000"/>
                <a:gd name="T87" fmla="*/ 2900 h 5200"/>
                <a:gd name="T88" fmla="*/ 5700 w 6000"/>
                <a:gd name="T89" fmla="*/ 2800 h 5200"/>
                <a:gd name="T90" fmla="*/ 5800 w 6000"/>
                <a:gd name="T91" fmla="*/ 4600 h 5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00" h="5200">
                  <a:moveTo>
                    <a:pt x="5700" y="2600"/>
                  </a:moveTo>
                  <a:cubicBezTo>
                    <a:pt x="5600" y="2600"/>
                    <a:pt x="5600" y="2600"/>
                    <a:pt x="5600" y="2600"/>
                  </a:cubicBezTo>
                  <a:cubicBezTo>
                    <a:pt x="5600" y="500"/>
                    <a:pt x="5600" y="500"/>
                    <a:pt x="5600" y="500"/>
                  </a:cubicBezTo>
                  <a:cubicBezTo>
                    <a:pt x="5600" y="224"/>
                    <a:pt x="5376" y="0"/>
                    <a:pt x="5100" y="0"/>
                  </a:cubicBezTo>
                  <a:cubicBezTo>
                    <a:pt x="900" y="0"/>
                    <a:pt x="900" y="0"/>
                    <a:pt x="900" y="0"/>
                  </a:cubicBezTo>
                  <a:cubicBezTo>
                    <a:pt x="624" y="0"/>
                    <a:pt x="400" y="224"/>
                    <a:pt x="400" y="500"/>
                  </a:cubicBezTo>
                  <a:cubicBezTo>
                    <a:pt x="400" y="2000"/>
                    <a:pt x="400" y="2000"/>
                    <a:pt x="400" y="2000"/>
                  </a:cubicBezTo>
                  <a:cubicBezTo>
                    <a:pt x="300" y="2000"/>
                    <a:pt x="300" y="2000"/>
                    <a:pt x="300" y="2000"/>
                  </a:cubicBezTo>
                  <a:cubicBezTo>
                    <a:pt x="134" y="2000"/>
                    <a:pt x="0" y="2134"/>
                    <a:pt x="0" y="2300"/>
                  </a:cubicBezTo>
                  <a:cubicBezTo>
                    <a:pt x="0" y="4900"/>
                    <a:pt x="0" y="4900"/>
                    <a:pt x="0" y="4900"/>
                  </a:cubicBezTo>
                  <a:cubicBezTo>
                    <a:pt x="0" y="5066"/>
                    <a:pt x="134" y="5200"/>
                    <a:pt x="300" y="5200"/>
                  </a:cubicBezTo>
                  <a:cubicBezTo>
                    <a:pt x="4100" y="5200"/>
                    <a:pt x="4100" y="5200"/>
                    <a:pt x="4100" y="5200"/>
                  </a:cubicBezTo>
                  <a:cubicBezTo>
                    <a:pt x="4155" y="5200"/>
                    <a:pt x="4200" y="5155"/>
                    <a:pt x="4200" y="5100"/>
                  </a:cubicBezTo>
                  <a:cubicBezTo>
                    <a:pt x="4200" y="4824"/>
                    <a:pt x="3976" y="4600"/>
                    <a:pt x="3700" y="4600"/>
                  </a:cubicBezTo>
                  <a:cubicBezTo>
                    <a:pt x="3400" y="4600"/>
                    <a:pt x="3400" y="4600"/>
                    <a:pt x="3400" y="4600"/>
                  </a:cubicBezTo>
                  <a:cubicBezTo>
                    <a:pt x="3400" y="4000"/>
                    <a:pt x="3400" y="4000"/>
                    <a:pt x="3400" y="4000"/>
                  </a:cubicBezTo>
                  <a:cubicBezTo>
                    <a:pt x="4600" y="4000"/>
                    <a:pt x="4600" y="4000"/>
                    <a:pt x="4600" y="4000"/>
                  </a:cubicBezTo>
                  <a:cubicBezTo>
                    <a:pt x="4600" y="4900"/>
                    <a:pt x="4600" y="4900"/>
                    <a:pt x="4600" y="4900"/>
                  </a:cubicBezTo>
                  <a:cubicBezTo>
                    <a:pt x="4600" y="5066"/>
                    <a:pt x="4734" y="5200"/>
                    <a:pt x="4900" y="5200"/>
                  </a:cubicBezTo>
                  <a:cubicBezTo>
                    <a:pt x="5700" y="5200"/>
                    <a:pt x="5700" y="5200"/>
                    <a:pt x="5700" y="5200"/>
                  </a:cubicBezTo>
                  <a:cubicBezTo>
                    <a:pt x="5866" y="5200"/>
                    <a:pt x="6000" y="5066"/>
                    <a:pt x="6000" y="4900"/>
                  </a:cubicBezTo>
                  <a:cubicBezTo>
                    <a:pt x="6000" y="2900"/>
                    <a:pt x="6000" y="2900"/>
                    <a:pt x="6000" y="2900"/>
                  </a:cubicBezTo>
                  <a:cubicBezTo>
                    <a:pt x="6000" y="2734"/>
                    <a:pt x="5866" y="2600"/>
                    <a:pt x="5700" y="2600"/>
                  </a:cubicBezTo>
                  <a:close/>
                  <a:moveTo>
                    <a:pt x="2200" y="4900"/>
                  </a:moveTo>
                  <a:cubicBezTo>
                    <a:pt x="2200" y="4955"/>
                    <a:pt x="2155" y="5000"/>
                    <a:pt x="2100" y="5000"/>
                  </a:cubicBezTo>
                  <a:cubicBezTo>
                    <a:pt x="300" y="5000"/>
                    <a:pt x="300" y="5000"/>
                    <a:pt x="300" y="5000"/>
                  </a:cubicBezTo>
                  <a:cubicBezTo>
                    <a:pt x="245" y="5000"/>
                    <a:pt x="200" y="4955"/>
                    <a:pt x="200" y="4900"/>
                  </a:cubicBezTo>
                  <a:cubicBezTo>
                    <a:pt x="200" y="4800"/>
                    <a:pt x="200" y="4800"/>
                    <a:pt x="200" y="4800"/>
                  </a:cubicBezTo>
                  <a:cubicBezTo>
                    <a:pt x="2200" y="4800"/>
                    <a:pt x="2200" y="4800"/>
                    <a:pt x="2200" y="4800"/>
                  </a:cubicBezTo>
                  <a:lnTo>
                    <a:pt x="2200" y="4900"/>
                  </a:lnTo>
                  <a:close/>
                  <a:moveTo>
                    <a:pt x="2200" y="4600"/>
                  </a:moveTo>
                  <a:cubicBezTo>
                    <a:pt x="200" y="4600"/>
                    <a:pt x="200" y="4600"/>
                    <a:pt x="200" y="4600"/>
                  </a:cubicBezTo>
                  <a:cubicBezTo>
                    <a:pt x="200" y="2300"/>
                    <a:pt x="200" y="2300"/>
                    <a:pt x="200" y="2300"/>
                  </a:cubicBezTo>
                  <a:cubicBezTo>
                    <a:pt x="200" y="2245"/>
                    <a:pt x="245" y="2200"/>
                    <a:pt x="300" y="2200"/>
                  </a:cubicBezTo>
                  <a:cubicBezTo>
                    <a:pt x="2100" y="2200"/>
                    <a:pt x="2100" y="2200"/>
                    <a:pt x="2100" y="2200"/>
                  </a:cubicBezTo>
                  <a:cubicBezTo>
                    <a:pt x="2155" y="2200"/>
                    <a:pt x="2200" y="2245"/>
                    <a:pt x="2200" y="2300"/>
                  </a:cubicBezTo>
                  <a:lnTo>
                    <a:pt x="2200" y="4600"/>
                  </a:lnTo>
                  <a:close/>
                  <a:moveTo>
                    <a:pt x="3700" y="4800"/>
                  </a:moveTo>
                  <a:cubicBezTo>
                    <a:pt x="3827" y="4800"/>
                    <a:pt x="3940" y="4880"/>
                    <a:pt x="3983" y="5000"/>
                  </a:cubicBezTo>
                  <a:cubicBezTo>
                    <a:pt x="2382" y="5000"/>
                    <a:pt x="2382" y="5000"/>
                    <a:pt x="2382" y="5000"/>
                  </a:cubicBezTo>
                  <a:cubicBezTo>
                    <a:pt x="2393" y="4968"/>
                    <a:pt x="2400" y="4934"/>
                    <a:pt x="2400" y="4900"/>
                  </a:cubicBezTo>
                  <a:cubicBezTo>
                    <a:pt x="2400" y="4800"/>
                    <a:pt x="2400" y="4800"/>
                    <a:pt x="2400" y="4800"/>
                  </a:cubicBezTo>
                  <a:lnTo>
                    <a:pt x="3700" y="4800"/>
                  </a:lnTo>
                  <a:close/>
                  <a:moveTo>
                    <a:pt x="2400" y="4600"/>
                  </a:moveTo>
                  <a:cubicBezTo>
                    <a:pt x="2400" y="4000"/>
                    <a:pt x="2400" y="4000"/>
                    <a:pt x="2400" y="4000"/>
                  </a:cubicBezTo>
                  <a:cubicBezTo>
                    <a:pt x="2600" y="4000"/>
                    <a:pt x="2600" y="4000"/>
                    <a:pt x="2600" y="4000"/>
                  </a:cubicBezTo>
                  <a:cubicBezTo>
                    <a:pt x="2600" y="4600"/>
                    <a:pt x="2600" y="4600"/>
                    <a:pt x="2600" y="4600"/>
                  </a:cubicBezTo>
                  <a:lnTo>
                    <a:pt x="2400" y="4600"/>
                  </a:lnTo>
                  <a:close/>
                  <a:moveTo>
                    <a:pt x="2800" y="4600"/>
                  </a:moveTo>
                  <a:cubicBezTo>
                    <a:pt x="2800" y="4000"/>
                    <a:pt x="2800" y="4000"/>
                    <a:pt x="2800" y="4000"/>
                  </a:cubicBezTo>
                  <a:cubicBezTo>
                    <a:pt x="3200" y="4000"/>
                    <a:pt x="3200" y="4000"/>
                    <a:pt x="3200" y="4000"/>
                  </a:cubicBezTo>
                  <a:cubicBezTo>
                    <a:pt x="3200" y="4600"/>
                    <a:pt x="3200" y="4600"/>
                    <a:pt x="3200" y="4600"/>
                  </a:cubicBezTo>
                  <a:lnTo>
                    <a:pt x="2800" y="4600"/>
                  </a:lnTo>
                  <a:close/>
                  <a:moveTo>
                    <a:pt x="4600" y="3800"/>
                  </a:moveTo>
                  <a:cubicBezTo>
                    <a:pt x="2400" y="3800"/>
                    <a:pt x="2400" y="3800"/>
                    <a:pt x="2400" y="3800"/>
                  </a:cubicBezTo>
                  <a:cubicBezTo>
                    <a:pt x="2400" y="3200"/>
                    <a:pt x="2400" y="3200"/>
                    <a:pt x="2400" y="3200"/>
                  </a:cubicBezTo>
                  <a:cubicBezTo>
                    <a:pt x="4600" y="3200"/>
                    <a:pt x="4600" y="3200"/>
                    <a:pt x="4600" y="3200"/>
                  </a:cubicBezTo>
                  <a:lnTo>
                    <a:pt x="4600" y="3800"/>
                  </a:lnTo>
                  <a:close/>
                  <a:moveTo>
                    <a:pt x="4600" y="2900"/>
                  </a:moveTo>
                  <a:cubicBezTo>
                    <a:pt x="4600" y="3000"/>
                    <a:pt x="4600" y="3000"/>
                    <a:pt x="4600" y="3000"/>
                  </a:cubicBezTo>
                  <a:cubicBezTo>
                    <a:pt x="2400" y="3000"/>
                    <a:pt x="2400" y="3000"/>
                    <a:pt x="2400" y="3000"/>
                  </a:cubicBezTo>
                  <a:cubicBezTo>
                    <a:pt x="2400" y="2300"/>
                    <a:pt x="2400" y="2300"/>
                    <a:pt x="2400" y="2300"/>
                  </a:cubicBezTo>
                  <a:cubicBezTo>
                    <a:pt x="2400" y="2253"/>
                    <a:pt x="2388" y="2206"/>
                    <a:pt x="2366" y="2164"/>
                  </a:cubicBezTo>
                  <a:cubicBezTo>
                    <a:pt x="2367" y="2162"/>
                    <a:pt x="2369" y="2162"/>
                    <a:pt x="2371" y="2161"/>
                  </a:cubicBezTo>
                  <a:cubicBezTo>
                    <a:pt x="3361" y="1171"/>
                    <a:pt x="3361" y="1171"/>
                    <a:pt x="3361" y="1171"/>
                  </a:cubicBezTo>
                  <a:cubicBezTo>
                    <a:pt x="3399" y="1131"/>
                    <a:pt x="3398" y="1068"/>
                    <a:pt x="3358" y="1029"/>
                  </a:cubicBezTo>
                  <a:cubicBezTo>
                    <a:pt x="3320" y="992"/>
                    <a:pt x="3258" y="992"/>
                    <a:pt x="3219" y="1029"/>
                  </a:cubicBezTo>
                  <a:cubicBezTo>
                    <a:pt x="2229" y="2019"/>
                    <a:pt x="2229" y="2019"/>
                    <a:pt x="2229" y="2019"/>
                  </a:cubicBezTo>
                  <a:cubicBezTo>
                    <a:pt x="2227" y="2022"/>
                    <a:pt x="2226" y="2025"/>
                    <a:pt x="2224" y="2027"/>
                  </a:cubicBezTo>
                  <a:cubicBezTo>
                    <a:pt x="2185" y="2009"/>
                    <a:pt x="2143" y="2000"/>
                    <a:pt x="2100" y="2000"/>
                  </a:cubicBezTo>
                  <a:cubicBezTo>
                    <a:pt x="600" y="2000"/>
                    <a:pt x="600" y="2000"/>
                    <a:pt x="600" y="2000"/>
                  </a:cubicBezTo>
                  <a:cubicBezTo>
                    <a:pt x="600" y="500"/>
                    <a:pt x="600" y="500"/>
                    <a:pt x="600" y="500"/>
                  </a:cubicBezTo>
                  <a:cubicBezTo>
                    <a:pt x="600" y="334"/>
                    <a:pt x="734" y="200"/>
                    <a:pt x="900" y="200"/>
                  </a:cubicBezTo>
                  <a:cubicBezTo>
                    <a:pt x="5100" y="200"/>
                    <a:pt x="5100" y="200"/>
                    <a:pt x="5100" y="200"/>
                  </a:cubicBezTo>
                  <a:cubicBezTo>
                    <a:pt x="5266" y="200"/>
                    <a:pt x="5400" y="334"/>
                    <a:pt x="5400" y="500"/>
                  </a:cubicBezTo>
                  <a:cubicBezTo>
                    <a:pt x="5400" y="2600"/>
                    <a:pt x="5400" y="2600"/>
                    <a:pt x="5400" y="2600"/>
                  </a:cubicBezTo>
                  <a:cubicBezTo>
                    <a:pt x="4900" y="2600"/>
                    <a:pt x="4900" y="2600"/>
                    <a:pt x="4900" y="2600"/>
                  </a:cubicBezTo>
                  <a:cubicBezTo>
                    <a:pt x="4734" y="2600"/>
                    <a:pt x="4600" y="2734"/>
                    <a:pt x="4600" y="2900"/>
                  </a:cubicBezTo>
                  <a:close/>
                  <a:moveTo>
                    <a:pt x="5800" y="4900"/>
                  </a:moveTo>
                  <a:cubicBezTo>
                    <a:pt x="5800" y="4955"/>
                    <a:pt x="5755" y="5000"/>
                    <a:pt x="5700" y="5000"/>
                  </a:cubicBezTo>
                  <a:cubicBezTo>
                    <a:pt x="4900" y="5000"/>
                    <a:pt x="4900" y="5000"/>
                    <a:pt x="4900" y="5000"/>
                  </a:cubicBezTo>
                  <a:cubicBezTo>
                    <a:pt x="4845" y="5000"/>
                    <a:pt x="4800" y="4955"/>
                    <a:pt x="4800" y="4900"/>
                  </a:cubicBezTo>
                  <a:cubicBezTo>
                    <a:pt x="4800" y="4800"/>
                    <a:pt x="4800" y="4800"/>
                    <a:pt x="4800" y="4800"/>
                  </a:cubicBezTo>
                  <a:cubicBezTo>
                    <a:pt x="5800" y="4800"/>
                    <a:pt x="5800" y="4800"/>
                    <a:pt x="5800" y="4800"/>
                  </a:cubicBezTo>
                  <a:lnTo>
                    <a:pt x="5800" y="4900"/>
                  </a:lnTo>
                  <a:close/>
                  <a:moveTo>
                    <a:pt x="5800" y="4600"/>
                  </a:moveTo>
                  <a:cubicBezTo>
                    <a:pt x="4800" y="4600"/>
                    <a:pt x="4800" y="4600"/>
                    <a:pt x="4800" y="4600"/>
                  </a:cubicBezTo>
                  <a:cubicBezTo>
                    <a:pt x="4800" y="2900"/>
                    <a:pt x="4800" y="2900"/>
                    <a:pt x="4800" y="2900"/>
                  </a:cubicBezTo>
                  <a:cubicBezTo>
                    <a:pt x="4800" y="2845"/>
                    <a:pt x="4845" y="2800"/>
                    <a:pt x="4900" y="2800"/>
                  </a:cubicBezTo>
                  <a:cubicBezTo>
                    <a:pt x="5700" y="2800"/>
                    <a:pt x="5700" y="2800"/>
                    <a:pt x="5700" y="2800"/>
                  </a:cubicBezTo>
                  <a:cubicBezTo>
                    <a:pt x="5755" y="2800"/>
                    <a:pt x="5800" y="2845"/>
                    <a:pt x="5800" y="2900"/>
                  </a:cubicBezTo>
                  <a:lnTo>
                    <a:pt x="5800" y="4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3D97A8-86A1-45EF-BD5D-495DE8956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1413" y="8615363"/>
              <a:ext cx="1344613" cy="1385887"/>
            </a:xfrm>
            <a:custGeom>
              <a:avLst/>
              <a:gdLst>
                <a:gd name="T0" fmla="*/ 607 w 625"/>
                <a:gd name="T1" fmla="*/ 39 h 646"/>
                <a:gd name="T2" fmla="*/ 466 w 625"/>
                <a:gd name="T3" fmla="*/ 39 h 646"/>
                <a:gd name="T4" fmla="*/ 41 w 625"/>
                <a:gd name="T5" fmla="*/ 463 h 646"/>
                <a:gd name="T6" fmla="*/ 39 w 625"/>
                <a:gd name="T7" fmla="*/ 605 h 646"/>
                <a:gd name="T8" fmla="*/ 180 w 625"/>
                <a:gd name="T9" fmla="*/ 607 h 646"/>
                <a:gd name="T10" fmla="*/ 183 w 625"/>
                <a:gd name="T11" fmla="*/ 605 h 646"/>
                <a:gd name="T12" fmla="*/ 607 w 625"/>
                <a:gd name="T13" fmla="*/ 181 h 646"/>
                <a:gd name="T14" fmla="*/ 607 w 625"/>
                <a:gd name="T15" fmla="*/ 39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5" h="646">
                  <a:moveTo>
                    <a:pt x="607" y="39"/>
                  </a:moveTo>
                  <a:cubicBezTo>
                    <a:pt x="568" y="0"/>
                    <a:pt x="505" y="0"/>
                    <a:pt x="466" y="39"/>
                  </a:cubicBezTo>
                  <a:cubicBezTo>
                    <a:pt x="41" y="463"/>
                    <a:pt x="41" y="463"/>
                    <a:pt x="41" y="463"/>
                  </a:cubicBezTo>
                  <a:cubicBezTo>
                    <a:pt x="2" y="502"/>
                    <a:pt x="0" y="565"/>
                    <a:pt x="39" y="605"/>
                  </a:cubicBezTo>
                  <a:cubicBezTo>
                    <a:pt x="77" y="645"/>
                    <a:pt x="141" y="646"/>
                    <a:pt x="180" y="607"/>
                  </a:cubicBezTo>
                  <a:cubicBezTo>
                    <a:pt x="181" y="606"/>
                    <a:pt x="182" y="606"/>
                    <a:pt x="183" y="60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25" y="150"/>
                    <a:pt x="589" y="91"/>
                    <a:pt x="607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B6E06D7-D33D-4112-8B51-65785C87A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2051" y="8620125"/>
              <a:ext cx="1387475" cy="1381125"/>
            </a:xfrm>
            <a:custGeom>
              <a:avLst/>
              <a:gdLst>
                <a:gd name="T0" fmla="*/ 604 w 645"/>
                <a:gd name="T1" fmla="*/ 37 h 644"/>
                <a:gd name="T2" fmla="*/ 466 w 645"/>
                <a:gd name="T3" fmla="*/ 37 h 644"/>
                <a:gd name="T4" fmla="*/ 41 w 645"/>
                <a:gd name="T5" fmla="*/ 461 h 644"/>
                <a:gd name="T6" fmla="*/ 39 w 645"/>
                <a:gd name="T7" fmla="*/ 603 h 644"/>
                <a:gd name="T8" fmla="*/ 180 w 645"/>
                <a:gd name="T9" fmla="*/ 605 h 644"/>
                <a:gd name="T10" fmla="*/ 183 w 645"/>
                <a:gd name="T11" fmla="*/ 603 h 644"/>
                <a:gd name="T12" fmla="*/ 607 w 645"/>
                <a:gd name="T13" fmla="*/ 179 h 644"/>
                <a:gd name="T14" fmla="*/ 604 w 645"/>
                <a:gd name="T15" fmla="*/ 3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5" h="644">
                  <a:moveTo>
                    <a:pt x="604" y="37"/>
                  </a:moveTo>
                  <a:cubicBezTo>
                    <a:pt x="566" y="0"/>
                    <a:pt x="504" y="0"/>
                    <a:pt x="466" y="37"/>
                  </a:cubicBezTo>
                  <a:cubicBezTo>
                    <a:pt x="41" y="461"/>
                    <a:pt x="41" y="461"/>
                    <a:pt x="41" y="461"/>
                  </a:cubicBezTo>
                  <a:cubicBezTo>
                    <a:pt x="2" y="500"/>
                    <a:pt x="0" y="563"/>
                    <a:pt x="39" y="603"/>
                  </a:cubicBezTo>
                  <a:cubicBezTo>
                    <a:pt x="77" y="643"/>
                    <a:pt x="141" y="644"/>
                    <a:pt x="180" y="605"/>
                  </a:cubicBezTo>
                  <a:cubicBezTo>
                    <a:pt x="181" y="604"/>
                    <a:pt x="182" y="604"/>
                    <a:pt x="183" y="603"/>
                  </a:cubicBezTo>
                  <a:cubicBezTo>
                    <a:pt x="607" y="179"/>
                    <a:pt x="607" y="179"/>
                    <a:pt x="607" y="179"/>
                  </a:cubicBezTo>
                  <a:cubicBezTo>
                    <a:pt x="645" y="139"/>
                    <a:pt x="644" y="76"/>
                    <a:pt x="604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026680C-6004-4856-B19C-1C10FAFA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5976" y="3925888"/>
              <a:ext cx="2605088" cy="2595562"/>
            </a:xfrm>
            <a:custGeom>
              <a:avLst/>
              <a:gdLst>
                <a:gd name="T0" fmla="*/ 1170 w 1211"/>
                <a:gd name="T1" fmla="*/ 37 h 1210"/>
                <a:gd name="T2" fmla="*/ 1031 w 1211"/>
                <a:gd name="T3" fmla="*/ 37 h 1210"/>
                <a:gd name="T4" fmla="*/ 41 w 1211"/>
                <a:gd name="T5" fmla="*/ 1027 h 1210"/>
                <a:gd name="T6" fmla="*/ 39 w 1211"/>
                <a:gd name="T7" fmla="*/ 1169 h 1210"/>
                <a:gd name="T8" fmla="*/ 180 w 1211"/>
                <a:gd name="T9" fmla="*/ 1171 h 1210"/>
                <a:gd name="T10" fmla="*/ 183 w 1211"/>
                <a:gd name="T11" fmla="*/ 1169 h 1210"/>
                <a:gd name="T12" fmla="*/ 1173 w 1211"/>
                <a:gd name="T13" fmla="*/ 179 h 1210"/>
                <a:gd name="T14" fmla="*/ 1170 w 1211"/>
                <a:gd name="T15" fmla="*/ 37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1" h="1210">
                  <a:moveTo>
                    <a:pt x="1170" y="37"/>
                  </a:moveTo>
                  <a:cubicBezTo>
                    <a:pt x="1132" y="0"/>
                    <a:pt x="1070" y="0"/>
                    <a:pt x="1031" y="37"/>
                  </a:cubicBezTo>
                  <a:cubicBezTo>
                    <a:pt x="41" y="1027"/>
                    <a:pt x="41" y="1027"/>
                    <a:pt x="41" y="1027"/>
                  </a:cubicBezTo>
                  <a:cubicBezTo>
                    <a:pt x="2" y="1066"/>
                    <a:pt x="0" y="1129"/>
                    <a:pt x="39" y="1169"/>
                  </a:cubicBezTo>
                  <a:cubicBezTo>
                    <a:pt x="77" y="1208"/>
                    <a:pt x="141" y="1210"/>
                    <a:pt x="180" y="1171"/>
                  </a:cubicBezTo>
                  <a:cubicBezTo>
                    <a:pt x="181" y="1170"/>
                    <a:pt x="182" y="1170"/>
                    <a:pt x="183" y="1169"/>
                  </a:cubicBezTo>
                  <a:cubicBezTo>
                    <a:pt x="1173" y="179"/>
                    <a:pt x="1173" y="179"/>
                    <a:pt x="1173" y="179"/>
                  </a:cubicBezTo>
                  <a:cubicBezTo>
                    <a:pt x="1211" y="139"/>
                    <a:pt x="1210" y="76"/>
                    <a:pt x="117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06F15DE5-0997-49CA-8899-0E9A441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3088" y="9199563"/>
              <a:ext cx="1082675" cy="1079500"/>
            </a:xfrm>
            <a:custGeom>
              <a:avLst/>
              <a:gdLst>
                <a:gd name="T0" fmla="*/ 463 w 503"/>
                <a:gd name="T1" fmla="*/ 38 h 503"/>
                <a:gd name="T2" fmla="*/ 324 w 503"/>
                <a:gd name="T3" fmla="*/ 38 h 503"/>
                <a:gd name="T4" fmla="*/ 41 w 503"/>
                <a:gd name="T5" fmla="*/ 321 h 503"/>
                <a:gd name="T6" fmla="*/ 38 w 503"/>
                <a:gd name="T7" fmla="*/ 462 h 503"/>
                <a:gd name="T8" fmla="*/ 180 w 503"/>
                <a:gd name="T9" fmla="*/ 465 h 503"/>
                <a:gd name="T10" fmla="*/ 182 w 503"/>
                <a:gd name="T11" fmla="*/ 462 h 503"/>
                <a:gd name="T12" fmla="*/ 465 w 503"/>
                <a:gd name="T13" fmla="*/ 179 h 503"/>
                <a:gd name="T14" fmla="*/ 463 w 503"/>
                <a:gd name="T15" fmla="*/ 38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3" h="503">
                  <a:moveTo>
                    <a:pt x="463" y="38"/>
                  </a:moveTo>
                  <a:cubicBezTo>
                    <a:pt x="424" y="0"/>
                    <a:pt x="362" y="0"/>
                    <a:pt x="324" y="38"/>
                  </a:cubicBezTo>
                  <a:cubicBezTo>
                    <a:pt x="41" y="321"/>
                    <a:pt x="41" y="321"/>
                    <a:pt x="41" y="321"/>
                  </a:cubicBezTo>
                  <a:cubicBezTo>
                    <a:pt x="1" y="359"/>
                    <a:pt x="0" y="422"/>
                    <a:pt x="38" y="462"/>
                  </a:cubicBezTo>
                  <a:cubicBezTo>
                    <a:pt x="77" y="502"/>
                    <a:pt x="140" y="503"/>
                    <a:pt x="180" y="465"/>
                  </a:cubicBezTo>
                  <a:cubicBezTo>
                    <a:pt x="181" y="464"/>
                    <a:pt x="182" y="463"/>
                    <a:pt x="182" y="462"/>
                  </a:cubicBezTo>
                  <a:cubicBezTo>
                    <a:pt x="465" y="179"/>
                    <a:pt x="465" y="179"/>
                    <a:pt x="465" y="179"/>
                  </a:cubicBezTo>
                  <a:cubicBezTo>
                    <a:pt x="503" y="140"/>
                    <a:pt x="502" y="76"/>
                    <a:pt x="463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2C79202-4299-48AB-8495-E7DF8F438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6638" y="9091613"/>
              <a:ext cx="433388" cy="430212"/>
            </a:xfrm>
            <a:custGeom>
              <a:avLst/>
              <a:gdLst>
                <a:gd name="T0" fmla="*/ 101 w 201"/>
                <a:gd name="T1" fmla="*/ 0 h 200"/>
                <a:gd name="T2" fmla="*/ 100 w 201"/>
                <a:gd name="T3" fmla="*/ 0 h 200"/>
                <a:gd name="T4" fmla="*/ 1 w 201"/>
                <a:gd name="T5" fmla="*/ 100 h 200"/>
                <a:gd name="T6" fmla="*/ 101 w 201"/>
                <a:gd name="T7" fmla="*/ 200 h 200"/>
                <a:gd name="T8" fmla="*/ 201 w 201"/>
                <a:gd name="T9" fmla="*/ 100 h 200"/>
                <a:gd name="T10" fmla="*/ 101 w 201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00"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1" y="100"/>
                  </a:cubicBezTo>
                  <a:cubicBezTo>
                    <a:pt x="1" y="156"/>
                    <a:pt x="46" y="200"/>
                    <a:pt x="101" y="200"/>
                  </a:cubicBezTo>
                  <a:cubicBezTo>
                    <a:pt x="156" y="200"/>
                    <a:pt x="201" y="155"/>
                    <a:pt x="201" y="100"/>
                  </a:cubicBezTo>
                  <a:cubicBezTo>
                    <a:pt x="201" y="45"/>
                    <a:pt x="156" y="0"/>
                    <a:pt x="10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80C028CA-B833-4A93-B4C6-BCF16E541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4838" y="2654300"/>
              <a:ext cx="1290638" cy="430212"/>
            </a:xfrm>
            <a:custGeom>
              <a:avLst/>
              <a:gdLst>
                <a:gd name="T0" fmla="*/ 500 w 600"/>
                <a:gd name="T1" fmla="*/ 0 h 200"/>
                <a:gd name="T2" fmla="*/ 100 w 600"/>
                <a:gd name="T3" fmla="*/ 0 h 200"/>
                <a:gd name="T4" fmla="*/ 0 w 600"/>
                <a:gd name="T5" fmla="*/ 100 h 200"/>
                <a:gd name="T6" fmla="*/ 100 w 600"/>
                <a:gd name="T7" fmla="*/ 200 h 200"/>
                <a:gd name="T8" fmla="*/ 500 w 600"/>
                <a:gd name="T9" fmla="*/ 200 h 200"/>
                <a:gd name="T10" fmla="*/ 600 w 600"/>
                <a:gd name="T11" fmla="*/ 100 h 200"/>
                <a:gd name="T12" fmla="*/ 500 w 600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0" h="200">
                  <a:moveTo>
                    <a:pt x="5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500" y="200"/>
                    <a:pt x="500" y="200"/>
                    <a:pt x="500" y="200"/>
                  </a:cubicBezTo>
                  <a:cubicBezTo>
                    <a:pt x="555" y="200"/>
                    <a:pt x="600" y="155"/>
                    <a:pt x="600" y="100"/>
                  </a:cubicBezTo>
                  <a:cubicBezTo>
                    <a:pt x="600" y="45"/>
                    <a:pt x="555" y="0"/>
                    <a:pt x="50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Freeform 23">
            <a:extLst>
              <a:ext uri="{FF2B5EF4-FFF2-40B4-BE49-F238E27FC236}">
                <a16:creationId xmlns:a16="http://schemas.microsoft.com/office/drawing/2014/main" id="{C3145B56-F656-4A56-B1EF-343E70D6FEDA}"/>
              </a:ext>
            </a:extLst>
          </p:cNvPr>
          <p:cNvSpPr>
            <a:spLocks noEditPoints="1"/>
          </p:cNvSpPr>
          <p:nvPr/>
        </p:nvSpPr>
        <p:spPr bwMode="auto">
          <a:xfrm>
            <a:off x="8678851" y="3618190"/>
            <a:ext cx="565861" cy="547486"/>
          </a:xfrm>
          <a:custGeom>
            <a:avLst/>
            <a:gdLst>
              <a:gd name="T0" fmla="*/ 6702 w 8130"/>
              <a:gd name="T1" fmla="*/ 3117 h 7866"/>
              <a:gd name="T2" fmla="*/ 8130 w 8130"/>
              <a:gd name="T3" fmla="*/ 2303 h 7866"/>
              <a:gd name="T4" fmla="*/ 4065 w 8130"/>
              <a:gd name="T5" fmla="*/ 0 h 7866"/>
              <a:gd name="T6" fmla="*/ 0 w 8130"/>
              <a:gd name="T7" fmla="*/ 2303 h 7866"/>
              <a:gd name="T8" fmla="*/ 1429 w 8130"/>
              <a:gd name="T9" fmla="*/ 3117 h 7866"/>
              <a:gd name="T10" fmla="*/ 0 w 8130"/>
              <a:gd name="T11" fmla="*/ 3927 h 7866"/>
              <a:gd name="T12" fmla="*/ 1429 w 8130"/>
              <a:gd name="T13" fmla="*/ 4740 h 7866"/>
              <a:gd name="T14" fmla="*/ 0 w 8130"/>
              <a:gd name="T15" fmla="*/ 5550 h 7866"/>
              <a:gd name="T16" fmla="*/ 4065 w 8130"/>
              <a:gd name="T17" fmla="*/ 7866 h 7866"/>
              <a:gd name="T18" fmla="*/ 8130 w 8130"/>
              <a:gd name="T19" fmla="*/ 5550 h 7866"/>
              <a:gd name="T20" fmla="*/ 6702 w 8130"/>
              <a:gd name="T21" fmla="*/ 4740 h 7866"/>
              <a:gd name="T22" fmla="*/ 8130 w 8130"/>
              <a:gd name="T23" fmla="*/ 3927 h 7866"/>
              <a:gd name="T24" fmla="*/ 6702 w 8130"/>
              <a:gd name="T25" fmla="*/ 3117 h 7866"/>
              <a:gd name="T26" fmla="*/ 4065 w 8130"/>
              <a:gd name="T27" fmla="*/ 340 h 7866"/>
              <a:gd name="T28" fmla="*/ 7533 w 8130"/>
              <a:gd name="T29" fmla="*/ 2303 h 7866"/>
              <a:gd name="T30" fmla="*/ 4065 w 8130"/>
              <a:gd name="T31" fmla="*/ 4279 h 7866"/>
              <a:gd name="T32" fmla="*/ 598 w 8130"/>
              <a:gd name="T33" fmla="*/ 2303 h 7866"/>
              <a:gd name="T34" fmla="*/ 4065 w 8130"/>
              <a:gd name="T35" fmla="*/ 340 h 7866"/>
              <a:gd name="T36" fmla="*/ 1728 w 8130"/>
              <a:gd name="T37" fmla="*/ 3287 h 7866"/>
              <a:gd name="T38" fmla="*/ 4065 w 8130"/>
              <a:gd name="T39" fmla="*/ 4620 h 7866"/>
              <a:gd name="T40" fmla="*/ 6403 w 8130"/>
              <a:gd name="T41" fmla="*/ 3287 h 7866"/>
              <a:gd name="T42" fmla="*/ 7533 w 8130"/>
              <a:gd name="T43" fmla="*/ 3927 h 7866"/>
              <a:gd name="T44" fmla="*/ 4065 w 8130"/>
              <a:gd name="T45" fmla="*/ 5903 h 7866"/>
              <a:gd name="T46" fmla="*/ 598 w 8130"/>
              <a:gd name="T47" fmla="*/ 3927 h 7866"/>
              <a:gd name="T48" fmla="*/ 1728 w 8130"/>
              <a:gd name="T49" fmla="*/ 3287 h 7866"/>
              <a:gd name="T50" fmla="*/ 7533 w 8130"/>
              <a:gd name="T51" fmla="*/ 5550 h 7866"/>
              <a:gd name="T52" fmla="*/ 4065 w 8130"/>
              <a:gd name="T53" fmla="*/ 7526 h 7866"/>
              <a:gd name="T54" fmla="*/ 598 w 8130"/>
              <a:gd name="T55" fmla="*/ 5550 h 7866"/>
              <a:gd name="T56" fmla="*/ 1728 w 8130"/>
              <a:gd name="T57" fmla="*/ 4911 h 7866"/>
              <a:gd name="T58" fmla="*/ 4065 w 8130"/>
              <a:gd name="T59" fmla="*/ 6243 h 7866"/>
              <a:gd name="T60" fmla="*/ 6403 w 8130"/>
              <a:gd name="T61" fmla="*/ 4911 h 7866"/>
              <a:gd name="T62" fmla="*/ 7533 w 8130"/>
              <a:gd name="T63" fmla="*/ 5550 h 7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130" h="7866">
                <a:moveTo>
                  <a:pt x="6702" y="3117"/>
                </a:moveTo>
                <a:lnTo>
                  <a:pt x="8130" y="2303"/>
                </a:lnTo>
                <a:lnTo>
                  <a:pt x="4065" y="0"/>
                </a:lnTo>
                <a:lnTo>
                  <a:pt x="0" y="2303"/>
                </a:lnTo>
                <a:lnTo>
                  <a:pt x="1429" y="3117"/>
                </a:lnTo>
                <a:lnTo>
                  <a:pt x="0" y="3927"/>
                </a:lnTo>
                <a:lnTo>
                  <a:pt x="1429" y="4740"/>
                </a:lnTo>
                <a:lnTo>
                  <a:pt x="0" y="5550"/>
                </a:lnTo>
                <a:lnTo>
                  <a:pt x="4065" y="7866"/>
                </a:lnTo>
                <a:lnTo>
                  <a:pt x="8130" y="5550"/>
                </a:lnTo>
                <a:lnTo>
                  <a:pt x="6702" y="4740"/>
                </a:lnTo>
                <a:lnTo>
                  <a:pt x="8130" y="3927"/>
                </a:lnTo>
                <a:lnTo>
                  <a:pt x="6702" y="3117"/>
                </a:lnTo>
                <a:close/>
                <a:moveTo>
                  <a:pt x="4065" y="340"/>
                </a:moveTo>
                <a:lnTo>
                  <a:pt x="7533" y="2303"/>
                </a:lnTo>
                <a:lnTo>
                  <a:pt x="4065" y="4279"/>
                </a:lnTo>
                <a:lnTo>
                  <a:pt x="598" y="2303"/>
                </a:lnTo>
                <a:lnTo>
                  <a:pt x="4065" y="340"/>
                </a:lnTo>
                <a:close/>
                <a:moveTo>
                  <a:pt x="1728" y="3287"/>
                </a:moveTo>
                <a:lnTo>
                  <a:pt x="4065" y="4620"/>
                </a:lnTo>
                <a:lnTo>
                  <a:pt x="6403" y="3287"/>
                </a:lnTo>
                <a:lnTo>
                  <a:pt x="7533" y="3927"/>
                </a:lnTo>
                <a:lnTo>
                  <a:pt x="4065" y="5903"/>
                </a:lnTo>
                <a:lnTo>
                  <a:pt x="598" y="3927"/>
                </a:lnTo>
                <a:lnTo>
                  <a:pt x="1728" y="3287"/>
                </a:lnTo>
                <a:close/>
                <a:moveTo>
                  <a:pt x="7533" y="5550"/>
                </a:moveTo>
                <a:lnTo>
                  <a:pt x="4065" y="7526"/>
                </a:lnTo>
                <a:lnTo>
                  <a:pt x="598" y="5550"/>
                </a:lnTo>
                <a:lnTo>
                  <a:pt x="1728" y="4911"/>
                </a:lnTo>
                <a:lnTo>
                  <a:pt x="4065" y="6243"/>
                </a:lnTo>
                <a:lnTo>
                  <a:pt x="6403" y="4911"/>
                </a:lnTo>
                <a:lnTo>
                  <a:pt x="7533" y="55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886840" y="2900685"/>
            <a:ext cx="3370053" cy="2850075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3789040"/>
            <a:ext cx="6268995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CHAPTER SLIDE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5C41E98-8CBB-4869-84E8-9BBF0D2A9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kern="0" dirty="0">
                <a:solidFill>
                  <a:schemeClr val="bg1"/>
                </a:solidFill>
              </a:rPr>
              <a:t>This is a sample text.</a:t>
            </a:r>
          </a:p>
          <a:p>
            <a:r>
              <a:rPr lang="en-US" sz="2000" kern="0" dirty="0">
                <a:solidFill>
                  <a:schemeClr val="bg1"/>
                </a:solidFill>
              </a:rPr>
              <a:t>Insert your desired text here.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8986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3691E00-B513-4E2C-8ECF-61BE829448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6865" y="252248"/>
            <a:ext cx="6671992" cy="635350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837828" y="836712"/>
            <a:ext cx="3881458" cy="14344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0" b="1" dirty="0">
                <a:solidFill>
                  <a:schemeClr val="accent3"/>
                </a:solidFill>
                <a:latin typeface="Open Sans"/>
              </a:rPr>
              <a:t>About </a:t>
            </a:r>
          </a:p>
          <a:p>
            <a:pPr>
              <a:lnSpc>
                <a:spcPct val="80000"/>
              </a:lnSpc>
            </a:pPr>
            <a:r>
              <a:rPr lang="en-IN" sz="5400" b="1" dirty="0">
                <a:solidFill>
                  <a:schemeClr val="accent3"/>
                </a:solidFill>
                <a:latin typeface="Open Sans"/>
              </a:rPr>
              <a:t>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837828" y="2348880"/>
            <a:ext cx="3881459" cy="125335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40EF-C4C1-4AA3-AF03-E85548D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D68229F1-B1EA-4F33-8B63-E404BC9147FB}"/>
              </a:ext>
            </a:extLst>
          </p:cNvPr>
          <p:cNvSpPr/>
          <p:nvPr/>
        </p:nvSpPr>
        <p:spPr>
          <a:xfrm>
            <a:off x="1018736" y="2518965"/>
            <a:ext cx="1455183" cy="145518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CF7B19BB-5927-4BBF-BCE5-0CD42B2AF479}"/>
              </a:ext>
            </a:extLst>
          </p:cNvPr>
          <p:cNvSpPr/>
          <p:nvPr/>
        </p:nvSpPr>
        <p:spPr>
          <a:xfrm>
            <a:off x="2981126" y="2806142"/>
            <a:ext cx="2149223" cy="2149223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C5B01FC-1B45-4B9E-B8EF-CECFED298DBE}"/>
              </a:ext>
            </a:extLst>
          </p:cNvPr>
          <p:cNvSpPr/>
          <p:nvPr/>
        </p:nvSpPr>
        <p:spPr>
          <a:xfrm>
            <a:off x="5837431" y="2347192"/>
            <a:ext cx="1455183" cy="1455183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49D412E-1598-47B4-93BC-617C7DCA4175}"/>
              </a:ext>
            </a:extLst>
          </p:cNvPr>
          <p:cNvSpPr/>
          <p:nvPr/>
        </p:nvSpPr>
        <p:spPr>
          <a:xfrm>
            <a:off x="7769863" y="2957338"/>
            <a:ext cx="1455183" cy="1455183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3FFB4-D5C5-4B4E-BD28-FCC0704B5BC8}"/>
              </a:ext>
            </a:extLst>
          </p:cNvPr>
          <p:cNvCxnSpPr/>
          <p:nvPr/>
        </p:nvCxnSpPr>
        <p:spPr>
          <a:xfrm>
            <a:off x="2576627" y="3392178"/>
            <a:ext cx="287221" cy="28722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E007AC-57D1-4AE7-B316-D78D41C6FA07}"/>
              </a:ext>
            </a:extLst>
          </p:cNvPr>
          <p:cNvCxnSpPr>
            <a:cxnSpLocks/>
          </p:cNvCxnSpPr>
          <p:nvPr/>
        </p:nvCxnSpPr>
        <p:spPr>
          <a:xfrm flipH="1">
            <a:off x="5242268" y="3235260"/>
            <a:ext cx="496307" cy="49630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2B0BA-EDAE-40C8-82E5-CF9F64D4F8C0}"/>
              </a:ext>
            </a:extLst>
          </p:cNvPr>
          <p:cNvCxnSpPr/>
          <p:nvPr/>
        </p:nvCxnSpPr>
        <p:spPr>
          <a:xfrm>
            <a:off x="7383758" y="3222360"/>
            <a:ext cx="287221" cy="28722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C74801-FA5F-42C9-8DC4-CAF211D9D4ED}"/>
              </a:ext>
            </a:extLst>
          </p:cNvPr>
          <p:cNvSpPr txBox="1"/>
          <p:nvPr/>
        </p:nvSpPr>
        <p:spPr>
          <a:xfrm>
            <a:off x="4055737" y="5080991"/>
            <a:ext cx="275284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C05632-2416-442B-9B31-71E443F9C78E}"/>
              </a:ext>
            </a:extLst>
          </p:cNvPr>
          <p:cNvSpPr txBox="1"/>
          <p:nvPr/>
        </p:nvSpPr>
        <p:spPr>
          <a:xfrm>
            <a:off x="6565022" y="1505589"/>
            <a:ext cx="275284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2DB87A-ABAB-415A-BFAE-0A3E711E4332}"/>
              </a:ext>
            </a:extLst>
          </p:cNvPr>
          <p:cNvSpPr txBox="1"/>
          <p:nvPr/>
        </p:nvSpPr>
        <p:spPr>
          <a:xfrm>
            <a:off x="8508900" y="4624152"/>
            <a:ext cx="266118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24C461-DA09-457A-9012-AF0CE4DD1B0F}"/>
              </a:ext>
            </a:extLst>
          </p:cNvPr>
          <p:cNvSpPr txBox="1"/>
          <p:nvPr/>
        </p:nvSpPr>
        <p:spPr>
          <a:xfrm>
            <a:off x="1746327" y="1618467"/>
            <a:ext cx="2752848" cy="6624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54487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94FEC-5C13-4C9A-9E2F-12FB416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REACH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40EF-C4C1-4AA3-AF03-E85548D2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9261-2C31-44E7-A17A-B9A4602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CE8B0C24-7461-4E71-BF63-AF57EE2172C6}"/>
              </a:ext>
            </a:extLst>
          </p:cNvPr>
          <p:cNvGrpSpPr/>
          <p:nvPr/>
        </p:nvGrpSpPr>
        <p:grpSpPr>
          <a:xfrm>
            <a:off x="609441" y="1772816"/>
            <a:ext cx="7286261" cy="3528392"/>
            <a:chOff x="685800" y="1125538"/>
            <a:chExt cx="7156451" cy="3465512"/>
          </a:xfrm>
          <a:gradFill>
            <a:gsLst>
              <a:gs pos="0">
                <a:schemeClr val="accent4"/>
              </a:gs>
              <a:gs pos="96000">
                <a:schemeClr val="accent5"/>
              </a:gs>
            </a:gsLst>
            <a:lin ang="2400000" scaled="0"/>
          </a:gradFill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BA019C6-4C40-4276-A8FC-D4A2927A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5DCA927-97FE-4325-BED8-943199DA3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CCB6AC8-9598-4D66-8078-7A13C7CD3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6183575-EBAB-434E-BFDD-FE79AAE2C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DAB2F2F-A5CE-4864-A4B9-8944EF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FD4E0DA-9A92-483C-B047-B430D5B09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1BCED9D-3CE2-4317-B172-AE474549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1C5CF447-B5F7-41A9-B891-EC14752AD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81D97B2B-5D8C-46C5-A19F-CB1CE3778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0E986789-D54B-41C0-BFD4-D4D1D385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2B39325-EBB8-4921-BED4-15D19E625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EF1F828-1835-4F96-AC7E-DCC4FE3B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5872DDB-49B6-4ED0-91A6-8877216E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D0400A63-D15F-4199-A4DF-51DEFD3A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C242DA23-1C5E-44FF-8881-BEFC8B881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B832D01C-F5A5-47B2-95E5-CAC532645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3A50CCD-4258-414C-B836-2F658F85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5AB03101-2883-4347-9B0A-A9FF8B021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0F8BE037-0393-48AD-8D88-59478B7D1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862BE0F4-A614-45D0-B9A9-8693D60DC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8E07A530-1C55-4D10-B8C1-8BB9B8CC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B1979DAF-111D-42D2-914D-A2358F975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750C9706-84DD-47D9-A55D-D5A273FB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461177-441F-4ED6-85E4-0E20C366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58143113-85E3-48F6-B1A3-0135F3D4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B1FA7C72-3F7C-49D7-925C-3DAD0B83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88E889E7-3221-414E-8A01-DDB0D5D99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4831081E-F9C8-49A5-8144-A9EDFDF75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5B43912-F5A8-4D28-955C-9E9FCBF30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67DBD912-62DF-411D-B751-0BAF9A95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D8112A6A-195F-4DAE-95C3-1E3DB4F1C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4C161009-C10B-4B79-8441-A64319AA5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B3B23693-DCF4-4AFF-B40C-026E441C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330F40AF-2913-4679-B4A0-4E1705BF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E2226CFD-E132-42FB-842E-09D7F75B1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A33F02A3-99EE-4E78-A7F7-4FE80949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F8BD1BFB-D1F2-4B43-8C08-45BAFD4D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EFFE1DDC-C900-40BF-A22C-FF879E165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65BEB85-16B9-454F-91FF-35DC6400C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8F7378AD-C9AF-446D-85D3-695A4827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F249CFC0-4B93-4D89-8118-4EBEC45F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C224E939-F187-4E1F-976A-6441F414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DFE3FC5-25FB-4349-B075-80600C36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0A61A64E-A0CF-4806-A7F2-A2CFFB9C8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93D59D6-97B9-4B00-AA33-C5F9D102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989B0563-4037-45F7-B77E-CC345AB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52">
              <a:extLst>
                <a:ext uri="{FF2B5EF4-FFF2-40B4-BE49-F238E27FC236}">
                  <a16:creationId xmlns:a16="http://schemas.microsoft.com/office/drawing/2014/main" id="{2967070F-A416-4687-9121-5757AAB6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6580B986-1C2F-4AF5-A6D5-9702EEE8D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54">
              <a:extLst>
                <a:ext uri="{FF2B5EF4-FFF2-40B4-BE49-F238E27FC236}">
                  <a16:creationId xmlns:a16="http://schemas.microsoft.com/office/drawing/2014/main" id="{E149F2F3-B409-41DE-B3E3-1D6DC25FF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55">
              <a:extLst>
                <a:ext uri="{FF2B5EF4-FFF2-40B4-BE49-F238E27FC236}">
                  <a16:creationId xmlns:a16="http://schemas.microsoft.com/office/drawing/2014/main" id="{1DF13D2E-58E1-4A2A-962A-BADEFA604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56">
              <a:extLst>
                <a:ext uri="{FF2B5EF4-FFF2-40B4-BE49-F238E27FC236}">
                  <a16:creationId xmlns:a16="http://schemas.microsoft.com/office/drawing/2014/main" id="{02A6FDBD-A280-47B4-A940-DEA724FFC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DA0F3C7A-AC2A-4741-9BC6-5103FBE56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58">
              <a:extLst>
                <a:ext uri="{FF2B5EF4-FFF2-40B4-BE49-F238E27FC236}">
                  <a16:creationId xmlns:a16="http://schemas.microsoft.com/office/drawing/2014/main" id="{75C021BB-B012-460B-A294-5CDC5211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59">
              <a:extLst>
                <a:ext uri="{FF2B5EF4-FFF2-40B4-BE49-F238E27FC236}">
                  <a16:creationId xmlns:a16="http://schemas.microsoft.com/office/drawing/2014/main" id="{C23BF3A9-3A7F-4498-9465-D2384F541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2AEAC1D-AE35-46B9-ACB6-631A618F1219}"/>
              </a:ext>
            </a:extLst>
          </p:cNvPr>
          <p:cNvSpPr txBox="1"/>
          <p:nvPr/>
        </p:nvSpPr>
        <p:spPr>
          <a:xfrm>
            <a:off x="8634326" y="4131269"/>
            <a:ext cx="2945058" cy="154882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35E1CC71-69B7-47B9-B074-38B869A0E1AE}"/>
              </a:ext>
            </a:extLst>
          </p:cNvPr>
          <p:cNvSpPr/>
          <p:nvPr/>
        </p:nvSpPr>
        <p:spPr>
          <a:xfrm>
            <a:off x="6059487" y="1996085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18EA805F-D262-4946-A1B0-5612D6DC4AB6}"/>
              </a:ext>
            </a:extLst>
          </p:cNvPr>
          <p:cNvSpPr/>
          <p:nvPr/>
        </p:nvSpPr>
        <p:spPr>
          <a:xfrm>
            <a:off x="5596643" y="3305596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BE3541A1-3A5E-4C4C-AFA4-04FA4D5F090F}"/>
              </a:ext>
            </a:extLst>
          </p:cNvPr>
          <p:cNvSpPr/>
          <p:nvPr/>
        </p:nvSpPr>
        <p:spPr>
          <a:xfrm>
            <a:off x="6714580" y="417972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85C50B73-6466-40CE-8C7A-B0D9548BBEA5}"/>
              </a:ext>
            </a:extLst>
          </p:cNvPr>
          <p:cNvSpPr/>
          <p:nvPr/>
        </p:nvSpPr>
        <p:spPr>
          <a:xfrm>
            <a:off x="4988138" y="363381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2D1A33C9-024C-4F0C-BA48-DA2D6B09BDF5}"/>
              </a:ext>
            </a:extLst>
          </p:cNvPr>
          <p:cNvSpPr/>
          <p:nvPr/>
        </p:nvSpPr>
        <p:spPr>
          <a:xfrm>
            <a:off x="2517893" y="2978724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AF1909B5-7BD3-4D39-A3ED-AFE34B4FFD01}"/>
              </a:ext>
            </a:extLst>
          </p:cNvPr>
          <p:cNvSpPr/>
          <p:nvPr/>
        </p:nvSpPr>
        <p:spPr>
          <a:xfrm>
            <a:off x="2572484" y="4077369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0FEF6514-EBC4-4813-B309-28A12C6A18E3}"/>
              </a:ext>
            </a:extLst>
          </p:cNvPr>
          <p:cNvSpPr/>
          <p:nvPr/>
        </p:nvSpPr>
        <p:spPr>
          <a:xfrm>
            <a:off x="2238113" y="2030205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6D0E14D3-8DBF-47B8-8399-E30E1E80AD2B}"/>
              </a:ext>
            </a:extLst>
          </p:cNvPr>
          <p:cNvSpPr/>
          <p:nvPr/>
        </p:nvSpPr>
        <p:spPr>
          <a:xfrm>
            <a:off x="2326823" y="3046963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2B5071FC-BCA6-4D33-99F9-978816D0239B}"/>
              </a:ext>
            </a:extLst>
          </p:cNvPr>
          <p:cNvSpPr/>
          <p:nvPr/>
        </p:nvSpPr>
        <p:spPr>
          <a:xfrm>
            <a:off x="4032793" y="2842246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6B329CEC-1680-4758-AB76-D9277CC8075F}"/>
              </a:ext>
            </a:extLst>
          </p:cNvPr>
          <p:cNvSpPr/>
          <p:nvPr/>
        </p:nvSpPr>
        <p:spPr>
          <a:xfrm>
            <a:off x="4230685" y="277400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55D294CD-936E-450E-8D24-514C4B44E411}"/>
              </a:ext>
            </a:extLst>
          </p:cNvPr>
          <p:cNvSpPr/>
          <p:nvPr/>
        </p:nvSpPr>
        <p:spPr>
          <a:xfrm>
            <a:off x="4217038" y="2528348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91260FDD-887A-445D-8BE2-917EFAB10426}"/>
              </a:ext>
            </a:extLst>
          </p:cNvPr>
          <p:cNvSpPr/>
          <p:nvPr/>
        </p:nvSpPr>
        <p:spPr>
          <a:xfrm>
            <a:off x="5070023" y="3101554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E89A0CC4-5C70-4CFE-9959-F2B7EE04232E}"/>
              </a:ext>
            </a:extLst>
          </p:cNvPr>
          <p:cNvSpPr/>
          <p:nvPr/>
        </p:nvSpPr>
        <p:spPr>
          <a:xfrm>
            <a:off x="5165557" y="3306270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EE4820E5-DC56-41D9-AB73-8B4FCA3D1065}"/>
              </a:ext>
            </a:extLst>
          </p:cNvPr>
          <p:cNvSpPr/>
          <p:nvPr/>
        </p:nvSpPr>
        <p:spPr>
          <a:xfrm>
            <a:off x="5615933" y="3572401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B8B786D4-ADDF-4AC8-8695-9D3A626BE094}"/>
              </a:ext>
            </a:extLst>
          </p:cNvPr>
          <p:cNvSpPr/>
          <p:nvPr/>
        </p:nvSpPr>
        <p:spPr>
          <a:xfrm>
            <a:off x="6284674" y="2828598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B83C47CF-F72F-46FD-AEEE-DF03553E5BD2}"/>
              </a:ext>
            </a:extLst>
          </p:cNvPr>
          <p:cNvSpPr/>
          <p:nvPr/>
        </p:nvSpPr>
        <p:spPr>
          <a:xfrm>
            <a:off x="6148196" y="2801302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AECBD6E2-18CB-458D-AC18-E90A632C8031}"/>
              </a:ext>
            </a:extLst>
          </p:cNvPr>
          <p:cNvSpPr/>
          <p:nvPr/>
        </p:nvSpPr>
        <p:spPr>
          <a:xfrm>
            <a:off x="6639516" y="2712592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38EF4410-DF15-44FC-A3D1-2EA17A1BB45B}"/>
              </a:ext>
            </a:extLst>
          </p:cNvPr>
          <p:cNvSpPr/>
          <p:nvPr/>
        </p:nvSpPr>
        <p:spPr>
          <a:xfrm>
            <a:off x="6803289" y="2958251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D17BE083-BC4F-4AE3-AA7D-802BA3CB18CD}"/>
              </a:ext>
            </a:extLst>
          </p:cNvPr>
          <p:cNvSpPr/>
          <p:nvPr/>
        </p:nvSpPr>
        <p:spPr>
          <a:xfrm>
            <a:off x="6298322" y="3947713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C20128BA-5020-4F56-A416-044637096E3A}"/>
              </a:ext>
            </a:extLst>
          </p:cNvPr>
          <p:cNvSpPr/>
          <p:nvPr/>
        </p:nvSpPr>
        <p:spPr>
          <a:xfrm>
            <a:off x="6216435" y="3865827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E0D0262F-35C4-4D63-8D3D-7C5F61EF2B70}"/>
              </a:ext>
            </a:extLst>
          </p:cNvPr>
          <p:cNvSpPr/>
          <p:nvPr/>
        </p:nvSpPr>
        <p:spPr>
          <a:xfrm>
            <a:off x="4442226" y="4350322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2CACFDD9-FCEF-4A17-A508-2E8FF4036330}"/>
              </a:ext>
            </a:extLst>
          </p:cNvPr>
          <p:cNvSpPr/>
          <p:nvPr/>
        </p:nvSpPr>
        <p:spPr>
          <a:xfrm>
            <a:off x="4005498" y="3374508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CC8C3555-12B4-44F2-A65F-6BB115978277}"/>
              </a:ext>
            </a:extLst>
          </p:cNvPr>
          <p:cNvSpPr/>
          <p:nvPr/>
        </p:nvSpPr>
        <p:spPr>
          <a:xfrm>
            <a:off x="2756728" y="4636926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F79E9CA4-EAFC-4AC1-BB09-3C873875EF35}"/>
              </a:ext>
            </a:extLst>
          </p:cNvPr>
          <p:cNvSpPr/>
          <p:nvPr/>
        </p:nvSpPr>
        <p:spPr>
          <a:xfrm>
            <a:off x="2592955" y="3551929"/>
            <a:ext cx="266250" cy="26625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0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6F32A-F587-4A7A-AC2A-CCBF35E305E0}"/>
              </a:ext>
            </a:extLst>
          </p:cNvPr>
          <p:cNvGrpSpPr/>
          <p:nvPr/>
        </p:nvGrpSpPr>
        <p:grpSpPr>
          <a:xfrm>
            <a:off x="4984192" y="1029338"/>
            <a:ext cx="2220440" cy="2220440"/>
            <a:chOff x="4984192" y="980728"/>
            <a:chExt cx="2220440" cy="222044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710BEC61-72C4-496D-A005-6B59DA4AE934}"/>
                </a:ext>
              </a:extLst>
            </p:cNvPr>
            <p:cNvSpPr/>
            <p:nvPr/>
          </p:nvSpPr>
          <p:spPr>
            <a:xfrm>
              <a:off x="4984192" y="980728"/>
              <a:ext cx="2220440" cy="222044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0C0EE9F-BBFD-4270-9347-19D4DDBDD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5469" y="1658753"/>
              <a:ext cx="877887" cy="864391"/>
            </a:xfrm>
            <a:custGeom>
              <a:avLst/>
              <a:gdLst>
                <a:gd name="T0" fmla="*/ 6074 w 6093"/>
                <a:gd name="T1" fmla="*/ 4953 h 6015"/>
                <a:gd name="T2" fmla="*/ 5846 w 6093"/>
                <a:gd name="T3" fmla="*/ 4612 h 6015"/>
                <a:gd name="T4" fmla="*/ 4365 w 6093"/>
                <a:gd name="T5" fmla="*/ 3760 h 6015"/>
                <a:gd name="T6" fmla="*/ 3806 w 6093"/>
                <a:gd name="T7" fmla="*/ 3834 h 6015"/>
                <a:gd name="T8" fmla="*/ 3515 w 6093"/>
                <a:gd name="T9" fmla="*/ 4126 h 6015"/>
                <a:gd name="T10" fmla="*/ 3229 w 6093"/>
                <a:gd name="T11" fmla="*/ 4142 h 6015"/>
                <a:gd name="T12" fmla="*/ 2556 w 6093"/>
                <a:gd name="T13" fmla="*/ 3537 h 6015"/>
                <a:gd name="T14" fmla="*/ 1951 w 6093"/>
                <a:gd name="T15" fmla="*/ 2864 h 6015"/>
                <a:gd name="T16" fmla="*/ 1967 w 6093"/>
                <a:gd name="T17" fmla="*/ 2578 h 6015"/>
                <a:gd name="T18" fmla="*/ 2259 w 6093"/>
                <a:gd name="T19" fmla="*/ 2287 h 6015"/>
                <a:gd name="T20" fmla="*/ 2333 w 6093"/>
                <a:gd name="T21" fmla="*/ 1728 h 6015"/>
                <a:gd name="T22" fmla="*/ 1481 w 6093"/>
                <a:gd name="T23" fmla="*/ 247 h 6015"/>
                <a:gd name="T24" fmla="*/ 1140 w 6093"/>
                <a:gd name="T25" fmla="*/ 19 h 6015"/>
                <a:gd name="T26" fmla="*/ 751 w 6093"/>
                <a:gd name="T27" fmla="*/ 151 h 6015"/>
                <a:gd name="T28" fmla="*/ 312 w 6093"/>
                <a:gd name="T29" fmla="*/ 590 h 6015"/>
                <a:gd name="T30" fmla="*/ 298 w 6093"/>
                <a:gd name="T31" fmla="*/ 2170 h 6015"/>
                <a:gd name="T32" fmla="*/ 1802 w 6093"/>
                <a:gd name="T33" fmla="*/ 4291 h 6015"/>
                <a:gd name="T34" fmla="*/ 3923 w 6093"/>
                <a:gd name="T35" fmla="*/ 5795 h 6015"/>
                <a:gd name="T36" fmla="*/ 4853 w 6093"/>
                <a:gd name="T37" fmla="*/ 6015 h 6015"/>
                <a:gd name="T38" fmla="*/ 5503 w 6093"/>
                <a:gd name="T39" fmla="*/ 5781 h 6015"/>
                <a:gd name="T40" fmla="*/ 5942 w 6093"/>
                <a:gd name="T41" fmla="*/ 5342 h 6015"/>
                <a:gd name="T42" fmla="*/ 6074 w 6093"/>
                <a:gd name="T43" fmla="*/ 4953 h 6015"/>
                <a:gd name="T44" fmla="*/ 4268 w 6093"/>
                <a:gd name="T45" fmla="*/ 3929 h 6015"/>
                <a:gd name="T46" fmla="*/ 5749 w 6093"/>
                <a:gd name="T47" fmla="*/ 4781 h 6015"/>
                <a:gd name="T48" fmla="*/ 5881 w 6093"/>
                <a:gd name="T49" fmla="*/ 4979 h 6015"/>
                <a:gd name="T50" fmla="*/ 5831 w 6093"/>
                <a:gd name="T51" fmla="*/ 5174 h 6015"/>
                <a:gd name="T52" fmla="*/ 3864 w 6093"/>
                <a:gd name="T53" fmla="*/ 4051 h 6015"/>
                <a:gd name="T54" fmla="*/ 3944 w 6093"/>
                <a:gd name="T55" fmla="*/ 3971 h 6015"/>
                <a:gd name="T56" fmla="*/ 4268 w 6093"/>
                <a:gd name="T57" fmla="*/ 3929 h 6015"/>
                <a:gd name="T58" fmla="*/ 1114 w 6093"/>
                <a:gd name="T59" fmla="*/ 212 h 6015"/>
                <a:gd name="T60" fmla="*/ 1312 w 6093"/>
                <a:gd name="T61" fmla="*/ 344 h 6015"/>
                <a:gd name="T62" fmla="*/ 2164 w 6093"/>
                <a:gd name="T63" fmla="*/ 1825 h 6015"/>
                <a:gd name="T64" fmla="*/ 2122 w 6093"/>
                <a:gd name="T65" fmla="*/ 2149 h 6015"/>
                <a:gd name="T66" fmla="*/ 2048 w 6093"/>
                <a:gd name="T67" fmla="*/ 2223 h 6015"/>
                <a:gd name="T68" fmla="*/ 919 w 6093"/>
                <a:gd name="T69" fmla="*/ 262 h 6015"/>
                <a:gd name="T70" fmla="*/ 1078 w 6093"/>
                <a:gd name="T71" fmla="*/ 209 h 6015"/>
                <a:gd name="T72" fmla="*/ 1114 w 6093"/>
                <a:gd name="T73" fmla="*/ 212 h 6015"/>
                <a:gd name="T74" fmla="*/ 5365 w 6093"/>
                <a:gd name="T75" fmla="*/ 5644 h 6015"/>
                <a:gd name="T76" fmla="*/ 3998 w 6093"/>
                <a:gd name="T77" fmla="*/ 5616 h 6015"/>
                <a:gd name="T78" fmla="*/ 1939 w 6093"/>
                <a:gd name="T79" fmla="*/ 4154 h 6015"/>
                <a:gd name="T80" fmla="*/ 477 w 6093"/>
                <a:gd name="T81" fmla="*/ 2095 h 6015"/>
                <a:gd name="T82" fmla="*/ 449 w 6093"/>
                <a:gd name="T83" fmla="*/ 728 h 6015"/>
                <a:gd name="T84" fmla="*/ 775 w 6093"/>
                <a:gd name="T85" fmla="*/ 402 h 6015"/>
                <a:gd name="T86" fmla="*/ 1906 w 6093"/>
                <a:gd name="T87" fmla="*/ 2365 h 6015"/>
                <a:gd name="T88" fmla="*/ 1830 w 6093"/>
                <a:gd name="T89" fmla="*/ 2441 h 6015"/>
                <a:gd name="T90" fmla="*/ 1800 w 6093"/>
                <a:gd name="T91" fmla="*/ 2986 h 6015"/>
                <a:gd name="T92" fmla="*/ 2419 w 6093"/>
                <a:gd name="T93" fmla="*/ 3674 h 6015"/>
                <a:gd name="T94" fmla="*/ 3107 w 6093"/>
                <a:gd name="T95" fmla="*/ 4293 h 6015"/>
                <a:gd name="T96" fmla="*/ 3652 w 6093"/>
                <a:gd name="T97" fmla="*/ 4263 h 6015"/>
                <a:gd name="T98" fmla="*/ 3721 w 6093"/>
                <a:gd name="T99" fmla="*/ 4194 h 6015"/>
                <a:gd name="T100" fmla="*/ 5691 w 6093"/>
                <a:gd name="T101" fmla="*/ 5318 h 6015"/>
                <a:gd name="T102" fmla="*/ 5365 w 6093"/>
                <a:gd name="T103" fmla="*/ 5644 h 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93" h="6015">
                  <a:moveTo>
                    <a:pt x="6074" y="4953"/>
                  </a:moveTo>
                  <a:cubicBezTo>
                    <a:pt x="6055" y="4809"/>
                    <a:pt x="5972" y="4685"/>
                    <a:pt x="5846" y="4612"/>
                  </a:cubicBezTo>
                  <a:cubicBezTo>
                    <a:pt x="4365" y="3760"/>
                    <a:pt x="4365" y="3760"/>
                    <a:pt x="4365" y="3760"/>
                  </a:cubicBezTo>
                  <a:cubicBezTo>
                    <a:pt x="4184" y="3656"/>
                    <a:pt x="3954" y="3686"/>
                    <a:pt x="3806" y="3834"/>
                  </a:cubicBezTo>
                  <a:cubicBezTo>
                    <a:pt x="3515" y="4126"/>
                    <a:pt x="3515" y="4126"/>
                    <a:pt x="3515" y="4126"/>
                  </a:cubicBezTo>
                  <a:cubicBezTo>
                    <a:pt x="3437" y="4203"/>
                    <a:pt x="3314" y="4210"/>
                    <a:pt x="3229" y="4142"/>
                  </a:cubicBezTo>
                  <a:cubicBezTo>
                    <a:pt x="2999" y="3957"/>
                    <a:pt x="2773" y="3753"/>
                    <a:pt x="2556" y="3537"/>
                  </a:cubicBezTo>
                  <a:cubicBezTo>
                    <a:pt x="2340" y="3320"/>
                    <a:pt x="2136" y="3094"/>
                    <a:pt x="1951" y="2864"/>
                  </a:cubicBezTo>
                  <a:cubicBezTo>
                    <a:pt x="1883" y="2779"/>
                    <a:pt x="1890" y="2656"/>
                    <a:pt x="1967" y="2578"/>
                  </a:cubicBezTo>
                  <a:cubicBezTo>
                    <a:pt x="2259" y="2287"/>
                    <a:pt x="2259" y="2287"/>
                    <a:pt x="2259" y="2287"/>
                  </a:cubicBezTo>
                  <a:cubicBezTo>
                    <a:pt x="2407" y="2139"/>
                    <a:pt x="2437" y="1909"/>
                    <a:pt x="2333" y="1728"/>
                  </a:cubicBezTo>
                  <a:cubicBezTo>
                    <a:pt x="1481" y="247"/>
                    <a:pt x="1481" y="247"/>
                    <a:pt x="1481" y="247"/>
                  </a:cubicBezTo>
                  <a:cubicBezTo>
                    <a:pt x="1408" y="121"/>
                    <a:pt x="1284" y="38"/>
                    <a:pt x="1140" y="19"/>
                  </a:cubicBezTo>
                  <a:cubicBezTo>
                    <a:pt x="995" y="0"/>
                    <a:pt x="854" y="48"/>
                    <a:pt x="751" y="151"/>
                  </a:cubicBezTo>
                  <a:cubicBezTo>
                    <a:pt x="312" y="590"/>
                    <a:pt x="312" y="590"/>
                    <a:pt x="312" y="590"/>
                  </a:cubicBezTo>
                  <a:cubicBezTo>
                    <a:pt x="5" y="897"/>
                    <a:pt x="0" y="1458"/>
                    <a:pt x="298" y="2170"/>
                  </a:cubicBezTo>
                  <a:cubicBezTo>
                    <a:pt x="584" y="2854"/>
                    <a:pt x="1118" y="3608"/>
                    <a:pt x="1802" y="4291"/>
                  </a:cubicBezTo>
                  <a:cubicBezTo>
                    <a:pt x="2485" y="4975"/>
                    <a:pt x="3239" y="5509"/>
                    <a:pt x="3923" y="5795"/>
                  </a:cubicBezTo>
                  <a:cubicBezTo>
                    <a:pt x="4274" y="5942"/>
                    <a:pt x="4588" y="6015"/>
                    <a:pt x="4853" y="6015"/>
                  </a:cubicBezTo>
                  <a:cubicBezTo>
                    <a:pt x="5126" y="6015"/>
                    <a:pt x="5347" y="5937"/>
                    <a:pt x="5503" y="5781"/>
                  </a:cubicBezTo>
                  <a:cubicBezTo>
                    <a:pt x="5942" y="5342"/>
                    <a:pt x="5942" y="5342"/>
                    <a:pt x="5942" y="5342"/>
                  </a:cubicBezTo>
                  <a:cubicBezTo>
                    <a:pt x="6045" y="5239"/>
                    <a:pt x="6093" y="5098"/>
                    <a:pt x="6074" y="4953"/>
                  </a:cubicBezTo>
                  <a:close/>
                  <a:moveTo>
                    <a:pt x="4268" y="3929"/>
                  </a:moveTo>
                  <a:cubicBezTo>
                    <a:pt x="5749" y="4781"/>
                    <a:pt x="5749" y="4781"/>
                    <a:pt x="5749" y="4781"/>
                  </a:cubicBezTo>
                  <a:cubicBezTo>
                    <a:pt x="5822" y="4823"/>
                    <a:pt x="5870" y="4895"/>
                    <a:pt x="5881" y="4979"/>
                  </a:cubicBezTo>
                  <a:cubicBezTo>
                    <a:pt x="5890" y="5049"/>
                    <a:pt x="5872" y="5118"/>
                    <a:pt x="5831" y="5174"/>
                  </a:cubicBezTo>
                  <a:cubicBezTo>
                    <a:pt x="3864" y="4051"/>
                    <a:pt x="3864" y="4051"/>
                    <a:pt x="3864" y="4051"/>
                  </a:cubicBezTo>
                  <a:cubicBezTo>
                    <a:pt x="3944" y="3971"/>
                    <a:pt x="3944" y="3971"/>
                    <a:pt x="3944" y="3971"/>
                  </a:cubicBezTo>
                  <a:cubicBezTo>
                    <a:pt x="4029" y="3886"/>
                    <a:pt x="4163" y="3868"/>
                    <a:pt x="4268" y="3929"/>
                  </a:cubicBezTo>
                  <a:close/>
                  <a:moveTo>
                    <a:pt x="1114" y="212"/>
                  </a:moveTo>
                  <a:cubicBezTo>
                    <a:pt x="1198" y="223"/>
                    <a:pt x="1270" y="271"/>
                    <a:pt x="1312" y="344"/>
                  </a:cubicBezTo>
                  <a:cubicBezTo>
                    <a:pt x="2164" y="1825"/>
                    <a:pt x="2164" y="1825"/>
                    <a:pt x="2164" y="1825"/>
                  </a:cubicBezTo>
                  <a:cubicBezTo>
                    <a:pt x="2225" y="1930"/>
                    <a:pt x="2207" y="2064"/>
                    <a:pt x="2122" y="2149"/>
                  </a:cubicBezTo>
                  <a:cubicBezTo>
                    <a:pt x="2048" y="2223"/>
                    <a:pt x="2048" y="2223"/>
                    <a:pt x="2048" y="2223"/>
                  </a:cubicBezTo>
                  <a:cubicBezTo>
                    <a:pt x="919" y="262"/>
                    <a:pt x="919" y="262"/>
                    <a:pt x="919" y="262"/>
                  </a:cubicBezTo>
                  <a:cubicBezTo>
                    <a:pt x="965" y="228"/>
                    <a:pt x="1021" y="209"/>
                    <a:pt x="1078" y="209"/>
                  </a:cubicBezTo>
                  <a:cubicBezTo>
                    <a:pt x="1090" y="209"/>
                    <a:pt x="1102" y="210"/>
                    <a:pt x="1114" y="212"/>
                  </a:cubicBezTo>
                  <a:close/>
                  <a:moveTo>
                    <a:pt x="5365" y="5644"/>
                  </a:moveTo>
                  <a:cubicBezTo>
                    <a:pt x="5122" y="5888"/>
                    <a:pt x="4623" y="5877"/>
                    <a:pt x="3998" y="5616"/>
                  </a:cubicBezTo>
                  <a:cubicBezTo>
                    <a:pt x="3337" y="5339"/>
                    <a:pt x="2605" y="4820"/>
                    <a:pt x="1939" y="4154"/>
                  </a:cubicBezTo>
                  <a:cubicBezTo>
                    <a:pt x="1273" y="3488"/>
                    <a:pt x="754" y="2756"/>
                    <a:pt x="477" y="2095"/>
                  </a:cubicBezTo>
                  <a:cubicBezTo>
                    <a:pt x="216" y="1470"/>
                    <a:pt x="205" y="971"/>
                    <a:pt x="449" y="728"/>
                  </a:cubicBezTo>
                  <a:cubicBezTo>
                    <a:pt x="775" y="402"/>
                    <a:pt x="775" y="402"/>
                    <a:pt x="775" y="402"/>
                  </a:cubicBezTo>
                  <a:cubicBezTo>
                    <a:pt x="1906" y="2365"/>
                    <a:pt x="1906" y="2365"/>
                    <a:pt x="1906" y="2365"/>
                  </a:cubicBezTo>
                  <a:cubicBezTo>
                    <a:pt x="1830" y="2441"/>
                    <a:pt x="1830" y="2441"/>
                    <a:pt x="1830" y="2441"/>
                  </a:cubicBezTo>
                  <a:cubicBezTo>
                    <a:pt x="1682" y="2589"/>
                    <a:pt x="1669" y="2823"/>
                    <a:pt x="1800" y="2986"/>
                  </a:cubicBezTo>
                  <a:cubicBezTo>
                    <a:pt x="1989" y="3221"/>
                    <a:pt x="2198" y="3453"/>
                    <a:pt x="2419" y="3674"/>
                  </a:cubicBezTo>
                  <a:cubicBezTo>
                    <a:pt x="2640" y="3895"/>
                    <a:pt x="2872" y="4104"/>
                    <a:pt x="3107" y="4293"/>
                  </a:cubicBezTo>
                  <a:cubicBezTo>
                    <a:pt x="3270" y="4424"/>
                    <a:pt x="3504" y="4411"/>
                    <a:pt x="3652" y="4263"/>
                  </a:cubicBezTo>
                  <a:cubicBezTo>
                    <a:pt x="3721" y="4194"/>
                    <a:pt x="3721" y="4194"/>
                    <a:pt x="3721" y="4194"/>
                  </a:cubicBezTo>
                  <a:cubicBezTo>
                    <a:pt x="5691" y="5318"/>
                    <a:pt x="5691" y="5318"/>
                    <a:pt x="5691" y="5318"/>
                  </a:cubicBezTo>
                  <a:cubicBezTo>
                    <a:pt x="5365" y="5644"/>
                    <a:pt x="5365" y="5644"/>
                    <a:pt x="5365" y="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8CDA65-BE3E-4CFF-9C67-882A023B6275}"/>
              </a:ext>
            </a:extLst>
          </p:cNvPr>
          <p:cNvGrpSpPr/>
          <p:nvPr/>
        </p:nvGrpSpPr>
        <p:grpSpPr>
          <a:xfrm>
            <a:off x="995989" y="3808123"/>
            <a:ext cx="10196847" cy="707886"/>
            <a:chOff x="995989" y="3845306"/>
            <a:chExt cx="10196847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7A7224-C0A0-43CD-A553-EE0ACE0B8A14}"/>
                </a:ext>
              </a:extLst>
            </p:cNvPr>
            <p:cNvGrpSpPr/>
            <p:nvPr/>
          </p:nvGrpSpPr>
          <p:grpSpPr>
            <a:xfrm>
              <a:off x="995989" y="3906862"/>
              <a:ext cx="3368943" cy="584775"/>
              <a:chOff x="923167" y="3160568"/>
              <a:chExt cx="3368943" cy="58477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2565499-8870-434F-BB4D-B16D3C974ABE}"/>
                  </a:ext>
                </a:extLst>
              </p:cNvPr>
              <p:cNvSpPr/>
              <p:nvPr/>
            </p:nvSpPr>
            <p:spPr>
              <a:xfrm>
                <a:off x="1414653" y="3160568"/>
                <a:ext cx="2877457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This is a sample text. Insert your desired text here. 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D20013E-14B5-4815-B7EF-6DCB2C08E6CD}"/>
                  </a:ext>
                </a:extLst>
              </p:cNvPr>
              <p:cNvGrpSpPr/>
              <p:nvPr/>
            </p:nvGrpSpPr>
            <p:grpSpPr>
              <a:xfrm>
                <a:off x="923167" y="3299559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15" name="Freeform 5">
                  <a:extLst>
                    <a:ext uri="{FF2B5EF4-FFF2-40B4-BE49-F238E27FC236}">
                      <a16:creationId xmlns:a16="http://schemas.microsoft.com/office/drawing/2014/main" id="{ED0E849D-98B9-4D5B-9CE7-6EC0DE7D8D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C922DB5D-19A1-4C8B-A6B3-8A90BFD361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727AE3-0E0C-4463-875E-820D98A0D26D}"/>
                </a:ext>
              </a:extLst>
            </p:cNvPr>
            <p:cNvGrpSpPr/>
            <p:nvPr/>
          </p:nvGrpSpPr>
          <p:grpSpPr>
            <a:xfrm>
              <a:off x="4816609" y="3845306"/>
              <a:ext cx="2595643" cy="707886"/>
              <a:chOff x="897522" y="3967464"/>
              <a:chExt cx="2595643" cy="70788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4B8F28-4CDE-45B5-A517-454E838FD492}"/>
                  </a:ext>
                </a:extLst>
              </p:cNvPr>
              <p:cNvSpPr/>
              <p:nvPr/>
            </p:nvSpPr>
            <p:spPr>
              <a:xfrm>
                <a:off x="1414654" y="3967464"/>
                <a:ext cx="207851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(999) 999-9999</a:t>
                </a:r>
              </a:p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(999) 999-9999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601A995-678F-4BC9-97F3-36AB55DE64CE}"/>
                  </a:ext>
                </a:extLst>
              </p:cNvPr>
              <p:cNvGrpSpPr/>
              <p:nvPr/>
            </p:nvGrpSpPr>
            <p:grpSpPr>
              <a:xfrm>
                <a:off x="897522" y="4188219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B83C3A10-5F9F-4571-A048-28E24BF9B2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009F3782-51DC-413F-BD15-F7A5D1168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BE257C59-5515-4929-9F0C-EFFA5E36D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A8B97A-2C0B-49FF-8919-C89457ACB5BB}"/>
                </a:ext>
              </a:extLst>
            </p:cNvPr>
            <p:cNvGrpSpPr/>
            <p:nvPr/>
          </p:nvGrpSpPr>
          <p:grpSpPr>
            <a:xfrm>
              <a:off x="7863930" y="3906862"/>
              <a:ext cx="3328906" cy="584775"/>
              <a:chOff x="887210" y="4932457"/>
              <a:chExt cx="3328906" cy="58477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358EBF-85ED-41FB-AC3F-AB4D5B1179DF}"/>
                  </a:ext>
                </a:extLst>
              </p:cNvPr>
              <p:cNvSpPr/>
              <p:nvPr/>
            </p:nvSpPr>
            <p:spPr>
              <a:xfrm>
                <a:off x="1475614" y="4932457"/>
                <a:ext cx="274050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slidemodel.com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Open Sans" panose="020B0606030504020204"/>
                    <a:cs typeface="Arial" panose="020B0604020202020204" pitchFamily="34" charset="0"/>
                  </a:rPr>
                  <a:t>support@slidemodel.com</a:t>
                </a: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932EA6FE-FBCD-474C-B868-D7DB3E9B14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210" y="508102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2480944" y="4868736"/>
            <a:ext cx="7226936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54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8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2A912D7-EF60-4AF1-9263-B3CCE9ED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05" y="6138660"/>
            <a:ext cx="1302416" cy="2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937" y="4297"/>
            <a:ext cx="12131816" cy="68376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254" y="4645040"/>
            <a:ext cx="2825804" cy="60659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1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1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7039" y="4032020"/>
            <a:ext cx="1835569" cy="73928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533" y="3362589"/>
            <a:ext cx="4135847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3673" y="721814"/>
            <a:ext cx="4303198" cy="356116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84" tIns="45492" rIns="90984" bIns="454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7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1295" y="5334474"/>
            <a:ext cx="2536613" cy="3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1669" y="4844651"/>
            <a:ext cx="4698476" cy="90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945" marR="0" lvl="0" indent="-168945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8945" marR="0" lvl="0" indent="-168945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8945" marR="0" lvl="0" indent="-168945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1680" y="4464150"/>
            <a:ext cx="5887603" cy="36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" y="6110720"/>
            <a:ext cx="12131816" cy="6725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88" y="1848935"/>
            <a:ext cx="5563548" cy="13621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40" y="774490"/>
            <a:ext cx="2778063" cy="5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850" y="2010852"/>
            <a:ext cx="3607239" cy="826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275" y="1381322"/>
            <a:ext cx="5004375" cy="336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1180" y="886773"/>
            <a:ext cx="3938449" cy="23021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4543" y="2751286"/>
            <a:ext cx="525654" cy="45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35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2952" y="2310715"/>
            <a:ext cx="268730" cy="36873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8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7" name="Group 72">
            <a:extLst>
              <a:ext uri="{FF2B5EF4-FFF2-40B4-BE49-F238E27FC236}">
                <a16:creationId xmlns:a16="http://schemas.microsoft.com/office/drawing/2014/main" id="{F970DBA7-4C5A-40E2-B3F5-626B740C89F6}"/>
              </a:ext>
            </a:extLst>
          </p:cNvPr>
          <p:cNvGrpSpPr/>
          <p:nvPr/>
        </p:nvGrpSpPr>
        <p:grpSpPr>
          <a:xfrm>
            <a:off x="1363659" y="1051374"/>
            <a:ext cx="3147421" cy="2004319"/>
            <a:chOff x="685800" y="1125538"/>
            <a:chExt cx="7156451" cy="3465512"/>
          </a:xfrm>
          <a:gradFill>
            <a:gsLst>
              <a:gs pos="0">
                <a:srgbClr val="00BC82"/>
              </a:gs>
              <a:gs pos="96000">
                <a:srgbClr val="5D92BB"/>
              </a:gs>
            </a:gsLst>
            <a:lin ang="2400000" scaled="0"/>
          </a:gradFill>
        </p:grpSpPr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57ACEB2D-E98C-44F1-9A50-EC50DDEE4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DE41C6AE-F8EE-49CA-BFDC-C09CB40E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D3E52C3-AD26-4E05-ABE7-BEC6F638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249A8ABF-4AD5-4C3B-BFB7-1A33C50B4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7386BE6E-0616-480A-B644-5EC9D419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0E0C8919-9FC3-4F56-AA39-5D7902C43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DDF210C6-E845-42C3-BD6E-74268D16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59E744E3-CD7D-430D-A848-42D1F7C8F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62CFA3AE-18F8-4990-A4E0-A34251E37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E1B71F8D-AB3F-4CDE-8BB7-C9F03AC53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BCB8CDC9-42AD-4FE3-9FF8-026B8AC43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B60E4F58-0F06-428C-BC67-1CBDFD5BE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30E8C98F-1F27-4824-9424-B83396CA5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BAB6644F-54C8-4B01-9FC8-9ADE59D6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6D323081-6DCC-494F-8F49-CEB269C43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5A2EFA8C-A0A9-419B-AEEF-E12CA7C82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9B67F52A-C30F-4CD3-8346-E787B347C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6D51AC51-9461-41E9-820D-25D5C11E2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F77507D0-C689-4883-9945-899B1B04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4B94C164-FECC-42BC-B902-38859C54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Freeform 26">
              <a:extLst>
                <a:ext uri="{FF2B5EF4-FFF2-40B4-BE49-F238E27FC236}">
                  <a16:creationId xmlns:a16="http://schemas.microsoft.com/office/drawing/2014/main" id="{D36255B1-9DD2-45E3-8D21-A9574FB34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7579A8E7-EEF7-4563-88BE-0FC771415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D7D44B0B-3D48-4C2A-ADA9-577922B9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A0B85EDA-F775-4714-BB9F-D55343CC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48921A05-BC6B-4CCB-A40A-9D2A4A08B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F21531C3-7F2F-4952-B1D3-D45086F73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76269A7B-B4D1-4E04-B79F-15F10395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33">
              <a:extLst>
                <a:ext uri="{FF2B5EF4-FFF2-40B4-BE49-F238E27FC236}">
                  <a16:creationId xmlns:a16="http://schemas.microsoft.com/office/drawing/2014/main" id="{78938FE0-96AA-427F-A03B-4642FD78C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Freeform 34">
              <a:extLst>
                <a:ext uri="{FF2B5EF4-FFF2-40B4-BE49-F238E27FC236}">
                  <a16:creationId xmlns:a16="http://schemas.microsoft.com/office/drawing/2014/main" id="{43C75161-7540-4876-A5C2-3411D47021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Freeform 35">
              <a:extLst>
                <a:ext uri="{FF2B5EF4-FFF2-40B4-BE49-F238E27FC236}">
                  <a16:creationId xmlns:a16="http://schemas.microsoft.com/office/drawing/2014/main" id="{0ECDB0F3-D961-41E3-B744-0CA8BA31E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36">
              <a:extLst>
                <a:ext uri="{FF2B5EF4-FFF2-40B4-BE49-F238E27FC236}">
                  <a16:creationId xmlns:a16="http://schemas.microsoft.com/office/drawing/2014/main" id="{7F01A471-9DA4-4E57-BEE5-6E6CBD640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37">
              <a:extLst>
                <a:ext uri="{FF2B5EF4-FFF2-40B4-BE49-F238E27FC236}">
                  <a16:creationId xmlns:a16="http://schemas.microsoft.com/office/drawing/2014/main" id="{B9F166B7-EE51-40A6-8112-AC8E6965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38">
              <a:extLst>
                <a:ext uri="{FF2B5EF4-FFF2-40B4-BE49-F238E27FC236}">
                  <a16:creationId xmlns:a16="http://schemas.microsoft.com/office/drawing/2014/main" id="{79562575-769E-44E0-BCA7-385F4F2C9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reeform 39">
              <a:extLst>
                <a:ext uri="{FF2B5EF4-FFF2-40B4-BE49-F238E27FC236}">
                  <a16:creationId xmlns:a16="http://schemas.microsoft.com/office/drawing/2014/main" id="{A04294FA-3C02-49F8-BE25-C5117626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40">
              <a:extLst>
                <a:ext uri="{FF2B5EF4-FFF2-40B4-BE49-F238E27FC236}">
                  <a16:creationId xmlns:a16="http://schemas.microsoft.com/office/drawing/2014/main" id="{6D308D01-8967-45A5-ADFB-20B708D7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41">
              <a:extLst>
                <a:ext uri="{FF2B5EF4-FFF2-40B4-BE49-F238E27FC236}">
                  <a16:creationId xmlns:a16="http://schemas.microsoft.com/office/drawing/2014/main" id="{345C8081-CD90-4E47-A4BC-7D2E16832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42">
              <a:extLst>
                <a:ext uri="{FF2B5EF4-FFF2-40B4-BE49-F238E27FC236}">
                  <a16:creationId xmlns:a16="http://schemas.microsoft.com/office/drawing/2014/main" id="{DCEBFBB1-32F9-4CD0-85D7-E1776CD2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4250ED36-7D64-4EE7-B028-6DA550837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44">
              <a:extLst>
                <a:ext uri="{FF2B5EF4-FFF2-40B4-BE49-F238E27FC236}">
                  <a16:creationId xmlns:a16="http://schemas.microsoft.com/office/drawing/2014/main" id="{DEC9FCA6-2ADC-45DA-99E9-161C02BD9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45">
              <a:extLst>
                <a:ext uri="{FF2B5EF4-FFF2-40B4-BE49-F238E27FC236}">
                  <a16:creationId xmlns:a16="http://schemas.microsoft.com/office/drawing/2014/main" id="{0BA165A8-6A00-43DA-80D3-0C11151B0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46">
              <a:extLst>
                <a:ext uri="{FF2B5EF4-FFF2-40B4-BE49-F238E27FC236}">
                  <a16:creationId xmlns:a16="http://schemas.microsoft.com/office/drawing/2014/main" id="{E9144751-A15F-42D7-BF5B-1F604FBB0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47">
              <a:extLst>
                <a:ext uri="{FF2B5EF4-FFF2-40B4-BE49-F238E27FC236}">
                  <a16:creationId xmlns:a16="http://schemas.microsoft.com/office/drawing/2014/main" id="{1CB7695C-86DF-4AAC-916E-75F612C5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48">
              <a:extLst>
                <a:ext uri="{FF2B5EF4-FFF2-40B4-BE49-F238E27FC236}">
                  <a16:creationId xmlns:a16="http://schemas.microsoft.com/office/drawing/2014/main" id="{48C0A931-C95B-4D12-BF62-060DC6B5D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49">
              <a:extLst>
                <a:ext uri="{FF2B5EF4-FFF2-40B4-BE49-F238E27FC236}">
                  <a16:creationId xmlns:a16="http://schemas.microsoft.com/office/drawing/2014/main" id="{185CB383-B2EC-4765-A449-AEACF2F9A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50">
              <a:extLst>
                <a:ext uri="{FF2B5EF4-FFF2-40B4-BE49-F238E27FC236}">
                  <a16:creationId xmlns:a16="http://schemas.microsoft.com/office/drawing/2014/main" id="{186F0E53-89D3-4111-B433-7378A0BBA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51">
              <a:extLst>
                <a:ext uri="{FF2B5EF4-FFF2-40B4-BE49-F238E27FC236}">
                  <a16:creationId xmlns:a16="http://schemas.microsoft.com/office/drawing/2014/main" id="{84E11D1D-32D6-4F01-95BA-BD310B9CB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reeform 52">
              <a:extLst>
                <a:ext uri="{FF2B5EF4-FFF2-40B4-BE49-F238E27FC236}">
                  <a16:creationId xmlns:a16="http://schemas.microsoft.com/office/drawing/2014/main" id="{01D71946-A23F-4552-BCC0-B3DDC5EE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reeform 53">
              <a:extLst>
                <a:ext uri="{FF2B5EF4-FFF2-40B4-BE49-F238E27FC236}">
                  <a16:creationId xmlns:a16="http://schemas.microsoft.com/office/drawing/2014/main" id="{9E3D01CD-33CD-40E1-87E0-05A9C02F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reeform 54">
              <a:extLst>
                <a:ext uri="{FF2B5EF4-FFF2-40B4-BE49-F238E27FC236}">
                  <a16:creationId xmlns:a16="http://schemas.microsoft.com/office/drawing/2014/main" id="{525F0FFF-BD63-42A4-81AF-584C40A05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reeform 55">
              <a:extLst>
                <a:ext uri="{FF2B5EF4-FFF2-40B4-BE49-F238E27FC236}">
                  <a16:creationId xmlns:a16="http://schemas.microsoft.com/office/drawing/2014/main" id="{6CC74694-BA39-4DAE-B06F-61BA49582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reeform 56">
              <a:extLst>
                <a:ext uri="{FF2B5EF4-FFF2-40B4-BE49-F238E27FC236}">
                  <a16:creationId xmlns:a16="http://schemas.microsoft.com/office/drawing/2014/main" id="{565F7A24-35B8-4680-856C-748B7C736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reeform 57">
              <a:extLst>
                <a:ext uri="{FF2B5EF4-FFF2-40B4-BE49-F238E27FC236}">
                  <a16:creationId xmlns:a16="http://schemas.microsoft.com/office/drawing/2014/main" id="{BC7B5051-C0AE-46D7-87AA-D84492A7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reeform 58">
              <a:extLst>
                <a:ext uri="{FF2B5EF4-FFF2-40B4-BE49-F238E27FC236}">
                  <a16:creationId xmlns:a16="http://schemas.microsoft.com/office/drawing/2014/main" id="{E3273063-60BF-4C06-8EEB-2A250FDF6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reeform 59">
              <a:extLst>
                <a:ext uri="{FF2B5EF4-FFF2-40B4-BE49-F238E27FC236}">
                  <a16:creationId xmlns:a16="http://schemas.microsoft.com/office/drawing/2014/main" id="{F343F999-4C7D-4C7A-A2F0-4669FC732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6467</TotalTime>
  <Words>516</Words>
  <Application>Microsoft Office PowerPoint</Application>
  <PresentationFormat>Custom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TECHNOLOGY</vt:lpstr>
      <vt:lpstr>AGENDA</vt:lpstr>
      <vt:lpstr>PowerPoint Presentation</vt:lpstr>
      <vt:lpstr>PowerPoint Presentation</vt:lpstr>
      <vt:lpstr>PowerPoint Presentation</vt:lpstr>
      <vt:lpstr>PROCESS</vt:lpstr>
      <vt:lpstr>OUR REACH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161</cp:revision>
  <dcterms:created xsi:type="dcterms:W3CDTF">2013-09-12T13:05:01Z</dcterms:created>
  <dcterms:modified xsi:type="dcterms:W3CDTF">2019-02-15T17:03:05Z</dcterms:modified>
</cp:coreProperties>
</file>