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6" r:id="rId4"/>
    <p:sldId id="264" r:id="rId5"/>
    <p:sldId id="265" r:id="rId6"/>
    <p:sldId id="263" r:id="rId7"/>
    <p:sldId id="260" r:id="rId8"/>
    <p:sldId id="261" r:id="rId9"/>
    <p:sldId id="262" r:id="rId10"/>
    <p:sldId id="29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487" autoAdjust="0"/>
  </p:normalViewPr>
  <p:slideViewPr>
    <p:cSldViewPr snapToGrid="0">
      <p:cViewPr varScale="1">
        <p:scale>
          <a:sx n="105" d="100"/>
          <a:sy n="105" d="100"/>
        </p:scale>
        <p:origin x="3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0F9C2-C3FA-47FA-ACF7-18485A4943A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0B93-4F09-4F8E-9BDE-C0D6237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http://www.freepik.com/free-vector/vector-shopping-illustration-free_714480.htm#term=shopping </a:t>
            </a:r>
            <a:r>
              <a:rPr lang="en-US" dirty="0" err="1"/>
              <a:t>bag&amp;page</a:t>
            </a:r>
            <a:r>
              <a:rPr lang="en-US" dirty="0"/>
              <a:t>=1&amp;position=25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3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0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http://www.freepik.com/free-vector/smartphone-in-flat-design_765774.htm#term=mobile </a:t>
            </a:r>
            <a:r>
              <a:rPr lang="en-US" dirty="0" err="1"/>
              <a:t>phone&amp;page</a:t>
            </a:r>
            <a:r>
              <a:rPr lang="en-US" dirty="0"/>
              <a:t>=1&amp;position=11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http://www.freepik.com/free-vector/teamwork-vector-template_723248.htm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http://www.freepik.com/free-vector/business-app-free-vector_717863.htm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http://www.freepik.com/free-vector/the-key-to-success-concept_765912.htm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http://www.freepik.com/free-vector/golden-cup-vector-icon_719924.htm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http://www.freepik.com/free-vector/playing-chess-vector_750286.htm#term=chess&amp;page=1&amp;position=4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http://www.freepik.com/free-vector/rock-climber-silhouette-and-moon_684865.htm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0B93-4F09-4F8E-9BDE-C0D6237CE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7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1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3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3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6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5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9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8"/>
            <a:ext cx="5932223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5710-EF40-4ECF-9912-35A95F0EBCC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9A9A-98C8-4709-8B32-A2DC24DB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0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0" y="1011366"/>
            <a:ext cx="5112689" cy="4835268"/>
            <a:chOff x="0" y="603"/>
            <a:chExt cx="3520" cy="3329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0" y="834"/>
              <a:ext cx="1984" cy="1390"/>
            </a:xfrm>
            <a:custGeom>
              <a:avLst/>
              <a:gdLst>
                <a:gd name="T0" fmla="*/ 1578 w 1984"/>
                <a:gd name="T1" fmla="*/ 4 h 1390"/>
                <a:gd name="T2" fmla="*/ 1667 w 1984"/>
                <a:gd name="T3" fmla="*/ 45 h 1390"/>
                <a:gd name="T4" fmla="*/ 1774 w 1984"/>
                <a:gd name="T5" fmla="*/ 95 h 1390"/>
                <a:gd name="T6" fmla="*/ 1874 w 1984"/>
                <a:gd name="T7" fmla="*/ 142 h 1390"/>
                <a:gd name="T8" fmla="*/ 1940 w 1984"/>
                <a:gd name="T9" fmla="*/ 184 h 1390"/>
                <a:gd name="T10" fmla="*/ 1971 w 1984"/>
                <a:gd name="T11" fmla="*/ 248 h 1390"/>
                <a:gd name="T12" fmla="*/ 1977 w 1984"/>
                <a:gd name="T13" fmla="*/ 305 h 1390"/>
                <a:gd name="T14" fmla="*/ 1983 w 1984"/>
                <a:gd name="T15" fmla="*/ 356 h 1390"/>
                <a:gd name="T16" fmla="*/ 1980 w 1984"/>
                <a:gd name="T17" fmla="*/ 428 h 1390"/>
                <a:gd name="T18" fmla="*/ 1954 w 1984"/>
                <a:gd name="T19" fmla="*/ 474 h 1390"/>
                <a:gd name="T20" fmla="*/ 1899 w 1984"/>
                <a:gd name="T21" fmla="*/ 493 h 1390"/>
                <a:gd name="T22" fmla="*/ 1837 w 1984"/>
                <a:gd name="T23" fmla="*/ 503 h 1390"/>
                <a:gd name="T24" fmla="*/ 1788 w 1984"/>
                <a:gd name="T25" fmla="*/ 510 h 1390"/>
                <a:gd name="T26" fmla="*/ 1761 w 1984"/>
                <a:gd name="T27" fmla="*/ 483 h 1390"/>
                <a:gd name="T28" fmla="*/ 1763 w 1984"/>
                <a:gd name="T29" fmla="*/ 443 h 1390"/>
                <a:gd name="T30" fmla="*/ 1797 w 1984"/>
                <a:gd name="T31" fmla="*/ 409 h 1390"/>
                <a:gd name="T32" fmla="*/ 1842 w 1984"/>
                <a:gd name="T33" fmla="*/ 383 h 1390"/>
                <a:gd name="T34" fmla="*/ 1864 w 1984"/>
                <a:gd name="T35" fmla="*/ 371 h 1390"/>
                <a:gd name="T36" fmla="*/ 1859 w 1984"/>
                <a:gd name="T37" fmla="*/ 346 h 1390"/>
                <a:gd name="T38" fmla="*/ 1852 w 1984"/>
                <a:gd name="T39" fmla="*/ 300 h 1390"/>
                <a:gd name="T40" fmla="*/ 1838 w 1984"/>
                <a:gd name="T41" fmla="*/ 271 h 1390"/>
                <a:gd name="T42" fmla="*/ 1788 w 1984"/>
                <a:gd name="T43" fmla="*/ 248 h 1390"/>
                <a:gd name="T44" fmla="*/ 1740 w 1984"/>
                <a:gd name="T45" fmla="*/ 228 h 1390"/>
                <a:gd name="T46" fmla="*/ 1699 w 1984"/>
                <a:gd name="T47" fmla="*/ 224 h 1390"/>
                <a:gd name="T48" fmla="*/ 1654 w 1984"/>
                <a:gd name="T49" fmla="*/ 235 h 1390"/>
                <a:gd name="T50" fmla="*/ 1633 w 1984"/>
                <a:gd name="T51" fmla="*/ 242 h 1390"/>
                <a:gd name="T52" fmla="*/ 1624 w 1984"/>
                <a:gd name="T53" fmla="*/ 263 h 1390"/>
                <a:gd name="T54" fmla="*/ 1603 w 1984"/>
                <a:gd name="T55" fmla="*/ 302 h 1390"/>
                <a:gd name="T56" fmla="*/ 1586 w 1984"/>
                <a:gd name="T57" fmla="*/ 323 h 1390"/>
                <a:gd name="T58" fmla="*/ 1620 w 1984"/>
                <a:gd name="T59" fmla="*/ 338 h 1390"/>
                <a:gd name="T60" fmla="*/ 1685 w 1984"/>
                <a:gd name="T61" fmla="*/ 361 h 1390"/>
                <a:gd name="T62" fmla="*/ 1739 w 1984"/>
                <a:gd name="T63" fmla="*/ 400 h 1390"/>
                <a:gd name="T64" fmla="*/ 1756 w 1984"/>
                <a:gd name="T65" fmla="*/ 453 h 1390"/>
                <a:gd name="T66" fmla="*/ 1726 w 1984"/>
                <a:gd name="T67" fmla="*/ 492 h 1390"/>
                <a:gd name="T68" fmla="*/ 1658 w 1984"/>
                <a:gd name="T69" fmla="*/ 520 h 1390"/>
                <a:gd name="T70" fmla="*/ 1579 w 1984"/>
                <a:gd name="T71" fmla="*/ 531 h 1390"/>
                <a:gd name="T72" fmla="*/ 1502 w 1984"/>
                <a:gd name="T73" fmla="*/ 550 h 1390"/>
                <a:gd name="T74" fmla="*/ 1428 w 1984"/>
                <a:gd name="T75" fmla="*/ 587 h 1390"/>
                <a:gd name="T76" fmla="*/ 1331 w 1984"/>
                <a:gd name="T77" fmla="*/ 597 h 1390"/>
                <a:gd name="T78" fmla="*/ 1231 w 1984"/>
                <a:gd name="T79" fmla="*/ 595 h 1390"/>
                <a:gd name="T80" fmla="*/ 1149 w 1984"/>
                <a:gd name="T81" fmla="*/ 595 h 1390"/>
                <a:gd name="T82" fmla="*/ 1063 w 1984"/>
                <a:gd name="T83" fmla="*/ 622 h 1390"/>
                <a:gd name="T84" fmla="*/ 963 w 1984"/>
                <a:gd name="T85" fmla="*/ 683 h 1390"/>
                <a:gd name="T86" fmla="*/ 865 w 1984"/>
                <a:gd name="T87" fmla="*/ 765 h 1390"/>
                <a:gd name="T88" fmla="*/ 783 w 1984"/>
                <a:gd name="T89" fmla="*/ 832 h 1390"/>
                <a:gd name="T90" fmla="*/ 665 w 1984"/>
                <a:gd name="T91" fmla="*/ 924 h 1390"/>
                <a:gd name="T92" fmla="*/ 519 w 1984"/>
                <a:gd name="T93" fmla="*/ 1033 h 1390"/>
                <a:gd name="T94" fmla="*/ 354 w 1984"/>
                <a:gd name="T95" fmla="*/ 1153 h 1390"/>
                <a:gd name="T96" fmla="*/ 178 w 1984"/>
                <a:gd name="T97" fmla="*/ 1274 h 1390"/>
                <a:gd name="T98" fmla="*/ 0 w 1984"/>
                <a:gd name="T99" fmla="*/ 1390 h 1390"/>
                <a:gd name="T100" fmla="*/ 134 w 1984"/>
                <a:gd name="T101" fmla="*/ 738 h 1390"/>
                <a:gd name="T102" fmla="*/ 340 w 1984"/>
                <a:gd name="T103" fmla="*/ 655 h 1390"/>
                <a:gd name="T104" fmla="*/ 536 w 1984"/>
                <a:gd name="T105" fmla="*/ 570 h 1390"/>
                <a:gd name="T106" fmla="*/ 705 w 1984"/>
                <a:gd name="T107" fmla="*/ 489 h 1390"/>
                <a:gd name="T108" fmla="*/ 829 w 1984"/>
                <a:gd name="T109" fmla="*/ 418 h 1390"/>
                <a:gd name="T110" fmla="*/ 980 w 1984"/>
                <a:gd name="T111" fmla="*/ 318 h 1390"/>
                <a:gd name="T112" fmla="*/ 1127 w 1984"/>
                <a:gd name="T113" fmla="*/ 230 h 1390"/>
                <a:gd name="T114" fmla="*/ 1256 w 1984"/>
                <a:gd name="T115" fmla="*/ 156 h 1390"/>
                <a:gd name="T116" fmla="*/ 1356 w 1984"/>
                <a:gd name="T117" fmla="*/ 99 h 1390"/>
                <a:gd name="T118" fmla="*/ 1417 w 1984"/>
                <a:gd name="T119" fmla="*/ 61 h 1390"/>
                <a:gd name="T120" fmla="*/ 1449 w 1984"/>
                <a:gd name="T121" fmla="*/ 35 h 1390"/>
                <a:gd name="T122" fmla="*/ 1492 w 1984"/>
                <a:gd name="T123" fmla="*/ 9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84" h="1390">
                  <a:moveTo>
                    <a:pt x="1531" y="0"/>
                  </a:moveTo>
                  <a:lnTo>
                    <a:pt x="1553" y="0"/>
                  </a:lnTo>
                  <a:lnTo>
                    <a:pt x="1578" y="4"/>
                  </a:lnTo>
                  <a:lnTo>
                    <a:pt x="1606" y="13"/>
                  </a:lnTo>
                  <a:lnTo>
                    <a:pt x="1636" y="27"/>
                  </a:lnTo>
                  <a:lnTo>
                    <a:pt x="1667" y="45"/>
                  </a:lnTo>
                  <a:lnTo>
                    <a:pt x="1702" y="61"/>
                  </a:lnTo>
                  <a:lnTo>
                    <a:pt x="1738" y="78"/>
                  </a:lnTo>
                  <a:lnTo>
                    <a:pt x="1774" y="95"/>
                  </a:lnTo>
                  <a:lnTo>
                    <a:pt x="1809" y="112"/>
                  </a:lnTo>
                  <a:lnTo>
                    <a:pt x="1843" y="127"/>
                  </a:lnTo>
                  <a:lnTo>
                    <a:pt x="1874" y="142"/>
                  </a:lnTo>
                  <a:lnTo>
                    <a:pt x="1900" y="157"/>
                  </a:lnTo>
                  <a:lnTo>
                    <a:pt x="1923" y="170"/>
                  </a:lnTo>
                  <a:lnTo>
                    <a:pt x="1940" y="184"/>
                  </a:lnTo>
                  <a:lnTo>
                    <a:pt x="1951" y="196"/>
                  </a:lnTo>
                  <a:lnTo>
                    <a:pt x="1964" y="222"/>
                  </a:lnTo>
                  <a:lnTo>
                    <a:pt x="1971" y="248"/>
                  </a:lnTo>
                  <a:lnTo>
                    <a:pt x="1974" y="271"/>
                  </a:lnTo>
                  <a:lnTo>
                    <a:pt x="1977" y="291"/>
                  </a:lnTo>
                  <a:lnTo>
                    <a:pt x="1977" y="305"/>
                  </a:lnTo>
                  <a:lnTo>
                    <a:pt x="1979" y="317"/>
                  </a:lnTo>
                  <a:lnTo>
                    <a:pt x="1980" y="333"/>
                  </a:lnTo>
                  <a:lnTo>
                    <a:pt x="1983" y="356"/>
                  </a:lnTo>
                  <a:lnTo>
                    <a:pt x="1984" y="379"/>
                  </a:lnTo>
                  <a:lnTo>
                    <a:pt x="1984" y="404"/>
                  </a:lnTo>
                  <a:lnTo>
                    <a:pt x="1980" y="428"/>
                  </a:lnTo>
                  <a:lnTo>
                    <a:pt x="1976" y="449"/>
                  </a:lnTo>
                  <a:lnTo>
                    <a:pt x="1967" y="463"/>
                  </a:lnTo>
                  <a:lnTo>
                    <a:pt x="1954" y="474"/>
                  </a:lnTo>
                  <a:lnTo>
                    <a:pt x="1938" y="481"/>
                  </a:lnTo>
                  <a:lnTo>
                    <a:pt x="1919" y="488"/>
                  </a:lnTo>
                  <a:lnTo>
                    <a:pt x="1899" y="493"/>
                  </a:lnTo>
                  <a:lnTo>
                    <a:pt x="1878" y="496"/>
                  </a:lnTo>
                  <a:lnTo>
                    <a:pt x="1857" y="500"/>
                  </a:lnTo>
                  <a:lnTo>
                    <a:pt x="1837" y="503"/>
                  </a:lnTo>
                  <a:lnTo>
                    <a:pt x="1820" y="509"/>
                  </a:lnTo>
                  <a:lnTo>
                    <a:pt x="1803" y="513"/>
                  </a:lnTo>
                  <a:lnTo>
                    <a:pt x="1788" y="510"/>
                  </a:lnTo>
                  <a:lnTo>
                    <a:pt x="1776" y="504"/>
                  </a:lnTo>
                  <a:lnTo>
                    <a:pt x="1767" y="495"/>
                  </a:lnTo>
                  <a:lnTo>
                    <a:pt x="1761" y="483"/>
                  </a:lnTo>
                  <a:lnTo>
                    <a:pt x="1759" y="469"/>
                  </a:lnTo>
                  <a:lnTo>
                    <a:pt x="1759" y="456"/>
                  </a:lnTo>
                  <a:lnTo>
                    <a:pt x="1763" y="443"/>
                  </a:lnTo>
                  <a:lnTo>
                    <a:pt x="1772" y="432"/>
                  </a:lnTo>
                  <a:lnTo>
                    <a:pt x="1783" y="420"/>
                  </a:lnTo>
                  <a:lnTo>
                    <a:pt x="1797" y="409"/>
                  </a:lnTo>
                  <a:lnTo>
                    <a:pt x="1813" y="399"/>
                  </a:lnTo>
                  <a:lnTo>
                    <a:pt x="1828" y="391"/>
                  </a:lnTo>
                  <a:lnTo>
                    <a:pt x="1842" y="383"/>
                  </a:lnTo>
                  <a:lnTo>
                    <a:pt x="1854" y="377"/>
                  </a:lnTo>
                  <a:lnTo>
                    <a:pt x="1862" y="373"/>
                  </a:lnTo>
                  <a:lnTo>
                    <a:pt x="1864" y="371"/>
                  </a:lnTo>
                  <a:lnTo>
                    <a:pt x="1864" y="368"/>
                  </a:lnTo>
                  <a:lnTo>
                    <a:pt x="1862" y="359"/>
                  </a:lnTo>
                  <a:lnTo>
                    <a:pt x="1859" y="346"/>
                  </a:lnTo>
                  <a:lnTo>
                    <a:pt x="1856" y="331"/>
                  </a:lnTo>
                  <a:lnTo>
                    <a:pt x="1854" y="316"/>
                  </a:lnTo>
                  <a:lnTo>
                    <a:pt x="1852" y="300"/>
                  </a:lnTo>
                  <a:lnTo>
                    <a:pt x="1851" y="289"/>
                  </a:lnTo>
                  <a:lnTo>
                    <a:pt x="1848" y="281"/>
                  </a:lnTo>
                  <a:lnTo>
                    <a:pt x="1838" y="271"/>
                  </a:lnTo>
                  <a:lnTo>
                    <a:pt x="1823" y="263"/>
                  </a:lnTo>
                  <a:lnTo>
                    <a:pt x="1807" y="255"/>
                  </a:lnTo>
                  <a:lnTo>
                    <a:pt x="1788" y="248"/>
                  </a:lnTo>
                  <a:lnTo>
                    <a:pt x="1769" y="241"/>
                  </a:lnTo>
                  <a:lnTo>
                    <a:pt x="1753" y="234"/>
                  </a:lnTo>
                  <a:lnTo>
                    <a:pt x="1740" y="228"/>
                  </a:lnTo>
                  <a:lnTo>
                    <a:pt x="1728" y="224"/>
                  </a:lnTo>
                  <a:lnTo>
                    <a:pt x="1714" y="223"/>
                  </a:lnTo>
                  <a:lnTo>
                    <a:pt x="1699" y="224"/>
                  </a:lnTo>
                  <a:lnTo>
                    <a:pt x="1684" y="227"/>
                  </a:lnTo>
                  <a:lnTo>
                    <a:pt x="1668" y="231"/>
                  </a:lnTo>
                  <a:lnTo>
                    <a:pt x="1654" y="235"/>
                  </a:lnTo>
                  <a:lnTo>
                    <a:pt x="1644" y="238"/>
                  </a:lnTo>
                  <a:lnTo>
                    <a:pt x="1636" y="241"/>
                  </a:lnTo>
                  <a:lnTo>
                    <a:pt x="1633" y="242"/>
                  </a:lnTo>
                  <a:lnTo>
                    <a:pt x="1632" y="244"/>
                  </a:lnTo>
                  <a:lnTo>
                    <a:pt x="1628" y="252"/>
                  </a:lnTo>
                  <a:lnTo>
                    <a:pt x="1624" y="263"/>
                  </a:lnTo>
                  <a:lnTo>
                    <a:pt x="1618" y="276"/>
                  </a:lnTo>
                  <a:lnTo>
                    <a:pt x="1611" y="289"/>
                  </a:lnTo>
                  <a:lnTo>
                    <a:pt x="1603" y="302"/>
                  </a:lnTo>
                  <a:lnTo>
                    <a:pt x="1596" y="312"/>
                  </a:lnTo>
                  <a:lnTo>
                    <a:pt x="1587" y="319"/>
                  </a:lnTo>
                  <a:lnTo>
                    <a:pt x="1586" y="323"/>
                  </a:lnTo>
                  <a:lnTo>
                    <a:pt x="1592" y="327"/>
                  </a:lnTo>
                  <a:lnTo>
                    <a:pt x="1604" y="332"/>
                  </a:lnTo>
                  <a:lnTo>
                    <a:pt x="1620" y="338"/>
                  </a:lnTo>
                  <a:lnTo>
                    <a:pt x="1640" y="344"/>
                  </a:lnTo>
                  <a:lnTo>
                    <a:pt x="1662" y="352"/>
                  </a:lnTo>
                  <a:lnTo>
                    <a:pt x="1685" y="361"/>
                  </a:lnTo>
                  <a:lnTo>
                    <a:pt x="1706" y="372"/>
                  </a:lnTo>
                  <a:lnTo>
                    <a:pt x="1723" y="385"/>
                  </a:lnTo>
                  <a:lnTo>
                    <a:pt x="1739" y="400"/>
                  </a:lnTo>
                  <a:lnTo>
                    <a:pt x="1750" y="420"/>
                  </a:lnTo>
                  <a:lnTo>
                    <a:pt x="1756" y="438"/>
                  </a:lnTo>
                  <a:lnTo>
                    <a:pt x="1756" y="453"/>
                  </a:lnTo>
                  <a:lnTo>
                    <a:pt x="1750" y="467"/>
                  </a:lnTo>
                  <a:lnTo>
                    <a:pt x="1740" y="480"/>
                  </a:lnTo>
                  <a:lnTo>
                    <a:pt x="1726" y="492"/>
                  </a:lnTo>
                  <a:lnTo>
                    <a:pt x="1706" y="502"/>
                  </a:lnTo>
                  <a:lnTo>
                    <a:pt x="1684" y="511"/>
                  </a:lnTo>
                  <a:lnTo>
                    <a:pt x="1658" y="520"/>
                  </a:lnTo>
                  <a:lnTo>
                    <a:pt x="1632" y="524"/>
                  </a:lnTo>
                  <a:lnTo>
                    <a:pt x="1606" y="528"/>
                  </a:lnTo>
                  <a:lnTo>
                    <a:pt x="1579" y="531"/>
                  </a:lnTo>
                  <a:lnTo>
                    <a:pt x="1552" y="535"/>
                  </a:lnTo>
                  <a:lnTo>
                    <a:pt x="1526" y="541"/>
                  </a:lnTo>
                  <a:lnTo>
                    <a:pt x="1502" y="550"/>
                  </a:lnTo>
                  <a:lnTo>
                    <a:pt x="1478" y="564"/>
                  </a:lnTo>
                  <a:lnTo>
                    <a:pt x="1455" y="577"/>
                  </a:lnTo>
                  <a:lnTo>
                    <a:pt x="1428" y="587"/>
                  </a:lnTo>
                  <a:lnTo>
                    <a:pt x="1398" y="592"/>
                  </a:lnTo>
                  <a:lnTo>
                    <a:pt x="1365" y="596"/>
                  </a:lnTo>
                  <a:lnTo>
                    <a:pt x="1331" y="597"/>
                  </a:lnTo>
                  <a:lnTo>
                    <a:pt x="1297" y="598"/>
                  </a:lnTo>
                  <a:lnTo>
                    <a:pt x="1263" y="597"/>
                  </a:lnTo>
                  <a:lnTo>
                    <a:pt x="1231" y="595"/>
                  </a:lnTo>
                  <a:lnTo>
                    <a:pt x="1201" y="594"/>
                  </a:lnTo>
                  <a:lnTo>
                    <a:pt x="1175" y="592"/>
                  </a:lnTo>
                  <a:lnTo>
                    <a:pt x="1149" y="595"/>
                  </a:lnTo>
                  <a:lnTo>
                    <a:pt x="1122" y="601"/>
                  </a:lnTo>
                  <a:lnTo>
                    <a:pt x="1093" y="609"/>
                  </a:lnTo>
                  <a:lnTo>
                    <a:pt x="1063" y="622"/>
                  </a:lnTo>
                  <a:lnTo>
                    <a:pt x="1032" y="637"/>
                  </a:lnTo>
                  <a:lnTo>
                    <a:pt x="998" y="658"/>
                  </a:lnTo>
                  <a:lnTo>
                    <a:pt x="963" y="683"/>
                  </a:lnTo>
                  <a:lnTo>
                    <a:pt x="924" y="713"/>
                  </a:lnTo>
                  <a:lnTo>
                    <a:pt x="883" y="748"/>
                  </a:lnTo>
                  <a:lnTo>
                    <a:pt x="865" y="765"/>
                  </a:lnTo>
                  <a:lnTo>
                    <a:pt x="842" y="783"/>
                  </a:lnTo>
                  <a:lnTo>
                    <a:pt x="815" y="806"/>
                  </a:lnTo>
                  <a:lnTo>
                    <a:pt x="783" y="832"/>
                  </a:lnTo>
                  <a:lnTo>
                    <a:pt x="747" y="861"/>
                  </a:lnTo>
                  <a:lnTo>
                    <a:pt x="707" y="891"/>
                  </a:lnTo>
                  <a:lnTo>
                    <a:pt x="665" y="924"/>
                  </a:lnTo>
                  <a:lnTo>
                    <a:pt x="619" y="959"/>
                  </a:lnTo>
                  <a:lnTo>
                    <a:pt x="570" y="996"/>
                  </a:lnTo>
                  <a:lnTo>
                    <a:pt x="519" y="1033"/>
                  </a:lnTo>
                  <a:lnTo>
                    <a:pt x="465" y="1073"/>
                  </a:lnTo>
                  <a:lnTo>
                    <a:pt x="412" y="1113"/>
                  </a:lnTo>
                  <a:lnTo>
                    <a:pt x="354" y="1153"/>
                  </a:lnTo>
                  <a:lnTo>
                    <a:pt x="297" y="1194"/>
                  </a:lnTo>
                  <a:lnTo>
                    <a:pt x="238" y="1234"/>
                  </a:lnTo>
                  <a:lnTo>
                    <a:pt x="178" y="1274"/>
                  </a:lnTo>
                  <a:lnTo>
                    <a:pt x="118" y="1313"/>
                  </a:lnTo>
                  <a:lnTo>
                    <a:pt x="60" y="1352"/>
                  </a:lnTo>
                  <a:lnTo>
                    <a:pt x="0" y="1390"/>
                  </a:lnTo>
                  <a:lnTo>
                    <a:pt x="0" y="789"/>
                  </a:lnTo>
                  <a:lnTo>
                    <a:pt x="67" y="764"/>
                  </a:lnTo>
                  <a:lnTo>
                    <a:pt x="134" y="738"/>
                  </a:lnTo>
                  <a:lnTo>
                    <a:pt x="203" y="711"/>
                  </a:lnTo>
                  <a:lnTo>
                    <a:pt x="272" y="683"/>
                  </a:lnTo>
                  <a:lnTo>
                    <a:pt x="340" y="655"/>
                  </a:lnTo>
                  <a:lnTo>
                    <a:pt x="408" y="626"/>
                  </a:lnTo>
                  <a:lnTo>
                    <a:pt x="472" y="598"/>
                  </a:lnTo>
                  <a:lnTo>
                    <a:pt x="536" y="570"/>
                  </a:lnTo>
                  <a:lnTo>
                    <a:pt x="597" y="542"/>
                  </a:lnTo>
                  <a:lnTo>
                    <a:pt x="653" y="515"/>
                  </a:lnTo>
                  <a:lnTo>
                    <a:pt x="705" y="489"/>
                  </a:lnTo>
                  <a:lnTo>
                    <a:pt x="753" y="463"/>
                  </a:lnTo>
                  <a:lnTo>
                    <a:pt x="794" y="440"/>
                  </a:lnTo>
                  <a:lnTo>
                    <a:pt x="829" y="418"/>
                  </a:lnTo>
                  <a:lnTo>
                    <a:pt x="879" y="384"/>
                  </a:lnTo>
                  <a:lnTo>
                    <a:pt x="930" y="351"/>
                  </a:lnTo>
                  <a:lnTo>
                    <a:pt x="980" y="318"/>
                  </a:lnTo>
                  <a:lnTo>
                    <a:pt x="1031" y="288"/>
                  </a:lnTo>
                  <a:lnTo>
                    <a:pt x="1080" y="258"/>
                  </a:lnTo>
                  <a:lnTo>
                    <a:pt x="1127" y="230"/>
                  </a:lnTo>
                  <a:lnTo>
                    <a:pt x="1172" y="204"/>
                  </a:lnTo>
                  <a:lnTo>
                    <a:pt x="1215" y="179"/>
                  </a:lnTo>
                  <a:lnTo>
                    <a:pt x="1256" y="156"/>
                  </a:lnTo>
                  <a:lnTo>
                    <a:pt x="1293" y="135"/>
                  </a:lnTo>
                  <a:lnTo>
                    <a:pt x="1326" y="115"/>
                  </a:lnTo>
                  <a:lnTo>
                    <a:pt x="1356" y="99"/>
                  </a:lnTo>
                  <a:lnTo>
                    <a:pt x="1381" y="84"/>
                  </a:lnTo>
                  <a:lnTo>
                    <a:pt x="1402" y="72"/>
                  </a:lnTo>
                  <a:lnTo>
                    <a:pt x="1417" y="61"/>
                  </a:lnTo>
                  <a:lnTo>
                    <a:pt x="1427" y="54"/>
                  </a:lnTo>
                  <a:lnTo>
                    <a:pt x="1437" y="45"/>
                  </a:lnTo>
                  <a:lnTo>
                    <a:pt x="1449" y="35"/>
                  </a:lnTo>
                  <a:lnTo>
                    <a:pt x="1462" y="26"/>
                  </a:lnTo>
                  <a:lnTo>
                    <a:pt x="1476" y="17"/>
                  </a:lnTo>
                  <a:lnTo>
                    <a:pt x="1492" y="9"/>
                  </a:lnTo>
                  <a:lnTo>
                    <a:pt x="1511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538" y="725"/>
              <a:ext cx="612" cy="215"/>
            </a:xfrm>
            <a:custGeom>
              <a:avLst/>
              <a:gdLst>
                <a:gd name="T0" fmla="*/ 557 w 612"/>
                <a:gd name="T1" fmla="*/ 0 h 215"/>
                <a:gd name="T2" fmla="*/ 576 w 612"/>
                <a:gd name="T3" fmla="*/ 0 h 215"/>
                <a:gd name="T4" fmla="*/ 590 w 612"/>
                <a:gd name="T5" fmla="*/ 3 h 215"/>
                <a:gd name="T6" fmla="*/ 603 w 612"/>
                <a:gd name="T7" fmla="*/ 8 h 215"/>
                <a:gd name="T8" fmla="*/ 610 w 612"/>
                <a:gd name="T9" fmla="*/ 17 h 215"/>
                <a:gd name="T10" fmla="*/ 612 w 612"/>
                <a:gd name="T11" fmla="*/ 26 h 215"/>
                <a:gd name="T12" fmla="*/ 611 w 612"/>
                <a:gd name="T13" fmla="*/ 37 h 215"/>
                <a:gd name="T14" fmla="*/ 606 w 612"/>
                <a:gd name="T15" fmla="*/ 46 h 215"/>
                <a:gd name="T16" fmla="*/ 599 w 612"/>
                <a:gd name="T17" fmla="*/ 57 h 215"/>
                <a:gd name="T18" fmla="*/ 590 w 612"/>
                <a:gd name="T19" fmla="*/ 66 h 215"/>
                <a:gd name="T20" fmla="*/ 578 w 612"/>
                <a:gd name="T21" fmla="*/ 75 h 215"/>
                <a:gd name="T22" fmla="*/ 565 w 612"/>
                <a:gd name="T23" fmla="*/ 82 h 215"/>
                <a:gd name="T24" fmla="*/ 551 w 612"/>
                <a:gd name="T25" fmla="*/ 87 h 215"/>
                <a:gd name="T26" fmla="*/ 534 w 612"/>
                <a:gd name="T27" fmla="*/ 93 h 215"/>
                <a:gd name="T28" fmla="*/ 513 w 612"/>
                <a:gd name="T29" fmla="*/ 100 h 215"/>
                <a:gd name="T30" fmla="*/ 489 w 612"/>
                <a:gd name="T31" fmla="*/ 107 h 215"/>
                <a:gd name="T32" fmla="*/ 466 w 612"/>
                <a:gd name="T33" fmla="*/ 113 h 215"/>
                <a:gd name="T34" fmla="*/ 442 w 612"/>
                <a:gd name="T35" fmla="*/ 119 h 215"/>
                <a:gd name="T36" fmla="*/ 420 w 612"/>
                <a:gd name="T37" fmla="*/ 125 h 215"/>
                <a:gd name="T38" fmla="*/ 401 w 612"/>
                <a:gd name="T39" fmla="*/ 129 h 215"/>
                <a:gd name="T40" fmla="*/ 386 w 612"/>
                <a:gd name="T41" fmla="*/ 134 h 215"/>
                <a:gd name="T42" fmla="*/ 377 w 612"/>
                <a:gd name="T43" fmla="*/ 136 h 215"/>
                <a:gd name="T44" fmla="*/ 373 w 612"/>
                <a:gd name="T45" fmla="*/ 136 h 215"/>
                <a:gd name="T46" fmla="*/ 140 w 612"/>
                <a:gd name="T47" fmla="*/ 215 h 215"/>
                <a:gd name="T48" fmla="*/ 137 w 612"/>
                <a:gd name="T49" fmla="*/ 214 h 215"/>
                <a:gd name="T50" fmla="*/ 128 w 612"/>
                <a:gd name="T51" fmla="*/ 210 h 215"/>
                <a:gd name="T52" fmla="*/ 115 w 612"/>
                <a:gd name="T53" fmla="*/ 205 h 215"/>
                <a:gd name="T54" fmla="*/ 100 w 612"/>
                <a:gd name="T55" fmla="*/ 198 h 215"/>
                <a:gd name="T56" fmla="*/ 82 w 612"/>
                <a:gd name="T57" fmla="*/ 190 h 215"/>
                <a:gd name="T58" fmla="*/ 64 w 612"/>
                <a:gd name="T59" fmla="*/ 181 h 215"/>
                <a:gd name="T60" fmla="*/ 45 w 612"/>
                <a:gd name="T61" fmla="*/ 169 h 215"/>
                <a:gd name="T62" fmla="*/ 28 w 612"/>
                <a:gd name="T63" fmla="*/ 156 h 215"/>
                <a:gd name="T64" fmla="*/ 14 w 612"/>
                <a:gd name="T65" fmla="*/ 142 h 215"/>
                <a:gd name="T66" fmla="*/ 5 w 612"/>
                <a:gd name="T67" fmla="*/ 127 h 215"/>
                <a:gd name="T68" fmla="*/ 0 w 612"/>
                <a:gd name="T69" fmla="*/ 110 h 215"/>
                <a:gd name="T70" fmla="*/ 5 w 612"/>
                <a:gd name="T71" fmla="*/ 109 h 215"/>
                <a:gd name="T72" fmla="*/ 15 w 612"/>
                <a:gd name="T73" fmla="*/ 108 h 215"/>
                <a:gd name="T74" fmla="*/ 32 w 612"/>
                <a:gd name="T75" fmla="*/ 105 h 215"/>
                <a:gd name="T76" fmla="*/ 53 w 612"/>
                <a:gd name="T77" fmla="*/ 101 h 215"/>
                <a:gd name="T78" fmla="*/ 78 w 612"/>
                <a:gd name="T79" fmla="*/ 96 h 215"/>
                <a:gd name="T80" fmla="*/ 106 w 612"/>
                <a:gd name="T81" fmla="*/ 92 h 215"/>
                <a:gd name="T82" fmla="*/ 136 w 612"/>
                <a:gd name="T83" fmla="*/ 87 h 215"/>
                <a:gd name="T84" fmla="*/ 168 w 612"/>
                <a:gd name="T85" fmla="*/ 81 h 215"/>
                <a:gd name="T86" fmla="*/ 200 w 612"/>
                <a:gd name="T87" fmla="*/ 75 h 215"/>
                <a:gd name="T88" fmla="*/ 230 w 612"/>
                <a:gd name="T89" fmla="*/ 69 h 215"/>
                <a:gd name="T90" fmla="*/ 259 w 612"/>
                <a:gd name="T91" fmla="*/ 65 h 215"/>
                <a:gd name="T92" fmla="*/ 285 w 612"/>
                <a:gd name="T93" fmla="*/ 59 h 215"/>
                <a:gd name="T94" fmla="*/ 307 w 612"/>
                <a:gd name="T95" fmla="*/ 54 h 215"/>
                <a:gd name="T96" fmla="*/ 325 w 612"/>
                <a:gd name="T97" fmla="*/ 51 h 215"/>
                <a:gd name="T98" fmla="*/ 346 w 612"/>
                <a:gd name="T99" fmla="*/ 46 h 215"/>
                <a:gd name="T100" fmla="*/ 371 w 612"/>
                <a:gd name="T101" fmla="*/ 39 h 215"/>
                <a:gd name="T102" fmla="*/ 397 w 612"/>
                <a:gd name="T103" fmla="*/ 32 h 215"/>
                <a:gd name="T104" fmla="*/ 425 w 612"/>
                <a:gd name="T105" fmla="*/ 25 h 215"/>
                <a:gd name="T106" fmla="*/ 454 w 612"/>
                <a:gd name="T107" fmla="*/ 18 h 215"/>
                <a:gd name="T108" fmla="*/ 482 w 612"/>
                <a:gd name="T109" fmla="*/ 12 h 215"/>
                <a:gd name="T110" fmla="*/ 509 w 612"/>
                <a:gd name="T111" fmla="*/ 6 h 215"/>
                <a:gd name="T112" fmla="*/ 535 w 612"/>
                <a:gd name="T113" fmla="*/ 3 h 215"/>
                <a:gd name="T114" fmla="*/ 557 w 612"/>
                <a:gd name="T1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2" h="215">
                  <a:moveTo>
                    <a:pt x="557" y="0"/>
                  </a:moveTo>
                  <a:lnTo>
                    <a:pt x="576" y="0"/>
                  </a:lnTo>
                  <a:lnTo>
                    <a:pt x="590" y="3"/>
                  </a:lnTo>
                  <a:lnTo>
                    <a:pt x="603" y="8"/>
                  </a:lnTo>
                  <a:lnTo>
                    <a:pt x="610" y="17"/>
                  </a:lnTo>
                  <a:lnTo>
                    <a:pt x="612" y="26"/>
                  </a:lnTo>
                  <a:lnTo>
                    <a:pt x="611" y="37"/>
                  </a:lnTo>
                  <a:lnTo>
                    <a:pt x="606" y="46"/>
                  </a:lnTo>
                  <a:lnTo>
                    <a:pt x="599" y="57"/>
                  </a:lnTo>
                  <a:lnTo>
                    <a:pt x="590" y="66"/>
                  </a:lnTo>
                  <a:lnTo>
                    <a:pt x="578" y="75"/>
                  </a:lnTo>
                  <a:lnTo>
                    <a:pt x="565" y="82"/>
                  </a:lnTo>
                  <a:lnTo>
                    <a:pt x="551" y="87"/>
                  </a:lnTo>
                  <a:lnTo>
                    <a:pt x="534" y="93"/>
                  </a:lnTo>
                  <a:lnTo>
                    <a:pt x="513" y="100"/>
                  </a:lnTo>
                  <a:lnTo>
                    <a:pt x="489" y="107"/>
                  </a:lnTo>
                  <a:lnTo>
                    <a:pt x="466" y="113"/>
                  </a:lnTo>
                  <a:lnTo>
                    <a:pt x="442" y="119"/>
                  </a:lnTo>
                  <a:lnTo>
                    <a:pt x="420" y="125"/>
                  </a:lnTo>
                  <a:lnTo>
                    <a:pt x="401" y="129"/>
                  </a:lnTo>
                  <a:lnTo>
                    <a:pt x="386" y="134"/>
                  </a:lnTo>
                  <a:lnTo>
                    <a:pt x="377" y="136"/>
                  </a:lnTo>
                  <a:lnTo>
                    <a:pt x="373" y="136"/>
                  </a:lnTo>
                  <a:lnTo>
                    <a:pt x="140" y="215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5" y="205"/>
                  </a:lnTo>
                  <a:lnTo>
                    <a:pt x="100" y="198"/>
                  </a:lnTo>
                  <a:lnTo>
                    <a:pt x="82" y="190"/>
                  </a:lnTo>
                  <a:lnTo>
                    <a:pt x="64" y="181"/>
                  </a:lnTo>
                  <a:lnTo>
                    <a:pt x="45" y="169"/>
                  </a:lnTo>
                  <a:lnTo>
                    <a:pt x="28" y="156"/>
                  </a:lnTo>
                  <a:lnTo>
                    <a:pt x="14" y="142"/>
                  </a:lnTo>
                  <a:lnTo>
                    <a:pt x="5" y="127"/>
                  </a:lnTo>
                  <a:lnTo>
                    <a:pt x="0" y="110"/>
                  </a:lnTo>
                  <a:lnTo>
                    <a:pt x="5" y="109"/>
                  </a:lnTo>
                  <a:lnTo>
                    <a:pt x="15" y="108"/>
                  </a:lnTo>
                  <a:lnTo>
                    <a:pt x="32" y="105"/>
                  </a:lnTo>
                  <a:lnTo>
                    <a:pt x="53" y="101"/>
                  </a:lnTo>
                  <a:lnTo>
                    <a:pt x="78" y="96"/>
                  </a:lnTo>
                  <a:lnTo>
                    <a:pt x="106" y="92"/>
                  </a:lnTo>
                  <a:lnTo>
                    <a:pt x="136" y="87"/>
                  </a:lnTo>
                  <a:lnTo>
                    <a:pt x="168" y="81"/>
                  </a:lnTo>
                  <a:lnTo>
                    <a:pt x="200" y="75"/>
                  </a:lnTo>
                  <a:lnTo>
                    <a:pt x="230" y="69"/>
                  </a:lnTo>
                  <a:lnTo>
                    <a:pt x="259" y="65"/>
                  </a:lnTo>
                  <a:lnTo>
                    <a:pt x="285" y="59"/>
                  </a:lnTo>
                  <a:lnTo>
                    <a:pt x="307" y="54"/>
                  </a:lnTo>
                  <a:lnTo>
                    <a:pt x="325" y="51"/>
                  </a:lnTo>
                  <a:lnTo>
                    <a:pt x="346" y="46"/>
                  </a:lnTo>
                  <a:lnTo>
                    <a:pt x="371" y="39"/>
                  </a:lnTo>
                  <a:lnTo>
                    <a:pt x="397" y="32"/>
                  </a:lnTo>
                  <a:lnTo>
                    <a:pt x="425" y="25"/>
                  </a:lnTo>
                  <a:lnTo>
                    <a:pt x="454" y="18"/>
                  </a:lnTo>
                  <a:lnTo>
                    <a:pt x="482" y="12"/>
                  </a:lnTo>
                  <a:lnTo>
                    <a:pt x="509" y="6"/>
                  </a:lnTo>
                  <a:lnTo>
                    <a:pt x="535" y="3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09" y="617"/>
              <a:ext cx="652" cy="303"/>
            </a:xfrm>
            <a:custGeom>
              <a:avLst/>
              <a:gdLst>
                <a:gd name="T0" fmla="*/ 608 w 652"/>
                <a:gd name="T1" fmla="*/ 0 h 303"/>
                <a:gd name="T2" fmla="*/ 622 w 652"/>
                <a:gd name="T3" fmla="*/ 0 h 303"/>
                <a:gd name="T4" fmla="*/ 638 w 652"/>
                <a:gd name="T5" fmla="*/ 5 h 303"/>
                <a:gd name="T6" fmla="*/ 646 w 652"/>
                <a:gd name="T7" fmla="*/ 12 h 303"/>
                <a:gd name="T8" fmla="*/ 651 w 652"/>
                <a:gd name="T9" fmla="*/ 20 h 303"/>
                <a:gd name="T10" fmla="*/ 652 w 652"/>
                <a:gd name="T11" fmla="*/ 31 h 303"/>
                <a:gd name="T12" fmla="*/ 648 w 652"/>
                <a:gd name="T13" fmla="*/ 43 h 303"/>
                <a:gd name="T14" fmla="*/ 642 w 652"/>
                <a:gd name="T15" fmla="*/ 54 h 303"/>
                <a:gd name="T16" fmla="*/ 633 w 652"/>
                <a:gd name="T17" fmla="*/ 66 h 303"/>
                <a:gd name="T18" fmla="*/ 622 w 652"/>
                <a:gd name="T19" fmla="*/ 77 h 303"/>
                <a:gd name="T20" fmla="*/ 610 w 652"/>
                <a:gd name="T21" fmla="*/ 87 h 303"/>
                <a:gd name="T22" fmla="*/ 597 w 652"/>
                <a:gd name="T23" fmla="*/ 94 h 303"/>
                <a:gd name="T24" fmla="*/ 580 w 652"/>
                <a:gd name="T25" fmla="*/ 102 h 303"/>
                <a:gd name="T26" fmla="*/ 560 w 652"/>
                <a:gd name="T27" fmla="*/ 113 h 303"/>
                <a:gd name="T28" fmla="*/ 539 w 652"/>
                <a:gd name="T29" fmla="*/ 122 h 303"/>
                <a:gd name="T30" fmla="*/ 517 w 652"/>
                <a:gd name="T31" fmla="*/ 133 h 303"/>
                <a:gd name="T32" fmla="*/ 495 w 652"/>
                <a:gd name="T33" fmla="*/ 143 h 303"/>
                <a:gd name="T34" fmla="*/ 472 w 652"/>
                <a:gd name="T35" fmla="*/ 153 h 303"/>
                <a:gd name="T36" fmla="*/ 452 w 652"/>
                <a:gd name="T37" fmla="*/ 161 h 303"/>
                <a:gd name="T38" fmla="*/ 436 w 652"/>
                <a:gd name="T39" fmla="*/ 169 h 303"/>
                <a:gd name="T40" fmla="*/ 422 w 652"/>
                <a:gd name="T41" fmla="*/ 174 h 303"/>
                <a:gd name="T42" fmla="*/ 414 w 652"/>
                <a:gd name="T43" fmla="*/ 179 h 303"/>
                <a:gd name="T44" fmla="*/ 410 w 652"/>
                <a:gd name="T45" fmla="*/ 180 h 303"/>
                <a:gd name="T46" fmla="*/ 171 w 652"/>
                <a:gd name="T47" fmla="*/ 303 h 303"/>
                <a:gd name="T48" fmla="*/ 166 w 652"/>
                <a:gd name="T49" fmla="*/ 303 h 303"/>
                <a:gd name="T50" fmla="*/ 157 w 652"/>
                <a:gd name="T51" fmla="*/ 301 h 303"/>
                <a:gd name="T52" fmla="*/ 142 w 652"/>
                <a:gd name="T53" fmla="*/ 298 h 303"/>
                <a:gd name="T54" fmla="*/ 124 w 652"/>
                <a:gd name="T55" fmla="*/ 295 h 303"/>
                <a:gd name="T56" fmla="*/ 103 w 652"/>
                <a:gd name="T57" fmla="*/ 289 h 303"/>
                <a:gd name="T58" fmla="*/ 81 w 652"/>
                <a:gd name="T59" fmla="*/ 282 h 303"/>
                <a:gd name="T60" fmla="*/ 59 w 652"/>
                <a:gd name="T61" fmla="*/ 274 h 303"/>
                <a:gd name="T62" fmla="*/ 39 w 652"/>
                <a:gd name="T63" fmla="*/ 264 h 303"/>
                <a:gd name="T64" fmla="*/ 21 w 652"/>
                <a:gd name="T65" fmla="*/ 251 h 303"/>
                <a:gd name="T66" fmla="*/ 8 w 652"/>
                <a:gd name="T67" fmla="*/ 238 h 303"/>
                <a:gd name="T68" fmla="*/ 0 w 652"/>
                <a:gd name="T69" fmla="*/ 222 h 303"/>
                <a:gd name="T70" fmla="*/ 3 w 652"/>
                <a:gd name="T71" fmla="*/ 221 h 303"/>
                <a:gd name="T72" fmla="*/ 12 w 652"/>
                <a:gd name="T73" fmla="*/ 218 h 303"/>
                <a:gd name="T74" fmla="*/ 26 w 652"/>
                <a:gd name="T75" fmla="*/ 214 h 303"/>
                <a:gd name="T76" fmla="*/ 43 w 652"/>
                <a:gd name="T77" fmla="*/ 207 h 303"/>
                <a:gd name="T78" fmla="*/ 64 w 652"/>
                <a:gd name="T79" fmla="*/ 200 h 303"/>
                <a:gd name="T80" fmla="*/ 89 w 652"/>
                <a:gd name="T81" fmla="*/ 192 h 303"/>
                <a:gd name="T82" fmla="*/ 116 w 652"/>
                <a:gd name="T83" fmla="*/ 182 h 303"/>
                <a:gd name="T84" fmla="*/ 144 w 652"/>
                <a:gd name="T85" fmla="*/ 173 h 303"/>
                <a:gd name="T86" fmla="*/ 172 w 652"/>
                <a:gd name="T87" fmla="*/ 162 h 303"/>
                <a:gd name="T88" fmla="*/ 202 w 652"/>
                <a:gd name="T89" fmla="*/ 152 h 303"/>
                <a:gd name="T90" fmla="*/ 231 w 652"/>
                <a:gd name="T91" fmla="*/ 142 h 303"/>
                <a:gd name="T92" fmla="*/ 258 w 652"/>
                <a:gd name="T93" fmla="*/ 132 h 303"/>
                <a:gd name="T94" fmla="*/ 284 w 652"/>
                <a:gd name="T95" fmla="*/ 122 h 303"/>
                <a:gd name="T96" fmla="*/ 307 w 652"/>
                <a:gd name="T97" fmla="*/ 114 h 303"/>
                <a:gd name="T98" fmla="*/ 327 w 652"/>
                <a:gd name="T99" fmla="*/ 106 h 303"/>
                <a:gd name="T100" fmla="*/ 342 w 652"/>
                <a:gd name="T101" fmla="*/ 100 h 303"/>
                <a:gd name="T102" fmla="*/ 363 w 652"/>
                <a:gd name="T103" fmla="*/ 92 h 303"/>
                <a:gd name="T104" fmla="*/ 386 w 652"/>
                <a:gd name="T105" fmla="*/ 81 h 303"/>
                <a:gd name="T106" fmla="*/ 410 w 652"/>
                <a:gd name="T107" fmla="*/ 71 h 303"/>
                <a:gd name="T108" fmla="*/ 437 w 652"/>
                <a:gd name="T109" fmla="*/ 59 h 303"/>
                <a:gd name="T110" fmla="*/ 464 w 652"/>
                <a:gd name="T111" fmla="*/ 47 h 303"/>
                <a:gd name="T112" fmla="*/ 491 w 652"/>
                <a:gd name="T113" fmla="*/ 36 h 303"/>
                <a:gd name="T114" fmla="*/ 518 w 652"/>
                <a:gd name="T115" fmla="*/ 25 h 303"/>
                <a:gd name="T116" fmla="*/ 544 w 652"/>
                <a:gd name="T117" fmla="*/ 17 h 303"/>
                <a:gd name="T118" fmla="*/ 569 w 652"/>
                <a:gd name="T119" fmla="*/ 9 h 303"/>
                <a:gd name="T120" fmla="*/ 590 w 652"/>
                <a:gd name="T121" fmla="*/ 4 h 303"/>
                <a:gd name="T122" fmla="*/ 608 w 652"/>
                <a:gd name="T1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303">
                  <a:moveTo>
                    <a:pt x="608" y="0"/>
                  </a:moveTo>
                  <a:lnTo>
                    <a:pt x="622" y="0"/>
                  </a:lnTo>
                  <a:lnTo>
                    <a:pt x="638" y="5"/>
                  </a:lnTo>
                  <a:lnTo>
                    <a:pt x="646" y="12"/>
                  </a:lnTo>
                  <a:lnTo>
                    <a:pt x="651" y="20"/>
                  </a:lnTo>
                  <a:lnTo>
                    <a:pt x="652" y="31"/>
                  </a:lnTo>
                  <a:lnTo>
                    <a:pt x="648" y="43"/>
                  </a:lnTo>
                  <a:lnTo>
                    <a:pt x="642" y="54"/>
                  </a:lnTo>
                  <a:lnTo>
                    <a:pt x="633" y="66"/>
                  </a:lnTo>
                  <a:lnTo>
                    <a:pt x="622" y="77"/>
                  </a:lnTo>
                  <a:lnTo>
                    <a:pt x="610" y="87"/>
                  </a:lnTo>
                  <a:lnTo>
                    <a:pt x="597" y="94"/>
                  </a:lnTo>
                  <a:lnTo>
                    <a:pt x="580" y="102"/>
                  </a:lnTo>
                  <a:lnTo>
                    <a:pt x="560" y="113"/>
                  </a:lnTo>
                  <a:lnTo>
                    <a:pt x="539" y="122"/>
                  </a:lnTo>
                  <a:lnTo>
                    <a:pt x="517" y="133"/>
                  </a:lnTo>
                  <a:lnTo>
                    <a:pt x="495" y="143"/>
                  </a:lnTo>
                  <a:lnTo>
                    <a:pt x="472" y="153"/>
                  </a:lnTo>
                  <a:lnTo>
                    <a:pt x="452" y="161"/>
                  </a:lnTo>
                  <a:lnTo>
                    <a:pt x="436" y="169"/>
                  </a:lnTo>
                  <a:lnTo>
                    <a:pt x="422" y="174"/>
                  </a:lnTo>
                  <a:lnTo>
                    <a:pt x="414" y="179"/>
                  </a:lnTo>
                  <a:lnTo>
                    <a:pt x="410" y="180"/>
                  </a:lnTo>
                  <a:lnTo>
                    <a:pt x="171" y="303"/>
                  </a:lnTo>
                  <a:lnTo>
                    <a:pt x="166" y="303"/>
                  </a:lnTo>
                  <a:lnTo>
                    <a:pt x="157" y="301"/>
                  </a:lnTo>
                  <a:lnTo>
                    <a:pt x="142" y="298"/>
                  </a:lnTo>
                  <a:lnTo>
                    <a:pt x="124" y="295"/>
                  </a:lnTo>
                  <a:lnTo>
                    <a:pt x="103" y="289"/>
                  </a:lnTo>
                  <a:lnTo>
                    <a:pt x="81" y="282"/>
                  </a:lnTo>
                  <a:lnTo>
                    <a:pt x="59" y="274"/>
                  </a:lnTo>
                  <a:lnTo>
                    <a:pt x="39" y="264"/>
                  </a:lnTo>
                  <a:lnTo>
                    <a:pt x="21" y="251"/>
                  </a:lnTo>
                  <a:lnTo>
                    <a:pt x="8" y="238"/>
                  </a:lnTo>
                  <a:lnTo>
                    <a:pt x="0" y="222"/>
                  </a:lnTo>
                  <a:lnTo>
                    <a:pt x="3" y="221"/>
                  </a:lnTo>
                  <a:lnTo>
                    <a:pt x="12" y="218"/>
                  </a:lnTo>
                  <a:lnTo>
                    <a:pt x="26" y="214"/>
                  </a:lnTo>
                  <a:lnTo>
                    <a:pt x="43" y="207"/>
                  </a:lnTo>
                  <a:lnTo>
                    <a:pt x="64" y="200"/>
                  </a:lnTo>
                  <a:lnTo>
                    <a:pt x="89" y="192"/>
                  </a:lnTo>
                  <a:lnTo>
                    <a:pt x="116" y="182"/>
                  </a:lnTo>
                  <a:lnTo>
                    <a:pt x="144" y="173"/>
                  </a:lnTo>
                  <a:lnTo>
                    <a:pt x="172" y="162"/>
                  </a:lnTo>
                  <a:lnTo>
                    <a:pt x="202" y="152"/>
                  </a:lnTo>
                  <a:lnTo>
                    <a:pt x="231" y="142"/>
                  </a:lnTo>
                  <a:lnTo>
                    <a:pt x="258" y="132"/>
                  </a:lnTo>
                  <a:lnTo>
                    <a:pt x="284" y="122"/>
                  </a:lnTo>
                  <a:lnTo>
                    <a:pt x="307" y="114"/>
                  </a:lnTo>
                  <a:lnTo>
                    <a:pt x="327" y="106"/>
                  </a:lnTo>
                  <a:lnTo>
                    <a:pt x="342" y="100"/>
                  </a:lnTo>
                  <a:lnTo>
                    <a:pt x="363" y="92"/>
                  </a:lnTo>
                  <a:lnTo>
                    <a:pt x="386" y="81"/>
                  </a:lnTo>
                  <a:lnTo>
                    <a:pt x="410" y="71"/>
                  </a:lnTo>
                  <a:lnTo>
                    <a:pt x="437" y="59"/>
                  </a:lnTo>
                  <a:lnTo>
                    <a:pt x="464" y="47"/>
                  </a:lnTo>
                  <a:lnTo>
                    <a:pt x="491" y="36"/>
                  </a:lnTo>
                  <a:lnTo>
                    <a:pt x="518" y="25"/>
                  </a:lnTo>
                  <a:lnTo>
                    <a:pt x="544" y="17"/>
                  </a:lnTo>
                  <a:lnTo>
                    <a:pt x="569" y="9"/>
                  </a:lnTo>
                  <a:lnTo>
                    <a:pt x="590" y="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70" y="603"/>
              <a:ext cx="377" cy="325"/>
            </a:xfrm>
            <a:custGeom>
              <a:avLst/>
              <a:gdLst>
                <a:gd name="T0" fmla="*/ 348 w 377"/>
                <a:gd name="T1" fmla="*/ 0 h 325"/>
                <a:gd name="T2" fmla="*/ 360 w 377"/>
                <a:gd name="T3" fmla="*/ 3 h 325"/>
                <a:gd name="T4" fmla="*/ 368 w 377"/>
                <a:gd name="T5" fmla="*/ 9 h 325"/>
                <a:gd name="T6" fmla="*/ 373 w 377"/>
                <a:gd name="T7" fmla="*/ 18 h 325"/>
                <a:gd name="T8" fmla="*/ 377 w 377"/>
                <a:gd name="T9" fmla="*/ 30 h 325"/>
                <a:gd name="T10" fmla="*/ 377 w 377"/>
                <a:gd name="T11" fmla="*/ 41 h 325"/>
                <a:gd name="T12" fmla="*/ 374 w 377"/>
                <a:gd name="T13" fmla="*/ 55 h 325"/>
                <a:gd name="T14" fmla="*/ 370 w 377"/>
                <a:gd name="T15" fmla="*/ 67 h 325"/>
                <a:gd name="T16" fmla="*/ 364 w 377"/>
                <a:gd name="T17" fmla="*/ 79 h 325"/>
                <a:gd name="T18" fmla="*/ 357 w 377"/>
                <a:gd name="T19" fmla="*/ 88 h 325"/>
                <a:gd name="T20" fmla="*/ 347 w 377"/>
                <a:gd name="T21" fmla="*/ 99 h 325"/>
                <a:gd name="T22" fmla="*/ 336 w 377"/>
                <a:gd name="T23" fmla="*/ 112 h 325"/>
                <a:gd name="T24" fmla="*/ 323 w 377"/>
                <a:gd name="T25" fmla="*/ 123 h 325"/>
                <a:gd name="T26" fmla="*/ 310 w 377"/>
                <a:gd name="T27" fmla="*/ 138 h 325"/>
                <a:gd name="T28" fmla="*/ 297 w 377"/>
                <a:gd name="T29" fmla="*/ 149 h 325"/>
                <a:gd name="T30" fmla="*/ 285 w 377"/>
                <a:gd name="T31" fmla="*/ 161 h 325"/>
                <a:gd name="T32" fmla="*/ 273 w 377"/>
                <a:gd name="T33" fmla="*/ 172 h 325"/>
                <a:gd name="T34" fmla="*/ 265 w 377"/>
                <a:gd name="T35" fmla="*/ 179 h 325"/>
                <a:gd name="T36" fmla="*/ 260 w 377"/>
                <a:gd name="T37" fmla="*/ 184 h 325"/>
                <a:gd name="T38" fmla="*/ 258 w 377"/>
                <a:gd name="T39" fmla="*/ 186 h 325"/>
                <a:gd name="T40" fmla="*/ 135 w 377"/>
                <a:gd name="T41" fmla="*/ 325 h 325"/>
                <a:gd name="T42" fmla="*/ 132 w 377"/>
                <a:gd name="T43" fmla="*/ 325 h 325"/>
                <a:gd name="T44" fmla="*/ 123 w 377"/>
                <a:gd name="T45" fmla="*/ 325 h 325"/>
                <a:gd name="T46" fmla="*/ 110 w 377"/>
                <a:gd name="T47" fmla="*/ 324 h 325"/>
                <a:gd name="T48" fmla="*/ 95 w 377"/>
                <a:gd name="T49" fmla="*/ 323 h 325"/>
                <a:gd name="T50" fmla="*/ 78 w 377"/>
                <a:gd name="T51" fmla="*/ 319 h 325"/>
                <a:gd name="T52" fmla="*/ 60 w 377"/>
                <a:gd name="T53" fmla="*/ 315 h 325"/>
                <a:gd name="T54" fmla="*/ 41 w 377"/>
                <a:gd name="T55" fmla="*/ 308 h 325"/>
                <a:gd name="T56" fmla="*/ 25 w 377"/>
                <a:gd name="T57" fmla="*/ 298 h 325"/>
                <a:gd name="T58" fmla="*/ 11 w 377"/>
                <a:gd name="T59" fmla="*/ 286 h 325"/>
                <a:gd name="T60" fmla="*/ 0 w 377"/>
                <a:gd name="T61" fmla="*/ 272 h 325"/>
                <a:gd name="T62" fmla="*/ 1 w 377"/>
                <a:gd name="T63" fmla="*/ 270 h 325"/>
                <a:gd name="T64" fmla="*/ 8 w 377"/>
                <a:gd name="T65" fmla="*/ 265 h 325"/>
                <a:gd name="T66" fmla="*/ 18 w 377"/>
                <a:gd name="T67" fmla="*/ 258 h 325"/>
                <a:gd name="T68" fmla="*/ 31 w 377"/>
                <a:gd name="T69" fmla="*/ 249 h 325"/>
                <a:gd name="T70" fmla="*/ 46 w 377"/>
                <a:gd name="T71" fmla="*/ 237 h 325"/>
                <a:gd name="T72" fmla="*/ 62 w 377"/>
                <a:gd name="T73" fmla="*/ 224 h 325"/>
                <a:gd name="T74" fmla="*/ 80 w 377"/>
                <a:gd name="T75" fmla="*/ 211 h 325"/>
                <a:gd name="T76" fmla="*/ 99 w 377"/>
                <a:gd name="T77" fmla="*/ 196 h 325"/>
                <a:gd name="T78" fmla="*/ 117 w 377"/>
                <a:gd name="T79" fmla="*/ 182 h 325"/>
                <a:gd name="T80" fmla="*/ 136 w 377"/>
                <a:gd name="T81" fmla="*/ 168 h 325"/>
                <a:gd name="T82" fmla="*/ 153 w 377"/>
                <a:gd name="T83" fmla="*/ 154 h 325"/>
                <a:gd name="T84" fmla="*/ 168 w 377"/>
                <a:gd name="T85" fmla="*/ 142 h 325"/>
                <a:gd name="T86" fmla="*/ 181 w 377"/>
                <a:gd name="T87" fmla="*/ 132 h 325"/>
                <a:gd name="T88" fmla="*/ 191 w 377"/>
                <a:gd name="T89" fmla="*/ 122 h 325"/>
                <a:gd name="T90" fmla="*/ 204 w 377"/>
                <a:gd name="T91" fmla="*/ 111 h 325"/>
                <a:gd name="T92" fmla="*/ 219 w 377"/>
                <a:gd name="T93" fmla="*/ 95 h 325"/>
                <a:gd name="T94" fmla="*/ 236 w 377"/>
                <a:gd name="T95" fmla="*/ 80 h 325"/>
                <a:gd name="T96" fmla="*/ 253 w 377"/>
                <a:gd name="T97" fmla="*/ 64 h 325"/>
                <a:gd name="T98" fmla="*/ 271 w 377"/>
                <a:gd name="T99" fmla="*/ 47 h 325"/>
                <a:gd name="T100" fmla="*/ 289 w 377"/>
                <a:gd name="T101" fmla="*/ 32 h 325"/>
                <a:gd name="T102" fmla="*/ 306 w 377"/>
                <a:gd name="T103" fmla="*/ 19 h 325"/>
                <a:gd name="T104" fmla="*/ 323 w 377"/>
                <a:gd name="T105" fmla="*/ 9 h 325"/>
                <a:gd name="T106" fmla="*/ 337 w 377"/>
                <a:gd name="T107" fmla="*/ 3 h 325"/>
                <a:gd name="T108" fmla="*/ 348 w 377"/>
                <a:gd name="T10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" h="325">
                  <a:moveTo>
                    <a:pt x="348" y="0"/>
                  </a:moveTo>
                  <a:lnTo>
                    <a:pt x="360" y="3"/>
                  </a:lnTo>
                  <a:lnTo>
                    <a:pt x="368" y="9"/>
                  </a:lnTo>
                  <a:lnTo>
                    <a:pt x="373" y="18"/>
                  </a:lnTo>
                  <a:lnTo>
                    <a:pt x="377" y="30"/>
                  </a:lnTo>
                  <a:lnTo>
                    <a:pt x="377" y="41"/>
                  </a:lnTo>
                  <a:lnTo>
                    <a:pt x="374" y="55"/>
                  </a:lnTo>
                  <a:lnTo>
                    <a:pt x="370" y="67"/>
                  </a:lnTo>
                  <a:lnTo>
                    <a:pt x="364" y="79"/>
                  </a:lnTo>
                  <a:lnTo>
                    <a:pt x="357" y="88"/>
                  </a:lnTo>
                  <a:lnTo>
                    <a:pt x="347" y="99"/>
                  </a:lnTo>
                  <a:lnTo>
                    <a:pt x="336" y="112"/>
                  </a:lnTo>
                  <a:lnTo>
                    <a:pt x="323" y="123"/>
                  </a:lnTo>
                  <a:lnTo>
                    <a:pt x="310" y="138"/>
                  </a:lnTo>
                  <a:lnTo>
                    <a:pt x="297" y="149"/>
                  </a:lnTo>
                  <a:lnTo>
                    <a:pt x="285" y="161"/>
                  </a:lnTo>
                  <a:lnTo>
                    <a:pt x="273" y="172"/>
                  </a:lnTo>
                  <a:lnTo>
                    <a:pt x="265" y="179"/>
                  </a:lnTo>
                  <a:lnTo>
                    <a:pt x="260" y="184"/>
                  </a:lnTo>
                  <a:lnTo>
                    <a:pt x="258" y="186"/>
                  </a:lnTo>
                  <a:lnTo>
                    <a:pt x="135" y="325"/>
                  </a:lnTo>
                  <a:lnTo>
                    <a:pt x="132" y="325"/>
                  </a:lnTo>
                  <a:lnTo>
                    <a:pt x="123" y="325"/>
                  </a:lnTo>
                  <a:lnTo>
                    <a:pt x="110" y="324"/>
                  </a:lnTo>
                  <a:lnTo>
                    <a:pt x="95" y="323"/>
                  </a:lnTo>
                  <a:lnTo>
                    <a:pt x="78" y="319"/>
                  </a:lnTo>
                  <a:lnTo>
                    <a:pt x="60" y="315"/>
                  </a:lnTo>
                  <a:lnTo>
                    <a:pt x="41" y="308"/>
                  </a:lnTo>
                  <a:lnTo>
                    <a:pt x="25" y="298"/>
                  </a:lnTo>
                  <a:lnTo>
                    <a:pt x="11" y="286"/>
                  </a:lnTo>
                  <a:lnTo>
                    <a:pt x="0" y="272"/>
                  </a:lnTo>
                  <a:lnTo>
                    <a:pt x="1" y="270"/>
                  </a:lnTo>
                  <a:lnTo>
                    <a:pt x="8" y="265"/>
                  </a:lnTo>
                  <a:lnTo>
                    <a:pt x="18" y="258"/>
                  </a:lnTo>
                  <a:lnTo>
                    <a:pt x="31" y="249"/>
                  </a:lnTo>
                  <a:lnTo>
                    <a:pt x="46" y="237"/>
                  </a:lnTo>
                  <a:lnTo>
                    <a:pt x="62" y="224"/>
                  </a:lnTo>
                  <a:lnTo>
                    <a:pt x="80" y="211"/>
                  </a:lnTo>
                  <a:lnTo>
                    <a:pt x="99" y="196"/>
                  </a:lnTo>
                  <a:lnTo>
                    <a:pt x="117" y="182"/>
                  </a:lnTo>
                  <a:lnTo>
                    <a:pt x="136" y="168"/>
                  </a:lnTo>
                  <a:lnTo>
                    <a:pt x="153" y="154"/>
                  </a:lnTo>
                  <a:lnTo>
                    <a:pt x="168" y="142"/>
                  </a:lnTo>
                  <a:lnTo>
                    <a:pt x="181" y="132"/>
                  </a:lnTo>
                  <a:lnTo>
                    <a:pt x="191" y="122"/>
                  </a:lnTo>
                  <a:lnTo>
                    <a:pt x="204" y="111"/>
                  </a:lnTo>
                  <a:lnTo>
                    <a:pt x="219" y="95"/>
                  </a:lnTo>
                  <a:lnTo>
                    <a:pt x="236" y="80"/>
                  </a:lnTo>
                  <a:lnTo>
                    <a:pt x="253" y="64"/>
                  </a:lnTo>
                  <a:lnTo>
                    <a:pt x="271" y="47"/>
                  </a:lnTo>
                  <a:lnTo>
                    <a:pt x="289" y="32"/>
                  </a:lnTo>
                  <a:lnTo>
                    <a:pt x="306" y="19"/>
                  </a:lnTo>
                  <a:lnTo>
                    <a:pt x="323" y="9"/>
                  </a:lnTo>
                  <a:lnTo>
                    <a:pt x="337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7" y="1676"/>
              <a:ext cx="1675" cy="1891"/>
            </a:xfrm>
            <a:custGeom>
              <a:avLst/>
              <a:gdLst>
                <a:gd name="T0" fmla="*/ 467 w 1675"/>
                <a:gd name="T1" fmla="*/ 0 h 1891"/>
                <a:gd name="T2" fmla="*/ 794 w 1675"/>
                <a:gd name="T3" fmla="*/ 82 h 1891"/>
                <a:gd name="T4" fmla="*/ 1347 w 1675"/>
                <a:gd name="T5" fmla="*/ 221 h 1891"/>
                <a:gd name="T6" fmla="*/ 1675 w 1675"/>
                <a:gd name="T7" fmla="*/ 303 h 1891"/>
                <a:gd name="T8" fmla="*/ 1375 w 1675"/>
                <a:gd name="T9" fmla="*/ 1681 h 1891"/>
                <a:gd name="T10" fmla="*/ 1354 w 1675"/>
                <a:gd name="T11" fmla="*/ 1891 h 1891"/>
                <a:gd name="T12" fmla="*/ 953 w 1675"/>
                <a:gd name="T13" fmla="*/ 1792 h 1891"/>
                <a:gd name="T14" fmla="*/ 400 w 1675"/>
                <a:gd name="T15" fmla="*/ 1652 h 1891"/>
                <a:gd name="T16" fmla="*/ 0 w 1675"/>
                <a:gd name="T17" fmla="*/ 1551 h 1891"/>
                <a:gd name="T18" fmla="*/ 80 w 1675"/>
                <a:gd name="T19" fmla="*/ 1357 h 1891"/>
                <a:gd name="T20" fmla="*/ 467 w 1675"/>
                <a:gd name="T21" fmla="*/ 0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5" h="1891">
                  <a:moveTo>
                    <a:pt x="467" y="0"/>
                  </a:moveTo>
                  <a:lnTo>
                    <a:pt x="794" y="82"/>
                  </a:lnTo>
                  <a:lnTo>
                    <a:pt x="1347" y="221"/>
                  </a:lnTo>
                  <a:lnTo>
                    <a:pt x="1675" y="303"/>
                  </a:lnTo>
                  <a:lnTo>
                    <a:pt x="1375" y="1681"/>
                  </a:lnTo>
                  <a:lnTo>
                    <a:pt x="1354" y="1891"/>
                  </a:lnTo>
                  <a:lnTo>
                    <a:pt x="953" y="1792"/>
                  </a:lnTo>
                  <a:lnTo>
                    <a:pt x="400" y="1652"/>
                  </a:lnTo>
                  <a:lnTo>
                    <a:pt x="0" y="1551"/>
                  </a:lnTo>
                  <a:lnTo>
                    <a:pt x="80" y="135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7" y="3022"/>
              <a:ext cx="1378" cy="545"/>
            </a:xfrm>
            <a:custGeom>
              <a:avLst/>
              <a:gdLst>
                <a:gd name="T0" fmla="*/ 82 w 1378"/>
                <a:gd name="T1" fmla="*/ 0 h 545"/>
                <a:gd name="T2" fmla="*/ 1378 w 1378"/>
                <a:gd name="T3" fmla="*/ 325 h 545"/>
                <a:gd name="T4" fmla="*/ 1375 w 1378"/>
                <a:gd name="T5" fmla="*/ 335 h 545"/>
                <a:gd name="T6" fmla="*/ 1354 w 1378"/>
                <a:gd name="T7" fmla="*/ 545 h 545"/>
                <a:gd name="T8" fmla="*/ 953 w 1378"/>
                <a:gd name="T9" fmla="*/ 446 h 545"/>
                <a:gd name="T10" fmla="*/ 400 w 1378"/>
                <a:gd name="T11" fmla="*/ 306 h 545"/>
                <a:gd name="T12" fmla="*/ 0 w 1378"/>
                <a:gd name="T13" fmla="*/ 205 h 545"/>
                <a:gd name="T14" fmla="*/ 80 w 1378"/>
                <a:gd name="T15" fmla="*/ 11 h 545"/>
                <a:gd name="T16" fmla="*/ 82 w 1378"/>
                <a:gd name="T17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545">
                  <a:moveTo>
                    <a:pt x="82" y="0"/>
                  </a:moveTo>
                  <a:lnTo>
                    <a:pt x="1378" y="325"/>
                  </a:lnTo>
                  <a:lnTo>
                    <a:pt x="1375" y="335"/>
                  </a:lnTo>
                  <a:lnTo>
                    <a:pt x="1354" y="545"/>
                  </a:lnTo>
                  <a:lnTo>
                    <a:pt x="953" y="446"/>
                  </a:lnTo>
                  <a:lnTo>
                    <a:pt x="400" y="306"/>
                  </a:lnTo>
                  <a:lnTo>
                    <a:pt x="0" y="205"/>
                  </a:lnTo>
                  <a:lnTo>
                    <a:pt x="80" y="1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972" y="1676"/>
              <a:ext cx="1240" cy="414"/>
            </a:xfrm>
            <a:custGeom>
              <a:avLst/>
              <a:gdLst>
                <a:gd name="T0" fmla="*/ 32 w 1240"/>
                <a:gd name="T1" fmla="*/ 0 h 414"/>
                <a:gd name="T2" fmla="*/ 359 w 1240"/>
                <a:gd name="T3" fmla="*/ 82 h 414"/>
                <a:gd name="T4" fmla="*/ 912 w 1240"/>
                <a:gd name="T5" fmla="*/ 221 h 414"/>
                <a:gd name="T6" fmla="*/ 1240 w 1240"/>
                <a:gd name="T7" fmla="*/ 303 h 414"/>
                <a:gd name="T8" fmla="*/ 1216 w 1240"/>
                <a:gd name="T9" fmla="*/ 414 h 414"/>
                <a:gd name="T10" fmla="*/ 0 w 1240"/>
                <a:gd name="T11" fmla="*/ 109 h 414"/>
                <a:gd name="T12" fmla="*/ 32 w 1240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0" h="414">
                  <a:moveTo>
                    <a:pt x="32" y="0"/>
                  </a:moveTo>
                  <a:lnTo>
                    <a:pt x="359" y="82"/>
                  </a:lnTo>
                  <a:lnTo>
                    <a:pt x="912" y="221"/>
                  </a:lnTo>
                  <a:lnTo>
                    <a:pt x="1240" y="303"/>
                  </a:lnTo>
                  <a:lnTo>
                    <a:pt x="1216" y="414"/>
                  </a:lnTo>
                  <a:lnTo>
                    <a:pt x="0" y="10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851" y="1920"/>
              <a:ext cx="84" cy="83"/>
            </a:xfrm>
            <a:custGeom>
              <a:avLst/>
              <a:gdLst>
                <a:gd name="T0" fmla="*/ 39 w 84"/>
                <a:gd name="T1" fmla="*/ 0 h 83"/>
                <a:gd name="T2" fmla="*/ 52 w 84"/>
                <a:gd name="T3" fmla="*/ 1 h 83"/>
                <a:gd name="T4" fmla="*/ 65 w 84"/>
                <a:gd name="T5" fmla="*/ 7 h 83"/>
                <a:gd name="T6" fmla="*/ 74 w 84"/>
                <a:gd name="T7" fmla="*/ 15 h 83"/>
                <a:gd name="T8" fmla="*/ 81 w 84"/>
                <a:gd name="T9" fmla="*/ 26 h 83"/>
                <a:gd name="T10" fmla="*/ 84 w 84"/>
                <a:gd name="T11" fmla="*/ 39 h 83"/>
                <a:gd name="T12" fmla="*/ 82 w 84"/>
                <a:gd name="T13" fmla="*/ 52 h 83"/>
                <a:gd name="T14" fmla="*/ 78 w 84"/>
                <a:gd name="T15" fmla="*/ 64 h 83"/>
                <a:gd name="T16" fmla="*/ 68 w 84"/>
                <a:gd name="T17" fmla="*/ 74 h 83"/>
                <a:gd name="T18" fmla="*/ 58 w 84"/>
                <a:gd name="T19" fmla="*/ 81 h 83"/>
                <a:gd name="T20" fmla="*/ 45 w 84"/>
                <a:gd name="T21" fmla="*/ 83 h 83"/>
                <a:gd name="T22" fmla="*/ 32 w 84"/>
                <a:gd name="T23" fmla="*/ 82 h 83"/>
                <a:gd name="T24" fmla="*/ 20 w 84"/>
                <a:gd name="T25" fmla="*/ 77 h 83"/>
                <a:gd name="T26" fmla="*/ 10 w 84"/>
                <a:gd name="T27" fmla="*/ 69 h 83"/>
                <a:gd name="T28" fmla="*/ 4 w 84"/>
                <a:gd name="T29" fmla="*/ 57 h 83"/>
                <a:gd name="T30" fmla="*/ 0 w 84"/>
                <a:gd name="T31" fmla="*/ 45 h 83"/>
                <a:gd name="T32" fmla="*/ 1 w 84"/>
                <a:gd name="T33" fmla="*/ 32 h 83"/>
                <a:gd name="T34" fmla="*/ 7 w 84"/>
                <a:gd name="T35" fmla="*/ 20 h 83"/>
                <a:gd name="T36" fmla="*/ 15 w 84"/>
                <a:gd name="T37" fmla="*/ 9 h 83"/>
                <a:gd name="T38" fmla="*/ 27 w 84"/>
                <a:gd name="T39" fmla="*/ 3 h 83"/>
                <a:gd name="T40" fmla="*/ 39 w 84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83">
                  <a:moveTo>
                    <a:pt x="39" y="0"/>
                  </a:moveTo>
                  <a:lnTo>
                    <a:pt x="52" y="1"/>
                  </a:lnTo>
                  <a:lnTo>
                    <a:pt x="65" y="7"/>
                  </a:lnTo>
                  <a:lnTo>
                    <a:pt x="74" y="15"/>
                  </a:lnTo>
                  <a:lnTo>
                    <a:pt x="81" y="26"/>
                  </a:lnTo>
                  <a:lnTo>
                    <a:pt x="84" y="39"/>
                  </a:lnTo>
                  <a:lnTo>
                    <a:pt x="82" y="52"/>
                  </a:lnTo>
                  <a:lnTo>
                    <a:pt x="78" y="64"/>
                  </a:lnTo>
                  <a:lnTo>
                    <a:pt x="68" y="74"/>
                  </a:lnTo>
                  <a:lnTo>
                    <a:pt x="58" y="81"/>
                  </a:lnTo>
                  <a:lnTo>
                    <a:pt x="45" y="83"/>
                  </a:lnTo>
                  <a:lnTo>
                    <a:pt x="32" y="82"/>
                  </a:lnTo>
                  <a:lnTo>
                    <a:pt x="20" y="77"/>
                  </a:lnTo>
                  <a:lnTo>
                    <a:pt x="10" y="69"/>
                  </a:lnTo>
                  <a:lnTo>
                    <a:pt x="4" y="57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7" y="20"/>
                  </a:lnTo>
                  <a:lnTo>
                    <a:pt x="15" y="9"/>
                  </a:lnTo>
                  <a:lnTo>
                    <a:pt x="27" y="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E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869" y="1936"/>
              <a:ext cx="49" cy="51"/>
            </a:xfrm>
            <a:custGeom>
              <a:avLst/>
              <a:gdLst>
                <a:gd name="T0" fmla="*/ 21 w 49"/>
                <a:gd name="T1" fmla="*/ 0 h 51"/>
                <a:gd name="T2" fmla="*/ 30 w 49"/>
                <a:gd name="T3" fmla="*/ 2 h 51"/>
                <a:gd name="T4" fmla="*/ 40 w 49"/>
                <a:gd name="T5" fmla="*/ 5 h 51"/>
                <a:gd name="T6" fmla="*/ 46 w 49"/>
                <a:gd name="T7" fmla="*/ 13 h 51"/>
                <a:gd name="T8" fmla="*/ 49 w 49"/>
                <a:gd name="T9" fmla="*/ 21 h 51"/>
                <a:gd name="T10" fmla="*/ 49 w 49"/>
                <a:gd name="T11" fmla="*/ 32 h 51"/>
                <a:gd name="T12" fmla="*/ 44 w 49"/>
                <a:gd name="T13" fmla="*/ 41 h 51"/>
                <a:gd name="T14" fmla="*/ 37 w 49"/>
                <a:gd name="T15" fmla="*/ 47 h 51"/>
                <a:gd name="T16" fmla="*/ 28 w 49"/>
                <a:gd name="T17" fmla="*/ 51 h 51"/>
                <a:gd name="T18" fmla="*/ 19 w 49"/>
                <a:gd name="T19" fmla="*/ 51 h 51"/>
                <a:gd name="T20" fmla="*/ 9 w 49"/>
                <a:gd name="T21" fmla="*/ 46 h 51"/>
                <a:gd name="T22" fmla="*/ 2 w 49"/>
                <a:gd name="T23" fmla="*/ 39 h 51"/>
                <a:gd name="T24" fmla="*/ 0 w 49"/>
                <a:gd name="T25" fmla="*/ 30 h 51"/>
                <a:gd name="T26" fmla="*/ 0 w 49"/>
                <a:gd name="T27" fmla="*/ 19 h 51"/>
                <a:gd name="T28" fmla="*/ 5 w 49"/>
                <a:gd name="T29" fmla="*/ 11 h 51"/>
                <a:gd name="T30" fmla="*/ 12 w 49"/>
                <a:gd name="T31" fmla="*/ 4 h 51"/>
                <a:gd name="T32" fmla="*/ 21 w 49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1">
                  <a:moveTo>
                    <a:pt x="21" y="0"/>
                  </a:moveTo>
                  <a:lnTo>
                    <a:pt x="30" y="2"/>
                  </a:lnTo>
                  <a:lnTo>
                    <a:pt x="40" y="5"/>
                  </a:lnTo>
                  <a:lnTo>
                    <a:pt x="46" y="13"/>
                  </a:lnTo>
                  <a:lnTo>
                    <a:pt x="49" y="21"/>
                  </a:lnTo>
                  <a:lnTo>
                    <a:pt x="49" y="32"/>
                  </a:lnTo>
                  <a:lnTo>
                    <a:pt x="44" y="41"/>
                  </a:lnTo>
                  <a:lnTo>
                    <a:pt x="37" y="47"/>
                  </a:lnTo>
                  <a:lnTo>
                    <a:pt x="28" y="51"/>
                  </a:lnTo>
                  <a:lnTo>
                    <a:pt x="19" y="51"/>
                  </a:lnTo>
                  <a:lnTo>
                    <a:pt x="9" y="46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11"/>
                  </a:lnTo>
                  <a:lnTo>
                    <a:pt x="12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236" y="1765"/>
              <a:ext cx="83" cy="85"/>
            </a:xfrm>
            <a:custGeom>
              <a:avLst/>
              <a:gdLst>
                <a:gd name="T0" fmla="*/ 38 w 83"/>
                <a:gd name="T1" fmla="*/ 0 h 85"/>
                <a:gd name="T2" fmla="*/ 51 w 83"/>
                <a:gd name="T3" fmla="*/ 1 h 85"/>
                <a:gd name="T4" fmla="*/ 64 w 83"/>
                <a:gd name="T5" fmla="*/ 7 h 85"/>
                <a:gd name="T6" fmla="*/ 74 w 83"/>
                <a:gd name="T7" fmla="*/ 15 h 85"/>
                <a:gd name="T8" fmla="*/ 81 w 83"/>
                <a:gd name="T9" fmla="*/ 26 h 85"/>
                <a:gd name="T10" fmla="*/ 83 w 83"/>
                <a:gd name="T11" fmla="*/ 39 h 85"/>
                <a:gd name="T12" fmla="*/ 82 w 83"/>
                <a:gd name="T13" fmla="*/ 53 h 85"/>
                <a:gd name="T14" fmla="*/ 77 w 83"/>
                <a:gd name="T15" fmla="*/ 65 h 85"/>
                <a:gd name="T16" fmla="*/ 68 w 83"/>
                <a:gd name="T17" fmla="*/ 74 h 85"/>
                <a:gd name="T18" fmla="*/ 57 w 83"/>
                <a:gd name="T19" fmla="*/ 81 h 85"/>
                <a:gd name="T20" fmla="*/ 44 w 83"/>
                <a:gd name="T21" fmla="*/ 85 h 85"/>
                <a:gd name="T22" fmla="*/ 31 w 83"/>
                <a:gd name="T23" fmla="*/ 83 h 85"/>
                <a:gd name="T24" fmla="*/ 20 w 83"/>
                <a:gd name="T25" fmla="*/ 78 h 85"/>
                <a:gd name="T26" fmla="*/ 9 w 83"/>
                <a:gd name="T27" fmla="*/ 69 h 85"/>
                <a:gd name="T28" fmla="*/ 3 w 83"/>
                <a:gd name="T29" fmla="*/ 58 h 85"/>
                <a:gd name="T30" fmla="*/ 0 w 83"/>
                <a:gd name="T31" fmla="*/ 46 h 85"/>
                <a:gd name="T32" fmla="*/ 1 w 83"/>
                <a:gd name="T33" fmla="*/ 32 h 85"/>
                <a:gd name="T34" fmla="*/ 7 w 83"/>
                <a:gd name="T35" fmla="*/ 20 h 85"/>
                <a:gd name="T36" fmla="*/ 15 w 83"/>
                <a:gd name="T37" fmla="*/ 11 h 85"/>
                <a:gd name="T38" fmla="*/ 26 w 83"/>
                <a:gd name="T39" fmla="*/ 4 h 85"/>
                <a:gd name="T40" fmla="*/ 38 w 83"/>
                <a:gd name="T4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85">
                  <a:moveTo>
                    <a:pt x="38" y="0"/>
                  </a:moveTo>
                  <a:lnTo>
                    <a:pt x="51" y="1"/>
                  </a:lnTo>
                  <a:lnTo>
                    <a:pt x="64" y="7"/>
                  </a:lnTo>
                  <a:lnTo>
                    <a:pt x="74" y="15"/>
                  </a:lnTo>
                  <a:lnTo>
                    <a:pt x="81" y="26"/>
                  </a:lnTo>
                  <a:lnTo>
                    <a:pt x="83" y="39"/>
                  </a:lnTo>
                  <a:lnTo>
                    <a:pt x="82" y="53"/>
                  </a:lnTo>
                  <a:lnTo>
                    <a:pt x="77" y="65"/>
                  </a:lnTo>
                  <a:lnTo>
                    <a:pt x="68" y="74"/>
                  </a:lnTo>
                  <a:lnTo>
                    <a:pt x="57" y="81"/>
                  </a:lnTo>
                  <a:lnTo>
                    <a:pt x="44" y="85"/>
                  </a:lnTo>
                  <a:lnTo>
                    <a:pt x="31" y="83"/>
                  </a:lnTo>
                  <a:lnTo>
                    <a:pt x="20" y="78"/>
                  </a:lnTo>
                  <a:lnTo>
                    <a:pt x="9" y="69"/>
                  </a:lnTo>
                  <a:lnTo>
                    <a:pt x="3" y="58"/>
                  </a:lnTo>
                  <a:lnTo>
                    <a:pt x="0" y="46"/>
                  </a:lnTo>
                  <a:lnTo>
                    <a:pt x="1" y="32"/>
                  </a:lnTo>
                  <a:lnTo>
                    <a:pt x="7" y="20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253" y="1783"/>
              <a:ext cx="50" cy="49"/>
            </a:xfrm>
            <a:custGeom>
              <a:avLst/>
              <a:gdLst>
                <a:gd name="T0" fmla="*/ 20 w 50"/>
                <a:gd name="T1" fmla="*/ 0 h 49"/>
                <a:gd name="T2" fmla="*/ 31 w 50"/>
                <a:gd name="T3" fmla="*/ 0 h 49"/>
                <a:gd name="T4" fmla="*/ 40 w 50"/>
                <a:gd name="T5" fmla="*/ 4 h 49"/>
                <a:gd name="T6" fmla="*/ 46 w 50"/>
                <a:gd name="T7" fmla="*/ 12 h 49"/>
                <a:gd name="T8" fmla="*/ 50 w 50"/>
                <a:gd name="T9" fmla="*/ 21 h 49"/>
                <a:gd name="T10" fmla="*/ 48 w 50"/>
                <a:gd name="T11" fmla="*/ 30 h 49"/>
                <a:gd name="T12" fmla="*/ 45 w 50"/>
                <a:gd name="T13" fmla="*/ 40 h 49"/>
                <a:gd name="T14" fmla="*/ 38 w 50"/>
                <a:gd name="T15" fmla="*/ 46 h 49"/>
                <a:gd name="T16" fmla="*/ 28 w 50"/>
                <a:gd name="T17" fmla="*/ 49 h 49"/>
                <a:gd name="T18" fmla="*/ 18 w 50"/>
                <a:gd name="T19" fmla="*/ 49 h 49"/>
                <a:gd name="T20" fmla="*/ 10 w 50"/>
                <a:gd name="T21" fmla="*/ 44 h 49"/>
                <a:gd name="T22" fmla="*/ 3 w 50"/>
                <a:gd name="T23" fmla="*/ 37 h 49"/>
                <a:gd name="T24" fmla="*/ 0 w 50"/>
                <a:gd name="T25" fmla="*/ 28 h 49"/>
                <a:gd name="T26" fmla="*/ 0 w 50"/>
                <a:gd name="T27" fmla="*/ 19 h 49"/>
                <a:gd name="T28" fmla="*/ 5 w 50"/>
                <a:gd name="T29" fmla="*/ 9 h 49"/>
                <a:gd name="T30" fmla="*/ 12 w 50"/>
                <a:gd name="T31" fmla="*/ 3 h 49"/>
                <a:gd name="T32" fmla="*/ 20 w 50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20" y="0"/>
                  </a:moveTo>
                  <a:lnTo>
                    <a:pt x="31" y="0"/>
                  </a:lnTo>
                  <a:lnTo>
                    <a:pt x="40" y="4"/>
                  </a:lnTo>
                  <a:lnTo>
                    <a:pt x="46" y="12"/>
                  </a:lnTo>
                  <a:lnTo>
                    <a:pt x="50" y="21"/>
                  </a:lnTo>
                  <a:lnTo>
                    <a:pt x="48" y="30"/>
                  </a:lnTo>
                  <a:lnTo>
                    <a:pt x="45" y="40"/>
                  </a:lnTo>
                  <a:lnTo>
                    <a:pt x="38" y="46"/>
                  </a:lnTo>
                  <a:lnTo>
                    <a:pt x="28" y="49"/>
                  </a:lnTo>
                  <a:lnTo>
                    <a:pt x="18" y="49"/>
                  </a:lnTo>
                  <a:lnTo>
                    <a:pt x="10" y="44"/>
                  </a:lnTo>
                  <a:lnTo>
                    <a:pt x="3" y="37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5" y="9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65" y="1126"/>
              <a:ext cx="725" cy="853"/>
            </a:xfrm>
            <a:custGeom>
              <a:avLst/>
              <a:gdLst>
                <a:gd name="T0" fmla="*/ 507 w 725"/>
                <a:gd name="T1" fmla="*/ 5 h 853"/>
                <a:gd name="T2" fmla="*/ 582 w 725"/>
                <a:gd name="T3" fmla="*/ 34 h 853"/>
                <a:gd name="T4" fmla="*/ 641 w 725"/>
                <a:gd name="T5" fmla="*/ 80 h 853"/>
                <a:gd name="T6" fmla="*/ 682 w 725"/>
                <a:gd name="T7" fmla="*/ 137 h 853"/>
                <a:gd name="T8" fmla="*/ 709 w 725"/>
                <a:gd name="T9" fmla="*/ 204 h 853"/>
                <a:gd name="T10" fmla="*/ 722 w 725"/>
                <a:gd name="T11" fmla="*/ 278 h 853"/>
                <a:gd name="T12" fmla="*/ 725 w 725"/>
                <a:gd name="T13" fmla="*/ 358 h 853"/>
                <a:gd name="T14" fmla="*/ 719 w 725"/>
                <a:gd name="T15" fmla="*/ 441 h 853"/>
                <a:gd name="T16" fmla="*/ 707 w 725"/>
                <a:gd name="T17" fmla="*/ 527 h 853"/>
                <a:gd name="T18" fmla="*/ 692 w 725"/>
                <a:gd name="T19" fmla="*/ 610 h 853"/>
                <a:gd name="T20" fmla="*/ 674 w 725"/>
                <a:gd name="T21" fmla="*/ 691 h 853"/>
                <a:gd name="T22" fmla="*/ 659 w 725"/>
                <a:gd name="T23" fmla="*/ 767 h 853"/>
                <a:gd name="T24" fmla="*/ 645 w 725"/>
                <a:gd name="T25" fmla="*/ 836 h 853"/>
                <a:gd name="T26" fmla="*/ 634 w 725"/>
                <a:gd name="T27" fmla="*/ 851 h 853"/>
                <a:gd name="T28" fmla="*/ 617 w 725"/>
                <a:gd name="T29" fmla="*/ 850 h 853"/>
                <a:gd name="T30" fmla="*/ 605 w 725"/>
                <a:gd name="T31" fmla="*/ 836 h 853"/>
                <a:gd name="T32" fmla="*/ 618 w 725"/>
                <a:gd name="T33" fmla="*/ 752 h 853"/>
                <a:gd name="T34" fmla="*/ 650 w 725"/>
                <a:gd name="T35" fmla="*/ 604 h 853"/>
                <a:gd name="T36" fmla="*/ 674 w 725"/>
                <a:gd name="T37" fmla="*/ 455 h 853"/>
                <a:gd name="T38" fmla="*/ 680 w 725"/>
                <a:gd name="T39" fmla="*/ 350 h 853"/>
                <a:gd name="T40" fmla="*/ 677 w 725"/>
                <a:gd name="T41" fmla="*/ 285 h 853"/>
                <a:gd name="T42" fmla="*/ 665 w 725"/>
                <a:gd name="T43" fmla="*/ 223 h 853"/>
                <a:gd name="T44" fmla="*/ 644 w 725"/>
                <a:gd name="T45" fmla="*/ 164 h 853"/>
                <a:gd name="T46" fmla="*/ 613 w 725"/>
                <a:gd name="T47" fmla="*/ 115 h 853"/>
                <a:gd name="T48" fmla="*/ 570 w 725"/>
                <a:gd name="T49" fmla="*/ 76 h 853"/>
                <a:gd name="T50" fmla="*/ 515 w 725"/>
                <a:gd name="T51" fmla="*/ 53 h 853"/>
                <a:gd name="T52" fmla="*/ 448 w 725"/>
                <a:gd name="T53" fmla="*/ 48 h 853"/>
                <a:gd name="T54" fmla="*/ 386 w 725"/>
                <a:gd name="T55" fmla="*/ 66 h 853"/>
                <a:gd name="T56" fmla="*/ 331 w 725"/>
                <a:gd name="T57" fmla="*/ 102 h 853"/>
                <a:gd name="T58" fmla="*/ 281 w 725"/>
                <a:gd name="T59" fmla="*/ 151 h 853"/>
                <a:gd name="T60" fmla="*/ 239 w 725"/>
                <a:gd name="T61" fmla="*/ 209 h 853"/>
                <a:gd name="T62" fmla="*/ 204 w 725"/>
                <a:gd name="T63" fmla="*/ 270 h 853"/>
                <a:gd name="T64" fmla="*/ 158 w 725"/>
                <a:gd name="T65" fmla="*/ 363 h 853"/>
                <a:gd name="T66" fmla="*/ 107 w 725"/>
                <a:gd name="T67" fmla="*/ 493 h 853"/>
                <a:gd name="T68" fmla="*/ 89 w 725"/>
                <a:gd name="T69" fmla="*/ 557 h 853"/>
                <a:gd name="T70" fmla="*/ 69 w 725"/>
                <a:gd name="T71" fmla="*/ 624 h 853"/>
                <a:gd name="T72" fmla="*/ 40 w 725"/>
                <a:gd name="T73" fmla="*/ 681 h 853"/>
                <a:gd name="T74" fmla="*/ 23 w 725"/>
                <a:gd name="T75" fmla="*/ 692 h 853"/>
                <a:gd name="T76" fmla="*/ 6 w 725"/>
                <a:gd name="T77" fmla="*/ 685 h 853"/>
                <a:gd name="T78" fmla="*/ 0 w 725"/>
                <a:gd name="T79" fmla="*/ 670 h 853"/>
                <a:gd name="T80" fmla="*/ 16 w 725"/>
                <a:gd name="T81" fmla="*/ 637 h 853"/>
                <a:gd name="T82" fmla="*/ 33 w 725"/>
                <a:gd name="T83" fmla="*/ 589 h 853"/>
                <a:gd name="T84" fmla="*/ 49 w 725"/>
                <a:gd name="T85" fmla="*/ 533 h 853"/>
                <a:gd name="T86" fmla="*/ 74 w 725"/>
                <a:gd name="T87" fmla="*/ 461 h 853"/>
                <a:gd name="T88" fmla="*/ 103 w 725"/>
                <a:gd name="T89" fmla="*/ 385 h 853"/>
                <a:gd name="T90" fmla="*/ 137 w 725"/>
                <a:gd name="T91" fmla="*/ 304 h 853"/>
                <a:gd name="T92" fmla="*/ 178 w 725"/>
                <a:gd name="T93" fmla="*/ 225 h 853"/>
                <a:gd name="T94" fmla="*/ 224 w 725"/>
                <a:gd name="T95" fmla="*/ 153 h 853"/>
                <a:gd name="T96" fmla="*/ 277 w 725"/>
                <a:gd name="T97" fmla="*/ 89 h 853"/>
                <a:gd name="T98" fmla="*/ 334 w 725"/>
                <a:gd name="T99" fmla="*/ 40 h 853"/>
                <a:gd name="T100" fmla="*/ 399 w 725"/>
                <a:gd name="T101" fmla="*/ 8 h 853"/>
                <a:gd name="T102" fmla="*/ 469 w 725"/>
                <a:gd name="T103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5" h="853">
                  <a:moveTo>
                    <a:pt x="469" y="0"/>
                  </a:moveTo>
                  <a:lnTo>
                    <a:pt x="507" y="5"/>
                  </a:lnTo>
                  <a:lnTo>
                    <a:pt x="545" y="17"/>
                  </a:lnTo>
                  <a:lnTo>
                    <a:pt x="582" y="34"/>
                  </a:lnTo>
                  <a:lnTo>
                    <a:pt x="613" y="55"/>
                  </a:lnTo>
                  <a:lnTo>
                    <a:pt x="641" y="80"/>
                  </a:lnTo>
                  <a:lnTo>
                    <a:pt x="664" y="107"/>
                  </a:lnTo>
                  <a:lnTo>
                    <a:pt x="682" y="137"/>
                  </a:lnTo>
                  <a:lnTo>
                    <a:pt x="698" y="169"/>
                  </a:lnTo>
                  <a:lnTo>
                    <a:pt x="709" y="204"/>
                  </a:lnTo>
                  <a:lnTo>
                    <a:pt x="718" y="241"/>
                  </a:lnTo>
                  <a:lnTo>
                    <a:pt x="722" y="278"/>
                  </a:lnTo>
                  <a:lnTo>
                    <a:pt x="725" y="318"/>
                  </a:lnTo>
                  <a:lnTo>
                    <a:pt x="725" y="358"/>
                  </a:lnTo>
                  <a:lnTo>
                    <a:pt x="723" y="400"/>
                  </a:lnTo>
                  <a:lnTo>
                    <a:pt x="719" y="441"/>
                  </a:lnTo>
                  <a:lnTo>
                    <a:pt x="714" y="483"/>
                  </a:lnTo>
                  <a:lnTo>
                    <a:pt x="707" y="527"/>
                  </a:lnTo>
                  <a:lnTo>
                    <a:pt x="700" y="569"/>
                  </a:lnTo>
                  <a:lnTo>
                    <a:pt x="692" y="610"/>
                  </a:lnTo>
                  <a:lnTo>
                    <a:pt x="684" y="651"/>
                  </a:lnTo>
                  <a:lnTo>
                    <a:pt x="674" y="691"/>
                  </a:lnTo>
                  <a:lnTo>
                    <a:pt x="666" y="729"/>
                  </a:lnTo>
                  <a:lnTo>
                    <a:pt x="659" y="767"/>
                  </a:lnTo>
                  <a:lnTo>
                    <a:pt x="652" y="802"/>
                  </a:lnTo>
                  <a:lnTo>
                    <a:pt x="645" y="836"/>
                  </a:lnTo>
                  <a:lnTo>
                    <a:pt x="641" y="846"/>
                  </a:lnTo>
                  <a:lnTo>
                    <a:pt x="634" y="851"/>
                  </a:lnTo>
                  <a:lnTo>
                    <a:pt x="626" y="853"/>
                  </a:lnTo>
                  <a:lnTo>
                    <a:pt x="617" y="850"/>
                  </a:lnTo>
                  <a:lnTo>
                    <a:pt x="610" y="844"/>
                  </a:lnTo>
                  <a:lnTo>
                    <a:pt x="605" y="836"/>
                  </a:lnTo>
                  <a:lnTo>
                    <a:pt x="605" y="826"/>
                  </a:lnTo>
                  <a:lnTo>
                    <a:pt x="618" y="752"/>
                  </a:lnTo>
                  <a:lnTo>
                    <a:pt x="634" y="678"/>
                  </a:lnTo>
                  <a:lnTo>
                    <a:pt x="650" y="604"/>
                  </a:lnTo>
                  <a:lnTo>
                    <a:pt x="664" y="530"/>
                  </a:lnTo>
                  <a:lnTo>
                    <a:pt x="674" y="455"/>
                  </a:lnTo>
                  <a:lnTo>
                    <a:pt x="680" y="380"/>
                  </a:lnTo>
                  <a:lnTo>
                    <a:pt x="680" y="350"/>
                  </a:lnTo>
                  <a:lnTo>
                    <a:pt x="679" y="318"/>
                  </a:lnTo>
                  <a:lnTo>
                    <a:pt x="677" y="285"/>
                  </a:lnTo>
                  <a:lnTo>
                    <a:pt x="672" y="253"/>
                  </a:lnTo>
                  <a:lnTo>
                    <a:pt x="665" y="223"/>
                  </a:lnTo>
                  <a:lnTo>
                    <a:pt x="655" y="193"/>
                  </a:lnTo>
                  <a:lnTo>
                    <a:pt x="644" y="164"/>
                  </a:lnTo>
                  <a:lnTo>
                    <a:pt x="630" y="139"/>
                  </a:lnTo>
                  <a:lnTo>
                    <a:pt x="613" y="115"/>
                  </a:lnTo>
                  <a:lnTo>
                    <a:pt x="593" y="94"/>
                  </a:lnTo>
                  <a:lnTo>
                    <a:pt x="570" y="76"/>
                  </a:lnTo>
                  <a:lnTo>
                    <a:pt x="544" y="62"/>
                  </a:lnTo>
                  <a:lnTo>
                    <a:pt x="515" y="53"/>
                  </a:lnTo>
                  <a:lnTo>
                    <a:pt x="482" y="48"/>
                  </a:lnTo>
                  <a:lnTo>
                    <a:pt x="448" y="48"/>
                  </a:lnTo>
                  <a:lnTo>
                    <a:pt x="416" y="55"/>
                  </a:lnTo>
                  <a:lnTo>
                    <a:pt x="386" y="66"/>
                  </a:lnTo>
                  <a:lnTo>
                    <a:pt x="358" y="82"/>
                  </a:lnTo>
                  <a:lnTo>
                    <a:pt x="331" y="102"/>
                  </a:lnTo>
                  <a:lnTo>
                    <a:pt x="305" y="126"/>
                  </a:lnTo>
                  <a:lnTo>
                    <a:pt x="281" y="151"/>
                  </a:lnTo>
                  <a:lnTo>
                    <a:pt x="260" y="180"/>
                  </a:lnTo>
                  <a:lnTo>
                    <a:pt x="239" y="209"/>
                  </a:lnTo>
                  <a:lnTo>
                    <a:pt x="220" y="239"/>
                  </a:lnTo>
                  <a:lnTo>
                    <a:pt x="204" y="270"/>
                  </a:lnTo>
                  <a:lnTo>
                    <a:pt x="189" y="299"/>
                  </a:lnTo>
                  <a:lnTo>
                    <a:pt x="158" y="363"/>
                  </a:lnTo>
                  <a:lnTo>
                    <a:pt x="131" y="427"/>
                  </a:lnTo>
                  <a:lnTo>
                    <a:pt x="107" y="493"/>
                  </a:lnTo>
                  <a:lnTo>
                    <a:pt x="97" y="524"/>
                  </a:lnTo>
                  <a:lnTo>
                    <a:pt x="89" y="557"/>
                  </a:lnTo>
                  <a:lnTo>
                    <a:pt x="80" y="591"/>
                  </a:lnTo>
                  <a:lnTo>
                    <a:pt x="69" y="624"/>
                  </a:lnTo>
                  <a:lnTo>
                    <a:pt x="56" y="654"/>
                  </a:lnTo>
                  <a:lnTo>
                    <a:pt x="40" y="681"/>
                  </a:lnTo>
                  <a:lnTo>
                    <a:pt x="32" y="688"/>
                  </a:lnTo>
                  <a:lnTo>
                    <a:pt x="23" y="692"/>
                  </a:lnTo>
                  <a:lnTo>
                    <a:pt x="14" y="690"/>
                  </a:lnTo>
                  <a:lnTo>
                    <a:pt x="6" y="685"/>
                  </a:lnTo>
                  <a:lnTo>
                    <a:pt x="1" y="678"/>
                  </a:lnTo>
                  <a:lnTo>
                    <a:pt x="0" y="670"/>
                  </a:lnTo>
                  <a:lnTo>
                    <a:pt x="5" y="659"/>
                  </a:lnTo>
                  <a:lnTo>
                    <a:pt x="16" y="637"/>
                  </a:lnTo>
                  <a:lnTo>
                    <a:pt x="26" y="613"/>
                  </a:lnTo>
                  <a:lnTo>
                    <a:pt x="33" y="589"/>
                  </a:lnTo>
                  <a:lnTo>
                    <a:pt x="40" y="563"/>
                  </a:lnTo>
                  <a:lnTo>
                    <a:pt x="49" y="533"/>
                  </a:lnTo>
                  <a:lnTo>
                    <a:pt x="61" y="497"/>
                  </a:lnTo>
                  <a:lnTo>
                    <a:pt x="74" y="461"/>
                  </a:lnTo>
                  <a:lnTo>
                    <a:pt x="88" y="423"/>
                  </a:lnTo>
                  <a:lnTo>
                    <a:pt x="103" y="385"/>
                  </a:lnTo>
                  <a:lnTo>
                    <a:pt x="120" y="344"/>
                  </a:lnTo>
                  <a:lnTo>
                    <a:pt x="137" y="304"/>
                  </a:lnTo>
                  <a:lnTo>
                    <a:pt x="157" y="264"/>
                  </a:lnTo>
                  <a:lnTo>
                    <a:pt x="178" y="225"/>
                  </a:lnTo>
                  <a:lnTo>
                    <a:pt x="201" y="188"/>
                  </a:lnTo>
                  <a:lnTo>
                    <a:pt x="224" y="153"/>
                  </a:lnTo>
                  <a:lnTo>
                    <a:pt x="250" y="120"/>
                  </a:lnTo>
                  <a:lnTo>
                    <a:pt x="277" y="89"/>
                  </a:lnTo>
                  <a:lnTo>
                    <a:pt x="305" y="64"/>
                  </a:lnTo>
                  <a:lnTo>
                    <a:pt x="334" y="40"/>
                  </a:lnTo>
                  <a:lnTo>
                    <a:pt x="366" y="23"/>
                  </a:lnTo>
                  <a:lnTo>
                    <a:pt x="399" y="8"/>
                  </a:lnTo>
                  <a:lnTo>
                    <a:pt x="43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483" y="1455"/>
              <a:ext cx="2037" cy="2149"/>
            </a:xfrm>
            <a:custGeom>
              <a:avLst/>
              <a:gdLst>
                <a:gd name="T0" fmla="*/ 1123 w 2037"/>
                <a:gd name="T1" fmla="*/ 0 h 2149"/>
                <a:gd name="T2" fmla="*/ 1901 w 2037"/>
                <a:gd name="T3" fmla="*/ 1246 h 2149"/>
                <a:gd name="T4" fmla="*/ 2037 w 2037"/>
                <a:gd name="T5" fmla="*/ 1419 h 2149"/>
                <a:gd name="T6" fmla="*/ 1665 w 2037"/>
                <a:gd name="T7" fmla="*/ 1635 h 2149"/>
                <a:gd name="T8" fmla="*/ 1150 w 2037"/>
                <a:gd name="T9" fmla="*/ 1933 h 2149"/>
                <a:gd name="T10" fmla="*/ 779 w 2037"/>
                <a:gd name="T11" fmla="*/ 2149 h 2149"/>
                <a:gd name="T12" fmla="*/ 697 w 2037"/>
                <a:gd name="T13" fmla="*/ 1945 h 2149"/>
                <a:gd name="T14" fmla="*/ 0 w 2037"/>
                <a:gd name="T15" fmla="*/ 650 h 2149"/>
                <a:gd name="T16" fmla="*/ 305 w 2037"/>
                <a:gd name="T17" fmla="*/ 473 h 2149"/>
                <a:gd name="T18" fmla="*/ 818 w 2037"/>
                <a:gd name="T19" fmla="*/ 175 h 2149"/>
                <a:gd name="T20" fmla="*/ 1123 w 2037"/>
                <a:gd name="T21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7" h="2149">
                  <a:moveTo>
                    <a:pt x="1123" y="0"/>
                  </a:moveTo>
                  <a:lnTo>
                    <a:pt x="1901" y="1246"/>
                  </a:lnTo>
                  <a:lnTo>
                    <a:pt x="2037" y="1419"/>
                  </a:lnTo>
                  <a:lnTo>
                    <a:pt x="1665" y="1635"/>
                  </a:lnTo>
                  <a:lnTo>
                    <a:pt x="1150" y="1933"/>
                  </a:lnTo>
                  <a:lnTo>
                    <a:pt x="779" y="2149"/>
                  </a:lnTo>
                  <a:lnTo>
                    <a:pt x="697" y="1945"/>
                  </a:lnTo>
                  <a:lnTo>
                    <a:pt x="0" y="650"/>
                  </a:lnTo>
                  <a:lnTo>
                    <a:pt x="305" y="473"/>
                  </a:lnTo>
                  <a:lnTo>
                    <a:pt x="818" y="175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175" y="2691"/>
              <a:ext cx="1345" cy="913"/>
            </a:xfrm>
            <a:custGeom>
              <a:avLst/>
              <a:gdLst>
                <a:gd name="T0" fmla="*/ 1203 w 1345"/>
                <a:gd name="T1" fmla="*/ 0 h 913"/>
                <a:gd name="T2" fmla="*/ 1209 w 1345"/>
                <a:gd name="T3" fmla="*/ 10 h 913"/>
                <a:gd name="T4" fmla="*/ 1345 w 1345"/>
                <a:gd name="T5" fmla="*/ 183 h 913"/>
                <a:gd name="T6" fmla="*/ 973 w 1345"/>
                <a:gd name="T7" fmla="*/ 399 h 913"/>
                <a:gd name="T8" fmla="*/ 458 w 1345"/>
                <a:gd name="T9" fmla="*/ 697 h 913"/>
                <a:gd name="T10" fmla="*/ 87 w 1345"/>
                <a:gd name="T11" fmla="*/ 913 h 913"/>
                <a:gd name="T12" fmla="*/ 5 w 1345"/>
                <a:gd name="T13" fmla="*/ 709 h 913"/>
                <a:gd name="T14" fmla="*/ 0 w 1345"/>
                <a:gd name="T15" fmla="*/ 699 h 913"/>
                <a:gd name="T16" fmla="*/ 1203 w 1345"/>
                <a:gd name="T1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5" h="913">
                  <a:moveTo>
                    <a:pt x="1203" y="0"/>
                  </a:moveTo>
                  <a:lnTo>
                    <a:pt x="1209" y="10"/>
                  </a:lnTo>
                  <a:lnTo>
                    <a:pt x="1345" y="183"/>
                  </a:lnTo>
                  <a:lnTo>
                    <a:pt x="973" y="399"/>
                  </a:lnTo>
                  <a:lnTo>
                    <a:pt x="458" y="697"/>
                  </a:lnTo>
                  <a:lnTo>
                    <a:pt x="87" y="913"/>
                  </a:lnTo>
                  <a:lnTo>
                    <a:pt x="5" y="709"/>
                  </a:lnTo>
                  <a:lnTo>
                    <a:pt x="0" y="699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89" y="1439"/>
              <a:ext cx="1185" cy="755"/>
            </a:xfrm>
            <a:custGeom>
              <a:avLst/>
              <a:gdLst>
                <a:gd name="T0" fmla="*/ 1123 w 1185"/>
                <a:gd name="T1" fmla="*/ 0 h 755"/>
                <a:gd name="T2" fmla="*/ 1185 w 1185"/>
                <a:gd name="T3" fmla="*/ 99 h 755"/>
                <a:gd name="T4" fmla="*/ 56 w 1185"/>
                <a:gd name="T5" fmla="*/ 755 h 755"/>
                <a:gd name="T6" fmla="*/ 0 w 1185"/>
                <a:gd name="T7" fmla="*/ 650 h 755"/>
                <a:gd name="T8" fmla="*/ 305 w 1185"/>
                <a:gd name="T9" fmla="*/ 473 h 755"/>
                <a:gd name="T10" fmla="*/ 818 w 1185"/>
                <a:gd name="T11" fmla="*/ 175 h 755"/>
                <a:gd name="T12" fmla="*/ 1123 w 1185"/>
                <a:gd name="T13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755">
                  <a:moveTo>
                    <a:pt x="1123" y="0"/>
                  </a:moveTo>
                  <a:lnTo>
                    <a:pt x="1185" y="99"/>
                  </a:lnTo>
                  <a:lnTo>
                    <a:pt x="56" y="755"/>
                  </a:lnTo>
                  <a:lnTo>
                    <a:pt x="0" y="650"/>
                  </a:lnTo>
                  <a:lnTo>
                    <a:pt x="305" y="473"/>
                  </a:lnTo>
                  <a:lnTo>
                    <a:pt x="818" y="175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313" y="1629"/>
              <a:ext cx="86" cy="87"/>
            </a:xfrm>
            <a:custGeom>
              <a:avLst/>
              <a:gdLst>
                <a:gd name="T0" fmla="*/ 47 w 86"/>
                <a:gd name="T1" fmla="*/ 0 h 87"/>
                <a:gd name="T2" fmla="*/ 60 w 86"/>
                <a:gd name="T3" fmla="*/ 4 h 87"/>
                <a:gd name="T4" fmla="*/ 72 w 86"/>
                <a:gd name="T5" fmla="*/ 11 h 87"/>
                <a:gd name="T6" fmla="*/ 80 w 86"/>
                <a:gd name="T7" fmla="*/ 21 h 87"/>
                <a:gd name="T8" fmla="*/ 86 w 86"/>
                <a:gd name="T9" fmla="*/ 35 h 87"/>
                <a:gd name="T10" fmla="*/ 86 w 86"/>
                <a:gd name="T11" fmla="*/ 48 h 87"/>
                <a:gd name="T12" fmla="*/ 82 w 86"/>
                <a:gd name="T13" fmla="*/ 61 h 87"/>
                <a:gd name="T14" fmla="*/ 75 w 86"/>
                <a:gd name="T15" fmla="*/ 73 h 87"/>
                <a:gd name="T16" fmla="*/ 65 w 86"/>
                <a:gd name="T17" fmla="*/ 81 h 87"/>
                <a:gd name="T18" fmla="*/ 52 w 86"/>
                <a:gd name="T19" fmla="*/ 86 h 87"/>
                <a:gd name="T20" fmla="*/ 39 w 86"/>
                <a:gd name="T21" fmla="*/ 87 h 87"/>
                <a:gd name="T22" fmla="*/ 26 w 86"/>
                <a:gd name="T23" fmla="*/ 83 h 87"/>
                <a:gd name="T24" fmla="*/ 14 w 86"/>
                <a:gd name="T25" fmla="*/ 76 h 87"/>
                <a:gd name="T26" fmla="*/ 6 w 86"/>
                <a:gd name="T27" fmla="*/ 66 h 87"/>
                <a:gd name="T28" fmla="*/ 0 w 86"/>
                <a:gd name="T29" fmla="*/ 52 h 87"/>
                <a:gd name="T30" fmla="*/ 0 w 86"/>
                <a:gd name="T31" fmla="*/ 39 h 87"/>
                <a:gd name="T32" fmla="*/ 4 w 86"/>
                <a:gd name="T33" fmla="*/ 26 h 87"/>
                <a:gd name="T34" fmla="*/ 11 w 86"/>
                <a:gd name="T35" fmla="*/ 14 h 87"/>
                <a:gd name="T36" fmla="*/ 21 w 86"/>
                <a:gd name="T37" fmla="*/ 6 h 87"/>
                <a:gd name="T38" fmla="*/ 34 w 86"/>
                <a:gd name="T39" fmla="*/ 1 h 87"/>
                <a:gd name="T40" fmla="*/ 47 w 86"/>
                <a:gd name="T4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7">
                  <a:moveTo>
                    <a:pt x="47" y="0"/>
                  </a:moveTo>
                  <a:lnTo>
                    <a:pt x="60" y="4"/>
                  </a:lnTo>
                  <a:lnTo>
                    <a:pt x="72" y="11"/>
                  </a:lnTo>
                  <a:lnTo>
                    <a:pt x="80" y="21"/>
                  </a:lnTo>
                  <a:lnTo>
                    <a:pt x="86" y="35"/>
                  </a:lnTo>
                  <a:lnTo>
                    <a:pt x="86" y="48"/>
                  </a:lnTo>
                  <a:lnTo>
                    <a:pt x="82" y="61"/>
                  </a:lnTo>
                  <a:lnTo>
                    <a:pt x="75" y="73"/>
                  </a:lnTo>
                  <a:lnTo>
                    <a:pt x="65" y="81"/>
                  </a:lnTo>
                  <a:lnTo>
                    <a:pt x="52" y="86"/>
                  </a:lnTo>
                  <a:lnTo>
                    <a:pt x="39" y="87"/>
                  </a:lnTo>
                  <a:lnTo>
                    <a:pt x="26" y="83"/>
                  </a:lnTo>
                  <a:lnTo>
                    <a:pt x="14" y="76"/>
                  </a:lnTo>
                  <a:lnTo>
                    <a:pt x="6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6"/>
                  </a:lnTo>
                  <a:lnTo>
                    <a:pt x="11" y="14"/>
                  </a:lnTo>
                  <a:lnTo>
                    <a:pt x="21" y="6"/>
                  </a:lnTo>
                  <a:lnTo>
                    <a:pt x="34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330" y="1647"/>
              <a:ext cx="52" cy="51"/>
            </a:xfrm>
            <a:custGeom>
              <a:avLst/>
              <a:gdLst>
                <a:gd name="T0" fmla="*/ 23 w 52"/>
                <a:gd name="T1" fmla="*/ 0 h 51"/>
                <a:gd name="T2" fmla="*/ 32 w 52"/>
                <a:gd name="T3" fmla="*/ 0 h 51"/>
                <a:gd name="T4" fmla="*/ 42 w 52"/>
                <a:gd name="T5" fmla="*/ 4 h 51"/>
                <a:gd name="T6" fmla="*/ 49 w 52"/>
                <a:gd name="T7" fmla="*/ 13 h 51"/>
                <a:gd name="T8" fmla="*/ 52 w 52"/>
                <a:gd name="T9" fmla="*/ 22 h 51"/>
                <a:gd name="T10" fmla="*/ 51 w 52"/>
                <a:gd name="T11" fmla="*/ 33 h 51"/>
                <a:gd name="T12" fmla="*/ 47 w 52"/>
                <a:gd name="T13" fmla="*/ 42 h 51"/>
                <a:gd name="T14" fmla="*/ 39 w 52"/>
                <a:gd name="T15" fmla="*/ 48 h 51"/>
                <a:gd name="T16" fmla="*/ 29 w 52"/>
                <a:gd name="T17" fmla="*/ 51 h 51"/>
                <a:gd name="T18" fmla="*/ 20 w 52"/>
                <a:gd name="T19" fmla="*/ 51 h 51"/>
                <a:gd name="T20" fmla="*/ 10 w 52"/>
                <a:gd name="T21" fmla="*/ 47 h 51"/>
                <a:gd name="T22" fmla="*/ 3 w 52"/>
                <a:gd name="T23" fmla="*/ 38 h 51"/>
                <a:gd name="T24" fmla="*/ 0 w 52"/>
                <a:gd name="T25" fmla="*/ 29 h 51"/>
                <a:gd name="T26" fmla="*/ 1 w 52"/>
                <a:gd name="T27" fmla="*/ 19 h 51"/>
                <a:gd name="T28" fmla="*/ 5 w 52"/>
                <a:gd name="T29" fmla="*/ 9 h 51"/>
                <a:gd name="T30" fmla="*/ 13 w 52"/>
                <a:gd name="T31" fmla="*/ 3 h 51"/>
                <a:gd name="T32" fmla="*/ 23 w 52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1">
                  <a:moveTo>
                    <a:pt x="23" y="0"/>
                  </a:moveTo>
                  <a:lnTo>
                    <a:pt x="32" y="0"/>
                  </a:lnTo>
                  <a:lnTo>
                    <a:pt x="42" y="4"/>
                  </a:lnTo>
                  <a:lnTo>
                    <a:pt x="49" y="13"/>
                  </a:lnTo>
                  <a:lnTo>
                    <a:pt x="52" y="22"/>
                  </a:lnTo>
                  <a:lnTo>
                    <a:pt x="51" y="33"/>
                  </a:lnTo>
                  <a:lnTo>
                    <a:pt x="47" y="42"/>
                  </a:lnTo>
                  <a:lnTo>
                    <a:pt x="39" y="48"/>
                  </a:lnTo>
                  <a:lnTo>
                    <a:pt x="29" y="51"/>
                  </a:lnTo>
                  <a:lnTo>
                    <a:pt x="20" y="51"/>
                  </a:lnTo>
                  <a:lnTo>
                    <a:pt x="10" y="47"/>
                  </a:lnTo>
                  <a:lnTo>
                    <a:pt x="3" y="38"/>
                  </a:lnTo>
                  <a:lnTo>
                    <a:pt x="0" y="29"/>
                  </a:lnTo>
                  <a:lnTo>
                    <a:pt x="1" y="19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41" y="1961"/>
              <a:ext cx="86" cy="87"/>
            </a:xfrm>
            <a:custGeom>
              <a:avLst/>
              <a:gdLst>
                <a:gd name="T0" fmla="*/ 47 w 86"/>
                <a:gd name="T1" fmla="*/ 0 h 87"/>
                <a:gd name="T2" fmla="*/ 60 w 86"/>
                <a:gd name="T3" fmla="*/ 4 h 87"/>
                <a:gd name="T4" fmla="*/ 72 w 86"/>
                <a:gd name="T5" fmla="*/ 11 h 87"/>
                <a:gd name="T6" fmla="*/ 80 w 86"/>
                <a:gd name="T7" fmla="*/ 21 h 87"/>
                <a:gd name="T8" fmla="*/ 86 w 86"/>
                <a:gd name="T9" fmla="*/ 34 h 87"/>
                <a:gd name="T10" fmla="*/ 86 w 86"/>
                <a:gd name="T11" fmla="*/ 48 h 87"/>
                <a:gd name="T12" fmla="*/ 82 w 86"/>
                <a:gd name="T13" fmla="*/ 61 h 87"/>
                <a:gd name="T14" fmla="*/ 75 w 86"/>
                <a:gd name="T15" fmla="*/ 73 h 87"/>
                <a:gd name="T16" fmla="*/ 65 w 86"/>
                <a:gd name="T17" fmla="*/ 81 h 87"/>
                <a:gd name="T18" fmla="*/ 52 w 86"/>
                <a:gd name="T19" fmla="*/ 86 h 87"/>
                <a:gd name="T20" fmla="*/ 39 w 86"/>
                <a:gd name="T21" fmla="*/ 87 h 87"/>
                <a:gd name="T22" fmla="*/ 26 w 86"/>
                <a:gd name="T23" fmla="*/ 83 h 87"/>
                <a:gd name="T24" fmla="*/ 14 w 86"/>
                <a:gd name="T25" fmla="*/ 76 h 87"/>
                <a:gd name="T26" fmla="*/ 6 w 86"/>
                <a:gd name="T27" fmla="*/ 64 h 87"/>
                <a:gd name="T28" fmla="*/ 0 w 86"/>
                <a:gd name="T29" fmla="*/ 52 h 87"/>
                <a:gd name="T30" fmla="*/ 0 w 86"/>
                <a:gd name="T31" fmla="*/ 39 h 87"/>
                <a:gd name="T32" fmla="*/ 4 w 86"/>
                <a:gd name="T33" fmla="*/ 26 h 87"/>
                <a:gd name="T34" fmla="*/ 11 w 86"/>
                <a:gd name="T35" fmla="*/ 14 h 87"/>
                <a:gd name="T36" fmla="*/ 21 w 86"/>
                <a:gd name="T37" fmla="*/ 6 h 87"/>
                <a:gd name="T38" fmla="*/ 34 w 86"/>
                <a:gd name="T39" fmla="*/ 0 h 87"/>
                <a:gd name="T40" fmla="*/ 47 w 86"/>
                <a:gd name="T4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7">
                  <a:moveTo>
                    <a:pt x="47" y="0"/>
                  </a:moveTo>
                  <a:lnTo>
                    <a:pt x="60" y="4"/>
                  </a:lnTo>
                  <a:lnTo>
                    <a:pt x="72" y="11"/>
                  </a:lnTo>
                  <a:lnTo>
                    <a:pt x="80" y="21"/>
                  </a:lnTo>
                  <a:lnTo>
                    <a:pt x="86" y="34"/>
                  </a:lnTo>
                  <a:lnTo>
                    <a:pt x="86" y="48"/>
                  </a:lnTo>
                  <a:lnTo>
                    <a:pt x="82" y="61"/>
                  </a:lnTo>
                  <a:lnTo>
                    <a:pt x="75" y="73"/>
                  </a:lnTo>
                  <a:lnTo>
                    <a:pt x="65" y="81"/>
                  </a:lnTo>
                  <a:lnTo>
                    <a:pt x="52" y="86"/>
                  </a:lnTo>
                  <a:lnTo>
                    <a:pt x="39" y="87"/>
                  </a:lnTo>
                  <a:lnTo>
                    <a:pt x="26" y="83"/>
                  </a:lnTo>
                  <a:lnTo>
                    <a:pt x="14" y="76"/>
                  </a:lnTo>
                  <a:lnTo>
                    <a:pt x="6" y="64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6"/>
                  </a:lnTo>
                  <a:lnTo>
                    <a:pt x="11" y="14"/>
                  </a:lnTo>
                  <a:lnTo>
                    <a:pt x="21" y="6"/>
                  </a:lnTo>
                  <a:lnTo>
                    <a:pt x="3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E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757" y="1979"/>
              <a:ext cx="53" cy="51"/>
            </a:xfrm>
            <a:custGeom>
              <a:avLst/>
              <a:gdLst>
                <a:gd name="T0" fmla="*/ 24 w 53"/>
                <a:gd name="T1" fmla="*/ 0 h 51"/>
                <a:gd name="T2" fmla="*/ 33 w 53"/>
                <a:gd name="T3" fmla="*/ 0 h 51"/>
                <a:gd name="T4" fmla="*/ 43 w 53"/>
                <a:gd name="T5" fmla="*/ 4 h 51"/>
                <a:gd name="T6" fmla="*/ 50 w 53"/>
                <a:gd name="T7" fmla="*/ 12 h 51"/>
                <a:gd name="T8" fmla="*/ 53 w 53"/>
                <a:gd name="T9" fmla="*/ 22 h 51"/>
                <a:gd name="T10" fmla="*/ 52 w 53"/>
                <a:gd name="T11" fmla="*/ 32 h 51"/>
                <a:gd name="T12" fmla="*/ 47 w 53"/>
                <a:gd name="T13" fmla="*/ 41 h 51"/>
                <a:gd name="T14" fmla="*/ 40 w 53"/>
                <a:gd name="T15" fmla="*/ 48 h 51"/>
                <a:gd name="T16" fmla="*/ 30 w 53"/>
                <a:gd name="T17" fmla="*/ 51 h 51"/>
                <a:gd name="T18" fmla="*/ 20 w 53"/>
                <a:gd name="T19" fmla="*/ 50 h 51"/>
                <a:gd name="T20" fmla="*/ 11 w 53"/>
                <a:gd name="T21" fmla="*/ 46 h 51"/>
                <a:gd name="T22" fmla="*/ 4 w 53"/>
                <a:gd name="T23" fmla="*/ 38 h 51"/>
                <a:gd name="T24" fmla="*/ 0 w 53"/>
                <a:gd name="T25" fmla="*/ 29 h 51"/>
                <a:gd name="T26" fmla="*/ 2 w 53"/>
                <a:gd name="T27" fmla="*/ 18 h 51"/>
                <a:gd name="T28" fmla="*/ 6 w 53"/>
                <a:gd name="T29" fmla="*/ 9 h 51"/>
                <a:gd name="T30" fmla="*/ 13 w 53"/>
                <a:gd name="T31" fmla="*/ 2 h 51"/>
                <a:gd name="T32" fmla="*/ 24 w 53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1">
                  <a:moveTo>
                    <a:pt x="24" y="0"/>
                  </a:moveTo>
                  <a:lnTo>
                    <a:pt x="33" y="0"/>
                  </a:lnTo>
                  <a:lnTo>
                    <a:pt x="43" y="4"/>
                  </a:lnTo>
                  <a:lnTo>
                    <a:pt x="50" y="12"/>
                  </a:lnTo>
                  <a:lnTo>
                    <a:pt x="53" y="22"/>
                  </a:lnTo>
                  <a:lnTo>
                    <a:pt x="52" y="32"/>
                  </a:lnTo>
                  <a:lnTo>
                    <a:pt x="47" y="41"/>
                  </a:lnTo>
                  <a:lnTo>
                    <a:pt x="40" y="48"/>
                  </a:lnTo>
                  <a:lnTo>
                    <a:pt x="30" y="51"/>
                  </a:lnTo>
                  <a:lnTo>
                    <a:pt x="20" y="50"/>
                  </a:lnTo>
                  <a:lnTo>
                    <a:pt x="11" y="46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551" y="1099"/>
              <a:ext cx="822" cy="912"/>
            </a:xfrm>
            <a:custGeom>
              <a:avLst/>
              <a:gdLst>
                <a:gd name="T0" fmla="*/ 317 w 822"/>
                <a:gd name="T1" fmla="*/ 6 h 912"/>
                <a:gd name="T2" fmla="*/ 392 w 822"/>
                <a:gd name="T3" fmla="*/ 35 h 912"/>
                <a:gd name="T4" fmla="*/ 463 w 822"/>
                <a:gd name="T5" fmla="*/ 82 h 912"/>
                <a:gd name="T6" fmla="*/ 529 w 822"/>
                <a:gd name="T7" fmla="*/ 146 h 912"/>
                <a:gd name="T8" fmla="*/ 591 w 822"/>
                <a:gd name="T9" fmla="*/ 218 h 912"/>
                <a:gd name="T10" fmla="*/ 647 w 822"/>
                <a:gd name="T11" fmla="*/ 297 h 912"/>
                <a:gd name="T12" fmla="*/ 701 w 822"/>
                <a:gd name="T13" fmla="*/ 378 h 912"/>
                <a:gd name="T14" fmla="*/ 750 w 822"/>
                <a:gd name="T15" fmla="*/ 456 h 912"/>
                <a:gd name="T16" fmla="*/ 796 w 822"/>
                <a:gd name="T17" fmla="*/ 529 h 912"/>
                <a:gd name="T18" fmla="*/ 822 w 822"/>
                <a:gd name="T19" fmla="*/ 571 h 912"/>
                <a:gd name="T20" fmla="*/ 815 w 822"/>
                <a:gd name="T21" fmla="*/ 588 h 912"/>
                <a:gd name="T22" fmla="*/ 797 w 822"/>
                <a:gd name="T23" fmla="*/ 594 h 912"/>
                <a:gd name="T24" fmla="*/ 780 w 822"/>
                <a:gd name="T25" fmla="*/ 583 h 912"/>
                <a:gd name="T26" fmla="*/ 706 w 822"/>
                <a:gd name="T27" fmla="*/ 470 h 912"/>
                <a:gd name="T28" fmla="*/ 634 w 822"/>
                <a:gd name="T29" fmla="*/ 357 h 912"/>
                <a:gd name="T30" fmla="*/ 556 w 822"/>
                <a:gd name="T31" fmla="*/ 248 h 912"/>
                <a:gd name="T32" fmla="*/ 489 w 822"/>
                <a:gd name="T33" fmla="*/ 170 h 912"/>
                <a:gd name="T34" fmla="*/ 435 w 822"/>
                <a:gd name="T35" fmla="*/ 123 h 912"/>
                <a:gd name="T36" fmla="*/ 376 w 822"/>
                <a:gd name="T37" fmla="*/ 84 h 912"/>
                <a:gd name="T38" fmla="*/ 313 w 822"/>
                <a:gd name="T39" fmla="*/ 55 h 912"/>
                <a:gd name="T40" fmla="*/ 249 w 822"/>
                <a:gd name="T41" fmla="*/ 45 h 912"/>
                <a:gd name="T42" fmla="*/ 185 w 822"/>
                <a:gd name="T43" fmla="*/ 55 h 912"/>
                <a:gd name="T44" fmla="*/ 123 w 822"/>
                <a:gd name="T45" fmla="*/ 91 h 912"/>
                <a:gd name="T46" fmla="*/ 82 w 822"/>
                <a:gd name="T47" fmla="*/ 140 h 912"/>
                <a:gd name="T48" fmla="*/ 58 w 822"/>
                <a:gd name="T49" fmla="*/ 197 h 912"/>
                <a:gd name="T50" fmla="*/ 48 w 822"/>
                <a:gd name="T51" fmla="*/ 262 h 912"/>
                <a:gd name="T52" fmla="*/ 51 w 822"/>
                <a:gd name="T53" fmla="*/ 329 h 912"/>
                <a:gd name="T54" fmla="*/ 61 w 822"/>
                <a:gd name="T55" fmla="*/ 395 h 912"/>
                <a:gd name="T56" fmla="*/ 77 w 822"/>
                <a:gd name="T57" fmla="*/ 461 h 912"/>
                <a:gd name="T58" fmla="*/ 110 w 822"/>
                <a:gd name="T59" fmla="*/ 561 h 912"/>
                <a:gd name="T60" fmla="*/ 167 w 822"/>
                <a:gd name="T61" fmla="*/ 696 h 912"/>
                <a:gd name="T62" fmla="*/ 199 w 822"/>
                <a:gd name="T63" fmla="*/ 758 h 912"/>
                <a:gd name="T64" fmla="*/ 233 w 822"/>
                <a:gd name="T65" fmla="*/ 821 h 912"/>
                <a:gd name="T66" fmla="*/ 253 w 822"/>
                <a:gd name="T67" fmla="*/ 885 h 912"/>
                <a:gd name="T68" fmla="*/ 250 w 822"/>
                <a:gd name="T69" fmla="*/ 903 h 912"/>
                <a:gd name="T70" fmla="*/ 236 w 822"/>
                <a:gd name="T71" fmla="*/ 912 h 912"/>
                <a:gd name="T72" fmla="*/ 221 w 822"/>
                <a:gd name="T73" fmla="*/ 910 h 912"/>
                <a:gd name="T74" fmla="*/ 211 w 822"/>
                <a:gd name="T75" fmla="*/ 895 h 912"/>
                <a:gd name="T76" fmla="*/ 194 w 822"/>
                <a:gd name="T77" fmla="*/ 844 h 912"/>
                <a:gd name="T78" fmla="*/ 168 w 822"/>
                <a:gd name="T79" fmla="*/ 798 h 912"/>
                <a:gd name="T80" fmla="*/ 138 w 822"/>
                <a:gd name="T81" fmla="*/ 739 h 912"/>
                <a:gd name="T82" fmla="*/ 108 w 822"/>
                <a:gd name="T83" fmla="*/ 672 h 912"/>
                <a:gd name="T84" fmla="*/ 76 w 822"/>
                <a:gd name="T85" fmla="*/ 598 h 912"/>
                <a:gd name="T86" fmla="*/ 48 w 822"/>
                <a:gd name="T87" fmla="*/ 520 h 912"/>
                <a:gd name="T88" fmla="*/ 25 w 822"/>
                <a:gd name="T89" fmla="*/ 439 h 912"/>
                <a:gd name="T90" fmla="*/ 8 w 822"/>
                <a:gd name="T91" fmla="*/ 358 h 912"/>
                <a:gd name="T92" fmla="*/ 0 w 822"/>
                <a:gd name="T93" fmla="*/ 280 h 912"/>
                <a:gd name="T94" fmla="*/ 5 w 822"/>
                <a:gd name="T95" fmla="*/ 208 h 912"/>
                <a:gd name="T96" fmla="*/ 24 w 822"/>
                <a:gd name="T97" fmla="*/ 141 h 912"/>
                <a:gd name="T98" fmla="*/ 60 w 822"/>
                <a:gd name="T99" fmla="*/ 85 h 912"/>
                <a:gd name="T100" fmla="*/ 114 w 822"/>
                <a:gd name="T101" fmla="*/ 40 h 912"/>
                <a:gd name="T102" fmla="*/ 192 w 822"/>
                <a:gd name="T103" fmla="*/ 7 h 912"/>
                <a:gd name="T104" fmla="*/ 277 w 822"/>
                <a:gd name="T10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2" h="912">
                  <a:moveTo>
                    <a:pt x="277" y="0"/>
                  </a:moveTo>
                  <a:lnTo>
                    <a:pt x="317" y="6"/>
                  </a:lnTo>
                  <a:lnTo>
                    <a:pt x="355" y="18"/>
                  </a:lnTo>
                  <a:lnTo>
                    <a:pt x="392" y="35"/>
                  </a:lnTo>
                  <a:lnTo>
                    <a:pt x="428" y="57"/>
                  </a:lnTo>
                  <a:lnTo>
                    <a:pt x="463" y="82"/>
                  </a:lnTo>
                  <a:lnTo>
                    <a:pt x="496" y="113"/>
                  </a:lnTo>
                  <a:lnTo>
                    <a:pt x="529" y="146"/>
                  </a:lnTo>
                  <a:lnTo>
                    <a:pt x="561" y="181"/>
                  </a:lnTo>
                  <a:lnTo>
                    <a:pt x="591" y="218"/>
                  </a:lnTo>
                  <a:lnTo>
                    <a:pt x="619" y="257"/>
                  </a:lnTo>
                  <a:lnTo>
                    <a:pt x="647" y="297"/>
                  </a:lnTo>
                  <a:lnTo>
                    <a:pt x="674" y="338"/>
                  </a:lnTo>
                  <a:lnTo>
                    <a:pt x="701" y="378"/>
                  </a:lnTo>
                  <a:lnTo>
                    <a:pt x="726" y="418"/>
                  </a:lnTo>
                  <a:lnTo>
                    <a:pt x="750" y="456"/>
                  </a:lnTo>
                  <a:lnTo>
                    <a:pt x="774" y="494"/>
                  </a:lnTo>
                  <a:lnTo>
                    <a:pt x="796" y="529"/>
                  </a:lnTo>
                  <a:lnTo>
                    <a:pt x="817" y="562"/>
                  </a:lnTo>
                  <a:lnTo>
                    <a:pt x="822" y="571"/>
                  </a:lnTo>
                  <a:lnTo>
                    <a:pt x="821" y="581"/>
                  </a:lnTo>
                  <a:lnTo>
                    <a:pt x="815" y="588"/>
                  </a:lnTo>
                  <a:lnTo>
                    <a:pt x="807" y="592"/>
                  </a:lnTo>
                  <a:lnTo>
                    <a:pt x="797" y="594"/>
                  </a:lnTo>
                  <a:lnTo>
                    <a:pt x="788" y="591"/>
                  </a:lnTo>
                  <a:lnTo>
                    <a:pt x="780" y="583"/>
                  </a:lnTo>
                  <a:lnTo>
                    <a:pt x="742" y="527"/>
                  </a:lnTo>
                  <a:lnTo>
                    <a:pt x="706" y="470"/>
                  </a:lnTo>
                  <a:lnTo>
                    <a:pt x="671" y="413"/>
                  </a:lnTo>
                  <a:lnTo>
                    <a:pt x="634" y="357"/>
                  </a:lnTo>
                  <a:lnTo>
                    <a:pt x="596" y="302"/>
                  </a:lnTo>
                  <a:lnTo>
                    <a:pt x="556" y="248"/>
                  </a:lnTo>
                  <a:lnTo>
                    <a:pt x="512" y="196"/>
                  </a:lnTo>
                  <a:lnTo>
                    <a:pt x="489" y="170"/>
                  </a:lnTo>
                  <a:lnTo>
                    <a:pt x="463" y="146"/>
                  </a:lnTo>
                  <a:lnTo>
                    <a:pt x="435" y="123"/>
                  </a:lnTo>
                  <a:lnTo>
                    <a:pt x="406" y="101"/>
                  </a:lnTo>
                  <a:lnTo>
                    <a:pt x="376" y="84"/>
                  </a:lnTo>
                  <a:lnTo>
                    <a:pt x="345" y="67"/>
                  </a:lnTo>
                  <a:lnTo>
                    <a:pt x="313" y="55"/>
                  </a:lnTo>
                  <a:lnTo>
                    <a:pt x="281" y="47"/>
                  </a:lnTo>
                  <a:lnTo>
                    <a:pt x="249" y="45"/>
                  </a:lnTo>
                  <a:lnTo>
                    <a:pt x="217" y="47"/>
                  </a:lnTo>
                  <a:lnTo>
                    <a:pt x="185" y="55"/>
                  </a:lnTo>
                  <a:lnTo>
                    <a:pt x="154" y="69"/>
                  </a:lnTo>
                  <a:lnTo>
                    <a:pt x="123" y="91"/>
                  </a:lnTo>
                  <a:lnTo>
                    <a:pt x="101" y="114"/>
                  </a:lnTo>
                  <a:lnTo>
                    <a:pt x="82" y="140"/>
                  </a:lnTo>
                  <a:lnTo>
                    <a:pt x="68" y="168"/>
                  </a:lnTo>
                  <a:lnTo>
                    <a:pt x="58" y="197"/>
                  </a:lnTo>
                  <a:lnTo>
                    <a:pt x="52" y="229"/>
                  </a:lnTo>
                  <a:lnTo>
                    <a:pt x="48" y="262"/>
                  </a:lnTo>
                  <a:lnTo>
                    <a:pt x="48" y="295"/>
                  </a:lnTo>
                  <a:lnTo>
                    <a:pt x="51" y="329"/>
                  </a:lnTo>
                  <a:lnTo>
                    <a:pt x="55" y="363"/>
                  </a:lnTo>
                  <a:lnTo>
                    <a:pt x="61" y="395"/>
                  </a:lnTo>
                  <a:lnTo>
                    <a:pt x="69" y="429"/>
                  </a:lnTo>
                  <a:lnTo>
                    <a:pt x="77" y="461"/>
                  </a:lnTo>
                  <a:lnTo>
                    <a:pt x="87" y="492"/>
                  </a:lnTo>
                  <a:lnTo>
                    <a:pt x="110" y="561"/>
                  </a:lnTo>
                  <a:lnTo>
                    <a:pt x="137" y="629"/>
                  </a:lnTo>
                  <a:lnTo>
                    <a:pt x="167" y="696"/>
                  </a:lnTo>
                  <a:lnTo>
                    <a:pt x="182" y="726"/>
                  </a:lnTo>
                  <a:lnTo>
                    <a:pt x="199" y="758"/>
                  </a:lnTo>
                  <a:lnTo>
                    <a:pt x="217" y="789"/>
                  </a:lnTo>
                  <a:lnTo>
                    <a:pt x="233" y="821"/>
                  </a:lnTo>
                  <a:lnTo>
                    <a:pt x="246" y="853"/>
                  </a:lnTo>
                  <a:lnTo>
                    <a:pt x="253" y="885"/>
                  </a:lnTo>
                  <a:lnTo>
                    <a:pt x="253" y="895"/>
                  </a:lnTo>
                  <a:lnTo>
                    <a:pt x="250" y="903"/>
                  </a:lnTo>
                  <a:lnTo>
                    <a:pt x="243" y="909"/>
                  </a:lnTo>
                  <a:lnTo>
                    <a:pt x="236" y="912"/>
                  </a:lnTo>
                  <a:lnTo>
                    <a:pt x="228" y="912"/>
                  </a:lnTo>
                  <a:lnTo>
                    <a:pt x="221" y="910"/>
                  </a:lnTo>
                  <a:lnTo>
                    <a:pt x="215" y="904"/>
                  </a:lnTo>
                  <a:lnTo>
                    <a:pt x="211" y="895"/>
                  </a:lnTo>
                  <a:lnTo>
                    <a:pt x="204" y="869"/>
                  </a:lnTo>
                  <a:lnTo>
                    <a:pt x="194" y="844"/>
                  </a:lnTo>
                  <a:lnTo>
                    <a:pt x="181" y="821"/>
                  </a:lnTo>
                  <a:lnTo>
                    <a:pt x="168" y="798"/>
                  </a:lnTo>
                  <a:lnTo>
                    <a:pt x="154" y="769"/>
                  </a:lnTo>
                  <a:lnTo>
                    <a:pt x="138" y="739"/>
                  </a:lnTo>
                  <a:lnTo>
                    <a:pt x="123" y="706"/>
                  </a:lnTo>
                  <a:lnTo>
                    <a:pt x="108" y="672"/>
                  </a:lnTo>
                  <a:lnTo>
                    <a:pt x="92" y="636"/>
                  </a:lnTo>
                  <a:lnTo>
                    <a:pt x="76" y="598"/>
                  </a:lnTo>
                  <a:lnTo>
                    <a:pt x="62" y="560"/>
                  </a:lnTo>
                  <a:lnTo>
                    <a:pt x="48" y="520"/>
                  </a:lnTo>
                  <a:lnTo>
                    <a:pt x="35" y="480"/>
                  </a:lnTo>
                  <a:lnTo>
                    <a:pt x="25" y="439"/>
                  </a:lnTo>
                  <a:lnTo>
                    <a:pt x="15" y="399"/>
                  </a:lnTo>
                  <a:lnTo>
                    <a:pt x="8" y="358"/>
                  </a:lnTo>
                  <a:lnTo>
                    <a:pt x="2" y="319"/>
                  </a:lnTo>
                  <a:lnTo>
                    <a:pt x="0" y="280"/>
                  </a:lnTo>
                  <a:lnTo>
                    <a:pt x="1" y="243"/>
                  </a:lnTo>
                  <a:lnTo>
                    <a:pt x="5" y="208"/>
                  </a:lnTo>
                  <a:lnTo>
                    <a:pt x="13" y="174"/>
                  </a:lnTo>
                  <a:lnTo>
                    <a:pt x="24" y="141"/>
                  </a:lnTo>
                  <a:lnTo>
                    <a:pt x="40" y="112"/>
                  </a:lnTo>
                  <a:lnTo>
                    <a:pt x="60" y="85"/>
                  </a:lnTo>
                  <a:lnTo>
                    <a:pt x="83" y="60"/>
                  </a:lnTo>
                  <a:lnTo>
                    <a:pt x="114" y="40"/>
                  </a:lnTo>
                  <a:lnTo>
                    <a:pt x="148" y="23"/>
                  </a:lnTo>
                  <a:lnTo>
                    <a:pt x="192" y="7"/>
                  </a:lnTo>
                  <a:lnTo>
                    <a:pt x="235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1018" y="3034"/>
              <a:ext cx="1831" cy="359"/>
            </a:xfrm>
            <a:custGeom>
              <a:avLst/>
              <a:gdLst>
                <a:gd name="T0" fmla="*/ 0 w 1831"/>
                <a:gd name="T1" fmla="*/ 314 h 359"/>
                <a:gd name="T2" fmla="*/ 170 w 1831"/>
                <a:gd name="T3" fmla="*/ 357 h 359"/>
                <a:gd name="T4" fmla="*/ 139 w 1831"/>
                <a:gd name="T5" fmla="*/ 359 h 359"/>
                <a:gd name="T6" fmla="*/ 0 w 1831"/>
                <a:gd name="T7" fmla="*/ 315 h 359"/>
                <a:gd name="T8" fmla="*/ 0 w 1831"/>
                <a:gd name="T9" fmla="*/ 314 h 359"/>
                <a:gd name="T10" fmla="*/ 1830 w 1831"/>
                <a:gd name="T11" fmla="*/ 230 h 359"/>
                <a:gd name="T12" fmla="*/ 1831 w 1831"/>
                <a:gd name="T13" fmla="*/ 231 h 359"/>
                <a:gd name="T14" fmla="*/ 1808 w 1831"/>
                <a:gd name="T15" fmla="*/ 242 h 359"/>
                <a:gd name="T16" fmla="*/ 1830 w 1831"/>
                <a:gd name="T17" fmla="*/ 230 h 359"/>
                <a:gd name="T18" fmla="*/ 965 w 1831"/>
                <a:gd name="T19" fmla="*/ 0 h 359"/>
                <a:gd name="T20" fmla="*/ 1140 w 1831"/>
                <a:gd name="T21" fmla="*/ 327 h 359"/>
                <a:gd name="T22" fmla="*/ 893 w 1831"/>
                <a:gd name="T23" fmla="*/ 334 h 359"/>
                <a:gd name="T24" fmla="*/ 894 w 1831"/>
                <a:gd name="T25" fmla="*/ 323 h 359"/>
                <a:gd name="T26" fmla="*/ 965 w 1831"/>
                <a:gd name="T2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1" h="359">
                  <a:moveTo>
                    <a:pt x="0" y="314"/>
                  </a:moveTo>
                  <a:lnTo>
                    <a:pt x="170" y="357"/>
                  </a:lnTo>
                  <a:lnTo>
                    <a:pt x="139" y="359"/>
                  </a:lnTo>
                  <a:lnTo>
                    <a:pt x="0" y="315"/>
                  </a:lnTo>
                  <a:lnTo>
                    <a:pt x="0" y="314"/>
                  </a:lnTo>
                  <a:close/>
                  <a:moveTo>
                    <a:pt x="1830" y="230"/>
                  </a:moveTo>
                  <a:lnTo>
                    <a:pt x="1831" y="231"/>
                  </a:lnTo>
                  <a:lnTo>
                    <a:pt x="1808" y="242"/>
                  </a:lnTo>
                  <a:lnTo>
                    <a:pt x="1830" y="230"/>
                  </a:lnTo>
                  <a:close/>
                  <a:moveTo>
                    <a:pt x="965" y="0"/>
                  </a:moveTo>
                  <a:lnTo>
                    <a:pt x="1140" y="327"/>
                  </a:lnTo>
                  <a:lnTo>
                    <a:pt x="893" y="334"/>
                  </a:lnTo>
                  <a:lnTo>
                    <a:pt x="894" y="32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7CE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034" y="1970"/>
              <a:ext cx="949" cy="1387"/>
            </a:xfrm>
            <a:custGeom>
              <a:avLst/>
              <a:gdLst>
                <a:gd name="T0" fmla="*/ 677 w 949"/>
                <a:gd name="T1" fmla="*/ 0 h 1387"/>
                <a:gd name="T2" fmla="*/ 680 w 949"/>
                <a:gd name="T3" fmla="*/ 2 h 1387"/>
                <a:gd name="T4" fmla="*/ 449 w 949"/>
                <a:gd name="T5" fmla="*/ 135 h 1387"/>
                <a:gd name="T6" fmla="*/ 505 w 949"/>
                <a:gd name="T7" fmla="*/ 240 h 1387"/>
                <a:gd name="T8" fmla="*/ 949 w 949"/>
                <a:gd name="T9" fmla="*/ 1064 h 1387"/>
                <a:gd name="T10" fmla="*/ 878 w 949"/>
                <a:gd name="T11" fmla="*/ 1387 h 1387"/>
                <a:gd name="T12" fmla="*/ 881 w 949"/>
                <a:gd name="T13" fmla="*/ 1377 h 1387"/>
                <a:gd name="T14" fmla="*/ 0 w 949"/>
                <a:gd name="T15" fmla="*/ 1156 h 1387"/>
                <a:gd name="T16" fmla="*/ 77 w 949"/>
                <a:gd name="T17" fmla="*/ 71 h 1387"/>
                <a:gd name="T18" fmla="*/ 677 w 949"/>
                <a:gd name="T19" fmla="*/ 0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9" h="1387">
                  <a:moveTo>
                    <a:pt x="677" y="0"/>
                  </a:moveTo>
                  <a:lnTo>
                    <a:pt x="680" y="2"/>
                  </a:lnTo>
                  <a:lnTo>
                    <a:pt x="449" y="135"/>
                  </a:lnTo>
                  <a:lnTo>
                    <a:pt x="505" y="240"/>
                  </a:lnTo>
                  <a:lnTo>
                    <a:pt x="949" y="1064"/>
                  </a:lnTo>
                  <a:lnTo>
                    <a:pt x="878" y="1387"/>
                  </a:lnTo>
                  <a:lnTo>
                    <a:pt x="881" y="1377"/>
                  </a:lnTo>
                  <a:lnTo>
                    <a:pt x="0" y="1156"/>
                  </a:lnTo>
                  <a:lnTo>
                    <a:pt x="77" y="7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18" y="3126"/>
              <a:ext cx="897" cy="265"/>
            </a:xfrm>
            <a:custGeom>
              <a:avLst/>
              <a:gdLst>
                <a:gd name="T0" fmla="*/ 16 w 897"/>
                <a:gd name="T1" fmla="*/ 0 h 265"/>
                <a:gd name="T2" fmla="*/ 897 w 897"/>
                <a:gd name="T3" fmla="*/ 221 h 265"/>
                <a:gd name="T4" fmla="*/ 894 w 897"/>
                <a:gd name="T5" fmla="*/ 231 h 265"/>
                <a:gd name="T6" fmla="*/ 893 w 897"/>
                <a:gd name="T7" fmla="*/ 242 h 265"/>
                <a:gd name="T8" fmla="*/ 170 w 897"/>
                <a:gd name="T9" fmla="*/ 265 h 265"/>
                <a:gd name="T10" fmla="*/ 0 w 897"/>
                <a:gd name="T11" fmla="*/ 222 h 265"/>
                <a:gd name="T12" fmla="*/ 16 w 897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7" h="265">
                  <a:moveTo>
                    <a:pt x="16" y="0"/>
                  </a:moveTo>
                  <a:lnTo>
                    <a:pt x="897" y="221"/>
                  </a:lnTo>
                  <a:lnTo>
                    <a:pt x="894" y="231"/>
                  </a:lnTo>
                  <a:lnTo>
                    <a:pt x="893" y="242"/>
                  </a:lnTo>
                  <a:lnTo>
                    <a:pt x="170" y="265"/>
                  </a:lnTo>
                  <a:lnTo>
                    <a:pt x="0" y="2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711" y="1969"/>
              <a:ext cx="7" cy="3"/>
            </a:xfrm>
            <a:custGeom>
              <a:avLst/>
              <a:gdLst>
                <a:gd name="T0" fmla="*/ 7 w 7"/>
                <a:gd name="T1" fmla="*/ 0 h 3"/>
                <a:gd name="T2" fmla="*/ 3 w 7"/>
                <a:gd name="T3" fmla="*/ 3 h 3"/>
                <a:gd name="T4" fmla="*/ 0 w 7"/>
                <a:gd name="T5" fmla="*/ 1 h 3"/>
                <a:gd name="T6" fmla="*/ 7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99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539" y="1865"/>
              <a:ext cx="1269" cy="1496"/>
            </a:xfrm>
            <a:custGeom>
              <a:avLst/>
              <a:gdLst>
                <a:gd name="T0" fmla="*/ 1073 w 1269"/>
                <a:gd name="T1" fmla="*/ 0 h 1496"/>
                <a:gd name="T2" fmla="*/ 1269 w 1269"/>
                <a:gd name="T3" fmla="*/ 1157 h 1496"/>
                <a:gd name="T4" fmla="*/ 690 w 1269"/>
                <a:gd name="T5" fmla="*/ 1494 h 1496"/>
                <a:gd name="T6" fmla="*/ 619 w 1269"/>
                <a:gd name="T7" fmla="*/ 1496 h 1496"/>
                <a:gd name="T8" fmla="*/ 444 w 1269"/>
                <a:gd name="T9" fmla="*/ 1169 h 1496"/>
                <a:gd name="T10" fmla="*/ 0 w 1269"/>
                <a:gd name="T11" fmla="*/ 345 h 1496"/>
                <a:gd name="T12" fmla="*/ 474 w 1269"/>
                <a:gd name="T13" fmla="*/ 70 h 1496"/>
                <a:gd name="T14" fmla="*/ 1073 w 1269"/>
                <a:gd name="T15" fmla="*/ 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9" h="1496">
                  <a:moveTo>
                    <a:pt x="1073" y="0"/>
                  </a:moveTo>
                  <a:lnTo>
                    <a:pt x="1269" y="1157"/>
                  </a:lnTo>
                  <a:lnTo>
                    <a:pt x="690" y="1494"/>
                  </a:lnTo>
                  <a:lnTo>
                    <a:pt x="619" y="1496"/>
                  </a:lnTo>
                  <a:lnTo>
                    <a:pt x="444" y="1169"/>
                  </a:lnTo>
                  <a:lnTo>
                    <a:pt x="0" y="345"/>
                  </a:lnTo>
                  <a:lnTo>
                    <a:pt x="474" y="7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229" y="3022"/>
              <a:ext cx="619" cy="337"/>
            </a:xfrm>
            <a:custGeom>
              <a:avLst/>
              <a:gdLst>
                <a:gd name="T0" fmla="*/ 579 w 619"/>
                <a:gd name="T1" fmla="*/ 0 h 337"/>
                <a:gd name="T2" fmla="*/ 619 w 619"/>
                <a:gd name="T3" fmla="*/ 242 h 337"/>
                <a:gd name="T4" fmla="*/ 597 w 619"/>
                <a:gd name="T5" fmla="*/ 254 h 337"/>
                <a:gd name="T6" fmla="*/ 462 w 619"/>
                <a:gd name="T7" fmla="*/ 321 h 337"/>
                <a:gd name="T8" fmla="*/ 0 w 619"/>
                <a:gd name="T9" fmla="*/ 337 h 337"/>
                <a:gd name="T10" fmla="*/ 579 w 619"/>
                <a:gd name="T11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337">
                  <a:moveTo>
                    <a:pt x="579" y="0"/>
                  </a:moveTo>
                  <a:lnTo>
                    <a:pt x="619" y="242"/>
                  </a:lnTo>
                  <a:lnTo>
                    <a:pt x="597" y="254"/>
                  </a:lnTo>
                  <a:lnTo>
                    <a:pt x="462" y="321"/>
                  </a:lnTo>
                  <a:lnTo>
                    <a:pt x="0" y="337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483" y="1935"/>
              <a:ext cx="530" cy="275"/>
            </a:xfrm>
            <a:custGeom>
              <a:avLst/>
              <a:gdLst>
                <a:gd name="T0" fmla="*/ 530 w 530"/>
                <a:gd name="T1" fmla="*/ 0 h 275"/>
                <a:gd name="T2" fmla="*/ 56 w 530"/>
                <a:gd name="T3" fmla="*/ 275 h 275"/>
                <a:gd name="T4" fmla="*/ 0 w 530"/>
                <a:gd name="T5" fmla="*/ 170 h 275"/>
                <a:gd name="T6" fmla="*/ 235 w 530"/>
                <a:gd name="T7" fmla="*/ 34 h 275"/>
                <a:gd name="T8" fmla="*/ 271 w 530"/>
                <a:gd name="T9" fmla="*/ 31 h 275"/>
                <a:gd name="T10" fmla="*/ 273 w 530"/>
                <a:gd name="T11" fmla="*/ 35 h 275"/>
                <a:gd name="T12" fmla="*/ 263 w 530"/>
                <a:gd name="T13" fmla="*/ 47 h 275"/>
                <a:gd name="T14" fmla="*/ 258 w 530"/>
                <a:gd name="T15" fmla="*/ 61 h 275"/>
                <a:gd name="T16" fmla="*/ 258 w 530"/>
                <a:gd name="T17" fmla="*/ 76 h 275"/>
                <a:gd name="T18" fmla="*/ 264 w 530"/>
                <a:gd name="T19" fmla="*/ 90 h 275"/>
                <a:gd name="T20" fmla="*/ 273 w 530"/>
                <a:gd name="T21" fmla="*/ 102 h 275"/>
                <a:gd name="T22" fmla="*/ 286 w 530"/>
                <a:gd name="T23" fmla="*/ 110 h 275"/>
                <a:gd name="T24" fmla="*/ 301 w 530"/>
                <a:gd name="T25" fmla="*/ 113 h 275"/>
                <a:gd name="T26" fmla="*/ 312 w 530"/>
                <a:gd name="T27" fmla="*/ 112 h 275"/>
                <a:gd name="T28" fmla="*/ 323 w 530"/>
                <a:gd name="T29" fmla="*/ 107 h 275"/>
                <a:gd name="T30" fmla="*/ 333 w 530"/>
                <a:gd name="T31" fmla="*/ 99 h 275"/>
                <a:gd name="T32" fmla="*/ 340 w 530"/>
                <a:gd name="T33" fmla="*/ 87 h 275"/>
                <a:gd name="T34" fmla="*/ 344 w 530"/>
                <a:gd name="T35" fmla="*/ 74 h 275"/>
                <a:gd name="T36" fmla="*/ 344 w 530"/>
                <a:gd name="T37" fmla="*/ 60 h 275"/>
                <a:gd name="T38" fmla="*/ 338 w 530"/>
                <a:gd name="T39" fmla="*/ 47 h 275"/>
                <a:gd name="T40" fmla="*/ 330 w 530"/>
                <a:gd name="T41" fmla="*/ 37 h 275"/>
                <a:gd name="T42" fmla="*/ 318 w 530"/>
                <a:gd name="T43" fmla="*/ 30 h 275"/>
                <a:gd name="T44" fmla="*/ 317 w 530"/>
                <a:gd name="T45" fmla="*/ 25 h 275"/>
                <a:gd name="T46" fmla="*/ 530 w 530"/>
                <a:gd name="T4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0" h="275">
                  <a:moveTo>
                    <a:pt x="530" y="0"/>
                  </a:moveTo>
                  <a:lnTo>
                    <a:pt x="56" y="275"/>
                  </a:lnTo>
                  <a:lnTo>
                    <a:pt x="0" y="170"/>
                  </a:lnTo>
                  <a:lnTo>
                    <a:pt x="235" y="34"/>
                  </a:lnTo>
                  <a:lnTo>
                    <a:pt x="271" y="31"/>
                  </a:lnTo>
                  <a:lnTo>
                    <a:pt x="273" y="35"/>
                  </a:lnTo>
                  <a:lnTo>
                    <a:pt x="263" y="47"/>
                  </a:lnTo>
                  <a:lnTo>
                    <a:pt x="258" y="61"/>
                  </a:lnTo>
                  <a:lnTo>
                    <a:pt x="258" y="76"/>
                  </a:lnTo>
                  <a:lnTo>
                    <a:pt x="264" y="90"/>
                  </a:lnTo>
                  <a:lnTo>
                    <a:pt x="273" y="102"/>
                  </a:lnTo>
                  <a:lnTo>
                    <a:pt x="286" y="110"/>
                  </a:lnTo>
                  <a:lnTo>
                    <a:pt x="301" y="113"/>
                  </a:lnTo>
                  <a:lnTo>
                    <a:pt x="312" y="112"/>
                  </a:lnTo>
                  <a:lnTo>
                    <a:pt x="323" y="107"/>
                  </a:lnTo>
                  <a:lnTo>
                    <a:pt x="333" y="99"/>
                  </a:lnTo>
                  <a:lnTo>
                    <a:pt x="340" y="87"/>
                  </a:lnTo>
                  <a:lnTo>
                    <a:pt x="344" y="74"/>
                  </a:lnTo>
                  <a:lnTo>
                    <a:pt x="344" y="60"/>
                  </a:lnTo>
                  <a:lnTo>
                    <a:pt x="338" y="47"/>
                  </a:lnTo>
                  <a:lnTo>
                    <a:pt x="330" y="37"/>
                  </a:lnTo>
                  <a:lnTo>
                    <a:pt x="318" y="30"/>
                  </a:lnTo>
                  <a:lnTo>
                    <a:pt x="317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41" y="1965"/>
              <a:ext cx="86" cy="83"/>
            </a:xfrm>
            <a:custGeom>
              <a:avLst/>
              <a:gdLst>
                <a:gd name="T0" fmla="*/ 60 w 86"/>
                <a:gd name="T1" fmla="*/ 0 h 83"/>
                <a:gd name="T2" fmla="*/ 72 w 86"/>
                <a:gd name="T3" fmla="*/ 7 h 83"/>
                <a:gd name="T4" fmla="*/ 80 w 86"/>
                <a:gd name="T5" fmla="*/ 17 h 83"/>
                <a:gd name="T6" fmla="*/ 86 w 86"/>
                <a:gd name="T7" fmla="*/ 30 h 83"/>
                <a:gd name="T8" fmla="*/ 86 w 86"/>
                <a:gd name="T9" fmla="*/ 44 h 83"/>
                <a:gd name="T10" fmla="*/ 82 w 86"/>
                <a:gd name="T11" fmla="*/ 57 h 83"/>
                <a:gd name="T12" fmla="*/ 75 w 86"/>
                <a:gd name="T13" fmla="*/ 69 h 83"/>
                <a:gd name="T14" fmla="*/ 65 w 86"/>
                <a:gd name="T15" fmla="*/ 77 h 83"/>
                <a:gd name="T16" fmla="*/ 54 w 86"/>
                <a:gd name="T17" fmla="*/ 82 h 83"/>
                <a:gd name="T18" fmla="*/ 43 w 86"/>
                <a:gd name="T19" fmla="*/ 83 h 83"/>
                <a:gd name="T20" fmla="*/ 28 w 86"/>
                <a:gd name="T21" fmla="*/ 80 h 83"/>
                <a:gd name="T22" fmla="*/ 15 w 86"/>
                <a:gd name="T23" fmla="*/ 72 h 83"/>
                <a:gd name="T24" fmla="*/ 6 w 86"/>
                <a:gd name="T25" fmla="*/ 60 h 83"/>
                <a:gd name="T26" fmla="*/ 0 w 86"/>
                <a:gd name="T27" fmla="*/ 46 h 83"/>
                <a:gd name="T28" fmla="*/ 0 w 86"/>
                <a:gd name="T29" fmla="*/ 31 h 83"/>
                <a:gd name="T30" fmla="*/ 5 w 86"/>
                <a:gd name="T31" fmla="*/ 17 h 83"/>
                <a:gd name="T32" fmla="*/ 15 w 86"/>
                <a:gd name="T33" fmla="*/ 5 h 83"/>
                <a:gd name="T34" fmla="*/ 20 w 86"/>
                <a:gd name="T35" fmla="*/ 25 h 83"/>
                <a:gd name="T36" fmla="*/ 18 w 86"/>
                <a:gd name="T37" fmla="*/ 35 h 83"/>
                <a:gd name="T38" fmla="*/ 18 w 86"/>
                <a:gd name="T39" fmla="*/ 43 h 83"/>
                <a:gd name="T40" fmla="*/ 20 w 86"/>
                <a:gd name="T41" fmla="*/ 52 h 83"/>
                <a:gd name="T42" fmla="*/ 26 w 86"/>
                <a:gd name="T43" fmla="*/ 59 h 83"/>
                <a:gd name="T44" fmla="*/ 34 w 86"/>
                <a:gd name="T45" fmla="*/ 64 h 83"/>
                <a:gd name="T46" fmla="*/ 43 w 86"/>
                <a:gd name="T47" fmla="*/ 65 h 83"/>
                <a:gd name="T48" fmla="*/ 48 w 86"/>
                <a:gd name="T49" fmla="*/ 65 h 83"/>
                <a:gd name="T50" fmla="*/ 52 w 86"/>
                <a:gd name="T51" fmla="*/ 64 h 83"/>
                <a:gd name="T52" fmla="*/ 56 w 86"/>
                <a:gd name="T53" fmla="*/ 62 h 83"/>
                <a:gd name="T54" fmla="*/ 63 w 86"/>
                <a:gd name="T55" fmla="*/ 55 h 83"/>
                <a:gd name="T56" fmla="*/ 68 w 86"/>
                <a:gd name="T57" fmla="*/ 46 h 83"/>
                <a:gd name="T58" fmla="*/ 69 w 86"/>
                <a:gd name="T59" fmla="*/ 36 h 83"/>
                <a:gd name="T60" fmla="*/ 66 w 86"/>
                <a:gd name="T61" fmla="*/ 26 h 83"/>
                <a:gd name="T62" fmla="*/ 65 w 86"/>
                <a:gd name="T63" fmla="*/ 24 h 83"/>
                <a:gd name="T64" fmla="*/ 63 w 86"/>
                <a:gd name="T65" fmla="*/ 19 h 83"/>
                <a:gd name="T66" fmla="*/ 60 w 86"/>
                <a:gd name="T6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3">
                  <a:moveTo>
                    <a:pt x="60" y="0"/>
                  </a:moveTo>
                  <a:lnTo>
                    <a:pt x="72" y="7"/>
                  </a:lnTo>
                  <a:lnTo>
                    <a:pt x="80" y="17"/>
                  </a:lnTo>
                  <a:lnTo>
                    <a:pt x="86" y="30"/>
                  </a:lnTo>
                  <a:lnTo>
                    <a:pt x="86" y="44"/>
                  </a:lnTo>
                  <a:lnTo>
                    <a:pt x="82" y="57"/>
                  </a:lnTo>
                  <a:lnTo>
                    <a:pt x="75" y="69"/>
                  </a:lnTo>
                  <a:lnTo>
                    <a:pt x="65" y="77"/>
                  </a:lnTo>
                  <a:lnTo>
                    <a:pt x="54" y="82"/>
                  </a:lnTo>
                  <a:lnTo>
                    <a:pt x="43" y="83"/>
                  </a:lnTo>
                  <a:lnTo>
                    <a:pt x="28" y="80"/>
                  </a:lnTo>
                  <a:lnTo>
                    <a:pt x="15" y="72"/>
                  </a:lnTo>
                  <a:lnTo>
                    <a:pt x="6" y="60"/>
                  </a:lnTo>
                  <a:lnTo>
                    <a:pt x="0" y="46"/>
                  </a:lnTo>
                  <a:lnTo>
                    <a:pt x="0" y="31"/>
                  </a:lnTo>
                  <a:lnTo>
                    <a:pt x="5" y="17"/>
                  </a:lnTo>
                  <a:lnTo>
                    <a:pt x="15" y="5"/>
                  </a:lnTo>
                  <a:lnTo>
                    <a:pt x="20" y="25"/>
                  </a:lnTo>
                  <a:lnTo>
                    <a:pt x="18" y="35"/>
                  </a:lnTo>
                  <a:lnTo>
                    <a:pt x="18" y="43"/>
                  </a:lnTo>
                  <a:lnTo>
                    <a:pt x="20" y="52"/>
                  </a:lnTo>
                  <a:lnTo>
                    <a:pt x="26" y="59"/>
                  </a:lnTo>
                  <a:lnTo>
                    <a:pt x="34" y="64"/>
                  </a:lnTo>
                  <a:lnTo>
                    <a:pt x="43" y="65"/>
                  </a:lnTo>
                  <a:lnTo>
                    <a:pt x="48" y="65"/>
                  </a:lnTo>
                  <a:lnTo>
                    <a:pt x="52" y="64"/>
                  </a:lnTo>
                  <a:lnTo>
                    <a:pt x="56" y="62"/>
                  </a:lnTo>
                  <a:lnTo>
                    <a:pt x="63" y="55"/>
                  </a:lnTo>
                  <a:lnTo>
                    <a:pt x="68" y="46"/>
                  </a:lnTo>
                  <a:lnTo>
                    <a:pt x="69" y="36"/>
                  </a:lnTo>
                  <a:lnTo>
                    <a:pt x="66" y="26"/>
                  </a:lnTo>
                  <a:lnTo>
                    <a:pt x="65" y="24"/>
                  </a:lnTo>
                  <a:lnTo>
                    <a:pt x="63" y="1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E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759" y="1989"/>
              <a:ext cx="51" cy="41"/>
            </a:xfrm>
            <a:custGeom>
              <a:avLst/>
              <a:gdLst>
                <a:gd name="T0" fmla="*/ 47 w 51"/>
                <a:gd name="T1" fmla="*/ 0 h 41"/>
                <a:gd name="T2" fmla="*/ 48 w 51"/>
                <a:gd name="T3" fmla="*/ 2 h 41"/>
                <a:gd name="T4" fmla="*/ 51 w 51"/>
                <a:gd name="T5" fmla="*/ 12 h 41"/>
                <a:gd name="T6" fmla="*/ 50 w 51"/>
                <a:gd name="T7" fmla="*/ 22 h 41"/>
                <a:gd name="T8" fmla="*/ 45 w 51"/>
                <a:gd name="T9" fmla="*/ 31 h 41"/>
                <a:gd name="T10" fmla="*/ 38 w 51"/>
                <a:gd name="T11" fmla="*/ 38 h 41"/>
                <a:gd name="T12" fmla="*/ 34 w 51"/>
                <a:gd name="T13" fmla="*/ 40 h 41"/>
                <a:gd name="T14" fmla="*/ 30 w 51"/>
                <a:gd name="T15" fmla="*/ 41 h 41"/>
                <a:gd name="T16" fmla="*/ 25 w 51"/>
                <a:gd name="T17" fmla="*/ 41 h 41"/>
                <a:gd name="T18" fmla="*/ 16 w 51"/>
                <a:gd name="T19" fmla="*/ 40 h 41"/>
                <a:gd name="T20" fmla="*/ 8 w 51"/>
                <a:gd name="T21" fmla="*/ 35 h 41"/>
                <a:gd name="T22" fmla="*/ 2 w 51"/>
                <a:gd name="T23" fmla="*/ 28 h 41"/>
                <a:gd name="T24" fmla="*/ 0 w 51"/>
                <a:gd name="T25" fmla="*/ 19 h 41"/>
                <a:gd name="T26" fmla="*/ 0 w 51"/>
                <a:gd name="T27" fmla="*/ 11 h 41"/>
                <a:gd name="T28" fmla="*/ 2 w 51"/>
                <a:gd name="T29" fmla="*/ 1 h 41"/>
                <a:gd name="T30" fmla="*/ 3 w 51"/>
                <a:gd name="T31" fmla="*/ 5 h 41"/>
                <a:gd name="T32" fmla="*/ 7 w 51"/>
                <a:gd name="T33" fmla="*/ 15 h 41"/>
                <a:gd name="T34" fmla="*/ 14 w 51"/>
                <a:gd name="T35" fmla="*/ 21 h 41"/>
                <a:gd name="T36" fmla="*/ 22 w 51"/>
                <a:gd name="T37" fmla="*/ 22 h 41"/>
                <a:gd name="T38" fmla="*/ 31 w 51"/>
                <a:gd name="T39" fmla="*/ 21 h 41"/>
                <a:gd name="T40" fmla="*/ 38 w 51"/>
                <a:gd name="T41" fmla="*/ 17 h 41"/>
                <a:gd name="T42" fmla="*/ 44 w 51"/>
                <a:gd name="T43" fmla="*/ 10 h 41"/>
                <a:gd name="T44" fmla="*/ 47 w 51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41">
                  <a:moveTo>
                    <a:pt x="47" y="0"/>
                  </a:moveTo>
                  <a:lnTo>
                    <a:pt x="48" y="2"/>
                  </a:lnTo>
                  <a:lnTo>
                    <a:pt x="51" y="12"/>
                  </a:lnTo>
                  <a:lnTo>
                    <a:pt x="50" y="22"/>
                  </a:lnTo>
                  <a:lnTo>
                    <a:pt x="45" y="31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1"/>
                  </a:lnTo>
                  <a:lnTo>
                    <a:pt x="25" y="41"/>
                  </a:lnTo>
                  <a:lnTo>
                    <a:pt x="16" y="40"/>
                  </a:lnTo>
                  <a:lnTo>
                    <a:pt x="8" y="3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2" y="1"/>
                  </a:lnTo>
                  <a:lnTo>
                    <a:pt x="3" y="5"/>
                  </a:lnTo>
                  <a:lnTo>
                    <a:pt x="7" y="15"/>
                  </a:lnTo>
                  <a:lnTo>
                    <a:pt x="14" y="21"/>
                  </a:lnTo>
                  <a:lnTo>
                    <a:pt x="22" y="22"/>
                  </a:lnTo>
                  <a:lnTo>
                    <a:pt x="31" y="21"/>
                  </a:lnTo>
                  <a:lnTo>
                    <a:pt x="38" y="17"/>
                  </a:lnTo>
                  <a:lnTo>
                    <a:pt x="44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754" y="1960"/>
              <a:ext cx="52" cy="51"/>
            </a:xfrm>
            <a:custGeom>
              <a:avLst/>
              <a:gdLst>
                <a:gd name="T0" fmla="*/ 46 w 52"/>
                <a:gd name="T1" fmla="*/ 0 h 51"/>
                <a:gd name="T2" fmla="*/ 47 w 52"/>
                <a:gd name="T3" fmla="*/ 5 h 51"/>
                <a:gd name="T4" fmla="*/ 50 w 52"/>
                <a:gd name="T5" fmla="*/ 24 h 51"/>
                <a:gd name="T6" fmla="*/ 52 w 52"/>
                <a:gd name="T7" fmla="*/ 29 h 51"/>
                <a:gd name="T8" fmla="*/ 49 w 52"/>
                <a:gd name="T9" fmla="*/ 39 h 51"/>
                <a:gd name="T10" fmla="*/ 43 w 52"/>
                <a:gd name="T11" fmla="*/ 46 h 51"/>
                <a:gd name="T12" fmla="*/ 36 w 52"/>
                <a:gd name="T13" fmla="*/ 50 h 51"/>
                <a:gd name="T14" fmla="*/ 27 w 52"/>
                <a:gd name="T15" fmla="*/ 51 h 51"/>
                <a:gd name="T16" fmla="*/ 19 w 52"/>
                <a:gd name="T17" fmla="*/ 50 h 51"/>
                <a:gd name="T18" fmla="*/ 12 w 52"/>
                <a:gd name="T19" fmla="*/ 44 h 51"/>
                <a:gd name="T20" fmla="*/ 8 w 52"/>
                <a:gd name="T21" fmla="*/ 34 h 51"/>
                <a:gd name="T22" fmla="*/ 7 w 52"/>
                <a:gd name="T23" fmla="*/ 30 h 51"/>
                <a:gd name="T24" fmla="*/ 2 w 52"/>
                <a:gd name="T25" fmla="*/ 10 h 51"/>
                <a:gd name="T26" fmla="*/ 0 w 52"/>
                <a:gd name="T27" fmla="*/ 6 h 51"/>
                <a:gd name="T28" fmla="*/ 46 w 52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1">
                  <a:moveTo>
                    <a:pt x="46" y="0"/>
                  </a:moveTo>
                  <a:lnTo>
                    <a:pt x="47" y="5"/>
                  </a:lnTo>
                  <a:lnTo>
                    <a:pt x="50" y="24"/>
                  </a:lnTo>
                  <a:lnTo>
                    <a:pt x="52" y="29"/>
                  </a:lnTo>
                  <a:lnTo>
                    <a:pt x="49" y="39"/>
                  </a:lnTo>
                  <a:lnTo>
                    <a:pt x="43" y="46"/>
                  </a:lnTo>
                  <a:lnTo>
                    <a:pt x="36" y="50"/>
                  </a:lnTo>
                  <a:lnTo>
                    <a:pt x="27" y="51"/>
                  </a:lnTo>
                  <a:lnTo>
                    <a:pt x="19" y="50"/>
                  </a:lnTo>
                  <a:lnTo>
                    <a:pt x="12" y="44"/>
                  </a:lnTo>
                  <a:lnTo>
                    <a:pt x="8" y="34"/>
                  </a:lnTo>
                  <a:lnTo>
                    <a:pt x="7" y="30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111" y="1946"/>
              <a:ext cx="1662" cy="1986"/>
            </a:xfrm>
            <a:custGeom>
              <a:avLst/>
              <a:gdLst>
                <a:gd name="T0" fmla="*/ 1451 w 1662"/>
                <a:gd name="T1" fmla="*/ 0 h 1986"/>
                <a:gd name="T2" fmla="*/ 1610 w 1662"/>
                <a:gd name="T3" fmla="*/ 1639 h 1986"/>
                <a:gd name="T4" fmla="*/ 1662 w 1662"/>
                <a:gd name="T5" fmla="*/ 1879 h 1986"/>
                <a:gd name="T6" fmla="*/ 1181 w 1662"/>
                <a:gd name="T7" fmla="*/ 1911 h 1986"/>
                <a:gd name="T8" fmla="*/ 516 w 1662"/>
                <a:gd name="T9" fmla="*/ 1954 h 1986"/>
                <a:gd name="T10" fmla="*/ 36 w 1662"/>
                <a:gd name="T11" fmla="*/ 1986 h 1986"/>
                <a:gd name="T12" fmla="*/ 54 w 1662"/>
                <a:gd name="T13" fmla="*/ 1740 h 1986"/>
                <a:gd name="T14" fmla="*/ 0 w 1662"/>
                <a:gd name="T15" fmla="*/ 95 h 1986"/>
                <a:gd name="T16" fmla="*/ 393 w 1662"/>
                <a:gd name="T17" fmla="*/ 69 h 1986"/>
                <a:gd name="T18" fmla="*/ 1058 w 1662"/>
                <a:gd name="T19" fmla="*/ 26 h 1986"/>
                <a:gd name="T20" fmla="*/ 1451 w 1662"/>
                <a:gd name="T21" fmla="*/ 0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2" h="1986">
                  <a:moveTo>
                    <a:pt x="1451" y="0"/>
                  </a:moveTo>
                  <a:lnTo>
                    <a:pt x="1610" y="1639"/>
                  </a:lnTo>
                  <a:lnTo>
                    <a:pt x="1662" y="1879"/>
                  </a:lnTo>
                  <a:lnTo>
                    <a:pt x="1181" y="1911"/>
                  </a:lnTo>
                  <a:lnTo>
                    <a:pt x="516" y="1954"/>
                  </a:lnTo>
                  <a:lnTo>
                    <a:pt x="36" y="1986"/>
                  </a:lnTo>
                  <a:lnTo>
                    <a:pt x="54" y="1740"/>
                  </a:lnTo>
                  <a:lnTo>
                    <a:pt x="0" y="95"/>
                  </a:lnTo>
                  <a:lnTo>
                    <a:pt x="393" y="69"/>
                  </a:lnTo>
                  <a:lnTo>
                    <a:pt x="1058" y="26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147" y="3573"/>
              <a:ext cx="1626" cy="359"/>
            </a:xfrm>
            <a:custGeom>
              <a:avLst/>
              <a:gdLst>
                <a:gd name="T0" fmla="*/ 1573 w 1626"/>
                <a:gd name="T1" fmla="*/ 0 h 359"/>
                <a:gd name="T2" fmla="*/ 1574 w 1626"/>
                <a:gd name="T3" fmla="*/ 12 h 359"/>
                <a:gd name="T4" fmla="*/ 1626 w 1626"/>
                <a:gd name="T5" fmla="*/ 252 h 359"/>
                <a:gd name="T6" fmla="*/ 1145 w 1626"/>
                <a:gd name="T7" fmla="*/ 284 h 359"/>
                <a:gd name="T8" fmla="*/ 480 w 1626"/>
                <a:gd name="T9" fmla="*/ 327 h 359"/>
                <a:gd name="T10" fmla="*/ 0 w 1626"/>
                <a:gd name="T11" fmla="*/ 359 h 359"/>
                <a:gd name="T12" fmla="*/ 18 w 1626"/>
                <a:gd name="T13" fmla="*/ 113 h 359"/>
                <a:gd name="T14" fmla="*/ 18 w 1626"/>
                <a:gd name="T15" fmla="*/ 101 h 359"/>
                <a:gd name="T16" fmla="*/ 1573 w 1626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6" h="359">
                  <a:moveTo>
                    <a:pt x="1573" y="0"/>
                  </a:moveTo>
                  <a:lnTo>
                    <a:pt x="1574" y="12"/>
                  </a:lnTo>
                  <a:lnTo>
                    <a:pt x="1626" y="252"/>
                  </a:lnTo>
                  <a:lnTo>
                    <a:pt x="1145" y="284"/>
                  </a:lnTo>
                  <a:lnTo>
                    <a:pt x="480" y="327"/>
                  </a:lnTo>
                  <a:lnTo>
                    <a:pt x="0" y="359"/>
                  </a:lnTo>
                  <a:lnTo>
                    <a:pt x="18" y="113"/>
                  </a:lnTo>
                  <a:lnTo>
                    <a:pt x="18" y="101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111" y="1946"/>
              <a:ext cx="1464" cy="227"/>
            </a:xfrm>
            <a:custGeom>
              <a:avLst/>
              <a:gdLst>
                <a:gd name="T0" fmla="*/ 1451 w 1464"/>
                <a:gd name="T1" fmla="*/ 0 h 227"/>
                <a:gd name="T2" fmla="*/ 1464 w 1464"/>
                <a:gd name="T3" fmla="*/ 132 h 227"/>
                <a:gd name="T4" fmla="*/ 4 w 1464"/>
                <a:gd name="T5" fmla="*/ 227 h 227"/>
                <a:gd name="T6" fmla="*/ 0 w 1464"/>
                <a:gd name="T7" fmla="*/ 95 h 227"/>
                <a:gd name="T8" fmla="*/ 393 w 1464"/>
                <a:gd name="T9" fmla="*/ 69 h 227"/>
                <a:gd name="T10" fmla="*/ 1058 w 1464"/>
                <a:gd name="T11" fmla="*/ 26 h 227"/>
                <a:gd name="T12" fmla="*/ 1451 w 1464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4" h="227">
                  <a:moveTo>
                    <a:pt x="1451" y="0"/>
                  </a:moveTo>
                  <a:lnTo>
                    <a:pt x="1464" y="132"/>
                  </a:lnTo>
                  <a:lnTo>
                    <a:pt x="4" y="227"/>
                  </a:lnTo>
                  <a:lnTo>
                    <a:pt x="0" y="95"/>
                  </a:lnTo>
                  <a:lnTo>
                    <a:pt x="393" y="69"/>
                  </a:lnTo>
                  <a:lnTo>
                    <a:pt x="1058" y="26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154" y="1993"/>
              <a:ext cx="96" cy="97"/>
            </a:xfrm>
            <a:custGeom>
              <a:avLst/>
              <a:gdLst>
                <a:gd name="T0" fmla="*/ 44 w 96"/>
                <a:gd name="T1" fmla="*/ 0 h 97"/>
                <a:gd name="T2" fmla="*/ 61 w 96"/>
                <a:gd name="T3" fmla="*/ 1 h 97"/>
                <a:gd name="T4" fmla="*/ 74 w 96"/>
                <a:gd name="T5" fmla="*/ 7 h 97"/>
                <a:gd name="T6" fmla="*/ 85 w 96"/>
                <a:gd name="T7" fmla="*/ 16 h 97"/>
                <a:gd name="T8" fmla="*/ 92 w 96"/>
                <a:gd name="T9" fmla="*/ 29 h 97"/>
                <a:gd name="T10" fmla="*/ 96 w 96"/>
                <a:gd name="T11" fmla="*/ 44 h 97"/>
                <a:gd name="T12" fmla="*/ 95 w 96"/>
                <a:gd name="T13" fmla="*/ 61 h 97"/>
                <a:gd name="T14" fmla="*/ 89 w 96"/>
                <a:gd name="T15" fmla="*/ 74 h 97"/>
                <a:gd name="T16" fmla="*/ 79 w 96"/>
                <a:gd name="T17" fmla="*/ 85 h 97"/>
                <a:gd name="T18" fmla="*/ 67 w 96"/>
                <a:gd name="T19" fmla="*/ 93 h 97"/>
                <a:gd name="T20" fmla="*/ 51 w 96"/>
                <a:gd name="T21" fmla="*/ 97 h 97"/>
                <a:gd name="T22" fmla="*/ 36 w 96"/>
                <a:gd name="T23" fmla="*/ 95 h 97"/>
                <a:gd name="T24" fmla="*/ 22 w 96"/>
                <a:gd name="T25" fmla="*/ 89 h 97"/>
                <a:gd name="T26" fmla="*/ 10 w 96"/>
                <a:gd name="T27" fmla="*/ 79 h 97"/>
                <a:gd name="T28" fmla="*/ 3 w 96"/>
                <a:gd name="T29" fmla="*/ 66 h 97"/>
                <a:gd name="T30" fmla="*/ 0 w 96"/>
                <a:gd name="T31" fmla="*/ 51 h 97"/>
                <a:gd name="T32" fmla="*/ 1 w 96"/>
                <a:gd name="T33" fmla="*/ 35 h 97"/>
                <a:gd name="T34" fmla="*/ 7 w 96"/>
                <a:gd name="T35" fmla="*/ 22 h 97"/>
                <a:gd name="T36" fmla="*/ 17 w 96"/>
                <a:gd name="T37" fmla="*/ 10 h 97"/>
                <a:gd name="T38" fmla="*/ 29 w 96"/>
                <a:gd name="T39" fmla="*/ 2 h 97"/>
                <a:gd name="T40" fmla="*/ 44 w 96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7">
                  <a:moveTo>
                    <a:pt x="44" y="0"/>
                  </a:moveTo>
                  <a:lnTo>
                    <a:pt x="61" y="1"/>
                  </a:lnTo>
                  <a:lnTo>
                    <a:pt x="74" y="7"/>
                  </a:lnTo>
                  <a:lnTo>
                    <a:pt x="85" y="16"/>
                  </a:lnTo>
                  <a:lnTo>
                    <a:pt x="92" y="29"/>
                  </a:lnTo>
                  <a:lnTo>
                    <a:pt x="96" y="44"/>
                  </a:lnTo>
                  <a:lnTo>
                    <a:pt x="95" y="61"/>
                  </a:lnTo>
                  <a:lnTo>
                    <a:pt x="89" y="74"/>
                  </a:lnTo>
                  <a:lnTo>
                    <a:pt x="79" y="85"/>
                  </a:lnTo>
                  <a:lnTo>
                    <a:pt x="67" y="93"/>
                  </a:lnTo>
                  <a:lnTo>
                    <a:pt x="51" y="97"/>
                  </a:lnTo>
                  <a:lnTo>
                    <a:pt x="36" y="95"/>
                  </a:lnTo>
                  <a:lnTo>
                    <a:pt x="22" y="89"/>
                  </a:lnTo>
                  <a:lnTo>
                    <a:pt x="10" y="79"/>
                  </a:lnTo>
                  <a:lnTo>
                    <a:pt x="3" y="66"/>
                  </a:lnTo>
                  <a:lnTo>
                    <a:pt x="0" y="51"/>
                  </a:lnTo>
                  <a:lnTo>
                    <a:pt x="1" y="35"/>
                  </a:lnTo>
                  <a:lnTo>
                    <a:pt x="7" y="22"/>
                  </a:lnTo>
                  <a:lnTo>
                    <a:pt x="17" y="10"/>
                  </a:lnTo>
                  <a:lnTo>
                    <a:pt x="29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173" y="2011"/>
              <a:ext cx="58" cy="59"/>
            </a:xfrm>
            <a:custGeom>
              <a:avLst/>
              <a:gdLst>
                <a:gd name="T0" fmla="*/ 26 w 58"/>
                <a:gd name="T1" fmla="*/ 0 h 59"/>
                <a:gd name="T2" fmla="*/ 38 w 58"/>
                <a:gd name="T3" fmla="*/ 2 h 59"/>
                <a:gd name="T4" fmla="*/ 49 w 58"/>
                <a:gd name="T5" fmla="*/ 7 h 59"/>
                <a:gd name="T6" fmla="*/ 55 w 58"/>
                <a:gd name="T7" fmla="*/ 17 h 59"/>
                <a:gd name="T8" fmla="*/ 58 w 58"/>
                <a:gd name="T9" fmla="*/ 27 h 59"/>
                <a:gd name="T10" fmla="*/ 57 w 58"/>
                <a:gd name="T11" fmla="*/ 39 h 59"/>
                <a:gd name="T12" fmla="*/ 51 w 58"/>
                <a:gd name="T13" fmla="*/ 50 h 59"/>
                <a:gd name="T14" fmla="*/ 42 w 58"/>
                <a:gd name="T15" fmla="*/ 57 h 59"/>
                <a:gd name="T16" fmla="*/ 31 w 58"/>
                <a:gd name="T17" fmla="*/ 59 h 59"/>
                <a:gd name="T18" fmla="*/ 19 w 58"/>
                <a:gd name="T19" fmla="*/ 58 h 59"/>
                <a:gd name="T20" fmla="*/ 10 w 58"/>
                <a:gd name="T21" fmla="*/ 52 h 59"/>
                <a:gd name="T22" fmla="*/ 3 w 58"/>
                <a:gd name="T23" fmla="*/ 43 h 59"/>
                <a:gd name="T24" fmla="*/ 0 w 58"/>
                <a:gd name="T25" fmla="*/ 32 h 59"/>
                <a:gd name="T26" fmla="*/ 2 w 58"/>
                <a:gd name="T27" fmla="*/ 20 h 59"/>
                <a:gd name="T28" fmla="*/ 7 w 58"/>
                <a:gd name="T29" fmla="*/ 10 h 59"/>
                <a:gd name="T30" fmla="*/ 16 w 58"/>
                <a:gd name="T31" fmla="*/ 4 h 59"/>
                <a:gd name="T32" fmla="*/ 26 w 58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9">
                  <a:moveTo>
                    <a:pt x="26" y="0"/>
                  </a:moveTo>
                  <a:lnTo>
                    <a:pt x="38" y="2"/>
                  </a:lnTo>
                  <a:lnTo>
                    <a:pt x="49" y="7"/>
                  </a:lnTo>
                  <a:lnTo>
                    <a:pt x="55" y="17"/>
                  </a:lnTo>
                  <a:lnTo>
                    <a:pt x="58" y="27"/>
                  </a:lnTo>
                  <a:lnTo>
                    <a:pt x="57" y="39"/>
                  </a:lnTo>
                  <a:lnTo>
                    <a:pt x="51" y="50"/>
                  </a:lnTo>
                  <a:lnTo>
                    <a:pt x="42" y="57"/>
                  </a:lnTo>
                  <a:lnTo>
                    <a:pt x="31" y="59"/>
                  </a:lnTo>
                  <a:lnTo>
                    <a:pt x="19" y="58"/>
                  </a:lnTo>
                  <a:lnTo>
                    <a:pt x="10" y="52"/>
                  </a:lnTo>
                  <a:lnTo>
                    <a:pt x="3" y="43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7" y="10"/>
                  </a:lnTo>
                  <a:lnTo>
                    <a:pt x="16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414" y="2041"/>
              <a:ext cx="97" cy="97"/>
            </a:xfrm>
            <a:custGeom>
              <a:avLst/>
              <a:gdLst>
                <a:gd name="T0" fmla="*/ 46 w 97"/>
                <a:gd name="T1" fmla="*/ 0 h 97"/>
                <a:gd name="T2" fmla="*/ 61 w 97"/>
                <a:gd name="T3" fmla="*/ 1 h 97"/>
                <a:gd name="T4" fmla="*/ 75 w 97"/>
                <a:gd name="T5" fmla="*/ 7 h 97"/>
                <a:gd name="T6" fmla="*/ 86 w 97"/>
                <a:gd name="T7" fmla="*/ 16 h 97"/>
                <a:gd name="T8" fmla="*/ 94 w 97"/>
                <a:gd name="T9" fmla="*/ 29 h 97"/>
                <a:gd name="T10" fmla="*/ 97 w 97"/>
                <a:gd name="T11" fmla="*/ 45 h 97"/>
                <a:gd name="T12" fmla="*/ 96 w 97"/>
                <a:gd name="T13" fmla="*/ 61 h 97"/>
                <a:gd name="T14" fmla="*/ 90 w 97"/>
                <a:gd name="T15" fmla="*/ 75 h 97"/>
                <a:gd name="T16" fmla="*/ 80 w 97"/>
                <a:gd name="T17" fmla="*/ 85 h 97"/>
                <a:gd name="T18" fmla="*/ 67 w 97"/>
                <a:gd name="T19" fmla="*/ 94 h 97"/>
                <a:gd name="T20" fmla="*/ 52 w 97"/>
                <a:gd name="T21" fmla="*/ 97 h 97"/>
                <a:gd name="T22" fmla="*/ 36 w 97"/>
                <a:gd name="T23" fmla="*/ 96 h 97"/>
                <a:gd name="T24" fmla="*/ 23 w 97"/>
                <a:gd name="T25" fmla="*/ 89 h 97"/>
                <a:gd name="T26" fmla="*/ 12 w 97"/>
                <a:gd name="T27" fmla="*/ 79 h 97"/>
                <a:gd name="T28" fmla="*/ 3 w 97"/>
                <a:gd name="T29" fmla="*/ 67 h 97"/>
                <a:gd name="T30" fmla="*/ 0 w 97"/>
                <a:gd name="T31" fmla="*/ 51 h 97"/>
                <a:gd name="T32" fmla="*/ 2 w 97"/>
                <a:gd name="T33" fmla="*/ 36 h 97"/>
                <a:gd name="T34" fmla="*/ 8 w 97"/>
                <a:gd name="T35" fmla="*/ 22 h 97"/>
                <a:gd name="T36" fmla="*/ 18 w 97"/>
                <a:gd name="T37" fmla="*/ 10 h 97"/>
                <a:gd name="T38" fmla="*/ 30 w 97"/>
                <a:gd name="T39" fmla="*/ 3 h 97"/>
                <a:gd name="T40" fmla="*/ 46 w 97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97">
                  <a:moveTo>
                    <a:pt x="46" y="0"/>
                  </a:moveTo>
                  <a:lnTo>
                    <a:pt x="61" y="1"/>
                  </a:lnTo>
                  <a:lnTo>
                    <a:pt x="75" y="7"/>
                  </a:lnTo>
                  <a:lnTo>
                    <a:pt x="86" y="16"/>
                  </a:lnTo>
                  <a:lnTo>
                    <a:pt x="94" y="29"/>
                  </a:lnTo>
                  <a:lnTo>
                    <a:pt x="97" y="45"/>
                  </a:lnTo>
                  <a:lnTo>
                    <a:pt x="96" y="61"/>
                  </a:lnTo>
                  <a:lnTo>
                    <a:pt x="90" y="75"/>
                  </a:lnTo>
                  <a:lnTo>
                    <a:pt x="80" y="85"/>
                  </a:lnTo>
                  <a:lnTo>
                    <a:pt x="67" y="94"/>
                  </a:lnTo>
                  <a:lnTo>
                    <a:pt x="52" y="97"/>
                  </a:lnTo>
                  <a:lnTo>
                    <a:pt x="36" y="96"/>
                  </a:lnTo>
                  <a:lnTo>
                    <a:pt x="23" y="89"/>
                  </a:lnTo>
                  <a:lnTo>
                    <a:pt x="12" y="79"/>
                  </a:lnTo>
                  <a:lnTo>
                    <a:pt x="3" y="67"/>
                  </a:lnTo>
                  <a:lnTo>
                    <a:pt x="0" y="51"/>
                  </a:lnTo>
                  <a:lnTo>
                    <a:pt x="2" y="36"/>
                  </a:lnTo>
                  <a:lnTo>
                    <a:pt x="8" y="22"/>
                  </a:lnTo>
                  <a:lnTo>
                    <a:pt x="18" y="10"/>
                  </a:lnTo>
                  <a:lnTo>
                    <a:pt x="30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434" y="2059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39 w 58"/>
                <a:gd name="T3" fmla="*/ 2 h 59"/>
                <a:gd name="T4" fmla="*/ 48 w 58"/>
                <a:gd name="T5" fmla="*/ 8 h 59"/>
                <a:gd name="T6" fmla="*/ 55 w 58"/>
                <a:gd name="T7" fmla="*/ 17 h 59"/>
                <a:gd name="T8" fmla="*/ 58 w 58"/>
                <a:gd name="T9" fmla="*/ 29 h 59"/>
                <a:gd name="T10" fmla="*/ 56 w 58"/>
                <a:gd name="T11" fmla="*/ 39 h 59"/>
                <a:gd name="T12" fmla="*/ 50 w 58"/>
                <a:gd name="T13" fmla="*/ 50 h 59"/>
                <a:gd name="T14" fmla="*/ 42 w 58"/>
                <a:gd name="T15" fmla="*/ 57 h 59"/>
                <a:gd name="T16" fmla="*/ 30 w 58"/>
                <a:gd name="T17" fmla="*/ 59 h 59"/>
                <a:gd name="T18" fmla="*/ 20 w 58"/>
                <a:gd name="T19" fmla="*/ 58 h 59"/>
                <a:gd name="T20" fmla="*/ 9 w 58"/>
                <a:gd name="T21" fmla="*/ 52 h 59"/>
                <a:gd name="T22" fmla="*/ 2 w 58"/>
                <a:gd name="T23" fmla="*/ 43 h 59"/>
                <a:gd name="T24" fmla="*/ 0 w 58"/>
                <a:gd name="T25" fmla="*/ 32 h 59"/>
                <a:gd name="T26" fmla="*/ 1 w 58"/>
                <a:gd name="T27" fmla="*/ 20 h 59"/>
                <a:gd name="T28" fmla="*/ 7 w 58"/>
                <a:gd name="T29" fmla="*/ 11 h 59"/>
                <a:gd name="T30" fmla="*/ 16 w 58"/>
                <a:gd name="T31" fmla="*/ 4 h 59"/>
                <a:gd name="T32" fmla="*/ 27 w 58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39" y="2"/>
                  </a:lnTo>
                  <a:lnTo>
                    <a:pt x="48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6" y="39"/>
                  </a:lnTo>
                  <a:lnTo>
                    <a:pt x="50" y="50"/>
                  </a:lnTo>
                  <a:lnTo>
                    <a:pt x="42" y="57"/>
                  </a:lnTo>
                  <a:lnTo>
                    <a:pt x="30" y="59"/>
                  </a:lnTo>
                  <a:lnTo>
                    <a:pt x="20" y="58"/>
                  </a:lnTo>
                  <a:lnTo>
                    <a:pt x="9" y="52"/>
                  </a:lnTo>
                  <a:lnTo>
                    <a:pt x="2" y="43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7" y="11"/>
                  </a:lnTo>
                  <a:lnTo>
                    <a:pt x="16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44" y="1160"/>
              <a:ext cx="777" cy="938"/>
            </a:xfrm>
            <a:custGeom>
              <a:avLst/>
              <a:gdLst>
                <a:gd name="T0" fmla="*/ 373 w 777"/>
                <a:gd name="T1" fmla="*/ 1 h 938"/>
                <a:gd name="T2" fmla="*/ 456 w 777"/>
                <a:gd name="T3" fmla="*/ 17 h 938"/>
                <a:gd name="T4" fmla="*/ 527 w 777"/>
                <a:gd name="T5" fmla="*/ 51 h 938"/>
                <a:gd name="T6" fmla="*/ 584 w 777"/>
                <a:gd name="T7" fmla="*/ 101 h 938"/>
                <a:gd name="T8" fmla="*/ 630 w 777"/>
                <a:gd name="T9" fmla="*/ 163 h 938"/>
                <a:gd name="T10" fmla="*/ 666 w 777"/>
                <a:gd name="T11" fmla="*/ 236 h 938"/>
                <a:gd name="T12" fmla="*/ 696 w 777"/>
                <a:gd name="T13" fmla="*/ 318 h 938"/>
                <a:gd name="T14" fmla="*/ 717 w 777"/>
                <a:gd name="T15" fmla="*/ 405 h 938"/>
                <a:gd name="T16" fmla="*/ 733 w 777"/>
                <a:gd name="T17" fmla="*/ 495 h 938"/>
                <a:gd name="T18" fmla="*/ 745 w 777"/>
                <a:gd name="T19" fmla="*/ 585 h 938"/>
                <a:gd name="T20" fmla="*/ 755 w 777"/>
                <a:gd name="T21" fmla="*/ 676 h 938"/>
                <a:gd name="T22" fmla="*/ 764 w 777"/>
                <a:gd name="T23" fmla="*/ 760 h 938"/>
                <a:gd name="T24" fmla="*/ 772 w 777"/>
                <a:gd name="T25" fmla="*/ 839 h 938"/>
                <a:gd name="T26" fmla="*/ 777 w 777"/>
                <a:gd name="T27" fmla="*/ 885 h 938"/>
                <a:gd name="T28" fmla="*/ 765 w 777"/>
                <a:gd name="T29" fmla="*/ 899 h 938"/>
                <a:gd name="T30" fmla="*/ 747 w 777"/>
                <a:gd name="T31" fmla="*/ 899 h 938"/>
                <a:gd name="T32" fmla="*/ 732 w 777"/>
                <a:gd name="T33" fmla="*/ 888 h 938"/>
                <a:gd name="T34" fmla="*/ 717 w 777"/>
                <a:gd name="T35" fmla="*/ 790 h 938"/>
                <a:gd name="T36" fmla="*/ 698 w 777"/>
                <a:gd name="T37" fmla="*/ 616 h 938"/>
                <a:gd name="T38" fmla="*/ 673 w 777"/>
                <a:gd name="T39" fmla="*/ 442 h 938"/>
                <a:gd name="T40" fmla="*/ 642 w 777"/>
                <a:gd name="T41" fmla="*/ 321 h 938"/>
                <a:gd name="T42" fmla="*/ 615 w 777"/>
                <a:gd name="T43" fmla="*/ 252 h 938"/>
                <a:gd name="T44" fmla="*/ 580 w 777"/>
                <a:gd name="T45" fmla="*/ 187 h 938"/>
                <a:gd name="T46" fmla="*/ 536 w 777"/>
                <a:gd name="T47" fmla="*/ 129 h 938"/>
                <a:gd name="T48" fmla="*/ 483 w 777"/>
                <a:gd name="T49" fmla="*/ 85 h 938"/>
                <a:gd name="T50" fmla="*/ 422 w 777"/>
                <a:gd name="T51" fmla="*/ 58 h 938"/>
                <a:gd name="T52" fmla="*/ 352 w 777"/>
                <a:gd name="T53" fmla="*/ 51 h 938"/>
                <a:gd name="T54" fmla="*/ 279 w 777"/>
                <a:gd name="T55" fmla="*/ 69 h 938"/>
                <a:gd name="T56" fmla="*/ 221 w 777"/>
                <a:gd name="T57" fmla="*/ 107 h 938"/>
                <a:gd name="T58" fmla="*/ 174 w 777"/>
                <a:gd name="T59" fmla="*/ 160 h 938"/>
                <a:gd name="T60" fmla="*/ 138 w 777"/>
                <a:gd name="T61" fmla="*/ 224 h 938"/>
                <a:gd name="T62" fmla="*/ 111 w 777"/>
                <a:gd name="T63" fmla="*/ 296 h 938"/>
                <a:gd name="T64" fmla="*/ 91 w 777"/>
                <a:gd name="T65" fmla="*/ 370 h 938"/>
                <a:gd name="T66" fmla="*/ 78 w 777"/>
                <a:gd name="T67" fmla="*/ 441 h 938"/>
                <a:gd name="T68" fmla="*/ 60 w 777"/>
                <a:gd name="T69" fmla="*/ 604 h 938"/>
                <a:gd name="T70" fmla="*/ 57 w 777"/>
                <a:gd name="T71" fmla="*/ 718 h 938"/>
                <a:gd name="T72" fmla="*/ 60 w 777"/>
                <a:gd name="T73" fmla="*/ 787 h 938"/>
                <a:gd name="T74" fmla="*/ 60 w 777"/>
                <a:gd name="T75" fmla="*/ 856 h 938"/>
                <a:gd name="T76" fmla="*/ 50 w 777"/>
                <a:gd name="T77" fmla="*/ 919 h 938"/>
                <a:gd name="T78" fmla="*/ 37 w 777"/>
                <a:gd name="T79" fmla="*/ 936 h 938"/>
                <a:gd name="T80" fmla="*/ 18 w 777"/>
                <a:gd name="T81" fmla="*/ 937 h 938"/>
                <a:gd name="T82" fmla="*/ 4 w 777"/>
                <a:gd name="T83" fmla="*/ 928 h 938"/>
                <a:gd name="T84" fmla="*/ 2 w 777"/>
                <a:gd name="T85" fmla="*/ 908 h 938"/>
                <a:gd name="T86" fmla="*/ 9 w 777"/>
                <a:gd name="T87" fmla="*/ 849 h 938"/>
                <a:gd name="T88" fmla="*/ 7 w 777"/>
                <a:gd name="T89" fmla="*/ 788 h 938"/>
                <a:gd name="T90" fmla="*/ 6 w 777"/>
                <a:gd name="T91" fmla="*/ 721 h 938"/>
                <a:gd name="T92" fmla="*/ 9 w 777"/>
                <a:gd name="T93" fmla="*/ 646 h 938"/>
                <a:gd name="T94" fmla="*/ 13 w 777"/>
                <a:gd name="T95" fmla="*/ 564 h 938"/>
                <a:gd name="T96" fmla="*/ 22 w 777"/>
                <a:gd name="T97" fmla="*/ 480 h 938"/>
                <a:gd name="T98" fmla="*/ 34 w 777"/>
                <a:gd name="T99" fmla="*/ 394 h 938"/>
                <a:gd name="T100" fmla="*/ 53 w 777"/>
                <a:gd name="T101" fmla="*/ 310 h 938"/>
                <a:gd name="T102" fmla="*/ 78 w 777"/>
                <a:gd name="T103" fmla="*/ 231 h 938"/>
                <a:gd name="T104" fmla="*/ 111 w 777"/>
                <a:gd name="T105" fmla="*/ 160 h 938"/>
                <a:gd name="T106" fmla="*/ 150 w 777"/>
                <a:gd name="T107" fmla="*/ 98 h 938"/>
                <a:gd name="T108" fmla="*/ 201 w 777"/>
                <a:gd name="T109" fmla="*/ 49 h 938"/>
                <a:gd name="T110" fmla="*/ 262 w 777"/>
                <a:gd name="T111" fmla="*/ 15 h 938"/>
                <a:gd name="T112" fmla="*/ 333 w 777"/>
                <a:gd name="T113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7" h="938">
                  <a:moveTo>
                    <a:pt x="333" y="0"/>
                  </a:moveTo>
                  <a:lnTo>
                    <a:pt x="373" y="1"/>
                  </a:lnTo>
                  <a:lnTo>
                    <a:pt x="417" y="6"/>
                  </a:lnTo>
                  <a:lnTo>
                    <a:pt x="456" y="17"/>
                  </a:lnTo>
                  <a:lnTo>
                    <a:pt x="493" y="32"/>
                  </a:lnTo>
                  <a:lnTo>
                    <a:pt x="527" y="51"/>
                  </a:lnTo>
                  <a:lnTo>
                    <a:pt x="556" y="74"/>
                  </a:lnTo>
                  <a:lnTo>
                    <a:pt x="584" y="101"/>
                  </a:lnTo>
                  <a:lnTo>
                    <a:pt x="609" y="130"/>
                  </a:lnTo>
                  <a:lnTo>
                    <a:pt x="630" y="163"/>
                  </a:lnTo>
                  <a:lnTo>
                    <a:pt x="650" y="198"/>
                  </a:lnTo>
                  <a:lnTo>
                    <a:pt x="666" y="236"/>
                  </a:lnTo>
                  <a:lnTo>
                    <a:pt x="682" y="276"/>
                  </a:lnTo>
                  <a:lnTo>
                    <a:pt x="696" y="318"/>
                  </a:lnTo>
                  <a:lnTo>
                    <a:pt x="707" y="360"/>
                  </a:lnTo>
                  <a:lnTo>
                    <a:pt x="717" y="405"/>
                  </a:lnTo>
                  <a:lnTo>
                    <a:pt x="726" y="449"/>
                  </a:lnTo>
                  <a:lnTo>
                    <a:pt x="733" y="495"/>
                  </a:lnTo>
                  <a:lnTo>
                    <a:pt x="740" y="541"/>
                  </a:lnTo>
                  <a:lnTo>
                    <a:pt x="745" y="585"/>
                  </a:lnTo>
                  <a:lnTo>
                    <a:pt x="751" y="631"/>
                  </a:lnTo>
                  <a:lnTo>
                    <a:pt x="755" y="676"/>
                  </a:lnTo>
                  <a:lnTo>
                    <a:pt x="759" y="718"/>
                  </a:lnTo>
                  <a:lnTo>
                    <a:pt x="764" y="760"/>
                  </a:lnTo>
                  <a:lnTo>
                    <a:pt x="767" y="801"/>
                  </a:lnTo>
                  <a:lnTo>
                    <a:pt x="772" y="839"/>
                  </a:lnTo>
                  <a:lnTo>
                    <a:pt x="777" y="875"/>
                  </a:lnTo>
                  <a:lnTo>
                    <a:pt x="777" y="885"/>
                  </a:lnTo>
                  <a:lnTo>
                    <a:pt x="772" y="894"/>
                  </a:lnTo>
                  <a:lnTo>
                    <a:pt x="765" y="899"/>
                  </a:lnTo>
                  <a:lnTo>
                    <a:pt x="757" y="901"/>
                  </a:lnTo>
                  <a:lnTo>
                    <a:pt x="747" y="899"/>
                  </a:lnTo>
                  <a:lnTo>
                    <a:pt x="738" y="896"/>
                  </a:lnTo>
                  <a:lnTo>
                    <a:pt x="732" y="888"/>
                  </a:lnTo>
                  <a:lnTo>
                    <a:pt x="729" y="877"/>
                  </a:lnTo>
                  <a:lnTo>
                    <a:pt x="717" y="790"/>
                  </a:lnTo>
                  <a:lnTo>
                    <a:pt x="707" y="703"/>
                  </a:lnTo>
                  <a:lnTo>
                    <a:pt x="698" y="616"/>
                  </a:lnTo>
                  <a:lnTo>
                    <a:pt x="687" y="529"/>
                  </a:lnTo>
                  <a:lnTo>
                    <a:pt x="673" y="442"/>
                  </a:lnTo>
                  <a:lnTo>
                    <a:pt x="652" y="357"/>
                  </a:lnTo>
                  <a:lnTo>
                    <a:pt x="642" y="321"/>
                  </a:lnTo>
                  <a:lnTo>
                    <a:pt x="630" y="286"/>
                  </a:lnTo>
                  <a:lnTo>
                    <a:pt x="615" y="252"/>
                  </a:lnTo>
                  <a:lnTo>
                    <a:pt x="598" y="218"/>
                  </a:lnTo>
                  <a:lnTo>
                    <a:pt x="580" y="187"/>
                  </a:lnTo>
                  <a:lnTo>
                    <a:pt x="559" y="157"/>
                  </a:lnTo>
                  <a:lnTo>
                    <a:pt x="536" y="129"/>
                  </a:lnTo>
                  <a:lnTo>
                    <a:pt x="510" y="106"/>
                  </a:lnTo>
                  <a:lnTo>
                    <a:pt x="483" y="85"/>
                  </a:lnTo>
                  <a:lnTo>
                    <a:pt x="454" y="69"/>
                  </a:lnTo>
                  <a:lnTo>
                    <a:pt x="422" y="58"/>
                  </a:lnTo>
                  <a:lnTo>
                    <a:pt x="388" y="52"/>
                  </a:lnTo>
                  <a:lnTo>
                    <a:pt x="352" y="51"/>
                  </a:lnTo>
                  <a:lnTo>
                    <a:pt x="315" y="58"/>
                  </a:lnTo>
                  <a:lnTo>
                    <a:pt x="279" y="69"/>
                  </a:lnTo>
                  <a:lnTo>
                    <a:pt x="248" y="86"/>
                  </a:lnTo>
                  <a:lnTo>
                    <a:pt x="221" y="107"/>
                  </a:lnTo>
                  <a:lnTo>
                    <a:pt x="195" y="132"/>
                  </a:lnTo>
                  <a:lnTo>
                    <a:pt x="174" y="160"/>
                  </a:lnTo>
                  <a:lnTo>
                    <a:pt x="154" y="191"/>
                  </a:lnTo>
                  <a:lnTo>
                    <a:pt x="138" y="224"/>
                  </a:lnTo>
                  <a:lnTo>
                    <a:pt x="122" y="259"/>
                  </a:lnTo>
                  <a:lnTo>
                    <a:pt x="111" y="296"/>
                  </a:lnTo>
                  <a:lnTo>
                    <a:pt x="100" y="332"/>
                  </a:lnTo>
                  <a:lnTo>
                    <a:pt x="91" y="370"/>
                  </a:lnTo>
                  <a:lnTo>
                    <a:pt x="84" y="406"/>
                  </a:lnTo>
                  <a:lnTo>
                    <a:pt x="78" y="441"/>
                  </a:lnTo>
                  <a:lnTo>
                    <a:pt x="67" y="522"/>
                  </a:lnTo>
                  <a:lnTo>
                    <a:pt x="60" y="604"/>
                  </a:lnTo>
                  <a:lnTo>
                    <a:pt x="57" y="686"/>
                  </a:lnTo>
                  <a:lnTo>
                    <a:pt x="57" y="718"/>
                  </a:lnTo>
                  <a:lnTo>
                    <a:pt x="58" y="752"/>
                  </a:lnTo>
                  <a:lnTo>
                    <a:pt x="60" y="787"/>
                  </a:lnTo>
                  <a:lnTo>
                    <a:pt x="61" y="822"/>
                  </a:lnTo>
                  <a:lnTo>
                    <a:pt x="60" y="856"/>
                  </a:lnTo>
                  <a:lnTo>
                    <a:pt x="57" y="889"/>
                  </a:lnTo>
                  <a:lnTo>
                    <a:pt x="50" y="919"/>
                  </a:lnTo>
                  <a:lnTo>
                    <a:pt x="44" y="929"/>
                  </a:lnTo>
                  <a:lnTo>
                    <a:pt x="37" y="936"/>
                  </a:lnTo>
                  <a:lnTo>
                    <a:pt x="27" y="938"/>
                  </a:lnTo>
                  <a:lnTo>
                    <a:pt x="18" y="937"/>
                  </a:lnTo>
                  <a:lnTo>
                    <a:pt x="10" y="933"/>
                  </a:lnTo>
                  <a:lnTo>
                    <a:pt x="4" y="928"/>
                  </a:lnTo>
                  <a:lnTo>
                    <a:pt x="0" y="918"/>
                  </a:lnTo>
                  <a:lnTo>
                    <a:pt x="2" y="908"/>
                  </a:lnTo>
                  <a:lnTo>
                    <a:pt x="7" y="878"/>
                  </a:lnTo>
                  <a:lnTo>
                    <a:pt x="9" y="849"/>
                  </a:lnTo>
                  <a:lnTo>
                    <a:pt x="9" y="819"/>
                  </a:lnTo>
                  <a:lnTo>
                    <a:pt x="7" y="788"/>
                  </a:lnTo>
                  <a:lnTo>
                    <a:pt x="6" y="756"/>
                  </a:lnTo>
                  <a:lnTo>
                    <a:pt x="6" y="721"/>
                  </a:lnTo>
                  <a:lnTo>
                    <a:pt x="7" y="685"/>
                  </a:lnTo>
                  <a:lnTo>
                    <a:pt x="9" y="646"/>
                  </a:lnTo>
                  <a:lnTo>
                    <a:pt x="11" y="606"/>
                  </a:lnTo>
                  <a:lnTo>
                    <a:pt x="13" y="564"/>
                  </a:lnTo>
                  <a:lnTo>
                    <a:pt x="17" y="522"/>
                  </a:lnTo>
                  <a:lnTo>
                    <a:pt x="22" y="480"/>
                  </a:lnTo>
                  <a:lnTo>
                    <a:pt x="27" y="436"/>
                  </a:lnTo>
                  <a:lnTo>
                    <a:pt x="34" y="394"/>
                  </a:lnTo>
                  <a:lnTo>
                    <a:pt x="43" y="352"/>
                  </a:lnTo>
                  <a:lnTo>
                    <a:pt x="53" y="310"/>
                  </a:lnTo>
                  <a:lnTo>
                    <a:pt x="65" y="270"/>
                  </a:lnTo>
                  <a:lnTo>
                    <a:pt x="78" y="231"/>
                  </a:lnTo>
                  <a:lnTo>
                    <a:pt x="93" y="194"/>
                  </a:lnTo>
                  <a:lnTo>
                    <a:pt x="111" y="160"/>
                  </a:lnTo>
                  <a:lnTo>
                    <a:pt x="129" y="127"/>
                  </a:lnTo>
                  <a:lnTo>
                    <a:pt x="150" y="98"/>
                  </a:lnTo>
                  <a:lnTo>
                    <a:pt x="175" y="72"/>
                  </a:lnTo>
                  <a:lnTo>
                    <a:pt x="201" y="49"/>
                  </a:lnTo>
                  <a:lnTo>
                    <a:pt x="230" y="31"/>
                  </a:lnTo>
                  <a:lnTo>
                    <a:pt x="262" y="15"/>
                  </a:lnTo>
                  <a:lnTo>
                    <a:pt x="296" y="6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402" y="2560"/>
              <a:ext cx="348" cy="470"/>
            </a:xfrm>
            <a:custGeom>
              <a:avLst/>
              <a:gdLst>
                <a:gd name="T0" fmla="*/ 151 w 348"/>
                <a:gd name="T1" fmla="*/ 259 h 470"/>
                <a:gd name="T2" fmla="*/ 105 w 348"/>
                <a:gd name="T3" fmla="*/ 392 h 470"/>
                <a:gd name="T4" fmla="*/ 142 w 348"/>
                <a:gd name="T5" fmla="*/ 391 h 470"/>
                <a:gd name="T6" fmla="*/ 180 w 348"/>
                <a:gd name="T7" fmla="*/ 385 h 470"/>
                <a:gd name="T8" fmla="*/ 211 w 348"/>
                <a:gd name="T9" fmla="*/ 369 h 470"/>
                <a:gd name="T10" fmla="*/ 232 w 348"/>
                <a:gd name="T11" fmla="*/ 346 h 470"/>
                <a:gd name="T12" fmla="*/ 238 w 348"/>
                <a:gd name="T13" fmla="*/ 313 h 470"/>
                <a:gd name="T14" fmla="*/ 228 w 348"/>
                <a:gd name="T15" fmla="*/ 283 h 470"/>
                <a:gd name="T16" fmla="*/ 204 w 348"/>
                <a:gd name="T17" fmla="*/ 265 h 470"/>
                <a:gd name="T18" fmla="*/ 170 w 348"/>
                <a:gd name="T19" fmla="*/ 259 h 470"/>
                <a:gd name="T20" fmla="*/ 168 w 348"/>
                <a:gd name="T21" fmla="*/ 79 h 470"/>
                <a:gd name="T22" fmla="*/ 146 w 348"/>
                <a:gd name="T23" fmla="*/ 82 h 470"/>
                <a:gd name="T24" fmla="*/ 164 w 348"/>
                <a:gd name="T25" fmla="*/ 188 h 470"/>
                <a:gd name="T26" fmla="*/ 211 w 348"/>
                <a:gd name="T27" fmla="*/ 177 h 470"/>
                <a:gd name="T28" fmla="*/ 241 w 348"/>
                <a:gd name="T29" fmla="*/ 154 h 470"/>
                <a:gd name="T30" fmla="*/ 250 w 348"/>
                <a:gd name="T31" fmla="*/ 120 h 470"/>
                <a:gd name="T32" fmla="*/ 241 w 348"/>
                <a:gd name="T33" fmla="*/ 94 h 470"/>
                <a:gd name="T34" fmla="*/ 217 w 348"/>
                <a:gd name="T35" fmla="*/ 80 h 470"/>
                <a:gd name="T36" fmla="*/ 183 w 348"/>
                <a:gd name="T37" fmla="*/ 76 h 470"/>
                <a:gd name="T38" fmla="*/ 239 w 348"/>
                <a:gd name="T39" fmla="*/ 2 h 470"/>
                <a:gd name="T40" fmla="*/ 291 w 348"/>
                <a:gd name="T41" fmla="*/ 19 h 470"/>
                <a:gd name="T42" fmla="*/ 324 w 348"/>
                <a:gd name="T43" fmla="*/ 41 h 470"/>
                <a:gd name="T44" fmla="*/ 345 w 348"/>
                <a:gd name="T45" fmla="*/ 76 h 470"/>
                <a:gd name="T46" fmla="*/ 347 w 348"/>
                <a:gd name="T47" fmla="*/ 122 h 470"/>
                <a:gd name="T48" fmla="*/ 332 w 348"/>
                <a:gd name="T49" fmla="*/ 162 h 470"/>
                <a:gd name="T50" fmla="*/ 303 w 348"/>
                <a:gd name="T51" fmla="*/ 192 h 470"/>
                <a:gd name="T52" fmla="*/ 263 w 348"/>
                <a:gd name="T53" fmla="*/ 212 h 470"/>
                <a:gd name="T54" fmla="*/ 285 w 348"/>
                <a:gd name="T55" fmla="*/ 222 h 470"/>
                <a:gd name="T56" fmla="*/ 318 w 348"/>
                <a:gd name="T57" fmla="*/ 248 h 470"/>
                <a:gd name="T58" fmla="*/ 338 w 348"/>
                <a:gd name="T59" fmla="*/ 286 h 470"/>
                <a:gd name="T60" fmla="*/ 340 w 348"/>
                <a:gd name="T61" fmla="*/ 338 h 470"/>
                <a:gd name="T62" fmla="*/ 320 w 348"/>
                <a:gd name="T63" fmla="*/ 385 h 470"/>
                <a:gd name="T64" fmla="*/ 285 w 348"/>
                <a:gd name="T65" fmla="*/ 422 h 470"/>
                <a:gd name="T66" fmla="*/ 231 w 348"/>
                <a:gd name="T67" fmla="*/ 449 h 470"/>
                <a:gd name="T68" fmla="*/ 158 w 348"/>
                <a:gd name="T69" fmla="*/ 464 h 470"/>
                <a:gd name="T70" fmla="*/ 79 w 348"/>
                <a:gd name="T71" fmla="*/ 470 h 470"/>
                <a:gd name="T72" fmla="*/ 20 w 348"/>
                <a:gd name="T73" fmla="*/ 469 h 470"/>
                <a:gd name="T74" fmla="*/ 58 w 348"/>
                <a:gd name="T75" fmla="*/ 19 h 470"/>
                <a:gd name="T76" fmla="*/ 133 w 348"/>
                <a:gd name="T77" fmla="*/ 5 h 470"/>
                <a:gd name="T78" fmla="*/ 210 w 348"/>
                <a:gd name="T7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470">
                  <a:moveTo>
                    <a:pt x="170" y="259"/>
                  </a:moveTo>
                  <a:lnTo>
                    <a:pt x="151" y="259"/>
                  </a:lnTo>
                  <a:lnTo>
                    <a:pt x="121" y="262"/>
                  </a:lnTo>
                  <a:lnTo>
                    <a:pt x="105" y="392"/>
                  </a:lnTo>
                  <a:lnTo>
                    <a:pt x="122" y="392"/>
                  </a:lnTo>
                  <a:lnTo>
                    <a:pt x="142" y="391"/>
                  </a:lnTo>
                  <a:lnTo>
                    <a:pt x="161" y="388"/>
                  </a:lnTo>
                  <a:lnTo>
                    <a:pt x="180" y="385"/>
                  </a:lnTo>
                  <a:lnTo>
                    <a:pt x="196" y="379"/>
                  </a:lnTo>
                  <a:lnTo>
                    <a:pt x="211" y="369"/>
                  </a:lnTo>
                  <a:lnTo>
                    <a:pt x="223" y="359"/>
                  </a:lnTo>
                  <a:lnTo>
                    <a:pt x="232" y="346"/>
                  </a:lnTo>
                  <a:lnTo>
                    <a:pt x="237" y="331"/>
                  </a:lnTo>
                  <a:lnTo>
                    <a:pt x="238" y="313"/>
                  </a:lnTo>
                  <a:lnTo>
                    <a:pt x="235" y="296"/>
                  </a:lnTo>
                  <a:lnTo>
                    <a:pt x="228" y="283"/>
                  </a:lnTo>
                  <a:lnTo>
                    <a:pt x="217" y="272"/>
                  </a:lnTo>
                  <a:lnTo>
                    <a:pt x="204" y="265"/>
                  </a:lnTo>
                  <a:lnTo>
                    <a:pt x="188" y="260"/>
                  </a:lnTo>
                  <a:lnTo>
                    <a:pt x="170" y="259"/>
                  </a:lnTo>
                  <a:close/>
                  <a:moveTo>
                    <a:pt x="183" y="76"/>
                  </a:moveTo>
                  <a:lnTo>
                    <a:pt x="168" y="79"/>
                  </a:lnTo>
                  <a:lnTo>
                    <a:pt x="155" y="80"/>
                  </a:lnTo>
                  <a:lnTo>
                    <a:pt x="146" y="82"/>
                  </a:lnTo>
                  <a:lnTo>
                    <a:pt x="132" y="189"/>
                  </a:lnTo>
                  <a:lnTo>
                    <a:pt x="164" y="188"/>
                  </a:lnTo>
                  <a:lnTo>
                    <a:pt x="189" y="184"/>
                  </a:lnTo>
                  <a:lnTo>
                    <a:pt x="211" y="177"/>
                  </a:lnTo>
                  <a:lnTo>
                    <a:pt x="228" y="167"/>
                  </a:lnTo>
                  <a:lnTo>
                    <a:pt x="241" y="154"/>
                  </a:lnTo>
                  <a:lnTo>
                    <a:pt x="249" y="138"/>
                  </a:lnTo>
                  <a:lnTo>
                    <a:pt x="250" y="120"/>
                  </a:lnTo>
                  <a:lnTo>
                    <a:pt x="248" y="106"/>
                  </a:lnTo>
                  <a:lnTo>
                    <a:pt x="241" y="94"/>
                  </a:lnTo>
                  <a:lnTo>
                    <a:pt x="230" y="86"/>
                  </a:lnTo>
                  <a:lnTo>
                    <a:pt x="217" y="80"/>
                  </a:lnTo>
                  <a:lnTo>
                    <a:pt x="201" y="76"/>
                  </a:lnTo>
                  <a:lnTo>
                    <a:pt x="183" y="76"/>
                  </a:lnTo>
                  <a:close/>
                  <a:moveTo>
                    <a:pt x="210" y="0"/>
                  </a:moveTo>
                  <a:lnTo>
                    <a:pt x="239" y="2"/>
                  </a:lnTo>
                  <a:lnTo>
                    <a:pt x="266" y="8"/>
                  </a:lnTo>
                  <a:lnTo>
                    <a:pt x="291" y="19"/>
                  </a:lnTo>
                  <a:lnTo>
                    <a:pt x="309" y="28"/>
                  </a:lnTo>
                  <a:lnTo>
                    <a:pt x="324" y="41"/>
                  </a:lnTo>
                  <a:lnTo>
                    <a:pt x="337" y="58"/>
                  </a:lnTo>
                  <a:lnTo>
                    <a:pt x="345" y="76"/>
                  </a:lnTo>
                  <a:lnTo>
                    <a:pt x="348" y="99"/>
                  </a:lnTo>
                  <a:lnTo>
                    <a:pt x="347" y="122"/>
                  </a:lnTo>
                  <a:lnTo>
                    <a:pt x="341" y="143"/>
                  </a:lnTo>
                  <a:lnTo>
                    <a:pt x="332" y="162"/>
                  </a:lnTo>
                  <a:lnTo>
                    <a:pt x="318" y="178"/>
                  </a:lnTo>
                  <a:lnTo>
                    <a:pt x="303" y="192"/>
                  </a:lnTo>
                  <a:lnTo>
                    <a:pt x="284" y="204"/>
                  </a:lnTo>
                  <a:lnTo>
                    <a:pt x="263" y="212"/>
                  </a:lnTo>
                  <a:lnTo>
                    <a:pt x="264" y="215"/>
                  </a:lnTo>
                  <a:lnTo>
                    <a:pt x="285" y="222"/>
                  </a:lnTo>
                  <a:lnTo>
                    <a:pt x="303" y="233"/>
                  </a:lnTo>
                  <a:lnTo>
                    <a:pt x="318" y="248"/>
                  </a:lnTo>
                  <a:lnTo>
                    <a:pt x="330" y="265"/>
                  </a:lnTo>
                  <a:lnTo>
                    <a:pt x="338" y="286"/>
                  </a:lnTo>
                  <a:lnTo>
                    <a:pt x="341" y="310"/>
                  </a:lnTo>
                  <a:lnTo>
                    <a:pt x="340" y="338"/>
                  </a:lnTo>
                  <a:lnTo>
                    <a:pt x="333" y="362"/>
                  </a:lnTo>
                  <a:lnTo>
                    <a:pt x="320" y="385"/>
                  </a:lnTo>
                  <a:lnTo>
                    <a:pt x="305" y="405"/>
                  </a:lnTo>
                  <a:lnTo>
                    <a:pt x="285" y="422"/>
                  </a:lnTo>
                  <a:lnTo>
                    <a:pt x="260" y="436"/>
                  </a:lnTo>
                  <a:lnTo>
                    <a:pt x="231" y="449"/>
                  </a:lnTo>
                  <a:lnTo>
                    <a:pt x="197" y="459"/>
                  </a:lnTo>
                  <a:lnTo>
                    <a:pt x="158" y="464"/>
                  </a:lnTo>
                  <a:lnTo>
                    <a:pt x="116" y="469"/>
                  </a:lnTo>
                  <a:lnTo>
                    <a:pt x="79" y="470"/>
                  </a:lnTo>
                  <a:lnTo>
                    <a:pt x="47" y="470"/>
                  </a:lnTo>
                  <a:lnTo>
                    <a:pt x="20" y="469"/>
                  </a:lnTo>
                  <a:lnTo>
                    <a:pt x="0" y="468"/>
                  </a:lnTo>
                  <a:lnTo>
                    <a:pt x="58" y="19"/>
                  </a:lnTo>
                  <a:lnTo>
                    <a:pt x="93" y="12"/>
                  </a:lnTo>
                  <a:lnTo>
                    <a:pt x="133" y="5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794" y="2543"/>
              <a:ext cx="156" cy="466"/>
            </a:xfrm>
            <a:custGeom>
              <a:avLst/>
              <a:gdLst>
                <a:gd name="T0" fmla="*/ 156 w 156"/>
                <a:gd name="T1" fmla="*/ 0 h 466"/>
                <a:gd name="T2" fmla="*/ 97 w 156"/>
                <a:gd name="T3" fmla="*/ 460 h 466"/>
                <a:gd name="T4" fmla="*/ 0 w 156"/>
                <a:gd name="T5" fmla="*/ 466 h 466"/>
                <a:gd name="T6" fmla="*/ 58 w 156"/>
                <a:gd name="T7" fmla="*/ 5 h 466"/>
                <a:gd name="T8" fmla="*/ 156 w 156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66">
                  <a:moveTo>
                    <a:pt x="156" y="0"/>
                  </a:moveTo>
                  <a:lnTo>
                    <a:pt x="97" y="460"/>
                  </a:lnTo>
                  <a:lnTo>
                    <a:pt x="0" y="466"/>
                  </a:lnTo>
                  <a:lnTo>
                    <a:pt x="58" y="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990" y="2518"/>
              <a:ext cx="399" cy="471"/>
            </a:xfrm>
            <a:custGeom>
              <a:avLst/>
              <a:gdLst>
                <a:gd name="T0" fmla="*/ 311 w 399"/>
                <a:gd name="T1" fmla="*/ 0 h 471"/>
                <a:gd name="T2" fmla="*/ 341 w 399"/>
                <a:gd name="T3" fmla="*/ 1 h 471"/>
                <a:gd name="T4" fmla="*/ 365 w 399"/>
                <a:gd name="T5" fmla="*/ 5 h 471"/>
                <a:gd name="T6" fmla="*/ 385 w 399"/>
                <a:gd name="T7" fmla="*/ 8 h 471"/>
                <a:gd name="T8" fmla="*/ 399 w 399"/>
                <a:gd name="T9" fmla="*/ 13 h 471"/>
                <a:gd name="T10" fmla="*/ 376 w 399"/>
                <a:gd name="T11" fmla="*/ 97 h 471"/>
                <a:gd name="T12" fmla="*/ 357 w 399"/>
                <a:gd name="T13" fmla="*/ 91 h 471"/>
                <a:gd name="T14" fmla="*/ 334 w 399"/>
                <a:gd name="T15" fmla="*/ 87 h 471"/>
                <a:gd name="T16" fmla="*/ 307 w 399"/>
                <a:gd name="T17" fmla="*/ 84 h 471"/>
                <a:gd name="T18" fmla="*/ 277 w 399"/>
                <a:gd name="T19" fmla="*/ 84 h 471"/>
                <a:gd name="T20" fmla="*/ 245 w 399"/>
                <a:gd name="T21" fmla="*/ 89 h 471"/>
                <a:gd name="T22" fmla="*/ 214 w 399"/>
                <a:gd name="T23" fmla="*/ 97 h 471"/>
                <a:gd name="T24" fmla="*/ 187 w 399"/>
                <a:gd name="T25" fmla="*/ 111 h 471"/>
                <a:gd name="T26" fmla="*/ 164 w 399"/>
                <a:gd name="T27" fmla="*/ 128 h 471"/>
                <a:gd name="T28" fmla="*/ 143 w 399"/>
                <a:gd name="T29" fmla="*/ 151 h 471"/>
                <a:gd name="T30" fmla="*/ 126 w 399"/>
                <a:gd name="T31" fmla="*/ 178 h 471"/>
                <a:gd name="T32" fmla="*/ 115 w 399"/>
                <a:gd name="T33" fmla="*/ 209 h 471"/>
                <a:gd name="T34" fmla="*/ 107 w 399"/>
                <a:gd name="T35" fmla="*/ 243 h 471"/>
                <a:gd name="T36" fmla="*/ 106 w 399"/>
                <a:gd name="T37" fmla="*/ 279 h 471"/>
                <a:gd name="T38" fmla="*/ 110 w 399"/>
                <a:gd name="T39" fmla="*/ 306 h 471"/>
                <a:gd name="T40" fmla="*/ 118 w 399"/>
                <a:gd name="T41" fmla="*/ 329 h 471"/>
                <a:gd name="T42" fmla="*/ 129 w 399"/>
                <a:gd name="T43" fmla="*/ 348 h 471"/>
                <a:gd name="T44" fmla="*/ 144 w 399"/>
                <a:gd name="T45" fmla="*/ 363 h 471"/>
                <a:gd name="T46" fmla="*/ 161 w 399"/>
                <a:gd name="T47" fmla="*/ 375 h 471"/>
                <a:gd name="T48" fmla="*/ 181 w 399"/>
                <a:gd name="T49" fmla="*/ 383 h 471"/>
                <a:gd name="T50" fmla="*/ 205 w 399"/>
                <a:gd name="T51" fmla="*/ 387 h 471"/>
                <a:gd name="T52" fmla="*/ 231 w 399"/>
                <a:gd name="T53" fmla="*/ 387 h 471"/>
                <a:gd name="T54" fmla="*/ 251 w 399"/>
                <a:gd name="T55" fmla="*/ 386 h 471"/>
                <a:gd name="T56" fmla="*/ 267 w 399"/>
                <a:gd name="T57" fmla="*/ 381 h 471"/>
                <a:gd name="T58" fmla="*/ 280 w 399"/>
                <a:gd name="T59" fmla="*/ 376 h 471"/>
                <a:gd name="T60" fmla="*/ 292 w 399"/>
                <a:gd name="T61" fmla="*/ 279 h 471"/>
                <a:gd name="T62" fmla="*/ 221 w 399"/>
                <a:gd name="T63" fmla="*/ 284 h 471"/>
                <a:gd name="T64" fmla="*/ 232 w 399"/>
                <a:gd name="T65" fmla="*/ 205 h 471"/>
                <a:gd name="T66" fmla="*/ 397 w 399"/>
                <a:gd name="T67" fmla="*/ 195 h 471"/>
                <a:gd name="T68" fmla="*/ 367 w 399"/>
                <a:gd name="T69" fmla="*/ 436 h 471"/>
                <a:gd name="T70" fmla="*/ 337 w 399"/>
                <a:gd name="T71" fmla="*/ 447 h 471"/>
                <a:gd name="T72" fmla="*/ 302 w 399"/>
                <a:gd name="T73" fmla="*/ 457 h 471"/>
                <a:gd name="T74" fmla="*/ 263 w 399"/>
                <a:gd name="T75" fmla="*/ 465 h 471"/>
                <a:gd name="T76" fmla="*/ 221 w 399"/>
                <a:gd name="T77" fmla="*/ 471 h 471"/>
                <a:gd name="T78" fmla="*/ 184 w 399"/>
                <a:gd name="T79" fmla="*/ 471 h 471"/>
                <a:gd name="T80" fmla="*/ 151 w 399"/>
                <a:gd name="T81" fmla="*/ 467 h 471"/>
                <a:gd name="T82" fmla="*/ 119 w 399"/>
                <a:gd name="T83" fmla="*/ 460 h 471"/>
                <a:gd name="T84" fmla="*/ 91 w 399"/>
                <a:gd name="T85" fmla="*/ 447 h 471"/>
                <a:gd name="T86" fmla="*/ 65 w 399"/>
                <a:gd name="T87" fmla="*/ 430 h 471"/>
                <a:gd name="T88" fmla="*/ 44 w 399"/>
                <a:gd name="T89" fmla="*/ 409 h 471"/>
                <a:gd name="T90" fmla="*/ 27 w 399"/>
                <a:gd name="T91" fmla="*/ 386 h 471"/>
                <a:gd name="T92" fmla="*/ 14 w 399"/>
                <a:gd name="T93" fmla="*/ 358 h 471"/>
                <a:gd name="T94" fmla="*/ 4 w 399"/>
                <a:gd name="T95" fmla="*/ 326 h 471"/>
                <a:gd name="T96" fmla="*/ 0 w 399"/>
                <a:gd name="T97" fmla="*/ 293 h 471"/>
                <a:gd name="T98" fmla="*/ 0 w 399"/>
                <a:gd name="T99" fmla="*/ 251 h 471"/>
                <a:gd name="T100" fmla="*/ 5 w 399"/>
                <a:gd name="T101" fmla="*/ 211 h 471"/>
                <a:gd name="T102" fmla="*/ 17 w 399"/>
                <a:gd name="T103" fmla="*/ 173 h 471"/>
                <a:gd name="T104" fmla="*/ 34 w 399"/>
                <a:gd name="T105" fmla="*/ 138 h 471"/>
                <a:gd name="T106" fmla="*/ 55 w 399"/>
                <a:gd name="T107" fmla="*/ 107 h 471"/>
                <a:gd name="T108" fmla="*/ 81 w 399"/>
                <a:gd name="T109" fmla="*/ 78 h 471"/>
                <a:gd name="T110" fmla="*/ 112 w 399"/>
                <a:gd name="T111" fmla="*/ 54 h 471"/>
                <a:gd name="T112" fmla="*/ 147 w 399"/>
                <a:gd name="T113" fmla="*/ 33 h 471"/>
                <a:gd name="T114" fmla="*/ 187 w 399"/>
                <a:gd name="T115" fmla="*/ 16 h 471"/>
                <a:gd name="T116" fmla="*/ 231 w 399"/>
                <a:gd name="T117" fmla="*/ 6 h 471"/>
                <a:gd name="T118" fmla="*/ 277 w 399"/>
                <a:gd name="T119" fmla="*/ 0 h 471"/>
                <a:gd name="T120" fmla="*/ 311 w 399"/>
                <a:gd name="T12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9" h="471">
                  <a:moveTo>
                    <a:pt x="311" y="0"/>
                  </a:moveTo>
                  <a:lnTo>
                    <a:pt x="341" y="1"/>
                  </a:lnTo>
                  <a:lnTo>
                    <a:pt x="365" y="5"/>
                  </a:lnTo>
                  <a:lnTo>
                    <a:pt x="385" y="8"/>
                  </a:lnTo>
                  <a:lnTo>
                    <a:pt x="399" y="13"/>
                  </a:lnTo>
                  <a:lnTo>
                    <a:pt x="376" y="97"/>
                  </a:lnTo>
                  <a:lnTo>
                    <a:pt x="357" y="91"/>
                  </a:lnTo>
                  <a:lnTo>
                    <a:pt x="334" y="87"/>
                  </a:lnTo>
                  <a:lnTo>
                    <a:pt x="307" y="84"/>
                  </a:lnTo>
                  <a:lnTo>
                    <a:pt x="277" y="84"/>
                  </a:lnTo>
                  <a:lnTo>
                    <a:pt x="245" y="89"/>
                  </a:lnTo>
                  <a:lnTo>
                    <a:pt x="214" y="97"/>
                  </a:lnTo>
                  <a:lnTo>
                    <a:pt x="187" y="111"/>
                  </a:lnTo>
                  <a:lnTo>
                    <a:pt x="164" y="128"/>
                  </a:lnTo>
                  <a:lnTo>
                    <a:pt x="143" y="151"/>
                  </a:lnTo>
                  <a:lnTo>
                    <a:pt x="126" y="178"/>
                  </a:lnTo>
                  <a:lnTo>
                    <a:pt x="115" y="209"/>
                  </a:lnTo>
                  <a:lnTo>
                    <a:pt x="107" y="243"/>
                  </a:lnTo>
                  <a:lnTo>
                    <a:pt x="106" y="279"/>
                  </a:lnTo>
                  <a:lnTo>
                    <a:pt x="110" y="306"/>
                  </a:lnTo>
                  <a:lnTo>
                    <a:pt x="118" y="329"/>
                  </a:lnTo>
                  <a:lnTo>
                    <a:pt x="129" y="348"/>
                  </a:lnTo>
                  <a:lnTo>
                    <a:pt x="144" y="363"/>
                  </a:lnTo>
                  <a:lnTo>
                    <a:pt x="161" y="375"/>
                  </a:lnTo>
                  <a:lnTo>
                    <a:pt x="181" y="383"/>
                  </a:lnTo>
                  <a:lnTo>
                    <a:pt x="205" y="387"/>
                  </a:lnTo>
                  <a:lnTo>
                    <a:pt x="231" y="387"/>
                  </a:lnTo>
                  <a:lnTo>
                    <a:pt x="251" y="386"/>
                  </a:lnTo>
                  <a:lnTo>
                    <a:pt x="267" y="381"/>
                  </a:lnTo>
                  <a:lnTo>
                    <a:pt x="280" y="376"/>
                  </a:lnTo>
                  <a:lnTo>
                    <a:pt x="292" y="279"/>
                  </a:lnTo>
                  <a:lnTo>
                    <a:pt x="221" y="284"/>
                  </a:lnTo>
                  <a:lnTo>
                    <a:pt x="232" y="205"/>
                  </a:lnTo>
                  <a:lnTo>
                    <a:pt x="397" y="195"/>
                  </a:lnTo>
                  <a:lnTo>
                    <a:pt x="367" y="436"/>
                  </a:lnTo>
                  <a:lnTo>
                    <a:pt x="337" y="447"/>
                  </a:lnTo>
                  <a:lnTo>
                    <a:pt x="302" y="457"/>
                  </a:lnTo>
                  <a:lnTo>
                    <a:pt x="263" y="465"/>
                  </a:lnTo>
                  <a:lnTo>
                    <a:pt x="221" y="471"/>
                  </a:lnTo>
                  <a:lnTo>
                    <a:pt x="184" y="471"/>
                  </a:lnTo>
                  <a:lnTo>
                    <a:pt x="151" y="467"/>
                  </a:lnTo>
                  <a:lnTo>
                    <a:pt x="119" y="460"/>
                  </a:lnTo>
                  <a:lnTo>
                    <a:pt x="91" y="447"/>
                  </a:lnTo>
                  <a:lnTo>
                    <a:pt x="65" y="430"/>
                  </a:lnTo>
                  <a:lnTo>
                    <a:pt x="44" y="409"/>
                  </a:lnTo>
                  <a:lnTo>
                    <a:pt x="27" y="386"/>
                  </a:lnTo>
                  <a:lnTo>
                    <a:pt x="14" y="358"/>
                  </a:lnTo>
                  <a:lnTo>
                    <a:pt x="4" y="326"/>
                  </a:lnTo>
                  <a:lnTo>
                    <a:pt x="0" y="293"/>
                  </a:lnTo>
                  <a:lnTo>
                    <a:pt x="0" y="251"/>
                  </a:lnTo>
                  <a:lnTo>
                    <a:pt x="5" y="211"/>
                  </a:lnTo>
                  <a:lnTo>
                    <a:pt x="17" y="173"/>
                  </a:lnTo>
                  <a:lnTo>
                    <a:pt x="34" y="138"/>
                  </a:lnTo>
                  <a:lnTo>
                    <a:pt x="55" y="107"/>
                  </a:lnTo>
                  <a:lnTo>
                    <a:pt x="81" y="78"/>
                  </a:lnTo>
                  <a:lnTo>
                    <a:pt x="112" y="54"/>
                  </a:lnTo>
                  <a:lnTo>
                    <a:pt x="147" y="33"/>
                  </a:lnTo>
                  <a:lnTo>
                    <a:pt x="187" y="16"/>
                  </a:lnTo>
                  <a:lnTo>
                    <a:pt x="231" y="6"/>
                  </a:lnTo>
                  <a:lnTo>
                    <a:pt x="27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424" y="3088"/>
              <a:ext cx="222" cy="330"/>
            </a:xfrm>
            <a:custGeom>
              <a:avLst/>
              <a:gdLst>
                <a:gd name="T0" fmla="*/ 194 w 222"/>
                <a:gd name="T1" fmla="*/ 2 h 330"/>
                <a:gd name="T2" fmla="*/ 222 w 222"/>
                <a:gd name="T3" fmla="*/ 11 h 330"/>
                <a:gd name="T4" fmla="*/ 194 w 222"/>
                <a:gd name="T5" fmla="*/ 64 h 330"/>
                <a:gd name="T6" fmla="*/ 163 w 222"/>
                <a:gd name="T7" fmla="*/ 58 h 330"/>
                <a:gd name="T8" fmla="*/ 127 w 222"/>
                <a:gd name="T9" fmla="*/ 61 h 330"/>
                <a:gd name="T10" fmla="*/ 105 w 222"/>
                <a:gd name="T11" fmla="*/ 75 h 330"/>
                <a:gd name="T12" fmla="*/ 99 w 222"/>
                <a:gd name="T13" fmla="*/ 95 h 330"/>
                <a:gd name="T14" fmla="*/ 108 w 222"/>
                <a:gd name="T15" fmla="*/ 113 h 330"/>
                <a:gd name="T16" fmla="*/ 132 w 222"/>
                <a:gd name="T17" fmla="*/ 129 h 330"/>
                <a:gd name="T18" fmla="*/ 169 w 222"/>
                <a:gd name="T19" fmla="*/ 147 h 330"/>
                <a:gd name="T20" fmla="*/ 202 w 222"/>
                <a:gd name="T21" fmla="*/ 177 h 330"/>
                <a:gd name="T22" fmla="*/ 215 w 222"/>
                <a:gd name="T23" fmla="*/ 217 h 330"/>
                <a:gd name="T24" fmla="*/ 208 w 222"/>
                <a:gd name="T25" fmla="*/ 264 h 330"/>
                <a:gd name="T26" fmla="*/ 182 w 222"/>
                <a:gd name="T27" fmla="*/ 299 h 330"/>
                <a:gd name="T28" fmla="*/ 142 w 222"/>
                <a:gd name="T29" fmla="*/ 321 h 330"/>
                <a:gd name="T30" fmla="*/ 93 w 222"/>
                <a:gd name="T31" fmla="*/ 330 h 330"/>
                <a:gd name="T32" fmla="*/ 37 w 222"/>
                <a:gd name="T33" fmla="*/ 327 h 330"/>
                <a:gd name="T34" fmla="*/ 0 w 222"/>
                <a:gd name="T35" fmla="*/ 314 h 330"/>
                <a:gd name="T36" fmla="*/ 42 w 222"/>
                <a:gd name="T37" fmla="*/ 266 h 330"/>
                <a:gd name="T38" fmla="*/ 97 w 222"/>
                <a:gd name="T39" fmla="*/ 273 h 330"/>
                <a:gd name="T40" fmla="*/ 125 w 222"/>
                <a:gd name="T41" fmla="*/ 265 h 330"/>
                <a:gd name="T42" fmla="*/ 142 w 222"/>
                <a:gd name="T43" fmla="*/ 246 h 330"/>
                <a:gd name="T44" fmla="*/ 141 w 222"/>
                <a:gd name="T45" fmla="*/ 220 h 330"/>
                <a:gd name="T46" fmla="*/ 119 w 222"/>
                <a:gd name="T47" fmla="*/ 200 h 330"/>
                <a:gd name="T48" fmla="*/ 81 w 222"/>
                <a:gd name="T49" fmla="*/ 181 h 330"/>
                <a:gd name="T50" fmla="*/ 51 w 222"/>
                <a:gd name="T51" fmla="*/ 159 h 330"/>
                <a:gd name="T52" fmla="*/ 31 w 222"/>
                <a:gd name="T53" fmla="*/ 129 h 330"/>
                <a:gd name="T54" fmla="*/ 29 w 222"/>
                <a:gd name="T55" fmla="*/ 88 h 330"/>
                <a:gd name="T56" fmla="*/ 45 w 222"/>
                <a:gd name="T57" fmla="*/ 48 h 330"/>
                <a:gd name="T58" fmla="*/ 78 w 222"/>
                <a:gd name="T59" fmla="*/ 20 h 330"/>
                <a:gd name="T60" fmla="*/ 121 w 222"/>
                <a:gd name="T61" fmla="*/ 3 h 330"/>
                <a:gd name="T62" fmla="*/ 173 w 222"/>
                <a:gd name="T6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330">
                  <a:moveTo>
                    <a:pt x="173" y="0"/>
                  </a:moveTo>
                  <a:lnTo>
                    <a:pt x="194" y="2"/>
                  </a:lnTo>
                  <a:lnTo>
                    <a:pt x="210" y="6"/>
                  </a:lnTo>
                  <a:lnTo>
                    <a:pt x="222" y="11"/>
                  </a:lnTo>
                  <a:lnTo>
                    <a:pt x="204" y="69"/>
                  </a:lnTo>
                  <a:lnTo>
                    <a:pt x="194" y="64"/>
                  </a:lnTo>
                  <a:lnTo>
                    <a:pt x="181" y="61"/>
                  </a:lnTo>
                  <a:lnTo>
                    <a:pt x="163" y="58"/>
                  </a:lnTo>
                  <a:lnTo>
                    <a:pt x="145" y="58"/>
                  </a:lnTo>
                  <a:lnTo>
                    <a:pt x="127" y="61"/>
                  </a:lnTo>
                  <a:lnTo>
                    <a:pt x="114" y="67"/>
                  </a:lnTo>
                  <a:lnTo>
                    <a:pt x="105" y="75"/>
                  </a:lnTo>
                  <a:lnTo>
                    <a:pt x="100" y="84"/>
                  </a:lnTo>
                  <a:lnTo>
                    <a:pt x="99" y="95"/>
                  </a:lnTo>
                  <a:lnTo>
                    <a:pt x="101" y="104"/>
                  </a:lnTo>
                  <a:lnTo>
                    <a:pt x="108" y="113"/>
                  </a:lnTo>
                  <a:lnTo>
                    <a:pt x="119" y="122"/>
                  </a:lnTo>
                  <a:lnTo>
                    <a:pt x="132" y="129"/>
                  </a:lnTo>
                  <a:lnTo>
                    <a:pt x="147" y="137"/>
                  </a:lnTo>
                  <a:lnTo>
                    <a:pt x="169" y="147"/>
                  </a:lnTo>
                  <a:lnTo>
                    <a:pt x="188" y="162"/>
                  </a:lnTo>
                  <a:lnTo>
                    <a:pt x="202" y="177"/>
                  </a:lnTo>
                  <a:lnTo>
                    <a:pt x="212" y="196"/>
                  </a:lnTo>
                  <a:lnTo>
                    <a:pt x="215" y="217"/>
                  </a:lnTo>
                  <a:lnTo>
                    <a:pt x="214" y="241"/>
                  </a:lnTo>
                  <a:lnTo>
                    <a:pt x="208" y="264"/>
                  </a:lnTo>
                  <a:lnTo>
                    <a:pt x="197" y="282"/>
                  </a:lnTo>
                  <a:lnTo>
                    <a:pt x="182" y="299"/>
                  </a:lnTo>
                  <a:lnTo>
                    <a:pt x="163" y="312"/>
                  </a:lnTo>
                  <a:lnTo>
                    <a:pt x="142" y="321"/>
                  </a:lnTo>
                  <a:lnTo>
                    <a:pt x="119" y="328"/>
                  </a:lnTo>
                  <a:lnTo>
                    <a:pt x="93" y="330"/>
                  </a:lnTo>
                  <a:lnTo>
                    <a:pt x="63" y="330"/>
                  </a:lnTo>
                  <a:lnTo>
                    <a:pt x="37" y="327"/>
                  </a:lnTo>
                  <a:lnTo>
                    <a:pt x="16" y="321"/>
                  </a:lnTo>
                  <a:lnTo>
                    <a:pt x="0" y="314"/>
                  </a:lnTo>
                  <a:lnTo>
                    <a:pt x="20" y="256"/>
                  </a:lnTo>
                  <a:lnTo>
                    <a:pt x="42" y="266"/>
                  </a:lnTo>
                  <a:lnTo>
                    <a:pt x="67" y="272"/>
                  </a:lnTo>
                  <a:lnTo>
                    <a:pt x="97" y="273"/>
                  </a:lnTo>
                  <a:lnTo>
                    <a:pt x="112" y="271"/>
                  </a:lnTo>
                  <a:lnTo>
                    <a:pt x="125" y="265"/>
                  </a:lnTo>
                  <a:lnTo>
                    <a:pt x="135" y="256"/>
                  </a:lnTo>
                  <a:lnTo>
                    <a:pt x="142" y="246"/>
                  </a:lnTo>
                  <a:lnTo>
                    <a:pt x="145" y="232"/>
                  </a:lnTo>
                  <a:lnTo>
                    <a:pt x="141" y="220"/>
                  </a:lnTo>
                  <a:lnTo>
                    <a:pt x="132" y="210"/>
                  </a:lnTo>
                  <a:lnTo>
                    <a:pt x="119" y="200"/>
                  </a:lnTo>
                  <a:lnTo>
                    <a:pt x="99" y="191"/>
                  </a:lnTo>
                  <a:lnTo>
                    <a:pt x="81" y="181"/>
                  </a:lnTo>
                  <a:lnTo>
                    <a:pt x="65" y="171"/>
                  </a:lnTo>
                  <a:lnTo>
                    <a:pt x="51" y="159"/>
                  </a:lnTo>
                  <a:lnTo>
                    <a:pt x="39" y="145"/>
                  </a:lnTo>
                  <a:lnTo>
                    <a:pt x="31" y="129"/>
                  </a:lnTo>
                  <a:lnTo>
                    <a:pt x="27" y="110"/>
                  </a:lnTo>
                  <a:lnTo>
                    <a:pt x="29" y="88"/>
                  </a:lnTo>
                  <a:lnTo>
                    <a:pt x="34" y="67"/>
                  </a:lnTo>
                  <a:lnTo>
                    <a:pt x="45" y="48"/>
                  </a:lnTo>
                  <a:lnTo>
                    <a:pt x="60" y="33"/>
                  </a:lnTo>
                  <a:lnTo>
                    <a:pt x="78" y="20"/>
                  </a:lnTo>
                  <a:lnTo>
                    <a:pt x="99" y="9"/>
                  </a:lnTo>
                  <a:lnTo>
                    <a:pt x="121" y="3"/>
                  </a:lnTo>
                  <a:lnTo>
                    <a:pt x="14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650" y="3075"/>
              <a:ext cx="279" cy="332"/>
            </a:xfrm>
            <a:custGeom>
              <a:avLst/>
              <a:gdLst>
                <a:gd name="T0" fmla="*/ 171 w 279"/>
                <a:gd name="T1" fmla="*/ 55 h 332"/>
                <a:gd name="T2" fmla="*/ 171 w 279"/>
                <a:gd name="T3" fmla="*/ 56 h 332"/>
                <a:gd name="T4" fmla="*/ 164 w 279"/>
                <a:gd name="T5" fmla="*/ 76 h 332"/>
                <a:gd name="T6" fmla="*/ 156 w 279"/>
                <a:gd name="T7" fmla="*/ 98 h 332"/>
                <a:gd name="T8" fmla="*/ 148 w 279"/>
                <a:gd name="T9" fmla="*/ 119 h 332"/>
                <a:gd name="T10" fmla="*/ 122 w 279"/>
                <a:gd name="T11" fmla="*/ 190 h 332"/>
                <a:gd name="T12" fmla="*/ 190 w 279"/>
                <a:gd name="T13" fmla="*/ 185 h 332"/>
                <a:gd name="T14" fmla="*/ 180 w 279"/>
                <a:gd name="T15" fmla="*/ 117 h 332"/>
                <a:gd name="T16" fmla="*/ 177 w 279"/>
                <a:gd name="T17" fmla="*/ 98 h 332"/>
                <a:gd name="T18" fmla="*/ 174 w 279"/>
                <a:gd name="T19" fmla="*/ 76 h 332"/>
                <a:gd name="T20" fmla="*/ 171 w 279"/>
                <a:gd name="T21" fmla="*/ 55 h 332"/>
                <a:gd name="T22" fmla="*/ 222 w 279"/>
                <a:gd name="T23" fmla="*/ 0 h 332"/>
                <a:gd name="T24" fmla="*/ 279 w 279"/>
                <a:gd name="T25" fmla="*/ 314 h 332"/>
                <a:gd name="T26" fmla="*/ 207 w 279"/>
                <a:gd name="T27" fmla="*/ 319 h 332"/>
                <a:gd name="T28" fmla="*/ 195 w 279"/>
                <a:gd name="T29" fmla="*/ 237 h 332"/>
                <a:gd name="T30" fmla="*/ 105 w 279"/>
                <a:gd name="T31" fmla="*/ 243 h 332"/>
                <a:gd name="T32" fmla="*/ 72 w 279"/>
                <a:gd name="T33" fmla="*/ 327 h 332"/>
                <a:gd name="T34" fmla="*/ 0 w 279"/>
                <a:gd name="T35" fmla="*/ 332 h 332"/>
                <a:gd name="T36" fmla="*/ 136 w 279"/>
                <a:gd name="T37" fmla="*/ 5 h 332"/>
                <a:gd name="T38" fmla="*/ 222 w 279"/>
                <a:gd name="T3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332">
                  <a:moveTo>
                    <a:pt x="171" y="55"/>
                  </a:moveTo>
                  <a:lnTo>
                    <a:pt x="171" y="56"/>
                  </a:lnTo>
                  <a:lnTo>
                    <a:pt x="164" y="76"/>
                  </a:lnTo>
                  <a:lnTo>
                    <a:pt x="156" y="98"/>
                  </a:lnTo>
                  <a:lnTo>
                    <a:pt x="148" y="119"/>
                  </a:lnTo>
                  <a:lnTo>
                    <a:pt x="122" y="190"/>
                  </a:lnTo>
                  <a:lnTo>
                    <a:pt x="190" y="185"/>
                  </a:lnTo>
                  <a:lnTo>
                    <a:pt x="180" y="117"/>
                  </a:lnTo>
                  <a:lnTo>
                    <a:pt x="177" y="98"/>
                  </a:lnTo>
                  <a:lnTo>
                    <a:pt x="174" y="76"/>
                  </a:lnTo>
                  <a:lnTo>
                    <a:pt x="171" y="55"/>
                  </a:lnTo>
                  <a:close/>
                  <a:moveTo>
                    <a:pt x="222" y="0"/>
                  </a:moveTo>
                  <a:lnTo>
                    <a:pt x="279" y="314"/>
                  </a:lnTo>
                  <a:lnTo>
                    <a:pt x="207" y="319"/>
                  </a:lnTo>
                  <a:lnTo>
                    <a:pt x="195" y="237"/>
                  </a:lnTo>
                  <a:lnTo>
                    <a:pt x="105" y="243"/>
                  </a:lnTo>
                  <a:lnTo>
                    <a:pt x="72" y="327"/>
                  </a:lnTo>
                  <a:lnTo>
                    <a:pt x="0" y="332"/>
                  </a:lnTo>
                  <a:lnTo>
                    <a:pt x="136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63" y="3062"/>
              <a:ext cx="197" cy="325"/>
            </a:xfrm>
            <a:custGeom>
              <a:avLst/>
              <a:gdLst>
                <a:gd name="T0" fmla="*/ 109 w 197"/>
                <a:gd name="T1" fmla="*/ 0 h 325"/>
                <a:gd name="T2" fmla="*/ 75 w 197"/>
                <a:gd name="T3" fmla="*/ 261 h 325"/>
                <a:gd name="T4" fmla="*/ 197 w 197"/>
                <a:gd name="T5" fmla="*/ 254 h 325"/>
                <a:gd name="T6" fmla="*/ 190 w 197"/>
                <a:gd name="T7" fmla="*/ 314 h 325"/>
                <a:gd name="T8" fmla="*/ 0 w 197"/>
                <a:gd name="T9" fmla="*/ 325 h 325"/>
                <a:gd name="T10" fmla="*/ 41 w 197"/>
                <a:gd name="T11" fmla="*/ 5 h 325"/>
                <a:gd name="T12" fmla="*/ 109 w 197"/>
                <a:gd name="T1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325">
                  <a:moveTo>
                    <a:pt x="109" y="0"/>
                  </a:moveTo>
                  <a:lnTo>
                    <a:pt x="75" y="261"/>
                  </a:lnTo>
                  <a:lnTo>
                    <a:pt x="197" y="254"/>
                  </a:lnTo>
                  <a:lnTo>
                    <a:pt x="190" y="314"/>
                  </a:lnTo>
                  <a:lnTo>
                    <a:pt x="0" y="325"/>
                  </a:lnTo>
                  <a:lnTo>
                    <a:pt x="41" y="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191" y="3042"/>
              <a:ext cx="230" cy="332"/>
            </a:xfrm>
            <a:custGeom>
              <a:avLst/>
              <a:gdLst>
                <a:gd name="T0" fmla="*/ 230 w 230"/>
                <a:gd name="T1" fmla="*/ 0 h 332"/>
                <a:gd name="T2" fmla="*/ 222 w 230"/>
                <a:gd name="T3" fmla="*/ 57 h 332"/>
                <a:gd name="T4" fmla="*/ 102 w 230"/>
                <a:gd name="T5" fmla="*/ 66 h 332"/>
                <a:gd name="T6" fmla="*/ 93 w 230"/>
                <a:gd name="T7" fmla="*/ 134 h 332"/>
                <a:gd name="T8" fmla="*/ 207 w 230"/>
                <a:gd name="T9" fmla="*/ 127 h 332"/>
                <a:gd name="T10" fmla="*/ 198 w 230"/>
                <a:gd name="T11" fmla="*/ 184 h 332"/>
                <a:gd name="T12" fmla="*/ 86 w 230"/>
                <a:gd name="T13" fmla="*/ 191 h 332"/>
                <a:gd name="T14" fmla="*/ 75 w 230"/>
                <a:gd name="T15" fmla="*/ 268 h 332"/>
                <a:gd name="T16" fmla="*/ 202 w 230"/>
                <a:gd name="T17" fmla="*/ 261 h 332"/>
                <a:gd name="T18" fmla="*/ 195 w 230"/>
                <a:gd name="T19" fmla="*/ 320 h 332"/>
                <a:gd name="T20" fmla="*/ 0 w 230"/>
                <a:gd name="T21" fmla="*/ 332 h 332"/>
                <a:gd name="T22" fmla="*/ 41 w 230"/>
                <a:gd name="T23" fmla="*/ 11 h 332"/>
                <a:gd name="T24" fmla="*/ 230 w 230"/>
                <a:gd name="T2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332">
                  <a:moveTo>
                    <a:pt x="230" y="0"/>
                  </a:moveTo>
                  <a:lnTo>
                    <a:pt x="222" y="57"/>
                  </a:lnTo>
                  <a:lnTo>
                    <a:pt x="102" y="66"/>
                  </a:lnTo>
                  <a:lnTo>
                    <a:pt x="93" y="134"/>
                  </a:lnTo>
                  <a:lnTo>
                    <a:pt x="207" y="127"/>
                  </a:lnTo>
                  <a:lnTo>
                    <a:pt x="198" y="184"/>
                  </a:lnTo>
                  <a:lnTo>
                    <a:pt x="86" y="191"/>
                  </a:lnTo>
                  <a:lnTo>
                    <a:pt x="75" y="268"/>
                  </a:lnTo>
                  <a:lnTo>
                    <a:pt x="202" y="261"/>
                  </a:lnTo>
                  <a:lnTo>
                    <a:pt x="195" y="320"/>
                  </a:lnTo>
                  <a:lnTo>
                    <a:pt x="0" y="332"/>
                  </a:lnTo>
                  <a:lnTo>
                    <a:pt x="41" y="1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362" y="1160"/>
              <a:ext cx="456" cy="268"/>
            </a:xfrm>
            <a:custGeom>
              <a:avLst/>
              <a:gdLst>
                <a:gd name="T0" fmla="*/ 217 w 456"/>
                <a:gd name="T1" fmla="*/ 0 h 268"/>
                <a:gd name="T2" fmla="*/ 223 w 456"/>
                <a:gd name="T3" fmla="*/ 1 h 268"/>
                <a:gd name="T4" fmla="*/ 234 w 456"/>
                <a:gd name="T5" fmla="*/ 4 h 268"/>
                <a:gd name="T6" fmla="*/ 248 w 456"/>
                <a:gd name="T7" fmla="*/ 8 h 268"/>
                <a:gd name="T8" fmla="*/ 264 w 456"/>
                <a:gd name="T9" fmla="*/ 13 h 268"/>
                <a:gd name="T10" fmla="*/ 282 w 456"/>
                <a:gd name="T11" fmla="*/ 19 h 268"/>
                <a:gd name="T12" fmla="*/ 299 w 456"/>
                <a:gd name="T13" fmla="*/ 24 h 268"/>
                <a:gd name="T14" fmla="*/ 316 w 456"/>
                <a:gd name="T15" fmla="*/ 28 h 268"/>
                <a:gd name="T16" fmla="*/ 330 w 456"/>
                <a:gd name="T17" fmla="*/ 31 h 268"/>
                <a:gd name="T18" fmla="*/ 346 w 456"/>
                <a:gd name="T19" fmla="*/ 32 h 268"/>
                <a:gd name="T20" fmla="*/ 363 w 456"/>
                <a:gd name="T21" fmla="*/ 31 h 268"/>
                <a:gd name="T22" fmla="*/ 380 w 456"/>
                <a:gd name="T23" fmla="*/ 31 h 268"/>
                <a:gd name="T24" fmla="*/ 398 w 456"/>
                <a:gd name="T25" fmla="*/ 31 h 268"/>
                <a:gd name="T26" fmla="*/ 414 w 456"/>
                <a:gd name="T27" fmla="*/ 35 h 268"/>
                <a:gd name="T28" fmla="*/ 431 w 456"/>
                <a:gd name="T29" fmla="*/ 42 h 268"/>
                <a:gd name="T30" fmla="*/ 446 w 456"/>
                <a:gd name="T31" fmla="*/ 57 h 268"/>
                <a:gd name="T32" fmla="*/ 453 w 456"/>
                <a:gd name="T33" fmla="*/ 68 h 268"/>
                <a:gd name="T34" fmla="*/ 456 w 456"/>
                <a:gd name="T35" fmla="*/ 80 h 268"/>
                <a:gd name="T36" fmla="*/ 456 w 456"/>
                <a:gd name="T37" fmla="*/ 94 h 268"/>
                <a:gd name="T38" fmla="*/ 452 w 456"/>
                <a:gd name="T39" fmla="*/ 107 h 268"/>
                <a:gd name="T40" fmla="*/ 442 w 456"/>
                <a:gd name="T41" fmla="*/ 121 h 268"/>
                <a:gd name="T42" fmla="*/ 428 w 456"/>
                <a:gd name="T43" fmla="*/ 136 h 268"/>
                <a:gd name="T44" fmla="*/ 407 w 456"/>
                <a:gd name="T45" fmla="*/ 151 h 268"/>
                <a:gd name="T46" fmla="*/ 381 w 456"/>
                <a:gd name="T47" fmla="*/ 166 h 268"/>
                <a:gd name="T48" fmla="*/ 349 w 456"/>
                <a:gd name="T49" fmla="*/ 181 h 268"/>
                <a:gd name="T50" fmla="*/ 309 w 456"/>
                <a:gd name="T51" fmla="*/ 195 h 268"/>
                <a:gd name="T52" fmla="*/ 262 w 456"/>
                <a:gd name="T53" fmla="*/ 209 h 268"/>
                <a:gd name="T54" fmla="*/ 217 w 456"/>
                <a:gd name="T55" fmla="*/ 222 h 268"/>
                <a:gd name="T56" fmla="*/ 177 w 456"/>
                <a:gd name="T57" fmla="*/ 232 h 268"/>
                <a:gd name="T58" fmla="*/ 145 w 456"/>
                <a:gd name="T59" fmla="*/ 241 h 268"/>
                <a:gd name="T60" fmla="*/ 116 w 456"/>
                <a:gd name="T61" fmla="*/ 249 h 268"/>
                <a:gd name="T62" fmla="*/ 93 w 456"/>
                <a:gd name="T63" fmla="*/ 253 h 268"/>
                <a:gd name="T64" fmla="*/ 74 w 456"/>
                <a:gd name="T65" fmla="*/ 258 h 268"/>
                <a:gd name="T66" fmla="*/ 60 w 456"/>
                <a:gd name="T67" fmla="*/ 262 h 268"/>
                <a:gd name="T68" fmla="*/ 50 w 456"/>
                <a:gd name="T69" fmla="*/ 264 h 268"/>
                <a:gd name="T70" fmla="*/ 41 w 456"/>
                <a:gd name="T71" fmla="*/ 265 h 268"/>
                <a:gd name="T72" fmla="*/ 37 w 456"/>
                <a:gd name="T73" fmla="*/ 266 h 268"/>
                <a:gd name="T74" fmla="*/ 34 w 456"/>
                <a:gd name="T75" fmla="*/ 266 h 268"/>
                <a:gd name="T76" fmla="*/ 33 w 456"/>
                <a:gd name="T77" fmla="*/ 268 h 268"/>
                <a:gd name="T78" fmla="*/ 32 w 456"/>
                <a:gd name="T79" fmla="*/ 265 h 268"/>
                <a:gd name="T80" fmla="*/ 30 w 456"/>
                <a:gd name="T81" fmla="*/ 262 h 268"/>
                <a:gd name="T82" fmla="*/ 25 w 456"/>
                <a:gd name="T83" fmla="*/ 255 h 268"/>
                <a:gd name="T84" fmla="*/ 20 w 456"/>
                <a:gd name="T85" fmla="*/ 246 h 268"/>
                <a:gd name="T86" fmla="*/ 14 w 456"/>
                <a:gd name="T87" fmla="*/ 236 h 268"/>
                <a:gd name="T88" fmla="*/ 10 w 456"/>
                <a:gd name="T89" fmla="*/ 223 h 268"/>
                <a:gd name="T90" fmla="*/ 5 w 456"/>
                <a:gd name="T91" fmla="*/ 209 h 268"/>
                <a:gd name="T92" fmla="*/ 2 w 456"/>
                <a:gd name="T93" fmla="*/ 194 h 268"/>
                <a:gd name="T94" fmla="*/ 0 w 456"/>
                <a:gd name="T95" fmla="*/ 178 h 268"/>
                <a:gd name="T96" fmla="*/ 0 w 456"/>
                <a:gd name="T97" fmla="*/ 161 h 268"/>
                <a:gd name="T98" fmla="*/ 3 w 456"/>
                <a:gd name="T99" fmla="*/ 143 h 268"/>
                <a:gd name="T100" fmla="*/ 9 w 456"/>
                <a:gd name="T101" fmla="*/ 126 h 268"/>
                <a:gd name="T102" fmla="*/ 18 w 456"/>
                <a:gd name="T103" fmla="*/ 108 h 268"/>
                <a:gd name="T104" fmla="*/ 31 w 456"/>
                <a:gd name="T105" fmla="*/ 91 h 268"/>
                <a:gd name="T106" fmla="*/ 48 w 456"/>
                <a:gd name="T107" fmla="*/ 73 h 268"/>
                <a:gd name="T108" fmla="*/ 71 w 456"/>
                <a:gd name="T109" fmla="*/ 57 h 268"/>
                <a:gd name="T110" fmla="*/ 98 w 456"/>
                <a:gd name="T111" fmla="*/ 40 h 268"/>
                <a:gd name="T112" fmla="*/ 132 w 456"/>
                <a:gd name="T113" fmla="*/ 26 h 268"/>
                <a:gd name="T114" fmla="*/ 172 w 456"/>
                <a:gd name="T115" fmla="*/ 12 h 268"/>
                <a:gd name="T116" fmla="*/ 217 w 456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6" h="268">
                  <a:moveTo>
                    <a:pt x="217" y="0"/>
                  </a:moveTo>
                  <a:lnTo>
                    <a:pt x="223" y="1"/>
                  </a:lnTo>
                  <a:lnTo>
                    <a:pt x="234" y="4"/>
                  </a:lnTo>
                  <a:lnTo>
                    <a:pt x="248" y="8"/>
                  </a:lnTo>
                  <a:lnTo>
                    <a:pt x="264" y="13"/>
                  </a:lnTo>
                  <a:lnTo>
                    <a:pt x="282" y="19"/>
                  </a:lnTo>
                  <a:lnTo>
                    <a:pt x="299" y="24"/>
                  </a:lnTo>
                  <a:lnTo>
                    <a:pt x="316" y="28"/>
                  </a:lnTo>
                  <a:lnTo>
                    <a:pt x="330" y="31"/>
                  </a:lnTo>
                  <a:lnTo>
                    <a:pt x="346" y="32"/>
                  </a:lnTo>
                  <a:lnTo>
                    <a:pt x="363" y="31"/>
                  </a:lnTo>
                  <a:lnTo>
                    <a:pt x="380" y="31"/>
                  </a:lnTo>
                  <a:lnTo>
                    <a:pt x="398" y="31"/>
                  </a:lnTo>
                  <a:lnTo>
                    <a:pt x="414" y="35"/>
                  </a:lnTo>
                  <a:lnTo>
                    <a:pt x="431" y="42"/>
                  </a:lnTo>
                  <a:lnTo>
                    <a:pt x="446" y="57"/>
                  </a:lnTo>
                  <a:lnTo>
                    <a:pt x="453" y="68"/>
                  </a:lnTo>
                  <a:lnTo>
                    <a:pt x="456" y="80"/>
                  </a:lnTo>
                  <a:lnTo>
                    <a:pt x="456" y="94"/>
                  </a:lnTo>
                  <a:lnTo>
                    <a:pt x="452" y="107"/>
                  </a:lnTo>
                  <a:lnTo>
                    <a:pt x="442" y="121"/>
                  </a:lnTo>
                  <a:lnTo>
                    <a:pt x="428" y="136"/>
                  </a:lnTo>
                  <a:lnTo>
                    <a:pt x="407" y="151"/>
                  </a:lnTo>
                  <a:lnTo>
                    <a:pt x="381" y="166"/>
                  </a:lnTo>
                  <a:lnTo>
                    <a:pt x="349" y="181"/>
                  </a:lnTo>
                  <a:lnTo>
                    <a:pt x="309" y="195"/>
                  </a:lnTo>
                  <a:lnTo>
                    <a:pt x="262" y="209"/>
                  </a:lnTo>
                  <a:lnTo>
                    <a:pt x="217" y="222"/>
                  </a:lnTo>
                  <a:lnTo>
                    <a:pt x="177" y="232"/>
                  </a:lnTo>
                  <a:lnTo>
                    <a:pt x="145" y="241"/>
                  </a:lnTo>
                  <a:lnTo>
                    <a:pt x="116" y="249"/>
                  </a:lnTo>
                  <a:lnTo>
                    <a:pt x="93" y="253"/>
                  </a:lnTo>
                  <a:lnTo>
                    <a:pt x="74" y="258"/>
                  </a:lnTo>
                  <a:lnTo>
                    <a:pt x="60" y="262"/>
                  </a:lnTo>
                  <a:lnTo>
                    <a:pt x="50" y="264"/>
                  </a:lnTo>
                  <a:lnTo>
                    <a:pt x="41" y="265"/>
                  </a:lnTo>
                  <a:lnTo>
                    <a:pt x="37" y="266"/>
                  </a:lnTo>
                  <a:lnTo>
                    <a:pt x="34" y="266"/>
                  </a:lnTo>
                  <a:lnTo>
                    <a:pt x="33" y="268"/>
                  </a:lnTo>
                  <a:lnTo>
                    <a:pt x="32" y="265"/>
                  </a:lnTo>
                  <a:lnTo>
                    <a:pt x="30" y="262"/>
                  </a:lnTo>
                  <a:lnTo>
                    <a:pt x="25" y="255"/>
                  </a:lnTo>
                  <a:lnTo>
                    <a:pt x="20" y="246"/>
                  </a:lnTo>
                  <a:lnTo>
                    <a:pt x="14" y="236"/>
                  </a:lnTo>
                  <a:lnTo>
                    <a:pt x="10" y="223"/>
                  </a:lnTo>
                  <a:lnTo>
                    <a:pt x="5" y="209"/>
                  </a:lnTo>
                  <a:lnTo>
                    <a:pt x="2" y="194"/>
                  </a:lnTo>
                  <a:lnTo>
                    <a:pt x="0" y="178"/>
                  </a:lnTo>
                  <a:lnTo>
                    <a:pt x="0" y="161"/>
                  </a:lnTo>
                  <a:lnTo>
                    <a:pt x="3" y="143"/>
                  </a:lnTo>
                  <a:lnTo>
                    <a:pt x="9" y="126"/>
                  </a:lnTo>
                  <a:lnTo>
                    <a:pt x="18" y="108"/>
                  </a:lnTo>
                  <a:lnTo>
                    <a:pt x="31" y="91"/>
                  </a:lnTo>
                  <a:lnTo>
                    <a:pt x="48" y="73"/>
                  </a:lnTo>
                  <a:lnTo>
                    <a:pt x="71" y="57"/>
                  </a:lnTo>
                  <a:lnTo>
                    <a:pt x="98" y="40"/>
                  </a:lnTo>
                  <a:lnTo>
                    <a:pt x="132" y="26"/>
                  </a:lnTo>
                  <a:lnTo>
                    <a:pt x="172" y="1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325" y="1724"/>
              <a:ext cx="520" cy="660"/>
            </a:xfrm>
            <a:custGeom>
              <a:avLst/>
              <a:gdLst>
                <a:gd name="T0" fmla="*/ 301 w 520"/>
                <a:gd name="T1" fmla="*/ 0 h 660"/>
                <a:gd name="T2" fmla="*/ 314 w 520"/>
                <a:gd name="T3" fmla="*/ 1 h 660"/>
                <a:gd name="T4" fmla="*/ 325 w 520"/>
                <a:gd name="T5" fmla="*/ 7 h 660"/>
                <a:gd name="T6" fmla="*/ 334 w 520"/>
                <a:gd name="T7" fmla="*/ 15 h 660"/>
                <a:gd name="T8" fmla="*/ 341 w 520"/>
                <a:gd name="T9" fmla="*/ 26 h 660"/>
                <a:gd name="T10" fmla="*/ 518 w 520"/>
                <a:gd name="T11" fmla="*/ 509 h 660"/>
                <a:gd name="T12" fmla="*/ 520 w 520"/>
                <a:gd name="T13" fmla="*/ 522 h 660"/>
                <a:gd name="T14" fmla="*/ 519 w 520"/>
                <a:gd name="T15" fmla="*/ 535 h 660"/>
                <a:gd name="T16" fmla="*/ 513 w 520"/>
                <a:gd name="T17" fmla="*/ 545 h 660"/>
                <a:gd name="T18" fmla="*/ 505 w 520"/>
                <a:gd name="T19" fmla="*/ 555 h 660"/>
                <a:gd name="T20" fmla="*/ 495 w 520"/>
                <a:gd name="T21" fmla="*/ 561 h 660"/>
                <a:gd name="T22" fmla="*/ 231 w 520"/>
                <a:gd name="T23" fmla="*/ 658 h 660"/>
                <a:gd name="T24" fmla="*/ 219 w 520"/>
                <a:gd name="T25" fmla="*/ 660 h 660"/>
                <a:gd name="T26" fmla="*/ 206 w 520"/>
                <a:gd name="T27" fmla="*/ 658 h 660"/>
                <a:gd name="T28" fmla="*/ 196 w 520"/>
                <a:gd name="T29" fmla="*/ 653 h 660"/>
                <a:gd name="T30" fmla="*/ 186 w 520"/>
                <a:gd name="T31" fmla="*/ 645 h 660"/>
                <a:gd name="T32" fmla="*/ 180 w 520"/>
                <a:gd name="T33" fmla="*/ 633 h 660"/>
                <a:gd name="T34" fmla="*/ 2 w 520"/>
                <a:gd name="T35" fmla="*/ 150 h 660"/>
                <a:gd name="T36" fmla="*/ 0 w 520"/>
                <a:gd name="T37" fmla="*/ 139 h 660"/>
                <a:gd name="T38" fmla="*/ 1 w 520"/>
                <a:gd name="T39" fmla="*/ 126 h 660"/>
                <a:gd name="T40" fmla="*/ 7 w 520"/>
                <a:gd name="T41" fmla="*/ 115 h 660"/>
                <a:gd name="T42" fmla="*/ 15 w 520"/>
                <a:gd name="T43" fmla="*/ 106 h 660"/>
                <a:gd name="T44" fmla="*/ 26 w 520"/>
                <a:gd name="T45" fmla="*/ 100 h 660"/>
                <a:gd name="T46" fmla="*/ 290 w 520"/>
                <a:gd name="T47" fmla="*/ 3 h 660"/>
                <a:gd name="T48" fmla="*/ 301 w 520"/>
                <a:gd name="T4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660">
                  <a:moveTo>
                    <a:pt x="301" y="0"/>
                  </a:moveTo>
                  <a:lnTo>
                    <a:pt x="314" y="1"/>
                  </a:lnTo>
                  <a:lnTo>
                    <a:pt x="325" y="7"/>
                  </a:lnTo>
                  <a:lnTo>
                    <a:pt x="334" y="15"/>
                  </a:lnTo>
                  <a:lnTo>
                    <a:pt x="341" y="26"/>
                  </a:lnTo>
                  <a:lnTo>
                    <a:pt x="518" y="509"/>
                  </a:lnTo>
                  <a:lnTo>
                    <a:pt x="520" y="522"/>
                  </a:lnTo>
                  <a:lnTo>
                    <a:pt x="519" y="535"/>
                  </a:lnTo>
                  <a:lnTo>
                    <a:pt x="513" y="545"/>
                  </a:lnTo>
                  <a:lnTo>
                    <a:pt x="505" y="555"/>
                  </a:lnTo>
                  <a:lnTo>
                    <a:pt x="495" y="561"/>
                  </a:lnTo>
                  <a:lnTo>
                    <a:pt x="231" y="658"/>
                  </a:lnTo>
                  <a:lnTo>
                    <a:pt x="219" y="660"/>
                  </a:lnTo>
                  <a:lnTo>
                    <a:pt x="206" y="658"/>
                  </a:lnTo>
                  <a:lnTo>
                    <a:pt x="196" y="653"/>
                  </a:lnTo>
                  <a:lnTo>
                    <a:pt x="186" y="645"/>
                  </a:lnTo>
                  <a:lnTo>
                    <a:pt x="180" y="633"/>
                  </a:lnTo>
                  <a:lnTo>
                    <a:pt x="2" y="150"/>
                  </a:lnTo>
                  <a:lnTo>
                    <a:pt x="0" y="139"/>
                  </a:lnTo>
                  <a:lnTo>
                    <a:pt x="1" y="126"/>
                  </a:lnTo>
                  <a:lnTo>
                    <a:pt x="7" y="115"/>
                  </a:lnTo>
                  <a:lnTo>
                    <a:pt x="15" y="106"/>
                  </a:lnTo>
                  <a:lnTo>
                    <a:pt x="26" y="100"/>
                  </a:lnTo>
                  <a:lnTo>
                    <a:pt x="290" y="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460" y="1799"/>
              <a:ext cx="99" cy="101"/>
            </a:xfrm>
            <a:custGeom>
              <a:avLst/>
              <a:gdLst>
                <a:gd name="T0" fmla="*/ 48 w 99"/>
                <a:gd name="T1" fmla="*/ 0 h 101"/>
                <a:gd name="T2" fmla="*/ 63 w 99"/>
                <a:gd name="T3" fmla="*/ 3 h 101"/>
                <a:gd name="T4" fmla="*/ 77 w 99"/>
                <a:gd name="T5" fmla="*/ 8 h 101"/>
                <a:gd name="T6" fmla="*/ 89 w 99"/>
                <a:gd name="T7" fmla="*/ 20 h 101"/>
                <a:gd name="T8" fmla="*/ 97 w 99"/>
                <a:gd name="T9" fmla="*/ 34 h 101"/>
                <a:gd name="T10" fmla="*/ 99 w 99"/>
                <a:gd name="T11" fmla="*/ 49 h 101"/>
                <a:gd name="T12" fmla="*/ 98 w 99"/>
                <a:gd name="T13" fmla="*/ 65 h 101"/>
                <a:gd name="T14" fmla="*/ 92 w 99"/>
                <a:gd name="T15" fmla="*/ 79 h 101"/>
                <a:gd name="T16" fmla="*/ 81 w 99"/>
                <a:gd name="T17" fmla="*/ 90 h 101"/>
                <a:gd name="T18" fmla="*/ 68 w 99"/>
                <a:gd name="T19" fmla="*/ 98 h 101"/>
                <a:gd name="T20" fmla="*/ 53 w 99"/>
                <a:gd name="T21" fmla="*/ 101 h 101"/>
                <a:gd name="T22" fmla="*/ 37 w 99"/>
                <a:gd name="T23" fmla="*/ 99 h 101"/>
                <a:gd name="T24" fmla="*/ 23 w 99"/>
                <a:gd name="T25" fmla="*/ 92 h 101"/>
                <a:gd name="T26" fmla="*/ 11 w 99"/>
                <a:gd name="T27" fmla="*/ 80 h 101"/>
                <a:gd name="T28" fmla="*/ 3 w 99"/>
                <a:gd name="T29" fmla="*/ 66 h 101"/>
                <a:gd name="T30" fmla="*/ 0 w 99"/>
                <a:gd name="T31" fmla="*/ 51 h 101"/>
                <a:gd name="T32" fmla="*/ 2 w 99"/>
                <a:gd name="T33" fmla="*/ 35 h 101"/>
                <a:gd name="T34" fmla="*/ 8 w 99"/>
                <a:gd name="T35" fmla="*/ 21 h 101"/>
                <a:gd name="T36" fmla="*/ 19 w 99"/>
                <a:gd name="T37" fmla="*/ 10 h 101"/>
                <a:gd name="T38" fmla="*/ 33 w 99"/>
                <a:gd name="T39" fmla="*/ 3 h 101"/>
                <a:gd name="T40" fmla="*/ 48 w 99"/>
                <a:gd name="T4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101">
                  <a:moveTo>
                    <a:pt x="48" y="0"/>
                  </a:moveTo>
                  <a:lnTo>
                    <a:pt x="63" y="3"/>
                  </a:lnTo>
                  <a:lnTo>
                    <a:pt x="77" y="8"/>
                  </a:lnTo>
                  <a:lnTo>
                    <a:pt x="89" y="20"/>
                  </a:lnTo>
                  <a:lnTo>
                    <a:pt x="97" y="34"/>
                  </a:lnTo>
                  <a:lnTo>
                    <a:pt x="99" y="49"/>
                  </a:lnTo>
                  <a:lnTo>
                    <a:pt x="98" y="65"/>
                  </a:lnTo>
                  <a:lnTo>
                    <a:pt x="92" y="79"/>
                  </a:lnTo>
                  <a:lnTo>
                    <a:pt x="81" y="90"/>
                  </a:lnTo>
                  <a:lnTo>
                    <a:pt x="68" y="98"/>
                  </a:lnTo>
                  <a:lnTo>
                    <a:pt x="53" y="101"/>
                  </a:lnTo>
                  <a:lnTo>
                    <a:pt x="37" y="99"/>
                  </a:lnTo>
                  <a:lnTo>
                    <a:pt x="23" y="92"/>
                  </a:lnTo>
                  <a:lnTo>
                    <a:pt x="11" y="80"/>
                  </a:lnTo>
                  <a:lnTo>
                    <a:pt x="3" y="66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3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480" y="1819"/>
              <a:ext cx="59" cy="60"/>
            </a:xfrm>
            <a:custGeom>
              <a:avLst/>
              <a:gdLst>
                <a:gd name="T0" fmla="*/ 34 w 59"/>
                <a:gd name="T1" fmla="*/ 0 h 60"/>
                <a:gd name="T2" fmla="*/ 44 w 59"/>
                <a:gd name="T3" fmla="*/ 4 h 60"/>
                <a:gd name="T4" fmla="*/ 54 w 59"/>
                <a:gd name="T5" fmla="*/ 12 h 60"/>
                <a:gd name="T6" fmla="*/ 59 w 59"/>
                <a:gd name="T7" fmla="*/ 22 h 60"/>
                <a:gd name="T8" fmla="*/ 59 w 59"/>
                <a:gd name="T9" fmla="*/ 34 h 60"/>
                <a:gd name="T10" fmla="*/ 56 w 59"/>
                <a:gd name="T11" fmla="*/ 46 h 60"/>
                <a:gd name="T12" fmla="*/ 49 w 59"/>
                <a:gd name="T13" fmla="*/ 54 h 60"/>
                <a:gd name="T14" fmla="*/ 38 w 59"/>
                <a:gd name="T15" fmla="*/ 60 h 60"/>
                <a:gd name="T16" fmla="*/ 27 w 59"/>
                <a:gd name="T17" fmla="*/ 60 h 60"/>
                <a:gd name="T18" fmla="*/ 16 w 59"/>
                <a:gd name="T19" fmla="*/ 56 h 60"/>
                <a:gd name="T20" fmla="*/ 7 w 59"/>
                <a:gd name="T21" fmla="*/ 48 h 60"/>
                <a:gd name="T22" fmla="*/ 1 w 59"/>
                <a:gd name="T23" fmla="*/ 38 h 60"/>
                <a:gd name="T24" fmla="*/ 0 w 59"/>
                <a:gd name="T25" fmla="*/ 26 h 60"/>
                <a:gd name="T26" fmla="*/ 3 w 59"/>
                <a:gd name="T27" fmla="*/ 14 h 60"/>
                <a:gd name="T28" fmla="*/ 11 w 59"/>
                <a:gd name="T29" fmla="*/ 6 h 60"/>
                <a:gd name="T30" fmla="*/ 22 w 59"/>
                <a:gd name="T31" fmla="*/ 0 h 60"/>
                <a:gd name="T32" fmla="*/ 34 w 59"/>
                <a:gd name="T3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34" y="0"/>
                  </a:moveTo>
                  <a:lnTo>
                    <a:pt x="44" y="4"/>
                  </a:lnTo>
                  <a:lnTo>
                    <a:pt x="54" y="12"/>
                  </a:lnTo>
                  <a:lnTo>
                    <a:pt x="59" y="22"/>
                  </a:lnTo>
                  <a:lnTo>
                    <a:pt x="59" y="34"/>
                  </a:lnTo>
                  <a:lnTo>
                    <a:pt x="56" y="46"/>
                  </a:lnTo>
                  <a:lnTo>
                    <a:pt x="49" y="54"/>
                  </a:lnTo>
                  <a:lnTo>
                    <a:pt x="38" y="60"/>
                  </a:lnTo>
                  <a:lnTo>
                    <a:pt x="27" y="60"/>
                  </a:lnTo>
                  <a:lnTo>
                    <a:pt x="16" y="56"/>
                  </a:lnTo>
                  <a:lnTo>
                    <a:pt x="7" y="48"/>
                  </a:lnTo>
                  <a:lnTo>
                    <a:pt x="1" y="38"/>
                  </a:lnTo>
                  <a:lnTo>
                    <a:pt x="0" y="26"/>
                  </a:lnTo>
                  <a:lnTo>
                    <a:pt x="3" y="14"/>
                  </a:lnTo>
                  <a:lnTo>
                    <a:pt x="11" y="6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0" y="2142"/>
              <a:ext cx="78" cy="116"/>
            </a:xfrm>
            <a:custGeom>
              <a:avLst/>
              <a:gdLst>
                <a:gd name="T0" fmla="*/ 37 w 78"/>
                <a:gd name="T1" fmla="*/ 0 h 116"/>
                <a:gd name="T2" fmla="*/ 49 w 78"/>
                <a:gd name="T3" fmla="*/ 1 h 116"/>
                <a:gd name="T4" fmla="*/ 58 w 78"/>
                <a:gd name="T5" fmla="*/ 5 h 116"/>
                <a:gd name="T6" fmla="*/ 64 w 78"/>
                <a:gd name="T7" fmla="*/ 15 h 116"/>
                <a:gd name="T8" fmla="*/ 65 w 78"/>
                <a:gd name="T9" fmla="*/ 27 h 116"/>
                <a:gd name="T10" fmla="*/ 61 w 78"/>
                <a:gd name="T11" fmla="*/ 38 h 116"/>
                <a:gd name="T12" fmla="*/ 51 w 78"/>
                <a:gd name="T13" fmla="*/ 48 h 116"/>
                <a:gd name="T14" fmla="*/ 51 w 78"/>
                <a:gd name="T15" fmla="*/ 48 h 116"/>
                <a:gd name="T16" fmla="*/ 62 w 78"/>
                <a:gd name="T17" fmla="*/ 49 h 116"/>
                <a:gd name="T18" fmla="*/ 70 w 78"/>
                <a:gd name="T19" fmla="*/ 53 h 116"/>
                <a:gd name="T20" fmla="*/ 76 w 78"/>
                <a:gd name="T21" fmla="*/ 63 h 116"/>
                <a:gd name="T22" fmla="*/ 78 w 78"/>
                <a:gd name="T23" fmla="*/ 75 h 116"/>
                <a:gd name="T24" fmla="*/ 75 w 78"/>
                <a:gd name="T25" fmla="*/ 86 h 116"/>
                <a:gd name="T26" fmla="*/ 68 w 78"/>
                <a:gd name="T27" fmla="*/ 97 h 116"/>
                <a:gd name="T28" fmla="*/ 58 w 78"/>
                <a:gd name="T29" fmla="*/ 105 h 116"/>
                <a:gd name="T30" fmla="*/ 45 w 78"/>
                <a:gd name="T31" fmla="*/ 111 h 116"/>
                <a:gd name="T32" fmla="*/ 34 w 78"/>
                <a:gd name="T33" fmla="*/ 114 h 116"/>
                <a:gd name="T34" fmla="*/ 23 w 78"/>
                <a:gd name="T35" fmla="*/ 116 h 116"/>
                <a:gd name="T36" fmla="*/ 15 w 78"/>
                <a:gd name="T37" fmla="*/ 114 h 116"/>
                <a:gd name="T38" fmla="*/ 16 w 78"/>
                <a:gd name="T39" fmla="*/ 95 h 116"/>
                <a:gd name="T40" fmla="*/ 25 w 78"/>
                <a:gd name="T41" fmla="*/ 96 h 116"/>
                <a:gd name="T42" fmla="*/ 40 w 78"/>
                <a:gd name="T43" fmla="*/ 92 h 116"/>
                <a:gd name="T44" fmla="*/ 49 w 78"/>
                <a:gd name="T45" fmla="*/ 86 h 116"/>
                <a:gd name="T46" fmla="*/ 54 w 78"/>
                <a:gd name="T47" fmla="*/ 79 h 116"/>
                <a:gd name="T48" fmla="*/ 54 w 78"/>
                <a:gd name="T49" fmla="*/ 71 h 116"/>
                <a:gd name="T50" fmla="*/ 49 w 78"/>
                <a:gd name="T51" fmla="*/ 65 h 116"/>
                <a:gd name="T52" fmla="*/ 41 w 78"/>
                <a:gd name="T53" fmla="*/ 63 h 116"/>
                <a:gd name="T54" fmla="*/ 29 w 78"/>
                <a:gd name="T55" fmla="*/ 65 h 116"/>
                <a:gd name="T56" fmla="*/ 25 w 78"/>
                <a:gd name="T57" fmla="*/ 68 h 116"/>
                <a:gd name="T58" fmla="*/ 22 w 78"/>
                <a:gd name="T59" fmla="*/ 49 h 116"/>
                <a:gd name="T60" fmla="*/ 25 w 78"/>
                <a:gd name="T61" fmla="*/ 48 h 116"/>
                <a:gd name="T62" fmla="*/ 35 w 78"/>
                <a:gd name="T63" fmla="*/ 43 h 116"/>
                <a:gd name="T64" fmla="*/ 42 w 78"/>
                <a:gd name="T65" fmla="*/ 36 h 116"/>
                <a:gd name="T66" fmla="*/ 43 w 78"/>
                <a:gd name="T67" fmla="*/ 27 h 116"/>
                <a:gd name="T68" fmla="*/ 41 w 78"/>
                <a:gd name="T69" fmla="*/ 24 h 116"/>
                <a:gd name="T70" fmla="*/ 38 w 78"/>
                <a:gd name="T71" fmla="*/ 23 h 116"/>
                <a:gd name="T72" fmla="*/ 36 w 78"/>
                <a:gd name="T73" fmla="*/ 22 h 116"/>
                <a:gd name="T74" fmla="*/ 33 w 78"/>
                <a:gd name="T75" fmla="*/ 22 h 116"/>
                <a:gd name="T76" fmla="*/ 28 w 78"/>
                <a:gd name="T77" fmla="*/ 23 h 116"/>
                <a:gd name="T78" fmla="*/ 21 w 78"/>
                <a:gd name="T79" fmla="*/ 25 h 116"/>
                <a:gd name="T80" fmla="*/ 16 w 78"/>
                <a:gd name="T81" fmla="*/ 29 h 116"/>
                <a:gd name="T82" fmla="*/ 11 w 78"/>
                <a:gd name="T83" fmla="*/ 32 h 116"/>
                <a:gd name="T84" fmla="*/ 9 w 78"/>
                <a:gd name="T85" fmla="*/ 35 h 116"/>
                <a:gd name="T86" fmla="*/ 0 w 78"/>
                <a:gd name="T87" fmla="*/ 19 h 116"/>
                <a:gd name="T88" fmla="*/ 10 w 78"/>
                <a:gd name="T89" fmla="*/ 10 h 116"/>
                <a:gd name="T90" fmla="*/ 25 w 78"/>
                <a:gd name="T91" fmla="*/ 3 h 116"/>
                <a:gd name="T92" fmla="*/ 37 w 78"/>
                <a:gd name="T9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" h="116">
                  <a:moveTo>
                    <a:pt x="37" y="0"/>
                  </a:moveTo>
                  <a:lnTo>
                    <a:pt x="49" y="1"/>
                  </a:lnTo>
                  <a:lnTo>
                    <a:pt x="58" y="5"/>
                  </a:lnTo>
                  <a:lnTo>
                    <a:pt x="64" y="15"/>
                  </a:lnTo>
                  <a:lnTo>
                    <a:pt x="65" y="27"/>
                  </a:lnTo>
                  <a:lnTo>
                    <a:pt x="61" y="38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62" y="49"/>
                  </a:lnTo>
                  <a:lnTo>
                    <a:pt x="70" y="53"/>
                  </a:lnTo>
                  <a:lnTo>
                    <a:pt x="76" y="63"/>
                  </a:lnTo>
                  <a:lnTo>
                    <a:pt x="78" y="75"/>
                  </a:lnTo>
                  <a:lnTo>
                    <a:pt x="75" y="86"/>
                  </a:lnTo>
                  <a:lnTo>
                    <a:pt x="68" y="97"/>
                  </a:lnTo>
                  <a:lnTo>
                    <a:pt x="58" y="105"/>
                  </a:lnTo>
                  <a:lnTo>
                    <a:pt x="45" y="111"/>
                  </a:lnTo>
                  <a:lnTo>
                    <a:pt x="34" y="114"/>
                  </a:lnTo>
                  <a:lnTo>
                    <a:pt x="23" y="116"/>
                  </a:lnTo>
                  <a:lnTo>
                    <a:pt x="15" y="114"/>
                  </a:lnTo>
                  <a:lnTo>
                    <a:pt x="16" y="95"/>
                  </a:lnTo>
                  <a:lnTo>
                    <a:pt x="25" y="96"/>
                  </a:lnTo>
                  <a:lnTo>
                    <a:pt x="40" y="92"/>
                  </a:lnTo>
                  <a:lnTo>
                    <a:pt x="49" y="86"/>
                  </a:lnTo>
                  <a:lnTo>
                    <a:pt x="54" y="79"/>
                  </a:lnTo>
                  <a:lnTo>
                    <a:pt x="54" y="71"/>
                  </a:lnTo>
                  <a:lnTo>
                    <a:pt x="49" y="65"/>
                  </a:lnTo>
                  <a:lnTo>
                    <a:pt x="41" y="63"/>
                  </a:lnTo>
                  <a:lnTo>
                    <a:pt x="29" y="65"/>
                  </a:lnTo>
                  <a:lnTo>
                    <a:pt x="25" y="68"/>
                  </a:lnTo>
                  <a:lnTo>
                    <a:pt x="22" y="49"/>
                  </a:lnTo>
                  <a:lnTo>
                    <a:pt x="25" y="48"/>
                  </a:lnTo>
                  <a:lnTo>
                    <a:pt x="35" y="43"/>
                  </a:lnTo>
                  <a:lnTo>
                    <a:pt x="42" y="36"/>
                  </a:lnTo>
                  <a:lnTo>
                    <a:pt x="43" y="27"/>
                  </a:lnTo>
                  <a:lnTo>
                    <a:pt x="41" y="24"/>
                  </a:lnTo>
                  <a:lnTo>
                    <a:pt x="38" y="23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28" y="23"/>
                  </a:lnTo>
                  <a:lnTo>
                    <a:pt x="21" y="25"/>
                  </a:lnTo>
                  <a:lnTo>
                    <a:pt x="16" y="29"/>
                  </a:lnTo>
                  <a:lnTo>
                    <a:pt x="11" y="32"/>
                  </a:lnTo>
                  <a:lnTo>
                    <a:pt x="9" y="35"/>
                  </a:lnTo>
                  <a:lnTo>
                    <a:pt x="0" y="19"/>
                  </a:lnTo>
                  <a:lnTo>
                    <a:pt x="10" y="10"/>
                  </a:lnTo>
                  <a:lnTo>
                    <a:pt x="25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2565" y="2110"/>
              <a:ext cx="75" cy="114"/>
            </a:xfrm>
            <a:custGeom>
              <a:avLst/>
              <a:gdLst>
                <a:gd name="T0" fmla="*/ 35 w 75"/>
                <a:gd name="T1" fmla="*/ 20 h 114"/>
                <a:gd name="T2" fmla="*/ 32 w 75"/>
                <a:gd name="T3" fmla="*/ 21 h 114"/>
                <a:gd name="T4" fmla="*/ 26 w 75"/>
                <a:gd name="T5" fmla="*/ 26 h 114"/>
                <a:gd name="T6" fmla="*/ 24 w 75"/>
                <a:gd name="T7" fmla="*/ 35 h 114"/>
                <a:gd name="T8" fmla="*/ 23 w 75"/>
                <a:gd name="T9" fmla="*/ 47 h 114"/>
                <a:gd name="T10" fmla="*/ 24 w 75"/>
                <a:gd name="T11" fmla="*/ 59 h 114"/>
                <a:gd name="T12" fmla="*/ 26 w 75"/>
                <a:gd name="T13" fmla="*/ 70 h 114"/>
                <a:gd name="T14" fmla="*/ 28 w 75"/>
                <a:gd name="T15" fmla="*/ 78 h 114"/>
                <a:gd name="T16" fmla="*/ 30 w 75"/>
                <a:gd name="T17" fmla="*/ 82 h 114"/>
                <a:gd name="T18" fmla="*/ 31 w 75"/>
                <a:gd name="T19" fmla="*/ 85 h 114"/>
                <a:gd name="T20" fmla="*/ 33 w 75"/>
                <a:gd name="T21" fmla="*/ 88 h 114"/>
                <a:gd name="T22" fmla="*/ 35 w 75"/>
                <a:gd name="T23" fmla="*/ 91 h 114"/>
                <a:gd name="T24" fmla="*/ 38 w 75"/>
                <a:gd name="T25" fmla="*/ 93 h 114"/>
                <a:gd name="T26" fmla="*/ 41 w 75"/>
                <a:gd name="T27" fmla="*/ 94 h 114"/>
                <a:gd name="T28" fmla="*/ 45 w 75"/>
                <a:gd name="T29" fmla="*/ 93 h 114"/>
                <a:gd name="T30" fmla="*/ 50 w 75"/>
                <a:gd name="T31" fmla="*/ 88 h 114"/>
                <a:gd name="T32" fmla="*/ 53 w 75"/>
                <a:gd name="T33" fmla="*/ 81 h 114"/>
                <a:gd name="T34" fmla="*/ 54 w 75"/>
                <a:gd name="T35" fmla="*/ 71 h 114"/>
                <a:gd name="T36" fmla="*/ 53 w 75"/>
                <a:gd name="T37" fmla="*/ 61 h 114"/>
                <a:gd name="T38" fmla="*/ 52 w 75"/>
                <a:gd name="T39" fmla="*/ 50 h 114"/>
                <a:gd name="T40" fmla="*/ 50 w 75"/>
                <a:gd name="T41" fmla="*/ 41 h 114"/>
                <a:gd name="T42" fmla="*/ 47 w 75"/>
                <a:gd name="T43" fmla="*/ 34 h 114"/>
                <a:gd name="T44" fmla="*/ 46 w 75"/>
                <a:gd name="T45" fmla="*/ 32 h 114"/>
                <a:gd name="T46" fmla="*/ 45 w 75"/>
                <a:gd name="T47" fmla="*/ 28 h 114"/>
                <a:gd name="T48" fmla="*/ 44 w 75"/>
                <a:gd name="T49" fmla="*/ 25 h 114"/>
                <a:gd name="T50" fmla="*/ 41 w 75"/>
                <a:gd name="T51" fmla="*/ 22 h 114"/>
                <a:gd name="T52" fmla="*/ 39 w 75"/>
                <a:gd name="T53" fmla="*/ 21 h 114"/>
                <a:gd name="T54" fmla="*/ 35 w 75"/>
                <a:gd name="T55" fmla="*/ 20 h 114"/>
                <a:gd name="T56" fmla="*/ 40 w 75"/>
                <a:gd name="T57" fmla="*/ 0 h 114"/>
                <a:gd name="T58" fmla="*/ 51 w 75"/>
                <a:gd name="T59" fmla="*/ 2 h 114"/>
                <a:gd name="T60" fmla="*/ 58 w 75"/>
                <a:gd name="T61" fmla="*/ 8 h 114"/>
                <a:gd name="T62" fmla="*/ 65 w 75"/>
                <a:gd name="T63" fmla="*/ 16 h 114"/>
                <a:gd name="T64" fmla="*/ 69 w 75"/>
                <a:gd name="T65" fmla="*/ 26 h 114"/>
                <a:gd name="T66" fmla="*/ 73 w 75"/>
                <a:gd name="T67" fmla="*/ 40 h 114"/>
                <a:gd name="T68" fmla="*/ 75 w 75"/>
                <a:gd name="T69" fmla="*/ 54 h 114"/>
                <a:gd name="T70" fmla="*/ 75 w 75"/>
                <a:gd name="T71" fmla="*/ 69 h 114"/>
                <a:gd name="T72" fmla="*/ 73 w 75"/>
                <a:gd name="T73" fmla="*/ 82 h 114"/>
                <a:gd name="T74" fmla="*/ 68 w 75"/>
                <a:gd name="T75" fmla="*/ 95 h 114"/>
                <a:gd name="T76" fmla="*/ 60 w 75"/>
                <a:gd name="T77" fmla="*/ 104 h 114"/>
                <a:gd name="T78" fmla="*/ 48 w 75"/>
                <a:gd name="T79" fmla="*/ 111 h 114"/>
                <a:gd name="T80" fmla="*/ 37 w 75"/>
                <a:gd name="T81" fmla="*/ 114 h 114"/>
                <a:gd name="T82" fmla="*/ 27 w 75"/>
                <a:gd name="T83" fmla="*/ 111 h 114"/>
                <a:gd name="T84" fmla="*/ 19 w 75"/>
                <a:gd name="T85" fmla="*/ 105 h 114"/>
                <a:gd name="T86" fmla="*/ 12 w 75"/>
                <a:gd name="T87" fmla="*/ 97 h 114"/>
                <a:gd name="T88" fmla="*/ 6 w 75"/>
                <a:gd name="T89" fmla="*/ 85 h 114"/>
                <a:gd name="T90" fmla="*/ 3 w 75"/>
                <a:gd name="T91" fmla="*/ 73 h 114"/>
                <a:gd name="T92" fmla="*/ 0 w 75"/>
                <a:gd name="T93" fmla="*/ 57 h 114"/>
                <a:gd name="T94" fmla="*/ 1 w 75"/>
                <a:gd name="T95" fmla="*/ 43 h 114"/>
                <a:gd name="T96" fmla="*/ 4 w 75"/>
                <a:gd name="T97" fmla="*/ 30 h 114"/>
                <a:gd name="T98" fmla="*/ 8 w 75"/>
                <a:gd name="T99" fmla="*/ 19 h 114"/>
                <a:gd name="T100" fmla="*/ 17 w 75"/>
                <a:gd name="T101" fmla="*/ 9 h 114"/>
                <a:gd name="T102" fmla="*/ 28 w 75"/>
                <a:gd name="T103" fmla="*/ 2 h 114"/>
                <a:gd name="T104" fmla="*/ 40 w 75"/>
                <a:gd name="T10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" h="114">
                  <a:moveTo>
                    <a:pt x="35" y="20"/>
                  </a:moveTo>
                  <a:lnTo>
                    <a:pt x="32" y="21"/>
                  </a:lnTo>
                  <a:lnTo>
                    <a:pt x="26" y="26"/>
                  </a:lnTo>
                  <a:lnTo>
                    <a:pt x="24" y="35"/>
                  </a:lnTo>
                  <a:lnTo>
                    <a:pt x="23" y="47"/>
                  </a:lnTo>
                  <a:lnTo>
                    <a:pt x="24" y="59"/>
                  </a:lnTo>
                  <a:lnTo>
                    <a:pt x="26" y="70"/>
                  </a:lnTo>
                  <a:lnTo>
                    <a:pt x="28" y="78"/>
                  </a:lnTo>
                  <a:lnTo>
                    <a:pt x="30" y="82"/>
                  </a:lnTo>
                  <a:lnTo>
                    <a:pt x="31" y="85"/>
                  </a:lnTo>
                  <a:lnTo>
                    <a:pt x="33" y="88"/>
                  </a:lnTo>
                  <a:lnTo>
                    <a:pt x="35" y="91"/>
                  </a:lnTo>
                  <a:lnTo>
                    <a:pt x="38" y="93"/>
                  </a:lnTo>
                  <a:lnTo>
                    <a:pt x="41" y="94"/>
                  </a:lnTo>
                  <a:lnTo>
                    <a:pt x="45" y="93"/>
                  </a:lnTo>
                  <a:lnTo>
                    <a:pt x="50" y="88"/>
                  </a:lnTo>
                  <a:lnTo>
                    <a:pt x="53" y="81"/>
                  </a:lnTo>
                  <a:lnTo>
                    <a:pt x="54" y="71"/>
                  </a:lnTo>
                  <a:lnTo>
                    <a:pt x="53" y="61"/>
                  </a:lnTo>
                  <a:lnTo>
                    <a:pt x="52" y="50"/>
                  </a:lnTo>
                  <a:lnTo>
                    <a:pt x="50" y="41"/>
                  </a:lnTo>
                  <a:lnTo>
                    <a:pt x="47" y="34"/>
                  </a:lnTo>
                  <a:lnTo>
                    <a:pt x="46" y="32"/>
                  </a:lnTo>
                  <a:lnTo>
                    <a:pt x="45" y="28"/>
                  </a:lnTo>
                  <a:lnTo>
                    <a:pt x="44" y="25"/>
                  </a:lnTo>
                  <a:lnTo>
                    <a:pt x="41" y="22"/>
                  </a:lnTo>
                  <a:lnTo>
                    <a:pt x="39" y="21"/>
                  </a:lnTo>
                  <a:lnTo>
                    <a:pt x="35" y="20"/>
                  </a:lnTo>
                  <a:close/>
                  <a:moveTo>
                    <a:pt x="40" y="0"/>
                  </a:moveTo>
                  <a:lnTo>
                    <a:pt x="51" y="2"/>
                  </a:lnTo>
                  <a:lnTo>
                    <a:pt x="58" y="8"/>
                  </a:lnTo>
                  <a:lnTo>
                    <a:pt x="65" y="16"/>
                  </a:lnTo>
                  <a:lnTo>
                    <a:pt x="69" y="26"/>
                  </a:lnTo>
                  <a:lnTo>
                    <a:pt x="73" y="40"/>
                  </a:lnTo>
                  <a:lnTo>
                    <a:pt x="75" y="54"/>
                  </a:lnTo>
                  <a:lnTo>
                    <a:pt x="75" y="69"/>
                  </a:lnTo>
                  <a:lnTo>
                    <a:pt x="73" y="82"/>
                  </a:lnTo>
                  <a:lnTo>
                    <a:pt x="68" y="95"/>
                  </a:lnTo>
                  <a:lnTo>
                    <a:pt x="60" y="104"/>
                  </a:lnTo>
                  <a:lnTo>
                    <a:pt x="48" y="111"/>
                  </a:lnTo>
                  <a:lnTo>
                    <a:pt x="37" y="114"/>
                  </a:lnTo>
                  <a:lnTo>
                    <a:pt x="27" y="111"/>
                  </a:lnTo>
                  <a:lnTo>
                    <a:pt x="19" y="105"/>
                  </a:lnTo>
                  <a:lnTo>
                    <a:pt x="12" y="97"/>
                  </a:lnTo>
                  <a:lnTo>
                    <a:pt x="6" y="85"/>
                  </a:lnTo>
                  <a:lnTo>
                    <a:pt x="3" y="73"/>
                  </a:lnTo>
                  <a:lnTo>
                    <a:pt x="0" y="57"/>
                  </a:lnTo>
                  <a:lnTo>
                    <a:pt x="1" y="43"/>
                  </a:lnTo>
                  <a:lnTo>
                    <a:pt x="4" y="30"/>
                  </a:lnTo>
                  <a:lnTo>
                    <a:pt x="8" y="19"/>
                  </a:lnTo>
                  <a:lnTo>
                    <a:pt x="17" y="9"/>
                  </a:lnTo>
                  <a:lnTo>
                    <a:pt x="28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2644" y="2061"/>
              <a:ext cx="132" cy="133"/>
            </a:xfrm>
            <a:custGeom>
              <a:avLst/>
              <a:gdLst>
                <a:gd name="T0" fmla="*/ 102 w 132"/>
                <a:gd name="T1" fmla="*/ 56 h 133"/>
                <a:gd name="T2" fmla="*/ 95 w 132"/>
                <a:gd name="T3" fmla="*/ 69 h 133"/>
                <a:gd name="T4" fmla="*/ 97 w 132"/>
                <a:gd name="T5" fmla="*/ 86 h 133"/>
                <a:gd name="T6" fmla="*/ 101 w 132"/>
                <a:gd name="T7" fmla="*/ 92 h 133"/>
                <a:gd name="T8" fmla="*/ 105 w 132"/>
                <a:gd name="T9" fmla="*/ 95 h 133"/>
                <a:gd name="T10" fmla="*/ 112 w 132"/>
                <a:gd name="T11" fmla="*/ 90 h 133"/>
                <a:gd name="T12" fmla="*/ 115 w 132"/>
                <a:gd name="T13" fmla="*/ 77 h 133"/>
                <a:gd name="T14" fmla="*/ 112 w 132"/>
                <a:gd name="T15" fmla="*/ 63 h 133"/>
                <a:gd name="T16" fmla="*/ 109 w 132"/>
                <a:gd name="T17" fmla="*/ 58 h 133"/>
                <a:gd name="T18" fmla="*/ 104 w 132"/>
                <a:gd name="T19" fmla="*/ 56 h 133"/>
                <a:gd name="T20" fmla="*/ 122 w 132"/>
                <a:gd name="T21" fmla="*/ 47 h 133"/>
                <a:gd name="T22" fmla="*/ 132 w 132"/>
                <a:gd name="T23" fmla="*/ 70 h 133"/>
                <a:gd name="T24" fmla="*/ 128 w 132"/>
                <a:gd name="T25" fmla="*/ 93 h 133"/>
                <a:gd name="T26" fmla="*/ 111 w 132"/>
                <a:gd name="T27" fmla="*/ 108 h 133"/>
                <a:gd name="T28" fmla="*/ 94 w 132"/>
                <a:gd name="T29" fmla="*/ 108 h 133"/>
                <a:gd name="T30" fmla="*/ 81 w 132"/>
                <a:gd name="T31" fmla="*/ 92 h 133"/>
                <a:gd name="T32" fmla="*/ 78 w 132"/>
                <a:gd name="T33" fmla="*/ 69 h 133"/>
                <a:gd name="T34" fmla="*/ 89 w 132"/>
                <a:gd name="T35" fmla="*/ 49 h 133"/>
                <a:gd name="T36" fmla="*/ 112 w 132"/>
                <a:gd name="T37" fmla="*/ 42 h 133"/>
                <a:gd name="T38" fmla="*/ 23 w 132"/>
                <a:gd name="T39" fmla="*/ 38 h 133"/>
                <a:gd name="T40" fmla="*/ 17 w 132"/>
                <a:gd name="T41" fmla="*/ 51 h 133"/>
                <a:gd name="T42" fmla="*/ 20 w 132"/>
                <a:gd name="T43" fmla="*/ 69 h 133"/>
                <a:gd name="T44" fmla="*/ 22 w 132"/>
                <a:gd name="T45" fmla="*/ 75 h 133"/>
                <a:gd name="T46" fmla="*/ 28 w 132"/>
                <a:gd name="T47" fmla="*/ 77 h 133"/>
                <a:gd name="T48" fmla="*/ 35 w 132"/>
                <a:gd name="T49" fmla="*/ 72 h 133"/>
                <a:gd name="T50" fmla="*/ 37 w 132"/>
                <a:gd name="T51" fmla="*/ 59 h 133"/>
                <a:gd name="T52" fmla="*/ 35 w 132"/>
                <a:gd name="T53" fmla="*/ 45 h 133"/>
                <a:gd name="T54" fmla="*/ 31 w 132"/>
                <a:gd name="T55" fmla="*/ 41 h 133"/>
                <a:gd name="T56" fmla="*/ 27 w 132"/>
                <a:gd name="T57" fmla="*/ 38 h 133"/>
                <a:gd name="T58" fmla="*/ 44 w 132"/>
                <a:gd name="T59" fmla="*/ 29 h 133"/>
                <a:gd name="T60" fmla="*/ 54 w 132"/>
                <a:gd name="T61" fmla="*/ 56 h 133"/>
                <a:gd name="T62" fmla="*/ 44 w 132"/>
                <a:gd name="T63" fmla="*/ 82 h 133"/>
                <a:gd name="T64" fmla="*/ 24 w 132"/>
                <a:gd name="T65" fmla="*/ 91 h 133"/>
                <a:gd name="T66" fmla="*/ 8 w 132"/>
                <a:gd name="T67" fmla="*/ 84 h 133"/>
                <a:gd name="T68" fmla="*/ 0 w 132"/>
                <a:gd name="T69" fmla="*/ 62 h 133"/>
                <a:gd name="T70" fmla="*/ 5 w 132"/>
                <a:gd name="T71" fmla="*/ 40 h 133"/>
                <a:gd name="T72" fmla="*/ 21 w 132"/>
                <a:gd name="T73" fmla="*/ 25 h 133"/>
                <a:gd name="T74" fmla="*/ 90 w 132"/>
                <a:gd name="T75" fmla="*/ 0 h 133"/>
                <a:gd name="T76" fmla="*/ 41 w 132"/>
                <a:gd name="T77" fmla="*/ 133 h 133"/>
                <a:gd name="T78" fmla="*/ 90 w 132"/>
                <a:gd name="T7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33">
                  <a:moveTo>
                    <a:pt x="104" y="56"/>
                  </a:moveTo>
                  <a:lnTo>
                    <a:pt x="102" y="56"/>
                  </a:lnTo>
                  <a:lnTo>
                    <a:pt x="97" y="61"/>
                  </a:lnTo>
                  <a:lnTo>
                    <a:pt x="95" y="69"/>
                  </a:lnTo>
                  <a:lnTo>
                    <a:pt x="95" y="78"/>
                  </a:lnTo>
                  <a:lnTo>
                    <a:pt x="97" y="86"/>
                  </a:lnTo>
                  <a:lnTo>
                    <a:pt x="98" y="90"/>
                  </a:lnTo>
                  <a:lnTo>
                    <a:pt x="101" y="92"/>
                  </a:lnTo>
                  <a:lnTo>
                    <a:pt x="103" y="93"/>
                  </a:lnTo>
                  <a:lnTo>
                    <a:pt x="105" y="95"/>
                  </a:lnTo>
                  <a:lnTo>
                    <a:pt x="109" y="95"/>
                  </a:lnTo>
                  <a:lnTo>
                    <a:pt x="112" y="90"/>
                  </a:lnTo>
                  <a:lnTo>
                    <a:pt x="115" y="84"/>
                  </a:lnTo>
                  <a:lnTo>
                    <a:pt x="115" y="77"/>
                  </a:lnTo>
                  <a:lnTo>
                    <a:pt x="114" y="70"/>
                  </a:lnTo>
                  <a:lnTo>
                    <a:pt x="112" y="63"/>
                  </a:lnTo>
                  <a:lnTo>
                    <a:pt x="111" y="61"/>
                  </a:lnTo>
                  <a:lnTo>
                    <a:pt x="109" y="58"/>
                  </a:lnTo>
                  <a:lnTo>
                    <a:pt x="108" y="56"/>
                  </a:lnTo>
                  <a:lnTo>
                    <a:pt x="104" y="56"/>
                  </a:lnTo>
                  <a:close/>
                  <a:moveTo>
                    <a:pt x="112" y="42"/>
                  </a:moveTo>
                  <a:lnTo>
                    <a:pt x="122" y="47"/>
                  </a:lnTo>
                  <a:lnTo>
                    <a:pt x="129" y="57"/>
                  </a:lnTo>
                  <a:lnTo>
                    <a:pt x="132" y="70"/>
                  </a:lnTo>
                  <a:lnTo>
                    <a:pt x="131" y="83"/>
                  </a:lnTo>
                  <a:lnTo>
                    <a:pt x="128" y="93"/>
                  </a:lnTo>
                  <a:lnTo>
                    <a:pt x="121" y="102"/>
                  </a:lnTo>
                  <a:lnTo>
                    <a:pt x="111" y="108"/>
                  </a:lnTo>
                  <a:lnTo>
                    <a:pt x="102" y="109"/>
                  </a:lnTo>
                  <a:lnTo>
                    <a:pt x="94" y="108"/>
                  </a:lnTo>
                  <a:lnTo>
                    <a:pt x="85" y="102"/>
                  </a:lnTo>
                  <a:lnTo>
                    <a:pt x="81" y="92"/>
                  </a:lnTo>
                  <a:lnTo>
                    <a:pt x="77" y="81"/>
                  </a:lnTo>
                  <a:lnTo>
                    <a:pt x="78" y="69"/>
                  </a:lnTo>
                  <a:lnTo>
                    <a:pt x="82" y="57"/>
                  </a:lnTo>
                  <a:lnTo>
                    <a:pt x="89" y="49"/>
                  </a:lnTo>
                  <a:lnTo>
                    <a:pt x="99" y="43"/>
                  </a:lnTo>
                  <a:lnTo>
                    <a:pt x="112" y="42"/>
                  </a:lnTo>
                  <a:close/>
                  <a:moveTo>
                    <a:pt x="27" y="38"/>
                  </a:moveTo>
                  <a:lnTo>
                    <a:pt x="23" y="38"/>
                  </a:lnTo>
                  <a:lnTo>
                    <a:pt x="19" y="43"/>
                  </a:lnTo>
                  <a:lnTo>
                    <a:pt x="17" y="51"/>
                  </a:lnTo>
                  <a:lnTo>
                    <a:pt x="17" y="61"/>
                  </a:lnTo>
                  <a:lnTo>
                    <a:pt x="20" y="69"/>
                  </a:lnTo>
                  <a:lnTo>
                    <a:pt x="21" y="72"/>
                  </a:lnTo>
                  <a:lnTo>
                    <a:pt x="22" y="75"/>
                  </a:lnTo>
                  <a:lnTo>
                    <a:pt x="24" y="76"/>
                  </a:lnTo>
                  <a:lnTo>
                    <a:pt x="28" y="77"/>
                  </a:lnTo>
                  <a:lnTo>
                    <a:pt x="30" y="76"/>
                  </a:lnTo>
                  <a:lnTo>
                    <a:pt x="35" y="72"/>
                  </a:lnTo>
                  <a:lnTo>
                    <a:pt x="36" y="66"/>
                  </a:lnTo>
                  <a:lnTo>
                    <a:pt x="37" y="59"/>
                  </a:lnTo>
                  <a:lnTo>
                    <a:pt x="36" y="52"/>
                  </a:lnTo>
                  <a:lnTo>
                    <a:pt x="35" y="45"/>
                  </a:lnTo>
                  <a:lnTo>
                    <a:pt x="33" y="43"/>
                  </a:lnTo>
                  <a:lnTo>
                    <a:pt x="31" y="41"/>
                  </a:lnTo>
                  <a:lnTo>
                    <a:pt x="29" y="38"/>
                  </a:lnTo>
                  <a:lnTo>
                    <a:pt x="27" y="38"/>
                  </a:lnTo>
                  <a:close/>
                  <a:moveTo>
                    <a:pt x="34" y="24"/>
                  </a:moveTo>
                  <a:lnTo>
                    <a:pt x="44" y="29"/>
                  </a:lnTo>
                  <a:lnTo>
                    <a:pt x="51" y="40"/>
                  </a:lnTo>
                  <a:lnTo>
                    <a:pt x="54" y="56"/>
                  </a:lnTo>
                  <a:lnTo>
                    <a:pt x="53" y="70"/>
                  </a:lnTo>
                  <a:lnTo>
                    <a:pt x="44" y="82"/>
                  </a:lnTo>
                  <a:lnTo>
                    <a:pt x="34" y="90"/>
                  </a:lnTo>
                  <a:lnTo>
                    <a:pt x="24" y="91"/>
                  </a:lnTo>
                  <a:lnTo>
                    <a:pt x="15" y="89"/>
                  </a:lnTo>
                  <a:lnTo>
                    <a:pt x="8" y="84"/>
                  </a:lnTo>
                  <a:lnTo>
                    <a:pt x="2" y="75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5" y="40"/>
                  </a:lnTo>
                  <a:lnTo>
                    <a:pt x="10" y="31"/>
                  </a:lnTo>
                  <a:lnTo>
                    <a:pt x="21" y="25"/>
                  </a:lnTo>
                  <a:lnTo>
                    <a:pt x="34" y="24"/>
                  </a:lnTo>
                  <a:close/>
                  <a:moveTo>
                    <a:pt x="90" y="0"/>
                  </a:moveTo>
                  <a:lnTo>
                    <a:pt x="55" y="129"/>
                  </a:lnTo>
                  <a:lnTo>
                    <a:pt x="41" y="133"/>
                  </a:lnTo>
                  <a:lnTo>
                    <a:pt x="77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447" y="2033"/>
              <a:ext cx="64" cy="104"/>
            </a:xfrm>
            <a:custGeom>
              <a:avLst/>
              <a:gdLst>
                <a:gd name="T0" fmla="*/ 42 w 64"/>
                <a:gd name="T1" fmla="*/ 0 h 104"/>
                <a:gd name="T2" fmla="*/ 47 w 64"/>
                <a:gd name="T3" fmla="*/ 0 h 104"/>
                <a:gd name="T4" fmla="*/ 47 w 64"/>
                <a:gd name="T5" fmla="*/ 17 h 104"/>
                <a:gd name="T6" fmla="*/ 43 w 64"/>
                <a:gd name="T7" fmla="*/ 17 h 104"/>
                <a:gd name="T8" fmla="*/ 40 w 64"/>
                <a:gd name="T9" fmla="*/ 17 h 104"/>
                <a:gd name="T10" fmla="*/ 35 w 64"/>
                <a:gd name="T11" fmla="*/ 18 h 104"/>
                <a:gd name="T12" fmla="*/ 29 w 64"/>
                <a:gd name="T13" fmla="*/ 19 h 104"/>
                <a:gd name="T14" fmla="*/ 24 w 64"/>
                <a:gd name="T15" fmla="*/ 22 h 104"/>
                <a:gd name="T16" fmla="*/ 22 w 64"/>
                <a:gd name="T17" fmla="*/ 24 h 104"/>
                <a:gd name="T18" fmla="*/ 20 w 64"/>
                <a:gd name="T19" fmla="*/ 28 h 104"/>
                <a:gd name="T20" fmla="*/ 19 w 64"/>
                <a:gd name="T21" fmla="*/ 30 h 104"/>
                <a:gd name="T22" fmla="*/ 20 w 64"/>
                <a:gd name="T23" fmla="*/ 34 h 104"/>
                <a:gd name="T24" fmla="*/ 21 w 64"/>
                <a:gd name="T25" fmla="*/ 36 h 104"/>
                <a:gd name="T26" fmla="*/ 23 w 64"/>
                <a:gd name="T27" fmla="*/ 38 h 104"/>
                <a:gd name="T28" fmla="*/ 27 w 64"/>
                <a:gd name="T29" fmla="*/ 39 h 104"/>
                <a:gd name="T30" fmla="*/ 32 w 64"/>
                <a:gd name="T31" fmla="*/ 41 h 104"/>
                <a:gd name="T32" fmla="*/ 36 w 64"/>
                <a:gd name="T33" fmla="*/ 41 h 104"/>
                <a:gd name="T34" fmla="*/ 48 w 64"/>
                <a:gd name="T35" fmla="*/ 44 h 104"/>
                <a:gd name="T36" fmla="*/ 57 w 64"/>
                <a:gd name="T37" fmla="*/ 49 h 104"/>
                <a:gd name="T38" fmla="*/ 62 w 64"/>
                <a:gd name="T39" fmla="*/ 58 h 104"/>
                <a:gd name="T40" fmla="*/ 64 w 64"/>
                <a:gd name="T41" fmla="*/ 71 h 104"/>
                <a:gd name="T42" fmla="*/ 60 w 64"/>
                <a:gd name="T43" fmla="*/ 84 h 104"/>
                <a:gd name="T44" fmla="*/ 50 w 64"/>
                <a:gd name="T45" fmla="*/ 93 h 104"/>
                <a:gd name="T46" fmla="*/ 37 w 64"/>
                <a:gd name="T47" fmla="*/ 100 h 104"/>
                <a:gd name="T48" fmla="*/ 27 w 64"/>
                <a:gd name="T49" fmla="*/ 103 h 104"/>
                <a:gd name="T50" fmla="*/ 17 w 64"/>
                <a:gd name="T51" fmla="*/ 104 h 104"/>
                <a:gd name="T52" fmla="*/ 10 w 64"/>
                <a:gd name="T53" fmla="*/ 103 h 104"/>
                <a:gd name="T54" fmla="*/ 12 w 64"/>
                <a:gd name="T55" fmla="*/ 85 h 104"/>
                <a:gd name="T56" fmla="*/ 22 w 64"/>
                <a:gd name="T57" fmla="*/ 86 h 104"/>
                <a:gd name="T58" fmla="*/ 34 w 64"/>
                <a:gd name="T59" fmla="*/ 84 h 104"/>
                <a:gd name="T60" fmla="*/ 37 w 64"/>
                <a:gd name="T61" fmla="*/ 82 h 104"/>
                <a:gd name="T62" fmla="*/ 41 w 64"/>
                <a:gd name="T63" fmla="*/ 79 h 104"/>
                <a:gd name="T64" fmla="*/ 43 w 64"/>
                <a:gd name="T65" fmla="*/ 76 h 104"/>
                <a:gd name="T66" fmla="*/ 44 w 64"/>
                <a:gd name="T67" fmla="*/ 72 h 104"/>
                <a:gd name="T68" fmla="*/ 44 w 64"/>
                <a:gd name="T69" fmla="*/ 69 h 104"/>
                <a:gd name="T70" fmla="*/ 42 w 64"/>
                <a:gd name="T71" fmla="*/ 65 h 104"/>
                <a:gd name="T72" fmla="*/ 39 w 64"/>
                <a:gd name="T73" fmla="*/ 63 h 104"/>
                <a:gd name="T74" fmla="*/ 34 w 64"/>
                <a:gd name="T75" fmla="*/ 62 h 104"/>
                <a:gd name="T76" fmla="*/ 28 w 64"/>
                <a:gd name="T77" fmla="*/ 60 h 104"/>
                <a:gd name="T78" fmla="*/ 20 w 64"/>
                <a:gd name="T79" fmla="*/ 58 h 104"/>
                <a:gd name="T80" fmla="*/ 12 w 64"/>
                <a:gd name="T81" fmla="*/ 56 h 104"/>
                <a:gd name="T82" fmla="*/ 6 w 64"/>
                <a:gd name="T83" fmla="*/ 51 h 104"/>
                <a:gd name="T84" fmla="*/ 1 w 64"/>
                <a:gd name="T85" fmla="*/ 44 h 104"/>
                <a:gd name="T86" fmla="*/ 0 w 64"/>
                <a:gd name="T87" fmla="*/ 31 h 104"/>
                <a:gd name="T88" fmla="*/ 3 w 64"/>
                <a:gd name="T89" fmla="*/ 19 h 104"/>
                <a:gd name="T90" fmla="*/ 13 w 64"/>
                <a:gd name="T91" fmla="*/ 10 h 104"/>
                <a:gd name="T92" fmla="*/ 24 w 64"/>
                <a:gd name="T93" fmla="*/ 3 h 104"/>
                <a:gd name="T94" fmla="*/ 34 w 64"/>
                <a:gd name="T95" fmla="*/ 1 h 104"/>
                <a:gd name="T96" fmla="*/ 42 w 64"/>
                <a:gd name="T9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104">
                  <a:moveTo>
                    <a:pt x="42" y="0"/>
                  </a:moveTo>
                  <a:lnTo>
                    <a:pt x="47" y="0"/>
                  </a:lnTo>
                  <a:lnTo>
                    <a:pt x="47" y="17"/>
                  </a:lnTo>
                  <a:lnTo>
                    <a:pt x="43" y="17"/>
                  </a:lnTo>
                  <a:lnTo>
                    <a:pt x="40" y="17"/>
                  </a:lnTo>
                  <a:lnTo>
                    <a:pt x="35" y="18"/>
                  </a:lnTo>
                  <a:lnTo>
                    <a:pt x="29" y="19"/>
                  </a:lnTo>
                  <a:lnTo>
                    <a:pt x="24" y="22"/>
                  </a:lnTo>
                  <a:lnTo>
                    <a:pt x="22" y="24"/>
                  </a:lnTo>
                  <a:lnTo>
                    <a:pt x="20" y="28"/>
                  </a:lnTo>
                  <a:lnTo>
                    <a:pt x="19" y="30"/>
                  </a:lnTo>
                  <a:lnTo>
                    <a:pt x="20" y="34"/>
                  </a:lnTo>
                  <a:lnTo>
                    <a:pt x="21" y="36"/>
                  </a:lnTo>
                  <a:lnTo>
                    <a:pt x="23" y="38"/>
                  </a:lnTo>
                  <a:lnTo>
                    <a:pt x="27" y="39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8" y="44"/>
                  </a:lnTo>
                  <a:lnTo>
                    <a:pt x="57" y="49"/>
                  </a:lnTo>
                  <a:lnTo>
                    <a:pt x="62" y="58"/>
                  </a:lnTo>
                  <a:lnTo>
                    <a:pt x="64" y="71"/>
                  </a:lnTo>
                  <a:lnTo>
                    <a:pt x="60" y="84"/>
                  </a:lnTo>
                  <a:lnTo>
                    <a:pt x="50" y="93"/>
                  </a:lnTo>
                  <a:lnTo>
                    <a:pt x="37" y="100"/>
                  </a:lnTo>
                  <a:lnTo>
                    <a:pt x="27" y="103"/>
                  </a:lnTo>
                  <a:lnTo>
                    <a:pt x="17" y="104"/>
                  </a:lnTo>
                  <a:lnTo>
                    <a:pt x="10" y="103"/>
                  </a:lnTo>
                  <a:lnTo>
                    <a:pt x="12" y="85"/>
                  </a:lnTo>
                  <a:lnTo>
                    <a:pt x="22" y="86"/>
                  </a:lnTo>
                  <a:lnTo>
                    <a:pt x="34" y="84"/>
                  </a:lnTo>
                  <a:lnTo>
                    <a:pt x="37" y="82"/>
                  </a:lnTo>
                  <a:lnTo>
                    <a:pt x="41" y="79"/>
                  </a:lnTo>
                  <a:lnTo>
                    <a:pt x="43" y="76"/>
                  </a:lnTo>
                  <a:lnTo>
                    <a:pt x="44" y="72"/>
                  </a:lnTo>
                  <a:lnTo>
                    <a:pt x="44" y="69"/>
                  </a:lnTo>
                  <a:lnTo>
                    <a:pt x="42" y="65"/>
                  </a:lnTo>
                  <a:lnTo>
                    <a:pt x="39" y="63"/>
                  </a:lnTo>
                  <a:lnTo>
                    <a:pt x="34" y="62"/>
                  </a:lnTo>
                  <a:lnTo>
                    <a:pt x="28" y="60"/>
                  </a:lnTo>
                  <a:lnTo>
                    <a:pt x="20" y="58"/>
                  </a:lnTo>
                  <a:lnTo>
                    <a:pt x="12" y="56"/>
                  </a:lnTo>
                  <a:lnTo>
                    <a:pt x="6" y="51"/>
                  </a:lnTo>
                  <a:lnTo>
                    <a:pt x="1" y="44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13" y="10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2521" y="2007"/>
              <a:ext cx="76" cy="111"/>
            </a:xfrm>
            <a:custGeom>
              <a:avLst/>
              <a:gdLst>
                <a:gd name="T0" fmla="*/ 24 w 76"/>
                <a:gd name="T1" fmla="*/ 20 h 111"/>
                <a:gd name="T2" fmla="*/ 24 w 76"/>
                <a:gd name="T3" fmla="*/ 20 h 111"/>
                <a:gd name="T4" fmla="*/ 24 w 76"/>
                <a:gd name="T5" fmla="*/ 30 h 111"/>
                <a:gd name="T6" fmla="*/ 23 w 76"/>
                <a:gd name="T7" fmla="*/ 40 h 111"/>
                <a:gd name="T8" fmla="*/ 22 w 76"/>
                <a:gd name="T9" fmla="*/ 62 h 111"/>
                <a:gd name="T10" fmla="*/ 41 w 76"/>
                <a:gd name="T11" fmla="*/ 55 h 111"/>
                <a:gd name="T12" fmla="*/ 33 w 76"/>
                <a:gd name="T13" fmla="*/ 36 h 111"/>
                <a:gd name="T14" fmla="*/ 30 w 76"/>
                <a:gd name="T15" fmla="*/ 31 h 111"/>
                <a:gd name="T16" fmla="*/ 27 w 76"/>
                <a:gd name="T17" fmla="*/ 26 h 111"/>
                <a:gd name="T18" fmla="*/ 24 w 76"/>
                <a:gd name="T19" fmla="*/ 20 h 111"/>
                <a:gd name="T20" fmla="*/ 34 w 76"/>
                <a:gd name="T21" fmla="*/ 0 h 111"/>
                <a:gd name="T22" fmla="*/ 76 w 76"/>
                <a:gd name="T23" fmla="*/ 83 h 111"/>
                <a:gd name="T24" fmla="*/ 57 w 76"/>
                <a:gd name="T25" fmla="*/ 90 h 111"/>
                <a:gd name="T26" fmla="*/ 47 w 76"/>
                <a:gd name="T27" fmla="*/ 69 h 111"/>
                <a:gd name="T28" fmla="*/ 22 w 76"/>
                <a:gd name="T29" fmla="*/ 77 h 111"/>
                <a:gd name="T30" fmla="*/ 20 w 76"/>
                <a:gd name="T31" fmla="*/ 104 h 111"/>
                <a:gd name="T32" fmla="*/ 0 w 76"/>
                <a:gd name="T33" fmla="*/ 111 h 111"/>
                <a:gd name="T34" fmla="*/ 10 w 76"/>
                <a:gd name="T35" fmla="*/ 9 h 111"/>
                <a:gd name="T36" fmla="*/ 34 w 76"/>
                <a:gd name="T3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11">
                  <a:moveTo>
                    <a:pt x="24" y="20"/>
                  </a:moveTo>
                  <a:lnTo>
                    <a:pt x="24" y="20"/>
                  </a:lnTo>
                  <a:lnTo>
                    <a:pt x="24" y="30"/>
                  </a:lnTo>
                  <a:lnTo>
                    <a:pt x="23" y="40"/>
                  </a:lnTo>
                  <a:lnTo>
                    <a:pt x="22" y="62"/>
                  </a:lnTo>
                  <a:lnTo>
                    <a:pt x="41" y="55"/>
                  </a:lnTo>
                  <a:lnTo>
                    <a:pt x="33" y="36"/>
                  </a:lnTo>
                  <a:lnTo>
                    <a:pt x="30" y="31"/>
                  </a:lnTo>
                  <a:lnTo>
                    <a:pt x="27" y="26"/>
                  </a:lnTo>
                  <a:lnTo>
                    <a:pt x="24" y="20"/>
                  </a:lnTo>
                  <a:close/>
                  <a:moveTo>
                    <a:pt x="34" y="0"/>
                  </a:moveTo>
                  <a:lnTo>
                    <a:pt x="76" y="83"/>
                  </a:lnTo>
                  <a:lnTo>
                    <a:pt x="57" y="90"/>
                  </a:lnTo>
                  <a:lnTo>
                    <a:pt x="47" y="69"/>
                  </a:lnTo>
                  <a:lnTo>
                    <a:pt x="22" y="77"/>
                  </a:lnTo>
                  <a:lnTo>
                    <a:pt x="20" y="104"/>
                  </a:lnTo>
                  <a:lnTo>
                    <a:pt x="0" y="111"/>
                  </a:lnTo>
                  <a:lnTo>
                    <a:pt x="1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591" y="1987"/>
              <a:ext cx="67" cy="99"/>
            </a:xfrm>
            <a:custGeom>
              <a:avLst/>
              <a:gdLst>
                <a:gd name="T0" fmla="*/ 19 w 67"/>
                <a:gd name="T1" fmla="*/ 0 h 99"/>
                <a:gd name="T2" fmla="*/ 32 w 67"/>
                <a:gd name="T3" fmla="*/ 76 h 99"/>
                <a:gd name="T4" fmla="*/ 65 w 67"/>
                <a:gd name="T5" fmla="*/ 63 h 99"/>
                <a:gd name="T6" fmla="*/ 67 w 67"/>
                <a:gd name="T7" fmla="*/ 81 h 99"/>
                <a:gd name="T8" fmla="*/ 15 w 67"/>
                <a:gd name="T9" fmla="*/ 99 h 99"/>
                <a:gd name="T10" fmla="*/ 0 w 67"/>
                <a:gd name="T11" fmla="*/ 7 h 99"/>
                <a:gd name="T12" fmla="*/ 19 w 67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99">
                  <a:moveTo>
                    <a:pt x="19" y="0"/>
                  </a:moveTo>
                  <a:lnTo>
                    <a:pt x="32" y="76"/>
                  </a:lnTo>
                  <a:lnTo>
                    <a:pt x="65" y="63"/>
                  </a:lnTo>
                  <a:lnTo>
                    <a:pt x="67" y="81"/>
                  </a:lnTo>
                  <a:lnTo>
                    <a:pt x="15" y="99"/>
                  </a:lnTo>
                  <a:lnTo>
                    <a:pt x="0" y="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654" y="1952"/>
              <a:ext cx="68" cy="112"/>
            </a:xfrm>
            <a:custGeom>
              <a:avLst/>
              <a:gdLst>
                <a:gd name="T0" fmla="*/ 51 w 68"/>
                <a:gd name="T1" fmla="*/ 0 h 112"/>
                <a:gd name="T2" fmla="*/ 54 w 68"/>
                <a:gd name="T3" fmla="*/ 17 h 112"/>
                <a:gd name="T4" fmla="*/ 21 w 68"/>
                <a:gd name="T5" fmla="*/ 29 h 112"/>
                <a:gd name="T6" fmla="*/ 25 w 68"/>
                <a:gd name="T7" fmla="*/ 49 h 112"/>
                <a:gd name="T8" fmla="*/ 55 w 68"/>
                <a:gd name="T9" fmla="*/ 37 h 112"/>
                <a:gd name="T10" fmla="*/ 58 w 68"/>
                <a:gd name="T11" fmla="*/ 54 h 112"/>
                <a:gd name="T12" fmla="*/ 27 w 68"/>
                <a:gd name="T13" fmla="*/ 65 h 112"/>
                <a:gd name="T14" fmla="*/ 31 w 68"/>
                <a:gd name="T15" fmla="*/ 88 h 112"/>
                <a:gd name="T16" fmla="*/ 66 w 68"/>
                <a:gd name="T17" fmla="*/ 75 h 112"/>
                <a:gd name="T18" fmla="*/ 68 w 68"/>
                <a:gd name="T19" fmla="*/ 92 h 112"/>
                <a:gd name="T20" fmla="*/ 16 w 68"/>
                <a:gd name="T21" fmla="*/ 112 h 112"/>
                <a:gd name="T22" fmla="*/ 0 w 68"/>
                <a:gd name="T23" fmla="*/ 18 h 112"/>
                <a:gd name="T24" fmla="*/ 51 w 68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12">
                  <a:moveTo>
                    <a:pt x="51" y="0"/>
                  </a:moveTo>
                  <a:lnTo>
                    <a:pt x="54" y="17"/>
                  </a:lnTo>
                  <a:lnTo>
                    <a:pt x="21" y="29"/>
                  </a:lnTo>
                  <a:lnTo>
                    <a:pt x="25" y="49"/>
                  </a:lnTo>
                  <a:lnTo>
                    <a:pt x="55" y="37"/>
                  </a:lnTo>
                  <a:lnTo>
                    <a:pt x="58" y="54"/>
                  </a:lnTo>
                  <a:lnTo>
                    <a:pt x="27" y="65"/>
                  </a:lnTo>
                  <a:lnTo>
                    <a:pt x="31" y="88"/>
                  </a:lnTo>
                  <a:lnTo>
                    <a:pt x="66" y="75"/>
                  </a:lnTo>
                  <a:lnTo>
                    <a:pt x="68" y="92"/>
                  </a:lnTo>
                  <a:lnTo>
                    <a:pt x="16" y="112"/>
                  </a:lnTo>
                  <a:lnTo>
                    <a:pt x="0" y="1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2414" y="1905"/>
              <a:ext cx="274" cy="115"/>
            </a:xfrm>
            <a:custGeom>
              <a:avLst/>
              <a:gdLst>
                <a:gd name="T0" fmla="*/ 269 w 274"/>
                <a:gd name="T1" fmla="*/ 0 h 115"/>
                <a:gd name="T2" fmla="*/ 274 w 274"/>
                <a:gd name="T3" fmla="*/ 16 h 115"/>
                <a:gd name="T4" fmla="*/ 6 w 274"/>
                <a:gd name="T5" fmla="*/ 115 h 115"/>
                <a:gd name="T6" fmla="*/ 0 w 274"/>
                <a:gd name="T7" fmla="*/ 98 h 115"/>
                <a:gd name="T8" fmla="*/ 269 w 27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15">
                  <a:moveTo>
                    <a:pt x="269" y="0"/>
                  </a:moveTo>
                  <a:lnTo>
                    <a:pt x="274" y="16"/>
                  </a:lnTo>
                  <a:lnTo>
                    <a:pt x="6" y="115"/>
                  </a:lnTo>
                  <a:lnTo>
                    <a:pt x="0" y="9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516" y="2183"/>
              <a:ext cx="274" cy="114"/>
            </a:xfrm>
            <a:custGeom>
              <a:avLst/>
              <a:gdLst>
                <a:gd name="T0" fmla="*/ 270 w 274"/>
                <a:gd name="T1" fmla="*/ 0 h 114"/>
                <a:gd name="T2" fmla="*/ 274 w 274"/>
                <a:gd name="T3" fmla="*/ 16 h 114"/>
                <a:gd name="T4" fmla="*/ 6 w 274"/>
                <a:gd name="T5" fmla="*/ 114 h 114"/>
                <a:gd name="T6" fmla="*/ 0 w 274"/>
                <a:gd name="T7" fmla="*/ 98 h 114"/>
                <a:gd name="T8" fmla="*/ 270 w 27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14">
                  <a:moveTo>
                    <a:pt x="270" y="0"/>
                  </a:moveTo>
                  <a:lnTo>
                    <a:pt x="274" y="16"/>
                  </a:lnTo>
                  <a:lnTo>
                    <a:pt x="6" y="114"/>
                  </a:lnTo>
                  <a:lnTo>
                    <a:pt x="0" y="9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2303" y="1554"/>
              <a:ext cx="238" cy="301"/>
            </a:xfrm>
            <a:custGeom>
              <a:avLst/>
              <a:gdLst>
                <a:gd name="T0" fmla="*/ 15 w 238"/>
                <a:gd name="T1" fmla="*/ 0 h 301"/>
                <a:gd name="T2" fmla="*/ 30 w 238"/>
                <a:gd name="T3" fmla="*/ 4 h 301"/>
                <a:gd name="T4" fmla="*/ 44 w 238"/>
                <a:gd name="T5" fmla="*/ 13 h 301"/>
                <a:gd name="T6" fmla="*/ 59 w 238"/>
                <a:gd name="T7" fmla="*/ 27 h 301"/>
                <a:gd name="T8" fmla="*/ 74 w 238"/>
                <a:gd name="T9" fmla="*/ 46 h 301"/>
                <a:gd name="T10" fmla="*/ 89 w 238"/>
                <a:gd name="T11" fmla="*/ 68 h 301"/>
                <a:gd name="T12" fmla="*/ 103 w 238"/>
                <a:gd name="T13" fmla="*/ 92 h 301"/>
                <a:gd name="T14" fmla="*/ 116 w 238"/>
                <a:gd name="T15" fmla="*/ 117 h 301"/>
                <a:gd name="T16" fmla="*/ 130 w 238"/>
                <a:gd name="T17" fmla="*/ 143 h 301"/>
                <a:gd name="T18" fmla="*/ 142 w 238"/>
                <a:gd name="T19" fmla="*/ 168 h 301"/>
                <a:gd name="T20" fmla="*/ 154 w 238"/>
                <a:gd name="T21" fmla="*/ 191 h 301"/>
                <a:gd name="T22" fmla="*/ 165 w 238"/>
                <a:gd name="T23" fmla="*/ 212 h 301"/>
                <a:gd name="T24" fmla="*/ 179 w 238"/>
                <a:gd name="T25" fmla="*/ 235 h 301"/>
                <a:gd name="T26" fmla="*/ 191 w 238"/>
                <a:gd name="T27" fmla="*/ 252 h 301"/>
                <a:gd name="T28" fmla="*/ 201 w 238"/>
                <a:gd name="T29" fmla="*/ 263 h 301"/>
                <a:gd name="T30" fmla="*/ 211 w 238"/>
                <a:gd name="T31" fmla="*/ 271 h 301"/>
                <a:gd name="T32" fmla="*/ 218 w 238"/>
                <a:gd name="T33" fmla="*/ 275 h 301"/>
                <a:gd name="T34" fmla="*/ 224 w 238"/>
                <a:gd name="T35" fmla="*/ 277 h 301"/>
                <a:gd name="T36" fmla="*/ 227 w 238"/>
                <a:gd name="T37" fmla="*/ 277 h 301"/>
                <a:gd name="T38" fmla="*/ 229 w 238"/>
                <a:gd name="T39" fmla="*/ 277 h 301"/>
                <a:gd name="T40" fmla="*/ 231 w 238"/>
                <a:gd name="T41" fmla="*/ 276 h 301"/>
                <a:gd name="T42" fmla="*/ 236 w 238"/>
                <a:gd name="T43" fmla="*/ 285 h 301"/>
                <a:gd name="T44" fmla="*/ 238 w 238"/>
                <a:gd name="T45" fmla="*/ 293 h 301"/>
                <a:gd name="T46" fmla="*/ 238 w 238"/>
                <a:gd name="T47" fmla="*/ 299 h 301"/>
                <a:gd name="T48" fmla="*/ 236 w 238"/>
                <a:gd name="T49" fmla="*/ 301 h 301"/>
                <a:gd name="T50" fmla="*/ 220 w 238"/>
                <a:gd name="T51" fmla="*/ 298 h 301"/>
                <a:gd name="T52" fmla="*/ 204 w 238"/>
                <a:gd name="T53" fmla="*/ 287 h 301"/>
                <a:gd name="T54" fmla="*/ 186 w 238"/>
                <a:gd name="T55" fmla="*/ 271 h 301"/>
                <a:gd name="T56" fmla="*/ 170 w 238"/>
                <a:gd name="T57" fmla="*/ 249 h 301"/>
                <a:gd name="T58" fmla="*/ 154 w 238"/>
                <a:gd name="T59" fmla="*/ 223 h 301"/>
                <a:gd name="T60" fmla="*/ 139 w 238"/>
                <a:gd name="T61" fmla="*/ 195 h 301"/>
                <a:gd name="T62" fmla="*/ 124 w 238"/>
                <a:gd name="T63" fmla="*/ 167 h 301"/>
                <a:gd name="T64" fmla="*/ 110 w 238"/>
                <a:gd name="T65" fmla="*/ 139 h 301"/>
                <a:gd name="T66" fmla="*/ 98 w 238"/>
                <a:gd name="T67" fmla="*/ 113 h 301"/>
                <a:gd name="T68" fmla="*/ 86 w 238"/>
                <a:gd name="T69" fmla="*/ 89 h 301"/>
                <a:gd name="T70" fmla="*/ 76 w 238"/>
                <a:gd name="T71" fmla="*/ 71 h 301"/>
                <a:gd name="T72" fmla="*/ 68 w 238"/>
                <a:gd name="T73" fmla="*/ 58 h 301"/>
                <a:gd name="T74" fmla="*/ 52 w 238"/>
                <a:gd name="T75" fmla="*/ 44 h 301"/>
                <a:gd name="T76" fmla="*/ 40 w 238"/>
                <a:gd name="T77" fmla="*/ 34 h 301"/>
                <a:gd name="T78" fmla="*/ 29 w 238"/>
                <a:gd name="T79" fmla="*/ 28 h 301"/>
                <a:gd name="T80" fmla="*/ 21 w 238"/>
                <a:gd name="T81" fmla="*/ 27 h 301"/>
                <a:gd name="T82" fmla="*/ 16 w 238"/>
                <a:gd name="T83" fmla="*/ 27 h 301"/>
                <a:gd name="T84" fmla="*/ 14 w 238"/>
                <a:gd name="T85" fmla="*/ 27 h 301"/>
                <a:gd name="T86" fmla="*/ 0 w 238"/>
                <a:gd name="T87" fmla="*/ 4 h 301"/>
                <a:gd name="T88" fmla="*/ 15 w 238"/>
                <a:gd name="T8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301">
                  <a:moveTo>
                    <a:pt x="15" y="0"/>
                  </a:moveTo>
                  <a:lnTo>
                    <a:pt x="30" y="4"/>
                  </a:lnTo>
                  <a:lnTo>
                    <a:pt x="44" y="13"/>
                  </a:lnTo>
                  <a:lnTo>
                    <a:pt x="59" y="27"/>
                  </a:lnTo>
                  <a:lnTo>
                    <a:pt x="74" y="46"/>
                  </a:lnTo>
                  <a:lnTo>
                    <a:pt x="89" y="68"/>
                  </a:lnTo>
                  <a:lnTo>
                    <a:pt x="103" y="92"/>
                  </a:lnTo>
                  <a:lnTo>
                    <a:pt x="116" y="117"/>
                  </a:lnTo>
                  <a:lnTo>
                    <a:pt x="130" y="143"/>
                  </a:lnTo>
                  <a:lnTo>
                    <a:pt x="142" y="168"/>
                  </a:lnTo>
                  <a:lnTo>
                    <a:pt x="154" y="191"/>
                  </a:lnTo>
                  <a:lnTo>
                    <a:pt x="165" y="212"/>
                  </a:lnTo>
                  <a:lnTo>
                    <a:pt x="179" y="235"/>
                  </a:lnTo>
                  <a:lnTo>
                    <a:pt x="191" y="252"/>
                  </a:lnTo>
                  <a:lnTo>
                    <a:pt x="201" y="263"/>
                  </a:lnTo>
                  <a:lnTo>
                    <a:pt x="211" y="271"/>
                  </a:lnTo>
                  <a:lnTo>
                    <a:pt x="218" y="275"/>
                  </a:lnTo>
                  <a:lnTo>
                    <a:pt x="224" y="277"/>
                  </a:lnTo>
                  <a:lnTo>
                    <a:pt x="227" y="277"/>
                  </a:lnTo>
                  <a:lnTo>
                    <a:pt x="229" y="277"/>
                  </a:lnTo>
                  <a:lnTo>
                    <a:pt x="231" y="276"/>
                  </a:lnTo>
                  <a:lnTo>
                    <a:pt x="236" y="285"/>
                  </a:lnTo>
                  <a:lnTo>
                    <a:pt x="238" y="293"/>
                  </a:lnTo>
                  <a:lnTo>
                    <a:pt x="238" y="299"/>
                  </a:lnTo>
                  <a:lnTo>
                    <a:pt x="236" y="301"/>
                  </a:lnTo>
                  <a:lnTo>
                    <a:pt x="220" y="298"/>
                  </a:lnTo>
                  <a:lnTo>
                    <a:pt x="204" y="287"/>
                  </a:lnTo>
                  <a:lnTo>
                    <a:pt x="186" y="271"/>
                  </a:lnTo>
                  <a:lnTo>
                    <a:pt x="170" y="249"/>
                  </a:lnTo>
                  <a:lnTo>
                    <a:pt x="154" y="223"/>
                  </a:lnTo>
                  <a:lnTo>
                    <a:pt x="139" y="195"/>
                  </a:lnTo>
                  <a:lnTo>
                    <a:pt x="124" y="167"/>
                  </a:lnTo>
                  <a:lnTo>
                    <a:pt x="110" y="139"/>
                  </a:lnTo>
                  <a:lnTo>
                    <a:pt x="98" y="113"/>
                  </a:lnTo>
                  <a:lnTo>
                    <a:pt x="86" y="89"/>
                  </a:lnTo>
                  <a:lnTo>
                    <a:pt x="76" y="71"/>
                  </a:lnTo>
                  <a:lnTo>
                    <a:pt x="68" y="58"/>
                  </a:lnTo>
                  <a:lnTo>
                    <a:pt x="52" y="44"/>
                  </a:lnTo>
                  <a:lnTo>
                    <a:pt x="40" y="34"/>
                  </a:lnTo>
                  <a:lnTo>
                    <a:pt x="29" y="28"/>
                  </a:lnTo>
                  <a:lnTo>
                    <a:pt x="21" y="27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0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2267" y="1593"/>
              <a:ext cx="234" cy="282"/>
            </a:xfrm>
            <a:custGeom>
              <a:avLst/>
              <a:gdLst>
                <a:gd name="T0" fmla="*/ 4 w 234"/>
                <a:gd name="T1" fmla="*/ 0 h 282"/>
                <a:gd name="T2" fmla="*/ 8 w 234"/>
                <a:gd name="T3" fmla="*/ 1 h 282"/>
                <a:gd name="T4" fmla="*/ 11 w 234"/>
                <a:gd name="T5" fmla="*/ 6 h 282"/>
                <a:gd name="T6" fmla="*/ 15 w 234"/>
                <a:gd name="T7" fmla="*/ 12 h 282"/>
                <a:gd name="T8" fmla="*/ 18 w 234"/>
                <a:gd name="T9" fmla="*/ 19 h 282"/>
                <a:gd name="T10" fmla="*/ 22 w 234"/>
                <a:gd name="T11" fmla="*/ 23 h 282"/>
                <a:gd name="T12" fmla="*/ 23 w 234"/>
                <a:gd name="T13" fmla="*/ 26 h 282"/>
                <a:gd name="T14" fmla="*/ 25 w 234"/>
                <a:gd name="T15" fmla="*/ 34 h 282"/>
                <a:gd name="T16" fmla="*/ 32 w 234"/>
                <a:gd name="T17" fmla="*/ 44 h 282"/>
                <a:gd name="T18" fmla="*/ 44 w 234"/>
                <a:gd name="T19" fmla="*/ 57 h 282"/>
                <a:gd name="T20" fmla="*/ 58 w 234"/>
                <a:gd name="T21" fmla="*/ 73 h 282"/>
                <a:gd name="T22" fmla="*/ 74 w 234"/>
                <a:gd name="T23" fmla="*/ 89 h 282"/>
                <a:gd name="T24" fmla="*/ 93 w 234"/>
                <a:gd name="T25" fmla="*/ 107 h 282"/>
                <a:gd name="T26" fmla="*/ 112 w 234"/>
                <a:gd name="T27" fmla="*/ 124 h 282"/>
                <a:gd name="T28" fmla="*/ 131 w 234"/>
                <a:gd name="T29" fmla="*/ 141 h 282"/>
                <a:gd name="T30" fmla="*/ 148 w 234"/>
                <a:gd name="T31" fmla="*/ 156 h 282"/>
                <a:gd name="T32" fmla="*/ 165 w 234"/>
                <a:gd name="T33" fmla="*/ 170 h 282"/>
                <a:gd name="T34" fmla="*/ 178 w 234"/>
                <a:gd name="T35" fmla="*/ 182 h 282"/>
                <a:gd name="T36" fmla="*/ 187 w 234"/>
                <a:gd name="T37" fmla="*/ 191 h 282"/>
                <a:gd name="T38" fmla="*/ 196 w 234"/>
                <a:gd name="T39" fmla="*/ 202 h 282"/>
                <a:gd name="T40" fmla="*/ 206 w 234"/>
                <a:gd name="T41" fmla="*/ 214 h 282"/>
                <a:gd name="T42" fmla="*/ 214 w 234"/>
                <a:gd name="T43" fmla="*/ 227 h 282"/>
                <a:gd name="T44" fmla="*/ 221 w 234"/>
                <a:gd name="T45" fmla="*/ 241 h 282"/>
                <a:gd name="T46" fmla="*/ 227 w 234"/>
                <a:gd name="T47" fmla="*/ 254 h 282"/>
                <a:gd name="T48" fmla="*/ 231 w 234"/>
                <a:gd name="T49" fmla="*/ 265 h 282"/>
                <a:gd name="T50" fmla="*/ 234 w 234"/>
                <a:gd name="T51" fmla="*/ 274 h 282"/>
                <a:gd name="T52" fmla="*/ 234 w 234"/>
                <a:gd name="T53" fmla="*/ 280 h 282"/>
                <a:gd name="T54" fmla="*/ 231 w 234"/>
                <a:gd name="T55" fmla="*/ 282 h 282"/>
                <a:gd name="T56" fmla="*/ 228 w 234"/>
                <a:gd name="T57" fmla="*/ 282 h 282"/>
                <a:gd name="T58" fmla="*/ 224 w 234"/>
                <a:gd name="T59" fmla="*/ 280 h 282"/>
                <a:gd name="T60" fmla="*/ 222 w 234"/>
                <a:gd name="T61" fmla="*/ 278 h 282"/>
                <a:gd name="T62" fmla="*/ 220 w 234"/>
                <a:gd name="T63" fmla="*/ 275 h 282"/>
                <a:gd name="T64" fmla="*/ 217 w 234"/>
                <a:gd name="T65" fmla="*/ 272 h 282"/>
                <a:gd name="T66" fmla="*/ 216 w 234"/>
                <a:gd name="T67" fmla="*/ 270 h 282"/>
                <a:gd name="T68" fmla="*/ 215 w 234"/>
                <a:gd name="T69" fmla="*/ 267 h 282"/>
                <a:gd name="T70" fmla="*/ 215 w 234"/>
                <a:gd name="T71" fmla="*/ 265 h 282"/>
                <a:gd name="T72" fmla="*/ 214 w 234"/>
                <a:gd name="T73" fmla="*/ 265 h 282"/>
                <a:gd name="T74" fmla="*/ 199 w 234"/>
                <a:gd name="T75" fmla="*/ 236 h 282"/>
                <a:gd name="T76" fmla="*/ 178 w 234"/>
                <a:gd name="T77" fmla="*/ 209 h 282"/>
                <a:gd name="T78" fmla="*/ 153 w 234"/>
                <a:gd name="T79" fmla="*/ 183 h 282"/>
                <a:gd name="T80" fmla="*/ 126 w 234"/>
                <a:gd name="T81" fmla="*/ 159 h 282"/>
                <a:gd name="T82" fmla="*/ 99 w 234"/>
                <a:gd name="T83" fmla="*/ 136 h 282"/>
                <a:gd name="T84" fmla="*/ 73 w 234"/>
                <a:gd name="T85" fmla="*/ 114 h 282"/>
                <a:gd name="T86" fmla="*/ 49 w 234"/>
                <a:gd name="T87" fmla="*/ 92 h 282"/>
                <a:gd name="T88" fmla="*/ 29 w 234"/>
                <a:gd name="T89" fmla="*/ 70 h 282"/>
                <a:gd name="T90" fmla="*/ 12 w 234"/>
                <a:gd name="T91" fmla="*/ 49 h 282"/>
                <a:gd name="T92" fmla="*/ 5 w 234"/>
                <a:gd name="T93" fmla="*/ 34 h 282"/>
                <a:gd name="T94" fmla="*/ 2 w 234"/>
                <a:gd name="T95" fmla="*/ 21 h 282"/>
                <a:gd name="T96" fmla="*/ 0 w 234"/>
                <a:gd name="T97" fmla="*/ 12 h 282"/>
                <a:gd name="T98" fmla="*/ 2 w 234"/>
                <a:gd name="T99" fmla="*/ 5 h 282"/>
                <a:gd name="T100" fmla="*/ 3 w 234"/>
                <a:gd name="T101" fmla="*/ 1 h 282"/>
                <a:gd name="T102" fmla="*/ 4 w 234"/>
                <a:gd name="T10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4" h="282">
                  <a:moveTo>
                    <a:pt x="4" y="0"/>
                  </a:moveTo>
                  <a:lnTo>
                    <a:pt x="8" y="1"/>
                  </a:lnTo>
                  <a:lnTo>
                    <a:pt x="11" y="6"/>
                  </a:lnTo>
                  <a:lnTo>
                    <a:pt x="15" y="12"/>
                  </a:lnTo>
                  <a:lnTo>
                    <a:pt x="18" y="19"/>
                  </a:lnTo>
                  <a:lnTo>
                    <a:pt x="22" y="23"/>
                  </a:lnTo>
                  <a:lnTo>
                    <a:pt x="23" y="26"/>
                  </a:lnTo>
                  <a:lnTo>
                    <a:pt x="25" y="34"/>
                  </a:lnTo>
                  <a:lnTo>
                    <a:pt x="32" y="44"/>
                  </a:lnTo>
                  <a:lnTo>
                    <a:pt x="44" y="57"/>
                  </a:lnTo>
                  <a:lnTo>
                    <a:pt x="58" y="73"/>
                  </a:lnTo>
                  <a:lnTo>
                    <a:pt x="74" y="89"/>
                  </a:lnTo>
                  <a:lnTo>
                    <a:pt x="93" y="107"/>
                  </a:lnTo>
                  <a:lnTo>
                    <a:pt x="112" y="124"/>
                  </a:lnTo>
                  <a:lnTo>
                    <a:pt x="131" y="141"/>
                  </a:lnTo>
                  <a:lnTo>
                    <a:pt x="148" y="156"/>
                  </a:lnTo>
                  <a:lnTo>
                    <a:pt x="165" y="170"/>
                  </a:lnTo>
                  <a:lnTo>
                    <a:pt x="178" y="182"/>
                  </a:lnTo>
                  <a:lnTo>
                    <a:pt x="187" y="191"/>
                  </a:lnTo>
                  <a:lnTo>
                    <a:pt x="196" y="202"/>
                  </a:lnTo>
                  <a:lnTo>
                    <a:pt x="206" y="214"/>
                  </a:lnTo>
                  <a:lnTo>
                    <a:pt x="214" y="227"/>
                  </a:lnTo>
                  <a:lnTo>
                    <a:pt x="221" y="241"/>
                  </a:lnTo>
                  <a:lnTo>
                    <a:pt x="227" y="254"/>
                  </a:lnTo>
                  <a:lnTo>
                    <a:pt x="231" y="265"/>
                  </a:lnTo>
                  <a:lnTo>
                    <a:pt x="234" y="274"/>
                  </a:lnTo>
                  <a:lnTo>
                    <a:pt x="234" y="280"/>
                  </a:lnTo>
                  <a:lnTo>
                    <a:pt x="231" y="282"/>
                  </a:lnTo>
                  <a:lnTo>
                    <a:pt x="228" y="282"/>
                  </a:lnTo>
                  <a:lnTo>
                    <a:pt x="224" y="280"/>
                  </a:lnTo>
                  <a:lnTo>
                    <a:pt x="222" y="278"/>
                  </a:lnTo>
                  <a:lnTo>
                    <a:pt x="220" y="275"/>
                  </a:lnTo>
                  <a:lnTo>
                    <a:pt x="217" y="272"/>
                  </a:lnTo>
                  <a:lnTo>
                    <a:pt x="216" y="270"/>
                  </a:lnTo>
                  <a:lnTo>
                    <a:pt x="215" y="267"/>
                  </a:lnTo>
                  <a:lnTo>
                    <a:pt x="215" y="265"/>
                  </a:lnTo>
                  <a:lnTo>
                    <a:pt x="214" y="265"/>
                  </a:lnTo>
                  <a:lnTo>
                    <a:pt x="199" y="236"/>
                  </a:lnTo>
                  <a:lnTo>
                    <a:pt x="178" y="209"/>
                  </a:lnTo>
                  <a:lnTo>
                    <a:pt x="153" y="183"/>
                  </a:lnTo>
                  <a:lnTo>
                    <a:pt x="126" y="159"/>
                  </a:lnTo>
                  <a:lnTo>
                    <a:pt x="99" y="136"/>
                  </a:lnTo>
                  <a:lnTo>
                    <a:pt x="73" y="114"/>
                  </a:lnTo>
                  <a:lnTo>
                    <a:pt x="49" y="92"/>
                  </a:lnTo>
                  <a:lnTo>
                    <a:pt x="29" y="70"/>
                  </a:lnTo>
                  <a:lnTo>
                    <a:pt x="12" y="49"/>
                  </a:lnTo>
                  <a:lnTo>
                    <a:pt x="5" y="34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419" y="1749"/>
              <a:ext cx="78" cy="49"/>
            </a:xfrm>
            <a:custGeom>
              <a:avLst/>
              <a:gdLst>
                <a:gd name="T0" fmla="*/ 47 w 78"/>
                <a:gd name="T1" fmla="*/ 0 h 49"/>
                <a:gd name="T2" fmla="*/ 57 w 78"/>
                <a:gd name="T3" fmla="*/ 3 h 49"/>
                <a:gd name="T4" fmla="*/ 67 w 78"/>
                <a:gd name="T5" fmla="*/ 8 h 49"/>
                <a:gd name="T6" fmla="*/ 72 w 78"/>
                <a:gd name="T7" fmla="*/ 14 h 49"/>
                <a:gd name="T8" fmla="*/ 77 w 78"/>
                <a:gd name="T9" fmla="*/ 19 h 49"/>
                <a:gd name="T10" fmla="*/ 78 w 78"/>
                <a:gd name="T11" fmla="*/ 21 h 49"/>
                <a:gd name="T12" fmla="*/ 60 w 78"/>
                <a:gd name="T13" fmla="*/ 28 h 49"/>
                <a:gd name="T14" fmla="*/ 60 w 78"/>
                <a:gd name="T15" fmla="*/ 26 h 49"/>
                <a:gd name="T16" fmla="*/ 57 w 78"/>
                <a:gd name="T17" fmla="*/ 22 h 49"/>
                <a:gd name="T18" fmla="*/ 54 w 78"/>
                <a:gd name="T19" fmla="*/ 19 h 49"/>
                <a:gd name="T20" fmla="*/ 48 w 78"/>
                <a:gd name="T21" fmla="*/ 16 h 49"/>
                <a:gd name="T22" fmla="*/ 41 w 78"/>
                <a:gd name="T23" fmla="*/ 15 h 49"/>
                <a:gd name="T24" fmla="*/ 31 w 78"/>
                <a:gd name="T25" fmla="*/ 17 h 49"/>
                <a:gd name="T26" fmla="*/ 21 w 78"/>
                <a:gd name="T27" fmla="*/ 24 h 49"/>
                <a:gd name="T28" fmla="*/ 15 w 78"/>
                <a:gd name="T29" fmla="*/ 31 h 49"/>
                <a:gd name="T30" fmla="*/ 11 w 78"/>
                <a:gd name="T31" fmla="*/ 38 h 49"/>
                <a:gd name="T32" fmla="*/ 10 w 78"/>
                <a:gd name="T33" fmla="*/ 43 h 49"/>
                <a:gd name="T34" fmla="*/ 10 w 78"/>
                <a:gd name="T35" fmla="*/ 46 h 49"/>
                <a:gd name="T36" fmla="*/ 2 w 78"/>
                <a:gd name="T37" fmla="*/ 49 h 49"/>
                <a:gd name="T38" fmla="*/ 1 w 78"/>
                <a:gd name="T39" fmla="*/ 48 h 49"/>
                <a:gd name="T40" fmla="*/ 0 w 78"/>
                <a:gd name="T41" fmla="*/ 43 h 49"/>
                <a:gd name="T42" fmla="*/ 0 w 78"/>
                <a:gd name="T43" fmla="*/ 36 h 49"/>
                <a:gd name="T44" fmla="*/ 2 w 78"/>
                <a:gd name="T45" fmla="*/ 27 h 49"/>
                <a:gd name="T46" fmla="*/ 9 w 78"/>
                <a:gd name="T47" fmla="*/ 16 h 49"/>
                <a:gd name="T48" fmla="*/ 21 w 78"/>
                <a:gd name="T49" fmla="*/ 6 h 49"/>
                <a:gd name="T50" fmla="*/ 35 w 78"/>
                <a:gd name="T51" fmla="*/ 0 h 49"/>
                <a:gd name="T52" fmla="*/ 47 w 78"/>
                <a:gd name="T5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49">
                  <a:moveTo>
                    <a:pt x="47" y="0"/>
                  </a:moveTo>
                  <a:lnTo>
                    <a:pt x="57" y="3"/>
                  </a:lnTo>
                  <a:lnTo>
                    <a:pt x="67" y="8"/>
                  </a:lnTo>
                  <a:lnTo>
                    <a:pt x="72" y="14"/>
                  </a:lnTo>
                  <a:lnTo>
                    <a:pt x="77" y="19"/>
                  </a:lnTo>
                  <a:lnTo>
                    <a:pt x="78" y="21"/>
                  </a:lnTo>
                  <a:lnTo>
                    <a:pt x="60" y="28"/>
                  </a:lnTo>
                  <a:lnTo>
                    <a:pt x="60" y="26"/>
                  </a:lnTo>
                  <a:lnTo>
                    <a:pt x="57" y="22"/>
                  </a:lnTo>
                  <a:lnTo>
                    <a:pt x="54" y="19"/>
                  </a:lnTo>
                  <a:lnTo>
                    <a:pt x="48" y="16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1" y="24"/>
                  </a:lnTo>
                  <a:lnTo>
                    <a:pt x="15" y="31"/>
                  </a:lnTo>
                  <a:lnTo>
                    <a:pt x="11" y="38"/>
                  </a:lnTo>
                  <a:lnTo>
                    <a:pt x="10" y="43"/>
                  </a:lnTo>
                  <a:lnTo>
                    <a:pt x="10" y="46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9" y="16"/>
                  </a:lnTo>
                  <a:lnTo>
                    <a:pt x="21" y="6"/>
                  </a:lnTo>
                  <a:lnTo>
                    <a:pt x="35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461127" y="2741940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SHOPPING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61126" y="3462964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039314" y="1380051"/>
            <a:ext cx="4528973" cy="5477949"/>
            <a:chOff x="834" y="681"/>
            <a:chExt cx="2706" cy="3273"/>
          </a:xfrm>
        </p:grpSpPr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4" y="1694"/>
              <a:ext cx="340" cy="332"/>
            </a:xfrm>
            <a:custGeom>
              <a:avLst/>
              <a:gdLst>
                <a:gd name="T0" fmla="*/ 251 w 300"/>
                <a:gd name="T1" fmla="*/ 0 h 300"/>
                <a:gd name="T2" fmla="*/ 49 w 300"/>
                <a:gd name="T3" fmla="*/ 0 h 300"/>
                <a:gd name="T4" fmla="*/ 0 w 300"/>
                <a:gd name="T5" fmla="*/ 49 h 300"/>
                <a:gd name="T6" fmla="*/ 0 w 300"/>
                <a:gd name="T7" fmla="*/ 251 h 300"/>
                <a:gd name="T8" fmla="*/ 49 w 300"/>
                <a:gd name="T9" fmla="*/ 300 h 300"/>
                <a:gd name="T10" fmla="*/ 251 w 300"/>
                <a:gd name="T11" fmla="*/ 300 h 300"/>
                <a:gd name="T12" fmla="*/ 300 w 300"/>
                <a:gd name="T13" fmla="*/ 251 h 300"/>
                <a:gd name="T14" fmla="*/ 300 w 300"/>
                <a:gd name="T15" fmla="*/ 49 h 300"/>
                <a:gd name="T16" fmla="*/ 251 w 300"/>
                <a:gd name="T17" fmla="*/ 0 h 300"/>
                <a:gd name="T18" fmla="*/ 270 w 300"/>
                <a:gd name="T19" fmla="*/ 216 h 300"/>
                <a:gd name="T20" fmla="*/ 259 w 300"/>
                <a:gd name="T21" fmla="*/ 236 h 300"/>
                <a:gd name="T22" fmla="*/ 51 w 300"/>
                <a:gd name="T23" fmla="*/ 236 h 300"/>
                <a:gd name="T24" fmla="*/ 58 w 300"/>
                <a:gd name="T25" fmla="*/ 202 h 300"/>
                <a:gd name="T26" fmla="*/ 74 w 300"/>
                <a:gd name="T27" fmla="*/ 197 h 300"/>
                <a:gd name="T28" fmla="*/ 74 w 300"/>
                <a:gd name="T29" fmla="*/ 191 h 300"/>
                <a:gd name="T30" fmla="*/ 77 w 300"/>
                <a:gd name="T31" fmla="*/ 179 h 300"/>
                <a:gd name="T32" fmla="*/ 59 w 300"/>
                <a:gd name="T33" fmla="*/ 132 h 300"/>
                <a:gd name="T34" fmla="*/ 131 w 300"/>
                <a:gd name="T35" fmla="*/ 60 h 300"/>
                <a:gd name="T36" fmla="*/ 203 w 300"/>
                <a:gd name="T37" fmla="*/ 132 h 300"/>
                <a:gd name="T38" fmla="*/ 202 w 300"/>
                <a:gd name="T39" fmla="*/ 148 h 300"/>
                <a:gd name="T40" fmla="*/ 203 w 300"/>
                <a:gd name="T41" fmla="*/ 148 h 300"/>
                <a:gd name="T42" fmla="*/ 226 w 300"/>
                <a:gd name="T43" fmla="*/ 159 h 300"/>
                <a:gd name="T44" fmla="*/ 234 w 300"/>
                <a:gd name="T45" fmla="*/ 176 h 300"/>
                <a:gd name="T46" fmla="*/ 235 w 300"/>
                <a:gd name="T47" fmla="*/ 185 h 300"/>
                <a:gd name="T48" fmla="*/ 243 w 300"/>
                <a:gd name="T49" fmla="*/ 185 h 300"/>
                <a:gd name="T50" fmla="*/ 270 w 300"/>
                <a:gd name="T51" fmla="*/ 21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0" h="300">
                  <a:moveTo>
                    <a:pt x="25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78"/>
                    <a:pt x="22" y="300"/>
                    <a:pt x="49" y="300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78" y="300"/>
                    <a:pt x="300" y="278"/>
                    <a:pt x="300" y="251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300" y="22"/>
                    <a:pt x="278" y="0"/>
                    <a:pt x="251" y="0"/>
                  </a:cubicBezTo>
                  <a:close/>
                  <a:moveTo>
                    <a:pt x="270" y="216"/>
                  </a:moveTo>
                  <a:cubicBezTo>
                    <a:pt x="270" y="225"/>
                    <a:pt x="265" y="232"/>
                    <a:pt x="259" y="236"/>
                  </a:cubicBezTo>
                  <a:cubicBezTo>
                    <a:pt x="51" y="236"/>
                    <a:pt x="51" y="236"/>
                    <a:pt x="51" y="236"/>
                  </a:cubicBezTo>
                  <a:cubicBezTo>
                    <a:pt x="43" y="228"/>
                    <a:pt x="45" y="209"/>
                    <a:pt x="58" y="202"/>
                  </a:cubicBezTo>
                  <a:cubicBezTo>
                    <a:pt x="63" y="199"/>
                    <a:pt x="68" y="198"/>
                    <a:pt x="74" y="197"/>
                  </a:cubicBezTo>
                  <a:cubicBezTo>
                    <a:pt x="73" y="195"/>
                    <a:pt x="73" y="193"/>
                    <a:pt x="74" y="191"/>
                  </a:cubicBezTo>
                  <a:cubicBezTo>
                    <a:pt x="74" y="187"/>
                    <a:pt x="75" y="183"/>
                    <a:pt x="77" y="179"/>
                  </a:cubicBezTo>
                  <a:cubicBezTo>
                    <a:pt x="66" y="167"/>
                    <a:pt x="59" y="150"/>
                    <a:pt x="59" y="132"/>
                  </a:cubicBezTo>
                  <a:cubicBezTo>
                    <a:pt x="59" y="92"/>
                    <a:pt x="91" y="60"/>
                    <a:pt x="131" y="60"/>
                  </a:cubicBezTo>
                  <a:cubicBezTo>
                    <a:pt x="171" y="60"/>
                    <a:pt x="203" y="92"/>
                    <a:pt x="203" y="132"/>
                  </a:cubicBezTo>
                  <a:cubicBezTo>
                    <a:pt x="203" y="137"/>
                    <a:pt x="203" y="143"/>
                    <a:pt x="202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12" y="148"/>
                    <a:pt x="220" y="152"/>
                    <a:pt x="226" y="159"/>
                  </a:cubicBezTo>
                  <a:cubicBezTo>
                    <a:pt x="230" y="164"/>
                    <a:pt x="233" y="170"/>
                    <a:pt x="234" y="176"/>
                  </a:cubicBezTo>
                  <a:cubicBezTo>
                    <a:pt x="235" y="179"/>
                    <a:pt x="235" y="182"/>
                    <a:pt x="235" y="185"/>
                  </a:cubicBezTo>
                  <a:cubicBezTo>
                    <a:pt x="238" y="185"/>
                    <a:pt x="240" y="184"/>
                    <a:pt x="243" y="185"/>
                  </a:cubicBezTo>
                  <a:cubicBezTo>
                    <a:pt x="259" y="187"/>
                    <a:pt x="272" y="199"/>
                    <a:pt x="270" y="21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901" y="1760"/>
              <a:ext cx="163" cy="132"/>
            </a:xfrm>
            <a:custGeom>
              <a:avLst/>
              <a:gdLst>
                <a:gd name="T0" fmla="*/ 54 w 144"/>
                <a:gd name="T1" fmla="*/ 97 h 119"/>
                <a:gd name="T2" fmla="*/ 61 w 144"/>
                <a:gd name="T3" fmla="*/ 98 h 119"/>
                <a:gd name="T4" fmla="*/ 61 w 144"/>
                <a:gd name="T5" fmla="*/ 88 h 119"/>
                <a:gd name="T6" fmla="*/ 99 w 144"/>
                <a:gd name="T7" fmla="*/ 55 h 119"/>
                <a:gd name="T8" fmla="*/ 132 w 144"/>
                <a:gd name="T9" fmla="*/ 89 h 119"/>
                <a:gd name="T10" fmla="*/ 143 w 144"/>
                <a:gd name="T11" fmla="*/ 88 h 119"/>
                <a:gd name="T12" fmla="*/ 144 w 144"/>
                <a:gd name="T13" fmla="*/ 72 h 119"/>
                <a:gd name="T14" fmla="*/ 72 w 144"/>
                <a:gd name="T15" fmla="*/ 0 h 119"/>
                <a:gd name="T16" fmla="*/ 0 w 144"/>
                <a:gd name="T17" fmla="*/ 72 h 119"/>
                <a:gd name="T18" fmla="*/ 18 w 144"/>
                <a:gd name="T19" fmla="*/ 119 h 119"/>
                <a:gd name="T20" fmla="*/ 54 w 144"/>
                <a:gd name="T21" fmla="*/ 9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19">
                  <a:moveTo>
                    <a:pt x="54" y="97"/>
                  </a:moveTo>
                  <a:cubicBezTo>
                    <a:pt x="57" y="97"/>
                    <a:pt x="59" y="98"/>
                    <a:pt x="61" y="98"/>
                  </a:cubicBezTo>
                  <a:cubicBezTo>
                    <a:pt x="61" y="95"/>
                    <a:pt x="60" y="91"/>
                    <a:pt x="61" y="88"/>
                  </a:cubicBezTo>
                  <a:cubicBezTo>
                    <a:pt x="62" y="68"/>
                    <a:pt x="79" y="55"/>
                    <a:pt x="99" y="55"/>
                  </a:cubicBezTo>
                  <a:cubicBezTo>
                    <a:pt x="117" y="55"/>
                    <a:pt x="131" y="72"/>
                    <a:pt x="132" y="89"/>
                  </a:cubicBezTo>
                  <a:cubicBezTo>
                    <a:pt x="135" y="88"/>
                    <a:pt x="139" y="87"/>
                    <a:pt x="143" y="88"/>
                  </a:cubicBezTo>
                  <a:cubicBezTo>
                    <a:pt x="144" y="83"/>
                    <a:pt x="144" y="77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90"/>
                    <a:pt x="7" y="107"/>
                    <a:pt x="18" y="119"/>
                  </a:cubicBezTo>
                  <a:cubicBezTo>
                    <a:pt x="24" y="105"/>
                    <a:pt x="38" y="97"/>
                    <a:pt x="54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883" y="1821"/>
              <a:ext cx="259" cy="134"/>
            </a:xfrm>
            <a:custGeom>
              <a:avLst/>
              <a:gdLst>
                <a:gd name="T0" fmla="*/ 200 w 229"/>
                <a:gd name="T1" fmla="*/ 70 h 121"/>
                <a:gd name="T2" fmla="*/ 192 w 229"/>
                <a:gd name="T3" fmla="*/ 70 h 121"/>
                <a:gd name="T4" fmla="*/ 191 w 229"/>
                <a:gd name="T5" fmla="*/ 61 h 121"/>
                <a:gd name="T6" fmla="*/ 183 w 229"/>
                <a:gd name="T7" fmla="*/ 44 h 121"/>
                <a:gd name="T8" fmla="*/ 160 w 229"/>
                <a:gd name="T9" fmla="*/ 33 h 121"/>
                <a:gd name="T10" fmla="*/ 159 w 229"/>
                <a:gd name="T11" fmla="*/ 33 h 121"/>
                <a:gd name="T12" fmla="*/ 148 w 229"/>
                <a:gd name="T13" fmla="*/ 34 h 121"/>
                <a:gd name="T14" fmla="*/ 115 w 229"/>
                <a:gd name="T15" fmla="*/ 0 h 121"/>
                <a:gd name="T16" fmla="*/ 77 w 229"/>
                <a:gd name="T17" fmla="*/ 33 h 121"/>
                <a:gd name="T18" fmla="*/ 77 w 229"/>
                <a:gd name="T19" fmla="*/ 43 h 121"/>
                <a:gd name="T20" fmla="*/ 70 w 229"/>
                <a:gd name="T21" fmla="*/ 42 h 121"/>
                <a:gd name="T22" fmla="*/ 34 w 229"/>
                <a:gd name="T23" fmla="*/ 64 h 121"/>
                <a:gd name="T24" fmla="*/ 31 w 229"/>
                <a:gd name="T25" fmla="*/ 76 h 121"/>
                <a:gd name="T26" fmla="*/ 31 w 229"/>
                <a:gd name="T27" fmla="*/ 82 h 121"/>
                <a:gd name="T28" fmla="*/ 15 w 229"/>
                <a:gd name="T29" fmla="*/ 87 h 121"/>
                <a:gd name="T30" fmla="*/ 8 w 229"/>
                <a:gd name="T31" fmla="*/ 121 h 121"/>
                <a:gd name="T32" fmla="*/ 216 w 229"/>
                <a:gd name="T33" fmla="*/ 121 h 121"/>
                <a:gd name="T34" fmla="*/ 227 w 229"/>
                <a:gd name="T35" fmla="*/ 101 h 121"/>
                <a:gd name="T36" fmla="*/ 200 w 229"/>
                <a:gd name="T3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9" h="121">
                  <a:moveTo>
                    <a:pt x="200" y="70"/>
                  </a:moveTo>
                  <a:cubicBezTo>
                    <a:pt x="197" y="70"/>
                    <a:pt x="195" y="70"/>
                    <a:pt x="192" y="70"/>
                  </a:cubicBezTo>
                  <a:cubicBezTo>
                    <a:pt x="192" y="67"/>
                    <a:pt x="192" y="64"/>
                    <a:pt x="191" y="61"/>
                  </a:cubicBezTo>
                  <a:cubicBezTo>
                    <a:pt x="190" y="55"/>
                    <a:pt x="187" y="49"/>
                    <a:pt x="183" y="44"/>
                  </a:cubicBezTo>
                  <a:cubicBezTo>
                    <a:pt x="177" y="37"/>
                    <a:pt x="169" y="33"/>
                    <a:pt x="160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5" y="32"/>
                    <a:pt x="151" y="33"/>
                    <a:pt x="148" y="34"/>
                  </a:cubicBezTo>
                  <a:cubicBezTo>
                    <a:pt x="147" y="17"/>
                    <a:pt x="133" y="0"/>
                    <a:pt x="115" y="0"/>
                  </a:cubicBezTo>
                  <a:cubicBezTo>
                    <a:pt x="95" y="0"/>
                    <a:pt x="78" y="13"/>
                    <a:pt x="77" y="33"/>
                  </a:cubicBezTo>
                  <a:cubicBezTo>
                    <a:pt x="76" y="36"/>
                    <a:pt x="77" y="40"/>
                    <a:pt x="77" y="43"/>
                  </a:cubicBezTo>
                  <a:cubicBezTo>
                    <a:pt x="75" y="43"/>
                    <a:pt x="73" y="42"/>
                    <a:pt x="70" y="42"/>
                  </a:cubicBezTo>
                  <a:cubicBezTo>
                    <a:pt x="54" y="42"/>
                    <a:pt x="40" y="50"/>
                    <a:pt x="34" y="64"/>
                  </a:cubicBezTo>
                  <a:cubicBezTo>
                    <a:pt x="32" y="68"/>
                    <a:pt x="31" y="72"/>
                    <a:pt x="31" y="76"/>
                  </a:cubicBezTo>
                  <a:cubicBezTo>
                    <a:pt x="30" y="78"/>
                    <a:pt x="30" y="80"/>
                    <a:pt x="31" y="82"/>
                  </a:cubicBezTo>
                  <a:cubicBezTo>
                    <a:pt x="25" y="83"/>
                    <a:pt x="20" y="84"/>
                    <a:pt x="15" y="87"/>
                  </a:cubicBezTo>
                  <a:cubicBezTo>
                    <a:pt x="2" y="94"/>
                    <a:pt x="0" y="113"/>
                    <a:pt x="8" y="121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22" y="117"/>
                    <a:pt x="227" y="110"/>
                    <a:pt x="227" y="101"/>
                  </a:cubicBezTo>
                  <a:cubicBezTo>
                    <a:pt x="229" y="84"/>
                    <a:pt x="216" y="72"/>
                    <a:pt x="200" y="7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3200" y="1694"/>
              <a:ext cx="340" cy="332"/>
            </a:xfrm>
            <a:custGeom>
              <a:avLst/>
              <a:gdLst>
                <a:gd name="T0" fmla="*/ 251 w 300"/>
                <a:gd name="T1" fmla="*/ 0 h 300"/>
                <a:gd name="T2" fmla="*/ 49 w 300"/>
                <a:gd name="T3" fmla="*/ 0 h 300"/>
                <a:gd name="T4" fmla="*/ 0 w 300"/>
                <a:gd name="T5" fmla="*/ 49 h 300"/>
                <a:gd name="T6" fmla="*/ 0 w 300"/>
                <a:gd name="T7" fmla="*/ 251 h 300"/>
                <a:gd name="T8" fmla="*/ 49 w 300"/>
                <a:gd name="T9" fmla="*/ 300 h 300"/>
                <a:gd name="T10" fmla="*/ 251 w 300"/>
                <a:gd name="T11" fmla="*/ 300 h 300"/>
                <a:gd name="T12" fmla="*/ 300 w 300"/>
                <a:gd name="T13" fmla="*/ 251 h 300"/>
                <a:gd name="T14" fmla="*/ 300 w 300"/>
                <a:gd name="T15" fmla="*/ 49 h 300"/>
                <a:gd name="T16" fmla="*/ 251 w 300"/>
                <a:gd name="T17" fmla="*/ 0 h 300"/>
                <a:gd name="T18" fmla="*/ 240 w 300"/>
                <a:gd name="T19" fmla="*/ 60 h 300"/>
                <a:gd name="T20" fmla="*/ 240 w 300"/>
                <a:gd name="T21" fmla="*/ 64 h 300"/>
                <a:gd name="T22" fmla="*/ 240 w 300"/>
                <a:gd name="T23" fmla="*/ 236 h 300"/>
                <a:gd name="T24" fmla="*/ 240 w 300"/>
                <a:gd name="T25" fmla="*/ 244 h 300"/>
                <a:gd name="T26" fmla="*/ 240 w 300"/>
                <a:gd name="T27" fmla="*/ 252 h 300"/>
                <a:gd name="T28" fmla="*/ 60 w 300"/>
                <a:gd name="T29" fmla="*/ 252 h 300"/>
                <a:gd name="T30" fmla="*/ 60 w 300"/>
                <a:gd name="T31" fmla="*/ 244 h 300"/>
                <a:gd name="T32" fmla="*/ 60 w 300"/>
                <a:gd name="T33" fmla="*/ 236 h 300"/>
                <a:gd name="T34" fmla="*/ 60 w 300"/>
                <a:gd name="T35" fmla="*/ 64 h 300"/>
                <a:gd name="T36" fmla="*/ 60 w 300"/>
                <a:gd name="T37" fmla="*/ 60 h 300"/>
                <a:gd name="T38" fmla="*/ 60 w 300"/>
                <a:gd name="T39" fmla="*/ 48 h 300"/>
                <a:gd name="T40" fmla="*/ 240 w 300"/>
                <a:gd name="T41" fmla="*/ 48 h 300"/>
                <a:gd name="T42" fmla="*/ 240 w 300"/>
                <a:gd name="T43" fmla="*/ 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0" h="300">
                  <a:moveTo>
                    <a:pt x="25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78"/>
                    <a:pt x="22" y="300"/>
                    <a:pt x="49" y="300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78" y="300"/>
                    <a:pt x="300" y="278"/>
                    <a:pt x="300" y="251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300" y="22"/>
                    <a:pt x="278" y="0"/>
                    <a:pt x="251" y="0"/>
                  </a:cubicBezTo>
                  <a:close/>
                  <a:moveTo>
                    <a:pt x="240" y="60"/>
                  </a:moveTo>
                  <a:cubicBezTo>
                    <a:pt x="240" y="64"/>
                    <a:pt x="240" y="64"/>
                    <a:pt x="240" y="64"/>
                  </a:cubicBezTo>
                  <a:cubicBezTo>
                    <a:pt x="240" y="236"/>
                    <a:pt x="240" y="236"/>
                    <a:pt x="240" y="236"/>
                  </a:cubicBezTo>
                  <a:cubicBezTo>
                    <a:pt x="240" y="244"/>
                    <a:pt x="240" y="244"/>
                    <a:pt x="240" y="244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60" y="244"/>
                    <a:pt x="60" y="244"/>
                    <a:pt x="60" y="244"/>
                  </a:cubicBezTo>
                  <a:cubicBezTo>
                    <a:pt x="60" y="236"/>
                    <a:pt x="60" y="236"/>
                    <a:pt x="60" y="236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40" y="48"/>
                    <a:pt x="240" y="48"/>
                    <a:pt x="240" y="48"/>
                  </a:cubicBezTo>
                  <a:lnTo>
                    <a:pt x="240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3268" y="1765"/>
              <a:ext cx="204" cy="190"/>
            </a:xfrm>
            <a:custGeom>
              <a:avLst/>
              <a:gdLst>
                <a:gd name="T0" fmla="*/ 0 w 204"/>
                <a:gd name="T1" fmla="*/ 190 h 190"/>
                <a:gd name="T2" fmla="*/ 204 w 204"/>
                <a:gd name="T3" fmla="*/ 190 h 190"/>
                <a:gd name="T4" fmla="*/ 204 w 204"/>
                <a:gd name="T5" fmla="*/ 0 h 190"/>
                <a:gd name="T6" fmla="*/ 0 w 204"/>
                <a:gd name="T7" fmla="*/ 0 h 190"/>
                <a:gd name="T8" fmla="*/ 0 w 204"/>
                <a:gd name="T9" fmla="*/ 190 h 190"/>
                <a:gd name="T10" fmla="*/ 68 w 204"/>
                <a:gd name="T11" fmla="*/ 45 h 190"/>
                <a:gd name="T12" fmla="*/ 151 w 204"/>
                <a:gd name="T13" fmla="*/ 97 h 190"/>
                <a:gd name="T14" fmla="*/ 68 w 204"/>
                <a:gd name="T15" fmla="*/ 149 h 190"/>
                <a:gd name="T16" fmla="*/ 68 w 204"/>
                <a:gd name="T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90">
                  <a:moveTo>
                    <a:pt x="0" y="190"/>
                  </a:moveTo>
                  <a:lnTo>
                    <a:pt x="204" y="190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190"/>
                  </a:lnTo>
                  <a:close/>
                  <a:moveTo>
                    <a:pt x="68" y="45"/>
                  </a:moveTo>
                  <a:lnTo>
                    <a:pt x="151" y="97"/>
                  </a:lnTo>
                  <a:lnTo>
                    <a:pt x="68" y="149"/>
                  </a:lnTo>
                  <a:lnTo>
                    <a:pt x="68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268" y="1747"/>
              <a:ext cx="204" cy="18"/>
            </a:xfrm>
            <a:custGeom>
              <a:avLst/>
              <a:gdLst>
                <a:gd name="T0" fmla="*/ 0 w 204"/>
                <a:gd name="T1" fmla="*/ 13 h 18"/>
                <a:gd name="T2" fmla="*/ 0 w 204"/>
                <a:gd name="T3" fmla="*/ 18 h 18"/>
                <a:gd name="T4" fmla="*/ 204 w 204"/>
                <a:gd name="T5" fmla="*/ 18 h 18"/>
                <a:gd name="T6" fmla="*/ 204 w 204"/>
                <a:gd name="T7" fmla="*/ 13 h 18"/>
                <a:gd name="T8" fmla="*/ 204 w 204"/>
                <a:gd name="T9" fmla="*/ 0 h 18"/>
                <a:gd name="T10" fmla="*/ 0 w 204"/>
                <a:gd name="T11" fmla="*/ 0 h 18"/>
                <a:gd name="T12" fmla="*/ 0 w 204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8">
                  <a:moveTo>
                    <a:pt x="0" y="13"/>
                  </a:moveTo>
                  <a:lnTo>
                    <a:pt x="0" y="18"/>
                  </a:lnTo>
                  <a:lnTo>
                    <a:pt x="204" y="18"/>
                  </a:lnTo>
                  <a:lnTo>
                    <a:pt x="204" y="1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268" y="1955"/>
              <a:ext cx="204" cy="18"/>
            </a:xfrm>
            <a:custGeom>
              <a:avLst/>
              <a:gdLst>
                <a:gd name="T0" fmla="*/ 0 w 204"/>
                <a:gd name="T1" fmla="*/ 9 h 18"/>
                <a:gd name="T2" fmla="*/ 0 w 204"/>
                <a:gd name="T3" fmla="*/ 18 h 18"/>
                <a:gd name="T4" fmla="*/ 204 w 204"/>
                <a:gd name="T5" fmla="*/ 18 h 18"/>
                <a:gd name="T6" fmla="*/ 204 w 204"/>
                <a:gd name="T7" fmla="*/ 9 h 18"/>
                <a:gd name="T8" fmla="*/ 204 w 204"/>
                <a:gd name="T9" fmla="*/ 0 h 18"/>
                <a:gd name="T10" fmla="*/ 0 w 204"/>
                <a:gd name="T11" fmla="*/ 0 h 18"/>
                <a:gd name="T12" fmla="*/ 0 w 204"/>
                <a:gd name="T1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8">
                  <a:moveTo>
                    <a:pt x="0" y="9"/>
                  </a:moveTo>
                  <a:lnTo>
                    <a:pt x="0" y="18"/>
                  </a:lnTo>
                  <a:lnTo>
                    <a:pt x="204" y="18"/>
                  </a:lnTo>
                  <a:lnTo>
                    <a:pt x="204" y="9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36" y="1810"/>
              <a:ext cx="83" cy="104"/>
            </a:xfrm>
            <a:custGeom>
              <a:avLst/>
              <a:gdLst>
                <a:gd name="T0" fmla="*/ 0 w 83"/>
                <a:gd name="T1" fmla="*/ 0 h 104"/>
                <a:gd name="T2" fmla="*/ 0 w 83"/>
                <a:gd name="T3" fmla="*/ 104 h 104"/>
                <a:gd name="T4" fmla="*/ 83 w 83"/>
                <a:gd name="T5" fmla="*/ 52 h 104"/>
                <a:gd name="T6" fmla="*/ 0 w 8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04">
                  <a:moveTo>
                    <a:pt x="0" y="0"/>
                  </a:moveTo>
                  <a:lnTo>
                    <a:pt x="0" y="104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69" y="1168"/>
              <a:ext cx="340" cy="331"/>
            </a:xfrm>
            <a:custGeom>
              <a:avLst/>
              <a:gdLst>
                <a:gd name="T0" fmla="*/ 300 w 300"/>
                <a:gd name="T1" fmla="*/ 251 h 300"/>
                <a:gd name="T2" fmla="*/ 251 w 300"/>
                <a:gd name="T3" fmla="*/ 300 h 300"/>
                <a:gd name="T4" fmla="*/ 49 w 300"/>
                <a:gd name="T5" fmla="*/ 300 h 300"/>
                <a:gd name="T6" fmla="*/ 0 w 300"/>
                <a:gd name="T7" fmla="*/ 251 h 300"/>
                <a:gd name="T8" fmla="*/ 0 w 300"/>
                <a:gd name="T9" fmla="*/ 49 h 300"/>
                <a:gd name="T10" fmla="*/ 49 w 300"/>
                <a:gd name="T11" fmla="*/ 0 h 300"/>
                <a:gd name="T12" fmla="*/ 251 w 300"/>
                <a:gd name="T13" fmla="*/ 0 h 300"/>
                <a:gd name="T14" fmla="*/ 300 w 300"/>
                <a:gd name="T15" fmla="*/ 49 h 300"/>
                <a:gd name="T16" fmla="*/ 300 w 300"/>
                <a:gd name="T17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300" y="251"/>
                  </a:moveTo>
                  <a:cubicBezTo>
                    <a:pt x="300" y="278"/>
                    <a:pt x="278" y="300"/>
                    <a:pt x="251" y="300"/>
                  </a:cubicBezTo>
                  <a:cubicBezTo>
                    <a:pt x="49" y="300"/>
                    <a:pt x="49" y="300"/>
                    <a:pt x="49" y="300"/>
                  </a:cubicBezTo>
                  <a:cubicBezTo>
                    <a:pt x="22" y="300"/>
                    <a:pt x="0" y="278"/>
                    <a:pt x="0" y="2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78" y="0"/>
                    <a:pt x="300" y="22"/>
                    <a:pt x="300" y="49"/>
                  </a:cubicBezTo>
                  <a:lnTo>
                    <a:pt x="300" y="25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063" y="1210"/>
              <a:ext cx="153" cy="240"/>
            </a:xfrm>
            <a:custGeom>
              <a:avLst/>
              <a:gdLst>
                <a:gd name="T0" fmla="*/ 134 w 135"/>
                <a:gd name="T1" fmla="*/ 66 h 217"/>
                <a:gd name="T2" fmla="*/ 69 w 135"/>
                <a:gd name="T3" fmla="*/ 217 h 217"/>
                <a:gd name="T4" fmla="*/ 0 w 135"/>
                <a:gd name="T5" fmla="*/ 68 h 217"/>
                <a:gd name="T6" fmla="*/ 67 w 135"/>
                <a:gd name="T7" fmla="*/ 0 h 217"/>
                <a:gd name="T8" fmla="*/ 134 w 135"/>
                <a:gd name="T9" fmla="*/ 6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17">
                  <a:moveTo>
                    <a:pt x="134" y="66"/>
                  </a:moveTo>
                  <a:cubicBezTo>
                    <a:pt x="135" y="103"/>
                    <a:pt x="69" y="217"/>
                    <a:pt x="69" y="217"/>
                  </a:cubicBezTo>
                  <a:cubicBezTo>
                    <a:pt x="69" y="217"/>
                    <a:pt x="1" y="105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103" y="0"/>
                    <a:pt x="134" y="29"/>
                    <a:pt x="134" y="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098" y="1243"/>
              <a:ext cx="83" cy="82"/>
            </a:xfrm>
            <a:custGeom>
              <a:avLst/>
              <a:gdLst>
                <a:gd name="T0" fmla="*/ 0 w 73"/>
                <a:gd name="T1" fmla="*/ 37 h 74"/>
                <a:gd name="T2" fmla="*/ 36 w 73"/>
                <a:gd name="T3" fmla="*/ 0 h 74"/>
                <a:gd name="T4" fmla="*/ 73 w 73"/>
                <a:gd name="T5" fmla="*/ 36 h 74"/>
                <a:gd name="T6" fmla="*/ 37 w 73"/>
                <a:gd name="T7" fmla="*/ 73 h 74"/>
                <a:gd name="T8" fmla="*/ 0 w 73"/>
                <a:gd name="T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4">
                  <a:moveTo>
                    <a:pt x="0" y="37"/>
                  </a:moveTo>
                  <a:cubicBezTo>
                    <a:pt x="0" y="17"/>
                    <a:pt x="16" y="1"/>
                    <a:pt x="36" y="0"/>
                  </a:cubicBezTo>
                  <a:cubicBezTo>
                    <a:pt x="56" y="0"/>
                    <a:pt x="73" y="16"/>
                    <a:pt x="73" y="36"/>
                  </a:cubicBezTo>
                  <a:cubicBezTo>
                    <a:pt x="73" y="57"/>
                    <a:pt x="57" y="73"/>
                    <a:pt x="37" y="73"/>
                  </a:cubicBezTo>
                  <a:cubicBezTo>
                    <a:pt x="17" y="74"/>
                    <a:pt x="0" y="57"/>
                    <a:pt x="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070" y="1168"/>
              <a:ext cx="340" cy="331"/>
            </a:xfrm>
            <a:custGeom>
              <a:avLst/>
              <a:gdLst>
                <a:gd name="T0" fmla="*/ 251 w 300"/>
                <a:gd name="T1" fmla="*/ 0 h 300"/>
                <a:gd name="T2" fmla="*/ 49 w 300"/>
                <a:gd name="T3" fmla="*/ 0 h 300"/>
                <a:gd name="T4" fmla="*/ 0 w 300"/>
                <a:gd name="T5" fmla="*/ 49 h 300"/>
                <a:gd name="T6" fmla="*/ 0 w 300"/>
                <a:gd name="T7" fmla="*/ 251 h 300"/>
                <a:gd name="T8" fmla="*/ 49 w 300"/>
                <a:gd name="T9" fmla="*/ 300 h 300"/>
                <a:gd name="T10" fmla="*/ 251 w 300"/>
                <a:gd name="T11" fmla="*/ 300 h 300"/>
                <a:gd name="T12" fmla="*/ 300 w 300"/>
                <a:gd name="T13" fmla="*/ 251 h 300"/>
                <a:gd name="T14" fmla="*/ 300 w 300"/>
                <a:gd name="T15" fmla="*/ 49 h 300"/>
                <a:gd name="T16" fmla="*/ 251 w 300"/>
                <a:gd name="T17" fmla="*/ 0 h 300"/>
                <a:gd name="T18" fmla="*/ 248 w 300"/>
                <a:gd name="T19" fmla="*/ 196 h 300"/>
                <a:gd name="T20" fmla="*/ 212 w 300"/>
                <a:gd name="T21" fmla="*/ 232 h 300"/>
                <a:gd name="T22" fmla="*/ 84 w 300"/>
                <a:gd name="T23" fmla="*/ 232 h 300"/>
                <a:gd name="T24" fmla="*/ 48 w 300"/>
                <a:gd name="T25" fmla="*/ 196 h 300"/>
                <a:gd name="T26" fmla="*/ 48 w 300"/>
                <a:gd name="T27" fmla="*/ 108 h 300"/>
                <a:gd name="T28" fmla="*/ 80 w 300"/>
                <a:gd name="T29" fmla="*/ 72 h 300"/>
                <a:gd name="T30" fmla="*/ 80 w 300"/>
                <a:gd name="T31" fmla="*/ 44 h 300"/>
                <a:gd name="T32" fmla="*/ 116 w 300"/>
                <a:gd name="T33" fmla="*/ 44 h 300"/>
                <a:gd name="T34" fmla="*/ 116 w 300"/>
                <a:gd name="T35" fmla="*/ 72 h 300"/>
                <a:gd name="T36" fmla="*/ 212 w 300"/>
                <a:gd name="T37" fmla="*/ 72 h 300"/>
                <a:gd name="T38" fmla="*/ 248 w 300"/>
                <a:gd name="T39" fmla="*/ 108 h 300"/>
                <a:gd name="T40" fmla="*/ 248 w 300"/>
                <a:gd name="T41" fmla="*/ 19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25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78"/>
                    <a:pt x="22" y="300"/>
                    <a:pt x="49" y="300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78" y="300"/>
                    <a:pt x="300" y="278"/>
                    <a:pt x="300" y="251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300" y="22"/>
                    <a:pt x="278" y="0"/>
                    <a:pt x="251" y="0"/>
                  </a:cubicBezTo>
                  <a:close/>
                  <a:moveTo>
                    <a:pt x="248" y="196"/>
                  </a:moveTo>
                  <a:cubicBezTo>
                    <a:pt x="248" y="216"/>
                    <a:pt x="232" y="232"/>
                    <a:pt x="212" y="2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64" y="232"/>
                    <a:pt x="48" y="216"/>
                    <a:pt x="48" y="19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89"/>
                    <a:pt x="62" y="74"/>
                    <a:pt x="80" y="7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2" y="72"/>
                    <a:pt x="248" y="88"/>
                    <a:pt x="248" y="108"/>
                  </a:cubicBezTo>
                  <a:lnTo>
                    <a:pt x="248" y="19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1124" y="1216"/>
              <a:ext cx="227" cy="208"/>
            </a:xfrm>
            <a:custGeom>
              <a:avLst/>
              <a:gdLst>
                <a:gd name="T0" fmla="*/ 164 w 200"/>
                <a:gd name="T1" fmla="*/ 28 h 188"/>
                <a:gd name="T2" fmla="*/ 68 w 200"/>
                <a:gd name="T3" fmla="*/ 28 h 188"/>
                <a:gd name="T4" fmla="*/ 68 w 200"/>
                <a:gd name="T5" fmla="*/ 0 h 188"/>
                <a:gd name="T6" fmla="*/ 32 w 200"/>
                <a:gd name="T7" fmla="*/ 0 h 188"/>
                <a:gd name="T8" fmla="*/ 32 w 200"/>
                <a:gd name="T9" fmla="*/ 28 h 188"/>
                <a:gd name="T10" fmla="*/ 0 w 200"/>
                <a:gd name="T11" fmla="*/ 64 h 188"/>
                <a:gd name="T12" fmla="*/ 0 w 200"/>
                <a:gd name="T13" fmla="*/ 152 h 188"/>
                <a:gd name="T14" fmla="*/ 36 w 200"/>
                <a:gd name="T15" fmla="*/ 188 h 188"/>
                <a:gd name="T16" fmla="*/ 164 w 200"/>
                <a:gd name="T17" fmla="*/ 188 h 188"/>
                <a:gd name="T18" fmla="*/ 200 w 200"/>
                <a:gd name="T19" fmla="*/ 152 h 188"/>
                <a:gd name="T20" fmla="*/ 200 w 200"/>
                <a:gd name="T21" fmla="*/ 64 h 188"/>
                <a:gd name="T22" fmla="*/ 164 w 200"/>
                <a:gd name="T23" fmla="*/ 28 h 188"/>
                <a:gd name="T24" fmla="*/ 104 w 200"/>
                <a:gd name="T25" fmla="*/ 150 h 188"/>
                <a:gd name="T26" fmla="*/ 59 w 200"/>
                <a:gd name="T27" fmla="*/ 105 h 188"/>
                <a:gd name="T28" fmla="*/ 104 w 200"/>
                <a:gd name="T29" fmla="*/ 60 h 188"/>
                <a:gd name="T30" fmla="*/ 149 w 200"/>
                <a:gd name="T31" fmla="*/ 105 h 188"/>
                <a:gd name="T32" fmla="*/ 104 w 200"/>
                <a:gd name="T33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88">
                  <a:moveTo>
                    <a:pt x="164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14" y="30"/>
                    <a:pt x="0" y="45"/>
                    <a:pt x="0" y="6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2"/>
                    <a:pt x="16" y="188"/>
                    <a:pt x="36" y="188"/>
                  </a:cubicBezTo>
                  <a:cubicBezTo>
                    <a:pt x="164" y="188"/>
                    <a:pt x="164" y="188"/>
                    <a:pt x="164" y="188"/>
                  </a:cubicBezTo>
                  <a:cubicBezTo>
                    <a:pt x="184" y="188"/>
                    <a:pt x="200" y="172"/>
                    <a:pt x="200" y="152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44"/>
                    <a:pt x="184" y="28"/>
                    <a:pt x="164" y="28"/>
                  </a:cubicBezTo>
                  <a:close/>
                  <a:moveTo>
                    <a:pt x="104" y="150"/>
                  </a:moveTo>
                  <a:cubicBezTo>
                    <a:pt x="79" y="150"/>
                    <a:pt x="59" y="129"/>
                    <a:pt x="59" y="105"/>
                  </a:cubicBezTo>
                  <a:cubicBezTo>
                    <a:pt x="59" y="80"/>
                    <a:pt x="79" y="60"/>
                    <a:pt x="104" y="60"/>
                  </a:cubicBezTo>
                  <a:cubicBezTo>
                    <a:pt x="129" y="60"/>
                    <a:pt x="149" y="80"/>
                    <a:pt x="149" y="105"/>
                  </a:cubicBezTo>
                  <a:cubicBezTo>
                    <a:pt x="149" y="129"/>
                    <a:pt x="129" y="150"/>
                    <a:pt x="104" y="1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1191" y="1283"/>
              <a:ext cx="102" cy="99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45 w 90"/>
                <a:gd name="T5" fmla="*/ 90 h 90"/>
                <a:gd name="T6" fmla="*/ 90 w 90"/>
                <a:gd name="T7" fmla="*/ 45 h 90"/>
                <a:gd name="T8" fmla="*/ 45 w 90"/>
                <a:gd name="T9" fmla="*/ 0 h 90"/>
                <a:gd name="T10" fmla="*/ 45 w 90"/>
                <a:gd name="T11" fmla="*/ 76 h 90"/>
                <a:gd name="T12" fmla="*/ 14 w 90"/>
                <a:gd name="T13" fmla="*/ 45 h 90"/>
                <a:gd name="T14" fmla="*/ 45 w 90"/>
                <a:gd name="T15" fmla="*/ 14 h 90"/>
                <a:gd name="T16" fmla="*/ 76 w 90"/>
                <a:gd name="T17" fmla="*/ 45 h 90"/>
                <a:gd name="T18" fmla="*/ 45 w 90"/>
                <a:gd name="T19" fmla="*/ 7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90"/>
                    <a:pt x="45" y="90"/>
                  </a:cubicBezTo>
                  <a:cubicBezTo>
                    <a:pt x="70" y="90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6"/>
                  </a:moveTo>
                  <a:cubicBezTo>
                    <a:pt x="28" y="76"/>
                    <a:pt x="14" y="62"/>
                    <a:pt x="14" y="45"/>
                  </a:cubicBezTo>
                  <a:cubicBezTo>
                    <a:pt x="14" y="28"/>
                    <a:pt x="28" y="14"/>
                    <a:pt x="45" y="14"/>
                  </a:cubicBezTo>
                  <a:cubicBezTo>
                    <a:pt x="62" y="14"/>
                    <a:pt x="76" y="28"/>
                    <a:pt x="76" y="45"/>
                  </a:cubicBezTo>
                  <a:cubicBezTo>
                    <a:pt x="76" y="62"/>
                    <a:pt x="62" y="76"/>
                    <a:pt x="45" y="76"/>
                  </a:cubicBezTo>
                  <a:close/>
                </a:path>
              </a:pathLst>
            </a:cu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1207" y="1298"/>
              <a:ext cx="70" cy="6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1655" y="681"/>
              <a:ext cx="340" cy="332"/>
            </a:xfrm>
            <a:custGeom>
              <a:avLst/>
              <a:gdLst>
                <a:gd name="T0" fmla="*/ 251 w 300"/>
                <a:gd name="T1" fmla="*/ 0 h 300"/>
                <a:gd name="T2" fmla="*/ 49 w 300"/>
                <a:gd name="T3" fmla="*/ 0 h 300"/>
                <a:gd name="T4" fmla="*/ 0 w 300"/>
                <a:gd name="T5" fmla="*/ 49 h 300"/>
                <a:gd name="T6" fmla="*/ 0 w 300"/>
                <a:gd name="T7" fmla="*/ 251 h 300"/>
                <a:gd name="T8" fmla="*/ 49 w 300"/>
                <a:gd name="T9" fmla="*/ 300 h 300"/>
                <a:gd name="T10" fmla="*/ 251 w 300"/>
                <a:gd name="T11" fmla="*/ 300 h 300"/>
                <a:gd name="T12" fmla="*/ 300 w 300"/>
                <a:gd name="T13" fmla="*/ 251 h 300"/>
                <a:gd name="T14" fmla="*/ 300 w 300"/>
                <a:gd name="T15" fmla="*/ 49 h 300"/>
                <a:gd name="T16" fmla="*/ 251 w 300"/>
                <a:gd name="T17" fmla="*/ 0 h 300"/>
                <a:gd name="T18" fmla="*/ 220 w 300"/>
                <a:gd name="T19" fmla="*/ 200 h 300"/>
                <a:gd name="T20" fmla="*/ 206 w 300"/>
                <a:gd name="T21" fmla="*/ 228 h 300"/>
                <a:gd name="T22" fmla="*/ 156 w 300"/>
                <a:gd name="T23" fmla="*/ 226 h 300"/>
                <a:gd name="T24" fmla="*/ 166 w 300"/>
                <a:gd name="T25" fmla="*/ 178 h 300"/>
                <a:gd name="T26" fmla="*/ 200 w 300"/>
                <a:gd name="T27" fmla="*/ 170 h 300"/>
                <a:gd name="T28" fmla="*/ 200 w 300"/>
                <a:gd name="T29" fmla="*/ 76 h 300"/>
                <a:gd name="T30" fmla="*/ 132 w 300"/>
                <a:gd name="T31" fmla="*/ 76 h 300"/>
                <a:gd name="T32" fmla="*/ 130 w 300"/>
                <a:gd name="T33" fmla="*/ 190 h 300"/>
                <a:gd name="T34" fmla="*/ 114 w 300"/>
                <a:gd name="T35" fmla="*/ 228 h 300"/>
                <a:gd name="T36" fmla="*/ 64 w 300"/>
                <a:gd name="T37" fmla="*/ 226 h 300"/>
                <a:gd name="T38" fmla="*/ 73 w 300"/>
                <a:gd name="T39" fmla="*/ 178 h 300"/>
                <a:gd name="T40" fmla="*/ 104 w 300"/>
                <a:gd name="T41" fmla="*/ 170 h 300"/>
                <a:gd name="T42" fmla="*/ 104 w 300"/>
                <a:gd name="T43" fmla="*/ 63 h 300"/>
                <a:gd name="T44" fmla="*/ 222 w 300"/>
                <a:gd name="T45" fmla="*/ 62 h 300"/>
                <a:gd name="T46" fmla="*/ 220 w 300"/>
                <a:gd name="T47" fmla="*/ 2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" h="300">
                  <a:moveTo>
                    <a:pt x="25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78"/>
                    <a:pt x="22" y="300"/>
                    <a:pt x="49" y="300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78" y="300"/>
                    <a:pt x="300" y="278"/>
                    <a:pt x="300" y="251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300" y="22"/>
                    <a:pt x="278" y="0"/>
                    <a:pt x="251" y="0"/>
                  </a:cubicBezTo>
                  <a:close/>
                  <a:moveTo>
                    <a:pt x="220" y="200"/>
                  </a:moveTo>
                  <a:cubicBezTo>
                    <a:pt x="219" y="210"/>
                    <a:pt x="216" y="220"/>
                    <a:pt x="206" y="228"/>
                  </a:cubicBezTo>
                  <a:cubicBezTo>
                    <a:pt x="190" y="241"/>
                    <a:pt x="167" y="240"/>
                    <a:pt x="156" y="226"/>
                  </a:cubicBezTo>
                  <a:cubicBezTo>
                    <a:pt x="146" y="213"/>
                    <a:pt x="150" y="191"/>
                    <a:pt x="166" y="178"/>
                  </a:cubicBezTo>
                  <a:cubicBezTo>
                    <a:pt x="177" y="170"/>
                    <a:pt x="188" y="167"/>
                    <a:pt x="200" y="17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0" y="190"/>
                    <a:pt x="130" y="190"/>
                    <a:pt x="130" y="190"/>
                  </a:cubicBezTo>
                  <a:cubicBezTo>
                    <a:pt x="129" y="204"/>
                    <a:pt x="127" y="218"/>
                    <a:pt x="114" y="228"/>
                  </a:cubicBezTo>
                  <a:cubicBezTo>
                    <a:pt x="97" y="241"/>
                    <a:pt x="75" y="240"/>
                    <a:pt x="64" y="226"/>
                  </a:cubicBezTo>
                  <a:cubicBezTo>
                    <a:pt x="53" y="213"/>
                    <a:pt x="56" y="191"/>
                    <a:pt x="73" y="178"/>
                  </a:cubicBezTo>
                  <a:cubicBezTo>
                    <a:pt x="84" y="170"/>
                    <a:pt x="96" y="167"/>
                    <a:pt x="104" y="170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0" y="200"/>
                  </a:ln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715" y="750"/>
              <a:ext cx="191" cy="198"/>
            </a:xfrm>
            <a:custGeom>
              <a:avLst/>
              <a:gdLst>
                <a:gd name="T0" fmla="*/ 51 w 169"/>
                <a:gd name="T1" fmla="*/ 108 h 179"/>
                <a:gd name="T2" fmla="*/ 20 w 169"/>
                <a:gd name="T3" fmla="*/ 116 h 179"/>
                <a:gd name="T4" fmla="*/ 11 w 169"/>
                <a:gd name="T5" fmla="*/ 164 h 179"/>
                <a:gd name="T6" fmla="*/ 61 w 169"/>
                <a:gd name="T7" fmla="*/ 166 h 179"/>
                <a:gd name="T8" fmla="*/ 77 w 169"/>
                <a:gd name="T9" fmla="*/ 128 h 179"/>
                <a:gd name="T10" fmla="*/ 79 w 169"/>
                <a:gd name="T11" fmla="*/ 14 h 179"/>
                <a:gd name="T12" fmla="*/ 147 w 169"/>
                <a:gd name="T13" fmla="*/ 14 h 179"/>
                <a:gd name="T14" fmla="*/ 147 w 169"/>
                <a:gd name="T15" fmla="*/ 108 h 179"/>
                <a:gd name="T16" fmla="*/ 113 w 169"/>
                <a:gd name="T17" fmla="*/ 116 h 179"/>
                <a:gd name="T18" fmla="*/ 103 w 169"/>
                <a:gd name="T19" fmla="*/ 164 h 179"/>
                <a:gd name="T20" fmla="*/ 153 w 169"/>
                <a:gd name="T21" fmla="*/ 166 h 179"/>
                <a:gd name="T22" fmla="*/ 167 w 169"/>
                <a:gd name="T23" fmla="*/ 138 h 179"/>
                <a:gd name="T24" fmla="*/ 169 w 169"/>
                <a:gd name="T25" fmla="*/ 0 h 179"/>
                <a:gd name="T26" fmla="*/ 51 w 169"/>
                <a:gd name="T27" fmla="*/ 1 h 179"/>
                <a:gd name="T28" fmla="*/ 51 w 169"/>
                <a:gd name="T29" fmla="*/ 10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79">
                  <a:moveTo>
                    <a:pt x="51" y="108"/>
                  </a:moveTo>
                  <a:cubicBezTo>
                    <a:pt x="43" y="105"/>
                    <a:pt x="31" y="108"/>
                    <a:pt x="20" y="116"/>
                  </a:cubicBezTo>
                  <a:cubicBezTo>
                    <a:pt x="3" y="129"/>
                    <a:pt x="0" y="151"/>
                    <a:pt x="11" y="164"/>
                  </a:cubicBezTo>
                  <a:cubicBezTo>
                    <a:pt x="22" y="178"/>
                    <a:pt x="44" y="179"/>
                    <a:pt x="61" y="166"/>
                  </a:cubicBezTo>
                  <a:cubicBezTo>
                    <a:pt x="74" y="156"/>
                    <a:pt x="76" y="142"/>
                    <a:pt x="77" y="128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35" y="105"/>
                    <a:pt x="124" y="108"/>
                    <a:pt x="113" y="116"/>
                  </a:cubicBezTo>
                  <a:cubicBezTo>
                    <a:pt x="97" y="129"/>
                    <a:pt x="93" y="151"/>
                    <a:pt x="103" y="164"/>
                  </a:cubicBezTo>
                  <a:cubicBezTo>
                    <a:pt x="114" y="178"/>
                    <a:pt x="137" y="179"/>
                    <a:pt x="153" y="166"/>
                  </a:cubicBezTo>
                  <a:cubicBezTo>
                    <a:pt x="163" y="158"/>
                    <a:pt x="166" y="148"/>
                    <a:pt x="167" y="138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51" y="1"/>
                    <a:pt x="51" y="1"/>
                    <a:pt x="51" y="1"/>
                  </a:cubicBezTo>
                  <a:lnTo>
                    <a:pt x="51" y="1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384" y="681"/>
              <a:ext cx="340" cy="332"/>
            </a:xfrm>
            <a:custGeom>
              <a:avLst/>
              <a:gdLst>
                <a:gd name="T0" fmla="*/ 251 w 300"/>
                <a:gd name="T1" fmla="*/ 0 h 300"/>
                <a:gd name="T2" fmla="*/ 49 w 300"/>
                <a:gd name="T3" fmla="*/ 0 h 300"/>
                <a:gd name="T4" fmla="*/ 0 w 300"/>
                <a:gd name="T5" fmla="*/ 49 h 300"/>
                <a:gd name="T6" fmla="*/ 0 w 300"/>
                <a:gd name="T7" fmla="*/ 251 h 300"/>
                <a:gd name="T8" fmla="*/ 49 w 300"/>
                <a:gd name="T9" fmla="*/ 300 h 300"/>
                <a:gd name="T10" fmla="*/ 251 w 300"/>
                <a:gd name="T11" fmla="*/ 300 h 300"/>
                <a:gd name="T12" fmla="*/ 300 w 300"/>
                <a:gd name="T13" fmla="*/ 251 h 300"/>
                <a:gd name="T14" fmla="*/ 300 w 300"/>
                <a:gd name="T15" fmla="*/ 49 h 300"/>
                <a:gd name="T16" fmla="*/ 251 w 300"/>
                <a:gd name="T17" fmla="*/ 0 h 300"/>
                <a:gd name="T18" fmla="*/ 147 w 300"/>
                <a:gd name="T19" fmla="*/ 266 h 300"/>
                <a:gd name="T20" fmla="*/ 31 w 300"/>
                <a:gd name="T21" fmla="*/ 150 h 300"/>
                <a:gd name="T22" fmla="*/ 147 w 300"/>
                <a:gd name="T23" fmla="*/ 34 h 300"/>
                <a:gd name="T24" fmla="*/ 263 w 300"/>
                <a:gd name="T25" fmla="*/ 150 h 300"/>
                <a:gd name="T26" fmla="*/ 147 w 300"/>
                <a:gd name="T27" fmla="*/ 26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300">
                  <a:moveTo>
                    <a:pt x="25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78"/>
                    <a:pt x="22" y="300"/>
                    <a:pt x="49" y="300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78" y="300"/>
                    <a:pt x="300" y="278"/>
                    <a:pt x="300" y="251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300" y="22"/>
                    <a:pt x="278" y="0"/>
                    <a:pt x="251" y="0"/>
                  </a:cubicBezTo>
                  <a:close/>
                  <a:moveTo>
                    <a:pt x="147" y="266"/>
                  </a:moveTo>
                  <a:cubicBezTo>
                    <a:pt x="83" y="266"/>
                    <a:pt x="31" y="214"/>
                    <a:pt x="31" y="150"/>
                  </a:cubicBezTo>
                  <a:cubicBezTo>
                    <a:pt x="31" y="86"/>
                    <a:pt x="83" y="34"/>
                    <a:pt x="147" y="34"/>
                  </a:cubicBezTo>
                  <a:cubicBezTo>
                    <a:pt x="211" y="34"/>
                    <a:pt x="263" y="86"/>
                    <a:pt x="263" y="150"/>
                  </a:cubicBezTo>
                  <a:cubicBezTo>
                    <a:pt x="263" y="214"/>
                    <a:pt x="211" y="266"/>
                    <a:pt x="147" y="26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2419" y="719"/>
              <a:ext cx="263" cy="256"/>
            </a:xfrm>
            <a:custGeom>
              <a:avLst/>
              <a:gdLst>
                <a:gd name="T0" fmla="*/ 0 w 232"/>
                <a:gd name="T1" fmla="*/ 116 h 232"/>
                <a:gd name="T2" fmla="*/ 232 w 232"/>
                <a:gd name="T3" fmla="*/ 116 h 232"/>
                <a:gd name="T4" fmla="*/ 167 w 232"/>
                <a:gd name="T5" fmla="*/ 24 h 232"/>
                <a:gd name="T6" fmla="*/ 154 w 232"/>
                <a:gd name="T7" fmla="*/ 63 h 232"/>
                <a:gd name="T8" fmla="*/ 167 w 232"/>
                <a:gd name="T9" fmla="*/ 24 h 232"/>
                <a:gd name="T10" fmla="*/ 121 w 232"/>
                <a:gd name="T11" fmla="*/ 10 h 232"/>
                <a:gd name="T12" fmla="*/ 113 w 232"/>
                <a:gd name="T13" fmla="*/ 50 h 232"/>
                <a:gd name="T14" fmla="*/ 69 w 232"/>
                <a:gd name="T15" fmla="*/ 22 h 232"/>
                <a:gd name="T16" fmla="*/ 82 w 232"/>
                <a:gd name="T17" fmla="*/ 61 h 232"/>
                <a:gd name="T18" fmla="*/ 69 w 232"/>
                <a:gd name="T19" fmla="*/ 22 h 232"/>
                <a:gd name="T20" fmla="*/ 49 w 232"/>
                <a:gd name="T21" fmla="*/ 110 h 232"/>
                <a:gd name="T22" fmla="*/ 9 w 232"/>
                <a:gd name="T23" fmla="*/ 118 h 232"/>
                <a:gd name="T24" fmla="*/ 26 w 232"/>
                <a:gd name="T25" fmla="*/ 171 h 232"/>
                <a:gd name="T26" fmla="*/ 56 w 232"/>
                <a:gd name="T27" fmla="*/ 143 h 232"/>
                <a:gd name="T28" fmla="*/ 26 w 232"/>
                <a:gd name="T29" fmla="*/ 171 h 232"/>
                <a:gd name="T30" fmla="*/ 58 w 232"/>
                <a:gd name="T31" fmla="*/ 204 h 232"/>
                <a:gd name="T32" fmla="*/ 85 w 232"/>
                <a:gd name="T33" fmla="*/ 173 h 232"/>
                <a:gd name="T34" fmla="*/ 117 w 232"/>
                <a:gd name="T35" fmla="*/ 222 h 232"/>
                <a:gd name="T36" fmla="*/ 105 w 232"/>
                <a:gd name="T37" fmla="*/ 182 h 232"/>
                <a:gd name="T38" fmla="*/ 117 w 232"/>
                <a:gd name="T39" fmla="*/ 222 h 232"/>
                <a:gd name="T40" fmla="*/ 143 w 232"/>
                <a:gd name="T41" fmla="*/ 176 h 232"/>
                <a:gd name="T42" fmla="*/ 170 w 232"/>
                <a:gd name="T43" fmla="*/ 206 h 232"/>
                <a:gd name="T44" fmla="*/ 204 w 232"/>
                <a:gd name="T45" fmla="*/ 175 h 232"/>
                <a:gd name="T46" fmla="*/ 173 w 232"/>
                <a:gd name="T47" fmla="*/ 147 h 232"/>
                <a:gd name="T48" fmla="*/ 204 w 232"/>
                <a:gd name="T49" fmla="*/ 175 h 232"/>
                <a:gd name="T50" fmla="*/ 177 w 232"/>
                <a:gd name="T51" fmla="*/ 122 h 232"/>
                <a:gd name="T52" fmla="*/ 217 w 232"/>
                <a:gd name="T53" fmla="*/ 114 h 232"/>
                <a:gd name="T54" fmla="*/ 210 w 232"/>
                <a:gd name="T55" fmla="*/ 69 h 232"/>
                <a:gd name="T56" fmla="*/ 191 w 232"/>
                <a:gd name="T57" fmla="*/ 83 h 232"/>
                <a:gd name="T58" fmla="*/ 116 w 232"/>
                <a:gd name="T59" fmla="*/ 126 h 232"/>
                <a:gd name="T60" fmla="*/ 48 w 232"/>
                <a:gd name="T61" fmla="*/ 80 h 232"/>
                <a:gd name="T62" fmla="*/ 24 w 232"/>
                <a:gd name="T63" fmla="*/ 65 h 232"/>
                <a:gd name="T64" fmla="*/ 53 w 232"/>
                <a:gd name="T65" fmla="*/ 72 h 232"/>
                <a:gd name="T66" fmla="*/ 111 w 232"/>
                <a:gd name="T67" fmla="*/ 108 h 232"/>
                <a:gd name="T68" fmla="*/ 119 w 232"/>
                <a:gd name="T69" fmla="*/ 107 h 232"/>
                <a:gd name="T70" fmla="*/ 186 w 232"/>
                <a:gd name="T71" fmla="*/ 73 h 232"/>
                <a:gd name="T72" fmla="*/ 210 w 232"/>
                <a:gd name="T73" fmla="*/ 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67" y="24"/>
                  </a:moveTo>
                  <a:cubicBezTo>
                    <a:pt x="174" y="28"/>
                    <a:pt x="174" y="28"/>
                    <a:pt x="174" y="28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47" y="59"/>
                    <a:pt x="147" y="59"/>
                    <a:pt x="147" y="59"/>
                  </a:cubicBezTo>
                  <a:lnTo>
                    <a:pt x="167" y="24"/>
                  </a:lnTo>
                  <a:close/>
                  <a:moveTo>
                    <a:pt x="113" y="10"/>
                  </a:moveTo>
                  <a:cubicBezTo>
                    <a:pt x="121" y="10"/>
                    <a:pt x="121" y="10"/>
                    <a:pt x="121" y="1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13" y="50"/>
                    <a:pt x="113" y="50"/>
                    <a:pt x="113" y="50"/>
                  </a:cubicBezTo>
                  <a:lnTo>
                    <a:pt x="113" y="10"/>
                  </a:lnTo>
                  <a:close/>
                  <a:moveTo>
                    <a:pt x="69" y="22"/>
                  </a:moveTo>
                  <a:cubicBezTo>
                    <a:pt x="89" y="56"/>
                    <a:pt x="89" y="56"/>
                    <a:pt x="89" y="56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61" y="26"/>
                    <a:pt x="61" y="26"/>
                    <a:pt x="61" y="26"/>
                  </a:cubicBezTo>
                  <a:lnTo>
                    <a:pt x="69" y="22"/>
                  </a:lnTo>
                  <a:close/>
                  <a:moveTo>
                    <a:pt x="9" y="110"/>
                  </a:moveTo>
                  <a:cubicBezTo>
                    <a:pt x="49" y="110"/>
                    <a:pt x="49" y="110"/>
                    <a:pt x="49" y="110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0"/>
                  </a:lnTo>
                  <a:close/>
                  <a:moveTo>
                    <a:pt x="26" y="17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61" y="150"/>
                    <a:pt x="61" y="150"/>
                    <a:pt x="61" y="150"/>
                  </a:cubicBezTo>
                  <a:lnTo>
                    <a:pt x="26" y="171"/>
                  </a:lnTo>
                  <a:close/>
                  <a:moveTo>
                    <a:pt x="65" y="208"/>
                  </a:moveTo>
                  <a:cubicBezTo>
                    <a:pt x="58" y="204"/>
                    <a:pt x="58" y="204"/>
                    <a:pt x="58" y="204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85" y="173"/>
                    <a:pt x="85" y="173"/>
                    <a:pt x="85" y="173"/>
                  </a:cubicBezTo>
                  <a:lnTo>
                    <a:pt x="65" y="208"/>
                  </a:lnTo>
                  <a:close/>
                  <a:moveTo>
                    <a:pt x="117" y="222"/>
                  </a:moveTo>
                  <a:cubicBezTo>
                    <a:pt x="105" y="222"/>
                    <a:pt x="105" y="222"/>
                    <a:pt x="105" y="222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17" y="182"/>
                    <a:pt x="117" y="182"/>
                    <a:pt x="117" y="182"/>
                  </a:cubicBezTo>
                  <a:lnTo>
                    <a:pt x="117" y="222"/>
                  </a:lnTo>
                  <a:close/>
                  <a:moveTo>
                    <a:pt x="163" y="211"/>
                  </a:moveTo>
                  <a:cubicBezTo>
                    <a:pt x="143" y="176"/>
                    <a:pt x="143" y="176"/>
                    <a:pt x="143" y="17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70" y="206"/>
                    <a:pt x="170" y="206"/>
                    <a:pt x="170" y="206"/>
                  </a:cubicBezTo>
                  <a:lnTo>
                    <a:pt x="163" y="211"/>
                  </a:lnTo>
                  <a:close/>
                  <a:moveTo>
                    <a:pt x="204" y="175"/>
                  </a:moveTo>
                  <a:cubicBezTo>
                    <a:pt x="169" y="154"/>
                    <a:pt x="169" y="154"/>
                    <a:pt x="169" y="154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208" y="167"/>
                    <a:pt x="208" y="167"/>
                    <a:pt x="208" y="167"/>
                  </a:cubicBezTo>
                  <a:lnTo>
                    <a:pt x="204" y="175"/>
                  </a:lnTo>
                  <a:close/>
                  <a:moveTo>
                    <a:pt x="217" y="122"/>
                  </a:moveTo>
                  <a:cubicBezTo>
                    <a:pt x="177" y="122"/>
                    <a:pt x="177" y="122"/>
                    <a:pt x="177" y="122"/>
                  </a:cubicBezTo>
                  <a:cubicBezTo>
                    <a:pt x="177" y="114"/>
                    <a:pt x="177" y="114"/>
                    <a:pt x="177" y="114"/>
                  </a:cubicBezTo>
                  <a:cubicBezTo>
                    <a:pt x="217" y="114"/>
                    <a:pt x="217" y="114"/>
                    <a:pt x="217" y="114"/>
                  </a:cubicBezTo>
                  <a:lnTo>
                    <a:pt x="217" y="122"/>
                  </a:lnTo>
                  <a:close/>
                  <a:moveTo>
                    <a:pt x="210" y="69"/>
                  </a:moveTo>
                  <a:cubicBezTo>
                    <a:pt x="190" y="81"/>
                    <a:pt x="190" y="81"/>
                    <a:pt x="190" y="81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4" y="123"/>
                    <a:pt x="120" y="126"/>
                    <a:pt x="116" y="126"/>
                  </a:cubicBezTo>
                  <a:cubicBezTo>
                    <a:pt x="111" y="126"/>
                    <a:pt x="107" y="121"/>
                    <a:pt x="106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3" y="107"/>
                    <a:pt x="114" y="106"/>
                    <a:pt x="116" y="106"/>
                  </a:cubicBezTo>
                  <a:cubicBezTo>
                    <a:pt x="117" y="106"/>
                    <a:pt x="118" y="107"/>
                    <a:pt x="119" y="107"/>
                  </a:cubicBezTo>
                  <a:cubicBezTo>
                    <a:pt x="185" y="71"/>
                    <a:pt x="185" y="71"/>
                    <a:pt x="185" y="71"/>
                  </a:cubicBezTo>
                  <a:cubicBezTo>
                    <a:pt x="186" y="73"/>
                    <a:pt x="186" y="73"/>
                    <a:pt x="186" y="73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10" y="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47" y="730"/>
              <a:ext cx="10" cy="4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2489" y="743"/>
              <a:ext cx="31" cy="43"/>
            </a:xfrm>
            <a:custGeom>
              <a:avLst/>
              <a:gdLst>
                <a:gd name="T0" fmla="*/ 31 w 31"/>
                <a:gd name="T1" fmla="*/ 38 h 43"/>
                <a:gd name="T2" fmla="*/ 9 w 31"/>
                <a:gd name="T3" fmla="*/ 0 h 43"/>
                <a:gd name="T4" fmla="*/ 0 w 31"/>
                <a:gd name="T5" fmla="*/ 4 h 43"/>
                <a:gd name="T6" fmla="*/ 23 w 31"/>
                <a:gd name="T7" fmla="*/ 43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23" y="43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2447" y="783"/>
              <a:ext cx="32" cy="24"/>
            </a:xfrm>
            <a:custGeom>
              <a:avLst/>
              <a:gdLst>
                <a:gd name="T0" fmla="*/ 4 w 32"/>
                <a:gd name="T1" fmla="*/ 0 h 24"/>
                <a:gd name="T2" fmla="*/ 0 w 32"/>
                <a:gd name="T3" fmla="*/ 8 h 24"/>
                <a:gd name="T4" fmla="*/ 27 w 32"/>
                <a:gd name="T5" fmla="*/ 24 h 24"/>
                <a:gd name="T6" fmla="*/ 32 w 32"/>
                <a:gd name="T7" fmla="*/ 15 h 24"/>
                <a:gd name="T8" fmla="*/ 4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4" y="0"/>
                  </a:moveTo>
                  <a:lnTo>
                    <a:pt x="0" y="8"/>
                  </a:lnTo>
                  <a:lnTo>
                    <a:pt x="27" y="24"/>
                  </a:lnTo>
                  <a:lnTo>
                    <a:pt x="32" y="1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430" y="840"/>
              <a:ext cx="45" cy="9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2443" y="877"/>
              <a:ext cx="46" cy="31"/>
            </a:xfrm>
            <a:custGeom>
              <a:avLst/>
              <a:gdLst>
                <a:gd name="T0" fmla="*/ 40 w 46"/>
                <a:gd name="T1" fmla="*/ 0 h 31"/>
                <a:gd name="T2" fmla="*/ 0 w 46"/>
                <a:gd name="T3" fmla="*/ 22 h 31"/>
                <a:gd name="T4" fmla="*/ 6 w 46"/>
                <a:gd name="T5" fmla="*/ 31 h 31"/>
                <a:gd name="T6" fmla="*/ 46 w 46"/>
                <a:gd name="T7" fmla="*/ 8 h 31"/>
                <a:gd name="T8" fmla="*/ 40 w 4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0" y="0"/>
                  </a:moveTo>
                  <a:lnTo>
                    <a:pt x="0" y="22"/>
                  </a:lnTo>
                  <a:lnTo>
                    <a:pt x="6" y="31"/>
                  </a:lnTo>
                  <a:lnTo>
                    <a:pt x="46" y="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85" y="906"/>
              <a:ext cx="31" cy="43"/>
            </a:xfrm>
            <a:custGeom>
              <a:avLst/>
              <a:gdLst>
                <a:gd name="T0" fmla="*/ 0 w 31"/>
                <a:gd name="T1" fmla="*/ 38 h 43"/>
                <a:gd name="T2" fmla="*/ 8 w 31"/>
                <a:gd name="T3" fmla="*/ 43 h 43"/>
                <a:gd name="T4" fmla="*/ 31 w 31"/>
                <a:gd name="T5" fmla="*/ 4 h 43"/>
                <a:gd name="T6" fmla="*/ 23 w 31"/>
                <a:gd name="T7" fmla="*/ 0 h 43"/>
                <a:gd name="T8" fmla="*/ 0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0" y="38"/>
                  </a:moveTo>
                  <a:lnTo>
                    <a:pt x="8" y="43"/>
                  </a:lnTo>
                  <a:lnTo>
                    <a:pt x="31" y="4"/>
                  </a:lnTo>
                  <a:lnTo>
                    <a:pt x="23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538" y="920"/>
              <a:ext cx="14" cy="4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581" y="908"/>
              <a:ext cx="31" cy="44"/>
            </a:xfrm>
            <a:custGeom>
              <a:avLst/>
              <a:gdLst>
                <a:gd name="T0" fmla="*/ 0 w 31"/>
                <a:gd name="T1" fmla="*/ 5 h 44"/>
                <a:gd name="T2" fmla="*/ 23 w 31"/>
                <a:gd name="T3" fmla="*/ 44 h 44"/>
                <a:gd name="T4" fmla="*/ 31 w 31"/>
                <a:gd name="T5" fmla="*/ 39 h 44"/>
                <a:gd name="T6" fmla="*/ 8 w 31"/>
                <a:gd name="T7" fmla="*/ 0 h 44"/>
                <a:gd name="T8" fmla="*/ 0 w 31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4">
                  <a:moveTo>
                    <a:pt x="0" y="5"/>
                  </a:moveTo>
                  <a:lnTo>
                    <a:pt x="23" y="44"/>
                  </a:lnTo>
                  <a:lnTo>
                    <a:pt x="31" y="39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611" y="881"/>
              <a:ext cx="44" cy="31"/>
            </a:xfrm>
            <a:custGeom>
              <a:avLst/>
              <a:gdLst>
                <a:gd name="T0" fmla="*/ 0 w 44"/>
                <a:gd name="T1" fmla="*/ 8 h 31"/>
                <a:gd name="T2" fmla="*/ 40 w 44"/>
                <a:gd name="T3" fmla="*/ 31 h 31"/>
                <a:gd name="T4" fmla="*/ 44 w 44"/>
                <a:gd name="T5" fmla="*/ 22 h 31"/>
                <a:gd name="T6" fmla="*/ 4 w 44"/>
                <a:gd name="T7" fmla="*/ 0 h 31"/>
                <a:gd name="T8" fmla="*/ 0 w 44"/>
                <a:gd name="T9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8"/>
                  </a:moveTo>
                  <a:lnTo>
                    <a:pt x="40" y="31"/>
                  </a:lnTo>
                  <a:lnTo>
                    <a:pt x="44" y="22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620" y="845"/>
              <a:ext cx="45" cy="9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30" y="787"/>
              <a:ext cx="27" cy="21"/>
            </a:xfrm>
            <a:custGeom>
              <a:avLst/>
              <a:gdLst>
                <a:gd name="T0" fmla="*/ 5 w 27"/>
                <a:gd name="T1" fmla="*/ 21 h 21"/>
                <a:gd name="T2" fmla="*/ 27 w 27"/>
                <a:gd name="T3" fmla="*/ 8 h 21"/>
                <a:gd name="T4" fmla="*/ 23 w 27"/>
                <a:gd name="T5" fmla="*/ 0 h 21"/>
                <a:gd name="T6" fmla="*/ 0 w 27"/>
                <a:gd name="T7" fmla="*/ 12 h 21"/>
                <a:gd name="T8" fmla="*/ 5 w 2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5" y="21"/>
                  </a:moveTo>
                  <a:lnTo>
                    <a:pt x="27" y="8"/>
                  </a:lnTo>
                  <a:lnTo>
                    <a:pt x="23" y="0"/>
                  </a:lnTo>
                  <a:lnTo>
                    <a:pt x="0" y="12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586" y="745"/>
              <a:ext cx="31" cy="43"/>
            </a:xfrm>
            <a:custGeom>
              <a:avLst/>
              <a:gdLst>
                <a:gd name="T0" fmla="*/ 31 w 31"/>
                <a:gd name="T1" fmla="*/ 5 h 43"/>
                <a:gd name="T2" fmla="*/ 23 w 31"/>
                <a:gd name="T3" fmla="*/ 0 h 43"/>
                <a:gd name="T4" fmla="*/ 0 w 31"/>
                <a:gd name="T5" fmla="*/ 39 h 43"/>
                <a:gd name="T6" fmla="*/ 8 w 31"/>
                <a:gd name="T7" fmla="*/ 43 h 43"/>
                <a:gd name="T8" fmla="*/ 31 w 31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5"/>
                  </a:moveTo>
                  <a:lnTo>
                    <a:pt x="23" y="0"/>
                  </a:lnTo>
                  <a:lnTo>
                    <a:pt x="0" y="39"/>
                  </a:lnTo>
                  <a:lnTo>
                    <a:pt x="8" y="4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474" y="797"/>
              <a:ext cx="162" cy="61"/>
            </a:xfrm>
            <a:custGeom>
              <a:avLst/>
              <a:gdLst>
                <a:gd name="T0" fmla="*/ 137 w 143"/>
                <a:gd name="T1" fmla="*/ 0 h 55"/>
                <a:gd name="T2" fmla="*/ 71 w 143"/>
                <a:gd name="T3" fmla="*/ 36 h 55"/>
                <a:gd name="T4" fmla="*/ 68 w 143"/>
                <a:gd name="T5" fmla="*/ 35 h 55"/>
                <a:gd name="T6" fmla="*/ 63 w 143"/>
                <a:gd name="T7" fmla="*/ 37 h 55"/>
                <a:gd name="T8" fmla="*/ 5 w 143"/>
                <a:gd name="T9" fmla="*/ 0 h 55"/>
                <a:gd name="T10" fmla="*/ 5 w 143"/>
                <a:gd name="T11" fmla="*/ 1 h 55"/>
                <a:gd name="T12" fmla="*/ 0 w 143"/>
                <a:gd name="T13" fmla="*/ 9 h 55"/>
                <a:gd name="T14" fmla="*/ 0 w 143"/>
                <a:gd name="T15" fmla="*/ 9 h 55"/>
                <a:gd name="T16" fmla="*/ 58 w 143"/>
                <a:gd name="T17" fmla="*/ 45 h 55"/>
                <a:gd name="T18" fmla="*/ 68 w 143"/>
                <a:gd name="T19" fmla="*/ 55 h 55"/>
                <a:gd name="T20" fmla="*/ 77 w 143"/>
                <a:gd name="T21" fmla="*/ 48 h 55"/>
                <a:gd name="T22" fmla="*/ 143 w 143"/>
                <a:gd name="T23" fmla="*/ 12 h 55"/>
                <a:gd name="T24" fmla="*/ 142 w 143"/>
                <a:gd name="T25" fmla="*/ 10 h 55"/>
                <a:gd name="T26" fmla="*/ 138 w 143"/>
                <a:gd name="T27" fmla="*/ 2 h 55"/>
                <a:gd name="T28" fmla="*/ 137 w 143"/>
                <a:gd name="T2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55">
                  <a:moveTo>
                    <a:pt x="137" y="0"/>
                  </a:moveTo>
                  <a:cubicBezTo>
                    <a:pt x="71" y="36"/>
                    <a:pt x="71" y="36"/>
                    <a:pt x="71" y="36"/>
                  </a:cubicBezTo>
                  <a:cubicBezTo>
                    <a:pt x="70" y="36"/>
                    <a:pt x="69" y="35"/>
                    <a:pt x="68" y="35"/>
                  </a:cubicBezTo>
                  <a:cubicBezTo>
                    <a:pt x="66" y="35"/>
                    <a:pt x="65" y="36"/>
                    <a:pt x="63" y="3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50"/>
                    <a:pt x="63" y="55"/>
                    <a:pt x="68" y="55"/>
                  </a:cubicBezTo>
                  <a:cubicBezTo>
                    <a:pt x="72" y="55"/>
                    <a:pt x="76" y="52"/>
                    <a:pt x="77" y="48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38" y="2"/>
                    <a:pt x="138" y="2"/>
                    <a:pt x="138" y="2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1065" y="2311"/>
              <a:ext cx="227" cy="221"/>
            </a:xfrm>
            <a:custGeom>
              <a:avLst/>
              <a:gdLst>
                <a:gd name="T0" fmla="*/ 100 w 200"/>
                <a:gd name="T1" fmla="*/ 0 h 200"/>
                <a:gd name="T2" fmla="*/ 0 w 200"/>
                <a:gd name="T3" fmla="*/ 100 h 200"/>
                <a:gd name="T4" fmla="*/ 100 w 200"/>
                <a:gd name="T5" fmla="*/ 200 h 200"/>
                <a:gd name="T6" fmla="*/ 200 w 200"/>
                <a:gd name="T7" fmla="*/ 100 h 200"/>
                <a:gd name="T8" fmla="*/ 100 w 200"/>
                <a:gd name="T9" fmla="*/ 0 h 200"/>
                <a:gd name="T10" fmla="*/ 125 w 200"/>
                <a:gd name="T11" fmla="*/ 135 h 200"/>
                <a:gd name="T12" fmla="*/ 34 w 200"/>
                <a:gd name="T13" fmla="*/ 154 h 200"/>
                <a:gd name="T14" fmla="*/ 58 w 200"/>
                <a:gd name="T15" fmla="*/ 121 h 200"/>
                <a:gd name="T16" fmla="*/ 78 w 200"/>
                <a:gd name="T17" fmla="*/ 135 h 200"/>
                <a:gd name="T18" fmla="*/ 107 w 200"/>
                <a:gd name="T19" fmla="*/ 113 h 200"/>
                <a:gd name="T20" fmla="*/ 121 w 200"/>
                <a:gd name="T21" fmla="*/ 81 h 200"/>
                <a:gd name="T22" fmla="*/ 107 w 200"/>
                <a:gd name="T23" fmla="*/ 68 h 200"/>
                <a:gd name="T24" fmla="*/ 134 w 200"/>
                <a:gd name="T25" fmla="*/ 30 h 200"/>
                <a:gd name="T26" fmla="*/ 125 w 200"/>
                <a:gd name="T2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5" y="200"/>
                    <a:pt x="200" y="155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close/>
                  <a:moveTo>
                    <a:pt x="125" y="135"/>
                  </a:moveTo>
                  <a:cubicBezTo>
                    <a:pt x="77" y="194"/>
                    <a:pt x="34" y="154"/>
                    <a:pt x="34" y="154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93" y="130"/>
                    <a:pt x="107" y="113"/>
                  </a:cubicBezTo>
                  <a:cubicBezTo>
                    <a:pt x="120" y="96"/>
                    <a:pt x="121" y="81"/>
                    <a:pt x="121" y="81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30"/>
                    <a:pt x="181" y="67"/>
                    <a:pt x="125" y="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006" y="2256"/>
              <a:ext cx="340" cy="331"/>
            </a:xfrm>
            <a:custGeom>
              <a:avLst/>
              <a:gdLst>
                <a:gd name="T0" fmla="*/ 251 w 300"/>
                <a:gd name="T1" fmla="*/ 0 h 300"/>
                <a:gd name="T2" fmla="*/ 49 w 300"/>
                <a:gd name="T3" fmla="*/ 0 h 300"/>
                <a:gd name="T4" fmla="*/ 0 w 300"/>
                <a:gd name="T5" fmla="*/ 49 h 300"/>
                <a:gd name="T6" fmla="*/ 0 w 300"/>
                <a:gd name="T7" fmla="*/ 251 h 300"/>
                <a:gd name="T8" fmla="*/ 49 w 300"/>
                <a:gd name="T9" fmla="*/ 300 h 300"/>
                <a:gd name="T10" fmla="*/ 251 w 300"/>
                <a:gd name="T11" fmla="*/ 300 h 300"/>
                <a:gd name="T12" fmla="*/ 300 w 300"/>
                <a:gd name="T13" fmla="*/ 251 h 300"/>
                <a:gd name="T14" fmla="*/ 300 w 300"/>
                <a:gd name="T15" fmla="*/ 49 h 300"/>
                <a:gd name="T16" fmla="*/ 251 w 300"/>
                <a:gd name="T17" fmla="*/ 0 h 300"/>
                <a:gd name="T18" fmla="*/ 152 w 300"/>
                <a:gd name="T19" fmla="*/ 263 h 300"/>
                <a:gd name="T20" fmla="*/ 38 w 300"/>
                <a:gd name="T21" fmla="*/ 150 h 300"/>
                <a:gd name="T22" fmla="*/ 152 w 300"/>
                <a:gd name="T23" fmla="*/ 36 h 300"/>
                <a:gd name="T24" fmla="*/ 265 w 300"/>
                <a:gd name="T25" fmla="*/ 150 h 300"/>
                <a:gd name="T26" fmla="*/ 152 w 300"/>
                <a:gd name="T27" fmla="*/ 26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300">
                  <a:moveTo>
                    <a:pt x="25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78"/>
                    <a:pt x="22" y="300"/>
                    <a:pt x="49" y="300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78" y="300"/>
                    <a:pt x="300" y="278"/>
                    <a:pt x="300" y="251"/>
                  </a:cubicBezTo>
                  <a:cubicBezTo>
                    <a:pt x="300" y="49"/>
                    <a:pt x="300" y="49"/>
                    <a:pt x="300" y="49"/>
                  </a:cubicBezTo>
                  <a:cubicBezTo>
                    <a:pt x="300" y="22"/>
                    <a:pt x="278" y="0"/>
                    <a:pt x="251" y="0"/>
                  </a:cubicBezTo>
                  <a:close/>
                  <a:moveTo>
                    <a:pt x="152" y="263"/>
                  </a:moveTo>
                  <a:cubicBezTo>
                    <a:pt x="89" y="263"/>
                    <a:pt x="38" y="212"/>
                    <a:pt x="38" y="150"/>
                  </a:cubicBezTo>
                  <a:cubicBezTo>
                    <a:pt x="38" y="87"/>
                    <a:pt x="89" y="36"/>
                    <a:pt x="152" y="36"/>
                  </a:cubicBezTo>
                  <a:cubicBezTo>
                    <a:pt x="214" y="36"/>
                    <a:pt x="265" y="87"/>
                    <a:pt x="265" y="150"/>
                  </a:cubicBezTo>
                  <a:cubicBezTo>
                    <a:pt x="265" y="212"/>
                    <a:pt x="214" y="263"/>
                    <a:pt x="152" y="26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04" y="2344"/>
              <a:ext cx="166" cy="182"/>
            </a:xfrm>
            <a:custGeom>
              <a:avLst/>
              <a:gdLst>
                <a:gd name="T0" fmla="*/ 100 w 147"/>
                <a:gd name="T1" fmla="*/ 0 h 164"/>
                <a:gd name="T2" fmla="*/ 73 w 147"/>
                <a:gd name="T3" fmla="*/ 38 h 164"/>
                <a:gd name="T4" fmla="*/ 87 w 147"/>
                <a:gd name="T5" fmla="*/ 51 h 164"/>
                <a:gd name="T6" fmla="*/ 73 w 147"/>
                <a:gd name="T7" fmla="*/ 83 h 164"/>
                <a:gd name="T8" fmla="*/ 44 w 147"/>
                <a:gd name="T9" fmla="*/ 105 h 164"/>
                <a:gd name="T10" fmla="*/ 24 w 147"/>
                <a:gd name="T11" fmla="*/ 91 h 164"/>
                <a:gd name="T12" fmla="*/ 0 w 147"/>
                <a:gd name="T13" fmla="*/ 124 h 164"/>
                <a:gd name="T14" fmla="*/ 91 w 147"/>
                <a:gd name="T15" fmla="*/ 105 h 164"/>
                <a:gd name="T16" fmla="*/ 100 w 147"/>
                <a:gd name="T1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64">
                  <a:moveTo>
                    <a:pt x="100" y="0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51"/>
                    <a:pt x="86" y="66"/>
                    <a:pt x="73" y="83"/>
                  </a:cubicBezTo>
                  <a:cubicBezTo>
                    <a:pt x="59" y="100"/>
                    <a:pt x="44" y="105"/>
                    <a:pt x="44" y="10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43" y="164"/>
                    <a:pt x="91" y="105"/>
                  </a:cubicBezTo>
                  <a:cubicBezTo>
                    <a:pt x="147" y="37"/>
                    <a:pt x="100" y="0"/>
                    <a:pt x="1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1050" y="2296"/>
              <a:ext cx="257" cy="251"/>
            </a:xfrm>
            <a:custGeom>
              <a:avLst/>
              <a:gdLst>
                <a:gd name="T0" fmla="*/ 114 w 227"/>
                <a:gd name="T1" fmla="*/ 0 h 227"/>
                <a:gd name="T2" fmla="*/ 0 w 227"/>
                <a:gd name="T3" fmla="*/ 114 h 227"/>
                <a:gd name="T4" fmla="*/ 114 w 227"/>
                <a:gd name="T5" fmla="*/ 227 h 227"/>
                <a:gd name="T6" fmla="*/ 227 w 227"/>
                <a:gd name="T7" fmla="*/ 114 h 227"/>
                <a:gd name="T8" fmla="*/ 114 w 227"/>
                <a:gd name="T9" fmla="*/ 0 h 227"/>
                <a:gd name="T10" fmla="*/ 114 w 227"/>
                <a:gd name="T11" fmla="*/ 214 h 227"/>
                <a:gd name="T12" fmla="*/ 14 w 227"/>
                <a:gd name="T13" fmla="*/ 114 h 227"/>
                <a:gd name="T14" fmla="*/ 114 w 227"/>
                <a:gd name="T15" fmla="*/ 14 h 227"/>
                <a:gd name="T16" fmla="*/ 214 w 227"/>
                <a:gd name="T17" fmla="*/ 114 h 227"/>
                <a:gd name="T18" fmla="*/ 114 w 227"/>
                <a:gd name="T19" fmla="*/ 21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76"/>
                    <a:pt x="51" y="227"/>
                    <a:pt x="114" y="227"/>
                  </a:cubicBezTo>
                  <a:cubicBezTo>
                    <a:pt x="176" y="227"/>
                    <a:pt x="227" y="176"/>
                    <a:pt x="227" y="114"/>
                  </a:cubicBezTo>
                  <a:cubicBezTo>
                    <a:pt x="227" y="51"/>
                    <a:pt x="176" y="0"/>
                    <a:pt x="114" y="0"/>
                  </a:cubicBezTo>
                  <a:close/>
                  <a:moveTo>
                    <a:pt x="114" y="214"/>
                  </a:moveTo>
                  <a:cubicBezTo>
                    <a:pt x="59" y="214"/>
                    <a:pt x="14" y="169"/>
                    <a:pt x="14" y="114"/>
                  </a:cubicBezTo>
                  <a:cubicBezTo>
                    <a:pt x="14" y="58"/>
                    <a:pt x="59" y="14"/>
                    <a:pt x="114" y="14"/>
                  </a:cubicBezTo>
                  <a:cubicBezTo>
                    <a:pt x="169" y="14"/>
                    <a:pt x="214" y="58"/>
                    <a:pt x="214" y="114"/>
                  </a:cubicBezTo>
                  <a:cubicBezTo>
                    <a:pt x="214" y="169"/>
                    <a:pt x="169" y="214"/>
                    <a:pt x="114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3032" y="2256"/>
              <a:ext cx="340" cy="331"/>
            </a:xfrm>
            <a:custGeom>
              <a:avLst/>
              <a:gdLst>
                <a:gd name="T0" fmla="*/ 300 w 300"/>
                <a:gd name="T1" fmla="*/ 251 h 300"/>
                <a:gd name="T2" fmla="*/ 251 w 300"/>
                <a:gd name="T3" fmla="*/ 300 h 300"/>
                <a:gd name="T4" fmla="*/ 49 w 300"/>
                <a:gd name="T5" fmla="*/ 300 h 300"/>
                <a:gd name="T6" fmla="*/ 0 w 300"/>
                <a:gd name="T7" fmla="*/ 251 h 300"/>
                <a:gd name="T8" fmla="*/ 0 w 300"/>
                <a:gd name="T9" fmla="*/ 49 h 300"/>
                <a:gd name="T10" fmla="*/ 49 w 300"/>
                <a:gd name="T11" fmla="*/ 0 h 300"/>
                <a:gd name="T12" fmla="*/ 251 w 300"/>
                <a:gd name="T13" fmla="*/ 0 h 300"/>
                <a:gd name="T14" fmla="*/ 300 w 300"/>
                <a:gd name="T15" fmla="*/ 49 h 300"/>
                <a:gd name="T16" fmla="*/ 300 w 300"/>
                <a:gd name="T17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300" y="251"/>
                  </a:moveTo>
                  <a:cubicBezTo>
                    <a:pt x="300" y="278"/>
                    <a:pt x="278" y="300"/>
                    <a:pt x="251" y="300"/>
                  </a:cubicBezTo>
                  <a:cubicBezTo>
                    <a:pt x="49" y="300"/>
                    <a:pt x="49" y="300"/>
                    <a:pt x="49" y="300"/>
                  </a:cubicBezTo>
                  <a:cubicBezTo>
                    <a:pt x="22" y="300"/>
                    <a:pt x="0" y="278"/>
                    <a:pt x="0" y="2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78" y="0"/>
                    <a:pt x="300" y="22"/>
                    <a:pt x="300" y="49"/>
                  </a:cubicBezTo>
                  <a:lnTo>
                    <a:pt x="300" y="25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3087" y="2331"/>
              <a:ext cx="231" cy="190"/>
            </a:xfrm>
            <a:custGeom>
              <a:avLst/>
              <a:gdLst>
                <a:gd name="T0" fmla="*/ 204 w 204"/>
                <a:gd name="T1" fmla="*/ 164 h 172"/>
                <a:gd name="T2" fmla="*/ 196 w 204"/>
                <a:gd name="T3" fmla="*/ 172 h 172"/>
                <a:gd name="T4" fmla="*/ 8 w 204"/>
                <a:gd name="T5" fmla="*/ 172 h 172"/>
                <a:gd name="T6" fmla="*/ 0 w 204"/>
                <a:gd name="T7" fmla="*/ 164 h 172"/>
                <a:gd name="T8" fmla="*/ 0 w 204"/>
                <a:gd name="T9" fmla="*/ 8 h 172"/>
                <a:gd name="T10" fmla="*/ 8 w 204"/>
                <a:gd name="T11" fmla="*/ 0 h 172"/>
                <a:gd name="T12" fmla="*/ 196 w 204"/>
                <a:gd name="T13" fmla="*/ 0 h 172"/>
                <a:gd name="T14" fmla="*/ 204 w 204"/>
                <a:gd name="T15" fmla="*/ 8 h 172"/>
                <a:gd name="T16" fmla="*/ 204 w 204"/>
                <a:gd name="T17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72">
                  <a:moveTo>
                    <a:pt x="204" y="164"/>
                  </a:moveTo>
                  <a:cubicBezTo>
                    <a:pt x="204" y="168"/>
                    <a:pt x="200" y="172"/>
                    <a:pt x="196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72"/>
                    <a:pt x="0" y="168"/>
                    <a:pt x="0" y="1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0" y="0"/>
                    <a:pt x="204" y="4"/>
                    <a:pt x="204" y="8"/>
                  </a:cubicBezTo>
                  <a:lnTo>
                    <a:pt x="20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3060" y="2299"/>
              <a:ext cx="295" cy="125"/>
            </a:xfrm>
            <a:custGeom>
              <a:avLst/>
              <a:gdLst>
                <a:gd name="T0" fmla="*/ 0 w 261"/>
                <a:gd name="T1" fmla="*/ 6 h 113"/>
                <a:gd name="T2" fmla="*/ 126 w 261"/>
                <a:gd name="T3" fmla="*/ 113 h 113"/>
                <a:gd name="T4" fmla="*/ 261 w 261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113">
                  <a:moveTo>
                    <a:pt x="0" y="6"/>
                  </a:moveTo>
                  <a:cubicBezTo>
                    <a:pt x="8" y="6"/>
                    <a:pt x="126" y="113"/>
                    <a:pt x="126" y="113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3046" y="2284"/>
              <a:ext cx="324" cy="154"/>
            </a:xfrm>
            <a:custGeom>
              <a:avLst/>
              <a:gdLst>
                <a:gd name="T0" fmla="*/ 12 w 286"/>
                <a:gd name="T1" fmla="*/ 31 h 139"/>
                <a:gd name="T2" fmla="*/ 12 w 286"/>
                <a:gd name="T3" fmla="*/ 20 h 139"/>
                <a:gd name="T4" fmla="*/ 9 w 286"/>
                <a:gd name="T5" fmla="*/ 30 h 139"/>
                <a:gd name="T6" fmla="*/ 12 w 286"/>
                <a:gd name="T7" fmla="*/ 31 h 139"/>
                <a:gd name="T8" fmla="*/ 12 w 286"/>
                <a:gd name="T9" fmla="*/ 20 h 139"/>
                <a:gd name="T10" fmla="*/ 9 w 286"/>
                <a:gd name="T11" fmla="*/ 30 h 139"/>
                <a:gd name="T12" fmla="*/ 11 w 286"/>
                <a:gd name="T13" fmla="*/ 24 h 139"/>
                <a:gd name="T14" fmla="*/ 8 w 286"/>
                <a:gd name="T15" fmla="*/ 30 h 139"/>
                <a:gd name="T16" fmla="*/ 9 w 286"/>
                <a:gd name="T17" fmla="*/ 30 h 139"/>
                <a:gd name="T18" fmla="*/ 11 w 286"/>
                <a:gd name="T19" fmla="*/ 24 h 139"/>
                <a:gd name="T20" fmla="*/ 8 w 286"/>
                <a:gd name="T21" fmla="*/ 30 h 139"/>
                <a:gd name="T22" fmla="*/ 9 w 286"/>
                <a:gd name="T23" fmla="*/ 28 h 139"/>
                <a:gd name="T24" fmla="*/ 8 w 286"/>
                <a:gd name="T25" fmla="*/ 30 h 139"/>
                <a:gd name="T26" fmla="*/ 8 w 286"/>
                <a:gd name="T27" fmla="*/ 30 h 139"/>
                <a:gd name="T28" fmla="*/ 9 w 286"/>
                <a:gd name="T29" fmla="*/ 28 h 139"/>
                <a:gd name="T30" fmla="*/ 8 w 286"/>
                <a:gd name="T31" fmla="*/ 30 h 139"/>
                <a:gd name="T32" fmla="*/ 8 w 286"/>
                <a:gd name="T33" fmla="*/ 30 h 139"/>
                <a:gd name="T34" fmla="*/ 11 w 286"/>
                <a:gd name="T35" fmla="*/ 32 h 139"/>
                <a:gd name="T36" fmla="*/ 23 w 286"/>
                <a:gd name="T37" fmla="*/ 41 h 139"/>
                <a:gd name="T38" fmla="*/ 89 w 286"/>
                <a:gd name="T39" fmla="*/ 99 h 139"/>
                <a:gd name="T40" fmla="*/ 118 w 286"/>
                <a:gd name="T41" fmla="*/ 124 h 139"/>
                <a:gd name="T42" fmla="*/ 127 w 286"/>
                <a:gd name="T43" fmla="*/ 132 h 139"/>
                <a:gd name="T44" fmla="*/ 130 w 286"/>
                <a:gd name="T45" fmla="*/ 135 h 139"/>
                <a:gd name="T46" fmla="*/ 146 w 286"/>
                <a:gd name="T47" fmla="*/ 135 h 139"/>
                <a:gd name="T48" fmla="*/ 281 w 286"/>
                <a:gd name="T49" fmla="*/ 23 h 139"/>
                <a:gd name="T50" fmla="*/ 282 w 286"/>
                <a:gd name="T51" fmla="*/ 6 h 139"/>
                <a:gd name="T52" fmla="*/ 265 w 286"/>
                <a:gd name="T53" fmla="*/ 4 h 139"/>
                <a:gd name="T54" fmla="*/ 130 w 286"/>
                <a:gd name="T55" fmla="*/ 117 h 139"/>
                <a:gd name="T56" fmla="*/ 138 w 286"/>
                <a:gd name="T57" fmla="*/ 126 h 139"/>
                <a:gd name="T58" fmla="*/ 146 w 286"/>
                <a:gd name="T59" fmla="*/ 117 h 139"/>
                <a:gd name="T60" fmla="*/ 86 w 286"/>
                <a:gd name="T61" fmla="*/ 63 h 139"/>
                <a:gd name="T62" fmla="*/ 42 w 286"/>
                <a:gd name="T63" fmla="*/ 26 h 139"/>
                <a:gd name="T64" fmla="*/ 26 w 286"/>
                <a:gd name="T65" fmla="*/ 14 h 139"/>
                <a:gd name="T66" fmla="*/ 21 w 286"/>
                <a:gd name="T67" fmla="*/ 10 h 139"/>
                <a:gd name="T68" fmla="*/ 18 w 286"/>
                <a:gd name="T69" fmla="*/ 8 h 139"/>
                <a:gd name="T70" fmla="*/ 15 w 286"/>
                <a:gd name="T71" fmla="*/ 7 h 139"/>
                <a:gd name="T72" fmla="*/ 12 w 286"/>
                <a:gd name="T73" fmla="*/ 7 h 139"/>
                <a:gd name="T74" fmla="*/ 0 w 286"/>
                <a:gd name="T75" fmla="*/ 19 h 139"/>
                <a:gd name="T76" fmla="*/ 12 w 286"/>
                <a:gd name="T77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139">
                  <a:moveTo>
                    <a:pt x="12" y="3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10" y="31"/>
                    <a:pt x="12" y="3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9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9" y="31"/>
                    <a:pt x="11" y="32"/>
                  </a:cubicBezTo>
                  <a:cubicBezTo>
                    <a:pt x="13" y="34"/>
                    <a:pt x="18" y="37"/>
                    <a:pt x="23" y="41"/>
                  </a:cubicBezTo>
                  <a:cubicBezTo>
                    <a:pt x="40" y="55"/>
                    <a:pt x="67" y="79"/>
                    <a:pt x="89" y="99"/>
                  </a:cubicBezTo>
                  <a:cubicBezTo>
                    <a:pt x="101" y="109"/>
                    <a:pt x="111" y="118"/>
                    <a:pt x="118" y="124"/>
                  </a:cubicBezTo>
                  <a:cubicBezTo>
                    <a:pt x="122" y="128"/>
                    <a:pt x="125" y="130"/>
                    <a:pt x="127" y="132"/>
                  </a:cubicBezTo>
                  <a:cubicBezTo>
                    <a:pt x="129" y="134"/>
                    <a:pt x="130" y="135"/>
                    <a:pt x="130" y="135"/>
                  </a:cubicBezTo>
                  <a:cubicBezTo>
                    <a:pt x="135" y="139"/>
                    <a:pt x="141" y="139"/>
                    <a:pt x="146" y="13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6" y="18"/>
                    <a:pt x="286" y="11"/>
                    <a:pt x="282" y="6"/>
                  </a:cubicBezTo>
                  <a:cubicBezTo>
                    <a:pt x="278" y="1"/>
                    <a:pt x="270" y="0"/>
                    <a:pt x="265" y="4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8" y="126"/>
                    <a:pt x="138" y="126"/>
                    <a:pt x="138" y="126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7"/>
                    <a:pt x="117" y="90"/>
                    <a:pt x="86" y="63"/>
                  </a:cubicBezTo>
                  <a:cubicBezTo>
                    <a:pt x="70" y="50"/>
                    <a:pt x="55" y="36"/>
                    <a:pt x="42" y="26"/>
                  </a:cubicBezTo>
                  <a:cubicBezTo>
                    <a:pt x="36" y="21"/>
                    <a:pt x="31" y="17"/>
                    <a:pt x="26" y="14"/>
                  </a:cubicBezTo>
                  <a:cubicBezTo>
                    <a:pt x="24" y="12"/>
                    <a:pt x="22" y="11"/>
                    <a:pt x="21" y="10"/>
                  </a:cubicBezTo>
                  <a:cubicBezTo>
                    <a:pt x="20" y="9"/>
                    <a:pt x="19" y="9"/>
                    <a:pt x="18" y="8"/>
                  </a:cubicBezTo>
                  <a:cubicBezTo>
                    <a:pt x="17" y="8"/>
                    <a:pt x="16" y="8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5" y="7"/>
                    <a:pt x="0" y="12"/>
                    <a:pt x="0" y="19"/>
                  </a:cubicBezTo>
                  <a:cubicBezTo>
                    <a:pt x="0" y="25"/>
                    <a:pt x="5" y="31"/>
                    <a:pt x="12" y="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659" y="1207"/>
              <a:ext cx="866" cy="1664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2014" y="2684"/>
              <a:ext cx="149" cy="146"/>
            </a:xfrm>
            <a:custGeom>
              <a:avLst/>
              <a:gdLst>
                <a:gd name="T0" fmla="*/ 66 w 132"/>
                <a:gd name="T1" fmla="*/ 108 h 132"/>
                <a:gd name="T2" fmla="*/ 24 w 132"/>
                <a:gd name="T3" fmla="*/ 66 h 132"/>
                <a:gd name="T4" fmla="*/ 66 w 132"/>
                <a:gd name="T5" fmla="*/ 25 h 132"/>
                <a:gd name="T6" fmla="*/ 107 w 132"/>
                <a:gd name="T7" fmla="*/ 66 h 132"/>
                <a:gd name="T8" fmla="*/ 66 w 132"/>
                <a:gd name="T9" fmla="*/ 108 h 132"/>
                <a:gd name="T10" fmla="*/ 66 w 132"/>
                <a:gd name="T11" fmla="*/ 0 h 132"/>
                <a:gd name="T12" fmla="*/ 0 w 132"/>
                <a:gd name="T13" fmla="*/ 66 h 132"/>
                <a:gd name="T14" fmla="*/ 66 w 132"/>
                <a:gd name="T15" fmla="*/ 132 h 132"/>
                <a:gd name="T16" fmla="*/ 132 w 132"/>
                <a:gd name="T17" fmla="*/ 66 h 132"/>
                <a:gd name="T18" fmla="*/ 66 w 132"/>
                <a:gd name="T1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08"/>
                  </a:moveTo>
                  <a:cubicBezTo>
                    <a:pt x="43" y="108"/>
                    <a:pt x="24" y="89"/>
                    <a:pt x="24" y="66"/>
                  </a:cubicBezTo>
                  <a:cubicBezTo>
                    <a:pt x="24" y="43"/>
                    <a:pt x="43" y="25"/>
                    <a:pt x="66" y="25"/>
                  </a:cubicBezTo>
                  <a:cubicBezTo>
                    <a:pt x="89" y="25"/>
                    <a:pt x="107" y="43"/>
                    <a:pt x="107" y="66"/>
                  </a:cubicBezTo>
                  <a:cubicBezTo>
                    <a:pt x="107" y="89"/>
                    <a:pt x="89" y="108"/>
                    <a:pt x="66" y="108"/>
                  </a:cubicBezTo>
                  <a:moveTo>
                    <a:pt x="66" y="0"/>
                  </a:moveTo>
                  <a:cubicBezTo>
                    <a:pt x="29" y="0"/>
                    <a:pt x="0" y="30"/>
                    <a:pt x="0" y="66"/>
                  </a:cubicBezTo>
                  <a:cubicBezTo>
                    <a:pt x="0" y="103"/>
                    <a:pt x="29" y="132"/>
                    <a:pt x="66" y="132"/>
                  </a:cubicBezTo>
                  <a:cubicBezTo>
                    <a:pt x="102" y="132"/>
                    <a:pt x="132" y="103"/>
                    <a:pt x="132" y="66"/>
                  </a:cubicBezTo>
                  <a:cubicBezTo>
                    <a:pt x="132" y="30"/>
                    <a:pt x="102" y="0"/>
                    <a:pt x="66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2041" y="2711"/>
              <a:ext cx="94" cy="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1985" y="1340"/>
              <a:ext cx="204" cy="18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  <a:close/>
                </a:path>
              </a:pathLst>
            </a:cu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2063" y="1267"/>
              <a:ext cx="52" cy="51"/>
            </a:xfrm>
            <a:prstGeom prst="ellipse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934" y="1338"/>
              <a:ext cx="24" cy="23"/>
            </a:xfrm>
            <a:prstGeom prst="ellipse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718" y="1420"/>
              <a:ext cx="743" cy="1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718" y="2393"/>
              <a:ext cx="743" cy="2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1718" y="1420"/>
              <a:ext cx="743" cy="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2226" y="2442"/>
              <a:ext cx="163" cy="159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2256" y="2474"/>
              <a:ext cx="90" cy="92"/>
            </a:xfrm>
            <a:custGeom>
              <a:avLst/>
              <a:gdLst>
                <a:gd name="T0" fmla="*/ 79 w 79"/>
                <a:gd name="T1" fmla="*/ 0 h 84"/>
                <a:gd name="T2" fmla="*/ 21 w 79"/>
                <a:gd name="T3" fmla="*/ 0 h 84"/>
                <a:gd name="T4" fmla="*/ 21 w 79"/>
                <a:gd name="T5" fmla="*/ 51 h 84"/>
                <a:gd name="T6" fmla="*/ 8 w 79"/>
                <a:gd name="T7" fmla="*/ 54 h 84"/>
                <a:gd name="T8" fmla="*/ 5 w 79"/>
                <a:gd name="T9" fmla="*/ 77 h 84"/>
                <a:gd name="T10" fmla="*/ 29 w 79"/>
                <a:gd name="T11" fmla="*/ 78 h 84"/>
                <a:gd name="T12" fmla="*/ 37 w 79"/>
                <a:gd name="T13" fmla="*/ 58 h 84"/>
                <a:gd name="T14" fmla="*/ 38 w 79"/>
                <a:gd name="T15" fmla="*/ 3 h 84"/>
                <a:gd name="T16" fmla="*/ 69 w 79"/>
                <a:gd name="T17" fmla="*/ 3 h 84"/>
                <a:gd name="T18" fmla="*/ 69 w 79"/>
                <a:gd name="T19" fmla="*/ 51 h 84"/>
                <a:gd name="T20" fmla="*/ 54 w 79"/>
                <a:gd name="T21" fmla="*/ 54 h 84"/>
                <a:gd name="T22" fmla="*/ 50 w 79"/>
                <a:gd name="T23" fmla="*/ 77 h 84"/>
                <a:gd name="T24" fmla="*/ 73 w 79"/>
                <a:gd name="T25" fmla="*/ 78 h 84"/>
                <a:gd name="T26" fmla="*/ 79 w 79"/>
                <a:gd name="T27" fmla="*/ 65 h 84"/>
                <a:gd name="T28" fmla="*/ 79 w 79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4">
                  <a:moveTo>
                    <a:pt x="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7" y="49"/>
                    <a:pt x="14" y="51"/>
                    <a:pt x="8" y="54"/>
                  </a:cubicBezTo>
                  <a:cubicBezTo>
                    <a:pt x="1" y="61"/>
                    <a:pt x="0" y="71"/>
                    <a:pt x="5" y="77"/>
                  </a:cubicBezTo>
                  <a:cubicBezTo>
                    <a:pt x="10" y="84"/>
                    <a:pt x="22" y="84"/>
                    <a:pt x="29" y="78"/>
                  </a:cubicBezTo>
                  <a:cubicBezTo>
                    <a:pt x="35" y="73"/>
                    <a:pt x="37" y="65"/>
                    <a:pt x="37" y="58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1" y="49"/>
                    <a:pt x="59" y="50"/>
                    <a:pt x="54" y="54"/>
                  </a:cubicBezTo>
                  <a:cubicBezTo>
                    <a:pt x="46" y="61"/>
                    <a:pt x="44" y="71"/>
                    <a:pt x="50" y="77"/>
                  </a:cubicBezTo>
                  <a:cubicBezTo>
                    <a:pt x="55" y="84"/>
                    <a:pt x="65" y="84"/>
                    <a:pt x="73" y="78"/>
                  </a:cubicBezTo>
                  <a:cubicBezTo>
                    <a:pt x="78" y="74"/>
                    <a:pt x="78" y="70"/>
                    <a:pt x="79" y="65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2004" y="2437"/>
              <a:ext cx="163" cy="159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2051" y="2478"/>
              <a:ext cx="78" cy="8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2026" y="2455"/>
              <a:ext cx="121" cy="118"/>
            </a:xfrm>
            <a:custGeom>
              <a:avLst/>
              <a:gdLst>
                <a:gd name="T0" fmla="*/ 3 w 107"/>
                <a:gd name="T1" fmla="*/ 54 h 107"/>
                <a:gd name="T2" fmla="*/ 6 w 107"/>
                <a:gd name="T3" fmla="*/ 54 h 107"/>
                <a:gd name="T4" fmla="*/ 20 w 107"/>
                <a:gd name="T5" fmla="*/ 20 h 107"/>
                <a:gd name="T6" fmla="*/ 53 w 107"/>
                <a:gd name="T7" fmla="*/ 7 h 107"/>
                <a:gd name="T8" fmla="*/ 87 w 107"/>
                <a:gd name="T9" fmla="*/ 20 h 107"/>
                <a:gd name="T10" fmla="*/ 100 w 107"/>
                <a:gd name="T11" fmla="*/ 54 h 107"/>
                <a:gd name="T12" fmla="*/ 87 w 107"/>
                <a:gd name="T13" fmla="*/ 87 h 107"/>
                <a:gd name="T14" fmla="*/ 53 w 107"/>
                <a:gd name="T15" fmla="*/ 101 h 107"/>
                <a:gd name="T16" fmla="*/ 20 w 107"/>
                <a:gd name="T17" fmla="*/ 87 h 107"/>
                <a:gd name="T18" fmla="*/ 6 w 107"/>
                <a:gd name="T19" fmla="*/ 54 h 107"/>
                <a:gd name="T20" fmla="*/ 3 w 107"/>
                <a:gd name="T21" fmla="*/ 54 h 107"/>
                <a:gd name="T22" fmla="*/ 0 w 107"/>
                <a:gd name="T23" fmla="*/ 54 h 107"/>
                <a:gd name="T24" fmla="*/ 53 w 107"/>
                <a:gd name="T25" fmla="*/ 107 h 107"/>
                <a:gd name="T26" fmla="*/ 107 w 107"/>
                <a:gd name="T27" fmla="*/ 54 h 107"/>
                <a:gd name="T28" fmla="*/ 53 w 107"/>
                <a:gd name="T29" fmla="*/ 0 h 107"/>
                <a:gd name="T30" fmla="*/ 0 w 107"/>
                <a:gd name="T31" fmla="*/ 54 h 107"/>
                <a:gd name="T32" fmla="*/ 3 w 107"/>
                <a:gd name="T3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07">
                  <a:moveTo>
                    <a:pt x="3" y="54"/>
                  </a:moveTo>
                  <a:cubicBezTo>
                    <a:pt x="6" y="54"/>
                    <a:pt x="6" y="54"/>
                    <a:pt x="6" y="54"/>
                  </a:cubicBezTo>
                  <a:cubicBezTo>
                    <a:pt x="6" y="41"/>
                    <a:pt x="11" y="29"/>
                    <a:pt x="20" y="20"/>
                  </a:cubicBezTo>
                  <a:cubicBezTo>
                    <a:pt x="28" y="12"/>
                    <a:pt x="40" y="7"/>
                    <a:pt x="53" y="7"/>
                  </a:cubicBezTo>
                  <a:cubicBezTo>
                    <a:pt x="66" y="7"/>
                    <a:pt x="78" y="12"/>
                    <a:pt x="87" y="20"/>
                  </a:cubicBezTo>
                  <a:cubicBezTo>
                    <a:pt x="95" y="29"/>
                    <a:pt x="100" y="41"/>
                    <a:pt x="100" y="54"/>
                  </a:cubicBezTo>
                  <a:cubicBezTo>
                    <a:pt x="100" y="67"/>
                    <a:pt x="95" y="78"/>
                    <a:pt x="87" y="87"/>
                  </a:cubicBezTo>
                  <a:cubicBezTo>
                    <a:pt x="78" y="96"/>
                    <a:pt x="66" y="101"/>
                    <a:pt x="53" y="101"/>
                  </a:cubicBezTo>
                  <a:cubicBezTo>
                    <a:pt x="40" y="101"/>
                    <a:pt x="28" y="96"/>
                    <a:pt x="20" y="87"/>
                  </a:cubicBezTo>
                  <a:cubicBezTo>
                    <a:pt x="11" y="78"/>
                    <a:pt x="6" y="67"/>
                    <a:pt x="6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83" y="107"/>
                    <a:pt x="107" y="83"/>
                    <a:pt x="107" y="54"/>
                  </a:cubicBezTo>
                  <a:cubicBezTo>
                    <a:pt x="107" y="24"/>
                    <a:pt x="8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786" y="2437"/>
              <a:ext cx="159" cy="155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809" y="2472"/>
              <a:ext cx="108" cy="89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800" y="2459"/>
              <a:ext cx="137" cy="58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793" y="2451"/>
              <a:ext cx="151" cy="72"/>
            </a:xfrm>
            <a:custGeom>
              <a:avLst/>
              <a:gdLst>
                <a:gd name="T0" fmla="*/ 6 w 133"/>
                <a:gd name="T1" fmla="*/ 15 h 65"/>
                <a:gd name="T2" fmla="*/ 6 w 133"/>
                <a:gd name="T3" fmla="*/ 10 h 65"/>
                <a:gd name="T4" fmla="*/ 5 w 133"/>
                <a:gd name="T5" fmla="*/ 15 h 65"/>
                <a:gd name="T6" fmla="*/ 6 w 133"/>
                <a:gd name="T7" fmla="*/ 15 h 65"/>
                <a:gd name="T8" fmla="*/ 6 w 133"/>
                <a:gd name="T9" fmla="*/ 10 h 65"/>
                <a:gd name="T10" fmla="*/ 5 w 133"/>
                <a:gd name="T11" fmla="*/ 15 h 65"/>
                <a:gd name="T12" fmla="*/ 5 w 133"/>
                <a:gd name="T13" fmla="*/ 11 h 65"/>
                <a:gd name="T14" fmla="*/ 4 w 133"/>
                <a:gd name="T15" fmla="*/ 14 h 65"/>
                <a:gd name="T16" fmla="*/ 5 w 133"/>
                <a:gd name="T17" fmla="*/ 15 h 65"/>
                <a:gd name="T18" fmla="*/ 5 w 133"/>
                <a:gd name="T19" fmla="*/ 11 h 65"/>
                <a:gd name="T20" fmla="*/ 4 w 133"/>
                <a:gd name="T21" fmla="*/ 14 h 65"/>
                <a:gd name="T22" fmla="*/ 5 w 133"/>
                <a:gd name="T23" fmla="*/ 13 h 65"/>
                <a:gd name="T24" fmla="*/ 4 w 133"/>
                <a:gd name="T25" fmla="*/ 14 h 65"/>
                <a:gd name="T26" fmla="*/ 4 w 133"/>
                <a:gd name="T27" fmla="*/ 14 h 65"/>
                <a:gd name="T28" fmla="*/ 5 w 133"/>
                <a:gd name="T29" fmla="*/ 13 h 65"/>
                <a:gd name="T30" fmla="*/ 4 w 133"/>
                <a:gd name="T31" fmla="*/ 14 h 65"/>
                <a:gd name="T32" fmla="*/ 4 w 133"/>
                <a:gd name="T33" fmla="*/ 15 h 65"/>
                <a:gd name="T34" fmla="*/ 9 w 133"/>
                <a:gd name="T35" fmla="*/ 18 h 65"/>
                <a:gd name="T36" fmla="*/ 41 w 133"/>
                <a:gd name="T37" fmla="*/ 45 h 65"/>
                <a:gd name="T38" fmla="*/ 55 w 133"/>
                <a:gd name="T39" fmla="*/ 58 h 65"/>
                <a:gd name="T40" fmla="*/ 61 w 133"/>
                <a:gd name="T41" fmla="*/ 63 h 65"/>
                <a:gd name="T42" fmla="*/ 68 w 133"/>
                <a:gd name="T43" fmla="*/ 63 h 65"/>
                <a:gd name="T44" fmla="*/ 130 w 133"/>
                <a:gd name="T45" fmla="*/ 11 h 65"/>
                <a:gd name="T46" fmla="*/ 131 w 133"/>
                <a:gd name="T47" fmla="*/ 3 h 65"/>
                <a:gd name="T48" fmla="*/ 123 w 133"/>
                <a:gd name="T49" fmla="*/ 2 h 65"/>
                <a:gd name="T50" fmla="*/ 61 w 133"/>
                <a:gd name="T51" fmla="*/ 55 h 65"/>
                <a:gd name="T52" fmla="*/ 64 w 133"/>
                <a:gd name="T53" fmla="*/ 59 h 65"/>
                <a:gd name="T54" fmla="*/ 68 w 133"/>
                <a:gd name="T55" fmla="*/ 55 h 65"/>
                <a:gd name="T56" fmla="*/ 40 w 133"/>
                <a:gd name="T57" fmla="*/ 30 h 65"/>
                <a:gd name="T58" fmla="*/ 20 w 133"/>
                <a:gd name="T59" fmla="*/ 13 h 65"/>
                <a:gd name="T60" fmla="*/ 13 w 133"/>
                <a:gd name="T61" fmla="*/ 7 h 65"/>
                <a:gd name="T62" fmla="*/ 10 w 133"/>
                <a:gd name="T63" fmla="*/ 5 h 65"/>
                <a:gd name="T64" fmla="*/ 9 w 133"/>
                <a:gd name="T65" fmla="*/ 4 h 65"/>
                <a:gd name="T66" fmla="*/ 8 w 133"/>
                <a:gd name="T67" fmla="*/ 4 h 65"/>
                <a:gd name="T68" fmla="*/ 6 w 133"/>
                <a:gd name="T69" fmla="*/ 4 h 65"/>
                <a:gd name="T70" fmla="*/ 0 w 133"/>
                <a:gd name="T71" fmla="*/ 9 h 65"/>
                <a:gd name="T72" fmla="*/ 6 w 133"/>
                <a:gd name="T7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65">
                  <a:moveTo>
                    <a:pt x="6" y="15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7" y="24"/>
                    <a:pt x="30" y="35"/>
                    <a:pt x="41" y="45"/>
                  </a:cubicBezTo>
                  <a:cubicBezTo>
                    <a:pt x="46" y="50"/>
                    <a:pt x="51" y="54"/>
                    <a:pt x="55" y="58"/>
                  </a:cubicBezTo>
                  <a:cubicBezTo>
                    <a:pt x="58" y="61"/>
                    <a:pt x="61" y="63"/>
                    <a:pt x="61" y="63"/>
                  </a:cubicBezTo>
                  <a:cubicBezTo>
                    <a:pt x="63" y="65"/>
                    <a:pt x="66" y="65"/>
                    <a:pt x="68" y="63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3" y="9"/>
                    <a:pt x="133" y="6"/>
                    <a:pt x="131" y="3"/>
                  </a:cubicBezTo>
                  <a:cubicBezTo>
                    <a:pt x="129" y="1"/>
                    <a:pt x="126" y="0"/>
                    <a:pt x="123" y="2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54" y="42"/>
                    <a:pt x="40" y="30"/>
                  </a:cubicBezTo>
                  <a:cubicBezTo>
                    <a:pt x="33" y="24"/>
                    <a:pt x="26" y="17"/>
                    <a:pt x="20" y="13"/>
                  </a:cubicBezTo>
                  <a:cubicBezTo>
                    <a:pt x="17" y="10"/>
                    <a:pt x="15" y="8"/>
                    <a:pt x="13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10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12"/>
                    <a:pt x="3" y="15"/>
                    <a:pt x="6" y="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791" y="1544"/>
              <a:ext cx="158" cy="154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>
              <a:off x="1806" y="1561"/>
              <a:ext cx="121" cy="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1862" y="1616"/>
              <a:ext cx="10" cy="9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1863" y="1566"/>
              <a:ext cx="9" cy="22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838" y="1572"/>
              <a:ext cx="15" cy="20"/>
            </a:xfrm>
            <a:custGeom>
              <a:avLst/>
              <a:gdLst>
                <a:gd name="T0" fmla="*/ 15 w 15"/>
                <a:gd name="T1" fmla="*/ 18 h 20"/>
                <a:gd name="T2" fmla="*/ 10 w 15"/>
                <a:gd name="T3" fmla="*/ 20 h 20"/>
                <a:gd name="T4" fmla="*/ 0 w 15"/>
                <a:gd name="T5" fmla="*/ 3 h 20"/>
                <a:gd name="T6" fmla="*/ 5 w 15"/>
                <a:gd name="T7" fmla="*/ 0 h 20"/>
                <a:gd name="T8" fmla="*/ 15 w 15"/>
                <a:gd name="T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5" y="18"/>
                  </a:moveTo>
                  <a:lnTo>
                    <a:pt x="10" y="20"/>
                  </a:lnTo>
                  <a:lnTo>
                    <a:pt x="0" y="3"/>
                  </a:lnTo>
                  <a:lnTo>
                    <a:pt x="5" y="0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819" y="1590"/>
              <a:ext cx="20" cy="14"/>
            </a:xfrm>
            <a:custGeom>
              <a:avLst/>
              <a:gdLst>
                <a:gd name="T0" fmla="*/ 20 w 20"/>
                <a:gd name="T1" fmla="*/ 11 h 14"/>
                <a:gd name="T2" fmla="*/ 18 w 20"/>
                <a:gd name="T3" fmla="*/ 14 h 14"/>
                <a:gd name="T4" fmla="*/ 0 w 20"/>
                <a:gd name="T5" fmla="*/ 5 h 14"/>
                <a:gd name="T6" fmla="*/ 2 w 20"/>
                <a:gd name="T7" fmla="*/ 0 h 14"/>
                <a:gd name="T8" fmla="*/ 20 w 20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11"/>
                  </a:moveTo>
                  <a:lnTo>
                    <a:pt x="18" y="14"/>
                  </a:lnTo>
                  <a:lnTo>
                    <a:pt x="0" y="5"/>
                  </a:lnTo>
                  <a:lnTo>
                    <a:pt x="2" y="0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1804" y="1619"/>
              <a:ext cx="32" cy="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18" y="1633"/>
              <a:ext cx="20" cy="1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2 w 20"/>
                <a:gd name="T5" fmla="*/ 15 h 15"/>
                <a:gd name="T6" fmla="*/ 0 w 20"/>
                <a:gd name="T7" fmla="*/ 11 h 15"/>
                <a:gd name="T8" fmla="*/ 18 w 2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36" y="1646"/>
              <a:ext cx="15" cy="20"/>
            </a:xfrm>
            <a:custGeom>
              <a:avLst/>
              <a:gdLst>
                <a:gd name="T0" fmla="*/ 11 w 15"/>
                <a:gd name="T1" fmla="*/ 0 h 20"/>
                <a:gd name="T2" fmla="*/ 15 w 15"/>
                <a:gd name="T3" fmla="*/ 3 h 20"/>
                <a:gd name="T4" fmla="*/ 4 w 15"/>
                <a:gd name="T5" fmla="*/ 20 h 20"/>
                <a:gd name="T6" fmla="*/ 0 w 15"/>
                <a:gd name="T7" fmla="*/ 18 h 20"/>
                <a:gd name="T8" fmla="*/ 11 w 1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1" y="0"/>
                  </a:moveTo>
                  <a:lnTo>
                    <a:pt x="15" y="3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1863" y="1650"/>
              <a:ext cx="5" cy="26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880" y="1648"/>
              <a:ext cx="15" cy="19"/>
            </a:xfrm>
            <a:custGeom>
              <a:avLst/>
              <a:gdLst>
                <a:gd name="T0" fmla="*/ 0 w 15"/>
                <a:gd name="T1" fmla="*/ 2 h 19"/>
                <a:gd name="T2" fmla="*/ 5 w 15"/>
                <a:gd name="T3" fmla="*/ 0 h 19"/>
                <a:gd name="T4" fmla="*/ 15 w 15"/>
                <a:gd name="T5" fmla="*/ 17 h 19"/>
                <a:gd name="T6" fmla="*/ 11 w 15"/>
                <a:gd name="T7" fmla="*/ 19 h 19"/>
                <a:gd name="T8" fmla="*/ 0 w 1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9">
                  <a:moveTo>
                    <a:pt x="0" y="2"/>
                  </a:moveTo>
                  <a:lnTo>
                    <a:pt x="5" y="0"/>
                  </a:lnTo>
                  <a:lnTo>
                    <a:pt x="15" y="17"/>
                  </a:lnTo>
                  <a:lnTo>
                    <a:pt x="11" y="1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894" y="1635"/>
              <a:ext cx="20" cy="15"/>
            </a:xfrm>
            <a:custGeom>
              <a:avLst/>
              <a:gdLst>
                <a:gd name="T0" fmla="*/ 0 w 20"/>
                <a:gd name="T1" fmla="*/ 5 h 15"/>
                <a:gd name="T2" fmla="*/ 2 w 20"/>
                <a:gd name="T3" fmla="*/ 0 h 15"/>
                <a:gd name="T4" fmla="*/ 20 w 20"/>
                <a:gd name="T5" fmla="*/ 10 h 15"/>
                <a:gd name="T6" fmla="*/ 18 w 20"/>
                <a:gd name="T7" fmla="*/ 15 h 15"/>
                <a:gd name="T8" fmla="*/ 0 w 20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0" y="5"/>
                  </a:moveTo>
                  <a:lnTo>
                    <a:pt x="2" y="0"/>
                  </a:lnTo>
                  <a:lnTo>
                    <a:pt x="20" y="10"/>
                  </a:lnTo>
                  <a:lnTo>
                    <a:pt x="18" y="1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1895" y="1619"/>
              <a:ext cx="27" cy="9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895" y="1592"/>
              <a:ext cx="20" cy="15"/>
            </a:xfrm>
            <a:custGeom>
              <a:avLst/>
              <a:gdLst>
                <a:gd name="T0" fmla="*/ 2 w 20"/>
                <a:gd name="T1" fmla="*/ 15 h 15"/>
                <a:gd name="T2" fmla="*/ 0 w 20"/>
                <a:gd name="T3" fmla="*/ 10 h 15"/>
                <a:gd name="T4" fmla="*/ 18 w 20"/>
                <a:gd name="T5" fmla="*/ 0 h 15"/>
                <a:gd name="T6" fmla="*/ 20 w 20"/>
                <a:gd name="T7" fmla="*/ 5 h 15"/>
                <a:gd name="T8" fmla="*/ 2 w 20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2" y="15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882" y="1573"/>
              <a:ext cx="15" cy="20"/>
            </a:xfrm>
            <a:custGeom>
              <a:avLst/>
              <a:gdLst>
                <a:gd name="T0" fmla="*/ 5 w 15"/>
                <a:gd name="T1" fmla="*/ 20 h 20"/>
                <a:gd name="T2" fmla="*/ 0 w 15"/>
                <a:gd name="T3" fmla="*/ 18 h 20"/>
                <a:gd name="T4" fmla="*/ 11 w 15"/>
                <a:gd name="T5" fmla="*/ 0 h 20"/>
                <a:gd name="T6" fmla="*/ 15 w 15"/>
                <a:gd name="T7" fmla="*/ 3 h 20"/>
                <a:gd name="T8" fmla="*/ 5 w 1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5" y="20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5" y="2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863" y="1598"/>
              <a:ext cx="43" cy="26"/>
            </a:xfrm>
            <a:custGeom>
              <a:avLst/>
              <a:gdLst>
                <a:gd name="T0" fmla="*/ 40 w 43"/>
                <a:gd name="T1" fmla="*/ 0 h 26"/>
                <a:gd name="T2" fmla="*/ 43 w 43"/>
                <a:gd name="T3" fmla="*/ 5 h 26"/>
                <a:gd name="T4" fmla="*/ 3 w 43"/>
                <a:gd name="T5" fmla="*/ 26 h 26"/>
                <a:gd name="T6" fmla="*/ 0 w 43"/>
                <a:gd name="T7" fmla="*/ 20 h 26"/>
                <a:gd name="T8" fmla="*/ 40 w 4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40" y="0"/>
                  </a:moveTo>
                  <a:lnTo>
                    <a:pt x="43" y="5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1" y="1598"/>
              <a:ext cx="40" cy="26"/>
            </a:xfrm>
            <a:custGeom>
              <a:avLst/>
              <a:gdLst>
                <a:gd name="T0" fmla="*/ 40 w 40"/>
                <a:gd name="T1" fmla="*/ 22 h 26"/>
                <a:gd name="T2" fmla="*/ 38 w 40"/>
                <a:gd name="T3" fmla="*/ 26 h 26"/>
                <a:gd name="T4" fmla="*/ 0 w 40"/>
                <a:gd name="T5" fmla="*/ 4 h 26"/>
                <a:gd name="T6" fmla="*/ 3 w 40"/>
                <a:gd name="T7" fmla="*/ 0 h 26"/>
                <a:gd name="T8" fmla="*/ 40 w 40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22"/>
                  </a:moveTo>
                  <a:lnTo>
                    <a:pt x="38" y="26"/>
                  </a:lnTo>
                  <a:lnTo>
                    <a:pt x="0" y="4"/>
                  </a:lnTo>
                  <a:lnTo>
                    <a:pt x="3" y="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791" y="1959"/>
              <a:ext cx="158" cy="15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833" y="1979"/>
              <a:ext cx="70" cy="111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848" y="1995"/>
              <a:ext cx="39" cy="37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2226" y="1752"/>
              <a:ext cx="158" cy="150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2253" y="1775"/>
              <a:ext cx="105" cy="93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2237" y="1841"/>
              <a:ext cx="66" cy="35"/>
            </a:xfrm>
            <a:custGeom>
              <a:avLst/>
              <a:gdLst>
                <a:gd name="T0" fmla="*/ 36 w 58"/>
                <a:gd name="T1" fmla="*/ 0 h 32"/>
                <a:gd name="T2" fmla="*/ 14 w 58"/>
                <a:gd name="T3" fmla="*/ 30 h 32"/>
                <a:gd name="T4" fmla="*/ 58 w 58"/>
                <a:gd name="T5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2">
                  <a:moveTo>
                    <a:pt x="36" y="0"/>
                  </a:moveTo>
                  <a:cubicBezTo>
                    <a:pt x="36" y="0"/>
                    <a:pt x="27" y="28"/>
                    <a:pt x="14" y="30"/>
                  </a:cubicBezTo>
                  <a:cubicBezTo>
                    <a:pt x="0" y="32"/>
                    <a:pt x="51" y="31"/>
                    <a:pt x="5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2008" y="1544"/>
              <a:ext cx="159" cy="154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2035" y="1579"/>
              <a:ext cx="109" cy="84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2064" y="1597"/>
              <a:ext cx="46" cy="46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>
              <a:off x="2070" y="1604"/>
              <a:ext cx="32" cy="3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2044" y="1566"/>
              <a:ext cx="19" cy="22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791" y="1756"/>
              <a:ext cx="154" cy="150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1818" y="1786"/>
              <a:ext cx="86" cy="88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2008" y="1756"/>
              <a:ext cx="154" cy="150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>
              <a:off x="2038" y="1782"/>
              <a:ext cx="73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2032" y="1810"/>
              <a:ext cx="118" cy="62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5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2008" y="1964"/>
              <a:ext cx="154" cy="150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2067" y="2057"/>
              <a:ext cx="32" cy="40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2041" y="1980"/>
              <a:ext cx="86" cy="102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4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4"/>
                    <a:pt x="76" y="51"/>
                    <a:pt x="76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2063" y="2014"/>
              <a:ext cx="45" cy="77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2226" y="1539"/>
              <a:ext cx="163" cy="159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2257" y="1566"/>
              <a:ext cx="100" cy="97"/>
            </a:xfrm>
            <a:custGeom>
              <a:avLst/>
              <a:gdLst>
                <a:gd name="T0" fmla="*/ 0 w 100"/>
                <a:gd name="T1" fmla="*/ 97 h 97"/>
                <a:gd name="T2" fmla="*/ 100 w 100"/>
                <a:gd name="T3" fmla="*/ 97 h 97"/>
                <a:gd name="T4" fmla="*/ 100 w 100"/>
                <a:gd name="T5" fmla="*/ 0 h 97"/>
                <a:gd name="T6" fmla="*/ 0 w 100"/>
                <a:gd name="T7" fmla="*/ 0 h 97"/>
                <a:gd name="T8" fmla="*/ 0 w 100"/>
                <a:gd name="T9" fmla="*/ 97 h 97"/>
                <a:gd name="T10" fmla="*/ 37 w 100"/>
                <a:gd name="T11" fmla="*/ 26 h 97"/>
                <a:gd name="T12" fmla="*/ 75 w 100"/>
                <a:gd name="T13" fmla="*/ 51 h 97"/>
                <a:gd name="T14" fmla="*/ 37 w 100"/>
                <a:gd name="T15" fmla="*/ 75 h 97"/>
                <a:gd name="T16" fmla="*/ 37 w 100"/>
                <a:gd name="T17" fmla="*/ 2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97">
                  <a:moveTo>
                    <a:pt x="0" y="97"/>
                  </a:moveTo>
                  <a:lnTo>
                    <a:pt x="100" y="97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97"/>
                  </a:lnTo>
                  <a:close/>
                  <a:moveTo>
                    <a:pt x="37" y="26"/>
                  </a:moveTo>
                  <a:lnTo>
                    <a:pt x="75" y="51"/>
                  </a:lnTo>
                  <a:lnTo>
                    <a:pt x="37" y="75"/>
                  </a:lnTo>
                  <a:lnTo>
                    <a:pt x="37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2257" y="1561"/>
              <a:ext cx="100" cy="8"/>
            </a:xfrm>
            <a:custGeom>
              <a:avLst/>
              <a:gdLst>
                <a:gd name="T0" fmla="*/ 0 w 100"/>
                <a:gd name="T1" fmla="*/ 8 h 8"/>
                <a:gd name="T2" fmla="*/ 0 w 100"/>
                <a:gd name="T3" fmla="*/ 5 h 8"/>
                <a:gd name="T4" fmla="*/ 100 w 100"/>
                <a:gd name="T5" fmla="*/ 5 h 8"/>
                <a:gd name="T6" fmla="*/ 100 w 100"/>
                <a:gd name="T7" fmla="*/ 8 h 8"/>
                <a:gd name="T8" fmla="*/ 100 w 100"/>
                <a:gd name="T9" fmla="*/ 0 h 8"/>
                <a:gd name="T10" fmla="*/ 0 w 100"/>
                <a:gd name="T11" fmla="*/ 0 h 8"/>
                <a:gd name="T12" fmla="*/ 0 w 1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">
                  <a:moveTo>
                    <a:pt x="0" y="8"/>
                  </a:moveTo>
                  <a:lnTo>
                    <a:pt x="0" y="5"/>
                  </a:lnTo>
                  <a:lnTo>
                    <a:pt x="100" y="5"/>
                  </a:lnTo>
                  <a:lnTo>
                    <a:pt x="100" y="8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2257" y="1663"/>
              <a:ext cx="100" cy="4"/>
            </a:xfrm>
            <a:custGeom>
              <a:avLst/>
              <a:gdLst>
                <a:gd name="T0" fmla="*/ 0 w 100"/>
                <a:gd name="T1" fmla="*/ 0 h 4"/>
                <a:gd name="T2" fmla="*/ 0 w 100"/>
                <a:gd name="T3" fmla="*/ 4 h 4"/>
                <a:gd name="T4" fmla="*/ 100 w 100"/>
                <a:gd name="T5" fmla="*/ 4 h 4"/>
                <a:gd name="T6" fmla="*/ 100 w 100"/>
                <a:gd name="T7" fmla="*/ 0 h 4"/>
                <a:gd name="T8" fmla="*/ 100 w 100"/>
                <a:gd name="T9" fmla="*/ 0 h 4"/>
                <a:gd name="T10" fmla="*/ 0 w 100"/>
                <a:gd name="T11" fmla="*/ 0 h 4"/>
                <a:gd name="T12" fmla="*/ 0 w 10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4">
                  <a:moveTo>
                    <a:pt x="0" y="0"/>
                  </a:moveTo>
                  <a:lnTo>
                    <a:pt x="0" y="4"/>
                  </a:lnTo>
                  <a:lnTo>
                    <a:pt x="100" y="4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2294" y="1592"/>
              <a:ext cx="38" cy="49"/>
            </a:xfrm>
            <a:custGeom>
              <a:avLst/>
              <a:gdLst>
                <a:gd name="T0" fmla="*/ 0 w 38"/>
                <a:gd name="T1" fmla="*/ 0 h 49"/>
                <a:gd name="T2" fmla="*/ 0 w 38"/>
                <a:gd name="T3" fmla="*/ 49 h 49"/>
                <a:gd name="T4" fmla="*/ 38 w 38"/>
                <a:gd name="T5" fmla="*/ 25 h 49"/>
                <a:gd name="T6" fmla="*/ 0 w 38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0" y="0"/>
                  </a:moveTo>
                  <a:lnTo>
                    <a:pt x="0" y="49"/>
                  </a:lnTo>
                  <a:lnTo>
                    <a:pt x="3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1684" y="2871"/>
              <a:ext cx="236" cy="118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1498" y="1973"/>
              <a:ext cx="161" cy="174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1438" y="2256"/>
              <a:ext cx="221" cy="234"/>
            </a:xfrm>
            <a:custGeom>
              <a:avLst/>
              <a:gdLst>
                <a:gd name="T0" fmla="*/ 75 w 195"/>
                <a:gd name="T1" fmla="*/ 187 h 212"/>
                <a:gd name="T2" fmla="*/ 195 w 195"/>
                <a:gd name="T3" fmla="*/ 189 h 212"/>
                <a:gd name="T4" fmla="*/ 195 w 195"/>
                <a:gd name="T5" fmla="*/ 0 h 212"/>
                <a:gd name="T6" fmla="*/ 75 w 195"/>
                <a:gd name="T7" fmla="*/ 1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2">
                  <a:moveTo>
                    <a:pt x="75" y="187"/>
                  </a:moveTo>
                  <a:cubicBezTo>
                    <a:pt x="108" y="212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3"/>
                    <a:pt x="75" y="18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2134" y="1755"/>
              <a:ext cx="740" cy="1595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2245" y="3339"/>
              <a:ext cx="535" cy="129"/>
            </a:xfrm>
            <a:custGeom>
              <a:avLst/>
              <a:gdLst>
                <a:gd name="T0" fmla="*/ 12 w 535"/>
                <a:gd name="T1" fmla="*/ 0 h 129"/>
                <a:gd name="T2" fmla="*/ 0 w 535"/>
                <a:gd name="T3" fmla="*/ 109 h 129"/>
                <a:gd name="T4" fmla="*/ 535 w 535"/>
                <a:gd name="T5" fmla="*/ 129 h 129"/>
                <a:gd name="T6" fmla="*/ 535 w 535"/>
                <a:gd name="T7" fmla="*/ 11 h 129"/>
                <a:gd name="T8" fmla="*/ 527 w 535"/>
                <a:gd name="T9" fmla="*/ 11 h 129"/>
                <a:gd name="T10" fmla="*/ 44 w 535"/>
                <a:gd name="T11" fmla="*/ 0 h 129"/>
                <a:gd name="T12" fmla="*/ 12 w 535"/>
                <a:gd name="T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129">
                  <a:moveTo>
                    <a:pt x="12" y="0"/>
                  </a:moveTo>
                  <a:lnTo>
                    <a:pt x="0" y="109"/>
                  </a:lnTo>
                  <a:lnTo>
                    <a:pt x="535" y="129"/>
                  </a:lnTo>
                  <a:lnTo>
                    <a:pt x="535" y="11"/>
                  </a:lnTo>
                  <a:lnTo>
                    <a:pt x="527" y="11"/>
                  </a:lnTo>
                  <a:lnTo>
                    <a:pt x="4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2163" y="3448"/>
              <a:ext cx="650" cy="506"/>
            </a:xfrm>
            <a:custGeom>
              <a:avLst/>
              <a:gdLst>
                <a:gd name="T0" fmla="*/ 57 w 650"/>
                <a:gd name="T1" fmla="*/ 0 h 506"/>
                <a:gd name="T2" fmla="*/ 0 w 650"/>
                <a:gd name="T3" fmla="*/ 479 h 506"/>
                <a:gd name="T4" fmla="*/ 650 w 650"/>
                <a:gd name="T5" fmla="*/ 506 h 506"/>
                <a:gd name="T6" fmla="*/ 647 w 650"/>
                <a:gd name="T7" fmla="*/ 21 h 506"/>
                <a:gd name="T8" fmla="*/ 617 w 650"/>
                <a:gd name="T9" fmla="*/ 20 h 506"/>
                <a:gd name="T10" fmla="*/ 82 w 650"/>
                <a:gd name="T11" fmla="*/ 0 h 506"/>
                <a:gd name="T12" fmla="*/ 57 w 650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506">
                  <a:moveTo>
                    <a:pt x="57" y="0"/>
                  </a:moveTo>
                  <a:lnTo>
                    <a:pt x="0" y="479"/>
                  </a:lnTo>
                  <a:lnTo>
                    <a:pt x="650" y="506"/>
                  </a:lnTo>
                  <a:lnTo>
                    <a:pt x="647" y="21"/>
                  </a:lnTo>
                  <a:lnTo>
                    <a:pt x="617" y="20"/>
                  </a:lnTo>
                  <a:lnTo>
                    <a:pt x="82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6461127" y="3193035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GOING MOBILE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61126" y="3914059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54582" y="2072777"/>
            <a:ext cx="5993719" cy="4785223"/>
            <a:chOff x="1573" y="687"/>
            <a:chExt cx="4548" cy="363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070" y="2926"/>
              <a:ext cx="757" cy="970"/>
            </a:xfrm>
            <a:custGeom>
              <a:avLst/>
              <a:gdLst>
                <a:gd name="T0" fmla="*/ 284 w 757"/>
                <a:gd name="T1" fmla="*/ 970 h 970"/>
                <a:gd name="T2" fmla="*/ 757 w 757"/>
                <a:gd name="T3" fmla="*/ 819 h 970"/>
                <a:gd name="T4" fmla="*/ 639 w 757"/>
                <a:gd name="T5" fmla="*/ 447 h 970"/>
                <a:gd name="T6" fmla="*/ 660 w 757"/>
                <a:gd name="T7" fmla="*/ 0 h 970"/>
                <a:gd name="T8" fmla="*/ 0 w 757"/>
                <a:gd name="T9" fmla="*/ 74 h 970"/>
                <a:gd name="T10" fmla="*/ 284 w 757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970">
                  <a:moveTo>
                    <a:pt x="284" y="970"/>
                  </a:moveTo>
                  <a:lnTo>
                    <a:pt x="757" y="819"/>
                  </a:lnTo>
                  <a:lnTo>
                    <a:pt x="639" y="447"/>
                  </a:lnTo>
                  <a:lnTo>
                    <a:pt x="660" y="0"/>
                  </a:lnTo>
                  <a:lnTo>
                    <a:pt x="0" y="74"/>
                  </a:lnTo>
                  <a:lnTo>
                    <a:pt x="284" y="970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174" y="2358"/>
              <a:ext cx="634" cy="1496"/>
            </a:xfrm>
            <a:custGeom>
              <a:avLst/>
              <a:gdLst>
                <a:gd name="T0" fmla="*/ 190 w 268"/>
                <a:gd name="T1" fmla="*/ 88 h 632"/>
                <a:gd name="T2" fmla="*/ 190 w 268"/>
                <a:gd name="T3" fmla="*/ 88 h 632"/>
                <a:gd name="T4" fmla="*/ 240 w 268"/>
                <a:gd name="T5" fmla="*/ 132 h 632"/>
                <a:gd name="T6" fmla="*/ 266 w 268"/>
                <a:gd name="T7" fmla="*/ 502 h 632"/>
                <a:gd name="T8" fmla="*/ 222 w 268"/>
                <a:gd name="T9" fmla="*/ 551 h 632"/>
                <a:gd name="T10" fmla="*/ 222 w 268"/>
                <a:gd name="T11" fmla="*/ 551 h 632"/>
                <a:gd name="T12" fmla="*/ 215 w 268"/>
                <a:gd name="T13" fmla="*/ 551 h 632"/>
                <a:gd name="T14" fmla="*/ 217 w 268"/>
                <a:gd name="T15" fmla="*/ 579 h 632"/>
                <a:gd name="T16" fmla="*/ 171 w 268"/>
                <a:gd name="T17" fmla="*/ 631 h 632"/>
                <a:gd name="T18" fmla="*/ 171 w 268"/>
                <a:gd name="T19" fmla="*/ 631 h 632"/>
                <a:gd name="T20" fmla="*/ 126 w 268"/>
                <a:gd name="T21" fmla="*/ 607 h 632"/>
                <a:gd name="T22" fmla="*/ 95 w 268"/>
                <a:gd name="T23" fmla="*/ 620 h 632"/>
                <a:gd name="T24" fmla="*/ 95 w 268"/>
                <a:gd name="T25" fmla="*/ 620 h 632"/>
                <a:gd name="T26" fmla="*/ 39 w 268"/>
                <a:gd name="T27" fmla="*/ 570 h 632"/>
                <a:gd name="T28" fmla="*/ 2 w 268"/>
                <a:gd name="T29" fmla="*/ 58 h 632"/>
                <a:gd name="T30" fmla="*/ 51 w 268"/>
                <a:gd name="T31" fmla="*/ 2 h 632"/>
                <a:gd name="T32" fmla="*/ 51 w 268"/>
                <a:gd name="T33" fmla="*/ 2 h 632"/>
                <a:gd name="T34" fmla="*/ 107 w 268"/>
                <a:gd name="T35" fmla="*/ 48 h 632"/>
                <a:gd name="T36" fmla="*/ 129 w 268"/>
                <a:gd name="T37" fmla="*/ 41 h 632"/>
                <a:gd name="T38" fmla="*/ 129 w 268"/>
                <a:gd name="T39" fmla="*/ 41 h 632"/>
                <a:gd name="T40" fmla="*/ 181 w 268"/>
                <a:gd name="T41" fmla="*/ 87 h 632"/>
                <a:gd name="T42" fmla="*/ 182 w 268"/>
                <a:gd name="T43" fmla="*/ 90 h 632"/>
                <a:gd name="T44" fmla="*/ 190 w 268"/>
                <a:gd name="T45" fmla="*/ 8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8" h="632">
                  <a:moveTo>
                    <a:pt x="190" y="88"/>
                  </a:moveTo>
                  <a:cubicBezTo>
                    <a:pt x="190" y="88"/>
                    <a:pt x="190" y="88"/>
                    <a:pt x="190" y="88"/>
                  </a:cubicBezTo>
                  <a:cubicBezTo>
                    <a:pt x="216" y="87"/>
                    <a:pt x="238" y="106"/>
                    <a:pt x="240" y="132"/>
                  </a:cubicBezTo>
                  <a:cubicBezTo>
                    <a:pt x="266" y="502"/>
                    <a:pt x="266" y="502"/>
                    <a:pt x="266" y="502"/>
                  </a:cubicBezTo>
                  <a:cubicBezTo>
                    <a:pt x="268" y="527"/>
                    <a:pt x="248" y="550"/>
                    <a:pt x="222" y="551"/>
                  </a:cubicBezTo>
                  <a:cubicBezTo>
                    <a:pt x="222" y="551"/>
                    <a:pt x="222" y="551"/>
                    <a:pt x="222" y="551"/>
                  </a:cubicBezTo>
                  <a:cubicBezTo>
                    <a:pt x="220" y="551"/>
                    <a:pt x="218" y="551"/>
                    <a:pt x="215" y="551"/>
                  </a:cubicBezTo>
                  <a:cubicBezTo>
                    <a:pt x="217" y="579"/>
                    <a:pt x="217" y="579"/>
                    <a:pt x="217" y="579"/>
                  </a:cubicBezTo>
                  <a:cubicBezTo>
                    <a:pt x="219" y="606"/>
                    <a:pt x="198" y="629"/>
                    <a:pt x="171" y="631"/>
                  </a:cubicBezTo>
                  <a:cubicBezTo>
                    <a:pt x="171" y="631"/>
                    <a:pt x="171" y="631"/>
                    <a:pt x="171" y="631"/>
                  </a:cubicBezTo>
                  <a:cubicBezTo>
                    <a:pt x="152" y="632"/>
                    <a:pt x="136" y="622"/>
                    <a:pt x="126" y="607"/>
                  </a:cubicBezTo>
                  <a:cubicBezTo>
                    <a:pt x="118" y="614"/>
                    <a:pt x="107" y="619"/>
                    <a:pt x="95" y="620"/>
                  </a:cubicBezTo>
                  <a:cubicBezTo>
                    <a:pt x="95" y="620"/>
                    <a:pt x="95" y="620"/>
                    <a:pt x="95" y="620"/>
                  </a:cubicBezTo>
                  <a:cubicBezTo>
                    <a:pt x="66" y="622"/>
                    <a:pt x="41" y="599"/>
                    <a:pt x="39" y="57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29"/>
                    <a:pt x="22" y="4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79" y="0"/>
                    <a:pt x="103" y="21"/>
                    <a:pt x="107" y="48"/>
                  </a:cubicBezTo>
                  <a:cubicBezTo>
                    <a:pt x="114" y="44"/>
                    <a:pt x="121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56" y="39"/>
                    <a:pt x="179" y="60"/>
                    <a:pt x="181" y="8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7" y="88"/>
                    <a:pt x="190" y="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002" y="1828"/>
              <a:ext cx="477" cy="753"/>
            </a:xfrm>
            <a:custGeom>
              <a:avLst/>
              <a:gdLst>
                <a:gd name="T0" fmla="*/ 27 w 202"/>
                <a:gd name="T1" fmla="*/ 8 h 318"/>
                <a:gd name="T2" fmla="*/ 27 w 202"/>
                <a:gd name="T3" fmla="*/ 8 h 318"/>
                <a:gd name="T4" fmla="*/ 75 w 202"/>
                <a:gd name="T5" fmla="*/ 26 h 318"/>
                <a:gd name="T6" fmla="*/ 199 w 202"/>
                <a:gd name="T7" fmla="*/ 315 h 318"/>
                <a:gd name="T8" fmla="*/ 202 w 202"/>
                <a:gd name="T9" fmla="*/ 317 h 318"/>
                <a:gd name="T10" fmla="*/ 120 w 202"/>
                <a:gd name="T11" fmla="*/ 318 h 318"/>
                <a:gd name="T12" fmla="*/ 9 w 202"/>
                <a:gd name="T13" fmla="*/ 57 h 318"/>
                <a:gd name="T14" fmla="*/ 27 w 202"/>
                <a:gd name="T15" fmla="*/ 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18"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45" y="0"/>
                    <a:pt x="67" y="8"/>
                    <a:pt x="75" y="26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202" y="317"/>
                    <a:pt x="202" y="317"/>
                    <a:pt x="202" y="317"/>
                  </a:cubicBezTo>
                  <a:cubicBezTo>
                    <a:pt x="120" y="318"/>
                    <a:pt x="120" y="318"/>
                    <a:pt x="120" y="31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39"/>
                    <a:pt x="8" y="17"/>
                    <a:pt x="27" y="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149" y="687"/>
              <a:ext cx="2087" cy="29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86" y="1005"/>
              <a:ext cx="1013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40" y="1135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340" y="1225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40" y="1315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340" y="1407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40" y="1497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340" y="1589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340" y="1679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1771"/>
              <a:ext cx="1704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340" y="1861"/>
              <a:ext cx="852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602" y="2143"/>
              <a:ext cx="442" cy="4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628" y="2365"/>
              <a:ext cx="196" cy="185"/>
            </a:xfrm>
            <a:custGeom>
              <a:avLst/>
              <a:gdLst>
                <a:gd name="T0" fmla="*/ 31 w 83"/>
                <a:gd name="T1" fmla="*/ 78 h 78"/>
                <a:gd name="T2" fmla="*/ 0 w 83"/>
                <a:gd name="T3" fmla="*/ 42 h 78"/>
                <a:gd name="T4" fmla="*/ 83 w 83"/>
                <a:gd name="T5" fmla="*/ 0 h 78"/>
                <a:gd name="T6" fmla="*/ 31 w 83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78">
                  <a:moveTo>
                    <a:pt x="31" y="78"/>
                  </a:moveTo>
                  <a:cubicBezTo>
                    <a:pt x="18" y="69"/>
                    <a:pt x="7" y="57"/>
                    <a:pt x="0" y="42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31" y="7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602" y="2190"/>
              <a:ext cx="222" cy="275"/>
            </a:xfrm>
            <a:custGeom>
              <a:avLst/>
              <a:gdLst>
                <a:gd name="T0" fmla="*/ 11 w 94"/>
                <a:gd name="T1" fmla="*/ 116 h 116"/>
                <a:gd name="T2" fmla="*/ 0 w 94"/>
                <a:gd name="T3" fmla="*/ 74 h 116"/>
                <a:gd name="T4" fmla="*/ 36 w 94"/>
                <a:gd name="T5" fmla="*/ 0 h 116"/>
                <a:gd name="T6" fmla="*/ 94 w 94"/>
                <a:gd name="T7" fmla="*/ 74 h 116"/>
                <a:gd name="T8" fmla="*/ 11 w 94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16">
                  <a:moveTo>
                    <a:pt x="11" y="116"/>
                  </a:moveTo>
                  <a:cubicBezTo>
                    <a:pt x="4" y="104"/>
                    <a:pt x="0" y="89"/>
                    <a:pt x="0" y="74"/>
                  </a:cubicBezTo>
                  <a:cubicBezTo>
                    <a:pt x="0" y="44"/>
                    <a:pt x="14" y="17"/>
                    <a:pt x="36" y="0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11" y="11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87" y="2143"/>
              <a:ext cx="137" cy="222"/>
            </a:xfrm>
            <a:custGeom>
              <a:avLst/>
              <a:gdLst>
                <a:gd name="T0" fmla="*/ 0 w 58"/>
                <a:gd name="T1" fmla="*/ 20 h 94"/>
                <a:gd name="T2" fmla="*/ 58 w 58"/>
                <a:gd name="T3" fmla="*/ 0 h 94"/>
                <a:gd name="T4" fmla="*/ 58 w 58"/>
                <a:gd name="T5" fmla="*/ 94 h 94"/>
                <a:gd name="T6" fmla="*/ 0 w 58"/>
                <a:gd name="T7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94">
                  <a:moveTo>
                    <a:pt x="0" y="20"/>
                  </a:moveTo>
                  <a:cubicBezTo>
                    <a:pt x="16" y="8"/>
                    <a:pt x="36" y="0"/>
                    <a:pt x="58" y="0"/>
                  </a:cubicBezTo>
                  <a:cubicBezTo>
                    <a:pt x="58" y="94"/>
                    <a:pt x="58" y="94"/>
                    <a:pt x="58" y="9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824" y="2143"/>
              <a:ext cx="159" cy="222"/>
            </a:xfrm>
            <a:custGeom>
              <a:avLst/>
              <a:gdLst>
                <a:gd name="T0" fmla="*/ 0 w 67"/>
                <a:gd name="T1" fmla="*/ 0 h 94"/>
                <a:gd name="T2" fmla="*/ 0 w 67"/>
                <a:gd name="T3" fmla="*/ 94 h 94"/>
                <a:gd name="T4" fmla="*/ 67 w 67"/>
                <a:gd name="T5" fmla="*/ 28 h 94"/>
                <a:gd name="T6" fmla="*/ 0 w 67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94">
                  <a:moveTo>
                    <a:pt x="0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50" y="11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40" y="2623"/>
              <a:ext cx="1016" cy="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340" y="2081"/>
              <a:ext cx="180" cy="5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49" y="2285"/>
              <a:ext cx="180" cy="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757" y="2401"/>
              <a:ext cx="180" cy="2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965" y="2294"/>
              <a:ext cx="180" cy="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173" y="2389"/>
              <a:ext cx="183" cy="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616" y="2623"/>
              <a:ext cx="92" cy="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751" y="2623"/>
              <a:ext cx="269" cy="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340" y="2732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340" y="2822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340" y="2914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40" y="3004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340" y="3097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340" y="3186"/>
              <a:ext cx="781" cy="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340" y="3279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340" y="3369"/>
              <a:ext cx="39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263" y="2732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263" y="2822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263" y="2914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263" y="3004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263" y="3097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263" y="3186"/>
              <a:ext cx="781" cy="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263" y="3279"/>
              <a:ext cx="781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263" y="3369"/>
              <a:ext cx="549" cy="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5181" y="3253"/>
              <a:ext cx="495" cy="814"/>
            </a:xfrm>
            <a:custGeom>
              <a:avLst/>
              <a:gdLst>
                <a:gd name="T0" fmla="*/ 184 w 209"/>
                <a:gd name="T1" fmla="*/ 337 h 344"/>
                <a:gd name="T2" fmla="*/ 209 w 209"/>
                <a:gd name="T3" fmla="*/ 329 h 344"/>
                <a:gd name="T4" fmla="*/ 196 w 209"/>
                <a:gd name="T5" fmla="*/ 298 h 344"/>
                <a:gd name="T6" fmla="*/ 93 w 209"/>
                <a:gd name="T7" fmla="*/ 51 h 344"/>
                <a:gd name="T8" fmla="*/ 0 w 209"/>
                <a:gd name="T9" fmla="*/ 15 h 344"/>
                <a:gd name="T10" fmla="*/ 122 w 209"/>
                <a:gd name="T11" fmla="*/ 306 h 344"/>
                <a:gd name="T12" fmla="*/ 184 w 209"/>
                <a:gd name="T13" fmla="*/ 33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44">
                  <a:moveTo>
                    <a:pt x="184" y="337"/>
                  </a:moveTo>
                  <a:cubicBezTo>
                    <a:pt x="209" y="329"/>
                    <a:pt x="209" y="329"/>
                    <a:pt x="209" y="329"/>
                  </a:cubicBezTo>
                  <a:cubicBezTo>
                    <a:pt x="196" y="298"/>
                    <a:pt x="196" y="298"/>
                    <a:pt x="196" y="29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72" y="0"/>
                    <a:pt x="34" y="4"/>
                    <a:pt x="0" y="15"/>
                  </a:cubicBezTo>
                  <a:cubicBezTo>
                    <a:pt x="122" y="306"/>
                    <a:pt x="122" y="306"/>
                    <a:pt x="122" y="306"/>
                  </a:cubicBezTo>
                  <a:cubicBezTo>
                    <a:pt x="132" y="330"/>
                    <a:pt x="160" y="344"/>
                    <a:pt x="184" y="33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5248" y="3584"/>
              <a:ext cx="693" cy="492"/>
            </a:xfrm>
            <a:custGeom>
              <a:avLst/>
              <a:gdLst>
                <a:gd name="T0" fmla="*/ 0 w 693"/>
                <a:gd name="T1" fmla="*/ 189 h 492"/>
                <a:gd name="T2" fmla="*/ 598 w 693"/>
                <a:gd name="T3" fmla="*/ 0 h 492"/>
                <a:gd name="T4" fmla="*/ 693 w 693"/>
                <a:gd name="T5" fmla="*/ 303 h 492"/>
                <a:gd name="T6" fmla="*/ 97 w 693"/>
                <a:gd name="T7" fmla="*/ 492 h 492"/>
                <a:gd name="T8" fmla="*/ 0 w 693"/>
                <a:gd name="T9" fmla="*/ 18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92">
                  <a:moveTo>
                    <a:pt x="0" y="189"/>
                  </a:moveTo>
                  <a:lnTo>
                    <a:pt x="598" y="0"/>
                  </a:lnTo>
                  <a:lnTo>
                    <a:pt x="693" y="303"/>
                  </a:lnTo>
                  <a:lnTo>
                    <a:pt x="97" y="492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5285" y="3821"/>
              <a:ext cx="836" cy="497"/>
            </a:xfrm>
            <a:custGeom>
              <a:avLst/>
              <a:gdLst>
                <a:gd name="T0" fmla="*/ 0 w 836"/>
                <a:gd name="T1" fmla="*/ 215 h 497"/>
                <a:gd name="T2" fmla="*/ 677 w 836"/>
                <a:gd name="T3" fmla="*/ 0 h 497"/>
                <a:gd name="T4" fmla="*/ 836 w 836"/>
                <a:gd name="T5" fmla="*/ 497 h 497"/>
                <a:gd name="T6" fmla="*/ 93 w 836"/>
                <a:gd name="T7" fmla="*/ 497 h 497"/>
                <a:gd name="T8" fmla="*/ 0 w 836"/>
                <a:gd name="T9" fmla="*/ 21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497">
                  <a:moveTo>
                    <a:pt x="0" y="215"/>
                  </a:moveTo>
                  <a:lnTo>
                    <a:pt x="677" y="0"/>
                  </a:lnTo>
                  <a:lnTo>
                    <a:pt x="836" y="497"/>
                  </a:lnTo>
                  <a:lnTo>
                    <a:pt x="93" y="497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5624" y="3821"/>
              <a:ext cx="497" cy="497"/>
            </a:xfrm>
            <a:custGeom>
              <a:avLst/>
              <a:gdLst>
                <a:gd name="T0" fmla="*/ 0 w 497"/>
                <a:gd name="T1" fmla="*/ 106 h 497"/>
                <a:gd name="T2" fmla="*/ 338 w 497"/>
                <a:gd name="T3" fmla="*/ 0 h 497"/>
                <a:gd name="T4" fmla="*/ 497 w 497"/>
                <a:gd name="T5" fmla="*/ 497 h 497"/>
                <a:gd name="T6" fmla="*/ 125 w 497"/>
                <a:gd name="T7" fmla="*/ 497 h 497"/>
                <a:gd name="T8" fmla="*/ 0 w 497"/>
                <a:gd name="T9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497">
                  <a:moveTo>
                    <a:pt x="0" y="106"/>
                  </a:moveTo>
                  <a:lnTo>
                    <a:pt x="338" y="0"/>
                  </a:lnTo>
                  <a:lnTo>
                    <a:pt x="497" y="497"/>
                  </a:lnTo>
                  <a:lnTo>
                    <a:pt x="125" y="49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29" y="2673"/>
              <a:ext cx="854" cy="992"/>
            </a:xfrm>
            <a:custGeom>
              <a:avLst/>
              <a:gdLst>
                <a:gd name="T0" fmla="*/ 29 w 361"/>
                <a:gd name="T1" fmla="*/ 9 h 419"/>
                <a:gd name="T2" fmla="*/ 29 w 361"/>
                <a:gd name="T3" fmla="*/ 9 h 419"/>
                <a:gd name="T4" fmla="*/ 81 w 361"/>
                <a:gd name="T5" fmla="*/ 29 h 419"/>
                <a:gd name="T6" fmla="*/ 130 w 361"/>
                <a:gd name="T7" fmla="*/ 137 h 419"/>
                <a:gd name="T8" fmla="*/ 225 w 361"/>
                <a:gd name="T9" fmla="*/ 206 h 419"/>
                <a:gd name="T10" fmla="*/ 361 w 361"/>
                <a:gd name="T11" fmla="*/ 284 h 419"/>
                <a:gd name="T12" fmla="*/ 294 w 361"/>
                <a:gd name="T13" fmla="*/ 419 h 419"/>
                <a:gd name="T14" fmla="*/ 197 w 361"/>
                <a:gd name="T15" fmla="*/ 352 h 419"/>
                <a:gd name="T16" fmla="*/ 113 w 361"/>
                <a:gd name="T17" fmla="*/ 288 h 419"/>
                <a:gd name="T18" fmla="*/ 9 w 361"/>
                <a:gd name="T19" fmla="*/ 61 h 419"/>
                <a:gd name="T20" fmla="*/ 29 w 361"/>
                <a:gd name="T21" fmla="*/ 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419"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48" y="0"/>
                    <a:pt x="72" y="9"/>
                    <a:pt x="81" y="29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225" y="206"/>
                    <a:pt x="225" y="206"/>
                    <a:pt x="225" y="206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294" y="419"/>
                    <a:pt x="294" y="419"/>
                    <a:pt x="294" y="419"/>
                  </a:cubicBezTo>
                  <a:cubicBezTo>
                    <a:pt x="197" y="352"/>
                    <a:pt x="197" y="352"/>
                    <a:pt x="197" y="352"/>
                  </a:cubicBezTo>
                  <a:cubicBezTo>
                    <a:pt x="163" y="363"/>
                    <a:pt x="126" y="315"/>
                    <a:pt x="113" y="288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0" y="41"/>
                    <a:pt x="9" y="17"/>
                    <a:pt x="29" y="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935" y="3227"/>
              <a:ext cx="821" cy="911"/>
            </a:xfrm>
            <a:custGeom>
              <a:avLst/>
              <a:gdLst>
                <a:gd name="T0" fmla="*/ 345 w 821"/>
                <a:gd name="T1" fmla="*/ 0 h 911"/>
                <a:gd name="T2" fmla="*/ 821 w 821"/>
                <a:gd name="T3" fmla="*/ 248 h 911"/>
                <a:gd name="T4" fmla="*/ 476 w 821"/>
                <a:gd name="T5" fmla="*/ 911 h 911"/>
                <a:gd name="T6" fmla="*/ 0 w 821"/>
                <a:gd name="T7" fmla="*/ 662 h 911"/>
                <a:gd name="T8" fmla="*/ 345 w 821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1" h="911">
                  <a:moveTo>
                    <a:pt x="345" y="0"/>
                  </a:moveTo>
                  <a:lnTo>
                    <a:pt x="821" y="248"/>
                  </a:lnTo>
                  <a:lnTo>
                    <a:pt x="476" y="911"/>
                  </a:lnTo>
                  <a:lnTo>
                    <a:pt x="0" y="66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098" y="2207"/>
              <a:ext cx="1387" cy="1432"/>
            </a:xfrm>
            <a:custGeom>
              <a:avLst/>
              <a:gdLst>
                <a:gd name="T0" fmla="*/ 393 w 586"/>
                <a:gd name="T1" fmla="*/ 348 h 605"/>
                <a:gd name="T2" fmla="*/ 348 w 586"/>
                <a:gd name="T3" fmla="*/ 434 h 605"/>
                <a:gd name="T4" fmla="*/ 469 w 586"/>
                <a:gd name="T5" fmla="*/ 365 h 605"/>
                <a:gd name="T6" fmla="*/ 557 w 586"/>
                <a:gd name="T7" fmla="*/ 407 h 605"/>
                <a:gd name="T8" fmla="*/ 297 w 586"/>
                <a:gd name="T9" fmla="*/ 581 h 605"/>
                <a:gd name="T10" fmla="*/ 142 w 586"/>
                <a:gd name="T11" fmla="*/ 567 h 605"/>
                <a:gd name="T12" fmla="*/ 77 w 586"/>
                <a:gd name="T13" fmla="*/ 253 h 605"/>
                <a:gd name="T14" fmla="*/ 113 w 586"/>
                <a:gd name="T15" fmla="*/ 123 h 605"/>
                <a:gd name="T16" fmla="*/ 189 w 586"/>
                <a:gd name="T17" fmla="*/ 147 h 605"/>
                <a:gd name="T18" fmla="*/ 173 w 586"/>
                <a:gd name="T19" fmla="*/ 200 h 605"/>
                <a:gd name="T20" fmla="*/ 185 w 586"/>
                <a:gd name="T21" fmla="*/ 197 h 605"/>
                <a:gd name="T22" fmla="*/ 227 w 586"/>
                <a:gd name="T23" fmla="*/ 95 h 605"/>
                <a:gd name="T24" fmla="*/ 302 w 586"/>
                <a:gd name="T25" fmla="*/ 123 h 605"/>
                <a:gd name="T26" fmla="*/ 268 w 586"/>
                <a:gd name="T27" fmla="*/ 208 h 605"/>
                <a:gd name="T28" fmla="*/ 276 w 586"/>
                <a:gd name="T29" fmla="*/ 212 h 605"/>
                <a:gd name="T30" fmla="*/ 328 w 586"/>
                <a:gd name="T31" fmla="*/ 107 h 605"/>
                <a:gd name="T32" fmla="*/ 399 w 586"/>
                <a:gd name="T33" fmla="*/ 142 h 605"/>
                <a:gd name="T34" fmla="*/ 339 w 586"/>
                <a:gd name="T35" fmla="*/ 264 h 605"/>
                <a:gd name="T36" fmla="*/ 346 w 586"/>
                <a:gd name="T37" fmla="*/ 274 h 605"/>
                <a:gd name="T38" fmla="*/ 490 w 586"/>
                <a:gd name="T39" fmla="*/ 44 h 605"/>
                <a:gd name="T40" fmla="*/ 557 w 586"/>
                <a:gd name="T41" fmla="*/ 86 h 605"/>
                <a:gd name="T42" fmla="*/ 393 w 586"/>
                <a:gd name="T43" fmla="*/ 34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6" h="605">
                  <a:moveTo>
                    <a:pt x="393" y="348"/>
                  </a:moveTo>
                  <a:cubicBezTo>
                    <a:pt x="381" y="371"/>
                    <a:pt x="366" y="400"/>
                    <a:pt x="348" y="434"/>
                  </a:cubicBezTo>
                  <a:cubicBezTo>
                    <a:pt x="469" y="365"/>
                    <a:pt x="469" y="365"/>
                    <a:pt x="469" y="365"/>
                  </a:cubicBezTo>
                  <a:cubicBezTo>
                    <a:pt x="520" y="336"/>
                    <a:pt x="551" y="379"/>
                    <a:pt x="557" y="407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61" y="605"/>
                    <a:pt x="197" y="593"/>
                    <a:pt x="142" y="567"/>
                  </a:cubicBezTo>
                  <a:cubicBezTo>
                    <a:pt x="30" y="513"/>
                    <a:pt x="0" y="405"/>
                    <a:pt x="77" y="253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9" y="69"/>
                    <a:pt x="205" y="92"/>
                    <a:pt x="189" y="147"/>
                  </a:cubicBezTo>
                  <a:cubicBezTo>
                    <a:pt x="173" y="200"/>
                    <a:pt x="173" y="200"/>
                    <a:pt x="173" y="200"/>
                  </a:cubicBezTo>
                  <a:cubicBezTo>
                    <a:pt x="177" y="199"/>
                    <a:pt x="181" y="198"/>
                    <a:pt x="185" y="197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49" y="42"/>
                    <a:pt x="319" y="78"/>
                    <a:pt x="302" y="123"/>
                  </a:cubicBezTo>
                  <a:cubicBezTo>
                    <a:pt x="268" y="208"/>
                    <a:pt x="268" y="208"/>
                    <a:pt x="268" y="208"/>
                  </a:cubicBezTo>
                  <a:cubicBezTo>
                    <a:pt x="271" y="209"/>
                    <a:pt x="275" y="211"/>
                    <a:pt x="276" y="212"/>
                  </a:cubicBezTo>
                  <a:cubicBezTo>
                    <a:pt x="328" y="107"/>
                    <a:pt x="328" y="107"/>
                    <a:pt x="328" y="107"/>
                  </a:cubicBezTo>
                  <a:cubicBezTo>
                    <a:pt x="351" y="60"/>
                    <a:pt x="422" y="95"/>
                    <a:pt x="399" y="142"/>
                  </a:cubicBezTo>
                  <a:cubicBezTo>
                    <a:pt x="339" y="264"/>
                    <a:pt x="339" y="264"/>
                    <a:pt x="339" y="264"/>
                  </a:cubicBezTo>
                  <a:cubicBezTo>
                    <a:pt x="342" y="267"/>
                    <a:pt x="344" y="270"/>
                    <a:pt x="346" y="274"/>
                  </a:cubicBezTo>
                  <a:cubicBezTo>
                    <a:pt x="490" y="44"/>
                    <a:pt x="490" y="44"/>
                    <a:pt x="490" y="44"/>
                  </a:cubicBezTo>
                  <a:cubicBezTo>
                    <a:pt x="518" y="0"/>
                    <a:pt x="586" y="41"/>
                    <a:pt x="557" y="86"/>
                  </a:cubicBezTo>
                  <a:lnTo>
                    <a:pt x="393" y="3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746" y="3485"/>
              <a:ext cx="915" cy="833"/>
            </a:xfrm>
            <a:custGeom>
              <a:avLst/>
              <a:gdLst>
                <a:gd name="T0" fmla="*/ 331 w 915"/>
                <a:gd name="T1" fmla="*/ 0 h 833"/>
                <a:gd name="T2" fmla="*/ 915 w 915"/>
                <a:gd name="T3" fmla="*/ 303 h 833"/>
                <a:gd name="T4" fmla="*/ 648 w 915"/>
                <a:gd name="T5" fmla="*/ 833 h 833"/>
                <a:gd name="T6" fmla="*/ 336 w 915"/>
                <a:gd name="T7" fmla="*/ 833 h 833"/>
                <a:gd name="T8" fmla="*/ 0 w 915"/>
                <a:gd name="T9" fmla="*/ 658 h 833"/>
                <a:gd name="T10" fmla="*/ 331 w 915"/>
                <a:gd name="T11" fmla="*/ 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5" h="833">
                  <a:moveTo>
                    <a:pt x="331" y="0"/>
                  </a:moveTo>
                  <a:lnTo>
                    <a:pt x="915" y="303"/>
                  </a:lnTo>
                  <a:lnTo>
                    <a:pt x="648" y="833"/>
                  </a:lnTo>
                  <a:lnTo>
                    <a:pt x="336" y="833"/>
                  </a:lnTo>
                  <a:lnTo>
                    <a:pt x="0" y="658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573" y="3700"/>
              <a:ext cx="1020" cy="618"/>
            </a:xfrm>
            <a:custGeom>
              <a:avLst/>
              <a:gdLst>
                <a:gd name="T0" fmla="*/ 887 w 1020"/>
                <a:gd name="T1" fmla="*/ 618 h 618"/>
                <a:gd name="T2" fmla="*/ 1020 w 1020"/>
                <a:gd name="T3" fmla="*/ 362 h 618"/>
                <a:gd name="T4" fmla="*/ 319 w 1020"/>
                <a:gd name="T5" fmla="*/ 0 h 618"/>
                <a:gd name="T6" fmla="*/ 0 w 1020"/>
                <a:gd name="T7" fmla="*/ 618 h 618"/>
                <a:gd name="T8" fmla="*/ 887 w 1020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618">
                  <a:moveTo>
                    <a:pt x="887" y="618"/>
                  </a:moveTo>
                  <a:lnTo>
                    <a:pt x="1020" y="362"/>
                  </a:lnTo>
                  <a:lnTo>
                    <a:pt x="319" y="0"/>
                  </a:lnTo>
                  <a:lnTo>
                    <a:pt x="0" y="618"/>
                  </a:lnTo>
                  <a:lnTo>
                    <a:pt x="887" y="6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2018" y="3880"/>
              <a:ext cx="575" cy="438"/>
            </a:xfrm>
            <a:custGeom>
              <a:avLst/>
              <a:gdLst>
                <a:gd name="T0" fmla="*/ 442 w 575"/>
                <a:gd name="T1" fmla="*/ 438 h 438"/>
                <a:gd name="T2" fmla="*/ 575 w 575"/>
                <a:gd name="T3" fmla="*/ 182 h 438"/>
                <a:gd name="T4" fmla="*/ 225 w 575"/>
                <a:gd name="T5" fmla="*/ 0 h 438"/>
                <a:gd name="T6" fmla="*/ 0 w 575"/>
                <a:gd name="T7" fmla="*/ 438 h 438"/>
                <a:gd name="T8" fmla="*/ 442 w 575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438">
                  <a:moveTo>
                    <a:pt x="442" y="438"/>
                  </a:moveTo>
                  <a:lnTo>
                    <a:pt x="575" y="182"/>
                  </a:lnTo>
                  <a:lnTo>
                    <a:pt x="225" y="0"/>
                  </a:lnTo>
                  <a:lnTo>
                    <a:pt x="0" y="438"/>
                  </a:lnTo>
                  <a:lnTo>
                    <a:pt x="442" y="4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6461127" y="3193035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61126" y="3914059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6387" y="979488"/>
            <a:ext cx="5132391" cy="5891217"/>
            <a:chOff x="193" y="617"/>
            <a:chExt cx="3233" cy="371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93" y="1926"/>
              <a:ext cx="3233" cy="2402"/>
            </a:xfrm>
            <a:custGeom>
              <a:avLst/>
              <a:gdLst>
                <a:gd name="T0" fmla="*/ 35 w 1830"/>
                <a:gd name="T1" fmla="*/ 1070 h 1360"/>
                <a:gd name="T2" fmla="*/ 53 w 1830"/>
                <a:gd name="T3" fmla="*/ 1251 h 1360"/>
                <a:gd name="T4" fmla="*/ 0 w 1830"/>
                <a:gd name="T5" fmla="*/ 1360 h 1360"/>
                <a:gd name="T6" fmla="*/ 1190 w 1830"/>
                <a:gd name="T7" fmla="*/ 1360 h 1360"/>
                <a:gd name="T8" fmla="*/ 1537 w 1830"/>
                <a:gd name="T9" fmla="*/ 1133 h 1360"/>
                <a:gd name="T10" fmla="*/ 1617 w 1830"/>
                <a:gd name="T11" fmla="*/ 1036 h 1360"/>
                <a:gd name="T12" fmla="*/ 1611 w 1830"/>
                <a:gd name="T13" fmla="*/ 888 h 1360"/>
                <a:gd name="T14" fmla="*/ 1543 w 1830"/>
                <a:gd name="T15" fmla="*/ 838 h 1360"/>
                <a:gd name="T16" fmla="*/ 1636 w 1830"/>
                <a:gd name="T17" fmla="*/ 778 h 1360"/>
                <a:gd name="T18" fmla="*/ 1754 w 1830"/>
                <a:gd name="T19" fmla="*/ 495 h 1360"/>
                <a:gd name="T20" fmla="*/ 1568 w 1830"/>
                <a:gd name="T21" fmla="*/ 443 h 1360"/>
                <a:gd name="T22" fmla="*/ 1747 w 1830"/>
                <a:gd name="T23" fmla="*/ 287 h 1360"/>
                <a:gd name="T24" fmla="*/ 1764 w 1830"/>
                <a:gd name="T25" fmla="*/ 72 h 1360"/>
                <a:gd name="T26" fmla="*/ 1549 w 1830"/>
                <a:gd name="T27" fmla="*/ 55 h 1360"/>
                <a:gd name="T28" fmla="*/ 779 w 1830"/>
                <a:gd name="T29" fmla="*/ 727 h 1360"/>
                <a:gd name="T30" fmla="*/ 560 w 1830"/>
                <a:gd name="T31" fmla="*/ 619 h 1360"/>
                <a:gd name="T32" fmla="*/ 589 w 1830"/>
                <a:gd name="T33" fmla="*/ 607 h 1360"/>
                <a:gd name="T34" fmla="*/ 743 w 1830"/>
                <a:gd name="T35" fmla="*/ 433 h 1360"/>
                <a:gd name="T36" fmla="*/ 721 w 1830"/>
                <a:gd name="T37" fmla="*/ 264 h 1360"/>
                <a:gd name="T38" fmla="*/ 708 w 1830"/>
                <a:gd name="T39" fmla="*/ 228 h 1360"/>
                <a:gd name="T40" fmla="*/ 235 w 1830"/>
                <a:gd name="T41" fmla="*/ 433 h 1360"/>
                <a:gd name="T42" fmla="*/ 112 w 1830"/>
                <a:gd name="T43" fmla="*/ 595 h 1360"/>
                <a:gd name="T44" fmla="*/ 35 w 1830"/>
                <a:gd name="T45" fmla="*/ 107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0" h="1360">
                  <a:moveTo>
                    <a:pt x="35" y="1070"/>
                  </a:moveTo>
                  <a:cubicBezTo>
                    <a:pt x="13" y="1129"/>
                    <a:pt x="20" y="1198"/>
                    <a:pt x="53" y="1251"/>
                  </a:cubicBezTo>
                  <a:cubicBezTo>
                    <a:pt x="0" y="1360"/>
                    <a:pt x="0" y="1360"/>
                    <a:pt x="0" y="1360"/>
                  </a:cubicBezTo>
                  <a:cubicBezTo>
                    <a:pt x="1190" y="1360"/>
                    <a:pt x="1190" y="1360"/>
                    <a:pt x="1190" y="1360"/>
                  </a:cubicBezTo>
                  <a:cubicBezTo>
                    <a:pt x="1537" y="1133"/>
                    <a:pt x="1537" y="1133"/>
                    <a:pt x="1537" y="1133"/>
                  </a:cubicBezTo>
                  <a:cubicBezTo>
                    <a:pt x="1571" y="1111"/>
                    <a:pt x="1605" y="1077"/>
                    <a:pt x="1617" y="1036"/>
                  </a:cubicBezTo>
                  <a:cubicBezTo>
                    <a:pt x="1644" y="990"/>
                    <a:pt x="1642" y="932"/>
                    <a:pt x="1611" y="888"/>
                  </a:cubicBezTo>
                  <a:cubicBezTo>
                    <a:pt x="1596" y="866"/>
                    <a:pt x="1567" y="848"/>
                    <a:pt x="1543" y="838"/>
                  </a:cubicBezTo>
                  <a:cubicBezTo>
                    <a:pt x="1636" y="778"/>
                    <a:pt x="1636" y="778"/>
                    <a:pt x="1636" y="778"/>
                  </a:cubicBezTo>
                  <a:cubicBezTo>
                    <a:pt x="1794" y="675"/>
                    <a:pt x="1830" y="603"/>
                    <a:pt x="1754" y="495"/>
                  </a:cubicBezTo>
                  <a:cubicBezTo>
                    <a:pt x="1712" y="434"/>
                    <a:pt x="1633" y="414"/>
                    <a:pt x="1568" y="443"/>
                  </a:cubicBezTo>
                  <a:cubicBezTo>
                    <a:pt x="1747" y="287"/>
                    <a:pt x="1747" y="287"/>
                    <a:pt x="1747" y="287"/>
                  </a:cubicBezTo>
                  <a:cubicBezTo>
                    <a:pt x="1810" y="232"/>
                    <a:pt x="1818" y="136"/>
                    <a:pt x="1764" y="72"/>
                  </a:cubicBezTo>
                  <a:cubicBezTo>
                    <a:pt x="1710" y="9"/>
                    <a:pt x="1613" y="0"/>
                    <a:pt x="1549" y="55"/>
                  </a:cubicBezTo>
                  <a:cubicBezTo>
                    <a:pt x="779" y="727"/>
                    <a:pt x="779" y="727"/>
                    <a:pt x="779" y="727"/>
                  </a:cubicBezTo>
                  <a:cubicBezTo>
                    <a:pt x="560" y="619"/>
                    <a:pt x="560" y="619"/>
                    <a:pt x="560" y="619"/>
                  </a:cubicBezTo>
                  <a:cubicBezTo>
                    <a:pt x="589" y="607"/>
                    <a:pt x="589" y="607"/>
                    <a:pt x="589" y="607"/>
                  </a:cubicBezTo>
                  <a:cubicBezTo>
                    <a:pt x="666" y="573"/>
                    <a:pt x="728" y="520"/>
                    <a:pt x="743" y="433"/>
                  </a:cubicBezTo>
                  <a:cubicBezTo>
                    <a:pt x="752" y="376"/>
                    <a:pt x="739" y="318"/>
                    <a:pt x="721" y="264"/>
                  </a:cubicBezTo>
                  <a:cubicBezTo>
                    <a:pt x="708" y="228"/>
                    <a:pt x="708" y="228"/>
                    <a:pt x="708" y="228"/>
                  </a:cubicBezTo>
                  <a:cubicBezTo>
                    <a:pt x="235" y="433"/>
                    <a:pt x="235" y="433"/>
                    <a:pt x="235" y="433"/>
                  </a:cubicBezTo>
                  <a:cubicBezTo>
                    <a:pt x="169" y="462"/>
                    <a:pt x="124" y="525"/>
                    <a:pt x="112" y="595"/>
                  </a:cubicBezTo>
                  <a:lnTo>
                    <a:pt x="35" y="10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56" y="2816"/>
              <a:ext cx="2211" cy="1512"/>
            </a:xfrm>
            <a:custGeom>
              <a:avLst/>
              <a:gdLst>
                <a:gd name="T0" fmla="*/ 1213 w 1251"/>
                <a:gd name="T1" fmla="*/ 62 h 856"/>
                <a:gd name="T2" fmla="*/ 1213 w 1251"/>
                <a:gd name="T3" fmla="*/ 62 h 856"/>
                <a:gd name="T4" fmla="*/ 1183 w 1251"/>
                <a:gd name="T5" fmla="*/ 231 h 856"/>
                <a:gd name="T6" fmla="*/ 316 w 1251"/>
                <a:gd name="T7" fmla="*/ 856 h 856"/>
                <a:gd name="T8" fmla="*/ 4 w 1251"/>
                <a:gd name="T9" fmla="*/ 856 h 856"/>
                <a:gd name="T10" fmla="*/ 55 w 1251"/>
                <a:gd name="T11" fmla="*/ 745 h 856"/>
                <a:gd name="T12" fmla="*/ 1050 w 1251"/>
                <a:gd name="T13" fmla="*/ 39 h 856"/>
                <a:gd name="T14" fmla="*/ 1213 w 1251"/>
                <a:gd name="T15" fmla="*/ 62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1" h="856">
                  <a:moveTo>
                    <a:pt x="1213" y="62"/>
                  </a:moveTo>
                  <a:cubicBezTo>
                    <a:pt x="1213" y="62"/>
                    <a:pt x="1213" y="62"/>
                    <a:pt x="1213" y="62"/>
                  </a:cubicBezTo>
                  <a:cubicBezTo>
                    <a:pt x="1251" y="117"/>
                    <a:pt x="1237" y="192"/>
                    <a:pt x="1183" y="231"/>
                  </a:cubicBezTo>
                  <a:cubicBezTo>
                    <a:pt x="316" y="856"/>
                    <a:pt x="316" y="856"/>
                    <a:pt x="316" y="856"/>
                  </a:cubicBezTo>
                  <a:cubicBezTo>
                    <a:pt x="4" y="856"/>
                    <a:pt x="4" y="856"/>
                    <a:pt x="4" y="856"/>
                  </a:cubicBezTo>
                  <a:cubicBezTo>
                    <a:pt x="0" y="814"/>
                    <a:pt x="19" y="772"/>
                    <a:pt x="55" y="745"/>
                  </a:cubicBezTo>
                  <a:cubicBezTo>
                    <a:pt x="1050" y="39"/>
                    <a:pt x="1050" y="39"/>
                    <a:pt x="1050" y="39"/>
                  </a:cubicBezTo>
                  <a:cubicBezTo>
                    <a:pt x="1104" y="0"/>
                    <a:pt x="1174" y="8"/>
                    <a:pt x="1213" y="6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62" y="2966"/>
              <a:ext cx="2194" cy="1362"/>
            </a:xfrm>
            <a:custGeom>
              <a:avLst/>
              <a:gdLst>
                <a:gd name="T0" fmla="*/ 1466 w 2194"/>
                <a:gd name="T1" fmla="*/ 1362 h 1362"/>
                <a:gd name="T2" fmla="*/ 2194 w 2194"/>
                <a:gd name="T3" fmla="*/ 747 h 1362"/>
                <a:gd name="T4" fmla="*/ 670 w 2194"/>
                <a:gd name="T5" fmla="*/ 0 h 1362"/>
                <a:gd name="T6" fmla="*/ 0 w 2194"/>
                <a:gd name="T7" fmla="*/ 1362 h 1362"/>
                <a:gd name="T8" fmla="*/ 1466 w 2194"/>
                <a:gd name="T9" fmla="*/ 136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4" h="1362">
                  <a:moveTo>
                    <a:pt x="1466" y="1362"/>
                  </a:moveTo>
                  <a:lnTo>
                    <a:pt x="2194" y="747"/>
                  </a:lnTo>
                  <a:lnTo>
                    <a:pt x="670" y="0"/>
                  </a:lnTo>
                  <a:lnTo>
                    <a:pt x="0" y="1362"/>
                  </a:lnTo>
                  <a:lnTo>
                    <a:pt x="1466" y="13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426" y="3507"/>
              <a:ext cx="1608" cy="821"/>
            </a:xfrm>
            <a:custGeom>
              <a:avLst/>
              <a:gdLst>
                <a:gd name="T0" fmla="*/ 872 w 910"/>
                <a:gd name="T1" fmla="*/ 69 h 465"/>
                <a:gd name="T2" fmla="*/ 872 w 910"/>
                <a:gd name="T3" fmla="*/ 69 h 465"/>
                <a:gd name="T4" fmla="*/ 819 w 910"/>
                <a:gd name="T5" fmla="*/ 209 h 465"/>
                <a:gd name="T6" fmla="*/ 428 w 910"/>
                <a:gd name="T7" fmla="*/ 465 h 465"/>
                <a:gd name="T8" fmla="*/ 0 w 910"/>
                <a:gd name="T9" fmla="*/ 465 h 465"/>
                <a:gd name="T10" fmla="*/ 703 w 910"/>
                <a:gd name="T11" fmla="*/ 39 h 465"/>
                <a:gd name="T12" fmla="*/ 872 w 910"/>
                <a:gd name="T13" fmla="*/ 6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0" h="465">
                  <a:moveTo>
                    <a:pt x="872" y="69"/>
                  </a:moveTo>
                  <a:cubicBezTo>
                    <a:pt x="872" y="69"/>
                    <a:pt x="872" y="69"/>
                    <a:pt x="872" y="69"/>
                  </a:cubicBezTo>
                  <a:cubicBezTo>
                    <a:pt x="910" y="123"/>
                    <a:pt x="872" y="168"/>
                    <a:pt x="819" y="209"/>
                  </a:cubicBezTo>
                  <a:cubicBezTo>
                    <a:pt x="428" y="465"/>
                    <a:pt x="428" y="465"/>
                    <a:pt x="428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703" y="39"/>
                    <a:pt x="703" y="39"/>
                    <a:pt x="703" y="39"/>
                  </a:cubicBezTo>
                  <a:cubicBezTo>
                    <a:pt x="757" y="0"/>
                    <a:pt x="834" y="14"/>
                    <a:pt x="872" y="6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66" y="1997"/>
              <a:ext cx="1970" cy="1778"/>
            </a:xfrm>
            <a:custGeom>
              <a:avLst/>
              <a:gdLst>
                <a:gd name="T0" fmla="*/ 1073 w 1115"/>
                <a:gd name="T1" fmla="*/ 55 h 1007"/>
                <a:gd name="T2" fmla="*/ 1073 w 1115"/>
                <a:gd name="T3" fmla="*/ 55 h 1007"/>
                <a:gd name="T4" fmla="*/ 1060 w 1115"/>
                <a:gd name="T5" fmla="*/ 220 h 1007"/>
                <a:gd name="T6" fmla="*/ 206 w 1115"/>
                <a:gd name="T7" fmla="*/ 964 h 1007"/>
                <a:gd name="T8" fmla="*/ 42 w 1115"/>
                <a:gd name="T9" fmla="*/ 951 h 1007"/>
                <a:gd name="T10" fmla="*/ 42 w 1115"/>
                <a:gd name="T11" fmla="*/ 951 h 1007"/>
                <a:gd name="T12" fmla="*/ 55 w 1115"/>
                <a:gd name="T13" fmla="*/ 786 h 1007"/>
                <a:gd name="T14" fmla="*/ 908 w 1115"/>
                <a:gd name="T15" fmla="*/ 42 h 1007"/>
                <a:gd name="T16" fmla="*/ 1073 w 1115"/>
                <a:gd name="T17" fmla="*/ 55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5" h="1007">
                  <a:moveTo>
                    <a:pt x="1073" y="55"/>
                  </a:moveTo>
                  <a:cubicBezTo>
                    <a:pt x="1073" y="55"/>
                    <a:pt x="1073" y="55"/>
                    <a:pt x="1073" y="55"/>
                  </a:cubicBezTo>
                  <a:cubicBezTo>
                    <a:pt x="1115" y="104"/>
                    <a:pt x="1108" y="178"/>
                    <a:pt x="1060" y="220"/>
                  </a:cubicBezTo>
                  <a:cubicBezTo>
                    <a:pt x="206" y="964"/>
                    <a:pt x="206" y="964"/>
                    <a:pt x="206" y="964"/>
                  </a:cubicBezTo>
                  <a:cubicBezTo>
                    <a:pt x="158" y="1007"/>
                    <a:pt x="83" y="1000"/>
                    <a:pt x="42" y="951"/>
                  </a:cubicBezTo>
                  <a:cubicBezTo>
                    <a:pt x="42" y="951"/>
                    <a:pt x="42" y="951"/>
                    <a:pt x="42" y="951"/>
                  </a:cubicBezTo>
                  <a:cubicBezTo>
                    <a:pt x="0" y="902"/>
                    <a:pt x="6" y="828"/>
                    <a:pt x="55" y="786"/>
                  </a:cubicBezTo>
                  <a:cubicBezTo>
                    <a:pt x="908" y="42"/>
                    <a:pt x="908" y="42"/>
                    <a:pt x="908" y="42"/>
                  </a:cubicBezTo>
                  <a:cubicBezTo>
                    <a:pt x="957" y="0"/>
                    <a:pt x="1031" y="6"/>
                    <a:pt x="1073" y="5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688" y="2336"/>
              <a:ext cx="210" cy="289"/>
            </a:xfrm>
            <a:custGeom>
              <a:avLst/>
              <a:gdLst>
                <a:gd name="T0" fmla="*/ 23 w 119"/>
                <a:gd name="T1" fmla="*/ 0 h 164"/>
                <a:gd name="T2" fmla="*/ 119 w 119"/>
                <a:gd name="T3" fmla="*/ 150 h 164"/>
                <a:gd name="T4" fmla="*/ 23 w 119"/>
                <a:gd name="T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64">
                  <a:moveTo>
                    <a:pt x="23" y="0"/>
                  </a:moveTo>
                  <a:cubicBezTo>
                    <a:pt x="23" y="86"/>
                    <a:pt x="75" y="139"/>
                    <a:pt x="119" y="150"/>
                  </a:cubicBezTo>
                  <a:cubicBezTo>
                    <a:pt x="43" y="164"/>
                    <a:pt x="0" y="104"/>
                    <a:pt x="2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60" y="2710"/>
              <a:ext cx="893" cy="1556"/>
            </a:xfrm>
            <a:custGeom>
              <a:avLst/>
              <a:gdLst>
                <a:gd name="T0" fmla="*/ 105 w 505"/>
                <a:gd name="T1" fmla="*/ 843 h 881"/>
                <a:gd name="T2" fmla="*/ 182 w 505"/>
                <a:gd name="T3" fmla="*/ 881 h 881"/>
                <a:gd name="T4" fmla="*/ 220 w 505"/>
                <a:gd name="T5" fmla="*/ 782 h 881"/>
                <a:gd name="T6" fmla="*/ 441 w 505"/>
                <a:gd name="T7" fmla="*/ 166 h 881"/>
                <a:gd name="T8" fmla="*/ 109 w 505"/>
                <a:gd name="T9" fmla="*/ 157 h 881"/>
                <a:gd name="T10" fmla="*/ 31 w 505"/>
                <a:gd name="T11" fmla="*/ 635 h 881"/>
                <a:gd name="T12" fmla="*/ 105 w 505"/>
                <a:gd name="T13" fmla="*/ 843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881">
                  <a:moveTo>
                    <a:pt x="105" y="843"/>
                  </a:moveTo>
                  <a:cubicBezTo>
                    <a:pt x="182" y="881"/>
                    <a:pt x="182" y="881"/>
                    <a:pt x="182" y="881"/>
                  </a:cubicBezTo>
                  <a:cubicBezTo>
                    <a:pt x="220" y="782"/>
                    <a:pt x="220" y="782"/>
                    <a:pt x="220" y="782"/>
                  </a:cubicBezTo>
                  <a:cubicBezTo>
                    <a:pt x="441" y="166"/>
                    <a:pt x="441" y="166"/>
                    <a:pt x="441" y="166"/>
                  </a:cubicBezTo>
                  <a:cubicBezTo>
                    <a:pt x="505" y="0"/>
                    <a:pt x="210" y="206"/>
                    <a:pt x="109" y="157"/>
                  </a:cubicBezTo>
                  <a:cubicBezTo>
                    <a:pt x="31" y="635"/>
                    <a:pt x="31" y="635"/>
                    <a:pt x="31" y="635"/>
                  </a:cubicBezTo>
                  <a:cubicBezTo>
                    <a:pt x="0" y="714"/>
                    <a:pt x="34" y="808"/>
                    <a:pt x="105" y="84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29" y="2995"/>
              <a:ext cx="409" cy="1054"/>
            </a:xfrm>
            <a:custGeom>
              <a:avLst/>
              <a:gdLst>
                <a:gd name="T0" fmla="*/ 216 w 232"/>
                <a:gd name="T1" fmla="*/ 597 h 597"/>
                <a:gd name="T2" fmla="*/ 176 w 232"/>
                <a:gd name="T3" fmla="*/ 304 h 597"/>
                <a:gd name="T4" fmla="*/ 176 w 232"/>
                <a:gd name="T5" fmla="*/ 11 h 597"/>
                <a:gd name="T6" fmla="*/ 46 w 232"/>
                <a:gd name="T7" fmla="*/ 2 h 597"/>
                <a:gd name="T8" fmla="*/ 0 w 232"/>
                <a:gd name="T9" fmla="*/ 246 h 597"/>
                <a:gd name="T10" fmla="*/ 216 w 232"/>
                <a:gd name="T11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597">
                  <a:moveTo>
                    <a:pt x="216" y="597"/>
                  </a:moveTo>
                  <a:cubicBezTo>
                    <a:pt x="226" y="540"/>
                    <a:pt x="213" y="404"/>
                    <a:pt x="176" y="304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50" y="22"/>
                    <a:pt x="71" y="0"/>
                    <a:pt x="46" y="2"/>
                  </a:cubicBezTo>
                  <a:cubicBezTo>
                    <a:pt x="61" y="17"/>
                    <a:pt x="28" y="171"/>
                    <a:pt x="0" y="246"/>
                  </a:cubicBezTo>
                  <a:cubicBezTo>
                    <a:pt x="100" y="277"/>
                    <a:pt x="232" y="508"/>
                    <a:pt x="216" y="59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983" y="617"/>
              <a:ext cx="1834" cy="3490"/>
            </a:xfrm>
            <a:custGeom>
              <a:avLst/>
              <a:gdLst>
                <a:gd name="T0" fmla="*/ 231 w 1038"/>
                <a:gd name="T1" fmla="*/ 0 h 1976"/>
                <a:gd name="T2" fmla="*/ 809 w 1038"/>
                <a:gd name="T3" fmla="*/ 0 h 1976"/>
                <a:gd name="T4" fmla="*/ 1038 w 1038"/>
                <a:gd name="T5" fmla="*/ 230 h 1976"/>
                <a:gd name="T6" fmla="*/ 1037 w 1038"/>
                <a:gd name="T7" fmla="*/ 1746 h 1976"/>
                <a:gd name="T8" fmla="*/ 807 w 1038"/>
                <a:gd name="T9" fmla="*/ 1976 h 1976"/>
                <a:gd name="T10" fmla="*/ 230 w 1038"/>
                <a:gd name="T11" fmla="*/ 1976 h 1976"/>
                <a:gd name="T12" fmla="*/ 0 w 1038"/>
                <a:gd name="T13" fmla="*/ 1746 h 1976"/>
                <a:gd name="T14" fmla="*/ 1 w 1038"/>
                <a:gd name="T15" fmla="*/ 230 h 1976"/>
                <a:gd name="T16" fmla="*/ 231 w 1038"/>
                <a:gd name="T17" fmla="*/ 0 h 1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8" h="1976">
                  <a:moveTo>
                    <a:pt x="231" y="0"/>
                  </a:moveTo>
                  <a:cubicBezTo>
                    <a:pt x="809" y="0"/>
                    <a:pt x="809" y="0"/>
                    <a:pt x="809" y="0"/>
                  </a:cubicBezTo>
                  <a:cubicBezTo>
                    <a:pt x="935" y="0"/>
                    <a:pt x="1038" y="104"/>
                    <a:pt x="1038" y="230"/>
                  </a:cubicBezTo>
                  <a:cubicBezTo>
                    <a:pt x="1037" y="1746"/>
                    <a:pt x="1037" y="1746"/>
                    <a:pt x="1037" y="1746"/>
                  </a:cubicBezTo>
                  <a:cubicBezTo>
                    <a:pt x="1037" y="1873"/>
                    <a:pt x="934" y="1976"/>
                    <a:pt x="807" y="1976"/>
                  </a:cubicBezTo>
                  <a:cubicBezTo>
                    <a:pt x="230" y="1976"/>
                    <a:pt x="230" y="1976"/>
                    <a:pt x="230" y="1976"/>
                  </a:cubicBezTo>
                  <a:cubicBezTo>
                    <a:pt x="103" y="1976"/>
                    <a:pt x="0" y="1872"/>
                    <a:pt x="0" y="1746"/>
                  </a:cubicBezTo>
                  <a:cubicBezTo>
                    <a:pt x="1" y="230"/>
                    <a:pt x="1" y="230"/>
                    <a:pt x="1" y="230"/>
                  </a:cubicBezTo>
                  <a:cubicBezTo>
                    <a:pt x="1" y="103"/>
                    <a:pt x="105" y="0"/>
                    <a:pt x="2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38" y="672"/>
              <a:ext cx="1726" cy="3381"/>
            </a:xfrm>
            <a:custGeom>
              <a:avLst/>
              <a:gdLst>
                <a:gd name="T0" fmla="*/ 200 w 977"/>
                <a:gd name="T1" fmla="*/ 0 h 1914"/>
                <a:gd name="T2" fmla="*/ 778 w 977"/>
                <a:gd name="T3" fmla="*/ 0 h 1914"/>
                <a:gd name="T4" fmla="*/ 976 w 977"/>
                <a:gd name="T5" fmla="*/ 199 h 1914"/>
                <a:gd name="T6" fmla="*/ 975 w 977"/>
                <a:gd name="T7" fmla="*/ 1715 h 1914"/>
                <a:gd name="T8" fmla="*/ 776 w 977"/>
                <a:gd name="T9" fmla="*/ 1914 h 1914"/>
                <a:gd name="T10" fmla="*/ 199 w 977"/>
                <a:gd name="T11" fmla="*/ 1914 h 1914"/>
                <a:gd name="T12" fmla="*/ 0 w 977"/>
                <a:gd name="T13" fmla="*/ 1715 h 1914"/>
                <a:gd name="T14" fmla="*/ 1 w 977"/>
                <a:gd name="T15" fmla="*/ 199 h 1914"/>
                <a:gd name="T16" fmla="*/ 200 w 977"/>
                <a:gd name="T17" fmla="*/ 0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7" h="1914">
                  <a:moveTo>
                    <a:pt x="200" y="0"/>
                  </a:moveTo>
                  <a:cubicBezTo>
                    <a:pt x="778" y="0"/>
                    <a:pt x="778" y="0"/>
                    <a:pt x="778" y="0"/>
                  </a:cubicBezTo>
                  <a:cubicBezTo>
                    <a:pt x="887" y="0"/>
                    <a:pt x="977" y="90"/>
                    <a:pt x="976" y="199"/>
                  </a:cubicBezTo>
                  <a:cubicBezTo>
                    <a:pt x="975" y="1715"/>
                    <a:pt x="975" y="1715"/>
                    <a:pt x="975" y="1715"/>
                  </a:cubicBezTo>
                  <a:cubicBezTo>
                    <a:pt x="975" y="1825"/>
                    <a:pt x="886" y="1914"/>
                    <a:pt x="776" y="1914"/>
                  </a:cubicBezTo>
                  <a:cubicBezTo>
                    <a:pt x="199" y="1914"/>
                    <a:pt x="199" y="1914"/>
                    <a:pt x="199" y="1914"/>
                  </a:cubicBezTo>
                  <a:cubicBezTo>
                    <a:pt x="89" y="1914"/>
                    <a:pt x="0" y="1824"/>
                    <a:pt x="0" y="1715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1" y="89"/>
                    <a:pt x="91" y="0"/>
                    <a:pt x="20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071" y="707"/>
              <a:ext cx="1657" cy="3310"/>
            </a:xfrm>
            <a:custGeom>
              <a:avLst/>
              <a:gdLst>
                <a:gd name="T0" fmla="*/ 193 w 938"/>
                <a:gd name="T1" fmla="*/ 0 h 1874"/>
                <a:gd name="T2" fmla="*/ 747 w 938"/>
                <a:gd name="T3" fmla="*/ 1 h 1874"/>
                <a:gd name="T4" fmla="*/ 938 w 938"/>
                <a:gd name="T5" fmla="*/ 192 h 1874"/>
                <a:gd name="T6" fmla="*/ 937 w 938"/>
                <a:gd name="T7" fmla="*/ 1683 h 1874"/>
                <a:gd name="T8" fmla="*/ 746 w 938"/>
                <a:gd name="T9" fmla="*/ 1874 h 1874"/>
                <a:gd name="T10" fmla="*/ 191 w 938"/>
                <a:gd name="T11" fmla="*/ 1873 h 1874"/>
                <a:gd name="T12" fmla="*/ 0 w 938"/>
                <a:gd name="T13" fmla="*/ 1682 h 1874"/>
                <a:gd name="T14" fmla="*/ 2 w 938"/>
                <a:gd name="T15" fmla="*/ 191 h 1874"/>
                <a:gd name="T16" fmla="*/ 193 w 938"/>
                <a:gd name="T1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1874">
                  <a:moveTo>
                    <a:pt x="193" y="0"/>
                  </a:moveTo>
                  <a:cubicBezTo>
                    <a:pt x="747" y="1"/>
                    <a:pt x="747" y="1"/>
                    <a:pt x="747" y="1"/>
                  </a:cubicBezTo>
                  <a:cubicBezTo>
                    <a:pt x="852" y="1"/>
                    <a:pt x="938" y="87"/>
                    <a:pt x="938" y="192"/>
                  </a:cubicBezTo>
                  <a:cubicBezTo>
                    <a:pt x="937" y="1683"/>
                    <a:pt x="937" y="1683"/>
                    <a:pt x="937" y="1683"/>
                  </a:cubicBezTo>
                  <a:cubicBezTo>
                    <a:pt x="937" y="1788"/>
                    <a:pt x="851" y="1874"/>
                    <a:pt x="746" y="1874"/>
                  </a:cubicBezTo>
                  <a:cubicBezTo>
                    <a:pt x="191" y="1873"/>
                    <a:pt x="191" y="1873"/>
                    <a:pt x="191" y="1873"/>
                  </a:cubicBezTo>
                  <a:cubicBezTo>
                    <a:pt x="86" y="1873"/>
                    <a:pt x="0" y="1787"/>
                    <a:pt x="0" y="1682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86"/>
                    <a:pt x="88" y="0"/>
                    <a:pt x="193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356" y="707"/>
              <a:ext cx="1372" cy="3301"/>
            </a:xfrm>
            <a:custGeom>
              <a:avLst/>
              <a:gdLst>
                <a:gd name="T0" fmla="*/ 32 w 777"/>
                <a:gd name="T1" fmla="*/ 0 h 1869"/>
                <a:gd name="T2" fmla="*/ 586 w 777"/>
                <a:gd name="T3" fmla="*/ 1 h 1869"/>
                <a:gd name="T4" fmla="*/ 777 w 777"/>
                <a:gd name="T5" fmla="*/ 192 h 1869"/>
                <a:gd name="T6" fmla="*/ 776 w 777"/>
                <a:gd name="T7" fmla="*/ 1683 h 1869"/>
                <a:gd name="T8" fmla="*/ 628 w 777"/>
                <a:gd name="T9" fmla="*/ 1869 h 1869"/>
                <a:gd name="T10" fmla="*/ 0 w 777"/>
                <a:gd name="T11" fmla="*/ 3 h 1869"/>
                <a:gd name="T12" fmla="*/ 32 w 777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869">
                  <a:moveTo>
                    <a:pt x="32" y="0"/>
                  </a:moveTo>
                  <a:cubicBezTo>
                    <a:pt x="586" y="1"/>
                    <a:pt x="586" y="1"/>
                    <a:pt x="586" y="1"/>
                  </a:cubicBezTo>
                  <a:cubicBezTo>
                    <a:pt x="691" y="1"/>
                    <a:pt x="777" y="87"/>
                    <a:pt x="777" y="192"/>
                  </a:cubicBezTo>
                  <a:cubicBezTo>
                    <a:pt x="776" y="1683"/>
                    <a:pt x="776" y="1683"/>
                    <a:pt x="776" y="1683"/>
                  </a:cubicBezTo>
                  <a:cubicBezTo>
                    <a:pt x="776" y="1773"/>
                    <a:pt x="712" y="1849"/>
                    <a:pt x="628" y="186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1"/>
                    <a:pt x="21" y="0"/>
                    <a:pt x="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721" y="3613"/>
              <a:ext cx="356" cy="355"/>
            </a:xfrm>
            <a:custGeom>
              <a:avLst/>
              <a:gdLst>
                <a:gd name="T0" fmla="*/ 101 w 201"/>
                <a:gd name="T1" fmla="*/ 0 h 201"/>
                <a:gd name="T2" fmla="*/ 201 w 201"/>
                <a:gd name="T3" fmla="*/ 101 h 201"/>
                <a:gd name="T4" fmla="*/ 101 w 201"/>
                <a:gd name="T5" fmla="*/ 201 h 201"/>
                <a:gd name="T6" fmla="*/ 0 w 201"/>
                <a:gd name="T7" fmla="*/ 100 h 201"/>
                <a:gd name="T8" fmla="*/ 101 w 201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01">
                  <a:moveTo>
                    <a:pt x="101" y="0"/>
                  </a:moveTo>
                  <a:cubicBezTo>
                    <a:pt x="156" y="0"/>
                    <a:pt x="201" y="45"/>
                    <a:pt x="201" y="101"/>
                  </a:cubicBezTo>
                  <a:cubicBezTo>
                    <a:pt x="201" y="156"/>
                    <a:pt x="156" y="201"/>
                    <a:pt x="101" y="201"/>
                  </a:cubicBezTo>
                  <a:cubicBezTo>
                    <a:pt x="45" y="201"/>
                    <a:pt x="0" y="156"/>
                    <a:pt x="0" y="100"/>
                  </a:cubicBez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766" y="3655"/>
              <a:ext cx="268" cy="270"/>
            </a:xfrm>
            <a:custGeom>
              <a:avLst/>
              <a:gdLst>
                <a:gd name="T0" fmla="*/ 76 w 152"/>
                <a:gd name="T1" fmla="*/ 1 h 153"/>
                <a:gd name="T2" fmla="*/ 152 w 152"/>
                <a:gd name="T3" fmla="*/ 77 h 153"/>
                <a:gd name="T4" fmla="*/ 76 w 152"/>
                <a:gd name="T5" fmla="*/ 153 h 153"/>
                <a:gd name="T6" fmla="*/ 0 w 152"/>
                <a:gd name="T7" fmla="*/ 76 h 153"/>
                <a:gd name="T8" fmla="*/ 76 w 152"/>
                <a:gd name="T9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3">
                  <a:moveTo>
                    <a:pt x="76" y="1"/>
                  </a:moveTo>
                  <a:cubicBezTo>
                    <a:pt x="118" y="1"/>
                    <a:pt x="152" y="35"/>
                    <a:pt x="152" y="77"/>
                  </a:cubicBezTo>
                  <a:cubicBezTo>
                    <a:pt x="152" y="119"/>
                    <a:pt x="118" y="153"/>
                    <a:pt x="76" y="153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471" y="1054"/>
              <a:ext cx="1137" cy="2504"/>
            </a:xfrm>
            <a:custGeom>
              <a:avLst/>
              <a:gdLst>
                <a:gd name="T0" fmla="*/ 0 w 1137"/>
                <a:gd name="T1" fmla="*/ 0 h 2504"/>
                <a:gd name="T2" fmla="*/ 1137 w 1137"/>
                <a:gd name="T3" fmla="*/ 1 h 2504"/>
                <a:gd name="T4" fmla="*/ 1136 w 1137"/>
                <a:gd name="T5" fmla="*/ 2504 h 2504"/>
                <a:gd name="T6" fmla="*/ 842 w 1137"/>
                <a:gd name="T7" fmla="*/ 2502 h 2504"/>
                <a:gd name="T8" fmla="*/ 0 w 1137"/>
                <a:gd name="T9" fmla="*/ 0 h 2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7" h="2504">
                  <a:moveTo>
                    <a:pt x="0" y="0"/>
                  </a:moveTo>
                  <a:lnTo>
                    <a:pt x="1137" y="1"/>
                  </a:lnTo>
                  <a:lnTo>
                    <a:pt x="1136" y="2504"/>
                  </a:lnTo>
                  <a:lnTo>
                    <a:pt x="842" y="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257" y="3763"/>
              <a:ext cx="325" cy="55"/>
            </a:xfrm>
            <a:custGeom>
              <a:avLst/>
              <a:gdLst>
                <a:gd name="T0" fmla="*/ 16 w 184"/>
                <a:gd name="T1" fmla="*/ 31 h 31"/>
                <a:gd name="T2" fmla="*/ 168 w 184"/>
                <a:gd name="T3" fmla="*/ 31 h 31"/>
                <a:gd name="T4" fmla="*/ 184 w 184"/>
                <a:gd name="T5" fmla="*/ 16 h 31"/>
                <a:gd name="T6" fmla="*/ 184 w 184"/>
                <a:gd name="T7" fmla="*/ 16 h 31"/>
                <a:gd name="T8" fmla="*/ 168 w 184"/>
                <a:gd name="T9" fmla="*/ 0 h 31"/>
                <a:gd name="T10" fmla="*/ 16 w 184"/>
                <a:gd name="T11" fmla="*/ 0 h 31"/>
                <a:gd name="T12" fmla="*/ 0 w 184"/>
                <a:gd name="T13" fmla="*/ 15 h 31"/>
                <a:gd name="T14" fmla="*/ 0 w 184"/>
                <a:gd name="T15" fmla="*/ 15 h 31"/>
                <a:gd name="T16" fmla="*/ 16 w 184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31">
                  <a:moveTo>
                    <a:pt x="16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77" y="31"/>
                    <a:pt x="184" y="24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7"/>
                    <a:pt x="177" y="0"/>
                    <a:pt x="1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220" y="3763"/>
              <a:ext cx="323" cy="55"/>
            </a:xfrm>
            <a:custGeom>
              <a:avLst/>
              <a:gdLst>
                <a:gd name="T0" fmla="*/ 15 w 183"/>
                <a:gd name="T1" fmla="*/ 31 h 31"/>
                <a:gd name="T2" fmla="*/ 168 w 183"/>
                <a:gd name="T3" fmla="*/ 31 h 31"/>
                <a:gd name="T4" fmla="*/ 183 w 183"/>
                <a:gd name="T5" fmla="*/ 16 h 31"/>
                <a:gd name="T6" fmla="*/ 183 w 183"/>
                <a:gd name="T7" fmla="*/ 16 h 31"/>
                <a:gd name="T8" fmla="*/ 168 w 183"/>
                <a:gd name="T9" fmla="*/ 0 h 31"/>
                <a:gd name="T10" fmla="*/ 15 w 183"/>
                <a:gd name="T11" fmla="*/ 0 h 31"/>
                <a:gd name="T12" fmla="*/ 0 w 183"/>
                <a:gd name="T13" fmla="*/ 15 h 31"/>
                <a:gd name="T14" fmla="*/ 0 w 183"/>
                <a:gd name="T15" fmla="*/ 15 h 31"/>
                <a:gd name="T16" fmla="*/ 15 w 18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31">
                  <a:moveTo>
                    <a:pt x="15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76" y="31"/>
                    <a:pt x="183" y="24"/>
                    <a:pt x="183" y="16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3" y="7"/>
                    <a:pt x="176" y="0"/>
                    <a:pt x="16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93" y="1054"/>
              <a:ext cx="1120" cy="2502"/>
            </a:xfrm>
            <a:custGeom>
              <a:avLst/>
              <a:gdLst>
                <a:gd name="T0" fmla="*/ 2 w 1120"/>
                <a:gd name="T1" fmla="*/ 0 h 2502"/>
                <a:gd name="T2" fmla="*/ 278 w 1120"/>
                <a:gd name="T3" fmla="*/ 0 h 2502"/>
                <a:gd name="T4" fmla="*/ 1120 w 1120"/>
                <a:gd name="T5" fmla="*/ 2502 h 2502"/>
                <a:gd name="T6" fmla="*/ 0 w 1120"/>
                <a:gd name="T7" fmla="*/ 2502 h 2502"/>
                <a:gd name="T8" fmla="*/ 2 w 1120"/>
                <a:gd name="T9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0" h="2502">
                  <a:moveTo>
                    <a:pt x="2" y="0"/>
                  </a:moveTo>
                  <a:lnTo>
                    <a:pt x="278" y="0"/>
                  </a:lnTo>
                  <a:lnTo>
                    <a:pt x="1120" y="2502"/>
                  </a:lnTo>
                  <a:lnTo>
                    <a:pt x="0" y="250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19" y="2419"/>
              <a:ext cx="1059" cy="825"/>
            </a:xfrm>
            <a:custGeom>
              <a:avLst/>
              <a:gdLst>
                <a:gd name="T0" fmla="*/ 25 w 599"/>
                <a:gd name="T1" fmla="*/ 386 h 467"/>
                <a:gd name="T2" fmla="*/ 52 w 599"/>
                <a:gd name="T3" fmla="*/ 467 h 467"/>
                <a:gd name="T4" fmla="*/ 150 w 599"/>
                <a:gd name="T5" fmla="*/ 424 h 467"/>
                <a:gd name="T6" fmla="*/ 447 w 599"/>
                <a:gd name="T7" fmla="*/ 296 h 467"/>
                <a:gd name="T8" fmla="*/ 567 w 599"/>
                <a:gd name="T9" fmla="*/ 20 h 467"/>
                <a:gd name="T10" fmla="*/ 537 w 599"/>
                <a:gd name="T11" fmla="*/ 6 h 467"/>
                <a:gd name="T12" fmla="*/ 121 w 599"/>
                <a:gd name="T13" fmla="*/ 186 h 467"/>
                <a:gd name="T14" fmla="*/ 25 w 599"/>
                <a:gd name="T15" fmla="*/ 38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467">
                  <a:moveTo>
                    <a:pt x="25" y="386"/>
                  </a:moveTo>
                  <a:cubicBezTo>
                    <a:pt x="52" y="467"/>
                    <a:pt x="52" y="467"/>
                    <a:pt x="52" y="467"/>
                  </a:cubicBezTo>
                  <a:cubicBezTo>
                    <a:pt x="150" y="424"/>
                    <a:pt x="150" y="424"/>
                    <a:pt x="150" y="424"/>
                  </a:cubicBezTo>
                  <a:cubicBezTo>
                    <a:pt x="447" y="296"/>
                    <a:pt x="447" y="296"/>
                    <a:pt x="447" y="296"/>
                  </a:cubicBezTo>
                  <a:cubicBezTo>
                    <a:pt x="598" y="230"/>
                    <a:pt x="599" y="119"/>
                    <a:pt x="567" y="20"/>
                  </a:cubicBezTo>
                  <a:cubicBezTo>
                    <a:pt x="562" y="5"/>
                    <a:pt x="550" y="0"/>
                    <a:pt x="537" y="6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43" y="220"/>
                    <a:pt x="0" y="310"/>
                    <a:pt x="25" y="3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045" y="2413"/>
              <a:ext cx="385" cy="272"/>
            </a:xfrm>
            <a:custGeom>
              <a:avLst/>
              <a:gdLst>
                <a:gd name="T0" fmla="*/ 211 w 218"/>
                <a:gd name="T1" fmla="*/ 16 h 154"/>
                <a:gd name="T2" fmla="*/ 187 w 218"/>
                <a:gd name="T3" fmla="*/ 6 h 154"/>
                <a:gd name="T4" fmla="*/ 0 w 218"/>
                <a:gd name="T5" fmla="*/ 88 h 154"/>
                <a:gd name="T6" fmla="*/ 202 w 218"/>
                <a:gd name="T7" fmla="*/ 68 h 154"/>
                <a:gd name="T8" fmla="*/ 211 w 218"/>
                <a:gd name="T9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54">
                  <a:moveTo>
                    <a:pt x="211" y="16"/>
                  </a:moveTo>
                  <a:cubicBezTo>
                    <a:pt x="206" y="0"/>
                    <a:pt x="194" y="3"/>
                    <a:pt x="187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4" y="154"/>
                    <a:pt x="137" y="121"/>
                    <a:pt x="202" y="68"/>
                  </a:cubicBezTo>
                  <a:cubicBezTo>
                    <a:pt x="212" y="61"/>
                    <a:pt x="218" y="36"/>
                    <a:pt x="211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26" y="2889"/>
              <a:ext cx="516" cy="1201"/>
            </a:xfrm>
            <a:custGeom>
              <a:avLst/>
              <a:gdLst>
                <a:gd name="T0" fmla="*/ 274 w 292"/>
                <a:gd name="T1" fmla="*/ 657 h 680"/>
                <a:gd name="T2" fmla="*/ 113 w 292"/>
                <a:gd name="T3" fmla="*/ 259 h 680"/>
                <a:gd name="T4" fmla="*/ 158 w 292"/>
                <a:gd name="T5" fmla="*/ 91 h 680"/>
                <a:gd name="T6" fmla="*/ 235 w 292"/>
                <a:gd name="T7" fmla="*/ 71 h 680"/>
                <a:gd name="T8" fmla="*/ 88 w 292"/>
                <a:gd name="T9" fmla="*/ 31 h 680"/>
                <a:gd name="T10" fmla="*/ 0 w 292"/>
                <a:gd name="T11" fmla="*/ 323 h 680"/>
                <a:gd name="T12" fmla="*/ 274 w 292"/>
                <a:gd name="T13" fmla="*/ 657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680">
                  <a:moveTo>
                    <a:pt x="274" y="657"/>
                  </a:moveTo>
                  <a:cubicBezTo>
                    <a:pt x="292" y="580"/>
                    <a:pt x="253" y="281"/>
                    <a:pt x="113" y="259"/>
                  </a:cubicBezTo>
                  <a:cubicBezTo>
                    <a:pt x="155" y="197"/>
                    <a:pt x="173" y="106"/>
                    <a:pt x="158" y="91"/>
                  </a:cubicBezTo>
                  <a:cubicBezTo>
                    <a:pt x="183" y="90"/>
                    <a:pt x="203" y="82"/>
                    <a:pt x="235" y="71"/>
                  </a:cubicBezTo>
                  <a:cubicBezTo>
                    <a:pt x="184" y="0"/>
                    <a:pt x="113" y="29"/>
                    <a:pt x="88" y="31"/>
                  </a:cubicBezTo>
                  <a:cubicBezTo>
                    <a:pt x="103" y="45"/>
                    <a:pt x="26" y="248"/>
                    <a:pt x="0" y="323"/>
                  </a:cubicBezTo>
                  <a:cubicBezTo>
                    <a:pt x="66" y="382"/>
                    <a:pt x="149" y="680"/>
                    <a:pt x="274" y="657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14" y="2889"/>
              <a:ext cx="496" cy="1201"/>
            </a:xfrm>
            <a:custGeom>
              <a:avLst/>
              <a:gdLst>
                <a:gd name="T0" fmla="*/ 281 w 281"/>
                <a:gd name="T1" fmla="*/ 657 h 680"/>
                <a:gd name="T2" fmla="*/ 120 w 281"/>
                <a:gd name="T3" fmla="*/ 259 h 680"/>
                <a:gd name="T4" fmla="*/ 164 w 281"/>
                <a:gd name="T5" fmla="*/ 91 h 680"/>
                <a:gd name="T6" fmla="*/ 241 w 281"/>
                <a:gd name="T7" fmla="*/ 71 h 680"/>
                <a:gd name="T8" fmla="*/ 94 w 281"/>
                <a:gd name="T9" fmla="*/ 31 h 680"/>
                <a:gd name="T10" fmla="*/ 0 w 281"/>
                <a:gd name="T11" fmla="*/ 323 h 680"/>
                <a:gd name="T12" fmla="*/ 281 w 281"/>
                <a:gd name="T13" fmla="*/ 657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680">
                  <a:moveTo>
                    <a:pt x="281" y="657"/>
                  </a:moveTo>
                  <a:cubicBezTo>
                    <a:pt x="279" y="577"/>
                    <a:pt x="241" y="290"/>
                    <a:pt x="120" y="259"/>
                  </a:cubicBezTo>
                  <a:cubicBezTo>
                    <a:pt x="163" y="197"/>
                    <a:pt x="178" y="106"/>
                    <a:pt x="164" y="91"/>
                  </a:cubicBezTo>
                  <a:cubicBezTo>
                    <a:pt x="189" y="90"/>
                    <a:pt x="209" y="82"/>
                    <a:pt x="241" y="71"/>
                  </a:cubicBezTo>
                  <a:cubicBezTo>
                    <a:pt x="192" y="0"/>
                    <a:pt x="119" y="29"/>
                    <a:pt x="94" y="31"/>
                  </a:cubicBezTo>
                  <a:cubicBezTo>
                    <a:pt x="109" y="45"/>
                    <a:pt x="28" y="248"/>
                    <a:pt x="0" y="323"/>
                  </a:cubicBezTo>
                  <a:cubicBezTo>
                    <a:pt x="64" y="382"/>
                    <a:pt x="155" y="680"/>
                    <a:pt x="281" y="6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57" y="2998"/>
              <a:ext cx="146" cy="62"/>
            </a:xfrm>
            <a:custGeom>
              <a:avLst/>
              <a:gdLst>
                <a:gd name="T0" fmla="*/ 0 w 83"/>
                <a:gd name="T1" fmla="*/ 0 h 35"/>
                <a:gd name="T2" fmla="*/ 83 w 83"/>
                <a:gd name="T3" fmla="*/ 29 h 35"/>
                <a:gd name="T4" fmla="*/ 0 w 83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35">
                  <a:moveTo>
                    <a:pt x="0" y="0"/>
                  </a:moveTo>
                  <a:cubicBezTo>
                    <a:pt x="24" y="18"/>
                    <a:pt x="43" y="23"/>
                    <a:pt x="83" y="29"/>
                  </a:cubicBezTo>
                  <a:cubicBezTo>
                    <a:pt x="60" y="35"/>
                    <a:pt x="27" y="32"/>
                    <a:pt x="0" y="0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75" y="3288"/>
              <a:ext cx="251" cy="63"/>
            </a:xfrm>
            <a:custGeom>
              <a:avLst/>
              <a:gdLst>
                <a:gd name="T0" fmla="*/ 0 w 142"/>
                <a:gd name="T1" fmla="*/ 36 h 36"/>
                <a:gd name="T2" fmla="*/ 142 w 142"/>
                <a:gd name="T3" fmla="*/ 33 h 36"/>
                <a:gd name="T4" fmla="*/ 0 w 142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36">
                  <a:moveTo>
                    <a:pt x="0" y="36"/>
                  </a:moveTo>
                  <a:cubicBezTo>
                    <a:pt x="46" y="21"/>
                    <a:pt x="78" y="23"/>
                    <a:pt x="142" y="33"/>
                  </a:cubicBezTo>
                  <a:cubicBezTo>
                    <a:pt x="111" y="13"/>
                    <a:pt x="57" y="0"/>
                    <a:pt x="0" y="36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96" y="3335"/>
              <a:ext cx="230" cy="112"/>
            </a:xfrm>
            <a:custGeom>
              <a:avLst/>
              <a:gdLst>
                <a:gd name="T0" fmla="*/ 0 w 130"/>
                <a:gd name="T1" fmla="*/ 63 h 63"/>
                <a:gd name="T2" fmla="*/ 130 w 130"/>
                <a:gd name="T3" fmla="*/ 6 h 63"/>
                <a:gd name="T4" fmla="*/ 0 w 130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63">
                  <a:moveTo>
                    <a:pt x="0" y="63"/>
                  </a:moveTo>
                  <a:cubicBezTo>
                    <a:pt x="37" y="32"/>
                    <a:pt x="67" y="21"/>
                    <a:pt x="130" y="6"/>
                  </a:cubicBezTo>
                  <a:cubicBezTo>
                    <a:pt x="94" y="0"/>
                    <a:pt x="39" y="9"/>
                    <a:pt x="0" y="63"/>
                  </a:cubicBezTo>
                  <a:close/>
                </a:path>
              </a:pathLst>
            </a:custGeom>
            <a:solidFill>
              <a:srgbClr val="C4A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370" y="3431"/>
              <a:ext cx="675" cy="595"/>
            </a:xfrm>
            <a:custGeom>
              <a:avLst/>
              <a:gdLst>
                <a:gd name="T0" fmla="*/ 350 w 382"/>
                <a:gd name="T1" fmla="*/ 57 h 337"/>
                <a:gd name="T2" fmla="*/ 350 w 382"/>
                <a:gd name="T3" fmla="*/ 57 h 337"/>
                <a:gd name="T4" fmla="*/ 326 w 382"/>
                <a:gd name="T5" fmla="*/ 197 h 337"/>
                <a:gd name="T6" fmla="*/ 172 w 382"/>
                <a:gd name="T7" fmla="*/ 305 h 337"/>
                <a:gd name="T8" fmla="*/ 32 w 382"/>
                <a:gd name="T9" fmla="*/ 281 h 337"/>
                <a:gd name="T10" fmla="*/ 32 w 382"/>
                <a:gd name="T11" fmla="*/ 281 h 337"/>
                <a:gd name="T12" fmla="*/ 56 w 382"/>
                <a:gd name="T13" fmla="*/ 141 h 337"/>
                <a:gd name="T14" fmla="*/ 210 w 382"/>
                <a:gd name="T15" fmla="*/ 32 h 337"/>
                <a:gd name="T16" fmla="*/ 350 w 382"/>
                <a:gd name="T17" fmla="*/ 5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337">
                  <a:moveTo>
                    <a:pt x="350" y="57"/>
                  </a:moveTo>
                  <a:cubicBezTo>
                    <a:pt x="350" y="57"/>
                    <a:pt x="350" y="57"/>
                    <a:pt x="350" y="57"/>
                  </a:cubicBezTo>
                  <a:cubicBezTo>
                    <a:pt x="382" y="102"/>
                    <a:pt x="371" y="165"/>
                    <a:pt x="326" y="19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27" y="337"/>
                    <a:pt x="64" y="326"/>
                    <a:pt x="32" y="281"/>
                  </a:cubicBezTo>
                  <a:cubicBezTo>
                    <a:pt x="32" y="281"/>
                    <a:pt x="32" y="281"/>
                    <a:pt x="32" y="281"/>
                  </a:cubicBezTo>
                  <a:cubicBezTo>
                    <a:pt x="0" y="235"/>
                    <a:pt x="11" y="172"/>
                    <a:pt x="56" y="141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55" y="0"/>
                    <a:pt x="319" y="11"/>
                    <a:pt x="350" y="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410" y="3622"/>
              <a:ext cx="368" cy="360"/>
            </a:xfrm>
            <a:custGeom>
              <a:avLst/>
              <a:gdLst>
                <a:gd name="T0" fmla="*/ 181 w 208"/>
                <a:gd name="T1" fmla="*/ 48 h 204"/>
                <a:gd name="T2" fmla="*/ 181 w 208"/>
                <a:gd name="T3" fmla="*/ 48 h 204"/>
                <a:gd name="T4" fmla="*/ 160 w 208"/>
                <a:gd name="T5" fmla="*/ 167 h 204"/>
                <a:gd name="T6" fmla="*/ 146 w 208"/>
                <a:gd name="T7" fmla="*/ 177 h 204"/>
                <a:gd name="T8" fmla="*/ 27 w 208"/>
                <a:gd name="T9" fmla="*/ 156 h 204"/>
                <a:gd name="T10" fmla="*/ 27 w 208"/>
                <a:gd name="T11" fmla="*/ 156 h 204"/>
                <a:gd name="T12" fmla="*/ 47 w 208"/>
                <a:gd name="T13" fmla="*/ 37 h 204"/>
                <a:gd name="T14" fmla="*/ 62 w 208"/>
                <a:gd name="T15" fmla="*/ 27 h 204"/>
                <a:gd name="T16" fmla="*/ 181 w 208"/>
                <a:gd name="T17" fmla="*/ 4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4">
                  <a:moveTo>
                    <a:pt x="181" y="48"/>
                  </a:moveTo>
                  <a:cubicBezTo>
                    <a:pt x="181" y="48"/>
                    <a:pt x="181" y="48"/>
                    <a:pt x="181" y="48"/>
                  </a:cubicBezTo>
                  <a:cubicBezTo>
                    <a:pt x="208" y="86"/>
                    <a:pt x="198" y="140"/>
                    <a:pt x="160" y="16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07" y="204"/>
                    <a:pt x="54" y="195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0" y="118"/>
                    <a:pt x="9" y="64"/>
                    <a:pt x="47" y="3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100" y="0"/>
                    <a:pt x="154" y="10"/>
                    <a:pt x="181" y="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569" y="2719"/>
              <a:ext cx="737" cy="659"/>
            </a:xfrm>
            <a:custGeom>
              <a:avLst/>
              <a:gdLst>
                <a:gd name="T0" fmla="*/ 380 w 417"/>
                <a:gd name="T1" fmla="*/ 66 h 373"/>
                <a:gd name="T2" fmla="*/ 380 w 417"/>
                <a:gd name="T3" fmla="*/ 66 h 373"/>
                <a:gd name="T4" fmla="*/ 351 w 417"/>
                <a:gd name="T5" fmla="*/ 229 h 373"/>
                <a:gd name="T6" fmla="*/ 199 w 417"/>
                <a:gd name="T7" fmla="*/ 336 h 373"/>
                <a:gd name="T8" fmla="*/ 36 w 417"/>
                <a:gd name="T9" fmla="*/ 308 h 373"/>
                <a:gd name="T10" fmla="*/ 36 w 417"/>
                <a:gd name="T11" fmla="*/ 308 h 373"/>
                <a:gd name="T12" fmla="*/ 65 w 417"/>
                <a:gd name="T13" fmla="*/ 145 h 373"/>
                <a:gd name="T14" fmla="*/ 217 w 417"/>
                <a:gd name="T15" fmla="*/ 37 h 373"/>
                <a:gd name="T16" fmla="*/ 380 w 417"/>
                <a:gd name="T17" fmla="*/ 6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373">
                  <a:moveTo>
                    <a:pt x="380" y="66"/>
                  </a:moveTo>
                  <a:cubicBezTo>
                    <a:pt x="380" y="66"/>
                    <a:pt x="380" y="66"/>
                    <a:pt x="380" y="66"/>
                  </a:cubicBezTo>
                  <a:cubicBezTo>
                    <a:pt x="417" y="119"/>
                    <a:pt x="404" y="192"/>
                    <a:pt x="351" y="229"/>
                  </a:cubicBezTo>
                  <a:cubicBezTo>
                    <a:pt x="199" y="336"/>
                    <a:pt x="199" y="336"/>
                    <a:pt x="199" y="336"/>
                  </a:cubicBezTo>
                  <a:cubicBezTo>
                    <a:pt x="147" y="373"/>
                    <a:pt x="73" y="360"/>
                    <a:pt x="36" y="308"/>
                  </a:cubicBezTo>
                  <a:cubicBezTo>
                    <a:pt x="36" y="308"/>
                    <a:pt x="36" y="308"/>
                    <a:pt x="36" y="308"/>
                  </a:cubicBezTo>
                  <a:cubicBezTo>
                    <a:pt x="0" y="255"/>
                    <a:pt x="12" y="182"/>
                    <a:pt x="65" y="145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70" y="0"/>
                    <a:pt x="343" y="13"/>
                    <a:pt x="380" y="6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610" y="2938"/>
              <a:ext cx="399" cy="392"/>
            </a:xfrm>
            <a:custGeom>
              <a:avLst/>
              <a:gdLst>
                <a:gd name="T0" fmla="*/ 197 w 226"/>
                <a:gd name="T1" fmla="*/ 52 h 222"/>
                <a:gd name="T2" fmla="*/ 197 w 226"/>
                <a:gd name="T3" fmla="*/ 52 h 222"/>
                <a:gd name="T4" fmla="*/ 174 w 226"/>
                <a:gd name="T5" fmla="*/ 182 h 222"/>
                <a:gd name="T6" fmla="*/ 159 w 226"/>
                <a:gd name="T7" fmla="*/ 193 h 222"/>
                <a:gd name="T8" fmla="*/ 29 w 226"/>
                <a:gd name="T9" fmla="*/ 170 h 222"/>
                <a:gd name="T10" fmla="*/ 29 w 226"/>
                <a:gd name="T11" fmla="*/ 170 h 222"/>
                <a:gd name="T12" fmla="*/ 52 w 226"/>
                <a:gd name="T13" fmla="*/ 41 h 222"/>
                <a:gd name="T14" fmla="*/ 67 w 226"/>
                <a:gd name="T15" fmla="*/ 29 h 222"/>
                <a:gd name="T16" fmla="*/ 197 w 226"/>
                <a:gd name="T17" fmla="*/ 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2">
                  <a:moveTo>
                    <a:pt x="197" y="52"/>
                  </a:moveTo>
                  <a:cubicBezTo>
                    <a:pt x="197" y="52"/>
                    <a:pt x="197" y="52"/>
                    <a:pt x="197" y="52"/>
                  </a:cubicBezTo>
                  <a:cubicBezTo>
                    <a:pt x="226" y="94"/>
                    <a:pt x="216" y="152"/>
                    <a:pt x="174" y="182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17" y="222"/>
                    <a:pt x="58" y="212"/>
                    <a:pt x="29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0" y="128"/>
                    <a:pt x="10" y="70"/>
                    <a:pt x="52" y="4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109" y="0"/>
                    <a:pt x="168" y="10"/>
                    <a:pt x="197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1045" y="2532"/>
              <a:ext cx="108" cy="99"/>
            </a:xfrm>
            <a:custGeom>
              <a:avLst/>
              <a:gdLst>
                <a:gd name="T0" fmla="*/ 48 w 61"/>
                <a:gd name="T1" fmla="*/ 0 h 56"/>
                <a:gd name="T2" fmla="*/ 0 w 61"/>
                <a:gd name="T3" fmla="*/ 21 h 56"/>
                <a:gd name="T4" fmla="*/ 59 w 61"/>
                <a:gd name="T5" fmla="*/ 56 h 56"/>
                <a:gd name="T6" fmla="*/ 55 w 61"/>
                <a:gd name="T7" fmla="*/ 16 h 56"/>
                <a:gd name="T8" fmla="*/ 55 w 61"/>
                <a:gd name="T9" fmla="*/ 16 h 56"/>
                <a:gd name="T10" fmla="*/ 48 w 61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6">
                  <a:moveTo>
                    <a:pt x="48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2" y="44"/>
                    <a:pt x="33" y="55"/>
                    <a:pt x="59" y="56"/>
                  </a:cubicBezTo>
                  <a:cubicBezTo>
                    <a:pt x="61" y="43"/>
                    <a:pt x="60" y="30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1"/>
                    <a:pt x="51" y="5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2836" y="2963"/>
              <a:ext cx="156" cy="191"/>
            </a:xfrm>
            <a:custGeom>
              <a:avLst/>
              <a:gdLst>
                <a:gd name="T0" fmla="*/ 69 w 88"/>
                <a:gd name="T1" fmla="*/ 38 h 108"/>
                <a:gd name="T2" fmla="*/ 69 w 88"/>
                <a:gd name="T3" fmla="*/ 38 h 108"/>
                <a:gd name="T4" fmla="*/ 84 w 88"/>
                <a:gd name="T5" fmla="*/ 108 h 108"/>
                <a:gd name="T6" fmla="*/ 19 w 88"/>
                <a:gd name="T7" fmla="*/ 71 h 108"/>
                <a:gd name="T8" fmla="*/ 19 w 88"/>
                <a:gd name="T9" fmla="*/ 71 h 108"/>
                <a:gd name="T10" fmla="*/ 7 w 88"/>
                <a:gd name="T11" fmla="*/ 0 h 108"/>
                <a:gd name="T12" fmla="*/ 69 w 88"/>
                <a:gd name="T13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08">
                  <a:moveTo>
                    <a:pt x="69" y="38"/>
                  </a:moveTo>
                  <a:cubicBezTo>
                    <a:pt x="69" y="38"/>
                    <a:pt x="69" y="38"/>
                    <a:pt x="69" y="38"/>
                  </a:cubicBezTo>
                  <a:cubicBezTo>
                    <a:pt x="84" y="59"/>
                    <a:pt x="88" y="84"/>
                    <a:pt x="84" y="108"/>
                  </a:cubicBezTo>
                  <a:cubicBezTo>
                    <a:pt x="59" y="106"/>
                    <a:pt x="35" y="94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50"/>
                    <a:pt x="0" y="23"/>
                    <a:pt x="7" y="0"/>
                  </a:cubicBezTo>
                  <a:cubicBezTo>
                    <a:pt x="31" y="3"/>
                    <a:pt x="54" y="17"/>
                    <a:pt x="69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2594" y="3643"/>
              <a:ext cx="170" cy="196"/>
            </a:xfrm>
            <a:custGeom>
              <a:avLst/>
              <a:gdLst>
                <a:gd name="T0" fmla="*/ 77 w 96"/>
                <a:gd name="T1" fmla="*/ 36 h 111"/>
                <a:gd name="T2" fmla="*/ 77 w 96"/>
                <a:gd name="T3" fmla="*/ 36 h 111"/>
                <a:gd name="T4" fmla="*/ 88 w 96"/>
                <a:gd name="T5" fmla="*/ 111 h 111"/>
                <a:gd name="T6" fmla="*/ 19 w 96"/>
                <a:gd name="T7" fmla="*/ 75 h 111"/>
                <a:gd name="T8" fmla="*/ 19 w 96"/>
                <a:gd name="T9" fmla="*/ 75 h 111"/>
                <a:gd name="T10" fmla="*/ 8 w 96"/>
                <a:gd name="T11" fmla="*/ 0 h 111"/>
                <a:gd name="T12" fmla="*/ 77 w 96"/>
                <a:gd name="T13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11">
                  <a:moveTo>
                    <a:pt x="77" y="36"/>
                  </a:moveTo>
                  <a:cubicBezTo>
                    <a:pt x="77" y="36"/>
                    <a:pt x="77" y="36"/>
                    <a:pt x="77" y="36"/>
                  </a:cubicBezTo>
                  <a:cubicBezTo>
                    <a:pt x="93" y="59"/>
                    <a:pt x="96" y="87"/>
                    <a:pt x="88" y="111"/>
                  </a:cubicBezTo>
                  <a:cubicBezTo>
                    <a:pt x="61" y="111"/>
                    <a:pt x="35" y="98"/>
                    <a:pt x="19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3" y="52"/>
                    <a:pt x="0" y="24"/>
                    <a:pt x="8" y="0"/>
                  </a:cubicBezTo>
                  <a:cubicBezTo>
                    <a:pt x="34" y="0"/>
                    <a:pt x="60" y="13"/>
                    <a:pt x="77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461127" y="3581104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SHOWCASE APP</a:t>
            </a:r>
            <a:endParaRPr lang="en-US" sz="4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1126" y="4302128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214998" y="1064524"/>
            <a:ext cx="5977002" cy="4949381"/>
            <a:chOff x="3056" y="491"/>
            <a:chExt cx="4624" cy="382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56" y="491"/>
              <a:ext cx="4624" cy="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409" y="3086"/>
              <a:ext cx="39" cy="42"/>
            </a:xfrm>
            <a:custGeom>
              <a:avLst/>
              <a:gdLst>
                <a:gd name="T0" fmla="*/ 14 w 26"/>
                <a:gd name="T1" fmla="*/ 28 h 28"/>
                <a:gd name="T2" fmla="*/ 0 w 26"/>
                <a:gd name="T3" fmla="*/ 28 h 28"/>
                <a:gd name="T4" fmla="*/ 0 w 26"/>
                <a:gd name="T5" fmla="*/ 13 h 28"/>
                <a:gd name="T6" fmla="*/ 12 w 26"/>
                <a:gd name="T7" fmla="*/ 0 h 28"/>
                <a:gd name="T8" fmla="*/ 12 w 26"/>
                <a:gd name="T9" fmla="*/ 0 h 28"/>
                <a:gd name="T10" fmla="*/ 21 w 26"/>
                <a:gd name="T11" fmla="*/ 5 h 28"/>
                <a:gd name="T12" fmla="*/ 26 w 26"/>
                <a:gd name="T13" fmla="*/ 15 h 28"/>
                <a:gd name="T14" fmla="*/ 14 w 2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1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7"/>
                    <a:pt x="26" y="11"/>
                    <a:pt x="26" y="15"/>
                  </a:cubicBezTo>
                  <a:cubicBezTo>
                    <a:pt x="26" y="22"/>
                    <a:pt x="21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390" y="492"/>
              <a:ext cx="1670" cy="2546"/>
            </a:xfrm>
            <a:custGeom>
              <a:avLst/>
              <a:gdLst>
                <a:gd name="T0" fmla="*/ 1084 w 1108"/>
                <a:gd name="T1" fmla="*/ 1689 h 1689"/>
                <a:gd name="T2" fmla="*/ 1084 w 1108"/>
                <a:gd name="T3" fmla="*/ 1629 h 1689"/>
                <a:gd name="T4" fmla="*/ 23 w 1108"/>
                <a:gd name="T5" fmla="*/ 1629 h 1689"/>
                <a:gd name="T6" fmla="*/ 1085 w 1108"/>
                <a:gd name="T7" fmla="*/ 1569 h 1689"/>
                <a:gd name="T8" fmla="*/ 22 w 1108"/>
                <a:gd name="T9" fmla="*/ 1569 h 1689"/>
                <a:gd name="T10" fmla="*/ 1085 w 1108"/>
                <a:gd name="T11" fmla="*/ 1509 h 1689"/>
                <a:gd name="T12" fmla="*/ 10 w 1108"/>
                <a:gd name="T13" fmla="*/ 1497 h 1689"/>
                <a:gd name="T14" fmla="*/ 1074 w 1108"/>
                <a:gd name="T15" fmla="*/ 1437 h 1689"/>
                <a:gd name="T16" fmla="*/ 21 w 1108"/>
                <a:gd name="T17" fmla="*/ 1421 h 1689"/>
                <a:gd name="T18" fmla="*/ 1075 w 1108"/>
                <a:gd name="T19" fmla="*/ 1373 h 1689"/>
                <a:gd name="T20" fmla="*/ 20 w 1108"/>
                <a:gd name="T21" fmla="*/ 1361 h 1689"/>
                <a:gd name="T22" fmla="*/ 1075 w 1108"/>
                <a:gd name="T23" fmla="*/ 1313 h 1689"/>
                <a:gd name="T24" fmla="*/ 20 w 1108"/>
                <a:gd name="T25" fmla="*/ 1301 h 1689"/>
                <a:gd name="T26" fmla="*/ 1076 w 1108"/>
                <a:gd name="T27" fmla="*/ 1253 h 1689"/>
                <a:gd name="T28" fmla="*/ 19 w 1108"/>
                <a:gd name="T29" fmla="*/ 1241 h 1689"/>
                <a:gd name="T30" fmla="*/ 1088 w 1108"/>
                <a:gd name="T31" fmla="*/ 1181 h 1689"/>
                <a:gd name="T32" fmla="*/ 31 w 1108"/>
                <a:gd name="T33" fmla="*/ 1197 h 1689"/>
                <a:gd name="T34" fmla="*/ 19 w 1108"/>
                <a:gd name="T35" fmla="*/ 1149 h 1689"/>
                <a:gd name="T36" fmla="*/ 1101 w 1108"/>
                <a:gd name="T37" fmla="*/ 1137 h 1689"/>
                <a:gd name="T38" fmla="*/ 18 w 1108"/>
                <a:gd name="T39" fmla="*/ 1089 h 1689"/>
                <a:gd name="T40" fmla="*/ 1089 w 1108"/>
                <a:gd name="T41" fmla="*/ 1089 h 1689"/>
                <a:gd name="T42" fmla="*/ 1090 w 1108"/>
                <a:gd name="T43" fmla="*/ 1029 h 1689"/>
                <a:gd name="T44" fmla="*/ 18 w 1108"/>
                <a:gd name="T45" fmla="*/ 1029 h 1689"/>
                <a:gd name="T46" fmla="*/ 17 w 1108"/>
                <a:gd name="T47" fmla="*/ 969 h 1689"/>
                <a:gd name="T48" fmla="*/ 1091 w 1108"/>
                <a:gd name="T49" fmla="*/ 909 h 1689"/>
                <a:gd name="T50" fmla="*/ 17 w 1108"/>
                <a:gd name="T51" fmla="*/ 909 h 1689"/>
                <a:gd name="T52" fmla="*/ 1091 w 1108"/>
                <a:gd name="T53" fmla="*/ 849 h 1689"/>
                <a:gd name="T54" fmla="*/ 16 w 1108"/>
                <a:gd name="T55" fmla="*/ 849 h 1689"/>
                <a:gd name="T56" fmla="*/ 1092 w 1108"/>
                <a:gd name="T57" fmla="*/ 789 h 1689"/>
                <a:gd name="T58" fmla="*/ 16 w 1108"/>
                <a:gd name="T59" fmla="*/ 777 h 1689"/>
                <a:gd name="T60" fmla="*/ 1080 w 1108"/>
                <a:gd name="T61" fmla="*/ 717 h 1689"/>
                <a:gd name="T62" fmla="*/ 3 w 1108"/>
                <a:gd name="T63" fmla="*/ 717 h 1689"/>
                <a:gd name="T64" fmla="*/ 1081 w 1108"/>
                <a:gd name="T65" fmla="*/ 653 h 1689"/>
                <a:gd name="T66" fmla="*/ 14 w 1108"/>
                <a:gd name="T67" fmla="*/ 641 h 1689"/>
                <a:gd name="T68" fmla="*/ 1081 w 1108"/>
                <a:gd name="T69" fmla="*/ 593 h 1689"/>
                <a:gd name="T70" fmla="*/ 26 w 1108"/>
                <a:gd name="T71" fmla="*/ 593 h 1689"/>
                <a:gd name="T72" fmla="*/ 1094 w 1108"/>
                <a:gd name="T73" fmla="*/ 521 h 1689"/>
                <a:gd name="T74" fmla="*/ 25 w 1108"/>
                <a:gd name="T75" fmla="*/ 537 h 1689"/>
                <a:gd name="T76" fmla="*/ 1094 w 1108"/>
                <a:gd name="T77" fmla="*/ 489 h 1689"/>
                <a:gd name="T78" fmla="*/ 1095 w 1108"/>
                <a:gd name="T79" fmla="*/ 429 h 1689"/>
                <a:gd name="T80" fmla="*/ 0 w 1108"/>
                <a:gd name="T81" fmla="*/ 418 h 1689"/>
                <a:gd name="T82" fmla="*/ 1096 w 1108"/>
                <a:gd name="T83" fmla="*/ 369 h 1689"/>
                <a:gd name="T84" fmla="*/ 0 w 1108"/>
                <a:gd name="T85" fmla="*/ 357 h 1689"/>
                <a:gd name="T86" fmla="*/ 1075 w 1108"/>
                <a:gd name="T87" fmla="*/ 304 h 1689"/>
                <a:gd name="T88" fmla="*/ 13 w 1108"/>
                <a:gd name="T89" fmla="*/ 290 h 1689"/>
                <a:gd name="T90" fmla="*/ 1058 w 1108"/>
                <a:gd name="T91" fmla="*/ 242 h 1689"/>
                <a:gd name="T92" fmla="*/ 68 w 1108"/>
                <a:gd name="T93" fmla="*/ 257 h 1689"/>
                <a:gd name="T94" fmla="*/ 1020 w 1108"/>
                <a:gd name="T95" fmla="*/ 216 h 1689"/>
                <a:gd name="T96" fmla="*/ 96 w 1108"/>
                <a:gd name="T97" fmla="*/ 219 h 1689"/>
                <a:gd name="T98" fmla="*/ 140 w 1108"/>
                <a:gd name="T99" fmla="*/ 178 h 1689"/>
                <a:gd name="T100" fmla="*/ 914 w 1108"/>
                <a:gd name="T101" fmla="*/ 139 h 1689"/>
                <a:gd name="T102" fmla="*/ 180 w 1108"/>
                <a:gd name="T103" fmla="*/ 119 h 1689"/>
                <a:gd name="T104" fmla="*/ 857 w 1108"/>
                <a:gd name="T105" fmla="*/ 89 h 1689"/>
                <a:gd name="T106" fmla="*/ 251 w 1108"/>
                <a:gd name="T107" fmla="*/ 89 h 1689"/>
                <a:gd name="T108" fmla="*/ 822 w 1108"/>
                <a:gd name="T109" fmla="*/ 58 h 1689"/>
                <a:gd name="T110" fmla="*/ 295 w 1108"/>
                <a:gd name="T111" fmla="*/ 80 h 1689"/>
                <a:gd name="T112" fmla="*/ 762 w 1108"/>
                <a:gd name="T113" fmla="*/ 59 h 1689"/>
                <a:gd name="T114" fmla="*/ 704 w 1108"/>
                <a:gd name="T115" fmla="*/ 42 h 1689"/>
                <a:gd name="T116" fmla="*/ 392 w 1108"/>
                <a:gd name="T117" fmla="*/ 33 h 1689"/>
                <a:gd name="T118" fmla="*/ 640 w 1108"/>
                <a:gd name="T119" fmla="*/ 30 h 1689"/>
                <a:gd name="T120" fmla="*/ 465 w 1108"/>
                <a:gd name="T121" fmla="*/ 6 h 1689"/>
                <a:gd name="T122" fmla="*/ 582 w 1108"/>
                <a:gd name="T123" fmla="*/ 1 h 1689"/>
                <a:gd name="T124" fmla="*/ 526 w 1108"/>
                <a:gd name="T125" fmla="*/ 24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8" h="1689">
                  <a:moveTo>
                    <a:pt x="1084" y="1689"/>
                  </a:moveTo>
                  <a:cubicBezTo>
                    <a:pt x="1084" y="1689"/>
                    <a:pt x="1084" y="1689"/>
                    <a:pt x="1084" y="1689"/>
                  </a:cubicBezTo>
                  <a:cubicBezTo>
                    <a:pt x="1077" y="1689"/>
                    <a:pt x="1072" y="1684"/>
                    <a:pt x="1072" y="1677"/>
                  </a:cubicBezTo>
                  <a:cubicBezTo>
                    <a:pt x="1072" y="1673"/>
                    <a:pt x="1072" y="1673"/>
                    <a:pt x="1072" y="1673"/>
                  </a:cubicBezTo>
                  <a:cubicBezTo>
                    <a:pt x="1072" y="1666"/>
                    <a:pt x="1077" y="1661"/>
                    <a:pt x="1084" y="1661"/>
                  </a:cubicBezTo>
                  <a:cubicBezTo>
                    <a:pt x="1084" y="1661"/>
                    <a:pt x="1084" y="1661"/>
                    <a:pt x="1084" y="1661"/>
                  </a:cubicBezTo>
                  <a:cubicBezTo>
                    <a:pt x="1091" y="1661"/>
                    <a:pt x="1096" y="1667"/>
                    <a:pt x="1096" y="1673"/>
                  </a:cubicBezTo>
                  <a:cubicBezTo>
                    <a:pt x="1096" y="1677"/>
                    <a:pt x="1096" y="1677"/>
                    <a:pt x="1096" y="1677"/>
                  </a:cubicBezTo>
                  <a:cubicBezTo>
                    <a:pt x="1096" y="1684"/>
                    <a:pt x="1090" y="1689"/>
                    <a:pt x="1084" y="1689"/>
                  </a:cubicBezTo>
                  <a:moveTo>
                    <a:pt x="23" y="1689"/>
                  </a:moveTo>
                  <a:cubicBezTo>
                    <a:pt x="17" y="1689"/>
                    <a:pt x="11" y="1684"/>
                    <a:pt x="11" y="1677"/>
                  </a:cubicBezTo>
                  <a:cubicBezTo>
                    <a:pt x="11" y="1673"/>
                    <a:pt x="11" y="1673"/>
                    <a:pt x="11" y="1673"/>
                  </a:cubicBezTo>
                  <a:cubicBezTo>
                    <a:pt x="11" y="1667"/>
                    <a:pt x="17" y="1661"/>
                    <a:pt x="23" y="1661"/>
                  </a:cubicBezTo>
                  <a:cubicBezTo>
                    <a:pt x="30" y="1661"/>
                    <a:pt x="35" y="1666"/>
                    <a:pt x="35" y="1673"/>
                  </a:cubicBezTo>
                  <a:cubicBezTo>
                    <a:pt x="35" y="1677"/>
                    <a:pt x="35" y="1677"/>
                    <a:pt x="35" y="1677"/>
                  </a:cubicBezTo>
                  <a:cubicBezTo>
                    <a:pt x="35" y="1684"/>
                    <a:pt x="30" y="1689"/>
                    <a:pt x="24" y="1689"/>
                  </a:cubicBezTo>
                  <a:cubicBezTo>
                    <a:pt x="23" y="1689"/>
                    <a:pt x="23" y="1689"/>
                    <a:pt x="23" y="1689"/>
                  </a:cubicBezTo>
                  <a:moveTo>
                    <a:pt x="1084" y="1629"/>
                  </a:moveTo>
                  <a:cubicBezTo>
                    <a:pt x="1084" y="1629"/>
                    <a:pt x="1084" y="1629"/>
                    <a:pt x="1084" y="1629"/>
                  </a:cubicBezTo>
                  <a:cubicBezTo>
                    <a:pt x="1078" y="1629"/>
                    <a:pt x="1072" y="1624"/>
                    <a:pt x="1072" y="1617"/>
                  </a:cubicBezTo>
                  <a:cubicBezTo>
                    <a:pt x="1072" y="1613"/>
                    <a:pt x="1072" y="1613"/>
                    <a:pt x="1072" y="1613"/>
                  </a:cubicBezTo>
                  <a:cubicBezTo>
                    <a:pt x="1073" y="1606"/>
                    <a:pt x="1078" y="1601"/>
                    <a:pt x="1084" y="1601"/>
                  </a:cubicBezTo>
                  <a:cubicBezTo>
                    <a:pt x="1085" y="1601"/>
                    <a:pt x="1085" y="1601"/>
                    <a:pt x="1085" y="1601"/>
                  </a:cubicBezTo>
                  <a:cubicBezTo>
                    <a:pt x="1091" y="1601"/>
                    <a:pt x="1097" y="1607"/>
                    <a:pt x="1096" y="1613"/>
                  </a:cubicBezTo>
                  <a:cubicBezTo>
                    <a:pt x="1096" y="1617"/>
                    <a:pt x="1096" y="1617"/>
                    <a:pt x="1096" y="1617"/>
                  </a:cubicBezTo>
                  <a:cubicBezTo>
                    <a:pt x="1096" y="1624"/>
                    <a:pt x="1091" y="1629"/>
                    <a:pt x="1084" y="1629"/>
                  </a:cubicBezTo>
                  <a:moveTo>
                    <a:pt x="23" y="1629"/>
                  </a:moveTo>
                  <a:cubicBezTo>
                    <a:pt x="16" y="1629"/>
                    <a:pt x="11" y="1624"/>
                    <a:pt x="11" y="1617"/>
                  </a:cubicBezTo>
                  <a:cubicBezTo>
                    <a:pt x="11" y="1613"/>
                    <a:pt x="11" y="1613"/>
                    <a:pt x="11" y="1613"/>
                  </a:cubicBezTo>
                  <a:cubicBezTo>
                    <a:pt x="11" y="1607"/>
                    <a:pt x="16" y="1601"/>
                    <a:pt x="23" y="1601"/>
                  </a:cubicBezTo>
                  <a:cubicBezTo>
                    <a:pt x="23" y="1601"/>
                    <a:pt x="23" y="1601"/>
                    <a:pt x="23" y="1601"/>
                  </a:cubicBezTo>
                  <a:cubicBezTo>
                    <a:pt x="29" y="1601"/>
                    <a:pt x="35" y="1606"/>
                    <a:pt x="35" y="1613"/>
                  </a:cubicBezTo>
                  <a:cubicBezTo>
                    <a:pt x="35" y="1617"/>
                    <a:pt x="35" y="1617"/>
                    <a:pt x="35" y="1617"/>
                  </a:cubicBezTo>
                  <a:cubicBezTo>
                    <a:pt x="35" y="1624"/>
                    <a:pt x="30" y="1629"/>
                    <a:pt x="23" y="1629"/>
                  </a:cubicBezTo>
                  <a:cubicBezTo>
                    <a:pt x="23" y="1629"/>
                    <a:pt x="23" y="1629"/>
                    <a:pt x="23" y="1629"/>
                  </a:cubicBezTo>
                  <a:moveTo>
                    <a:pt x="1085" y="1569"/>
                  </a:moveTo>
                  <a:cubicBezTo>
                    <a:pt x="1085" y="1569"/>
                    <a:pt x="1085" y="1569"/>
                    <a:pt x="1085" y="1569"/>
                  </a:cubicBezTo>
                  <a:cubicBezTo>
                    <a:pt x="1078" y="1569"/>
                    <a:pt x="1073" y="1564"/>
                    <a:pt x="1073" y="1557"/>
                  </a:cubicBezTo>
                  <a:cubicBezTo>
                    <a:pt x="1073" y="1553"/>
                    <a:pt x="1073" y="1553"/>
                    <a:pt x="1073" y="1553"/>
                  </a:cubicBezTo>
                  <a:cubicBezTo>
                    <a:pt x="1073" y="1546"/>
                    <a:pt x="1078" y="1541"/>
                    <a:pt x="1085" y="1541"/>
                  </a:cubicBezTo>
                  <a:cubicBezTo>
                    <a:pt x="1085" y="1541"/>
                    <a:pt x="1085" y="1541"/>
                    <a:pt x="1085" y="1541"/>
                  </a:cubicBezTo>
                  <a:cubicBezTo>
                    <a:pt x="1092" y="1541"/>
                    <a:pt x="1097" y="1547"/>
                    <a:pt x="1097" y="1553"/>
                  </a:cubicBezTo>
                  <a:cubicBezTo>
                    <a:pt x="1097" y="1557"/>
                    <a:pt x="1097" y="1557"/>
                    <a:pt x="1097" y="1557"/>
                  </a:cubicBezTo>
                  <a:cubicBezTo>
                    <a:pt x="1097" y="1564"/>
                    <a:pt x="1092" y="1569"/>
                    <a:pt x="1085" y="1569"/>
                  </a:cubicBezTo>
                  <a:moveTo>
                    <a:pt x="22" y="1569"/>
                  </a:moveTo>
                  <a:cubicBezTo>
                    <a:pt x="16" y="1569"/>
                    <a:pt x="10" y="1564"/>
                    <a:pt x="10" y="1557"/>
                  </a:cubicBezTo>
                  <a:cubicBezTo>
                    <a:pt x="10" y="1553"/>
                    <a:pt x="10" y="1553"/>
                    <a:pt x="10" y="1553"/>
                  </a:cubicBezTo>
                  <a:cubicBezTo>
                    <a:pt x="10" y="1547"/>
                    <a:pt x="15" y="1541"/>
                    <a:pt x="22" y="1541"/>
                  </a:cubicBezTo>
                  <a:cubicBezTo>
                    <a:pt x="29" y="1541"/>
                    <a:pt x="34" y="1546"/>
                    <a:pt x="34" y="1553"/>
                  </a:cubicBezTo>
                  <a:cubicBezTo>
                    <a:pt x="34" y="1557"/>
                    <a:pt x="34" y="1557"/>
                    <a:pt x="34" y="1557"/>
                  </a:cubicBezTo>
                  <a:cubicBezTo>
                    <a:pt x="34" y="1564"/>
                    <a:pt x="29" y="1569"/>
                    <a:pt x="22" y="1569"/>
                  </a:cubicBezTo>
                  <a:cubicBezTo>
                    <a:pt x="22" y="1569"/>
                    <a:pt x="22" y="1569"/>
                    <a:pt x="22" y="1569"/>
                  </a:cubicBezTo>
                  <a:moveTo>
                    <a:pt x="1086" y="1509"/>
                  </a:moveTo>
                  <a:cubicBezTo>
                    <a:pt x="1085" y="1509"/>
                    <a:pt x="1085" y="1509"/>
                    <a:pt x="1085" y="1509"/>
                  </a:cubicBezTo>
                  <a:cubicBezTo>
                    <a:pt x="1079" y="1509"/>
                    <a:pt x="1074" y="1504"/>
                    <a:pt x="1074" y="1497"/>
                  </a:cubicBezTo>
                  <a:cubicBezTo>
                    <a:pt x="1074" y="1493"/>
                    <a:pt x="1074" y="1493"/>
                    <a:pt x="1074" y="1493"/>
                  </a:cubicBezTo>
                  <a:cubicBezTo>
                    <a:pt x="1074" y="1486"/>
                    <a:pt x="1079" y="1481"/>
                    <a:pt x="1086" y="1481"/>
                  </a:cubicBezTo>
                  <a:cubicBezTo>
                    <a:pt x="1086" y="1481"/>
                    <a:pt x="1086" y="1481"/>
                    <a:pt x="1086" y="1481"/>
                  </a:cubicBezTo>
                  <a:cubicBezTo>
                    <a:pt x="1092" y="1481"/>
                    <a:pt x="1098" y="1487"/>
                    <a:pt x="1098" y="1493"/>
                  </a:cubicBezTo>
                  <a:cubicBezTo>
                    <a:pt x="1098" y="1497"/>
                    <a:pt x="1098" y="1497"/>
                    <a:pt x="1098" y="1497"/>
                  </a:cubicBezTo>
                  <a:cubicBezTo>
                    <a:pt x="1098" y="1504"/>
                    <a:pt x="1092" y="1509"/>
                    <a:pt x="1086" y="1509"/>
                  </a:cubicBezTo>
                  <a:moveTo>
                    <a:pt x="22" y="1509"/>
                  </a:moveTo>
                  <a:cubicBezTo>
                    <a:pt x="15" y="1509"/>
                    <a:pt x="10" y="1504"/>
                    <a:pt x="10" y="1497"/>
                  </a:cubicBezTo>
                  <a:cubicBezTo>
                    <a:pt x="10" y="1493"/>
                    <a:pt x="10" y="1493"/>
                    <a:pt x="10" y="1493"/>
                  </a:cubicBezTo>
                  <a:cubicBezTo>
                    <a:pt x="10" y="1487"/>
                    <a:pt x="15" y="1481"/>
                    <a:pt x="21" y="1481"/>
                  </a:cubicBezTo>
                  <a:cubicBezTo>
                    <a:pt x="28" y="1481"/>
                    <a:pt x="34" y="1486"/>
                    <a:pt x="34" y="1493"/>
                  </a:cubicBezTo>
                  <a:cubicBezTo>
                    <a:pt x="34" y="1497"/>
                    <a:pt x="34" y="1497"/>
                    <a:pt x="34" y="1497"/>
                  </a:cubicBezTo>
                  <a:cubicBezTo>
                    <a:pt x="34" y="1504"/>
                    <a:pt x="28" y="1509"/>
                    <a:pt x="22" y="1509"/>
                  </a:cubicBezTo>
                  <a:cubicBezTo>
                    <a:pt x="22" y="1509"/>
                    <a:pt x="22" y="1509"/>
                    <a:pt x="22" y="1509"/>
                  </a:cubicBezTo>
                  <a:moveTo>
                    <a:pt x="1086" y="1449"/>
                  </a:moveTo>
                  <a:cubicBezTo>
                    <a:pt x="1086" y="1449"/>
                    <a:pt x="1086" y="1449"/>
                    <a:pt x="1086" y="1449"/>
                  </a:cubicBezTo>
                  <a:cubicBezTo>
                    <a:pt x="1079" y="1449"/>
                    <a:pt x="1074" y="1444"/>
                    <a:pt x="1074" y="1437"/>
                  </a:cubicBezTo>
                  <a:cubicBezTo>
                    <a:pt x="1074" y="1433"/>
                    <a:pt x="1074" y="1433"/>
                    <a:pt x="1074" y="1433"/>
                  </a:cubicBezTo>
                  <a:cubicBezTo>
                    <a:pt x="1074" y="1426"/>
                    <a:pt x="1080" y="1421"/>
                    <a:pt x="1086" y="1421"/>
                  </a:cubicBezTo>
                  <a:cubicBezTo>
                    <a:pt x="1093" y="1421"/>
                    <a:pt x="1098" y="1427"/>
                    <a:pt x="1098" y="1433"/>
                  </a:cubicBezTo>
                  <a:cubicBezTo>
                    <a:pt x="1098" y="1437"/>
                    <a:pt x="1098" y="1437"/>
                    <a:pt x="1098" y="1437"/>
                  </a:cubicBezTo>
                  <a:cubicBezTo>
                    <a:pt x="1098" y="1444"/>
                    <a:pt x="1093" y="1449"/>
                    <a:pt x="1086" y="1449"/>
                  </a:cubicBezTo>
                  <a:moveTo>
                    <a:pt x="21" y="1449"/>
                  </a:moveTo>
                  <a:cubicBezTo>
                    <a:pt x="15" y="1449"/>
                    <a:pt x="9" y="1444"/>
                    <a:pt x="9" y="1437"/>
                  </a:cubicBezTo>
                  <a:cubicBezTo>
                    <a:pt x="9" y="1433"/>
                    <a:pt x="9" y="1433"/>
                    <a:pt x="9" y="1433"/>
                  </a:cubicBezTo>
                  <a:cubicBezTo>
                    <a:pt x="9" y="1427"/>
                    <a:pt x="14" y="1421"/>
                    <a:pt x="21" y="1421"/>
                  </a:cubicBezTo>
                  <a:cubicBezTo>
                    <a:pt x="21" y="1421"/>
                    <a:pt x="21" y="1421"/>
                    <a:pt x="21" y="1421"/>
                  </a:cubicBezTo>
                  <a:cubicBezTo>
                    <a:pt x="28" y="1421"/>
                    <a:pt x="33" y="1426"/>
                    <a:pt x="33" y="1433"/>
                  </a:cubicBezTo>
                  <a:cubicBezTo>
                    <a:pt x="33" y="1437"/>
                    <a:pt x="33" y="1437"/>
                    <a:pt x="33" y="1437"/>
                  </a:cubicBezTo>
                  <a:cubicBezTo>
                    <a:pt x="33" y="1444"/>
                    <a:pt x="28" y="1449"/>
                    <a:pt x="21" y="1449"/>
                  </a:cubicBezTo>
                  <a:cubicBezTo>
                    <a:pt x="21" y="1449"/>
                    <a:pt x="21" y="1449"/>
                    <a:pt x="21" y="1449"/>
                  </a:cubicBezTo>
                  <a:moveTo>
                    <a:pt x="1087" y="1389"/>
                  </a:moveTo>
                  <a:cubicBezTo>
                    <a:pt x="1087" y="1389"/>
                    <a:pt x="1087" y="1389"/>
                    <a:pt x="1087" y="1389"/>
                  </a:cubicBezTo>
                  <a:cubicBezTo>
                    <a:pt x="1080" y="1389"/>
                    <a:pt x="1075" y="1384"/>
                    <a:pt x="1075" y="1377"/>
                  </a:cubicBezTo>
                  <a:cubicBezTo>
                    <a:pt x="1075" y="1373"/>
                    <a:pt x="1075" y="1373"/>
                    <a:pt x="1075" y="1373"/>
                  </a:cubicBezTo>
                  <a:cubicBezTo>
                    <a:pt x="1075" y="1366"/>
                    <a:pt x="1080" y="1361"/>
                    <a:pt x="1087" y="1361"/>
                  </a:cubicBezTo>
                  <a:cubicBezTo>
                    <a:pt x="1087" y="1361"/>
                    <a:pt x="1087" y="1361"/>
                    <a:pt x="1087" y="1361"/>
                  </a:cubicBezTo>
                  <a:cubicBezTo>
                    <a:pt x="1093" y="1361"/>
                    <a:pt x="1099" y="1367"/>
                    <a:pt x="1099" y="1373"/>
                  </a:cubicBezTo>
                  <a:cubicBezTo>
                    <a:pt x="1099" y="1377"/>
                    <a:pt x="1099" y="1377"/>
                    <a:pt x="1099" y="1377"/>
                  </a:cubicBezTo>
                  <a:cubicBezTo>
                    <a:pt x="1099" y="1384"/>
                    <a:pt x="1093" y="1389"/>
                    <a:pt x="1087" y="1389"/>
                  </a:cubicBezTo>
                  <a:moveTo>
                    <a:pt x="21" y="1389"/>
                  </a:moveTo>
                  <a:cubicBezTo>
                    <a:pt x="14" y="1389"/>
                    <a:pt x="9" y="1384"/>
                    <a:pt x="9" y="1377"/>
                  </a:cubicBezTo>
                  <a:cubicBezTo>
                    <a:pt x="9" y="1373"/>
                    <a:pt x="9" y="1373"/>
                    <a:pt x="9" y="1373"/>
                  </a:cubicBezTo>
                  <a:cubicBezTo>
                    <a:pt x="8" y="1367"/>
                    <a:pt x="14" y="1361"/>
                    <a:pt x="20" y="1361"/>
                  </a:cubicBezTo>
                  <a:cubicBezTo>
                    <a:pt x="21" y="1361"/>
                    <a:pt x="21" y="1361"/>
                    <a:pt x="21" y="1361"/>
                  </a:cubicBezTo>
                  <a:cubicBezTo>
                    <a:pt x="27" y="1361"/>
                    <a:pt x="32" y="1366"/>
                    <a:pt x="33" y="1373"/>
                  </a:cubicBezTo>
                  <a:cubicBezTo>
                    <a:pt x="33" y="1377"/>
                    <a:pt x="33" y="1377"/>
                    <a:pt x="33" y="1377"/>
                  </a:cubicBezTo>
                  <a:cubicBezTo>
                    <a:pt x="33" y="1384"/>
                    <a:pt x="27" y="1389"/>
                    <a:pt x="21" y="1389"/>
                  </a:cubicBezTo>
                  <a:cubicBezTo>
                    <a:pt x="21" y="1389"/>
                    <a:pt x="21" y="1389"/>
                    <a:pt x="21" y="1389"/>
                  </a:cubicBezTo>
                  <a:moveTo>
                    <a:pt x="1087" y="1329"/>
                  </a:moveTo>
                  <a:cubicBezTo>
                    <a:pt x="1087" y="1329"/>
                    <a:pt x="1087" y="1329"/>
                    <a:pt x="1087" y="1329"/>
                  </a:cubicBezTo>
                  <a:cubicBezTo>
                    <a:pt x="1080" y="1329"/>
                    <a:pt x="1075" y="1324"/>
                    <a:pt x="1075" y="1317"/>
                  </a:cubicBezTo>
                  <a:cubicBezTo>
                    <a:pt x="1075" y="1313"/>
                    <a:pt x="1075" y="1313"/>
                    <a:pt x="1075" y="1313"/>
                  </a:cubicBezTo>
                  <a:cubicBezTo>
                    <a:pt x="1075" y="1306"/>
                    <a:pt x="1081" y="1301"/>
                    <a:pt x="1087" y="1301"/>
                  </a:cubicBezTo>
                  <a:cubicBezTo>
                    <a:pt x="1087" y="1301"/>
                    <a:pt x="1087" y="1301"/>
                    <a:pt x="1087" y="1301"/>
                  </a:cubicBezTo>
                  <a:cubicBezTo>
                    <a:pt x="1094" y="1301"/>
                    <a:pt x="1099" y="1307"/>
                    <a:pt x="1099" y="1313"/>
                  </a:cubicBezTo>
                  <a:cubicBezTo>
                    <a:pt x="1099" y="1317"/>
                    <a:pt x="1099" y="1317"/>
                    <a:pt x="1099" y="1317"/>
                  </a:cubicBezTo>
                  <a:cubicBezTo>
                    <a:pt x="1099" y="1324"/>
                    <a:pt x="1094" y="1329"/>
                    <a:pt x="1087" y="1329"/>
                  </a:cubicBezTo>
                  <a:moveTo>
                    <a:pt x="20" y="1329"/>
                  </a:moveTo>
                  <a:cubicBezTo>
                    <a:pt x="13" y="1329"/>
                    <a:pt x="8" y="1324"/>
                    <a:pt x="8" y="1317"/>
                  </a:cubicBezTo>
                  <a:cubicBezTo>
                    <a:pt x="8" y="1313"/>
                    <a:pt x="8" y="1313"/>
                    <a:pt x="8" y="1313"/>
                  </a:cubicBezTo>
                  <a:cubicBezTo>
                    <a:pt x="8" y="1307"/>
                    <a:pt x="13" y="1301"/>
                    <a:pt x="20" y="1301"/>
                  </a:cubicBezTo>
                  <a:cubicBezTo>
                    <a:pt x="20" y="1301"/>
                    <a:pt x="20" y="1301"/>
                    <a:pt x="20" y="1301"/>
                  </a:cubicBezTo>
                  <a:cubicBezTo>
                    <a:pt x="27" y="1301"/>
                    <a:pt x="32" y="1306"/>
                    <a:pt x="32" y="1313"/>
                  </a:cubicBezTo>
                  <a:cubicBezTo>
                    <a:pt x="32" y="1317"/>
                    <a:pt x="32" y="1317"/>
                    <a:pt x="32" y="1317"/>
                  </a:cubicBezTo>
                  <a:cubicBezTo>
                    <a:pt x="32" y="1324"/>
                    <a:pt x="27" y="1329"/>
                    <a:pt x="20" y="1329"/>
                  </a:cubicBezTo>
                  <a:cubicBezTo>
                    <a:pt x="20" y="1329"/>
                    <a:pt x="20" y="1329"/>
                    <a:pt x="20" y="1329"/>
                  </a:cubicBezTo>
                  <a:moveTo>
                    <a:pt x="1088" y="1269"/>
                  </a:moveTo>
                  <a:cubicBezTo>
                    <a:pt x="1088" y="1269"/>
                    <a:pt x="1088" y="1269"/>
                    <a:pt x="1088" y="1269"/>
                  </a:cubicBezTo>
                  <a:cubicBezTo>
                    <a:pt x="1081" y="1269"/>
                    <a:pt x="1076" y="1264"/>
                    <a:pt x="1076" y="1257"/>
                  </a:cubicBezTo>
                  <a:cubicBezTo>
                    <a:pt x="1076" y="1253"/>
                    <a:pt x="1076" y="1253"/>
                    <a:pt x="1076" y="1253"/>
                  </a:cubicBezTo>
                  <a:cubicBezTo>
                    <a:pt x="1076" y="1246"/>
                    <a:pt x="1081" y="1241"/>
                    <a:pt x="1088" y="1241"/>
                  </a:cubicBezTo>
                  <a:cubicBezTo>
                    <a:pt x="1088" y="1241"/>
                    <a:pt x="1088" y="1241"/>
                    <a:pt x="1088" y="1241"/>
                  </a:cubicBezTo>
                  <a:cubicBezTo>
                    <a:pt x="1094" y="1241"/>
                    <a:pt x="1100" y="1247"/>
                    <a:pt x="1100" y="1253"/>
                  </a:cubicBezTo>
                  <a:cubicBezTo>
                    <a:pt x="1100" y="1257"/>
                    <a:pt x="1100" y="1257"/>
                    <a:pt x="1100" y="1257"/>
                  </a:cubicBezTo>
                  <a:cubicBezTo>
                    <a:pt x="1100" y="1264"/>
                    <a:pt x="1094" y="1269"/>
                    <a:pt x="1088" y="1269"/>
                  </a:cubicBezTo>
                  <a:moveTo>
                    <a:pt x="20" y="1269"/>
                  </a:moveTo>
                  <a:cubicBezTo>
                    <a:pt x="13" y="1269"/>
                    <a:pt x="8" y="1264"/>
                    <a:pt x="8" y="1257"/>
                  </a:cubicBezTo>
                  <a:cubicBezTo>
                    <a:pt x="7" y="1253"/>
                    <a:pt x="7" y="1253"/>
                    <a:pt x="7" y="1253"/>
                  </a:cubicBezTo>
                  <a:cubicBezTo>
                    <a:pt x="7" y="1247"/>
                    <a:pt x="13" y="1241"/>
                    <a:pt x="19" y="1241"/>
                  </a:cubicBezTo>
                  <a:cubicBezTo>
                    <a:pt x="26" y="1241"/>
                    <a:pt x="31" y="1247"/>
                    <a:pt x="31" y="1253"/>
                  </a:cubicBezTo>
                  <a:cubicBezTo>
                    <a:pt x="32" y="1257"/>
                    <a:pt x="32" y="1257"/>
                    <a:pt x="32" y="1257"/>
                  </a:cubicBezTo>
                  <a:cubicBezTo>
                    <a:pt x="32" y="1264"/>
                    <a:pt x="26" y="1269"/>
                    <a:pt x="20" y="1269"/>
                  </a:cubicBezTo>
                  <a:cubicBezTo>
                    <a:pt x="20" y="1269"/>
                    <a:pt x="20" y="1269"/>
                    <a:pt x="20" y="1269"/>
                  </a:cubicBezTo>
                  <a:moveTo>
                    <a:pt x="1088" y="1209"/>
                  </a:moveTo>
                  <a:cubicBezTo>
                    <a:pt x="1088" y="1209"/>
                    <a:pt x="1088" y="1209"/>
                    <a:pt x="1088" y="1209"/>
                  </a:cubicBezTo>
                  <a:cubicBezTo>
                    <a:pt x="1082" y="1209"/>
                    <a:pt x="1076" y="1204"/>
                    <a:pt x="1076" y="1197"/>
                  </a:cubicBezTo>
                  <a:cubicBezTo>
                    <a:pt x="1076" y="1193"/>
                    <a:pt x="1076" y="1193"/>
                    <a:pt x="1076" y="1193"/>
                  </a:cubicBezTo>
                  <a:cubicBezTo>
                    <a:pt x="1076" y="1187"/>
                    <a:pt x="1082" y="1181"/>
                    <a:pt x="1088" y="1181"/>
                  </a:cubicBezTo>
                  <a:cubicBezTo>
                    <a:pt x="1095" y="1181"/>
                    <a:pt x="1100" y="1187"/>
                    <a:pt x="1100" y="1193"/>
                  </a:cubicBezTo>
                  <a:cubicBezTo>
                    <a:pt x="1100" y="1197"/>
                    <a:pt x="1100" y="1197"/>
                    <a:pt x="1100" y="1197"/>
                  </a:cubicBezTo>
                  <a:cubicBezTo>
                    <a:pt x="1100" y="1204"/>
                    <a:pt x="1095" y="1209"/>
                    <a:pt x="1088" y="1209"/>
                  </a:cubicBezTo>
                  <a:moveTo>
                    <a:pt x="19" y="1209"/>
                  </a:moveTo>
                  <a:cubicBezTo>
                    <a:pt x="12" y="1209"/>
                    <a:pt x="7" y="1204"/>
                    <a:pt x="7" y="1197"/>
                  </a:cubicBezTo>
                  <a:cubicBezTo>
                    <a:pt x="7" y="1193"/>
                    <a:pt x="7" y="1193"/>
                    <a:pt x="7" y="1193"/>
                  </a:cubicBezTo>
                  <a:cubicBezTo>
                    <a:pt x="7" y="1187"/>
                    <a:pt x="12" y="1181"/>
                    <a:pt x="19" y="1181"/>
                  </a:cubicBezTo>
                  <a:cubicBezTo>
                    <a:pt x="25" y="1181"/>
                    <a:pt x="31" y="1187"/>
                    <a:pt x="31" y="1193"/>
                  </a:cubicBezTo>
                  <a:cubicBezTo>
                    <a:pt x="31" y="1197"/>
                    <a:pt x="31" y="1197"/>
                    <a:pt x="31" y="1197"/>
                  </a:cubicBezTo>
                  <a:cubicBezTo>
                    <a:pt x="31" y="1204"/>
                    <a:pt x="26" y="1209"/>
                    <a:pt x="19" y="1209"/>
                  </a:cubicBezTo>
                  <a:cubicBezTo>
                    <a:pt x="19" y="1209"/>
                    <a:pt x="19" y="1209"/>
                    <a:pt x="19" y="1209"/>
                  </a:cubicBezTo>
                  <a:moveTo>
                    <a:pt x="19" y="1149"/>
                  </a:moveTo>
                  <a:cubicBezTo>
                    <a:pt x="12" y="1149"/>
                    <a:pt x="7" y="1144"/>
                    <a:pt x="7" y="1137"/>
                  </a:cubicBezTo>
                  <a:cubicBezTo>
                    <a:pt x="6" y="1133"/>
                    <a:pt x="6" y="1133"/>
                    <a:pt x="6" y="1133"/>
                  </a:cubicBezTo>
                  <a:cubicBezTo>
                    <a:pt x="6" y="1127"/>
                    <a:pt x="12" y="1121"/>
                    <a:pt x="18" y="1121"/>
                  </a:cubicBezTo>
                  <a:cubicBezTo>
                    <a:pt x="25" y="1121"/>
                    <a:pt x="30" y="1127"/>
                    <a:pt x="30" y="1133"/>
                  </a:cubicBezTo>
                  <a:cubicBezTo>
                    <a:pt x="31" y="1137"/>
                    <a:pt x="31" y="1137"/>
                    <a:pt x="31" y="1137"/>
                  </a:cubicBezTo>
                  <a:cubicBezTo>
                    <a:pt x="31" y="1144"/>
                    <a:pt x="25" y="1149"/>
                    <a:pt x="19" y="1149"/>
                  </a:cubicBezTo>
                  <a:cubicBezTo>
                    <a:pt x="19" y="1149"/>
                    <a:pt x="19" y="1149"/>
                    <a:pt x="19" y="1149"/>
                  </a:cubicBezTo>
                  <a:moveTo>
                    <a:pt x="1089" y="1149"/>
                  </a:moveTo>
                  <a:cubicBezTo>
                    <a:pt x="1089" y="1149"/>
                    <a:pt x="1089" y="1149"/>
                    <a:pt x="1089" y="1149"/>
                  </a:cubicBezTo>
                  <a:cubicBezTo>
                    <a:pt x="1082" y="1149"/>
                    <a:pt x="1077" y="1144"/>
                    <a:pt x="1077" y="1137"/>
                  </a:cubicBezTo>
                  <a:cubicBezTo>
                    <a:pt x="1077" y="1133"/>
                    <a:pt x="1077" y="1133"/>
                    <a:pt x="1077" y="1133"/>
                  </a:cubicBezTo>
                  <a:cubicBezTo>
                    <a:pt x="1077" y="1126"/>
                    <a:pt x="1082" y="1121"/>
                    <a:pt x="1089" y="1121"/>
                  </a:cubicBezTo>
                  <a:cubicBezTo>
                    <a:pt x="1089" y="1121"/>
                    <a:pt x="1089" y="1121"/>
                    <a:pt x="1089" y="1121"/>
                  </a:cubicBezTo>
                  <a:cubicBezTo>
                    <a:pt x="1095" y="1121"/>
                    <a:pt x="1101" y="1127"/>
                    <a:pt x="1101" y="1133"/>
                  </a:cubicBezTo>
                  <a:cubicBezTo>
                    <a:pt x="1101" y="1137"/>
                    <a:pt x="1101" y="1137"/>
                    <a:pt x="1101" y="1137"/>
                  </a:cubicBezTo>
                  <a:cubicBezTo>
                    <a:pt x="1101" y="1144"/>
                    <a:pt x="1095" y="1149"/>
                    <a:pt x="1089" y="1149"/>
                  </a:cubicBezTo>
                  <a:moveTo>
                    <a:pt x="18" y="1089"/>
                  </a:moveTo>
                  <a:cubicBezTo>
                    <a:pt x="11" y="1089"/>
                    <a:pt x="6" y="1084"/>
                    <a:pt x="6" y="1077"/>
                  </a:cubicBezTo>
                  <a:cubicBezTo>
                    <a:pt x="6" y="1073"/>
                    <a:pt x="6" y="1073"/>
                    <a:pt x="6" y="1073"/>
                  </a:cubicBezTo>
                  <a:cubicBezTo>
                    <a:pt x="6" y="1067"/>
                    <a:pt x="11" y="1061"/>
                    <a:pt x="18" y="1061"/>
                  </a:cubicBezTo>
                  <a:cubicBezTo>
                    <a:pt x="25" y="1061"/>
                    <a:pt x="30" y="1067"/>
                    <a:pt x="30" y="1073"/>
                  </a:cubicBezTo>
                  <a:cubicBezTo>
                    <a:pt x="30" y="1077"/>
                    <a:pt x="30" y="1077"/>
                    <a:pt x="30" y="1077"/>
                  </a:cubicBezTo>
                  <a:cubicBezTo>
                    <a:pt x="30" y="1084"/>
                    <a:pt x="25" y="1089"/>
                    <a:pt x="18" y="1089"/>
                  </a:cubicBezTo>
                  <a:cubicBezTo>
                    <a:pt x="18" y="1089"/>
                    <a:pt x="18" y="1089"/>
                    <a:pt x="18" y="1089"/>
                  </a:cubicBezTo>
                  <a:moveTo>
                    <a:pt x="1089" y="1089"/>
                  </a:moveTo>
                  <a:cubicBezTo>
                    <a:pt x="1089" y="1089"/>
                    <a:pt x="1089" y="1089"/>
                    <a:pt x="1089" y="1089"/>
                  </a:cubicBezTo>
                  <a:cubicBezTo>
                    <a:pt x="1082" y="1089"/>
                    <a:pt x="1077" y="1084"/>
                    <a:pt x="1077" y="1077"/>
                  </a:cubicBezTo>
                  <a:cubicBezTo>
                    <a:pt x="1077" y="1073"/>
                    <a:pt x="1077" y="1073"/>
                    <a:pt x="1077" y="1073"/>
                  </a:cubicBezTo>
                  <a:cubicBezTo>
                    <a:pt x="1077" y="1066"/>
                    <a:pt x="1083" y="1061"/>
                    <a:pt x="1089" y="1061"/>
                  </a:cubicBezTo>
                  <a:cubicBezTo>
                    <a:pt x="1089" y="1061"/>
                    <a:pt x="1089" y="1061"/>
                    <a:pt x="1089" y="1061"/>
                  </a:cubicBezTo>
                  <a:cubicBezTo>
                    <a:pt x="1096" y="1061"/>
                    <a:pt x="1101" y="1067"/>
                    <a:pt x="1101" y="1073"/>
                  </a:cubicBezTo>
                  <a:cubicBezTo>
                    <a:pt x="1101" y="1077"/>
                    <a:pt x="1101" y="1077"/>
                    <a:pt x="1101" y="1077"/>
                  </a:cubicBezTo>
                  <a:cubicBezTo>
                    <a:pt x="1101" y="1084"/>
                    <a:pt x="1096" y="1089"/>
                    <a:pt x="1089" y="1089"/>
                  </a:cubicBezTo>
                  <a:moveTo>
                    <a:pt x="1090" y="1029"/>
                  </a:moveTo>
                  <a:cubicBezTo>
                    <a:pt x="1090" y="1029"/>
                    <a:pt x="1090" y="1029"/>
                    <a:pt x="1090" y="1029"/>
                  </a:cubicBezTo>
                  <a:cubicBezTo>
                    <a:pt x="1083" y="1029"/>
                    <a:pt x="1078" y="1024"/>
                    <a:pt x="1078" y="1017"/>
                  </a:cubicBezTo>
                  <a:cubicBezTo>
                    <a:pt x="1078" y="1013"/>
                    <a:pt x="1078" y="1013"/>
                    <a:pt x="1078" y="1013"/>
                  </a:cubicBezTo>
                  <a:cubicBezTo>
                    <a:pt x="1078" y="1006"/>
                    <a:pt x="1083" y="1001"/>
                    <a:pt x="1090" y="1001"/>
                  </a:cubicBezTo>
                  <a:cubicBezTo>
                    <a:pt x="1090" y="1001"/>
                    <a:pt x="1090" y="1001"/>
                    <a:pt x="1090" y="1001"/>
                  </a:cubicBezTo>
                  <a:cubicBezTo>
                    <a:pt x="1096" y="1001"/>
                    <a:pt x="1102" y="1007"/>
                    <a:pt x="1102" y="1013"/>
                  </a:cubicBezTo>
                  <a:cubicBezTo>
                    <a:pt x="1102" y="1017"/>
                    <a:pt x="1102" y="1017"/>
                    <a:pt x="1102" y="1017"/>
                  </a:cubicBezTo>
                  <a:cubicBezTo>
                    <a:pt x="1102" y="1024"/>
                    <a:pt x="1096" y="1029"/>
                    <a:pt x="1090" y="1029"/>
                  </a:cubicBezTo>
                  <a:moveTo>
                    <a:pt x="18" y="1029"/>
                  </a:moveTo>
                  <a:cubicBezTo>
                    <a:pt x="11" y="1029"/>
                    <a:pt x="6" y="1024"/>
                    <a:pt x="6" y="1017"/>
                  </a:cubicBezTo>
                  <a:cubicBezTo>
                    <a:pt x="5" y="1013"/>
                    <a:pt x="5" y="1013"/>
                    <a:pt x="5" y="1013"/>
                  </a:cubicBezTo>
                  <a:cubicBezTo>
                    <a:pt x="5" y="1007"/>
                    <a:pt x="11" y="1001"/>
                    <a:pt x="17" y="1001"/>
                  </a:cubicBezTo>
                  <a:cubicBezTo>
                    <a:pt x="17" y="1001"/>
                    <a:pt x="17" y="1001"/>
                    <a:pt x="17" y="1001"/>
                  </a:cubicBezTo>
                  <a:cubicBezTo>
                    <a:pt x="24" y="1001"/>
                    <a:pt x="29" y="1007"/>
                    <a:pt x="29" y="1013"/>
                  </a:cubicBezTo>
                  <a:cubicBezTo>
                    <a:pt x="30" y="1017"/>
                    <a:pt x="30" y="1017"/>
                    <a:pt x="30" y="1017"/>
                  </a:cubicBezTo>
                  <a:cubicBezTo>
                    <a:pt x="30" y="1024"/>
                    <a:pt x="24" y="1029"/>
                    <a:pt x="18" y="1029"/>
                  </a:cubicBezTo>
                  <a:cubicBezTo>
                    <a:pt x="18" y="1029"/>
                    <a:pt x="18" y="1029"/>
                    <a:pt x="18" y="1029"/>
                  </a:cubicBezTo>
                  <a:moveTo>
                    <a:pt x="1090" y="969"/>
                  </a:moveTo>
                  <a:cubicBezTo>
                    <a:pt x="1090" y="969"/>
                    <a:pt x="1090" y="969"/>
                    <a:pt x="1090" y="969"/>
                  </a:cubicBezTo>
                  <a:cubicBezTo>
                    <a:pt x="1083" y="969"/>
                    <a:pt x="1078" y="964"/>
                    <a:pt x="1078" y="957"/>
                  </a:cubicBezTo>
                  <a:cubicBezTo>
                    <a:pt x="1078" y="953"/>
                    <a:pt x="1078" y="953"/>
                    <a:pt x="1078" y="953"/>
                  </a:cubicBezTo>
                  <a:cubicBezTo>
                    <a:pt x="1078" y="947"/>
                    <a:pt x="1084" y="941"/>
                    <a:pt x="1090" y="941"/>
                  </a:cubicBezTo>
                  <a:cubicBezTo>
                    <a:pt x="1097" y="941"/>
                    <a:pt x="1102" y="947"/>
                    <a:pt x="1102" y="954"/>
                  </a:cubicBezTo>
                  <a:cubicBezTo>
                    <a:pt x="1102" y="957"/>
                    <a:pt x="1102" y="957"/>
                    <a:pt x="1102" y="957"/>
                  </a:cubicBezTo>
                  <a:cubicBezTo>
                    <a:pt x="1102" y="964"/>
                    <a:pt x="1097" y="969"/>
                    <a:pt x="1090" y="969"/>
                  </a:cubicBezTo>
                  <a:moveTo>
                    <a:pt x="17" y="969"/>
                  </a:moveTo>
                  <a:cubicBezTo>
                    <a:pt x="10" y="969"/>
                    <a:pt x="5" y="964"/>
                    <a:pt x="5" y="957"/>
                  </a:cubicBezTo>
                  <a:cubicBezTo>
                    <a:pt x="5" y="953"/>
                    <a:pt x="5" y="953"/>
                    <a:pt x="5" y="953"/>
                  </a:cubicBezTo>
                  <a:cubicBezTo>
                    <a:pt x="5" y="947"/>
                    <a:pt x="10" y="941"/>
                    <a:pt x="17" y="941"/>
                  </a:cubicBezTo>
                  <a:cubicBezTo>
                    <a:pt x="17" y="941"/>
                    <a:pt x="17" y="941"/>
                    <a:pt x="17" y="941"/>
                  </a:cubicBezTo>
                  <a:cubicBezTo>
                    <a:pt x="24" y="941"/>
                    <a:pt x="29" y="947"/>
                    <a:pt x="29" y="953"/>
                  </a:cubicBezTo>
                  <a:cubicBezTo>
                    <a:pt x="29" y="957"/>
                    <a:pt x="29" y="957"/>
                    <a:pt x="29" y="957"/>
                  </a:cubicBezTo>
                  <a:cubicBezTo>
                    <a:pt x="29" y="964"/>
                    <a:pt x="24" y="969"/>
                    <a:pt x="17" y="969"/>
                  </a:cubicBezTo>
                  <a:cubicBezTo>
                    <a:pt x="17" y="969"/>
                    <a:pt x="17" y="969"/>
                    <a:pt x="17" y="969"/>
                  </a:cubicBezTo>
                  <a:moveTo>
                    <a:pt x="1091" y="909"/>
                  </a:moveTo>
                  <a:cubicBezTo>
                    <a:pt x="1091" y="909"/>
                    <a:pt x="1091" y="909"/>
                    <a:pt x="1091" y="909"/>
                  </a:cubicBezTo>
                  <a:cubicBezTo>
                    <a:pt x="1084" y="909"/>
                    <a:pt x="1079" y="904"/>
                    <a:pt x="1079" y="897"/>
                  </a:cubicBezTo>
                  <a:cubicBezTo>
                    <a:pt x="1079" y="893"/>
                    <a:pt x="1079" y="893"/>
                    <a:pt x="1079" y="893"/>
                  </a:cubicBezTo>
                  <a:cubicBezTo>
                    <a:pt x="1079" y="886"/>
                    <a:pt x="1084" y="881"/>
                    <a:pt x="1091" y="881"/>
                  </a:cubicBezTo>
                  <a:cubicBezTo>
                    <a:pt x="1091" y="881"/>
                    <a:pt x="1091" y="881"/>
                    <a:pt x="1091" y="881"/>
                  </a:cubicBezTo>
                  <a:cubicBezTo>
                    <a:pt x="1097" y="881"/>
                    <a:pt x="1103" y="887"/>
                    <a:pt x="1103" y="893"/>
                  </a:cubicBezTo>
                  <a:cubicBezTo>
                    <a:pt x="1103" y="897"/>
                    <a:pt x="1103" y="897"/>
                    <a:pt x="1103" y="897"/>
                  </a:cubicBezTo>
                  <a:cubicBezTo>
                    <a:pt x="1103" y="904"/>
                    <a:pt x="1097" y="909"/>
                    <a:pt x="1091" y="909"/>
                  </a:cubicBezTo>
                  <a:moveTo>
                    <a:pt x="17" y="909"/>
                  </a:moveTo>
                  <a:cubicBezTo>
                    <a:pt x="10" y="909"/>
                    <a:pt x="5" y="904"/>
                    <a:pt x="5" y="897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87"/>
                    <a:pt x="10" y="881"/>
                    <a:pt x="16" y="881"/>
                  </a:cubicBezTo>
                  <a:cubicBezTo>
                    <a:pt x="16" y="881"/>
                    <a:pt x="16" y="881"/>
                    <a:pt x="16" y="881"/>
                  </a:cubicBezTo>
                  <a:cubicBezTo>
                    <a:pt x="23" y="881"/>
                    <a:pt x="28" y="887"/>
                    <a:pt x="28" y="893"/>
                  </a:cubicBezTo>
                  <a:cubicBezTo>
                    <a:pt x="29" y="897"/>
                    <a:pt x="29" y="897"/>
                    <a:pt x="29" y="897"/>
                  </a:cubicBezTo>
                  <a:cubicBezTo>
                    <a:pt x="29" y="904"/>
                    <a:pt x="23" y="909"/>
                    <a:pt x="17" y="909"/>
                  </a:cubicBezTo>
                  <a:cubicBezTo>
                    <a:pt x="17" y="909"/>
                    <a:pt x="17" y="909"/>
                    <a:pt x="17" y="909"/>
                  </a:cubicBezTo>
                  <a:moveTo>
                    <a:pt x="1091" y="849"/>
                  </a:moveTo>
                  <a:cubicBezTo>
                    <a:pt x="1091" y="849"/>
                    <a:pt x="1091" y="849"/>
                    <a:pt x="1091" y="849"/>
                  </a:cubicBezTo>
                  <a:cubicBezTo>
                    <a:pt x="1084" y="849"/>
                    <a:pt x="1079" y="844"/>
                    <a:pt x="1079" y="837"/>
                  </a:cubicBezTo>
                  <a:cubicBezTo>
                    <a:pt x="1079" y="833"/>
                    <a:pt x="1079" y="833"/>
                    <a:pt x="1079" y="833"/>
                  </a:cubicBezTo>
                  <a:cubicBezTo>
                    <a:pt x="1079" y="826"/>
                    <a:pt x="1085" y="821"/>
                    <a:pt x="1091" y="821"/>
                  </a:cubicBezTo>
                  <a:cubicBezTo>
                    <a:pt x="1091" y="821"/>
                    <a:pt x="1091" y="821"/>
                    <a:pt x="1091" y="821"/>
                  </a:cubicBezTo>
                  <a:cubicBezTo>
                    <a:pt x="1098" y="821"/>
                    <a:pt x="1103" y="827"/>
                    <a:pt x="1103" y="833"/>
                  </a:cubicBezTo>
                  <a:cubicBezTo>
                    <a:pt x="1103" y="837"/>
                    <a:pt x="1103" y="837"/>
                    <a:pt x="1103" y="837"/>
                  </a:cubicBezTo>
                  <a:cubicBezTo>
                    <a:pt x="1103" y="844"/>
                    <a:pt x="1098" y="849"/>
                    <a:pt x="1091" y="849"/>
                  </a:cubicBezTo>
                  <a:moveTo>
                    <a:pt x="16" y="849"/>
                  </a:moveTo>
                  <a:cubicBezTo>
                    <a:pt x="9" y="849"/>
                    <a:pt x="4" y="844"/>
                    <a:pt x="4" y="837"/>
                  </a:cubicBezTo>
                  <a:cubicBezTo>
                    <a:pt x="4" y="833"/>
                    <a:pt x="4" y="833"/>
                    <a:pt x="4" y="833"/>
                  </a:cubicBezTo>
                  <a:cubicBezTo>
                    <a:pt x="4" y="827"/>
                    <a:pt x="9" y="821"/>
                    <a:pt x="16" y="821"/>
                  </a:cubicBezTo>
                  <a:cubicBezTo>
                    <a:pt x="22" y="821"/>
                    <a:pt x="28" y="827"/>
                    <a:pt x="28" y="833"/>
                  </a:cubicBezTo>
                  <a:cubicBezTo>
                    <a:pt x="28" y="837"/>
                    <a:pt x="28" y="837"/>
                    <a:pt x="28" y="837"/>
                  </a:cubicBezTo>
                  <a:cubicBezTo>
                    <a:pt x="28" y="844"/>
                    <a:pt x="23" y="849"/>
                    <a:pt x="16" y="849"/>
                  </a:cubicBezTo>
                  <a:cubicBezTo>
                    <a:pt x="16" y="849"/>
                    <a:pt x="16" y="849"/>
                    <a:pt x="16" y="849"/>
                  </a:cubicBezTo>
                  <a:moveTo>
                    <a:pt x="1092" y="789"/>
                  </a:moveTo>
                  <a:cubicBezTo>
                    <a:pt x="1092" y="789"/>
                    <a:pt x="1092" y="789"/>
                    <a:pt x="1092" y="789"/>
                  </a:cubicBezTo>
                  <a:cubicBezTo>
                    <a:pt x="1085" y="789"/>
                    <a:pt x="1080" y="784"/>
                    <a:pt x="1080" y="777"/>
                  </a:cubicBezTo>
                  <a:cubicBezTo>
                    <a:pt x="1080" y="773"/>
                    <a:pt x="1080" y="773"/>
                    <a:pt x="1080" y="773"/>
                  </a:cubicBezTo>
                  <a:cubicBezTo>
                    <a:pt x="1080" y="766"/>
                    <a:pt x="1085" y="761"/>
                    <a:pt x="1092" y="761"/>
                  </a:cubicBezTo>
                  <a:cubicBezTo>
                    <a:pt x="1092" y="761"/>
                    <a:pt x="1092" y="761"/>
                    <a:pt x="1092" y="761"/>
                  </a:cubicBezTo>
                  <a:cubicBezTo>
                    <a:pt x="1098" y="761"/>
                    <a:pt x="1104" y="767"/>
                    <a:pt x="1104" y="773"/>
                  </a:cubicBezTo>
                  <a:cubicBezTo>
                    <a:pt x="1104" y="777"/>
                    <a:pt x="1104" y="777"/>
                    <a:pt x="1104" y="777"/>
                  </a:cubicBezTo>
                  <a:cubicBezTo>
                    <a:pt x="1104" y="784"/>
                    <a:pt x="1098" y="789"/>
                    <a:pt x="1092" y="789"/>
                  </a:cubicBezTo>
                  <a:moveTo>
                    <a:pt x="4" y="778"/>
                  </a:moveTo>
                  <a:cubicBezTo>
                    <a:pt x="16" y="777"/>
                    <a:pt x="16" y="777"/>
                    <a:pt x="16" y="777"/>
                  </a:cubicBezTo>
                  <a:cubicBezTo>
                    <a:pt x="4" y="778"/>
                    <a:pt x="4" y="778"/>
                    <a:pt x="4" y="778"/>
                  </a:cubicBezTo>
                  <a:cubicBezTo>
                    <a:pt x="3" y="774"/>
                    <a:pt x="3" y="774"/>
                    <a:pt x="3" y="774"/>
                  </a:cubicBezTo>
                  <a:cubicBezTo>
                    <a:pt x="3" y="767"/>
                    <a:pt x="9" y="761"/>
                    <a:pt x="15" y="761"/>
                  </a:cubicBezTo>
                  <a:cubicBezTo>
                    <a:pt x="22" y="761"/>
                    <a:pt x="27" y="767"/>
                    <a:pt x="27" y="773"/>
                  </a:cubicBezTo>
                  <a:cubicBezTo>
                    <a:pt x="28" y="777"/>
                    <a:pt x="28" y="777"/>
                    <a:pt x="28" y="777"/>
                  </a:cubicBezTo>
                  <a:cubicBezTo>
                    <a:pt x="4" y="778"/>
                    <a:pt x="4" y="778"/>
                    <a:pt x="4" y="778"/>
                  </a:cubicBezTo>
                  <a:moveTo>
                    <a:pt x="1092" y="729"/>
                  </a:moveTo>
                  <a:cubicBezTo>
                    <a:pt x="1092" y="729"/>
                    <a:pt x="1092" y="729"/>
                    <a:pt x="1092" y="729"/>
                  </a:cubicBezTo>
                  <a:cubicBezTo>
                    <a:pt x="1085" y="729"/>
                    <a:pt x="1080" y="724"/>
                    <a:pt x="1080" y="717"/>
                  </a:cubicBezTo>
                  <a:cubicBezTo>
                    <a:pt x="1080" y="713"/>
                    <a:pt x="1080" y="713"/>
                    <a:pt x="1080" y="713"/>
                  </a:cubicBezTo>
                  <a:cubicBezTo>
                    <a:pt x="1080" y="706"/>
                    <a:pt x="1086" y="701"/>
                    <a:pt x="1092" y="701"/>
                  </a:cubicBezTo>
                  <a:cubicBezTo>
                    <a:pt x="1092" y="701"/>
                    <a:pt x="1092" y="701"/>
                    <a:pt x="1092" y="701"/>
                  </a:cubicBezTo>
                  <a:cubicBezTo>
                    <a:pt x="1099" y="701"/>
                    <a:pt x="1104" y="707"/>
                    <a:pt x="1104" y="713"/>
                  </a:cubicBezTo>
                  <a:cubicBezTo>
                    <a:pt x="1104" y="717"/>
                    <a:pt x="1104" y="717"/>
                    <a:pt x="1104" y="717"/>
                  </a:cubicBezTo>
                  <a:cubicBezTo>
                    <a:pt x="1104" y="724"/>
                    <a:pt x="1099" y="729"/>
                    <a:pt x="1092" y="729"/>
                  </a:cubicBezTo>
                  <a:moveTo>
                    <a:pt x="3" y="718"/>
                  </a:moveTo>
                  <a:cubicBezTo>
                    <a:pt x="15" y="717"/>
                    <a:pt x="15" y="717"/>
                    <a:pt x="15" y="717"/>
                  </a:cubicBezTo>
                  <a:cubicBezTo>
                    <a:pt x="3" y="717"/>
                    <a:pt x="3" y="717"/>
                    <a:pt x="3" y="717"/>
                  </a:cubicBezTo>
                  <a:cubicBezTo>
                    <a:pt x="3" y="713"/>
                    <a:pt x="3" y="713"/>
                    <a:pt x="3" y="713"/>
                  </a:cubicBezTo>
                  <a:cubicBezTo>
                    <a:pt x="3" y="707"/>
                    <a:pt x="8" y="701"/>
                    <a:pt x="15" y="701"/>
                  </a:cubicBezTo>
                  <a:cubicBezTo>
                    <a:pt x="21" y="701"/>
                    <a:pt x="27" y="707"/>
                    <a:pt x="27" y="713"/>
                  </a:cubicBezTo>
                  <a:cubicBezTo>
                    <a:pt x="27" y="717"/>
                    <a:pt x="27" y="717"/>
                    <a:pt x="27" y="717"/>
                  </a:cubicBezTo>
                  <a:cubicBezTo>
                    <a:pt x="3" y="718"/>
                    <a:pt x="3" y="718"/>
                    <a:pt x="3" y="718"/>
                  </a:cubicBezTo>
                  <a:moveTo>
                    <a:pt x="1093" y="669"/>
                  </a:moveTo>
                  <a:cubicBezTo>
                    <a:pt x="1093" y="669"/>
                    <a:pt x="1093" y="669"/>
                    <a:pt x="1093" y="669"/>
                  </a:cubicBezTo>
                  <a:cubicBezTo>
                    <a:pt x="1086" y="669"/>
                    <a:pt x="1081" y="664"/>
                    <a:pt x="1081" y="657"/>
                  </a:cubicBezTo>
                  <a:cubicBezTo>
                    <a:pt x="1081" y="653"/>
                    <a:pt x="1081" y="653"/>
                    <a:pt x="1081" y="653"/>
                  </a:cubicBezTo>
                  <a:cubicBezTo>
                    <a:pt x="1081" y="646"/>
                    <a:pt x="1086" y="641"/>
                    <a:pt x="1093" y="641"/>
                  </a:cubicBezTo>
                  <a:cubicBezTo>
                    <a:pt x="1093" y="641"/>
                    <a:pt x="1093" y="641"/>
                    <a:pt x="1093" y="641"/>
                  </a:cubicBezTo>
                  <a:cubicBezTo>
                    <a:pt x="1099" y="641"/>
                    <a:pt x="1105" y="647"/>
                    <a:pt x="1105" y="653"/>
                  </a:cubicBezTo>
                  <a:cubicBezTo>
                    <a:pt x="1105" y="657"/>
                    <a:pt x="1105" y="657"/>
                    <a:pt x="1105" y="657"/>
                  </a:cubicBezTo>
                  <a:cubicBezTo>
                    <a:pt x="1105" y="664"/>
                    <a:pt x="1099" y="669"/>
                    <a:pt x="1093" y="669"/>
                  </a:cubicBezTo>
                  <a:moveTo>
                    <a:pt x="14" y="669"/>
                  </a:moveTo>
                  <a:cubicBezTo>
                    <a:pt x="8" y="669"/>
                    <a:pt x="3" y="664"/>
                    <a:pt x="3" y="657"/>
                  </a:cubicBezTo>
                  <a:cubicBezTo>
                    <a:pt x="2" y="653"/>
                    <a:pt x="2" y="653"/>
                    <a:pt x="2" y="653"/>
                  </a:cubicBezTo>
                  <a:cubicBezTo>
                    <a:pt x="2" y="647"/>
                    <a:pt x="8" y="641"/>
                    <a:pt x="14" y="641"/>
                  </a:cubicBezTo>
                  <a:cubicBezTo>
                    <a:pt x="14" y="641"/>
                    <a:pt x="14" y="641"/>
                    <a:pt x="14" y="641"/>
                  </a:cubicBezTo>
                  <a:cubicBezTo>
                    <a:pt x="21" y="641"/>
                    <a:pt x="26" y="647"/>
                    <a:pt x="26" y="653"/>
                  </a:cubicBezTo>
                  <a:cubicBezTo>
                    <a:pt x="27" y="657"/>
                    <a:pt x="27" y="657"/>
                    <a:pt x="27" y="657"/>
                  </a:cubicBezTo>
                  <a:cubicBezTo>
                    <a:pt x="27" y="664"/>
                    <a:pt x="21" y="669"/>
                    <a:pt x="15" y="669"/>
                  </a:cubicBezTo>
                  <a:cubicBezTo>
                    <a:pt x="14" y="669"/>
                    <a:pt x="14" y="669"/>
                    <a:pt x="14" y="669"/>
                  </a:cubicBezTo>
                  <a:moveTo>
                    <a:pt x="1093" y="609"/>
                  </a:moveTo>
                  <a:cubicBezTo>
                    <a:pt x="1093" y="609"/>
                    <a:pt x="1093" y="609"/>
                    <a:pt x="1093" y="609"/>
                  </a:cubicBezTo>
                  <a:cubicBezTo>
                    <a:pt x="1087" y="609"/>
                    <a:pt x="1081" y="604"/>
                    <a:pt x="1081" y="597"/>
                  </a:cubicBezTo>
                  <a:cubicBezTo>
                    <a:pt x="1081" y="593"/>
                    <a:pt x="1081" y="593"/>
                    <a:pt x="1081" y="593"/>
                  </a:cubicBezTo>
                  <a:cubicBezTo>
                    <a:pt x="1081" y="587"/>
                    <a:pt x="1087" y="582"/>
                    <a:pt x="1093" y="582"/>
                  </a:cubicBezTo>
                  <a:cubicBezTo>
                    <a:pt x="1100" y="582"/>
                    <a:pt x="1105" y="587"/>
                    <a:pt x="1105" y="594"/>
                  </a:cubicBezTo>
                  <a:cubicBezTo>
                    <a:pt x="1105" y="597"/>
                    <a:pt x="1105" y="597"/>
                    <a:pt x="1105" y="597"/>
                  </a:cubicBezTo>
                  <a:cubicBezTo>
                    <a:pt x="1105" y="604"/>
                    <a:pt x="1100" y="609"/>
                    <a:pt x="1093" y="609"/>
                  </a:cubicBezTo>
                  <a:moveTo>
                    <a:pt x="14" y="609"/>
                  </a:moveTo>
                  <a:cubicBezTo>
                    <a:pt x="7" y="609"/>
                    <a:pt x="2" y="604"/>
                    <a:pt x="2" y="597"/>
                  </a:cubicBezTo>
                  <a:cubicBezTo>
                    <a:pt x="2" y="593"/>
                    <a:pt x="2" y="593"/>
                    <a:pt x="2" y="593"/>
                  </a:cubicBezTo>
                  <a:cubicBezTo>
                    <a:pt x="2" y="587"/>
                    <a:pt x="7" y="581"/>
                    <a:pt x="14" y="581"/>
                  </a:cubicBezTo>
                  <a:cubicBezTo>
                    <a:pt x="20" y="581"/>
                    <a:pt x="26" y="587"/>
                    <a:pt x="26" y="593"/>
                  </a:cubicBezTo>
                  <a:cubicBezTo>
                    <a:pt x="26" y="597"/>
                    <a:pt x="26" y="597"/>
                    <a:pt x="26" y="597"/>
                  </a:cubicBezTo>
                  <a:cubicBezTo>
                    <a:pt x="26" y="604"/>
                    <a:pt x="21" y="609"/>
                    <a:pt x="14" y="609"/>
                  </a:cubicBezTo>
                  <a:cubicBezTo>
                    <a:pt x="14" y="609"/>
                    <a:pt x="14" y="609"/>
                    <a:pt x="14" y="609"/>
                  </a:cubicBezTo>
                  <a:moveTo>
                    <a:pt x="1094" y="549"/>
                  </a:moveTo>
                  <a:cubicBezTo>
                    <a:pt x="1094" y="549"/>
                    <a:pt x="1094" y="549"/>
                    <a:pt x="1094" y="549"/>
                  </a:cubicBezTo>
                  <a:cubicBezTo>
                    <a:pt x="1087" y="549"/>
                    <a:pt x="1082" y="544"/>
                    <a:pt x="1082" y="537"/>
                  </a:cubicBezTo>
                  <a:cubicBezTo>
                    <a:pt x="1082" y="533"/>
                    <a:pt x="1082" y="533"/>
                    <a:pt x="1082" y="533"/>
                  </a:cubicBezTo>
                  <a:cubicBezTo>
                    <a:pt x="1082" y="526"/>
                    <a:pt x="1087" y="521"/>
                    <a:pt x="1094" y="521"/>
                  </a:cubicBezTo>
                  <a:cubicBezTo>
                    <a:pt x="1094" y="521"/>
                    <a:pt x="1094" y="521"/>
                    <a:pt x="1094" y="521"/>
                  </a:cubicBezTo>
                  <a:cubicBezTo>
                    <a:pt x="1101" y="521"/>
                    <a:pt x="1106" y="527"/>
                    <a:pt x="1106" y="533"/>
                  </a:cubicBezTo>
                  <a:cubicBezTo>
                    <a:pt x="1106" y="537"/>
                    <a:pt x="1106" y="537"/>
                    <a:pt x="1106" y="537"/>
                  </a:cubicBezTo>
                  <a:cubicBezTo>
                    <a:pt x="1106" y="544"/>
                    <a:pt x="1100" y="549"/>
                    <a:pt x="1094" y="549"/>
                  </a:cubicBezTo>
                  <a:moveTo>
                    <a:pt x="13" y="549"/>
                  </a:moveTo>
                  <a:cubicBezTo>
                    <a:pt x="7" y="549"/>
                    <a:pt x="1" y="544"/>
                    <a:pt x="1" y="537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1" y="527"/>
                    <a:pt x="7" y="521"/>
                    <a:pt x="13" y="521"/>
                  </a:cubicBezTo>
                  <a:cubicBezTo>
                    <a:pt x="20" y="521"/>
                    <a:pt x="25" y="527"/>
                    <a:pt x="25" y="533"/>
                  </a:cubicBezTo>
                  <a:cubicBezTo>
                    <a:pt x="25" y="537"/>
                    <a:pt x="25" y="537"/>
                    <a:pt x="25" y="537"/>
                  </a:cubicBezTo>
                  <a:cubicBezTo>
                    <a:pt x="25" y="544"/>
                    <a:pt x="20" y="549"/>
                    <a:pt x="14" y="549"/>
                  </a:cubicBezTo>
                  <a:cubicBezTo>
                    <a:pt x="13" y="549"/>
                    <a:pt x="13" y="549"/>
                    <a:pt x="13" y="549"/>
                  </a:cubicBezTo>
                  <a:moveTo>
                    <a:pt x="1094" y="489"/>
                  </a:moveTo>
                  <a:cubicBezTo>
                    <a:pt x="1094" y="489"/>
                    <a:pt x="1094" y="489"/>
                    <a:pt x="1094" y="489"/>
                  </a:cubicBezTo>
                  <a:cubicBezTo>
                    <a:pt x="1088" y="489"/>
                    <a:pt x="1082" y="484"/>
                    <a:pt x="1082" y="477"/>
                  </a:cubicBezTo>
                  <a:cubicBezTo>
                    <a:pt x="1082" y="473"/>
                    <a:pt x="1082" y="473"/>
                    <a:pt x="1082" y="473"/>
                  </a:cubicBezTo>
                  <a:cubicBezTo>
                    <a:pt x="1106" y="474"/>
                    <a:pt x="1106" y="474"/>
                    <a:pt x="1106" y="474"/>
                  </a:cubicBezTo>
                  <a:cubicBezTo>
                    <a:pt x="1106" y="477"/>
                    <a:pt x="1106" y="477"/>
                    <a:pt x="1106" y="477"/>
                  </a:cubicBezTo>
                  <a:cubicBezTo>
                    <a:pt x="1106" y="484"/>
                    <a:pt x="1101" y="489"/>
                    <a:pt x="1094" y="489"/>
                  </a:cubicBezTo>
                  <a:moveTo>
                    <a:pt x="13" y="489"/>
                  </a:moveTo>
                  <a:cubicBezTo>
                    <a:pt x="6" y="489"/>
                    <a:pt x="1" y="484"/>
                    <a:pt x="1" y="477"/>
                  </a:cubicBezTo>
                  <a:cubicBezTo>
                    <a:pt x="1" y="474"/>
                    <a:pt x="1" y="474"/>
                    <a:pt x="1" y="474"/>
                  </a:cubicBezTo>
                  <a:cubicBezTo>
                    <a:pt x="1" y="467"/>
                    <a:pt x="6" y="462"/>
                    <a:pt x="13" y="461"/>
                  </a:cubicBezTo>
                  <a:cubicBezTo>
                    <a:pt x="19" y="461"/>
                    <a:pt x="25" y="467"/>
                    <a:pt x="25" y="473"/>
                  </a:cubicBezTo>
                  <a:cubicBezTo>
                    <a:pt x="25" y="477"/>
                    <a:pt x="25" y="477"/>
                    <a:pt x="25" y="477"/>
                  </a:cubicBezTo>
                  <a:cubicBezTo>
                    <a:pt x="25" y="484"/>
                    <a:pt x="20" y="489"/>
                    <a:pt x="13" y="489"/>
                  </a:cubicBezTo>
                  <a:cubicBezTo>
                    <a:pt x="13" y="489"/>
                    <a:pt x="13" y="489"/>
                    <a:pt x="13" y="489"/>
                  </a:cubicBezTo>
                  <a:moveTo>
                    <a:pt x="1095" y="429"/>
                  </a:moveTo>
                  <a:cubicBezTo>
                    <a:pt x="1095" y="429"/>
                    <a:pt x="1095" y="429"/>
                    <a:pt x="1095" y="429"/>
                  </a:cubicBezTo>
                  <a:cubicBezTo>
                    <a:pt x="1088" y="429"/>
                    <a:pt x="1083" y="424"/>
                    <a:pt x="1083" y="417"/>
                  </a:cubicBezTo>
                  <a:cubicBezTo>
                    <a:pt x="1083" y="413"/>
                    <a:pt x="1083" y="413"/>
                    <a:pt x="1083" y="413"/>
                  </a:cubicBezTo>
                  <a:cubicBezTo>
                    <a:pt x="1083" y="406"/>
                    <a:pt x="1088" y="401"/>
                    <a:pt x="1095" y="401"/>
                  </a:cubicBezTo>
                  <a:cubicBezTo>
                    <a:pt x="1095" y="401"/>
                    <a:pt x="1095" y="401"/>
                    <a:pt x="1095" y="401"/>
                  </a:cubicBezTo>
                  <a:cubicBezTo>
                    <a:pt x="1102" y="401"/>
                    <a:pt x="1107" y="407"/>
                    <a:pt x="1107" y="414"/>
                  </a:cubicBezTo>
                  <a:cubicBezTo>
                    <a:pt x="1107" y="417"/>
                    <a:pt x="1107" y="417"/>
                    <a:pt x="1107" y="417"/>
                  </a:cubicBezTo>
                  <a:cubicBezTo>
                    <a:pt x="1107" y="424"/>
                    <a:pt x="1101" y="429"/>
                    <a:pt x="1095" y="429"/>
                  </a:cubicBezTo>
                  <a:moveTo>
                    <a:pt x="0" y="418"/>
                  </a:moveTo>
                  <a:cubicBezTo>
                    <a:pt x="12" y="418"/>
                    <a:pt x="12" y="418"/>
                    <a:pt x="12" y="418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07"/>
                    <a:pt x="6" y="401"/>
                    <a:pt x="12" y="401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9" y="401"/>
                    <a:pt x="24" y="407"/>
                    <a:pt x="24" y="413"/>
                  </a:cubicBezTo>
                  <a:cubicBezTo>
                    <a:pt x="24" y="417"/>
                    <a:pt x="24" y="417"/>
                    <a:pt x="24" y="417"/>
                  </a:cubicBezTo>
                  <a:cubicBezTo>
                    <a:pt x="0" y="418"/>
                    <a:pt x="0" y="418"/>
                    <a:pt x="0" y="418"/>
                  </a:cubicBezTo>
                  <a:moveTo>
                    <a:pt x="1096" y="369"/>
                  </a:moveTo>
                  <a:cubicBezTo>
                    <a:pt x="1095" y="369"/>
                    <a:pt x="1095" y="369"/>
                    <a:pt x="1095" y="369"/>
                  </a:cubicBezTo>
                  <a:cubicBezTo>
                    <a:pt x="1089" y="369"/>
                    <a:pt x="1083" y="364"/>
                    <a:pt x="1084" y="357"/>
                  </a:cubicBezTo>
                  <a:cubicBezTo>
                    <a:pt x="1084" y="353"/>
                    <a:pt x="1084" y="353"/>
                    <a:pt x="1084" y="353"/>
                  </a:cubicBezTo>
                  <a:cubicBezTo>
                    <a:pt x="1084" y="347"/>
                    <a:pt x="1089" y="342"/>
                    <a:pt x="1096" y="342"/>
                  </a:cubicBezTo>
                  <a:cubicBezTo>
                    <a:pt x="1102" y="342"/>
                    <a:pt x="1108" y="347"/>
                    <a:pt x="1108" y="354"/>
                  </a:cubicBezTo>
                  <a:cubicBezTo>
                    <a:pt x="1108" y="357"/>
                    <a:pt x="1108" y="357"/>
                    <a:pt x="1108" y="357"/>
                  </a:cubicBezTo>
                  <a:cubicBezTo>
                    <a:pt x="1107" y="364"/>
                    <a:pt x="1102" y="369"/>
                    <a:pt x="1096" y="369"/>
                  </a:cubicBezTo>
                  <a:moveTo>
                    <a:pt x="12" y="369"/>
                  </a:moveTo>
                  <a:cubicBezTo>
                    <a:pt x="5" y="369"/>
                    <a:pt x="0" y="364"/>
                    <a:pt x="0" y="35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47"/>
                    <a:pt x="5" y="342"/>
                    <a:pt x="12" y="341"/>
                  </a:cubicBezTo>
                  <a:cubicBezTo>
                    <a:pt x="18" y="341"/>
                    <a:pt x="24" y="347"/>
                    <a:pt x="24" y="353"/>
                  </a:cubicBezTo>
                  <a:cubicBezTo>
                    <a:pt x="24" y="357"/>
                    <a:pt x="24" y="357"/>
                    <a:pt x="24" y="357"/>
                  </a:cubicBezTo>
                  <a:cubicBezTo>
                    <a:pt x="24" y="364"/>
                    <a:pt x="18" y="369"/>
                    <a:pt x="12" y="369"/>
                  </a:cubicBezTo>
                  <a:cubicBezTo>
                    <a:pt x="12" y="369"/>
                    <a:pt x="12" y="369"/>
                    <a:pt x="12" y="369"/>
                  </a:cubicBezTo>
                  <a:moveTo>
                    <a:pt x="1087" y="313"/>
                  </a:moveTo>
                  <a:cubicBezTo>
                    <a:pt x="1083" y="313"/>
                    <a:pt x="1080" y="311"/>
                    <a:pt x="1077" y="307"/>
                  </a:cubicBezTo>
                  <a:cubicBezTo>
                    <a:pt x="1075" y="304"/>
                    <a:pt x="1075" y="304"/>
                    <a:pt x="1075" y="304"/>
                  </a:cubicBezTo>
                  <a:cubicBezTo>
                    <a:pt x="1071" y="299"/>
                    <a:pt x="1073" y="291"/>
                    <a:pt x="1078" y="287"/>
                  </a:cubicBezTo>
                  <a:cubicBezTo>
                    <a:pt x="1083" y="284"/>
                    <a:pt x="1091" y="285"/>
                    <a:pt x="1095" y="290"/>
                  </a:cubicBezTo>
                  <a:cubicBezTo>
                    <a:pt x="1097" y="294"/>
                    <a:pt x="1097" y="294"/>
                    <a:pt x="1097" y="294"/>
                  </a:cubicBezTo>
                  <a:cubicBezTo>
                    <a:pt x="1101" y="299"/>
                    <a:pt x="1099" y="307"/>
                    <a:pt x="1094" y="310"/>
                  </a:cubicBezTo>
                  <a:cubicBezTo>
                    <a:pt x="1092" y="312"/>
                    <a:pt x="1090" y="313"/>
                    <a:pt x="1087" y="313"/>
                  </a:cubicBezTo>
                  <a:moveTo>
                    <a:pt x="20" y="312"/>
                  </a:moveTo>
                  <a:cubicBezTo>
                    <a:pt x="18" y="312"/>
                    <a:pt x="16" y="312"/>
                    <a:pt x="14" y="310"/>
                  </a:cubicBezTo>
                  <a:cubicBezTo>
                    <a:pt x="8" y="307"/>
                    <a:pt x="7" y="299"/>
                    <a:pt x="10" y="294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6" y="285"/>
                    <a:pt x="24" y="283"/>
                    <a:pt x="29" y="287"/>
                  </a:cubicBezTo>
                  <a:cubicBezTo>
                    <a:pt x="35" y="291"/>
                    <a:pt x="36" y="298"/>
                    <a:pt x="33" y="304"/>
                  </a:cubicBezTo>
                  <a:cubicBezTo>
                    <a:pt x="30" y="307"/>
                    <a:pt x="30" y="307"/>
                    <a:pt x="30" y="307"/>
                  </a:cubicBezTo>
                  <a:cubicBezTo>
                    <a:pt x="28" y="311"/>
                    <a:pt x="24" y="312"/>
                    <a:pt x="20" y="312"/>
                  </a:cubicBezTo>
                  <a:moveTo>
                    <a:pt x="1051" y="265"/>
                  </a:moveTo>
                  <a:cubicBezTo>
                    <a:pt x="1048" y="265"/>
                    <a:pt x="1044" y="263"/>
                    <a:pt x="1042" y="260"/>
                  </a:cubicBezTo>
                  <a:cubicBezTo>
                    <a:pt x="1040" y="257"/>
                    <a:pt x="1040" y="257"/>
                    <a:pt x="1040" y="257"/>
                  </a:cubicBezTo>
                  <a:cubicBezTo>
                    <a:pt x="1035" y="252"/>
                    <a:pt x="1036" y="244"/>
                    <a:pt x="1041" y="240"/>
                  </a:cubicBezTo>
                  <a:cubicBezTo>
                    <a:pt x="1046" y="236"/>
                    <a:pt x="1054" y="237"/>
                    <a:pt x="1058" y="242"/>
                  </a:cubicBezTo>
                  <a:cubicBezTo>
                    <a:pt x="1061" y="245"/>
                    <a:pt x="1061" y="245"/>
                    <a:pt x="1061" y="245"/>
                  </a:cubicBezTo>
                  <a:cubicBezTo>
                    <a:pt x="1065" y="250"/>
                    <a:pt x="1064" y="258"/>
                    <a:pt x="1059" y="262"/>
                  </a:cubicBezTo>
                  <a:cubicBezTo>
                    <a:pt x="1057" y="264"/>
                    <a:pt x="1054" y="265"/>
                    <a:pt x="1051" y="265"/>
                  </a:cubicBezTo>
                  <a:moveTo>
                    <a:pt x="56" y="264"/>
                  </a:moveTo>
                  <a:cubicBezTo>
                    <a:pt x="54" y="264"/>
                    <a:pt x="51" y="263"/>
                    <a:pt x="49" y="262"/>
                  </a:cubicBezTo>
                  <a:cubicBezTo>
                    <a:pt x="43" y="257"/>
                    <a:pt x="43" y="250"/>
                    <a:pt x="47" y="245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54" y="237"/>
                    <a:pt x="61" y="236"/>
                    <a:pt x="66" y="240"/>
                  </a:cubicBezTo>
                  <a:cubicBezTo>
                    <a:pt x="71" y="244"/>
                    <a:pt x="72" y="252"/>
                    <a:pt x="68" y="257"/>
                  </a:cubicBezTo>
                  <a:cubicBezTo>
                    <a:pt x="65" y="260"/>
                    <a:pt x="65" y="260"/>
                    <a:pt x="65" y="260"/>
                  </a:cubicBezTo>
                  <a:cubicBezTo>
                    <a:pt x="63" y="263"/>
                    <a:pt x="60" y="264"/>
                    <a:pt x="56" y="264"/>
                  </a:cubicBezTo>
                  <a:moveTo>
                    <a:pt x="1012" y="220"/>
                  </a:moveTo>
                  <a:cubicBezTo>
                    <a:pt x="1008" y="220"/>
                    <a:pt x="1005" y="218"/>
                    <a:pt x="1003" y="216"/>
                  </a:cubicBezTo>
                  <a:cubicBezTo>
                    <a:pt x="1000" y="213"/>
                    <a:pt x="1000" y="213"/>
                    <a:pt x="1000" y="213"/>
                  </a:cubicBezTo>
                  <a:cubicBezTo>
                    <a:pt x="996" y="208"/>
                    <a:pt x="996" y="201"/>
                    <a:pt x="1000" y="196"/>
                  </a:cubicBezTo>
                  <a:cubicBezTo>
                    <a:pt x="1005" y="192"/>
                    <a:pt x="1013" y="192"/>
                    <a:pt x="1017" y="196"/>
                  </a:cubicBezTo>
                  <a:cubicBezTo>
                    <a:pt x="1020" y="199"/>
                    <a:pt x="1020" y="199"/>
                    <a:pt x="1020" y="199"/>
                  </a:cubicBezTo>
                  <a:cubicBezTo>
                    <a:pt x="1025" y="204"/>
                    <a:pt x="1025" y="212"/>
                    <a:pt x="1020" y="216"/>
                  </a:cubicBezTo>
                  <a:cubicBezTo>
                    <a:pt x="1018" y="219"/>
                    <a:pt x="1015" y="220"/>
                    <a:pt x="1012" y="220"/>
                  </a:cubicBezTo>
                  <a:moveTo>
                    <a:pt x="96" y="219"/>
                  </a:moveTo>
                  <a:cubicBezTo>
                    <a:pt x="93" y="219"/>
                    <a:pt x="90" y="218"/>
                    <a:pt x="88" y="216"/>
                  </a:cubicBezTo>
                  <a:cubicBezTo>
                    <a:pt x="83" y="211"/>
                    <a:pt x="83" y="204"/>
                    <a:pt x="87" y="199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5" y="191"/>
                    <a:pt x="102" y="191"/>
                    <a:pt x="107" y="196"/>
                  </a:cubicBezTo>
                  <a:cubicBezTo>
                    <a:pt x="112" y="201"/>
                    <a:pt x="112" y="208"/>
                    <a:pt x="107" y="213"/>
                  </a:cubicBezTo>
                  <a:cubicBezTo>
                    <a:pt x="105" y="216"/>
                    <a:pt x="105" y="216"/>
                    <a:pt x="105" y="216"/>
                  </a:cubicBezTo>
                  <a:cubicBezTo>
                    <a:pt x="102" y="218"/>
                    <a:pt x="99" y="219"/>
                    <a:pt x="96" y="219"/>
                  </a:cubicBezTo>
                  <a:moveTo>
                    <a:pt x="968" y="179"/>
                  </a:moveTo>
                  <a:cubicBezTo>
                    <a:pt x="965" y="179"/>
                    <a:pt x="962" y="178"/>
                    <a:pt x="960" y="176"/>
                  </a:cubicBezTo>
                  <a:cubicBezTo>
                    <a:pt x="957" y="173"/>
                    <a:pt x="957" y="173"/>
                    <a:pt x="957" y="173"/>
                  </a:cubicBezTo>
                  <a:cubicBezTo>
                    <a:pt x="952" y="169"/>
                    <a:pt x="952" y="161"/>
                    <a:pt x="956" y="156"/>
                  </a:cubicBezTo>
                  <a:cubicBezTo>
                    <a:pt x="960" y="151"/>
                    <a:pt x="968" y="151"/>
                    <a:pt x="973" y="155"/>
                  </a:cubicBezTo>
                  <a:cubicBezTo>
                    <a:pt x="976" y="157"/>
                    <a:pt x="976" y="157"/>
                    <a:pt x="976" y="157"/>
                  </a:cubicBezTo>
                  <a:cubicBezTo>
                    <a:pt x="981" y="162"/>
                    <a:pt x="981" y="169"/>
                    <a:pt x="977" y="174"/>
                  </a:cubicBezTo>
                  <a:cubicBezTo>
                    <a:pt x="975" y="177"/>
                    <a:pt x="971" y="179"/>
                    <a:pt x="968" y="179"/>
                  </a:cubicBezTo>
                  <a:moveTo>
                    <a:pt x="140" y="178"/>
                  </a:moveTo>
                  <a:cubicBezTo>
                    <a:pt x="136" y="178"/>
                    <a:pt x="133" y="177"/>
                    <a:pt x="131" y="174"/>
                  </a:cubicBezTo>
                  <a:cubicBezTo>
                    <a:pt x="126" y="169"/>
                    <a:pt x="127" y="162"/>
                    <a:pt x="132" y="15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40" y="150"/>
                    <a:pt x="148" y="151"/>
                    <a:pt x="152" y="156"/>
                  </a:cubicBezTo>
                  <a:cubicBezTo>
                    <a:pt x="156" y="161"/>
                    <a:pt x="156" y="169"/>
                    <a:pt x="150" y="173"/>
                  </a:cubicBezTo>
                  <a:cubicBezTo>
                    <a:pt x="147" y="175"/>
                    <a:pt x="147" y="175"/>
                    <a:pt x="147" y="175"/>
                  </a:cubicBezTo>
                  <a:cubicBezTo>
                    <a:pt x="145" y="177"/>
                    <a:pt x="142" y="178"/>
                    <a:pt x="140" y="178"/>
                  </a:cubicBezTo>
                  <a:moveTo>
                    <a:pt x="921" y="142"/>
                  </a:moveTo>
                  <a:cubicBezTo>
                    <a:pt x="918" y="142"/>
                    <a:pt x="916" y="141"/>
                    <a:pt x="914" y="139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5" y="133"/>
                    <a:pt x="904" y="126"/>
                    <a:pt x="908" y="120"/>
                  </a:cubicBezTo>
                  <a:cubicBezTo>
                    <a:pt x="912" y="115"/>
                    <a:pt x="919" y="114"/>
                    <a:pt x="925" y="117"/>
                  </a:cubicBezTo>
                  <a:cubicBezTo>
                    <a:pt x="928" y="120"/>
                    <a:pt x="928" y="120"/>
                    <a:pt x="928" y="120"/>
                  </a:cubicBezTo>
                  <a:cubicBezTo>
                    <a:pt x="933" y="124"/>
                    <a:pt x="935" y="131"/>
                    <a:pt x="931" y="136"/>
                  </a:cubicBezTo>
                  <a:cubicBezTo>
                    <a:pt x="928" y="140"/>
                    <a:pt x="925" y="142"/>
                    <a:pt x="921" y="142"/>
                  </a:cubicBezTo>
                  <a:moveTo>
                    <a:pt x="187" y="141"/>
                  </a:moveTo>
                  <a:cubicBezTo>
                    <a:pt x="183" y="141"/>
                    <a:pt x="179" y="140"/>
                    <a:pt x="177" y="136"/>
                  </a:cubicBezTo>
                  <a:cubicBezTo>
                    <a:pt x="173" y="131"/>
                    <a:pt x="174" y="123"/>
                    <a:pt x="180" y="119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9" y="113"/>
                    <a:pt x="196" y="115"/>
                    <a:pt x="200" y="120"/>
                  </a:cubicBezTo>
                  <a:cubicBezTo>
                    <a:pt x="204" y="125"/>
                    <a:pt x="202" y="133"/>
                    <a:pt x="197" y="137"/>
                  </a:cubicBezTo>
                  <a:cubicBezTo>
                    <a:pt x="194" y="139"/>
                    <a:pt x="194" y="139"/>
                    <a:pt x="194" y="139"/>
                  </a:cubicBezTo>
                  <a:cubicBezTo>
                    <a:pt x="192" y="141"/>
                    <a:pt x="189" y="141"/>
                    <a:pt x="187" y="141"/>
                  </a:cubicBezTo>
                  <a:moveTo>
                    <a:pt x="871" y="109"/>
                  </a:moveTo>
                  <a:cubicBezTo>
                    <a:pt x="869" y="109"/>
                    <a:pt x="866" y="108"/>
                    <a:pt x="865" y="107"/>
                  </a:cubicBezTo>
                  <a:cubicBezTo>
                    <a:pt x="861" y="105"/>
                    <a:pt x="861" y="105"/>
                    <a:pt x="861" y="105"/>
                  </a:cubicBezTo>
                  <a:cubicBezTo>
                    <a:pt x="855" y="102"/>
                    <a:pt x="853" y="95"/>
                    <a:pt x="857" y="89"/>
                  </a:cubicBezTo>
                  <a:cubicBezTo>
                    <a:pt x="860" y="83"/>
                    <a:pt x="867" y="81"/>
                    <a:pt x="873" y="85"/>
                  </a:cubicBezTo>
                  <a:cubicBezTo>
                    <a:pt x="877" y="87"/>
                    <a:pt x="877" y="87"/>
                    <a:pt x="877" y="87"/>
                  </a:cubicBezTo>
                  <a:cubicBezTo>
                    <a:pt x="882" y="90"/>
                    <a:pt x="884" y="97"/>
                    <a:pt x="881" y="103"/>
                  </a:cubicBezTo>
                  <a:cubicBezTo>
                    <a:pt x="879" y="107"/>
                    <a:pt x="875" y="109"/>
                    <a:pt x="871" y="109"/>
                  </a:cubicBezTo>
                  <a:moveTo>
                    <a:pt x="237" y="109"/>
                  </a:moveTo>
                  <a:cubicBezTo>
                    <a:pt x="233" y="109"/>
                    <a:pt x="229" y="107"/>
                    <a:pt x="227" y="103"/>
                  </a:cubicBezTo>
                  <a:cubicBezTo>
                    <a:pt x="223" y="97"/>
                    <a:pt x="225" y="90"/>
                    <a:pt x="231" y="8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40" y="81"/>
                    <a:pt x="248" y="83"/>
                    <a:pt x="251" y="89"/>
                  </a:cubicBezTo>
                  <a:cubicBezTo>
                    <a:pt x="254" y="95"/>
                    <a:pt x="252" y="102"/>
                    <a:pt x="247" y="105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8"/>
                    <a:pt x="239" y="109"/>
                    <a:pt x="237" y="109"/>
                  </a:cubicBezTo>
                  <a:moveTo>
                    <a:pt x="817" y="81"/>
                  </a:moveTo>
                  <a:cubicBezTo>
                    <a:pt x="816" y="81"/>
                    <a:pt x="814" y="81"/>
                    <a:pt x="812" y="80"/>
                  </a:cubicBezTo>
                  <a:cubicBezTo>
                    <a:pt x="809" y="79"/>
                    <a:pt x="809" y="79"/>
                    <a:pt x="809" y="79"/>
                  </a:cubicBezTo>
                  <a:cubicBezTo>
                    <a:pt x="803" y="76"/>
                    <a:pt x="800" y="69"/>
                    <a:pt x="803" y="63"/>
                  </a:cubicBezTo>
                  <a:cubicBezTo>
                    <a:pt x="806" y="57"/>
                    <a:pt x="813" y="54"/>
                    <a:pt x="819" y="57"/>
                  </a:cubicBezTo>
                  <a:cubicBezTo>
                    <a:pt x="822" y="58"/>
                    <a:pt x="822" y="58"/>
                    <a:pt x="822" y="58"/>
                  </a:cubicBezTo>
                  <a:cubicBezTo>
                    <a:pt x="828" y="61"/>
                    <a:pt x="831" y="68"/>
                    <a:pt x="828" y="74"/>
                  </a:cubicBezTo>
                  <a:cubicBezTo>
                    <a:pt x="826" y="79"/>
                    <a:pt x="822" y="81"/>
                    <a:pt x="817" y="81"/>
                  </a:cubicBezTo>
                  <a:moveTo>
                    <a:pt x="290" y="81"/>
                  </a:moveTo>
                  <a:cubicBezTo>
                    <a:pt x="286" y="81"/>
                    <a:pt x="282" y="79"/>
                    <a:pt x="280" y="74"/>
                  </a:cubicBezTo>
                  <a:cubicBezTo>
                    <a:pt x="277" y="68"/>
                    <a:pt x="279" y="61"/>
                    <a:pt x="285" y="58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95" y="54"/>
                    <a:pt x="302" y="57"/>
                    <a:pt x="305" y="63"/>
                  </a:cubicBezTo>
                  <a:cubicBezTo>
                    <a:pt x="308" y="69"/>
                    <a:pt x="305" y="76"/>
                    <a:pt x="299" y="78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294" y="81"/>
                    <a:pt x="292" y="81"/>
                    <a:pt x="290" y="81"/>
                  </a:cubicBezTo>
                  <a:moveTo>
                    <a:pt x="762" y="59"/>
                  </a:moveTo>
                  <a:cubicBezTo>
                    <a:pt x="761" y="59"/>
                    <a:pt x="759" y="59"/>
                    <a:pt x="758" y="58"/>
                  </a:cubicBezTo>
                  <a:cubicBezTo>
                    <a:pt x="754" y="57"/>
                    <a:pt x="754" y="57"/>
                    <a:pt x="754" y="57"/>
                  </a:cubicBezTo>
                  <a:cubicBezTo>
                    <a:pt x="748" y="55"/>
                    <a:pt x="745" y="48"/>
                    <a:pt x="747" y="42"/>
                  </a:cubicBezTo>
                  <a:cubicBezTo>
                    <a:pt x="749" y="35"/>
                    <a:pt x="756" y="32"/>
                    <a:pt x="762" y="34"/>
                  </a:cubicBezTo>
                  <a:cubicBezTo>
                    <a:pt x="766" y="36"/>
                    <a:pt x="766" y="36"/>
                    <a:pt x="766" y="36"/>
                  </a:cubicBezTo>
                  <a:cubicBezTo>
                    <a:pt x="772" y="38"/>
                    <a:pt x="775" y="45"/>
                    <a:pt x="773" y="51"/>
                  </a:cubicBezTo>
                  <a:cubicBezTo>
                    <a:pt x="771" y="56"/>
                    <a:pt x="767" y="59"/>
                    <a:pt x="762" y="59"/>
                  </a:cubicBezTo>
                  <a:moveTo>
                    <a:pt x="346" y="59"/>
                  </a:moveTo>
                  <a:cubicBezTo>
                    <a:pt x="341" y="59"/>
                    <a:pt x="336" y="56"/>
                    <a:pt x="335" y="51"/>
                  </a:cubicBezTo>
                  <a:cubicBezTo>
                    <a:pt x="332" y="44"/>
                    <a:pt x="336" y="38"/>
                    <a:pt x="342" y="35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52" y="32"/>
                    <a:pt x="359" y="35"/>
                    <a:pt x="361" y="42"/>
                  </a:cubicBezTo>
                  <a:cubicBezTo>
                    <a:pt x="363" y="48"/>
                    <a:pt x="360" y="55"/>
                    <a:pt x="354" y="57"/>
                  </a:cubicBezTo>
                  <a:cubicBezTo>
                    <a:pt x="350" y="58"/>
                    <a:pt x="350" y="58"/>
                    <a:pt x="350" y="58"/>
                  </a:cubicBezTo>
                  <a:cubicBezTo>
                    <a:pt x="349" y="59"/>
                    <a:pt x="347" y="59"/>
                    <a:pt x="346" y="59"/>
                  </a:cubicBezTo>
                  <a:moveTo>
                    <a:pt x="704" y="42"/>
                  </a:moveTo>
                  <a:cubicBezTo>
                    <a:pt x="703" y="42"/>
                    <a:pt x="703" y="42"/>
                    <a:pt x="702" y="42"/>
                  </a:cubicBezTo>
                  <a:cubicBezTo>
                    <a:pt x="698" y="41"/>
                    <a:pt x="698" y="41"/>
                    <a:pt x="698" y="41"/>
                  </a:cubicBezTo>
                  <a:cubicBezTo>
                    <a:pt x="691" y="39"/>
                    <a:pt x="687" y="33"/>
                    <a:pt x="689" y="26"/>
                  </a:cubicBezTo>
                  <a:cubicBezTo>
                    <a:pt x="690" y="20"/>
                    <a:pt x="697" y="16"/>
                    <a:pt x="703" y="17"/>
                  </a:cubicBezTo>
                  <a:cubicBezTo>
                    <a:pt x="707" y="18"/>
                    <a:pt x="707" y="18"/>
                    <a:pt x="707" y="18"/>
                  </a:cubicBezTo>
                  <a:cubicBezTo>
                    <a:pt x="714" y="20"/>
                    <a:pt x="718" y="26"/>
                    <a:pt x="716" y="33"/>
                  </a:cubicBezTo>
                  <a:cubicBezTo>
                    <a:pt x="715" y="38"/>
                    <a:pt x="710" y="42"/>
                    <a:pt x="704" y="42"/>
                  </a:cubicBezTo>
                  <a:moveTo>
                    <a:pt x="403" y="42"/>
                  </a:moveTo>
                  <a:cubicBezTo>
                    <a:pt x="398" y="42"/>
                    <a:pt x="393" y="38"/>
                    <a:pt x="392" y="33"/>
                  </a:cubicBezTo>
                  <a:cubicBezTo>
                    <a:pt x="390" y="26"/>
                    <a:pt x="394" y="20"/>
                    <a:pt x="401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11" y="16"/>
                    <a:pt x="417" y="20"/>
                    <a:pt x="419" y="26"/>
                  </a:cubicBezTo>
                  <a:cubicBezTo>
                    <a:pt x="421" y="33"/>
                    <a:pt x="417" y="39"/>
                    <a:pt x="410" y="41"/>
                  </a:cubicBezTo>
                  <a:cubicBezTo>
                    <a:pt x="406" y="41"/>
                    <a:pt x="406" y="41"/>
                    <a:pt x="406" y="41"/>
                  </a:cubicBezTo>
                  <a:cubicBezTo>
                    <a:pt x="405" y="42"/>
                    <a:pt x="404" y="42"/>
                    <a:pt x="403" y="42"/>
                  </a:cubicBezTo>
                  <a:moveTo>
                    <a:pt x="646" y="31"/>
                  </a:moveTo>
                  <a:cubicBezTo>
                    <a:pt x="645" y="31"/>
                    <a:pt x="644" y="30"/>
                    <a:pt x="644" y="30"/>
                  </a:cubicBezTo>
                  <a:cubicBezTo>
                    <a:pt x="640" y="30"/>
                    <a:pt x="640" y="30"/>
                    <a:pt x="640" y="30"/>
                  </a:cubicBezTo>
                  <a:cubicBezTo>
                    <a:pt x="633" y="29"/>
                    <a:pt x="629" y="23"/>
                    <a:pt x="630" y="16"/>
                  </a:cubicBezTo>
                  <a:cubicBezTo>
                    <a:pt x="631" y="10"/>
                    <a:pt x="637" y="5"/>
                    <a:pt x="643" y="6"/>
                  </a:cubicBezTo>
                  <a:cubicBezTo>
                    <a:pt x="647" y="7"/>
                    <a:pt x="647" y="7"/>
                    <a:pt x="647" y="7"/>
                  </a:cubicBezTo>
                  <a:cubicBezTo>
                    <a:pt x="654" y="8"/>
                    <a:pt x="658" y="14"/>
                    <a:pt x="657" y="20"/>
                  </a:cubicBezTo>
                  <a:cubicBezTo>
                    <a:pt x="657" y="26"/>
                    <a:pt x="651" y="31"/>
                    <a:pt x="646" y="31"/>
                  </a:cubicBezTo>
                  <a:moveTo>
                    <a:pt x="462" y="30"/>
                  </a:moveTo>
                  <a:cubicBezTo>
                    <a:pt x="456" y="30"/>
                    <a:pt x="451" y="26"/>
                    <a:pt x="450" y="20"/>
                  </a:cubicBezTo>
                  <a:cubicBezTo>
                    <a:pt x="449" y="14"/>
                    <a:pt x="454" y="8"/>
                    <a:pt x="461" y="7"/>
                  </a:cubicBezTo>
                  <a:cubicBezTo>
                    <a:pt x="465" y="6"/>
                    <a:pt x="465" y="6"/>
                    <a:pt x="465" y="6"/>
                  </a:cubicBezTo>
                  <a:cubicBezTo>
                    <a:pt x="471" y="5"/>
                    <a:pt x="477" y="10"/>
                    <a:pt x="478" y="16"/>
                  </a:cubicBezTo>
                  <a:cubicBezTo>
                    <a:pt x="479" y="23"/>
                    <a:pt x="474" y="29"/>
                    <a:pt x="468" y="30"/>
                  </a:cubicBezTo>
                  <a:cubicBezTo>
                    <a:pt x="464" y="30"/>
                    <a:pt x="464" y="30"/>
                    <a:pt x="464" y="30"/>
                  </a:cubicBezTo>
                  <a:cubicBezTo>
                    <a:pt x="463" y="30"/>
                    <a:pt x="463" y="30"/>
                    <a:pt x="462" y="30"/>
                  </a:cubicBezTo>
                  <a:moveTo>
                    <a:pt x="586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1" y="25"/>
                    <a:pt x="581" y="25"/>
                    <a:pt x="581" y="25"/>
                  </a:cubicBezTo>
                  <a:cubicBezTo>
                    <a:pt x="575" y="24"/>
                    <a:pt x="570" y="19"/>
                    <a:pt x="570" y="12"/>
                  </a:cubicBezTo>
                  <a:cubicBezTo>
                    <a:pt x="570" y="5"/>
                    <a:pt x="576" y="0"/>
                    <a:pt x="582" y="1"/>
                  </a:cubicBezTo>
                  <a:cubicBezTo>
                    <a:pt x="586" y="1"/>
                    <a:pt x="586" y="1"/>
                    <a:pt x="586" y="1"/>
                  </a:cubicBezTo>
                  <a:cubicBezTo>
                    <a:pt x="593" y="1"/>
                    <a:pt x="598" y="7"/>
                    <a:pt x="598" y="13"/>
                  </a:cubicBezTo>
                  <a:cubicBezTo>
                    <a:pt x="597" y="20"/>
                    <a:pt x="592" y="25"/>
                    <a:pt x="586" y="25"/>
                  </a:cubicBezTo>
                  <a:moveTo>
                    <a:pt x="522" y="25"/>
                  </a:moveTo>
                  <a:cubicBezTo>
                    <a:pt x="515" y="25"/>
                    <a:pt x="510" y="20"/>
                    <a:pt x="510" y="13"/>
                  </a:cubicBezTo>
                  <a:cubicBezTo>
                    <a:pt x="510" y="7"/>
                    <a:pt x="515" y="1"/>
                    <a:pt x="521" y="1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32" y="0"/>
                    <a:pt x="538" y="5"/>
                    <a:pt x="538" y="12"/>
                  </a:cubicBezTo>
                  <a:cubicBezTo>
                    <a:pt x="538" y="19"/>
                    <a:pt x="533" y="24"/>
                    <a:pt x="526" y="24"/>
                  </a:cubicBezTo>
                  <a:cubicBezTo>
                    <a:pt x="522" y="25"/>
                    <a:pt x="522" y="25"/>
                    <a:pt x="522" y="25"/>
                  </a:cubicBezTo>
                  <a:cubicBezTo>
                    <a:pt x="522" y="25"/>
                    <a:pt x="522" y="25"/>
                    <a:pt x="522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001" y="3086"/>
              <a:ext cx="39" cy="42"/>
            </a:xfrm>
            <a:custGeom>
              <a:avLst/>
              <a:gdLst>
                <a:gd name="T0" fmla="*/ 26 w 26"/>
                <a:gd name="T1" fmla="*/ 28 h 28"/>
                <a:gd name="T2" fmla="*/ 12 w 26"/>
                <a:gd name="T3" fmla="*/ 28 h 28"/>
                <a:gd name="T4" fmla="*/ 0 w 26"/>
                <a:gd name="T5" fmla="*/ 15 h 28"/>
                <a:gd name="T6" fmla="*/ 5 w 26"/>
                <a:gd name="T7" fmla="*/ 5 h 28"/>
                <a:gd name="T8" fmla="*/ 14 w 26"/>
                <a:gd name="T9" fmla="*/ 0 h 28"/>
                <a:gd name="T10" fmla="*/ 26 w 26"/>
                <a:gd name="T11" fmla="*/ 13 h 28"/>
                <a:gd name="T12" fmla="*/ 26 w 26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22"/>
                    <a:pt x="0" y="15"/>
                  </a:cubicBezTo>
                  <a:cubicBezTo>
                    <a:pt x="0" y="11"/>
                    <a:pt x="2" y="7"/>
                    <a:pt x="5" y="5"/>
                  </a:cubicBezTo>
                  <a:cubicBezTo>
                    <a:pt x="7" y="2"/>
                    <a:pt x="11" y="0"/>
                    <a:pt x="14" y="0"/>
                  </a:cubicBezTo>
                  <a:cubicBezTo>
                    <a:pt x="21" y="0"/>
                    <a:pt x="26" y="7"/>
                    <a:pt x="26" y="13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469" y="3092"/>
              <a:ext cx="1488" cy="36"/>
            </a:xfrm>
            <a:custGeom>
              <a:avLst/>
              <a:gdLst>
                <a:gd name="T0" fmla="*/ 972 w 988"/>
                <a:gd name="T1" fmla="*/ 24 h 24"/>
                <a:gd name="T2" fmla="*/ 972 w 988"/>
                <a:gd name="T3" fmla="*/ 0 h 24"/>
                <a:gd name="T4" fmla="*/ 988 w 988"/>
                <a:gd name="T5" fmla="*/ 12 h 24"/>
                <a:gd name="T6" fmla="*/ 916 w 988"/>
                <a:gd name="T7" fmla="*/ 24 h 24"/>
                <a:gd name="T8" fmla="*/ 900 w 988"/>
                <a:gd name="T9" fmla="*/ 12 h 24"/>
                <a:gd name="T10" fmla="*/ 916 w 988"/>
                <a:gd name="T11" fmla="*/ 0 h 24"/>
                <a:gd name="T12" fmla="*/ 916 w 988"/>
                <a:gd name="T13" fmla="*/ 24 h 24"/>
                <a:gd name="T14" fmla="*/ 852 w 988"/>
                <a:gd name="T15" fmla="*/ 24 h 24"/>
                <a:gd name="T16" fmla="*/ 852 w 988"/>
                <a:gd name="T17" fmla="*/ 0 h 24"/>
                <a:gd name="T18" fmla="*/ 868 w 988"/>
                <a:gd name="T19" fmla="*/ 12 h 24"/>
                <a:gd name="T20" fmla="*/ 796 w 988"/>
                <a:gd name="T21" fmla="*/ 24 h 24"/>
                <a:gd name="T22" fmla="*/ 780 w 988"/>
                <a:gd name="T23" fmla="*/ 12 h 24"/>
                <a:gd name="T24" fmla="*/ 796 w 988"/>
                <a:gd name="T25" fmla="*/ 0 h 24"/>
                <a:gd name="T26" fmla="*/ 796 w 988"/>
                <a:gd name="T27" fmla="*/ 24 h 24"/>
                <a:gd name="T28" fmla="*/ 732 w 988"/>
                <a:gd name="T29" fmla="*/ 24 h 24"/>
                <a:gd name="T30" fmla="*/ 732 w 988"/>
                <a:gd name="T31" fmla="*/ 0 h 24"/>
                <a:gd name="T32" fmla="*/ 748 w 988"/>
                <a:gd name="T33" fmla="*/ 12 h 24"/>
                <a:gd name="T34" fmla="*/ 676 w 988"/>
                <a:gd name="T35" fmla="*/ 24 h 24"/>
                <a:gd name="T36" fmla="*/ 660 w 988"/>
                <a:gd name="T37" fmla="*/ 12 h 24"/>
                <a:gd name="T38" fmla="*/ 676 w 988"/>
                <a:gd name="T39" fmla="*/ 0 h 24"/>
                <a:gd name="T40" fmla="*/ 676 w 988"/>
                <a:gd name="T41" fmla="*/ 24 h 24"/>
                <a:gd name="T42" fmla="*/ 612 w 988"/>
                <a:gd name="T43" fmla="*/ 24 h 24"/>
                <a:gd name="T44" fmla="*/ 612 w 988"/>
                <a:gd name="T45" fmla="*/ 0 h 24"/>
                <a:gd name="T46" fmla="*/ 628 w 988"/>
                <a:gd name="T47" fmla="*/ 12 h 24"/>
                <a:gd name="T48" fmla="*/ 556 w 988"/>
                <a:gd name="T49" fmla="*/ 24 h 24"/>
                <a:gd name="T50" fmla="*/ 540 w 988"/>
                <a:gd name="T51" fmla="*/ 12 h 24"/>
                <a:gd name="T52" fmla="*/ 556 w 988"/>
                <a:gd name="T53" fmla="*/ 0 h 24"/>
                <a:gd name="T54" fmla="*/ 556 w 988"/>
                <a:gd name="T55" fmla="*/ 24 h 24"/>
                <a:gd name="T56" fmla="*/ 492 w 988"/>
                <a:gd name="T57" fmla="*/ 24 h 24"/>
                <a:gd name="T58" fmla="*/ 492 w 988"/>
                <a:gd name="T59" fmla="*/ 0 h 24"/>
                <a:gd name="T60" fmla="*/ 508 w 988"/>
                <a:gd name="T61" fmla="*/ 12 h 24"/>
                <a:gd name="T62" fmla="*/ 436 w 988"/>
                <a:gd name="T63" fmla="*/ 24 h 24"/>
                <a:gd name="T64" fmla="*/ 420 w 988"/>
                <a:gd name="T65" fmla="*/ 12 h 24"/>
                <a:gd name="T66" fmla="*/ 436 w 988"/>
                <a:gd name="T67" fmla="*/ 0 h 24"/>
                <a:gd name="T68" fmla="*/ 436 w 988"/>
                <a:gd name="T69" fmla="*/ 24 h 24"/>
                <a:gd name="T70" fmla="*/ 372 w 988"/>
                <a:gd name="T71" fmla="*/ 24 h 24"/>
                <a:gd name="T72" fmla="*/ 372 w 988"/>
                <a:gd name="T73" fmla="*/ 0 h 24"/>
                <a:gd name="T74" fmla="*/ 388 w 988"/>
                <a:gd name="T75" fmla="*/ 12 h 24"/>
                <a:gd name="T76" fmla="*/ 316 w 988"/>
                <a:gd name="T77" fmla="*/ 24 h 24"/>
                <a:gd name="T78" fmla="*/ 300 w 988"/>
                <a:gd name="T79" fmla="*/ 12 h 24"/>
                <a:gd name="T80" fmla="*/ 316 w 988"/>
                <a:gd name="T81" fmla="*/ 0 h 24"/>
                <a:gd name="T82" fmla="*/ 316 w 988"/>
                <a:gd name="T83" fmla="*/ 24 h 24"/>
                <a:gd name="T84" fmla="*/ 252 w 988"/>
                <a:gd name="T85" fmla="*/ 24 h 24"/>
                <a:gd name="T86" fmla="*/ 252 w 988"/>
                <a:gd name="T87" fmla="*/ 0 h 24"/>
                <a:gd name="T88" fmla="*/ 268 w 988"/>
                <a:gd name="T89" fmla="*/ 12 h 24"/>
                <a:gd name="T90" fmla="*/ 196 w 988"/>
                <a:gd name="T91" fmla="*/ 24 h 24"/>
                <a:gd name="T92" fmla="*/ 180 w 988"/>
                <a:gd name="T93" fmla="*/ 12 h 24"/>
                <a:gd name="T94" fmla="*/ 196 w 988"/>
                <a:gd name="T95" fmla="*/ 0 h 24"/>
                <a:gd name="T96" fmla="*/ 196 w 988"/>
                <a:gd name="T97" fmla="*/ 24 h 24"/>
                <a:gd name="T98" fmla="*/ 132 w 988"/>
                <a:gd name="T99" fmla="*/ 24 h 24"/>
                <a:gd name="T100" fmla="*/ 132 w 988"/>
                <a:gd name="T101" fmla="*/ 0 h 24"/>
                <a:gd name="T102" fmla="*/ 148 w 988"/>
                <a:gd name="T103" fmla="*/ 12 h 24"/>
                <a:gd name="T104" fmla="*/ 76 w 988"/>
                <a:gd name="T105" fmla="*/ 24 h 24"/>
                <a:gd name="T106" fmla="*/ 60 w 988"/>
                <a:gd name="T107" fmla="*/ 12 h 24"/>
                <a:gd name="T108" fmla="*/ 76 w 988"/>
                <a:gd name="T109" fmla="*/ 0 h 24"/>
                <a:gd name="T110" fmla="*/ 76 w 988"/>
                <a:gd name="T111" fmla="*/ 24 h 24"/>
                <a:gd name="T112" fmla="*/ 12 w 988"/>
                <a:gd name="T113" fmla="*/ 24 h 24"/>
                <a:gd name="T114" fmla="*/ 12 w 988"/>
                <a:gd name="T115" fmla="*/ 0 h 24"/>
                <a:gd name="T116" fmla="*/ 28 w 988"/>
                <a:gd name="T1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8" h="24">
                  <a:moveTo>
                    <a:pt x="976" y="24"/>
                  </a:moveTo>
                  <a:cubicBezTo>
                    <a:pt x="972" y="24"/>
                    <a:pt x="972" y="24"/>
                    <a:pt x="972" y="24"/>
                  </a:cubicBezTo>
                  <a:cubicBezTo>
                    <a:pt x="965" y="24"/>
                    <a:pt x="960" y="19"/>
                    <a:pt x="960" y="12"/>
                  </a:cubicBezTo>
                  <a:cubicBezTo>
                    <a:pt x="960" y="5"/>
                    <a:pt x="965" y="0"/>
                    <a:pt x="972" y="0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83" y="0"/>
                    <a:pt x="988" y="5"/>
                    <a:pt x="988" y="12"/>
                  </a:cubicBezTo>
                  <a:cubicBezTo>
                    <a:pt x="988" y="19"/>
                    <a:pt x="983" y="24"/>
                    <a:pt x="976" y="24"/>
                  </a:cubicBezTo>
                  <a:moveTo>
                    <a:pt x="916" y="24"/>
                  </a:moveTo>
                  <a:cubicBezTo>
                    <a:pt x="912" y="24"/>
                    <a:pt x="912" y="24"/>
                    <a:pt x="912" y="24"/>
                  </a:cubicBezTo>
                  <a:cubicBezTo>
                    <a:pt x="905" y="24"/>
                    <a:pt x="900" y="19"/>
                    <a:pt x="900" y="12"/>
                  </a:cubicBezTo>
                  <a:cubicBezTo>
                    <a:pt x="900" y="5"/>
                    <a:pt x="905" y="0"/>
                    <a:pt x="912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0"/>
                    <a:pt x="928" y="5"/>
                    <a:pt x="928" y="12"/>
                  </a:cubicBezTo>
                  <a:cubicBezTo>
                    <a:pt x="928" y="19"/>
                    <a:pt x="923" y="24"/>
                    <a:pt x="916" y="24"/>
                  </a:cubicBezTo>
                  <a:moveTo>
                    <a:pt x="856" y="24"/>
                  </a:moveTo>
                  <a:cubicBezTo>
                    <a:pt x="852" y="24"/>
                    <a:pt x="852" y="24"/>
                    <a:pt x="852" y="24"/>
                  </a:cubicBezTo>
                  <a:cubicBezTo>
                    <a:pt x="845" y="24"/>
                    <a:pt x="840" y="19"/>
                    <a:pt x="840" y="12"/>
                  </a:cubicBezTo>
                  <a:cubicBezTo>
                    <a:pt x="840" y="5"/>
                    <a:pt x="845" y="0"/>
                    <a:pt x="852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63" y="0"/>
                    <a:pt x="868" y="5"/>
                    <a:pt x="868" y="12"/>
                  </a:cubicBezTo>
                  <a:cubicBezTo>
                    <a:pt x="868" y="19"/>
                    <a:pt x="863" y="24"/>
                    <a:pt x="856" y="24"/>
                  </a:cubicBezTo>
                  <a:moveTo>
                    <a:pt x="796" y="24"/>
                  </a:moveTo>
                  <a:cubicBezTo>
                    <a:pt x="792" y="24"/>
                    <a:pt x="792" y="24"/>
                    <a:pt x="792" y="24"/>
                  </a:cubicBezTo>
                  <a:cubicBezTo>
                    <a:pt x="785" y="24"/>
                    <a:pt x="780" y="19"/>
                    <a:pt x="780" y="12"/>
                  </a:cubicBezTo>
                  <a:cubicBezTo>
                    <a:pt x="780" y="5"/>
                    <a:pt x="785" y="0"/>
                    <a:pt x="792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3" y="0"/>
                    <a:pt x="808" y="5"/>
                    <a:pt x="808" y="12"/>
                  </a:cubicBezTo>
                  <a:cubicBezTo>
                    <a:pt x="808" y="19"/>
                    <a:pt x="803" y="24"/>
                    <a:pt x="796" y="24"/>
                  </a:cubicBezTo>
                  <a:moveTo>
                    <a:pt x="736" y="24"/>
                  </a:moveTo>
                  <a:cubicBezTo>
                    <a:pt x="732" y="24"/>
                    <a:pt x="732" y="24"/>
                    <a:pt x="732" y="24"/>
                  </a:cubicBezTo>
                  <a:cubicBezTo>
                    <a:pt x="725" y="24"/>
                    <a:pt x="720" y="19"/>
                    <a:pt x="720" y="12"/>
                  </a:cubicBezTo>
                  <a:cubicBezTo>
                    <a:pt x="720" y="5"/>
                    <a:pt x="725" y="0"/>
                    <a:pt x="732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3" y="0"/>
                    <a:pt x="748" y="5"/>
                    <a:pt x="748" y="12"/>
                  </a:cubicBezTo>
                  <a:cubicBezTo>
                    <a:pt x="748" y="19"/>
                    <a:pt x="743" y="24"/>
                    <a:pt x="736" y="24"/>
                  </a:cubicBezTo>
                  <a:moveTo>
                    <a:pt x="676" y="24"/>
                  </a:moveTo>
                  <a:cubicBezTo>
                    <a:pt x="672" y="24"/>
                    <a:pt x="672" y="24"/>
                    <a:pt x="672" y="24"/>
                  </a:cubicBezTo>
                  <a:cubicBezTo>
                    <a:pt x="665" y="24"/>
                    <a:pt x="660" y="19"/>
                    <a:pt x="660" y="12"/>
                  </a:cubicBezTo>
                  <a:cubicBezTo>
                    <a:pt x="660" y="5"/>
                    <a:pt x="665" y="0"/>
                    <a:pt x="672" y="0"/>
                  </a:cubicBezTo>
                  <a:cubicBezTo>
                    <a:pt x="676" y="0"/>
                    <a:pt x="676" y="0"/>
                    <a:pt x="676" y="0"/>
                  </a:cubicBezTo>
                  <a:cubicBezTo>
                    <a:pt x="683" y="0"/>
                    <a:pt x="688" y="5"/>
                    <a:pt x="688" y="12"/>
                  </a:cubicBezTo>
                  <a:cubicBezTo>
                    <a:pt x="688" y="19"/>
                    <a:pt x="683" y="24"/>
                    <a:pt x="676" y="24"/>
                  </a:cubicBezTo>
                  <a:moveTo>
                    <a:pt x="616" y="24"/>
                  </a:moveTo>
                  <a:cubicBezTo>
                    <a:pt x="612" y="24"/>
                    <a:pt x="612" y="24"/>
                    <a:pt x="612" y="24"/>
                  </a:cubicBezTo>
                  <a:cubicBezTo>
                    <a:pt x="605" y="24"/>
                    <a:pt x="600" y="19"/>
                    <a:pt x="600" y="12"/>
                  </a:cubicBezTo>
                  <a:cubicBezTo>
                    <a:pt x="600" y="5"/>
                    <a:pt x="605" y="0"/>
                    <a:pt x="612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23" y="0"/>
                    <a:pt x="628" y="5"/>
                    <a:pt x="628" y="12"/>
                  </a:cubicBezTo>
                  <a:cubicBezTo>
                    <a:pt x="628" y="19"/>
                    <a:pt x="623" y="24"/>
                    <a:pt x="616" y="24"/>
                  </a:cubicBezTo>
                  <a:moveTo>
                    <a:pt x="556" y="24"/>
                  </a:moveTo>
                  <a:cubicBezTo>
                    <a:pt x="552" y="24"/>
                    <a:pt x="552" y="24"/>
                    <a:pt x="552" y="24"/>
                  </a:cubicBezTo>
                  <a:cubicBezTo>
                    <a:pt x="545" y="24"/>
                    <a:pt x="540" y="19"/>
                    <a:pt x="540" y="12"/>
                  </a:cubicBezTo>
                  <a:cubicBezTo>
                    <a:pt x="540" y="5"/>
                    <a:pt x="545" y="0"/>
                    <a:pt x="552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moveTo>
                    <a:pt x="496" y="24"/>
                  </a:moveTo>
                  <a:cubicBezTo>
                    <a:pt x="492" y="24"/>
                    <a:pt x="492" y="24"/>
                    <a:pt x="492" y="24"/>
                  </a:cubicBezTo>
                  <a:cubicBezTo>
                    <a:pt x="485" y="24"/>
                    <a:pt x="480" y="19"/>
                    <a:pt x="480" y="12"/>
                  </a:cubicBezTo>
                  <a:cubicBezTo>
                    <a:pt x="480" y="5"/>
                    <a:pt x="485" y="0"/>
                    <a:pt x="492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503" y="0"/>
                    <a:pt x="508" y="5"/>
                    <a:pt x="508" y="12"/>
                  </a:cubicBezTo>
                  <a:cubicBezTo>
                    <a:pt x="508" y="19"/>
                    <a:pt x="503" y="24"/>
                    <a:pt x="496" y="24"/>
                  </a:cubicBezTo>
                  <a:moveTo>
                    <a:pt x="436" y="24"/>
                  </a:moveTo>
                  <a:cubicBezTo>
                    <a:pt x="432" y="24"/>
                    <a:pt x="432" y="24"/>
                    <a:pt x="432" y="24"/>
                  </a:cubicBezTo>
                  <a:cubicBezTo>
                    <a:pt x="425" y="24"/>
                    <a:pt x="420" y="19"/>
                    <a:pt x="420" y="12"/>
                  </a:cubicBezTo>
                  <a:cubicBezTo>
                    <a:pt x="420" y="5"/>
                    <a:pt x="425" y="0"/>
                    <a:pt x="432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43" y="0"/>
                    <a:pt x="448" y="5"/>
                    <a:pt x="448" y="12"/>
                  </a:cubicBezTo>
                  <a:cubicBezTo>
                    <a:pt x="448" y="19"/>
                    <a:pt x="443" y="24"/>
                    <a:pt x="436" y="24"/>
                  </a:cubicBezTo>
                  <a:moveTo>
                    <a:pt x="376" y="24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65" y="24"/>
                    <a:pt x="360" y="19"/>
                    <a:pt x="360" y="12"/>
                  </a:cubicBezTo>
                  <a:cubicBezTo>
                    <a:pt x="360" y="5"/>
                    <a:pt x="365" y="0"/>
                    <a:pt x="37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3" y="0"/>
                    <a:pt x="388" y="5"/>
                    <a:pt x="388" y="12"/>
                  </a:cubicBezTo>
                  <a:cubicBezTo>
                    <a:pt x="388" y="19"/>
                    <a:pt x="383" y="24"/>
                    <a:pt x="376" y="24"/>
                  </a:cubicBezTo>
                  <a:moveTo>
                    <a:pt x="316" y="24"/>
                  </a:moveTo>
                  <a:cubicBezTo>
                    <a:pt x="312" y="24"/>
                    <a:pt x="312" y="24"/>
                    <a:pt x="312" y="24"/>
                  </a:cubicBezTo>
                  <a:cubicBezTo>
                    <a:pt x="305" y="24"/>
                    <a:pt x="300" y="19"/>
                    <a:pt x="300" y="12"/>
                  </a:cubicBezTo>
                  <a:cubicBezTo>
                    <a:pt x="300" y="5"/>
                    <a:pt x="305" y="0"/>
                    <a:pt x="312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23" y="0"/>
                    <a:pt x="328" y="5"/>
                    <a:pt x="328" y="12"/>
                  </a:cubicBezTo>
                  <a:cubicBezTo>
                    <a:pt x="328" y="19"/>
                    <a:pt x="323" y="24"/>
                    <a:pt x="316" y="24"/>
                  </a:cubicBezTo>
                  <a:moveTo>
                    <a:pt x="256" y="24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45" y="24"/>
                    <a:pt x="240" y="19"/>
                    <a:pt x="240" y="12"/>
                  </a:cubicBezTo>
                  <a:cubicBezTo>
                    <a:pt x="240" y="5"/>
                    <a:pt x="245" y="0"/>
                    <a:pt x="252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63" y="0"/>
                    <a:pt x="268" y="5"/>
                    <a:pt x="268" y="12"/>
                  </a:cubicBezTo>
                  <a:cubicBezTo>
                    <a:pt x="268" y="19"/>
                    <a:pt x="263" y="24"/>
                    <a:pt x="256" y="24"/>
                  </a:cubicBezTo>
                  <a:moveTo>
                    <a:pt x="196" y="24"/>
                  </a:moveTo>
                  <a:cubicBezTo>
                    <a:pt x="192" y="24"/>
                    <a:pt x="192" y="24"/>
                    <a:pt x="192" y="24"/>
                  </a:cubicBezTo>
                  <a:cubicBezTo>
                    <a:pt x="185" y="24"/>
                    <a:pt x="180" y="19"/>
                    <a:pt x="180" y="12"/>
                  </a:cubicBezTo>
                  <a:cubicBezTo>
                    <a:pt x="180" y="5"/>
                    <a:pt x="185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8" y="5"/>
                    <a:pt x="208" y="12"/>
                  </a:cubicBezTo>
                  <a:cubicBezTo>
                    <a:pt x="208" y="19"/>
                    <a:pt x="203" y="24"/>
                    <a:pt x="196" y="24"/>
                  </a:cubicBezTo>
                  <a:moveTo>
                    <a:pt x="136" y="24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25" y="24"/>
                    <a:pt x="120" y="19"/>
                    <a:pt x="120" y="12"/>
                  </a:cubicBezTo>
                  <a:cubicBezTo>
                    <a:pt x="120" y="5"/>
                    <a:pt x="125" y="0"/>
                    <a:pt x="13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8" y="5"/>
                    <a:pt x="148" y="12"/>
                  </a:cubicBezTo>
                  <a:cubicBezTo>
                    <a:pt x="148" y="19"/>
                    <a:pt x="143" y="24"/>
                    <a:pt x="136" y="24"/>
                  </a:cubicBezTo>
                  <a:moveTo>
                    <a:pt x="76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65" y="24"/>
                    <a:pt x="60" y="19"/>
                    <a:pt x="60" y="12"/>
                  </a:cubicBezTo>
                  <a:cubicBezTo>
                    <a:pt x="60" y="5"/>
                    <a:pt x="65" y="0"/>
                    <a:pt x="7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8" y="5"/>
                    <a:pt x="88" y="12"/>
                  </a:cubicBezTo>
                  <a:cubicBezTo>
                    <a:pt x="88" y="19"/>
                    <a:pt x="83" y="24"/>
                    <a:pt x="76" y="24"/>
                  </a:cubicBezTo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8" y="5"/>
                    <a:pt x="28" y="12"/>
                  </a:cubicBezTo>
                  <a:cubicBezTo>
                    <a:pt x="28" y="19"/>
                    <a:pt x="23" y="24"/>
                    <a:pt x="1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515" y="619"/>
              <a:ext cx="1418" cy="2509"/>
            </a:xfrm>
            <a:custGeom>
              <a:avLst/>
              <a:gdLst>
                <a:gd name="T0" fmla="*/ 29 w 941"/>
                <a:gd name="T1" fmla="*/ 1653 h 1665"/>
                <a:gd name="T2" fmla="*/ 45 w 941"/>
                <a:gd name="T3" fmla="*/ 1641 h 1665"/>
                <a:gd name="T4" fmla="*/ 45 w 941"/>
                <a:gd name="T5" fmla="*/ 1665 h 1665"/>
                <a:gd name="T6" fmla="*/ 101 w 941"/>
                <a:gd name="T7" fmla="*/ 1665 h 1665"/>
                <a:gd name="T8" fmla="*/ 101 w 941"/>
                <a:gd name="T9" fmla="*/ 1641 h 1665"/>
                <a:gd name="T10" fmla="*/ 117 w 941"/>
                <a:gd name="T11" fmla="*/ 1653 h 1665"/>
                <a:gd name="T12" fmla="*/ 101 w 941"/>
                <a:gd name="T13" fmla="*/ 1665 h 1665"/>
                <a:gd name="T14" fmla="*/ 149 w 941"/>
                <a:gd name="T15" fmla="*/ 1653 h 1665"/>
                <a:gd name="T16" fmla="*/ 165 w 941"/>
                <a:gd name="T17" fmla="*/ 1641 h 1665"/>
                <a:gd name="T18" fmla="*/ 165 w 941"/>
                <a:gd name="T19" fmla="*/ 1665 h 1665"/>
                <a:gd name="T20" fmla="*/ 221 w 941"/>
                <a:gd name="T21" fmla="*/ 1665 h 1665"/>
                <a:gd name="T22" fmla="*/ 221 w 941"/>
                <a:gd name="T23" fmla="*/ 1641 h 1665"/>
                <a:gd name="T24" fmla="*/ 237 w 941"/>
                <a:gd name="T25" fmla="*/ 1653 h 1665"/>
                <a:gd name="T26" fmla="*/ 221 w 941"/>
                <a:gd name="T27" fmla="*/ 1665 h 1665"/>
                <a:gd name="T28" fmla="*/ 269 w 941"/>
                <a:gd name="T29" fmla="*/ 1653 h 1665"/>
                <a:gd name="T30" fmla="*/ 285 w 941"/>
                <a:gd name="T31" fmla="*/ 1641 h 1665"/>
                <a:gd name="T32" fmla="*/ 285 w 941"/>
                <a:gd name="T33" fmla="*/ 1665 h 1665"/>
                <a:gd name="T34" fmla="*/ 341 w 941"/>
                <a:gd name="T35" fmla="*/ 1665 h 1665"/>
                <a:gd name="T36" fmla="*/ 341 w 941"/>
                <a:gd name="T37" fmla="*/ 1641 h 1665"/>
                <a:gd name="T38" fmla="*/ 357 w 941"/>
                <a:gd name="T39" fmla="*/ 1653 h 1665"/>
                <a:gd name="T40" fmla="*/ 341 w 941"/>
                <a:gd name="T41" fmla="*/ 1665 h 1665"/>
                <a:gd name="T42" fmla="*/ 389 w 941"/>
                <a:gd name="T43" fmla="*/ 1653 h 1665"/>
                <a:gd name="T44" fmla="*/ 405 w 941"/>
                <a:gd name="T45" fmla="*/ 1641 h 1665"/>
                <a:gd name="T46" fmla="*/ 405 w 941"/>
                <a:gd name="T47" fmla="*/ 1665 h 1665"/>
                <a:gd name="T48" fmla="*/ 461 w 941"/>
                <a:gd name="T49" fmla="*/ 1665 h 1665"/>
                <a:gd name="T50" fmla="*/ 461 w 941"/>
                <a:gd name="T51" fmla="*/ 1641 h 1665"/>
                <a:gd name="T52" fmla="*/ 477 w 941"/>
                <a:gd name="T53" fmla="*/ 1653 h 1665"/>
                <a:gd name="T54" fmla="*/ 461 w 941"/>
                <a:gd name="T55" fmla="*/ 1665 h 1665"/>
                <a:gd name="T56" fmla="*/ 509 w 941"/>
                <a:gd name="T57" fmla="*/ 1653 h 1665"/>
                <a:gd name="T58" fmla="*/ 525 w 941"/>
                <a:gd name="T59" fmla="*/ 1641 h 1665"/>
                <a:gd name="T60" fmla="*/ 525 w 941"/>
                <a:gd name="T61" fmla="*/ 1665 h 1665"/>
                <a:gd name="T62" fmla="*/ 581 w 941"/>
                <a:gd name="T63" fmla="*/ 1665 h 1665"/>
                <a:gd name="T64" fmla="*/ 581 w 941"/>
                <a:gd name="T65" fmla="*/ 1641 h 1665"/>
                <a:gd name="T66" fmla="*/ 597 w 941"/>
                <a:gd name="T67" fmla="*/ 1653 h 1665"/>
                <a:gd name="T68" fmla="*/ 581 w 941"/>
                <a:gd name="T69" fmla="*/ 1665 h 1665"/>
                <a:gd name="T70" fmla="*/ 629 w 941"/>
                <a:gd name="T71" fmla="*/ 1653 h 1665"/>
                <a:gd name="T72" fmla="*/ 645 w 941"/>
                <a:gd name="T73" fmla="*/ 1641 h 1665"/>
                <a:gd name="T74" fmla="*/ 645 w 941"/>
                <a:gd name="T75" fmla="*/ 1665 h 1665"/>
                <a:gd name="T76" fmla="*/ 701 w 941"/>
                <a:gd name="T77" fmla="*/ 1665 h 1665"/>
                <a:gd name="T78" fmla="*/ 701 w 941"/>
                <a:gd name="T79" fmla="*/ 1641 h 1665"/>
                <a:gd name="T80" fmla="*/ 717 w 941"/>
                <a:gd name="T81" fmla="*/ 1653 h 1665"/>
                <a:gd name="T82" fmla="*/ 701 w 941"/>
                <a:gd name="T83" fmla="*/ 1665 h 1665"/>
                <a:gd name="T84" fmla="*/ 749 w 941"/>
                <a:gd name="T85" fmla="*/ 1653 h 1665"/>
                <a:gd name="T86" fmla="*/ 765 w 941"/>
                <a:gd name="T87" fmla="*/ 1641 h 1665"/>
                <a:gd name="T88" fmla="*/ 765 w 941"/>
                <a:gd name="T89" fmla="*/ 1665 h 1665"/>
                <a:gd name="T90" fmla="*/ 821 w 941"/>
                <a:gd name="T91" fmla="*/ 1665 h 1665"/>
                <a:gd name="T92" fmla="*/ 821 w 941"/>
                <a:gd name="T93" fmla="*/ 1641 h 1665"/>
                <a:gd name="T94" fmla="*/ 837 w 941"/>
                <a:gd name="T95" fmla="*/ 1653 h 1665"/>
                <a:gd name="T96" fmla="*/ 821 w 941"/>
                <a:gd name="T97" fmla="*/ 1665 h 1665"/>
                <a:gd name="T98" fmla="*/ 869 w 941"/>
                <a:gd name="T99" fmla="*/ 1653 h 1665"/>
                <a:gd name="T100" fmla="*/ 885 w 941"/>
                <a:gd name="T101" fmla="*/ 1641 h 1665"/>
                <a:gd name="T102" fmla="*/ 885 w 941"/>
                <a:gd name="T103" fmla="*/ 1665 h 1665"/>
                <a:gd name="T104" fmla="*/ 471 w 941"/>
                <a:gd name="T105" fmla="*/ 0 h 1665"/>
                <a:gd name="T106" fmla="*/ 12 w 941"/>
                <a:gd name="T107" fmla="*/ 1665 h 1665"/>
                <a:gd name="T108" fmla="*/ 929 w 941"/>
                <a:gd name="T109" fmla="*/ 1655 h 1665"/>
                <a:gd name="T110" fmla="*/ 929 w 941"/>
                <a:gd name="T111" fmla="*/ 1651 h 1665"/>
                <a:gd name="T112" fmla="*/ 471 w 941"/>
                <a:gd name="T113" fmla="*/ 0 h 1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1" h="1665">
                  <a:moveTo>
                    <a:pt x="41" y="1665"/>
                  </a:moveTo>
                  <a:cubicBezTo>
                    <a:pt x="34" y="1665"/>
                    <a:pt x="29" y="1660"/>
                    <a:pt x="29" y="1653"/>
                  </a:cubicBezTo>
                  <a:cubicBezTo>
                    <a:pt x="29" y="1646"/>
                    <a:pt x="34" y="1641"/>
                    <a:pt x="41" y="1641"/>
                  </a:cubicBezTo>
                  <a:cubicBezTo>
                    <a:pt x="45" y="1641"/>
                    <a:pt x="45" y="1641"/>
                    <a:pt x="45" y="1641"/>
                  </a:cubicBezTo>
                  <a:cubicBezTo>
                    <a:pt x="52" y="1641"/>
                    <a:pt x="57" y="1646"/>
                    <a:pt x="57" y="1653"/>
                  </a:cubicBezTo>
                  <a:cubicBezTo>
                    <a:pt x="57" y="1660"/>
                    <a:pt x="52" y="1665"/>
                    <a:pt x="45" y="1665"/>
                  </a:cubicBezTo>
                  <a:cubicBezTo>
                    <a:pt x="41" y="1665"/>
                    <a:pt x="41" y="1665"/>
                    <a:pt x="41" y="1665"/>
                  </a:cubicBezTo>
                  <a:moveTo>
                    <a:pt x="101" y="1665"/>
                  </a:moveTo>
                  <a:cubicBezTo>
                    <a:pt x="94" y="1665"/>
                    <a:pt x="89" y="1660"/>
                    <a:pt x="89" y="1653"/>
                  </a:cubicBezTo>
                  <a:cubicBezTo>
                    <a:pt x="89" y="1646"/>
                    <a:pt x="94" y="1641"/>
                    <a:pt x="101" y="1641"/>
                  </a:cubicBezTo>
                  <a:cubicBezTo>
                    <a:pt x="105" y="1641"/>
                    <a:pt x="105" y="1641"/>
                    <a:pt x="105" y="1641"/>
                  </a:cubicBezTo>
                  <a:cubicBezTo>
                    <a:pt x="112" y="1641"/>
                    <a:pt x="117" y="1646"/>
                    <a:pt x="117" y="1653"/>
                  </a:cubicBezTo>
                  <a:cubicBezTo>
                    <a:pt x="117" y="1660"/>
                    <a:pt x="112" y="1665"/>
                    <a:pt x="105" y="1665"/>
                  </a:cubicBezTo>
                  <a:cubicBezTo>
                    <a:pt x="101" y="1665"/>
                    <a:pt x="101" y="1665"/>
                    <a:pt x="101" y="1665"/>
                  </a:cubicBezTo>
                  <a:moveTo>
                    <a:pt x="161" y="1665"/>
                  </a:moveTo>
                  <a:cubicBezTo>
                    <a:pt x="154" y="1665"/>
                    <a:pt x="149" y="1660"/>
                    <a:pt x="149" y="1653"/>
                  </a:cubicBezTo>
                  <a:cubicBezTo>
                    <a:pt x="149" y="1646"/>
                    <a:pt x="154" y="1641"/>
                    <a:pt x="161" y="1641"/>
                  </a:cubicBezTo>
                  <a:cubicBezTo>
                    <a:pt x="165" y="1641"/>
                    <a:pt x="165" y="1641"/>
                    <a:pt x="165" y="1641"/>
                  </a:cubicBezTo>
                  <a:cubicBezTo>
                    <a:pt x="172" y="1641"/>
                    <a:pt x="177" y="1646"/>
                    <a:pt x="177" y="1653"/>
                  </a:cubicBezTo>
                  <a:cubicBezTo>
                    <a:pt x="177" y="1660"/>
                    <a:pt x="172" y="1665"/>
                    <a:pt x="165" y="1665"/>
                  </a:cubicBezTo>
                  <a:cubicBezTo>
                    <a:pt x="161" y="1665"/>
                    <a:pt x="161" y="1665"/>
                    <a:pt x="161" y="1665"/>
                  </a:cubicBezTo>
                  <a:moveTo>
                    <a:pt x="221" y="1665"/>
                  </a:moveTo>
                  <a:cubicBezTo>
                    <a:pt x="214" y="1665"/>
                    <a:pt x="209" y="1660"/>
                    <a:pt x="209" y="1653"/>
                  </a:cubicBezTo>
                  <a:cubicBezTo>
                    <a:pt x="209" y="1646"/>
                    <a:pt x="214" y="1641"/>
                    <a:pt x="221" y="1641"/>
                  </a:cubicBezTo>
                  <a:cubicBezTo>
                    <a:pt x="225" y="1641"/>
                    <a:pt x="225" y="1641"/>
                    <a:pt x="225" y="1641"/>
                  </a:cubicBezTo>
                  <a:cubicBezTo>
                    <a:pt x="232" y="1641"/>
                    <a:pt x="237" y="1646"/>
                    <a:pt x="237" y="1653"/>
                  </a:cubicBezTo>
                  <a:cubicBezTo>
                    <a:pt x="237" y="1660"/>
                    <a:pt x="232" y="1665"/>
                    <a:pt x="225" y="1665"/>
                  </a:cubicBezTo>
                  <a:cubicBezTo>
                    <a:pt x="221" y="1665"/>
                    <a:pt x="221" y="1665"/>
                    <a:pt x="221" y="1665"/>
                  </a:cubicBezTo>
                  <a:moveTo>
                    <a:pt x="281" y="1665"/>
                  </a:moveTo>
                  <a:cubicBezTo>
                    <a:pt x="274" y="1665"/>
                    <a:pt x="269" y="1660"/>
                    <a:pt x="269" y="1653"/>
                  </a:cubicBezTo>
                  <a:cubicBezTo>
                    <a:pt x="269" y="1646"/>
                    <a:pt x="274" y="1641"/>
                    <a:pt x="281" y="1641"/>
                  </a:cubicBezTo>
                  <a:cubicBezTo>
                    <a:pt x="285" y="1641"/>
                    <a:pt x="285" y="1641"/>
                    <a:pt x="285" y="1641"/>
                  </a:cubicBezTo>
                  <a:cubicBezTo>
                    <a:pt x="292" y="1641"/>
                    <a:pt x="297" y="1646"/>
                    <a:pt x="297" y="1653"/>
                  </a:cubicBezTo>
                  <a:cubicBezTo>
                    <a:pt x="297" y="1660"/>
                    <a:pt x="292" y="1665"/>
                    <a:pt x="285" y="1665"/>
                  </a:cubicBezTo>
                  <a:cubicBezTo>
                    <a:pt x="281" y="1665"/>
                    <a:pt x="281" y="1665"/>
                    <a:pt x="281" y="1665"/>
                  </a:cubicBezTo>
                  <a:moveTo>
                    <a:pt x="341" y="1665"/>
                  </a:moveTo>
                  <a:cubicBezTo>
                    <a:pt x="334" y="1665"/>
                    <a:pt x="329" y="1660"/>
                    <a:pt x="329" y="1653"/>
                  </a:cubicBezTo>
                  <a:cubicBezTo>
                    <a:pt x="329" y="1646"/>
                    <a:pt x="334" y="1641"/>
                    <a:pt x="341" y="1641"/>
                  </a:cubicBezTo>
                  <a:cubicBezTo>
                    <a:pt x="345" y="1641"/>
                    <a:pt x="345" y="1641"/>
                    <a:pt x="345" y="1641"/>
                  </a:cubicBezTo>
                  <a:cubicBezTo>
                    <a:pt x="352" y="1641"/>
                    <a:pt x="357" y="1646"/>
                    <a:pt x="357" y="1653"/>
                  </a:cubicBezTo>
                  <a:cubicBezTo>
                    <a:pt x="357" y="1660"/>
                    <a:pt x="352" y="1665"/>
                    <a:pt x="345" y="1665"/>
                  </a:cubicBezTo>
                  <a:cubicBezTo>
                    <a:pt x="341" y="1665"/>
                    <a:pt x="341" y="1665"/>
                    <a:pt x="341" y="1665"/>
                  </a:cubicBezTo>
                  <a:moveTo>
                    <a:pt x="401" y="1665"/>
                  </a:moveTo>
                  <a:cubicBezTo>
                    <a:pt x="394" y="1665"/>
                    <a:pt x="389" y="1660"/>
                    <a:pt x="389" y="1653"/>
                  </a:cubicBezTo>
                  <a:cubicBezTo>
                    <a:pt x="389" y="1646"/>
                    <a:pt x="394" y="1641"/>
                    <a:pt x="401" y="1641"/>
                  </a:cubicBezTo>
                  <a:cubicBezTo>
                    <a:pt x="405" y="1641"/>
                    <a:pt x="405" y="1641"/>
                    <a:pt x="405" y="1641"/>
                  </a:cubicBezTo>
                  <a:cubicBezTo>
                    <a:pt x="412" y="1641"/>
                    <a:pt x="417" y="1646"/>
                    <a:pt x="417" y="1653"/>
                  </a:cubicBezTo>
                  <a:cubicBezTo>
                    <a:pt x="417" y="1660"/>
                    <a:pt x="412" y="1665"/>
                    <a:pt x="405" y="1665"/>
                  </a:cubicBezTo>
                  <a:cubicBezTo>
                    <a:pt x="401" y="1665"/>
                    <a:pt x="401" y="1665"/>
                    <a:pt x="401" y="1665"/>
                  </a:cubicBezTo>
                  <a:moveTo>
                    <a:pt x="461" y="1665"/>
                  </a:moveTo>
                  <a:cubicBezTo>
                    <a:pt x="454" y="1665"/>
                    <a:pt x="449" y="1660"/>
                    <a:pt x="449" y="1653"/>
                  </a:cubicBezTo>
                  <a:cubicBezTo>
                    <a:pt x="449" y="1646"/>
                    <a:pt x="454" y="1641"/>
                    <a:pt x="461" y="1641"/>
                  </a:cubicBezTo>
                  <a:cubicBezTo>
                    <a:pt x="465" y="1641"/>
                    <a:pt x="465" y="1641"/>
                    <a:pt x="465" y="1641"/>
                  </a:cubicBezTo>
                  <a:cubicBezTo>
                    <a:pt x="472" y="1641"/>
                    <a:pt x="477" y="1646"/>
                    <a:pt x="477" y="1653"/>
                  </a:cubicBezTo>
                  <a:cubicBezTo>
                    <a:pt x="477" y="1660"/>
                    <a:pt x="472" y="1665"/>
                    <a:pt x="465" y="1665"/>
                  </a:cubicBezTo>
                  <a:cubicBezTo>
                    <a:pt x="461" y="1665"/>
                    <a:pt x="461" y="1665"/>
                    <a:pt x="461" y="1665"/>
                  </a:cubicBezTo>
                  <a:moveTo>
                    <a:pt x="521" y="1665"/>
                  </a:moveTo>
                  <a:cubicBezTo>
                    <a:pt x="514" y="1665"/>
                    <a:pt x="509" y="1660"/>
                    <a:pt x="509" y="1653"/>
                  </a:cubicBezTo>
                  <a:cubicBezTo>
                    <a:pt x="509" y="1646"/>
                    <a:pt x="514" y="1641"/>
                    <a:pt x="521" y="1641"/>
                  </a:cubicBezTo>
                  <a:cubicBezTo>
                    <a:pt x="525" y="1641"/>
                    <a:pt x="525" y="1641"/>
                    <a:pt x="525" y="1641"/>
                  </a:cubicBezTo>
                  <a:cubicBezTo>
                    <a:pt x="532" y="1641"/>
                    <a:pt x="537" y="1646"/>
                    <a:pt x="537" y="1653"/>
                  </a:cubicBezTo>
                  <a:cubicBezTo>
                    <a:pt x="537" y="1660"/>
                    <a:pt x="532" y="1665"/>
                    <a:pt x="525" y="1665"/>
                  </a:cubicBezTo>
                  <a:cubicBezTo>
                    <a:pt x="521" y="1665"/>
                    <a:pt x="521" y="1665"/>
                    <a:pt x="521" y="1665"/>
                  </a:cubicBezTo>
                  <a:moveTo>
                    <a:pt x="581" y="1665"/>
                  </a:moveTo>
                  <a:cubicBezTo>
                    <a:pt x="574" y="1665"/>
                    <a:pt x="569" y="1660"/>
                    <a:pt x="569" y="1653"/>
                  </a:cubicBezTo>
                  <a:cubicBezTo>
                    <a:pt x="569" y="1646"/>
                    <a:pt x="574" y="1641"/>
                    <a:pt x="581" y="1641"/>
                  </a:cubicBezTo>
                  <a:cubicBezTo>
                    <a:pt x="585" y="1641"/>
                    <a:pt x="585" y="1641"/>
                    <a:pt x="585" y="1641"/>
                  </a:cubicBezTo>
                  <a:cubicBezTo>
                    <a:pt x="592" y="1641"/>
                    <a:pt x="597" y="1646"/>
                    <a:pt x="597" y="1653"/>
                  </a:cubicBezTo>
                  <a:cubicBezTo>
                    <a:pt x="597" y="1660"/>
                    <a:pt x="592" y="1665"/>
                    <a:pt x="585" y="1665"/>
                  </a:cubicBezTo>
                  <a:cubicBezTo>
                    <a:pt x="581" y="1665"/>
                    <a:pt x="581" y="1665"/>
                    <a:pt x="581" y="1665"/>
                  </a:cubicBezTo>
                  <a:moveTo>
                    <a:pt x="641" y="1665"/>
                  </a:moveTo>
                  <a:cubicBezTo>
                    <a:pt x="634" y="1665"/>
                    <a:pt x="629" y="1660"/>
                    <a:pt x="629" y="1653"/>
                  </a:cubicBezTo>
                  <a:cubicBezTo>
                    <a:pt x="629" y="1646"/>
                    <a:pt x="634" y="1641"/>
                    <a:pt x="641" y="1641"/>
                  </a:cubicBezTo>
                  <a:cubicBezTo>
                    <a:pt x="645" y="1641"/>
                    <a:pt x="645" y="1641"/>
                    <a:pt x="645" y="1641"/>
                  </a:cubicBezTo>
                  <a:cubicBezTo>
                    <a:pt x="652" y="1641"/>
                    <a:pt x="657" y="1646"/>
                    <a:pt x="657" y="1653"/>
                  </a:cubicBezTo>
                  <a:cubicBezTo>
                    <a:pt x="657" y="1660"/>
                    <a:pt x="652" y="1665"/>
                    <a:pt x="645" y="1665"/>
                  </a:cubicBezTo>
                  <a:cubicBezTo>
                    <a:pt x="641" y="1665"/>
                    <a:pt x="641" y="1665"/>
                    <a:pt x="641" y="1665"/>
                  </a:cubicBezTo>
                  <a:moveTo>
                    <a:pt x="701" y="1665"/>
                  </a:moveTo>
                  <a:cubicBezTo>
                    <a:pt x="694" y="1665"/>
                    <a:pt x="689" y="1660"/>
                    <a:pt x="689" y="1653"/>
                  </a:cubicBezTo>
                  <a:cubicBezTo>
                    <a:pt x="689" y="1646"/>
                    <a:pt x="694" y="1641"/>
                    <a:pt x="701" y="1641"/>
                  </a:cubicBezTo>
                  <a:cubicBezTo>
                    <a:pt x="705" y="1641"/>
                    <a:pt x="705" y="1641"/>
                    <a:pt x="705" y="1641"/>
                  </a:cubicBezTo>
                  <a:cubicBezTo>
                    <a:pt x="712" y="1641"/>
                    <a:pt x="717" y="1646"/>
                    <a:pt x="717" y="1653"/>
                  </a:cubicBezTo>
                  <a:cubicBezTo>
                    <a:pt x="717" y="1660"/>
                    <a:pt x="712" y="1665"/>
                    <a:pt x="705" y="1665"/>
                  </a:cubicBezTo>
                  <a:cubicBezTo>
                    <a:pt x="701" y="1665"/>
                    <a:pt x="701" y="1665"/>
                    <a:pt x="701" y="1665"/>
                  </a:cubicBezTo>
                  <a:moveTo>
                    <a:pt x="761" y="1665"/>
                  </a:moveTo>
                  <a:cubicBezTo>
                    <a:pt x="754" y="1665"/>
                    <a:pt x="749" y="1660"/>
                    <a:pt x="749" y="1653"/>
                  </a:cubicBezTo>
                  <a:cubicBezTo>
                    <a:pt x="749" y="1646"/>
                    <a:pt x="754" y="1641"/>
                    <a:pt x="761" y="1641"/>
                  </a:cubicBezTo>
                  <a:cubicBezTo>
                    <a:pt x="765" y="1641"/>
                    <a:pt x="765" y="1641"/>
                    <a:pt x="765" y="1641"/>
                  </a:cubicBezTo>
                  <a:cubicBezTo>
                    <a:pt x="772" y="1641"/>
                    <a:pt x="777" y="1646"/>
                    <a:pt x="777" y="1653"/>
                  </a:cubicBezTo>
                  <a:cubicBezTo>
                    <a:pt x="777" y="1660"/>
                    <a:pt x="772" y="1665"/>
                    <a:pt x="765" y="1665"/>
                  </a:cubicBezTo>
                  <a:cubicBezTo>
                    <a:pt x="761" y="1665"/>
                    <a:pt x="761" y="1665"/>
                    <a:pt x="761" y="1665"/>
                  </a:cubicBezTo>
                  <a:moveTo>
                    <a:pt x="821" y="1665"/>
                  </a:moveTo>
                  <a:cubicBezTo>
                    <a:pt x="814" y="1665"/>
                    <a:pt x="809" y="1660"/>
                    <a:pt x="809" y="1653"/>
                  </a:cubicBezTo>
                  <a:cubicBezTo>
                    <a:pt x="809" y="1646"/>
                    <a:pt x="814" y="1641"/>
                    <a:pt x="821" y="1641"/>
                  </a:cubicBezTo>
                  <a:cubicBezTo>
                    <a:pt x="825" y="1641"/>
                    <a:pt x="825" y="1641"/>
                    <a:pt x="825" y="1641"/>
                  </a:cubicBezTo>
                  <a:cubicBezTo>
                    <a:pt x="832" y="1641"/>
                    <a:pt x="837" y="1646"/>
                    <a:pt x="837" y="1653"/>
                  </a:cubicBezTo>
                  <a:cubicBezTo>
                    <a:pt x="837" y="1660"/>
                    <a:pt x="832" y="1665"/>
                    <a:pt x="825" y="1665"/>
                  </a:cubicBezTo>
                  <a:cubicBezTo>
                    <a:pt x="821" y="1665"/>
                    <a:pt x="821" y="1665"/>
                    <a:pt x="821" y="1665"/>
                  </a:cubicBezTo>
                  <a:moveTo>
                    <a:pt x="881" y="1665"/>
                  </a:moveTo>
                  <a:cubicBezTo>
                    <a:pt x="874" y="1665"/>
                    <a:pt x="869" y="1660"/>
                    <a:pt x="869" y="1653"/>
                  </a:cubicBezTo>
                  <a:cubicBezTo>
                    <a:pt x="869" y="1646"/>
                    <a:pt x="874" y="1641"/>
                    <a:pt x="881" y="1641"/>
                  </a:cubicBezTo>
                  <a:cubicBezTo>
                    <a:pt x="885" y="1641"/>
                    <a:pt x="885" y="1641"/>
                    <a:pt x="885" y="1641"/>
                  </a:cubicBezTo>
                  <a:cubicBezTo>
                    <a:pt x="892" y="1641"/>
                    <a:pt x="897" y="1646"/>
                    <a:pt x="897" y="1653"/>
                  </a:cubicBezTo>
                  <a:cubicBezTo>
                    <a:pt x="897" y="1660"/>
                    <a:pt x="892" y="1665"/>
                    <a:pt x="885" y="1665"/>
                  </a:cubicBezTo>
                  <a:cubicBezTo>
                    <a:pt x="881" y="1665"/>
                    <a:pt x="881" y="1665"/>
                    <a:pt x="881" y="1665"/>
                  </a:cubicBezTo>
                  <a:moveTo>
                    <a:pt x="471" y="0"/>
                  </a:moveTo>
                  <a:cubicBezTo>
                    <a:pt x="294" y="0"/>
                    <a:pt x="117" y="84"/>
                    <a:pt x="0" y="251"/>
                  </a:cubicBezTo>
                  <a:cubicBezTo>
                    <a:pt x="4" y="625"/>
                    <a:pt x="8" y="1292"/>
                    <a:pt x="12" y="1665"/>
                  </a:cubicBezTo>
                  <a:cubicBezTo>
                    <a:pt x="929" y="1665"/>
                    <a:pt x="929" y="1665"/>
                    <a:pt x="929" y="1665"/>
                  </a:cubicBezTo>
                  <a:cubicBezTo>
                    <a:pt x="929" y="1662"/>
                    <a:pt x="929" y="1658"/>
                    <a:pt x="929" y="1655"/>
                  </a:cubicBezTo>
                  <a:cubicBezTo>
                    <a:pt x="929" y="1654"/>
                    <a:pt x="929" y="1654"/>
                    <a:pt x="929" y="1653"/>
                  </a:cubicBezTo>
                  <a:cubicBezTo>
                    <a:pt x="929" y="1652"/>
                    <a:pt x="929" y="1652"/>
                    <a:pt x="929" y="1651"/>
                  </a:cubicBezTo>
                  <a:cubicBezTo>
                    <a:pt x="933" y="1275"/>
                    <a:pt x="937" y="620"/>
                    <a:pt x="941" y="251"/>
                  </a:cubicBezTo>
                  <a:cubicBezTo>
                    <a:pt x="824" y="84"/>
                    <a:pt x="647" y="0"/>
                    <a:pt x="471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559" y="3092"/>
              <a:ext cx="1356" cy="36"/>
            </a:xfrm>
            <a:custGeom>
              <a:avLst/>
              <a:gdLst>
                <a:gd name="T0" fmla="*/ 900 w 900"/>
                <a:gd name="T1" fmla="*/ 12 h 24"/>
                <a:gd name="T2" fmla="*/ 900 w 900"/>
                <a:gd name="T3" fmla="*/ 10 h 24"/>
                <a:gd name="T4" fmla="*/ 12 w 900"/>
                <a:gd name="T5" fmla="*/ 0 h 24"/>
                <a:gd name="T6" fmla="*/ 12 w 900"/>
                <a:gd name="T7" fmla="*/ 24 h 24"/>
                <a:gd name="T8" fmla="*/ 28 w 900"/>
                <a:gd name="T9" fmla="*/ 12 h 24"/>
                <a:gd name="T10" fmla="*/ 76 w 900"/>
                <a:gd name="T11" fmla="*/ 0 h 24"/>
                <a:gd name="T12" fmla="*/ 60 w 900"/>
                <a:gd name="T13" fmla="*/ 12 h 24"/>
                <a:gd name="T14" fmla="*/ 76 w 900"/>
                <a:gd name="T15" fmla="*/ 24 h 24"/>
                <a:gd name="T16" fmla="*/ 76 w 900"/>
                <a:gd name="T17" fmla="*/ 0 h 24"/>
                <a:gd name="T18" fmla="*/ 132 w 900"/>
                <a:gd name="T19" fmla="*/ 0 h 24"/>
                <a:gd name="T20" fmla="*/ 132 w 900"/>
                <a:gd name="T21" fmla="*/ 24 h 24"/>
                <a:gd name="T22" fmla="*/ 148 w 900"/>
                <a:gd name="T23" fmla="*/ 12 h 24"/>
                <a:gd name="T24" fmla="*/ 196 w 900"/>
                <a:gd name="T25" fmla="*/ 0 h 24"/>
                <a:gd name="T26" fmla="*/ 180 w 900"/>
                <a:gd name="T27" fmla="*/ 12 h 24"/>
                <a:gd name="T28" fmla="*/ 196 w 900"/>
                <a:gd name="T29" fmla="*/ 24 h 24"/>
                <a:gd name="T30" fmla="*/ 196 w 900"/>
                <a:gd name="T31" fmla="*/ 0 h 24"/>
                <a:gd name="T32" fmla="*/ 252 w 900"/>
                <a:gd name="T33" fmla="*/ 0 h 24"/>
                <a:gd name="T34" fmla="*/ 252 w 900"/>
                <a:gd name="T35" fmla="*/ 24 h 24"/>
                <a:gd name="T36" fmla="*/ 268 w 900"/>
                <a:gd name="T37" fmla="*/ 12 h 24"/>
                <a:gd name="T38" fmla="*/ 316 w 900"/>
                <a:gd name="T39" fmla="*/ 0 h 24"/>
                <a:gd name="T40" fmla="*/ 300 w 900"/>
                <a:gd name="T41" fmla="*/ 12 h 24"/>
                <a:gd name="T42" fmla="*/ 316 w 900"/>
                <a:gd name="T43" fmla="*/ 24 h 24"/>
                <a:gd name="T44" fmla="*/ 316 w 900"/>
                <a:gd name="T45" fmla="*/ 0 h 24"/>
                <a:gd name="T46" fmla="*/ 372 w 900"/>
                <a:gd name="T47" fmla="*/ 0 h 24"/>
                <a:gd name="T48" fmla="*/ 372 w 900"/>
                <a:gd name="T49" fmla="*/ 24 h 24"/>
                <a:gd name="T50" fmla="*/ 388 w 900"/>
                <a:gd name="T51" fmla="*/ 12 h 24"/>
                <a:gd name="T52" fmla="*/ 436 w 900"/>
                <a:gd name="T53" fmla="*/ 0 h 24"/>
                <a:gd name="T54" fmla="*/ 420 w 900"/>
                <a:gd name="T55" fmla="*/ 12 h 24"/>
                <a:gd name="T56" fmla="*/ 436 w 900"/>
                <a:gd name="T57" fmla="*/ 24 h 24"/>
                <a:gd name="T58" fmla="*/ 436 w 900"/>
                <a:gd name="T59" fmla="*/ 0 h 24"/>
                <a:gd name="T60" fmla="*/ 492 w 900"/>
                <a:gd name="T61" fmla="*/ 0 h 24"/>
                <a:gd name="T62" fmla="*/ 492 w 900"/>
                <a:gd name="T63" fmla="*/ 24 h 24"/>
                <a:gd name="T64" fmla="*/ 508 w 900"/>
                <a:gd name="T65" fmla="*/ 12 h 24"/>
                <a:gd name="T66" fmla="*/ 556 w 900"/>
                <a:gd name="T67" fmla="*/ 0 h 24"/>
                <a:gd name="T68" fmla="*/ 540 w 900"/>
                <a:gd name="T69" fmla="*/ 12 h 24"/>
                <a:gd name="T70" fmla="*/ 556 w 900"/>
                <a:gd name="T71" fmla="*/ 24 h 24"/>
                <a:gd name="T72" fmla="*/ 556 w 900"/>
                <a:gd name="T73" fmla="*/ 0 h 24"/>
                <a:gd name="T74" fmla="*/ 612 w 900"/>
                <a:gd name="T75" fmla="*/ 0 h 24"/>
                <a:gd name="T76" fmla="*/ 612 w 900"/>
                <a:gd name="T77" fmla="*/ 24 h 24"/>
                <a:gd name="T78" fmla="*/ 628 w 900"/>
                <a:gd name="T79" fmla="*/ 12 h 24"/>
                <a:gd name="T80" fmla="*/ 676 w 900"/>
                <a:gd name="T81" fmla="*/ 0 h 24"/>
                <a:gd name="T82" fmla="*/ 660 w 900"/>
                <a:gd name="T83" fmla="*/ 12 h 24"/>
                <a:gd name="T84" fmla="*/ 676 w 900"/>
                <a:gd name="T85" fmla="*/ 24 h 24"/>
                <a:gd name="T86" fmla="*/ 676 w 900"/>
                <a:gd name="T87" fmla="*/ 0 h 24"/>
                <a:gd name="T88" fmla="*/ 732 w 900"/>
                <a:gd name="T89" fmla="*/ 0 h 24"/>
                <a:gd name="T90" fmla="*/ 732 w 900"/>
                <a:gd name="T91" fmla="*/ 24 h 24"/>
                <a:gd name="T92" fmla="*/ 748 w 900"/>
                <a:gd name="T93" fmla="*/ 12 h 24"/>
                <a:gd name="T94" fmla="*/ 796 w 900"/>
                <a:gd name="T95" fmla="*/ 0 h 24"/>
                <a:gd name="T96" fmla="*/ 780 w 900"/>
                <a:gd name="T97" fmla="*/ 12 h 24"/>
                <a:gd name="T98" fmla="*/ 796 w 900"/>
                <a:gd name="T99" fmla="*/ 24 h 24"/>
                <a:gd name="T100" fmla="*/ 796 w 900"/>
                <a:gd name="T101" fmla="*/ 0 h 24"/>
                <a:gd name="T102" fmla="*/ 852 w 900"/>
                <a:gd name="T103" fmla="*/ 0 h 24"/>
                <a:gd name="T104" fmla="*/ 852 w 900"/>
                <a:gd name="T105" fmla="*/ 24 h 24"/>
                <a:gd name="T106" fmla="*/ 868 w 900"/>
                <a:gd name="T10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24">
                  <a:moveTo>
                    <a:pt x="900" y="10"/>
                  </a:moveTo>
                  <a:cubicBezTo>
                    <a:pt x="900" y="11"/>
                    <a:pt x="900" y="11"/>
                    <a:pt x="900" y="12"/>
                  </a:cubicBezTo>
                  <a:cubicBezTo>
                    <a:pt x="900" y="13"/>
                    <a:pt x="900" y="13"/>
                    <a:pt x="900" y="14"/>
                  </a:cubicBezTo>
                  <a:cubicBezTo>
                    <a:pt x="900" y="12"/>
                    <a:pt x="900" y="11"/>
                    <a:pt x="900" y="10"/>
                  </a:cubicBezTo>
                  <a:moveTo>
                    <a:pt x="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3" y="24"/>
                    <a:pt x="28" y="19"/>
                    <a:pt x="28" y="12"/>
                  </a:cubicBezTo>
                  <a:cubicBezTo>
                    <a:pt x="28" y="5"/>
                    <a:pt x="23" y="0"/>
                    <a:pt x="16" y="0"/>
                  </a:cubicBezTo>
                  <a:moveTo>
                    <a:pt x="7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0" y="5"/>
                    <a:pt x="60" y="12"/>
                  </a:cubicBezTo>
                  <a:cubicBezTo>
                    <a:pt x="60" y="19"/>
                    <a:pt x="65" y="24"/>
                    <a:pt x="72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83" y="24"/>
                    <a:pt x="88" y="19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moveTo>
                    <a:pt x="136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20" y="5"/>
                    <a:pt x="120" y="12"/>
                  </a:cubicBezTo>
                  <a:cubicBezTo>
                    <a:pt x="120" y="19"/>
                    <a:pt x="125" y="24"/>
                    <a:pt x="132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3" y="24"/>
                    <a:pt x="148" y="19"/>
                    <a:pt x="148" y="12"/>
                  </a:cubicBezTo>
                  <a:cubicBezTo>
                    <a:pt x="148" y="5"/>
                    <a:pt x="143" y="0"/>
                    <a:pt x="136" y="0"/>
                  </a:cubicBezTo>
                  <a:moveTo>
                    <a:pt x="196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0" y="5"/>
                    <a:pt x="180" y="12"/>
                  </a:cubicBezTo>
                  <a:cubicBezTo>
                    <a:pt x="180" y="19"/>
                    <a:pt x="185" y="24"/>
                    <a:pt x="192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203" y="24"/>
                    <a:pt x="208" y="19"/>
                    <a:pt x="208" y="12"/>
                  </a:cubicBezTo>
                  <a:cubicBezTo>
                    <a:pt x="208" y="5"/>
                    <a:pt x="203" y="0"/>
                    <a:pt x="196" y="0"/>
                  </a:cubicBezTo>
                  <a:moveTo>
                    <a:pt x="256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245" y="0"/>
                    <a:pt x="240" y="5"/>
                    <a:pt x="240" y="12"/>
                  </a:cubicBezTo>
                  <a:cubicBezTo>
                    <a:pt x="240" y="19"/>
                    <a:pt x="245" y="24"/>
                    <a:pt x="252" y="24"/>
                  </a:cubicBezTo>
                  <a:cubicBezTo>
                    <a:pt x="256" y="24"/>
                    <a:pt x="256" y="24"/>
                    <a:pt x="256" y="24"/>
                  </a:cubicBezTo>
                  <a:cubicBezTo>
                    <a:pt x="263" y="24"/>
                    <a:pt x="268" y="19"/>
                    <a:pt x="268" y="12"/>
                  </a:cubicBezTo>
                  <a:cubicBezTo>
                    <a:pt x="268" y="5"/>
                    <a:pt x="263" y="0"/>
                    <a:pt x="256" y="0"/>
                  </a:cubicBezTo>
                  <a:moveTo>
                    <a:pt x="316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0"/>
                    <a:pt x="300" y="5"/>
                    <a:pt x="300" y="12"/>
                  </a:cubicBezTo>
                  <a:cubicBezTo>
                    <a:pt x="300" y="19"/>
                    <a:pt x="305" y="24"/>
                    <a:pt x="312" y="24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23" y="24"/>
                    <a:pt x="328" y="19"/>
                    <a:pt x="328" y="12"/>
                  </a:cubicBezTo>
                  <a:cubicBezTo>
                    <a:pt x="328" y="5"/>
                    <a:pt x="323" y="0"/>
                    <a:pt x="316" y="0"/>
                  </a:cubicBezTo>
                  <a:moveTo>
                    <a:pt x="376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65" y="0"/>
                    <a:pt x="360" y="5"/>
                    <a:pt x="360" y="12"/>
                  </a:cubicBezTo>
                  <a:cubicBezTo>
                    <a:pt x="360" y="19"/>
                    <a:pt x="365" y="24"/>
                    <a:pt x="372" y="24"/>
                  </a:cubicBezTo>
                  <a:cubicBezTo>
                    <a:pt x="376" y="24"/>
                    <a:pt x="376" y="24"/>
                    <a:pt x="376" y="24"/>
                  </a:cubicBezTo>
                  <a:cubicBezTo>
                    <a:pt x="383" y="24"/>
                    <a:pt x="388" y="19"/>
                    <a:pt x="388" y="12"/>
                  </a:cubicBezTo>
                  <a:cubicBezTo>
                    <a:pt x="388" y="5"/>
                    <a:pt x="383" y="0"/>
                    <a:pt x="376" y="0"/>
                  </a:cubicBezTo>
                  <a:moveTo>
                    <a:pt x="436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425" y="0"/>
                    <a:pt x="420" y="5"/>
                    <a:pt x="420" y="12"/>
                  </a:cubicBezTo>
                  <a:cubicBezTo>
                    <a:pt x="420" y="19"/>
                    <a:pt x="425" y="24"/>
                    <a:pt x="432" y="24"/>
                  </a:cubicBezTo>
                  <a:cubicBezTo>
                    <a:pt x="436" y="24"/>
                    <a:pt x="436" y="24"/>
                    <a:pt x="436" y="24"/>
                  </a:cubicBezTo>
                  <a:cubicBezTo>
                    <a:pt x="443" y="24"/>
                    <a:pt x="448" y="19"/>
                    <a:pt x="448" y="12"/>
                  </a:cubicBezTo>
                  <a:cubicBezTo>
                    <a:pt x="448" y="5"/>
                    <a:pt x="443" y="0"/>
                    <a:pt x="436" y="0"/>
                  </a:cubicBezTo>
                  <a:moveTo>
                    <a:pt x="496" y="0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485" y="0"/>
                    <a:pt x="480" y="5"/>
                    <a:pt x="480" y="12"/>
                  </a:cubicBezTo>
                  <a:cubicBezTo>
                    <a:pt x="480" y="19"/>
                    <a:pt x="485" y="24"/>
                    <a:pt x="492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503" y="24"/>
                    <a:pt x="508" y="19"/>
                    <a:pt x="508" y="12"/>
                  </a:cubicBezTo>
                  <a:cubicBezTo>
                    <a:pt x="508" y="5"/>
                    <a:pt x="503" y="0"/>
                    <a:pt x="496" y="0"/>
                  </a:cubicBezTo>
                  <a:moveTo>
                    <a:pt x="556" y="0"/>
                  </a:moveTo>
                  <a:cubicBezTo>
                    <a:pt x="552" y="0"/>
                    <a:pt x="552" y="0"/>
                    <a:pt x="552" y="0"/>
                  </a:cubicBezTo>
                  <a:cubicBezTo>
                    <a:pt x="545" y="0"/>
                    <a:pt x="540" y="5"/>
                    <a:pt x="540" y="12"/>
                  </a:cubicBezTo>
                  <a:cubicBezTo>
                    <a:pt x="540" y="19"/>
                    <a:pt x="545" y="24"/>
                    <a:pt x="552" y="24"/>
                  </a:cubicBezTo>
                  <a:cubicBezTo>
                    <a:pt x="556" y="24"/>
                    <a:pt x="556" y="24"/>
                    <a:pt x="556" y="24"/>
                  </a:cubicBezTo>
                  <a:cubicBezTo>
                    <a:pt x="563" y="24"/>
                    <a:pt x="568" y="19"/>
                    <a:pt x="568" y="12"/>
                  </a:cubicBezTo>
                  <a:cubicBezTo>
                    <a:pt x="568" y="5"/>
                    <a:pt x="563" y="0"/>
                    <a:pt x="556" y="0"/>
                  </a:cubicBezTo>
                  <a:moveTo>
                    <a:pt x="616" y="0"/>
                  </a:moveTo>
                  <a:cubicBezTo>
                    <a:pt x="612" y="0"/>
                    <a:pt x="612" y="0"/>
                    <a:pt x="612" y="0"/>
                  </a:cubicBezTo>
                  <a:cubicBezTo>
                    <a:pt x="605" y="0"/>
                    <a:pt x="600" y="5"/>
                    <a:pt x="600" y="12"/>
                  </a:cubicBezTo>
                  <a:cubicBezTo>
                    <a:pt x="600" y="19"/>
                    <a:pt x="605" y="24"/>
                    <a:pt x="612" y="24"/>
                  </a:cubicBezTo>
                  <a:cubicBezTo>
                    <a:pt x="616" y="24"/>
                    <a:pt x="616" y="24"/>
                    <a:pt x="616" y="24"/>
                  </a:cubicBezTo>
                  <a:cubicBezTo>
                    <a:pt x="623" y="24"/>
                    <a:pt x="628" y="19"/>
                    <a:pt x="628" y="12"/>
                  </a:cubicBezTo>
                  <a:cubicBezTo>
                    <a:pt x="628" y="5"/>
                    <a:pt x="623" y="0"/>
                    <a:pt x="616" y="0"/>
                  </a:cubicBezTo>
                  <a:moveTo>
                    <a:pt x="676" y="0"/>
                  </a:moveTo>
                  <a:cubicBezTo>
                    <a:pt x="672" y="0"/>
                    <a:pt x="672" y="0"/>
                    <a:pt x="672" y="0"/>
                  </a:cubicBezTo>
                  <a:cubicBezTo>
                    <a:pt x="665" y="0"/>
                    <a:pt x="660" y="5"/>
                    <a:pt x="660" y="12"/>
                  </a:cubicBezTo>
                  <a:cubicBezTo>
                    <a:pt x="660" y="19"/>
                    <a:pt x="665" y="24"/>
                    <a:pt x="672" y="24"/>
                  </a:cubicBezTo>
                  <a:cubicBezTo>
                    <a:pt x="676" y="24"/>
                    <a:pt x="676" y="24"/>
                    <a:pt x="676" y="24"/>
                  </a:cubicBezTo>
                  <a:cubicBezTo>
                    <a:pt x="683" y="24"/>
                    <a:pt x="688" y="19"/>
                    <a:pt x="688" y="12"/>
                  </a:cubicBezTo>
                  <a:cubicBezTo>
                    <a:pt x="688" y="5"/>
                    <a:pt x="683" y="0"/>
                    <a:pt x="676" y="0"/>
                  </a:cubicBezTo>
                  <a:moveTo>
                    <a:pt x="736" y="0"/>
                  </a:moveTo>
                  <a:cubicBezTo>
                    <a:pt x="732" y="0"/>
                    <a:pt x="732" y="0"/>
                    <a:pt x="732" y="0"/>
                  </a:cubicBezTo>
                  <a:cubicBezTo>
                    <a:pt x="725" y="0"/>
                    <a:pt x="720" y="5"/>
                    <a:pt x="720" y="12"/>
                  </a:cubicBezTo>
                  <a:cubicBezTo>
                    <a:pt x="720" y="19"/>
                    <a:pt x="725" y="24"/>
                    <a:pt x="732" y="24"/>
                  </a:cubicBezTo>
                  <a:cubicBezTo>
                    <a:pt x="736" y="24"/>
                    <a:pt x="736" y="24"/>
                    <a:pt x="736" y="24"/>
                  </a:cubicBezTo>
                  <a:cubicBezTo>
                    <a:pt x="743" y="24"/>
                    <a:pt x="748" y="19"/>
                    <a:pt x="748" y="12"/>
                  </a:cubicBezTo>
                  <a:cubicBezTo>
                    <a:pt x="748" y="5"/>
                    <a:pt x="743" y="0"/>
                    <a:pt x="736" y="0"/>
                  </a:cubicBezTo>
                  <a:moveTo>
                    <a:pt x="796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785" y="0"/>
                    <a:pt x="780" y="5"/>
                    <a:pt x="780" y="12"/>
                  </a:cubicBezTo>
                  <a:cubicBezTo>
                    <a:pt x="780" y="19"/>
                    <a:pt x="785" y="24"/>
                    <a:pt x="792" y="24"/>
                  </a:cubicBezTo>
                  <a:cubicBezTo>
                    <a:pt x="796" y="24"/>
                    <a:pt x="796" y="24"/>
                    <a:pt x="796" y="24"/>
                  </a:cubicBezTo>
                  <a:cubicBezTo>
                    <a:pt x="803" y="24"/>
                    <a:pt x="808" y="19"/>
                    <a:pt x="808" y="12"/>
                  </a:cubicBezTo>
                  <a:cubicBezTo>
                    <a:pt x="808" y="5"/>
                    <a:pt x="803" y="0"/>
                    <a:pt x="796" y="0"/>
                  </a:cubicBezTo>
                  <a:moveTo>
                    <a:pt x="856" y="0"/>
                  </a:moveTo>
                  <a:cubicBezTo>
                    <a:pt x="852" y="0"/>
                    <a:pt x="852" y="0"/>
                    <a:pt x="852" y="0"/>
                  </a:cubicBezTo>
                  <a:cubicBezTo>
                    <a:pt x="845" y="0"/>
                    <a:pt x="840" y="5"/>
                    <a:pt x="840" y="12"/>
                  </a:cubicBezTo>
                  <a:cubicBezTo>
                    <a:pt x="840" y="19"/>
                    <a:pt x="845" y="24"/>
                    <a:pt x="852" y="24"/>
                  </a:cubicBezTo>
                  <a:cubicBezTo>
                    <a:pt x="856" y="24"/>
                    <a:pt x="856" y="24"/>
                    <a:pt x="856" y="24"/>
                  </a:cubicBezTo>
                  <a:cubicBezTo>
                    <a:pt x="863" y="24"/>
                    <a:pt x="868" y="19"/>
                    <a:pt x="868" y="12"/>
                  </a:cubicBezTo>
                  <a:cubicBezTo>
                    <a:pt x="868" y="5"/>
                    <a:pt x="863" y="0"/>
                    <a:pt x="8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3494" y="598"/>
              <a:ext cx="1460" cy="2551"/>
            </a:xfrm>
            <a:custGeom>
              <a:avLst/>
              <a:gdLst>
                <a:gd name="T0" fmla="*/ 957 w 969"/>
                <a:gd name="T1" fmla="*/ 1693 h 1693"/>
                <a:gd name="T2" fmla="*/ 12 w 969"/>
                <a:gd name="T3" fmla="*/ 1693 h 1693"/>
                <a:gd name="T4" fmla="*/ 12 w 969"/>
                <a:gd name="T5" fmla="*/ 1679 h 1693"/>
                <a:gd name="T6" fmla="*/ 6 w 969"/>
                <a:gd name="T7" fmla="*/ 970 h 1693"/>
                <a:gd name="T8" fmla="*/ 0 w 969"/>
                <a:gd name="T9" fmla="*/ 266 h 1693"/>
                <a:gd name="T10" fmla="*/ 0 w 969"/>
                <a:gd name="T11" fmla="*/ 261 h 1693"/>
                <a:gd name="T12" fmla="*/ 3 w 969"/>
                <a:gd name="T13" fmla="*/ 257 h 1693"/>
                <a:gd name="T14" fmla="*/ 485 w 969"/>
                <a:gd name="T15" fmla="*/ 0 h 1693"/>
                <a:gd name="T16" fmla="*/ 966 w 969"/>
                <a:gd name="T17" fmla="*/ 257 h 1693"/>
                <a:gd name="T18" fmla="*/ 969 w 969"/>
                <a:gd name="T19" fmla="*/ 261 h 1693"/>
                <a:gd name="T20" fmla="*/ 969 w 969"/>
                <a:gd name="T21" fmla="*/ 266 h 1693"/>
                <a:gd name="T22" fmla="*/ 963 w 969"/>
                <a:gd name="T23" fmla="*/ 968 h 1693"/>
                <a:gd name="T24" fmla="*/ 957 w 969"/>
                <a:gd name="T25" fmla="*/ 1679 h 1693"/>
                <a:gd name="T26" fmla="*/ 957 w 969"/>
                <a:gd name="T27" fmla="*/ 1693 h 1693"/>
                <a:gd name="T28" fmla="*/ 40 w 969"/>
                <a:gd name="T29" fmla="*/ 1665 h 1693"/>
                <a:gd name="T30" fmla="*/ 929 w 969"/>
                <a:gd name="T31" fmla="*/ 1665 h 1693"/>
                <a:gd name="T32" fmla="*/ 935 w 969"/>
                <a:gd name="T33" fmla="*/ 968 h 1693"/>
                <a:gd name="T34" fmla="*/ 941 w 969"/>
                <a:gd name="T35" fmla="*/ 270 h 1693"/>
                <a:gd name="T36" fmla="*/ 485 w 969"/>
                <a:gd name="T37" fmla="*/ 28 h 1693"/>
                <a:gd name="T38" fmla="*/ 29 w 969"/>
                <a:gd name="T39" fmla="*/ 270 h 1693"/>
                <a:gd name="T40" fmla="*/ 34 w 969"/>
                <a:gd name="T41" fmla="*/ 970 h 1693"/>
                <a:gd name="T42" fmla="*/ 40 w 969"/>
                <a:gd name="T43" fmla="*/ 1665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9" h="1693">
                  <a:moveTo>
                    <a:pt x="957" y="1693"/>
                  </a:moveTo>
                  <a:cubicBezTo>
                    <a:pt x="12" y="1693"/>
                    <a:pt x="12" y="1693"/>
                    <a:pt x="12" y="1693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0" y="1492"/>
                    <a:pt x="8" y="1227"/>
                    <a:pt x="6" y="970"/>
                  </a:cubicBezTo>
                  <a:cubicBezTo>
                    <a:pt x="4" y="715"/>
                    <a:pt x="2" y="452"/>
                    <a:pt x="0" y="26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17" y="94"/>
                    <a:pt x="293" y="0"/>
                    <a:pt x="485" y="0"/>
                  </a:cubicBezTo>
                  <a:cubicBezTo>
                    <a:pt x="677" y="0"/>
                    <a:pt x="852" y="94"/>
                    <a:pt x="966" y="257"/>
                  </a:cubicBezTo>
                  <a:cubicBezTo>
                    <a:pt x="969" y="261"/>
                    <a:pt x="969" y="261"/>
                    <a:pt x="969" y="261"/>
                  </a:cubicBezTo>
                  <a:cubicBezTo>
                    <a:pt x="969" y="266"/>
                    <a:pt x="969" y="266"/>
                    <a:pt x="969" y="266"/>
                  </a:cubicBezTo>
                  <a:cubicBezTo>
                    <a:pt x="967" y="451"/>
                    <a:pt x="965" y="714"/>
                    <a:pt x="963" y="968"/>
                  </a:cubicBezTo>
                  <a:cubicBezTo>
                    <a:pt x="961" y="1225"/>
                    <a:pt x="959" y="1492"/>
                    <a:pt x="957" y="1679"/>
                  </a:cubicBezTo>
                  <a:lnTo>
                    <a:pt x="957" y="1693"/>
                  </a:lnTo>
                  <a:close/>
                  <a:moveTo>
                    <a:pt x="40" y="1665"/>
                  </a:moveTo>
                  <a:cubicBezTo>
                    <a:pt x="929" y="1665"/>
                    <a:pt x="929" y="1665"/>
                    <a:pt x="929" y="1665"/>
                  </a:cubicBezTo>
                  <a:cubicBezTo>
                    <a:pt x="931" y="1478"/>
                    <a:pt x="933" y="1219"/>
                    <a:pt x="935" y="968"/>
                  </a:cubicBezTo>
                  <a:cubicBezTo>
                    <a:pt x="937" y="716"/>
                    <a:pt x="939" y="455"/>
                    <a:pt x="941" y="270"/>
                  </a:cubicBezTo>
                  <a:cubicBezTo>
                    <a:pt x="832" y="116"/>
                    <a:pt x="666" y="28"/>
                    <a:pt x="485" y="28"/>
                  </a:cubicBezTo>
                  <a:cubicBezTo>
                    <a:pt x="303" y="28"/>
                    <a:pt x="137" y="116"/>
                    <a:pt x="29" y="270"/>
                  </a:cubicBezTo>
                  <a:cubicBezTo>
                    <a:pt x="30" y="456"/>
                    <a:pt x="32" y="717"/>
                    <a:pt x="34" y="970"/>
                  </a:cubicBezTo>
                  <a:cubicBezTo>
                    <a:pt x="36" y="1220"/>
                    <a:pt x="38" y="1479"/>
                    <a:pt x="40" y="1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933" y="1156"/>
              <a:ext cx="609" cy="1375"/>
            </a:xfrm>
            <a:custGeom>
              <a:avLst/>
              <a:gdLst>
                <a:gd name="T0" fmla="*/ 404 w 404"/>
                <a:gd name="T1" fmla="*/ 193 h 913"/>
                <a:gd name="T2" fmla="*/ 202 w 404"/>
                <a:gd name="T3" fmla="*/ 0 h 913"/>
                <a:gd name="T4" fmla="*/ 0 w 404"/>
                <a:gd name="T5" fmla="*/ 193 h 913"/>
                <a:gd name="T6" fmla="*/ 119 w 404"/>
                <a:gd name="T7" fmla="*/ 402 h 913"/>
                <a:gd name="T8" fmla="*/ 45 w 404"/>
                <a:gd name="T9" fmla="*/ 913 h 913"/>
                <a:gd name="T10" fmla="*/ 391 w 404"/>
                <a:gd name="T11" fmla="*/ 913 h 913"/>
                <a:gd name="T12" fmla="*/ 291 w 404"/>
                <a:gd name="T13" fmla="*/ 399 h 913"/>
                <a:gd name="T14" fmla="*/ 404 w 404"/>
                <a:gd name="T15" fmla="*/ 19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913">
                  <a:moveTo>
                    <a:pt x="404" y="193"/>
                  </a:moveTo>
                  <a:cubicBezTo>
                    <a:pt x="404" y="86"/>
                    <a:pt x="309" y="0"/>
                    <a:pt x="202" y="0"/>
                  </a:cubicBezTo>
                  <a:cubicBezTo>
                    <a:pt x="95" y="0"/>
                    <a:pt x="0" y="86"/>
                    <a:pt x="0" y="193"/>
                  </a:cubicBezTo>
                  <a:cubicBezTo>
                    <a:pt x="0" y="309"/>
                    <a:pt x="54" y="371"/>
                    <a:pt x="119" y="402"/>
                  </a:cubicBezTo>
                  <a:cubicBezTo>
                    <a:pt x="45" y="913"/>
                    <a:pt x="45" y="913"/>
                    <a:pt x="45" y="913"/>
                  </a:cubicBezTo>
                  <a:cubicBezTo>
                    <a:pt x="391" y="913"/>
                    <a:pt x="391" y="913"/>
                    <a:pt x="391" y="9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353" y="367"/>
                    <a:pt x="404" y="292"/>
                    <a:pt x="404" y="19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056" y="2462"/>
              <a:ext cx="1377" cy="702"/>
            </a:xfrm>
            <a:custGeom>
              <a:avLst/>
              <a:gdLst>
                <a:gd name="T0" fmla="*/ 906 w 914"/>
                <a:gd name="T1" fmla="*/ 466 h 466"/>
                <a:gd name="T2" fmla="*/ 912 w 914"/>
                <a:gd name="T3" fmla="*/ 437 h 466"/>
                <a:gd name="T4" fmla="*/ 882 w 914"/>
                <a:gd name="T5" fmla="*/ 349 h 466"/>
                <a:gd name="T6" fmla="*/ 801 w 914"/>
                <a:gd name="T7" fmla="*/ 308 h 466"/>
                <a:gd name="T8" fmla="*/ 793 w 914"/>
                <a:gd name="T9" fmla="*/ 309 h 466"/>
                <a:gd name="T10" fmla="*/ 758 w 914"/>
                <a:gd name="T11" fmla="*/ 208 h 466"/>
                <a:gd name="T12" fmla="*/ 731 w 914"/>
                <a:gd name="T13" fmla="*/ 184 h 466"/>
                <a:gd name="T14" fmla="*/ 664 w 914"/>
                <a:gd name="T15" fmla="*/ 161 h 466"/>
                <a:gd name="T16" fmla="*/ 628 w 914"/>
                <a:gd name="T17" fmla="*/ 163 h 466"/>
                <a:gd name="T18" fmla="*/ 611 w 914"/>
                <a:gd name="T19" fmla="*/ 167 h 466"/>
                <a:gd name="T20" fmla="*/ 612 w 914"/>
                <a:gd name="T21" fmla="*/ 162 h 466"/>
                <a:gd name="T22" fmla="*/ 597 w 914"/>
                <a:gd name="T23" fmla="*/ 86 h 466"/>
                <a:gd name="T24" fmla="*/ 546 w 914"/>
                <a:gd name="T25" fmla="*/ 27 h 466"/>
                <a:gd name="T26" fmla="*/ 512 w 914"/>
                <a:gd name="T27" fmla="*/ 10 h 466"/>
                <a:gd name="T28" fmla="*/ 436 w 914"/>
                <a:gd name="T29" fmla="*/ 5 h 466"/>
                <a:gd name="T30" fmla="*/ 436 w 914"/>
                <a:gd name="T31" fmla="*/ 5 h 466"/>
                <a:gd name="T32" fmla="*/ 398 w 914"/>
                <a:gd name="T33" fmla="*/ 17 h 466"/>
                <a:gd name="T34" fmla="*/ 340 w 914"/>
                <a:gd name="T35" fmla="*/ 68 h 466"/>
                <a:gd name="T36" fmla="*/ 323 w 914"/>
                <a:gd name="T37" fmla="*/ 102 h 466"/>
                <a:gd name="T38" fmla="*/ 317 w 914"/>
                <a:gd name="T39" fmla="*/ 178 h 466"/>
                <a:gd name="T40" fmla="*/ 317 w 914"/>
                <a:gd name="T41" fmla="*/ 178 h 466"/>
                <a:gd name="T42" fmla="*/ 325 w 914"/>
                <a:gd name="T43" fmla="*/ 206 h 466"/>
                <a:gd name="T44" fmla="*/ 279 w 914"/>
                <a:gd name="T45" fmla="*/ 192 h 466"/>
                <a:gd name="T46" fmla="*/ 248 w 914"/>
                <a:gd name="T47" fmla="*/ 194 h 466"/>
                <a:gd name="T48" fmla="*/ 192 w 914"/>
                <a:gd name="T49" fmla="*/ 221 h 466"/>
                <a:gd name="T50" fmla="*/ 153 w 914"/>
                <a:gd name="T51" fmla="*/ 295 h 466"/>
                <a:gd name="T52" fmla="*/ 136 w 914"/>
                <a:gd name="T53" fmla="*/ 293 h 466"/>
                <a:gd name="T54" fmla="*/ 103 w 914"/>
                <a:gd name="T55" fmla="*/ 294 h 466"/>
                <a:gd name="T56" fmla="*/ 43 w 914"/>
                <a:gd name="T57" fmla="*/ 324 h 466"/>
                <a:gd name="T58" fmla="*/ 1 w 914"/>
                <a:gd name="T59" fmla="*/ 408 h 466"/>
                <a:gd name="T60" fmla="*/ 11 w 914"/>
                <a:gd name="T61" fmla="*/ 466 h 466"/>
                <a:gd name="T62" fmla="*/ 906 w 914"/>
                <a:gd name="T6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4" h="466">
                  <a:moveTo>
                    <a:pt x="906" y="466"/>
                  </a:moveTo>
                  <a:cubicBezTo>
                    <a:pt x="909" y="457"/>
                    <a:pt x="911" y="447"/>
                    <a:pt x="912" y="437"/>
                  </a:cubicBezTo>
                  <a:cubicBezTo>
                    <a:pt x="914" y="405"/>
                    <a:pt x="903" y="373"/>
                    <a:pt x="882" y="349"/>
                  </a:cubicBezTo>
                  <a:cubicBezTo>
                    <a:pt x="863" y="327"/>
                    <a:pt x="831" y="307"/>
                    <a:pt x="801" y="308"/>
                  </a:cubicBezTo>
                  <a:cubicBezTo>
                    <a:pt x="798" y="308"/>
                    <a:pt x="796" y="309"/>
                    <a:pt x="793" y="309"/>
                  </a:cubicBezTo>
                  <a:cubicBezTo>
                    <a:pt x="795" y="272"/>
                    <a:pt x="782" y="235"/>
                    <a:pt x="758" y="208"/>
                  </a:cubicBezTo>
                  <a:cubicBezTo>
                    <a:pt x="749" y="200"/>
                    <a:pt x="740" y="192"/>
                    <a:pt x="731" y="184"/>
                  </a:cubicBezTo>
                  <a:cubicBezTo>
                    <a:pt x="711" y="171"/>
                    <a:pt x="688" y="163"/>
                    <a:pt x="664" y="161"/>
                  </a:cubicBezTo>
                  <a:cubicBezTo>
                    <a:pt x="652" y="162"/>
                    <a:pt x="640" y="162"/>
                    <a:pt x="628" y="163"/>
                  </a:cubicBezTo>
                  <a:cubicBezTo>
                    <a:pt x="622" y="164"/>
                    <a:pt x="617" y="166"/>
                    <a:pt x="611" y="167"/>
                  </a:cubicBezTo>
                  <a:cubicBezTo>
                    <a:pt x="611" y="166"/>
                    <a:pt x="611" y="164"/>
                    <a:pt x="612" y="162"/>
                  </a:cubicBezTo>
                  <a:cubicBezTo>
                    <a:pt x="614" y="135"/>
                    <a:pt x="609" y="110"/>
                    <a:pt x="597" y="86"/>
                  </a:cubicBezTo>
                  <a:cubicBezTo>
                    <a:pt x="585" y="62"/>
                    <a:pt x="568" y="42"/>
                    <a:pt x="546" y="27"/>
                  </a:cubicBezTo>
                  <a:cubicBezTo>
                    <a:pt x="534" y="22"/>
                    <a:pt x="523" y="16"/>
                    <a:pt x="512" y="10"/>
                  </a:cubicBezTo>
                  <a:cubicBezTo>
                    <a:pt x="487" y="2"/>
                    <a:pt x="462" y="0"/>
                    <a:pt x="436" y="5"/>
                  </a:cubicBezTo>
                  <a:cubicBezTo>
                    <a:pt x="436" y="5"/>
                    <a:pt x="436" y="5"/>
                    <a:pt x="436" y="5"/>
                  </a:cubicBezTo>
                  <a:cubicBezTo>
                    <a:pt x="423" y="9"/>
                    <a:pt x="411" y="13"/>
                    <a:pt x="398" y="17"/>
                  </a:cubicBezTo>
                  <a:cubicBezTo>
                    <a:pt x="374" y="29"/>
                    <a:pt x="354" y="46"/>
                    <a:pt x="340" y="68"/>
                  </a:cubicBezTo>
                  <a:cubicBezTo>
                    <a:pt x="334" y="80"/>
                    <a:pt x="328" y="91"/>
                    <a:pt x="323" y="102"/>
                  </a:cubicBezTo>
                  <a:cubicBezTo>
                    <a:pt x="314" y="127"/>
                    <a:pt x="312" y="152"/>
                    <a:pt x="317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9" y="188"/>
                    <a:pt x="322" y="197"/>
                    <a:pt x="325" y="206"/>
                  </a:cubicBezTo>
                  <a:cubicBezTo>
                    <a:pt x="311" y="198"/>
                    <a:pt x="295" y="194"/>
                    <a:pt x="279" y="192"/>
                  </a:cubicBezTo>
                  <a:cubicBezTo>
                    <a:pt x="269" y="193"/>
                    <a:pt x="259" y="193"/>
                    <a:pt x="248" y="194"/>
                  </a:cubicBezTo>
                  <a:cubicBezTo>
                    <a:pt x="227" y="198"/>
                    <a:pt x="208" y="207"/>
                    <a:pt x="192" y="221"/>
                  </a:cubicBezTo>
                  <a:cubicBezTo>
                    <a:pt x="171" y="240"/>
                    <a:pt x="157" y="267"/>
                    <a:pt x="153" y="295"/>
                  </a:cubicBezTo>
                  <a:cubicBezTo>
                    <a:pt x="147" y="294"/>
                    <a:pt x="142" y="293"/>
                    <a:pt x="136" y="293"/>
                  </a:cubicBezTo>
                  <a:cubicBezTo>
                    <a:pt x="125" y="293"/>
                    <a:pt x="114" y="294"/>
                    <a:pt x="103" y="294"/>
                  </a:cubicBezTo>
                  <a:cubicBezTo>
                    <a:pt x="81" y="299"/>
                    <a:pt x="61" y="308"/>
                    <a:pt x="43" y="324"/>
                  </a:cubicBezTo>
                  <a:cubicBezTo>
                    <a:pt x="19" y="345"/>
                    <a:pt x="4" y="376"/>
                    <a:pt x="1" y="408"/>
                  </a:cubicBezTo>
                  <a:cubicBezTo>
                    <a:pt x="0" y="428"/>
                    <a:pt x="3" y="448"/>
                    <a:pt x="11" y="466"/>
                  </a:cubicBezTo>
                  <a:lnTo>
                    <a:pt x="906" y="4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180" y="2667"/>
              <a:ext cx="1177" cy="606"/>
            </a:xfrm>
            <a:custGeom>
              <a:avLst/>
              <a:gdLst>
                <a:gd name="T0" fmla="*/ 775 w 781"/>
                <a:gd name="T1" fmla="*/ 370 h 402"/>
                <a:gd name="T2" fmla="*/ 703 w 781"/>
                <a:gd name="T3" fmla="*/ 288 h 402"/>
                <a:gd name="T4" fmla="*/ 645 w 781"/>
                <a:gd name="T5" fmla="*/ 196 h 402"/>
                <a:gd name="T6" fmla="*/ 619 w 781"/>
                <a:gd name="T7" fmla="*/ 182 h 402"/>
                <a:gd name="T8" fmla="*/ 591 w 781"/>
                <a:gd name="T9" fmla="*/ 127 h 402"/>
                <a:gd name="T10" fmla="*/ 568 w 781"/>
                <a:gd name="T11" fmla="*/ 106 h 402"/>
                <a:gd name="T12" fmla="*/ 509 w 781"/>
                <a:gd name="T13" fmla="*/ 86 h 402"/>
                <a:gd name="T14" fmla="*/ 477 w 781"/>
                <a:gd name="T15" fmla="*/ 88 h 402"/>
                <a:gd name="T16" fmla="*/ 473 w 781"/>
                <a:gd name="T17" fmla="*/ 89 h 402"/>
                <a:gd name="T18" fmla="*/ 447 w 781"/>
                <a:gd name="T19" fmla="*/ 37 h 402"/>
                <a:gd name="T20" fmla="*/ 425 w 781"/>
                <a:gd name="T21" fmla="*/ 18 h 402"/>
                <a:gd name="T22" fmla="*/ 372 w 781"/>
                <a:gd name="T23" fmla="*/ 0 h 402"/>
                <a:gd name="T24" fmla="*/ 343 w 781"/>
                <a:gd name="T25" fmla="*/ 2 h 402"/>
                <a:gd name="T26" fmla="*/ 290 w 781"/>
                <a:gd name="T27" fmla="*/ 27 h 402"/>
                <a:gd name="T28" fmla="*/ 253 w 781"/>
                <a:gd name="T29" fmla="*/ 102 h 402"/>
                <a:gd name="T30" fmla="*/ 255 w 781"/>
                <a:gd name="T31" fmla="*/ 130 h 402"/>
                <a:gd name="T32" fmla="*/ 236 w 781"/>
                <a:gd name="T33" fmla="*/ 131 h 402"/>
                <a:gd name="T34" fmla="*/ 182 w 781"/>
                <a:gd name="T35" fmla="*/ 157 h 402"/>
                <a:gd name="T36" fmla="*/ 145 w 781"/>
                <a:gd name="T37" fmla="*/ 233 h 402"/>
                <a:gd name="T38" fmla="*/ 149 w 781"/>
                <a:gd name="T39" fmla="*/ 274 h 402"/>
                <a:gd name="T40" fmla="*/ 65 w 781"/>
                <a:gd name="T41" fmla="*/ 297 h 402"/>
                <a:gd name="T42" fmla="*/ 1 w 781"/>
                <a:gd name="T43" fmla="*/ 402 h 402"/>
                <a:gd name="T44" fmla="*/ 781 w 781"/>
                <a:gd name="T45" fmla="*/ 402 h 402"/>
                <a:gd name="T46" fmla="*/ 775 w 781"/>
                <a:gd name="T47" fmla="*/ 37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402">
                  <a:moveTo>
                    <a:pt x="775" y="370"/>
                  </a:moveTo>
                  <a:cubicBezTo>
                    <a:pt x="766" y="333"/>
                    <a:pt x="737" y="305"/>
                    <a:pt x="703" y="288"/>
                  </a:cubicBezTo>
                  <a:cubicBezTo>
                    <a:pt x="698" y="251"/>
                    <a:pt x="677" y="217"/>
                    <a:pt x="645" y="196"/>
                  </a:cubicBezTo>
                  <a:cubicBezTo>
                    <a:pt x="637" y="190"/>
                    <a:pt x="628" y="186"/>
                    <a:pt x="619" y="182"/>
                  </a:cubicBezTo>
                  <a:cubicBezTo>
                    <a:pt x="614" y="161"/>
                    <a:pt x="605" y="143"/>
                    <a:pt x="591" y="127"/>
                  </a:cubicBezTo>
                  <a:cubicBezTo>
                    <a:pt x="583" y="120"/>
                    <a:pt x="575" y="113"/>
                    <a:pt x="568" y="106"/>
                  </a:cubicBezTo>
                  <a:cubicBezTo>
                    <a:pt x="550" y="94"/>
                    <a:pt x="531" y="88"/>
                    <a:pt x="509" y="86"/>
                  </a:cubicBezTo>
                  <a:cubicBezTo>
                    <a:pt x="499" y="86"/>
                    <a:pt x="488" y="87"/>
                    <a:pt x="477" y="88"/>
                  </a:cubicBezTo>
                  <a:cubicBezTo>
                    <a:pt x="475" y="88"/>
                    <a:pt x="474" y="89"/>
                    <a:pt x="473" y="89"/>
                  </a:cubicBezTo>
                  <a:cubicBezTo>
                    <a:pt x="469" y="70"/>
                    <a:pt x="460" y="52"/>
                    <a:pt x="447" y="37"/>
                  </a:cubicBezTo>
                  <a:cubicBezTo>
                    <a:pt x="440" y="31"/>
                    <a:pt x="433" y="25"/>
                    <a:pt x="425" y="18"/>
                  </a:cubicBezTo>
                  <a:cubicBezTo>
                    <a:pt x="409" y="8"/>
                    <a:pt x="391" y="2"/>
                    <a:pt x="372" y="0"/>
                  </a:cubicBezTo>
                  <a:cubicBezTo>
                    <a:pt x="363" y="1"/>
                    <a:pt x="353" y="1"/>
                    <a:pt x="343" y="2"/>
                  </a:cubicBezTo>
                  <a:cubicBezTo>
                    <a:pt x="323" y="5"/>
                    <a:pt x="306" y="14"/>
                    <a:pt x="290" y="27"/>
                  </a:cubicBezTo>
                  <a:cubicBezTo>
                    <a:pt x="269" y="46"/>
                    <a:pt x="255" y="74"/>
                    <a:pt x="253" y="102"/>
                  </a:cubicBezTo>
                  <a:cubicBezTo>
                    <a:pt x="252" y="112"/>
                    <a:pt x="253" y="121"/>
                    <a:pt x="255" y="130"/>
                  </a:cubicBezTo>
                  <a:cubicBezTo>
                    <a:pt x="248" y="131"/>
                    <a:pt x="242" y="131"/>
                    <a:pt x="236" y="131"/>
                  </a:cubicBezTo>
                  <a:cubicBezTo>
                    <a:pt x="216" y="135"/>
                    <a:pt x="198" y="144"/>
                    <a:pt x="182" y="157"/>
                  </a:cubicBezTo>
                  <a:cubicBezTo>
                    <a:pt x="161" y="177"/>
                    <a:pt x="147" y="204"/>
                    <a:pt x="145" y="233"/>
                  </a:cubicBezTo>
                  <a:cubicBezTo>
                    <a:pt x="144" y="247"/>
                    <a:pt x="145" y="261"/>
                    <a:pt x="149" y="274"/>
                  </a:cubicBezTo>
                  <a:cubicBezTo>
                    <a:pt x="120" y="278"/>
                    <a:pt x="92" y="284"/>
                    <a:pt x="65" y="297"/>
                  </a:cubicBezTo>
                  <a:cubicBezTo>
                    <a:pt x="24" y="315"/>
                    <a:pt x="0" y="359"/>
                    <a:pt x="1" y="402"/>
                  </a:cubicBezTo>
                  <a:cubicBezTo>
                    <a:pt x="781" y="402"/>
                    <a:pt x="781" y="402"/>
                    <a:pt x="781" y="402"/>
                  </a:cubicBezTo>
                  <a:cubicBezTo>
                    <a:pt x="780" y="391"/>
                    <a:pt x="779" y="380"/>
                    <a:pt x="775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114" y="1737"/>
              <a:ext cx="1946" cy="930"/>
            </a:xfrm>
            <a:custGeom>
              <a:avLst/>
              <a:gdLst>
                <a:gd name="T0" fmla="*/ 1285 w 1292"/>
                <a:gd name="T1" fmla="*/ 487 h 617"/>
                <a:gd name="T2" fmla="*/ 1263 w 1292"/>
                <a:gd name="T3" fmla="*/ 440 h 617"/>
                <a:gd name="T4" fmla="*/ 1228 w 1292"/>
                <a:gd name="T5" fmla="*/ 428 h 617"/>
                <a:gd name="T6" fmla="*/ 1090 w 1292"/>
                <a:gd name="T7" fmla="*/ 174 h 617"/>
                <a:gd name="T8" fmla="*/ 823 w 1292"/>
                <a:gd name="T9" fmla="*/ 282 h 617"/>
                <a:gd name="T10" fmla="*/ 61 w 1292"/>
                <a:gd name="T11" fmla="*/ 7 h 617"/>
                <a:gd name="T12" fmla="*/ 14 w 1292"/>
                <a:gd name="T13" fmla="*/ 29 h 617"/>
                <a:gd name="T14" fmla="*/ 36 w 1292"/>
                <a:gd name="T15" fmla="*/ 76 h 617"/>
                <a:gd name="T16" fmla="*/ 72 w 1292"/>
                <a:gd name="T17" fmla="*/ 89 h 617"/>
                <a:gd name="T18" fmla="*/ 7 w 1292"/>
                <a:gd name="T19" fmla="*/ 269 h 617"/>
                <a:gd name="T20" fmla="*/ 29 w 1292"/>
                <a:gd name="T21" fmla="*/ 316 h 617"/>
                <a:gd name="T22" fmla="*/ 76 w 1292"/>
                <a:gd name="T23" fmla="*/ 294 h 617"/>
                <a:gd name="T24" fmla="*/ 141 w 1292"/>
                <a:gd name="T25" fmla="*/ 113 h 617"/>
                <a:gd name="T26" fmla="*/ 173 w 1292"/>
                <a:gd name="T27" fmla="*/ 125 h 617"/>
                <a:gd name="T28" fmla="*/ 134 w 1292"/>
                <a:gd name="T29" fmla="*/ 233 h 617"/>
                <a:gd name="T30" fmla="*/ 156 w 1292"/>
                <a:gd name="T31" fmla="*/ 280 h 617"/>
                <a:gd name="T32" fmla="*/ 203 w 1292"/>
                <a:gd name="T33" fmla="*/ 258 h 617"/>
                <a:gd name="T34" fmla="*/ 242 w 1292"/>
                <a:gd name="T35" fmla="*/ 150 h 617"/>
                <a:gd name="T36" fmla="*/ 271 w 1292"/>
                <a:gd name="T37" fmla="*/ 160 h 617"/>
                <a:gd name="T38" fmla="*/ 203 w 1292"/>
                <a:gd name="T39" fmla="*/ 348 h 617"/>
                <a:gd name="T40" fmla="*/ 225 w 1292"/>
                <a:gd name="T41" fmla="*/ 395 h 617"/>
                <a:gd name="T42" fmla="*/ 272 w 1292"/>
                <a:gd name="T43" fmla="*/ 373 h 617"/>
                <a:gd name="T44" fmla="*/ 339 w 1292"/>
                <a:gd name="T45" fmla="*/ 185 h 617"/>
                <a:gd name="T46" fmla="*/ 802 w 1292"/>
                <a:gd name="T47" fmla="*/ 351 h 617"/>
                <a:gd name="T48" fmla="*/ 943 w 1292"/>
                <a:gd name="T49" fmla="*/ 582 h 617"/>
                <a:gd name="T50" fmla="*/ 1200 w 1292"/>
                <a:gd name="T51" fmla="*/ 495 h 617"/>
                <a:gd name="T52" fmla="*/ 1238 w 1292"/>
                <a:gd name="T53" fmla="*/ 509 h 617"/>
                <a:gd name="T54" fmla="*/ 1285 w 1292"/>
                <a:gd name="T55" fmla="*/ 487 h 617"/>
                <a:gd name="T56" fmla="*/ 1056 w 1292"/>
                <a:gd name="T57" fmla="*/ 392 h 617"/>
                <a:gd name="T58" fmla="*/ 1059 w 1292"/>
                <a:gd name="T59" fmla="*/ 438 h 617"/>
                <a:gd name="T60" fmla="*/ 982 w 1292"/>
                <a:gd name="T61" fmla="*/ 474 h 617"/>
                <a:gd name="T62" fmla="*/ 946 w 1292"/>
                <a:gd name="T63" fmla="*/ 398 h 617"/>
                <a:gd name="T64" fmla="*/ 978 w 1292"/>
                <a:gd name="T65" fmla="*/ 364 h 617"/>
                <a:gd name="T66" fmla="*/ 975 w 1292"/>
                <a:gd name="T67" fmla="*/ 318 h 617"/>
                <a:gd name="T68" fmla="*/ 1052 w 1292"/>
                <a:gd name="T69" fmla="*/ 282 h 617"/>
                <a:gd name="T70" fmla="*/ 1088 w 1292"/>
                <a:gd name="T71" fmla="*/ 358 h 617"/>
                <a:gd name="T72" fmla="*/ 1056 w 1292"/>
                <a:gd name="T73" fmla="*/ 39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2" h="617">
                  <a:moveTo>
                    <a:pt x="1285" y="487"/>
                  </a:moveTo>
                  <a:cubicBezTo>
                    <a:pt x="1292" y="468"/>
                    <a:pt x="1282" y="447"/>
                    <a:pt x="1263" y="440"/>
                  </a:cubicBezTo>
                  <a:cubicBezTo>
                    <a:pt x="1228" y="428"/>
                    <a:pt x="1228" y="428"/>
                    <a:pt x="1228" y="428"/>
                  </a:cubicBezTo>
                  <a:cubicBezTo>
                    <a:pt x="1253" y="322"/>
                    <a:pt x="1195" y="212"/>
                    <a:pt x="1090" y="174"/>
                  </a:cubicBezTo>
                  <a:cubicBezTo>
                    <a:pt x="986" y="136"/>
                    <a:pt x="871" y="184"/>
                    <a:pt x="823" y="282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42" y="0"/>
                    <a:pt x="21" y="10"/>
                    <a:pt x="14" y="29"/>
                  </a:cubicBezTo>
                  <a:cubicBezTo>
                    <a:pt x="7" y="48"/>
                    <a:pt x="17" y="69"/>
                    <a:pt x="36" y="76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88"/>
                    <a:pt x="10" y="309"/>
                    <a:pt x="29" y="316"/>
                  </a:cubicBezTo>
                  <a:cubicBezTo>
                    <a:pt x="48" y="323"/>
                    <a:pt x="69" y="313"/>
                    <a:pt x="76" y="294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27" y="252"/>
                    <a:pt x="137" y="273"/>
                    <a:pt x="156" y="280"/>
                  </a:cubicBezTo>
                  <a:cubicBezTo>
                    <a:pt x="175" y="287"/>
                    <a:pt x="196" y="277"/>
                    <a:pt x="203" y="258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196" y="367"/>
                    <a:pt x="206" y="388"/>
                    <a:pt x="225" y="395"/>
                  </a:cubicBezTo>
                  <a:cubicBezTo>
                    <a:pt x="244" y="401"/>
                    <a:pt x="265" y="392"/>
                    <a:pt x="272" y="373"/>
                  </a:cubicBezTo>
                  <a:cubicBezTo>
                    <a:pt x="339" y="185"/>
                    <a:pt x="339" y="185"/>
                    <a:pt x="339" y="185"/>
                  </a:cubicBezTo>
                  <a:cubicBezTo>
                    <a:pt x="802" y="351"/>
                    <a:pt x="802" y="351"/>
                    <a:pt x="802" y="351"/>
                  </a:cubicBezTo>
                  <a:cubicBezTo>
                    <a:pt x="790" y="450"/>
                    <a:pt x="846" y="547"/>
                    <a:pt x="943" y="582"/>
                  </a:cubicBezTo>
                  <a:cubicBezTo>
                    <a:pt x="1041" y="617"/>
                    <a:pt x="1146" y="578"/>
                    <a:pt x="1200" y="495"/>
                  </a:cubicBezTo>
                  <a:cubicBezTo>
                    <a:pt x="1238" y="509"/>
                    <a:pt x="1238" y="509"/>
                    <a:pt x="1238" y="509"/>
                  </a:cubicBezTo>
                  <a:cubicBezTo>
                    <a:pt x="1257" y="516"/>
                    <a:pt x="1278" y="506"/>
                    <a:pt x="1285" y="487"/>
                  </a:cubicBezTo>
                  <a:close/>
                  <a:moveTo>
                    <a:pt x="1056" y="392"/>
                  </a:moveTo>
                  <a:cubicBezTo>
                    <a:pt x="1063" y="406"/>
                    <a:pt x="1064" y="423"/>
                    <a:pt x="1059" y="438"/>
                  </a:cubicBezTo>
                  <a:cubicBezTo>
                    <a:pt x="1047" y="469"/>
                    <a:pt x="1013" y="486"/>
                    <a:pt x="982" y="474"/>
                  </a:cubicBezTo>
                  <a:cubicBezTo>
                    <a:pt x="951" y="463"/>
                    <a:pt x="935" y="429"/>
                    <a:pt x="946" y="398"/>
                  </a:cubicBezTo>
                  <a:cubicBezTo>
                    <a:pt x="952" y="382"/>
                    <a:pt x="964" y="370"/>
                    <a:pt x="978" y="364"/>
                  </a:cubicBezTo>
                  <a:cubicBezTo>
                    <a:pt x="971" y="350"/>
                    <a:pt x="969" y="333"/>
                    <a:pt x="975" y="318"/>
                  </a:cubicBezTo>
                  <a:cubicBezTo>
                    <a:pt x="986" y="287"/>
                    <a:pt x="1021" y="270"/>
                    <a:pt x="1052" y="282"/>
                  </a:cubicBezTo>
                  <a:cubicBezTo>
                    <a:pt x="1083" y="293"/>
                    <a:pt x="1099" y="327"/>
                    <a:pt x="1088" y="358"/>
                  </a:cubicBezTo>
                  <a:cubicBezTo>
                    <a:pt x="1082" y="374"/>
                    <a:pt x="1070" y="386"/>
                    <a:pt x="1056" y="3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349" y="1049"/>
              <a:ext cx="1867" cy="2292"/>
            </a:xfrm>
            <a:custGeom>
              <a:avLst/>
              <a:gdLst>
                <a:gd name="T0" fmla="*/ 1059 w 1239"/>
                <a:gd name="T1" fmla="*/ 1521 h 1521"/>
                <a:gd name="T2" fmla="*/ 665 w 1239"/>
                <a:gd name="T3" fmla="*/ 1413 h 1521"/>
                <a:gd name="T4" fmla="*/ 408 w 1239"/>
                <a:gd name="T5" fmla="*/ 1395 h 1521"/>
                <a:gd name="T6" fmla="*/ 21 w 1239"/>
                <a:gd name="T7" fmla="*/ 1099 h 1521"/>
                <a:gd name="T8" fmla="*/ 271 w 1239"/>
                <a:gd name="T9" fmla="*/ 1110 h 1521"/>
                <a:gd name="T10" fmla="*/ 612 w 1239"/>
                <a:gd name="T11" fmla="*/ 1074 h 1521"/>
                <a:gd name="T12" fmla="*/ 450 w 1239"/>
                <a:gd name="T13" fmla="*/ 691 h 1521"/>
                <a:gd name="T14" fmla="*/ 1 w 1239"/>
                <a:gd name="T15" fmla="*/ 549 h 1521"/>
                <a:gd name="T16" fmla="*/ 648 w 1239"/>
                <a:gd name="T17" fmla="*/ 582 h 1521"/>
                <a:gd name="T18" fmla="*/ 589 w 1239"/>
                <a:gd name="T19" fmla="*/ 445 h 1521"/>
                <a:gd name="T20" fmla="*/ 467 w 1239"/>
                <a:gd name="T21" fmla="*/ 145 h 1521"/>
                <a:gd name="T22" fmla="*/ 796 w 1239"/>
                <a:gd name="T23" fmla="*/ 504 h 1521"/>
                <a:gd name="T24" fmla="*/ 749 w 1239"/>
                <a:gd name="T25" fmla="*/ 70 h 1521"/>
                <a:gd name="T26" fmla="*/ 954 w 1239"/>
                <a:gd name="T27" fmla="*/ 547 h 1521"/>
                <a:gd name="T28" fmla="*/ 1028 w 1239"/>
                <a:gd name="T29" fmla="*/ 140 h 1521"/>
                <a:gd name="T30" fmla="*/ 1085 w 1239"/>
                <a:gd name="T31" fmla="*/ 624 h 1521"/>
                <a:gd name="T32" fmla="*/ 1049 w 1239"/>
                <a:gd name="T33" fmla="*/ 908 h 1521"/>
                <a:gd name="T34" fmla="*/ 1239 w 1239"/>
                <a:gd name="T35" fmla="*/ 1347 h 1521"/>
                <a:gd name="T36" fmla="*/ 1059 w 1239"/>
                <a:gd name="T37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9" h="1521">
                  <a:moveTo>
                    <a:pt x="1059" y="1521"/>
                  </a:moveTo>
                  <a:cubicBezTo>
                    <a:pt x="979" y="1407"/>
                    <a:pt x="821" y="1410"/>
                    <a:pt x="665" y="1413"/>
                  </a:cubicBezTo>
                  <a:cubicBezTo>
                    <a:pt x="574" y="1415"/>
                    <a:pt x="483" y="1416"/>
                    <a:pt x="408" y="1395"/>
                  </a:cubicBezTo>
                  <a:cubicBezTo>
                    <a:pt x="205" y="1338"/>
                    <a:pt x="40" y="1234"/>
                    <a:pt x="21" y="1099"/>
                  </a:cubicBezTo>
                  <a:cubicBezTo>
                    <a:pt x="2" y="964"/>
                    <a:pt x="135" y="987"/>
                    <a:pt x="271" y="1110"/>
                  </a:cubicBezTo>
                  <a:cubicBezTo>
                    <a:pt x="409" y="1235"/>
                    <a:pt x="565" y="1150"/>
                    <a:pt x="612" y="1074"/>
                  </a:cubicBezTo>
                  <a:cubicBezTo>
                    <a:pt x="676" y="972"/>
                    <a:pt x="635" y="757"/>
                    <a:pt x="450" y="691"/>
                  </a:cubicBezTo>
                  <a:cubicBezTo>
                    <a:pt x="302" y="639"/>
                    <a:pt x="3" y="730"/>
                    <a:pt x="1" y="549"/>
                  </a:cubicBezTo>
                  <a:cubicBezTo>
                    <a:pt x="0" y="408"/>
                    <a:pt x="497" y="354"/>
                    <a:pt x="648" y="582"/>
                  </a:cubicBezTo>
                  <a:cubicBezTo>
                    <a:pt x="648" y="582"/>
                    <a:pt x="629" y="522"/>
                    <a:pt x="589" y="445"/>
                  </a:cubicBezTo>
                  <a:cubicBezTo>
                    <a:pt x="528" y="328"/>
                    <a:pt x="351" y="213"/>
                    <a:pt x="467" y="145"/>
                  </a:cubicBezTo>
                  <a:cubicBezTo>
                    <a:pt x="594" y="70"/>
                    <a:pt x="786" y="384"/>
                    <a:pt x="796" y="504"/>
                  </a:cubicBezTo>
                  <a:cubicBezTo>
                    <a:pt x="774" y="297"/>
                    <a:pt x="644" y="120"/>
                    <a:pt x="749" y="70"/>
                  </a:cubicBezTo>
                  <a:cubicBezTo>
                    <a:pt x="899" y="0"/>
                    <a:pt x="959" y="390"/>
                    <a:pt x="954" y="547"/>
                  </a:cubicBezTo>
                  <a:cubicBezTo>
                    <a:pt x="984" y="304"/>
                    <a:pt x="928" y="144"/>
                    <a:pt x="1028" y="140"/>
                  </a:cubicBezTo>
                  <a:cubicBezTo>
                    <a:pt x="1145" y="135"/>
                    <a:pt x="1092" y="548"/>
                    <a:pt x="1085" y="624"/>
                  </a:cubicBezTo>
                  <a:cubicBezTo>
                    <a:pt x="1077" y="703"/>
                    <a:pt x="1059" y="801"/>
                    <a:pt x="1049" y="908"/>
                  </a:cubicBezTo>
                  <a:cubicBezTo>
                    <a:pt x="1029" y="1117"/>
                    <a:pt x="1154" y="1286"/>
                    <a:pt x="1239" y="1347"/>
                  </a:cubicBezTo>
                  <a:cubicBezTo>
                    <a:pt x="1059" y="1521"/>
                    <a:pt x="1059" y="1521"/>
                    <a:pt x="1059" y="152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857" y="3005"/>
              <a:ext cx="359" cy="336"/>
            </a:xfrm>
            <a:custGeom>
              <a:avLst/>
              <a:gdLst>
                <a:gd name="T0" fmla="*/ 184 w 238"/>
                <a:gd name="T1" fmla="*/ 0 h 223"/>
                <a:gd name="T2" fmla="*/ 0 w 238"/>
                <a:gd name="T3" fmla="*/ 167 h 223"/>
                <a:gd name="T4" fmla="*/ 58 w 238"/>
                <a:gd name="T5" fmla="*/ 223 h 223"/>
                <a:gd name="T6" fmla="*/ 238 w 238"/>
                <a:gd name="T7" fmla="*/ 49 h 223"/>
                <a:gd name="T8" fmla="*/ 184 w 238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23">
                  <a:moveTo>
                    <a:pt x="184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22" y="182"/>
                    <a:pt x="41" y="200"/>
                    <a:pt x="58" y="223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21" y="37"/>
                    <a:pt x="203" y="20"/>
                    <a:pt x="184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857" y="3006"/>
              <a:ext cx="484" cy="460"/>
            </a:xfrm>
            <a:custGeom>
              <a:avLst/>
              <a:gdLst>
                <a:gd name="T0" fmla="*/ 484 w 484"/>
                <a:gd name="T1" fmla="*/ 98 h 460"/>
                <a:gd name="T2" fmla="*/ 376 w 484"/>
                <a:gd name="T3" fmla="*/ 0 h 460"/>
                <a:gd name="T4" fmla="*/ 0 w 484"/>
                <a:gd name="T5" fmla="*/ 348 h 460"/>
                <a:gd name="T6" fmla="*/ 94 w 484"/>
                <a:gd name="T7" fmla="*/ 460 h 460"/>
                <a:gd name="T8" fmla="*/ 484 w 484"/>
                <a:gd name="T9" fmla="*/ 9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460">
                  <a:moveTo>
                    <a:pt x="484" y="98"/>
                  </a:moveTo>
                  <a:lnTo>
                    <a:pt x="376" y="0"/>
                  </a:lnTo>
                  <a:lnTo>
                    <a:pt x="0" y="348"/>
                  </a:lnTo>
                  <a:lnTo>
                    <a:pt x="94" y="460"/>
                  </a:lnTo>
                  <a:lnTo>
                    <a:pt x="484" y="98"/>
                  </a:ln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913" y="3053"/>
              <a:ext cx="769" cy="1266"/>
            </a:xfrm>
            <a:custGeom>
              <a:avLst/>
              <a:gdLst>
                <a:gd name="T0" fmla="*/ 769 w 769"/>
                <a:gd name="T1" fmla="*/ 339 h 1266"/>
                <a:gd name="T2" fmla="*/ 452 w 769"/>
                <a:gd name="T3" fmla="*/ 0 h 1266"/>
                <a:gd name="T4" fmla="*/ 0 w 769"/>
                <a:gd name="T5" fmla="*/ 426 h 1266"/>
                <a:gd name="T6" fmla="*/ 769 w 769"/>
                <a:gd name="T7" fmla="*/ 1266 h 1266"/>
                <a:gd name="T8" fmla="*/ 769 w 769"/>
                <a:gd name="T9" fmla="*/ 339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1266">
                  <a:moveTo>
                    <a:pt x="769" y="339"/>
                  </a:moveTo>
                  <a:lnTo>
                    <a:pt x="452" y="0"/>
                  </a:lnTo>
                  <a:lnTo>
                    <a:pt x="0" y="426"/>
                  </a:lnTo>
                  <a:lnTo>
                    <a:pt x="769" y="1266"/>
                  </a:lnTo>
                  <a:lnTo>
                    <a:pt x="769" y="33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141" y="3514"/>
              <a:ext cx="89" cy="90"/>
            </a:xfrm>
            <a:custGeom>
              <a:avLst/>
              <a:gdLst>
                <a:gd name="T0" fmla="*/ 29 w 59"/>
                <a:gd name="T1" fmla="*/ 59 h 60"/>
                <a:gd name="T2" fmla="*/ 0 w 59"/>
                <a:gd name="T3" fmla="*/ 30 h 60"/>
                <a:gd name="T4" fmla="*/ 30 w 59"/>
                <a:gd name="T5" fmla="*/ 1 h 60"/>
                <a:gd name="T6" fmla="*/ 59 w 59"/>
                <a:gd name="T7" fmla="*/ 31 h 60"/>
                <a:gd name="T8" fmla="*/ 29 w 59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29" y="59"/>
                  </a:moveTo>
                  <a:cubicBezTo>
                    <a:pt x="13" y="59"/>
                    <a:pt x="0" y="46"/>
                    <a:pt x="0" y="30"/>
                  </a:cubicBezTo>
                  <a:cubicBezTo>
                    <a:pt x="0" y="13"/>
                    <a:pt x="14" y="0"/>
                    <a:pt x="30" y="1"/>
                  </a:cubicBezTo>
                  <a:cubicBezTo>
                    <a:pt x="46" y="1"/>
                    <a:pt x="59" y="14"/>
                    <a:pt x="59" y="31"/>
                  </a:cubicBezTo>
                  <a:cubicBezTo>
                    <a:pt x="58" y="47"/>
                    <a:pt x="45" y="60"/>
                    <a:pt x="29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7270" y="3666"/>
              <a:ext cx="91" cy="89"/>
            </a:xfrm>
            <a:custGeom>
              <a:avLst/>
              <a:gdLst>
                <a:gd name="T0" fmla="*/ 29 w 60"/>
                <a:gd name="T1" fmla="*/ 59 h 59"/>
                <a:gd name="T2" fmla="*/ 1 w 60"/>
                <a:gd name="T3" fmla="*/ 29 h 59"/>
                <a:gd name="T4" fmla="*/ 31 w 60"/>
                <a:gd name="T5" fmla="*/ 0 h 59"/>
                <a:gd name="T6" fmla="*/ 59 w 60"/>
                <a:gd name="T7" fmla="*/ 30 h 59"/>
                <a:gd name="T8" fmla="*/ 29 w 6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29" y="59"/>
                  </a:moveTo>
                  <a:cubicBezTo>
                    <a:pt x="13" y="58"/>
                    <a:pt x="0" y="45"/>
                    <a:pt x="1" y="29"/>
                  </a:cubicBezTo>
                  <a:cubicBezTo>
                    <a:pt x="1" y="12"/>
                    <a:pt x="14" y="0"/>
                    <a:pt x="31" y="0"/>
                  </a:cubicBezTo>
                  <a:cubicBezTo>
                    <a:pt x="47" y="0"/>
                    <a:pt x="60" y="14"/>
                    <a:pt x="59" y="30"/>
                  </a:cubicBezTo>
                  <a:cubicBezTo>
                    <a:pt x="59" y="46"/>
                    <a:pt x="46" y="59"/>
                    <a:pt x="29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100" y="675"/>
              <a:ext cx="762" cy="346"/>
            </a:xfrm>
            <a:custGeom>
              <a:avLst/>
              <a:gdLst>
                <a:gd name="T0" fmla="*/ 200 w 506"/>
                <a:gd name="T1" fmla="*/ 0 h 230"/>
                <a:gd name="T2" fmla="*/ 105 w 506"/>
                <a:gd name="T3" fmla="*/ 82 h 230"/>
                <a:gd name="T4" fmla="*/ 105 w 506"/>
                <a:gd name="T5" fmla="*/ 93 h 230"/>
                <a:gd name="T6" fmla="*/ 54 w 506"/>
                <a:gd name="T7" fmla="*/ 152 h 230"/>
                <a:gd name="T8" fmla="*/ 55 w 506"/>
                <a:gd name="T9" fmla="*/ 171 h 230"/>
                <a:gd name="T10" fmla="*/ 20 w 506"/>
                <a:gd name="T11" fmla="*/ 190 h 230"/>
                <a:gd name="T12" fmla="*/ 0 w 506"/>
                <a:gd name="T13" fmla="*/ 230 h 230"/>
                <a:gd name="T14" fmla="*/ 502 w 506"/>
                <a:gd name="T15" fmla="*/ 230 h 230"/>
                <a:gd name="T16" fmla="*/ 502 w 506"/>
                <a:gd name="T17" fmla="*/ 223 h 230"/>
                <a:gd name="T18" fmla="*/ 425 w 506"/>
                <a:gd name="T19" fmla="*/ 133 h 230"/>
                <a:gd name="T20" fmla="*/ 425 w 506"/>
                <a:gd name="T21" fmla="*/ 133 h 230"/>
                <a:gd name="T22" fmla="*/ 382 w 506"/>
                <a:gd name="T23" fmla="*/ 133 h 230"/>
                <a:gd name="T24" fmla="*/ 366 w 506"/>
                <a:gd name="T25" fmla="*/ 108 h 230"/>
                <a:gd name="T26" fmla="*/ 347 w 506"/>
                <a:gd name="T27" fmla="*/ 92 h 230"/>
                <a:gd name="T28" fmla="*/ 301 w 506"/>
                <a:gd name="T29" fmla="*/ 76 h 230"/>
                <a:gd name="T30" fmla="*/ 281 w 506"/>
                <a:gd name="T31" fmla="*/ 77 h 230"/>
                <a:gd name="T32" fmla="*/ 200 w 506"/>
                <a:gd name="T3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" h="230">
                  <a:moveTo>
                    <a:pt x="200" y="0"/>
                  </a:moveTo>
                  <a:cubicBezTo>
                    <a:pt x="152" y="0"/>
                    <a:pt x="109" y="31"/>
                    <a:pt x="105" y="82"/>
                  </a:cubicBezTo>
                  <a:cubicBezTo>
                    <a:pt x="105" y="86"/>
                    <a:pt x="105" y="90"/>
                    <a:pt x="105" y="93"/>
                  </a:cubicBezTo>
                  <a:cubicBezTo>
                    <a:pt x="78" y="100"/>
                    <a:pt x="56" y="121"/>
                    <a:pt x="54" y="152"/>
                  </a:cubicBezTo>
                  <a:cubicBezTo>
                    <a:pt x="53" y="158"/>
                    <a:pt x="54" y="164"/>
                    <a:pt x="55" y="171"/>
                  </a:cubicBezTo>
                  <a:cubicBezTo>
                    <a:pt x="42" y="175"/>
                    <a:pt x="30" y="182"/>
                    <a:pt x="20" y="190"/>
                  </a:cubicBezTo>
                  <a:cubicBezTo>
                    <a:pt x="8" y="200"/>
                    <a:pt x="1" y="215"/>
                    <a:pt x="0" y="230"/>
                  </a:cubicBezTo>
                  <a:cubicBezTo>
                    <a:pt x="502" y="230"/>
                    <a:pt x="502" y="230"/>
                    <a:pt x="502" y="230"/>
                  </a:cubicBezTo>
                  <a:cubicBezTo>
                    <a:pt x="502" y="228"/>
                    <a:pt x="502" y="226"/>
                    <a:pt x="502" y="223"/>
                  </a:cubicBezTo>
                  <a:cubicBezTo>
                    <a:pt x="506" y="180"/>
                    <a:pt x="471" y="133"/>
                    <a:pt x="425" y="133"/>
                  </a:cubicBezTo>
                  <a:cubicBezTo>
                    <a:pt x="425" y="133"/>
                    <a:pt x="425" y="133"/>
                    <a:pt x="425" y="133"/>
                  </a:cubicBezTo>
                  <a:cubicBezTo>
                    <a:pt x="410" y="133"/>
                    <a:pt x="396" y="133"/>
                    <a:pt x="382" y="133"/>
                  </a:cubicBezTo>
                  <a:cubicBezTo>
                    <a:pt x="378" y="124"/>
                    <a:pt x="372" y="115"/>
                    <a:pt x="366" y="108"/>
                  </a:cubicBezTo>
                  <a:cubicBezTo>
                    <a:pt x="359" y="102"/>
                    <a:pt x="353" y="97"/>
                    <a:pt x="347" y="92"/>
                  </a:cubicBezTo>
                  <a:cubicBezTo>
                    <a:pt x="333" y="82"/>
                    <a:pt x="318" y="77"/>
                    <a:pt x="301" y="76"/>
                  </a:cubicBezTo>
                  <a:cubicBezTo>
                    <a:pt x="294" y="76"/>
                    <a:pt x="288" y="77"/>
                    <a:pt x="281" y="77"/>
                  </a:cubicBezTo>
                  <a:cubicBezTo>
                    <a:pt x="275" y="38"/>
                    <a:pt x="242" y="0"/>
                    <a:pt x="20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360" y="3836"/>
              <a:ext cx="642" cy="293"/>
            </a:xfrm>
            <a:custGeom>
              <a:avLst/>
              <a:gdLst>
                <a:gd name="T0" fmla="*/ 258 w 426"/>
                <a:gd name="T1" fmla="*/ 0 h 194"/>
                <a:gd name="T2" fmla="*/ 189 w 426"/>
                <a:gd name="T3" fmla="*/ 65 h 194"/>
                <a:gd name="T4" fmla="*/ 172 w 426"/>
                <a:gd name="T5" fmla="*/ 64 h 194"/>
                <a:gd name="T6" fmla="*/ 134 w 426"/>
                <a:gd name="T7" fmla="*/ 77 h 194"/>
                <a:gd name="T8" fmla="*/ 118 w 426"/>
                <a:gd name="T9" fmla="*/ 91 h 194"/>
                <a:gd name="T10" fmla="*/ 104 w 426"/>
                <a:gd name="T11" fmla="*/ 112 h 194"/>
                <a:gd name="T12" fmla="*/ 68 w 426"/>
                <a:gd name="T13" fmla="*/ 112 h 194"/>
                <a:gd name="T14" fmla="*/ 68 w 426"/>
                <a:gd name="T15" fmla="*/ 112 h 194"/>
                <a:gd name="T16" fmla="*/ 2 w 426"/>
                <a:gd name="T17" fmla="*/ 188 h 194"/>
                <a:gd name="T18" fmla="*/ 3 w 426"/>
                <a:gd name="T19" fmla="*/ 194 h 194"/>
                <a:gd name="T20" fmla="*/ 426 w 426"/>
                <a:gd name="T21" fmla="*/ 194 h 194"/>
                <a:gd name="T22" fmla="*/ 410 w 426"/>
                <a:gd name="T23" fmla="*/ 161 h 194"/>
                <a:gd name="T24" fmla="*/ 380 w 426"/>
                <a:gd name="T25" fmla="*/ 144 h 194"/>
                <a:gd name="T26" fmla="*/ 381 w 426"/>
                <a:gd name="T27" fmla="*/ 128 h 194"/>
                <a:gd name="T28" fmla="*/ 338 w 426"/>
                <a:gd name="T29" fmla="*/ 79 h 194"/>
                <a:gd name="T30" fmla="*/ 338 w 426"/>
                <a:gd name="T31" fmla="*/ 69 h 194"/>
                <a:gd name="T32" fmla="*/ 258 w 426"/>
                <a:gd name="T3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6" h="194">
                  <a:moveTo>
                    <a:pt x="258" y="0"/>
                  </a:moveTo>
                  <a:cubicBezTo>
                    <a:pt x="222" y="0"/>
                    <a:pt x="194" y="32"/>
                    <a:pt x="189" y="65"/>
                  </a:cubicBezTo>
                  <a:cubicBezTo>
                    <a:pt x="184" y="65"/>
                    <a:pt x="178" y="64"/>
                    <a:pt x="172" y="64"/>
                  </a:cubicBezTo>
                  <a:cubicBezTo>
                    <a:pt x="158" y="65"/>
                    <a:pt x="145" y="69"/>
                    <a:pt x="134" y="77"/>
                  </a:cubicBezTo>
                  <a:cubicBezTo>
                    <a:pt x="128" y="82"/>
                    <a:pt x="123" y="86"/>
                    <a:pt x="118" y="91"/>
                  </a:cubicBezTo>
                  <a:cubicBezTo>
                    <a:pt x="112" y="97"/>
                    <a:pt x="108" y="105"/>
                    <a:pt x="104" y="112"/>
                  </a:cubicBezTo>
                  <a:cubicBezTo>
                    <a:pt x="92" y="112"/>
                    <a:pt x="80" y="112"/>
                    <a:pt x="68" y="112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29" y="112"/>
                    <a:pt x="0" y="152"/>
                    <a:pt x="2" y="188"/>
                  </a:cubicBezTo>
                  <a:cubicBezTo>
                    <a:pt x="3" y="190"/>
                    <a:pt x="3" y="192"/>
                    <a:pt x="3" y="194"/>
                  </a:cubicBezTo>
                  <a:cubicBezTo>
                    <a:pt x="426" y="194"/>
                    <a:pt x="426" y="194"/>
                    <a:pt x="426" y="194"/>
                  </a:cubicBezTo>
                  <a:cubicBezTo>
                    <a:pt x="425" y="181"/>
                    <a:pt x="420" y="169"/>
                    <a:pt x="410" y="161"/>
                  </a:cubicBezTo>
                  <a:cubicBezTo>
                    <a:pt x="401" y="153"/>
                    <a:pt x="391" y="148"/>
                    <a:pt x="380" y="144"/>
                  </a:cubicBezTo>
                  <a:cubicBezTo>
                    <a:pt x="381" y="139"/>
                    <a:pt x="381" y="133"/>
                    <a:pt x="381" y="128"/>
                  </a:cubicBezTo>
                  <a:cubicBezTo>
                    <a:pt x="379" y="102"/>
                    <a:pt x="361" y="85"/>
                    <a:pt x="338" y="79"/>
                  </a:cubicBezTo>
                  <a:cubicBezTo>
                    <a:pt x="338" y="75"/>
                    <a:pt x="338" y="72"/>
                    <a:pt x="338" y="69"/>
                  </a:cubicBezTo>
                  <a:cubicBezTo>
                    <a:pt x="334" y="26"/>
                    <a:pt x="298" y="0"/>
                    <a:pt x="258" y="0"/>
                  </a:cubicBezTo>
                </a:path>
              </a:pathLst>
            </a:custGeom>
            <a:solidFill>
              <a:schemeClr val="accent5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483" y="3633"/>
              <a:ext cx="675" cy="359"/>
            </a:xfrm>
            <a:custGeom>
              <a:avLst/>
              <a:gdLst>
                <a:gd name="T0" fmla="*/ 236 w 448"/>
                <a:gd name="T1" fmla="*/ 0 h 238"/>
                <a:gd name="T2" fmla="*/ 214 w 448"/>
                <a:gd name="T3" fmla="*/ 1 h 238"/>
                <a:gd name="T4" fmla="*/ 174 w 448"/>
                <a:gd name="T5" fmla="*/ 21 h 238"/>
                <a:gd name="T6" fmla="*/ 146 w 448"/>
                <a:gd name="T7" fmla="*/ 76 h 238"/>
                <a:gd name="T8" fmla="*/ 69 w 448"/>
                <a:gd name="T9" fmla="*/ 148 h 238"/>
                <a:gd name="T10" fmla="*/ 74 w 448"/>
                <a:gd name="T11" fmla="*/ 180 h 238"/>
                <a:gd name="T12" fmla="*/ 58 w 448"/>
                <a:gd name="T13" fmla="*/ 181 h 238"/>
                <a:gd name="T14" fmla="*/ 39 w 448"/>
                <a:gd name="T15" fmla="*/ 187 h 238"/>
                <a:gd name="T16" fmla="*/ 11 w 448"/>
                <a:gd name="T17" fmla="*/ 213 h 238"/>
                <a:gd name="T18" fmla="*/ 2 w 448"/>
                <a:gd name="T19" fmla="*/ 229 h 238"/>
                <a:gd name="T20" fmla="*/ 0 w 448"/>
                <a:gd name="T21" fmla="*/ 238 h 238"/>
                <a:gd name="T22" fmla="*/ 439 w 448"/>
                <a:gd name="T23" fmla="*/ 238 h 238"/>
                <a:gd name="T24" fmla="*/ 442 w 448"/>
                <a:gd name="T25" fmla="*/ 231 h 238"/>
                <a:gd name="T26" fmla="*/ 445 w 448"/>
                <a:gd name="T27" fmla="*/ 183 h 238"/>
                <a:gd name="T28" fmla="*/ 436 w 448"/>
                <a:gd name="T29" fmla="*/ 156 h 238"/>
                <a:gd name="T30" fmla="*/ 422 w 448"/>
                <a:gd name="T31" fmla="*/ 134 h 238"/>
                <a:gd name="T32" fmla="*/ 382 w 448"/>
                <a:gd name="T33" fmla="*/ 107 h 238"/>
                <a:gd name="T34" fmla="*/ 351 w 448"/>
                <a:gd name="T35" fmla="*/ 102 h 238"/>
                <a:gd name="T36" fmla="*/ 334 w 448"/>
                <a:gd name="T37" fmla="*/ 104 h 238"/>
                <a:gd name="T38" fmla="*/ 309 w 448"/>
                <a:gd name="T39" fmla="*/ 112 h 238"/>
                <a:gd name="T40" fmla="*/ 314 w 448"/>
                <a:gd name="T41" fmla="*/ 90 h 238"/>
                <a:gd name="T42" fmla="*/ 293 w 448"/>
                <a:gd name="T43" fmla="*/ 28 h 238"/>
                <a:gd name="T44" fmla="*/ 276 w 448"/>
                <a:gd name="T45" fmla="*/ 14 h 238"/>
                <a:gd name="T46" fmla="*/ 236 w 448"/>
                <a:gd name="T4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8" h="238">
                  <a:moveTo>
                    <a:pt x="236" y="0"/>
                  </a:moveTo>
                  <a:cubicBezTo>
                    <a:pt x="229" y="0"/>
                    <a:pt x="221" y="0"/>
                    <a:pt x="214" y="1"/>
                  </a:cubicBezTo>
                  <a:cubicBezTo>
                    <a:pt x="199" y="4"/>
                    <a:pt x="186" y="10"/>
                    <a:pt x="174" y="21"/>
                  </a:cubicBezTo>
                  <a:cubicBezTo>
                    <a:pt x="158" y="35"/>
                    <a:pt x="148" y="55"/>
                    <a:pt x="146" y="76"/>
                  </a:cubicBezTo>
                  <a:cubicBezTo>
                    <a:pt x="106" y="79"/>
                    <a:pt x="72" y="106"/>
                    <a:pt x="69" y="148"/>
                  </a:cubicBezTo>
                  <a:cubicBezTo>
                    <a:pt x="68" y="159"/>
                    <a:pt x="70" y="170"/>
                    <a:pt x="74" y="180"/>
                  </a:cubicBezTo>
                  <a:cubicBezTo>
                    <a:pt x="68" y="180"/>
                    <a:pt x="63" y="181"/>
                    <a:pt x="58" y="181"/>
                  </a:cubicBezTo>
                  <a:cubicBezTo>
                    <a:pt x="52" y="183"/>
                    <a:pt x="46" y="185"/>
                    <a:pt x="39" y="187"/>
                  </a:cubicBezTo>
                  <a:cubicBezTo>
                    <a:pt x="28" y="193"/>
                    <a:pt x="18" y="202"/>
                    <a:pt x="11" y="213"/>
                  </a:cubicBezTo>
                  <a:cubicBezTo>
                    <a:pt x="8" y="218"/>
                    <a:pt x="5" y="224"/>
                    <a:pt x="2" y="229"/>
                  </a:cubicBezTo>
                  <a:cubicBezTo>
                    <a:pt x="1" y="232"/>
                    <a:pt x="1" y="235"/>
                    <a:pt x="0" y="238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40" y="235"/>
                    <a:pt x="441" y="233"/>
                    <a:pt x="442" y="231"/>
                  </a:cubicBezTo>
                  <a:cubicBezTo>
                    <a:pt x="447" y="215"/>
                    <a:pt x="448" y="199"/>
                    <a:pt x="445" y="183"/>
                  </a:cubicBezTo>
                  <a:cubicBezTo>
                    <a:pt x="443" y="173"/>
                    <a:pt x="440" y="164"/>
                    <a:pt x="436" y="156"/>
                  </a:cubicBezTo>
                  <a:cubicBezTo>
                    <a:pt x="433" y="148"/>
                    <a:pt x="428" y="141"/>
                    <a:pt x="422" y="134"/>
                  </a:cubicBezTo>
                  <a:cubicBezTo>
                    <a:pt x="410" y="121"/>
                    <a:pt x="398" y="114"/>
                    <a:pt x="382" y="107"/>
                  </a:cubicBezTo>
                  <a:cubicBezTo>
                    <a:pt x="372" y="104"/>
                    <a:pt x="361" y="102"/>
                    <a:pt x="351" y="102"/>
                  </a:cubicBezTo>
                  <a:cubicBezTo>
                    <a:pt x="345" y="102"/>
                    <a:pt x="340" y="103"/>
                    <a:pt x="334" y="104"/>
                  </a:cubicBezTo>
                  <a:cubicBezTo>
                    <a:pt x="325" y="105"/>
                    <a:pt x="317" y="108"/>
                    <a:pt x="309" y="112"/>
                  </a:cubicBezTo>
                  <a:cubicBezTo>
                    <a:pt x="312" y="105"/>
                    <a:pt x="313" y="98"/>
                    <a:pt x="314" y="90"/>
                  </a:cubicBezTo>
                  <a:cubicBezTo>
                    <a:pt x="316" y="68"/>
                    <a:pt x="308" y="45"/>
                    <a:pt x="293" y="28"/>
                  </a:cubicBezTo>
                  <a:cubicBezTo>
                    <a:pt x="287" y="23"/>
                    <a:pt x="282" y="18"/>
                    <a:pt x="276" y="14"/>
                  </a:cubicBezTo>
                  <a:cubicBezTo>
                    <a:pt x="264" y="6"/>
                    <a:pt x="251" y="1"/>
                    <a:pt x="236" y="0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908" y="3283004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KEY TO SUCCESS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8907" y="4004028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787400" y="463550"/>
            <a:ext cx="5827713" cy="582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1189038" y="688975"/>
            <a:ext cx="4956175" cy="4941888"/>
          </a:xfrm>
          <a:custGeom>
            <a:avLst/>
            <a:gdLst>
              <a:gd name="T0" fmla="*/ 1311 w 3122"/>
              <a:gd name="T1" fmla="*/ 0 h 3113"/>
              <a:gd name="T2" fmla="*/ 1567 w 3122"/>
              <a:gd name="T3" fmla="*/ 202 h 3113"/>
              <a:gd name="T4" fmla="*/ 1826 w 3122"/>
              <a:gd name="T5" fmla="*/ 3 h 3113"/>
              <a:gd name="T6" fmla="*/ 2004 w 3122"/>
              <a:gd name="T7" fmla="*/ 277 h 3113"/>
              <a:gd name="T8" fmla="*/ 2313 w 3122"/>
              <a:gd name="T9" fmla="*/ 173 h 3113"/>
              <a:gd name="T10" fmla="*/ 2392 w 3122"/>
              <a:gd name="T11" fmla="*/ 490 h 3113"/>
              <a:gd name="T12" fmla="*/ 2718 w 3122"/>
              <a:gd name="T13" fmla="*/ 492 h 3113"/>
              <a:gd name="T14" fmla="*/ 2690 w 3122"/>
              <a:gd name="T15" fmla="*/ 817 h 3113"/>
              <a:gd name="T16" fmla="*/ 2999 w 3122"/>
              <a:gd name="T17" fmla="*/ 925 h 3113"/>
              <a:gd name="T18" fmla="*/ 2866 w 3122"/>
              <a:gd name="T19" fmla="*/ 1223 h 3113"/>
              <a:gd name="T20" fmla="*/ 3122 w 3122"/>
              <a:gd name="T21" fmla="*/ 1425 h 3113"/>
              <a:gd name="T22" fmla="*/ 2900 w 3122"/>
              <a:gd name="T23" fmla="*/ 1665 h 3113"/>
              <a:gd name="T24" fmla="*/ 3076 w 3122"/>
              <a:gd name="T25" fmla="*/ 1939 h 3113"/>
              <a:gd name="T26" fmla="*/ 2789 w 3122"/>
              <a:gd name="T27" fmla="*/ 2094 h 3113"/>
              <a:gd name="T28" fmla="*/ 2867 w 3122"/>
              <a:gd name="T29" fmla="*/ 2411 h 3113"/>
              <a:gd name="T30" fmla="*/ 2545 w 3122"/>
              <a:gd name="T31" fmla="*/ 2463 h 3113"/>
              <a:gd name="T32" fmla="*/ 2516 w 3122"/>
              <a:gd name="T33" fmla="*/ 2788 h 3113"/>
              <a:gd name="T34" fmla="*/ 2194 w 3122"/>
              <a:gd name="T35" fmla="*/ 2733 h 3113"/>
              <a:gd name="T36" fmla="*/ 2061 w 3122"/>
              <a:gd name="T37" fmla="*/ 3031 h 3113"/>
              <a:gd name="T38" fmla="*/ 1775 w 3122"/>
              <a:gd name="T39" fmla="*/ 2875 h 3113"/>
              <a:gd name="T40" fmla="*/ 1552 w 3122"/>
              <a:gd name="T41" fmla="*/ 3113 h 3113"/>
              <a:gd name="T42" fmla="*/ 1332 w 3122"/>
              <a:gd name="T43" fmla="*/ 2873 h 3113"/>
              <a:gd name="T44" fmla="*/ 1044 w 3122"/>
              <a:gd name="T45" fmla="*/ 3026 h 3113"/>
              <a:gd name="T46" fmla="*/ 914 w 3122"/>
              <a:gd name="T47" fmla="*/ 2726 h 3113"/>
              <a:gd name="T48" fmla="*/ 591 w 3122"/>
              <a:gd name="T49" fmla="*/ 2778 h 3113"/>
              <a:gd name="T50" fmla="*/ 566 w 3122"/>
              <a:gd name="T51" fmla="*/ 2452 h 3113"/>
              <a:gd name="T52" fmla="*/ 244 w 3122"/>
              <a:gd name="T53" fmla="*/ 2397 h 3113"/>
              <a:gd name="T54" fmla="*/ 325 w 3122"/>
              <a:gd name="T55" fmla="*/ 2081 h 3113"/>
              <a:gd name="T56" fmla="*/ 40 w 3122"/>
              <a:gd name="T57" fmla="*/ 1924 h 3113"/>
              <a:gd name="T58" fmla="*/ 220 w 3122"/>
              <a:gd name="T59" fmla="*/ 1651 h 3113"/>
              <a:gd name="T60" fmla="*/ 0 w 3122"/>
              <a:gd name="T61" fmla="*/ 1409 h 3113"/>
              <a:gd name="T62" fmla="*/ 259 w 3122"/>
              <a:gd name="T63" fmla="*/ 1210 h 3113"/>
              <a:gd name="T64" fmla="*/ 129 w 3122"/>
              <a:gd name="T65" fmla="*/ 910 h 3113"/>
              <a:gd name="T66" fmla="*/ 438 w 3122"/>
              <a:gd name="T67" fmla="*/ 805 h 3113"/>
              <a:gd name="T68" fmla="*/ 413 w 3122"/>
              <a:gd name="T69" fmla="*/ 480 h 3113"/>
              <a:gd name="T70" fmla="*/ 739 w 3122"/>
              <a:gd name="T71" fmla="*/ 481 h 3113"/>
              <a:gd name="T72" fmla="*/ 822 w 3122"/>
              <a:gd name="T73" fmla="*/ 165 h 3113"/>
              <a:gd name="T74" fmla="*/ 1130 w 3122"/>
              <a:gd name="T75" fmla="*/ 272 h 3113"/>
              <a:gd name="T76" fmla="*/ 1311 w 3122"/>
              <a:gd name="T77" fmla="*/ 0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22" h="3113">
                <a:moveTo>
                  <a:pt x="1311" y="0"/>
                </a:moveTo>
                <a:lnTo>
                  <a:pt x="1567" y="202"/>
                </a:lnTo>
                <a:lnTo>
                  <a:pt x="1826" y="3"/>
                </a:lnTo>
                <a:lnTo>
                  <a:pt x="2004" y="277"/>
                </a:lnTo>
                <a:lnTo>
                  <a:pt x="2313" y="173"/>
                </a:lnTo>
                <a:lnTo>
                  <a:pt x="2392" y="490"/>
                </a:lnTo>
                <a:lnTo>
                  <a:pt x="2718" y="492"/>
                </a:lnTo>
                <a:lnTo>
                  <a:pt x="2690" y="817"/>
                </a:lnTo>
                <a:lnTo>
                  <a:pt x="2999" y="925"/>
                </a:lnTo>
                <a:lnTo>
                  <a:pt x="2866" y="1223"/>
                </a:lnTo>
                <a:lnTo>
                  <a:pt x="3122" y="1425"/>
                </a:lnTo>
                <a:lnTo>
                  <a:pt x="2900" y="1665"/>
                </a:lnTo>
                <a:lnTo>
                  <a:pt x="3076" y="1939"/>
                </a:lnTo>
                <a:lnTo>
                  <a:pt x="2789" y="2094"/>
                </a:lnTo>
                <a:lnTo>
                  <a:pt x="2867" y="2411"/>
                </a:lnTo>
                <a:lnTo>
                  <a:pt x="2545" y="2463"/>
                </a:lnTo>
                <a:lnTo>
                  <a:pt x="2516" y="2788"/>
                </a:lnTo>
                <a:lnTo>
                  <a:pt x="2194" y="2733"/>
                </a:lnTo>
                <a:lnTo>
                  <a:pt x="2061" y="3031"/>
                </a:lnTo>
                <a:lnTo>
                  <a:pt x="1775" y="2875"/>
                </a:lnTo>
                <a:lnTo>
                  <a:pt x="1552" y="3113"/>
                </a:lnTo>
                <a:lnTo>
                  <a:pt x="1332" y="2873"/>
                </a:lnTo>
                <a:lnTo>
                  <a:pt x="1044" y="3026"/>
                </a:lnTo>
                <a:lnTo>
                  <a:pt x="914" y="2726"/>
                </a:lnTo>
                <a:lnTo>
                  <a:pt x="591" y="2778"/>
                </a:lnTo>
                <a:lnTo>
                  <a:pt x="566" y="2452"/>
                </a:lnTo>
                <a:lnTo>
                  <a:pt x="244" y="2397"/>
                </a:lnTo>
                <a:lnTo>
                  <a:pt x="325" y="2081"/>
                </a:lnTo>
                <a:lnTo>
                  <a:pt x="40" y="1924"/>
                </a:lnTo>
                <a:lnTo>
                  <a:pt x="220" y="1651"/>
                </a:lnTo>
                <a:lnTo>
                  <a:pt x="0" y="1409"/>
                </a:lnTo>
                <a:lnTo>
                  <a:pt x="259" y="1210"/>
                </a:lnTo>
                <a:lnTo>
                  <a:pt x="129" y="910"/>
                </a:lnTo>
                <a:lnTo>
                  <a:pt x="438" y="805"/>
                </a:lnTo>
                <a:lnTo>
                  <a:pt x="413" y="480"/>
                </a:lnTo>
                <a:lnTo>
                  <a:pt x="739" y="481"/>
                </a:lnTo>
                <a:lnTo>
                  <a:pt x="822" y="165"/>
                </a:lnTo>
                <a:lnTo>
                  <a:pt x="1130" y="272"/>
                </a:lnTo>
                <a:lnTo>
                  <a:pt x="131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3022600" y="1855788"/>
            <a:ext cx="3122613" cy="3684588"/>
          </a:xfrm>
          <a:custGeom>
            <a:avLst/>
            <a:gdLst>
              <a:gd name="T0" fmla="*/ 906 w 1967"/>
              <a:gd name="T1" fmla="*/ 0 h 2321"/>
              <a:gd name="T2" fmla="*/ 958 w 1967"/>
              <a:gd name="T3" fmla="*/ 47 h 2321"/>
              <a:gd name="T4" fmla="*/ 1233 w 1967"/>
              <a:gd name="T5" fmla="*/ 27 h 2321"/>
              <a:gd name="T6" fmla="*/ 1749 w 1967"/>
              <a:gd name="T7" fmla="*/ 388 h 2321"/>
              <a:gd name="T8" fmla="*/ 1711 w 1967"/>
              <a:gd name="T9" fmla="*/ 488 h 2321"/>
              <a:gd name="T10" fmla="*/ 1967 w 1967"/>
              <a:gd name="T11" fmla="*/ 690 h 2321"/>
              <a:gd name="T12" fmla="*/ 1745 w 1967"/>
              <a:gd name="T13" fmla="*/ 930 h 2321"/>
              <a:gd name="T14" fmla="*/ 1921 w 1967"/>
              <a:gd name="T15" fmla="*/ 1204 h 2321"/>
              <a:gd name="T16" fmla="*/ 1634 w 1967"/>
              <a:gd name="T17" fmla="*/ 1359 h 2321"/>
              <a:gd name="T18" fmla="*/ 1712 w 1967"/>
              <a:gd name="T19" fmla="*/ 1676 h 2321"/>
              <a:gd name="T20" fmla="*/ 1390 w 1967"/>
              <a:gd name="T21" fmla="*/ 1728 h 2321"/>
              <a:gd name="T22" fmla="*/ 1361 w 1967"/>
              <a:gd name="T23" fmla="*/ 2053 h 2321"/>
              <a:gd name="T24" fmla="*/ 1039 w 1967"/>
              <a:gd name="T25" fmla="*/ 1998 h 2321"/>
              <a:gd name="T26" fmla="*/ 906 w 1967"/>
              <a:gd name="T27" fmla="*/ 2296 h 2321"/>
              <a:gd name="T28" fmla="*/ 620 w 1967"/>
              <a:gd name="T29" fmla="*/ 2140 h 2321"/>
              <a:gd name="T30" fmla="*/ 448 w 1967"/>
              <a:gd name="T31" fmla="*/ 2321 h 2321"/>
              <a:gd name="T32" fmla="*/ 0 w 1967"/>
              <a:gd name="T33" fmla="*/ 1795 h 2321"/>
              <a:gd name="T34" fmla="*/ 112 w 1967"/>
              <a:gd name="T35" fmla="*/ 1710 h 2321"/>
              <a:gd name="T36" fmla="*/ 472 w 1967"/>
              <a:gd name="T37" fmla="*/ 824 h 2321"/>
              <a:gd name="T38" fmla="*/ 906 w 1967"/>
              <a:gd name="T39" fmla="*/ 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67" h="2321">
                <a:moveTo>
                  <a:pt x="906" y="0"/>
                </a:moveTo>
                <a:lnTo>
                  <a:pt x="958" y="47"/>
                </a:lnTo>
                <a:lnTo>
                  <a:pt x="1233" y="27"/>
                </a:lnTo>
                <a:lnTo>
                  <a:pt x="1749" y="388"/>
                </a:lnTo>
                <a:lnTo>
                  <a:pt x="1711" y="488"/>
                </a:lnTo>
                <a:lnTo>
                  <a:pt x="1967" y="690"/>
                </a:lnTo>
                <a:lnTo>
                  <a:pt x="1745" y="930"/>
                </a:lnTo>
                <a:lnTo>
                  <a:pt x="1921" y="1204"/>
                </a:lnTo>
                <a:lnTo>
                  <a:pt x="1634" y="1359"/>
                </a:lnTo>
                <a:lnTo>
                  <a:pt x="1712" y="1676"/>
                </a:lnTo>
                <a:lnTo>
                  <a:pt x="1390" y="1728"/>
                </a:lnTo>
                <a:lnTo>
                  <a:pt x="1361" y="2053"/>
                </a:lnTo>
                <a:lnTo>
                  <a:pt x="1039" y="1998"/>
                </a:lnTo>
                <a:lnTo>
                  <a:pt x="906" y="2296"/>
                </a:lnTo>
                <a:lnTo>
                  <a:pt x="620" y="2140"/>
                </a:lnTo>
                <a:lnTo>
                  <a:pt x="448" y="2321"/>
                </a:lnTo>
                <a:lnTo>
                  <a:pt x="0" y="1795"/>
                </a:lnTo>
                <a:lnTo>
                  <a:pt x="112" y="1710"/>
                </a:lnTo>
                <a:lnTo>
                  <a:pt x="472" y="824"/>
                </a:lnTo>
                <a:lnTo>
                  <a:pt x="90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2373313" y="1855788"/>
            <a:ext cx="2606675" cy="2686050"/>
          </a:xfrm>
          <a:custGeom>
            <a:avLst/>
            <a:gdLst>
              <a:gd name="T0" fmla="*/ 1058 w 1642"/>
              <a:gd name="T1" fmla="*/ 1617 h 1692"/>
              <a:gd name="T2" fmla="*/ 1307 w 1642"/>
              <a:gd name="T3" fmla="*/ 93 h 1692"/>
              <a:gd name="T4" fmla="*/ 1261 w 1642"/>
              <a:gd name="T5" fmla="*/ 271 h 1692"/>
              <a:gd name="T6" fmla="*/ 1182 w 1642"/>
              <a:gd name="T7" fmla="*/ 456 h 1692"/>
              <a:gd name="T8" fmla="*/ 1159 w 1642"/>
              <a:gd name="T9" fmla="*/ 559 h 1692"/>
              <a:gd name="T10" fmla="*/ 1280 w 1642"/>
              <a:gd name="T11" fmla="*/ 507 h 1692"/>
              <a:gd name="T12" fmla="*/ 1378 w 1642"/>
              <a:gd name="T13" fmla="*/ 422 h 1692"/>
              <a:gd name="T14" fmla="*/ 1454 w 1642"/>
              <a:gd name="T15" fmla="*/ 321 h 1692"/>
              <a:gd name="T16" fmla="*/ 1510 w 1642"/>
              <a:gd name="T17" fmla="*/ 215 h 1692"/>
              <a:gd name="T18" fmla="*/ 1547 w 1642"/>
              <a:gd name="T19" fmla="*/ 121 h 1692"/>
              <a:gd name="T20" fmla="*/ 86 w 1642"/>
              <a:gd name="T21" fmla="*/ 93 h 1692"/>
              <a:gd name="T22" fmla="*/ 119 w 1642"/>
              <a:gd name="T23" fmla="*/ 182 h 1692"/>
              <a:gd name="T24" fmla="*/ 168 w 1642"/>
              <a:gd name="T25" fmla="*/ 285 h 1692"/>
              <a:gd name="T26" fmla="*/ 237 w 1642"/>
              <a:gd name="T27" fmla="*/ 390 h 1692"/>
              <a:gd name="T28" fmla="*/ 327 w 1642"/>
              <a:gd name="T29" fmla="*/ 481 h 1692"/>
              <a:gd name="T30" fmla="*/ 439 w 1642"/>
              <a:gd name="T31" fmla="*/ 546 h 1692"/>
              <a:gd name="T32" fmla="*/ 493 w 1642"/>
              <a:gd name="T33" fmla="*/ 514 h 1692"/>
              <a:gd name="T34" fmla="*/ 404 w 1642"/>
              <a:gd name="T35" fmla="*/ 333 h 1692"/>
              <a:gd name="T36" fmla="*/ 346 w 1642"/>
              <a:gd name="T37" fmla="*/ 150 h 1692"/>
              <a:gd name="T38" fmla="*/ 327 w 1642"/>
              <a:gd name="T39" fmla="*/ 0 h 1692"/>
              <a:gd name="T40" fmla="*/ 1642 w 1642"/>
              <a:gd name="T41" fmla="*/ 27 h 1692"/>
              <a:gd name="T42" fmla="*/ 1637 w 1642"/>
              <a:gd name="T43" fmla="*/ 51 h 1692"/>
              <a:gd name="T44" fmla="*/ 1620 w 1642"/>
              <a:gd name="T45" fmla="*/ 110 h 1692"/>
              <a:gd name="T46" fmla="*/ 1590 w 1642"/>
              <a:gd name="T47" fmla="*/ 196 h 1692"/>
              <a:gd name="T48" fmla="*/ 1543 w 1642"/>
              <a:gd name="T49" fmla="*/ 298 h 1692"/>
              <a:gd name="T50" fmla="*/ 1479 w 1642"/>
              <a:gd name="T51" fmla="*/ 402 h 1692"/>
              <a:gd name="T52" fmla="*/ 1396 w 1642"/>
              <a:gd name="T53" fmla="*/ 499 h 1692"/>
              <a:gd name="T54" fmla="*/ 1291 w 1642"/>
              <a:gd name="T55" fmla="*/ 578 h 1692"/>
              <a:gd name="T56" fmla="*/ 1164 w 1642"/>
              <a:gd name="T57" fmla="*/ 627 h 1692"/>
              <a:gd name="T58" fmla="*/ 1061 w 1642"/>
              <a:gd name="T59" fmla="*/ 637 h 1692"/>
              <a:gd name="T60" fmla="*/ 1004 w 1642"/>
              <a:gd name="T61" fmla="*/ 689 h 1692"/>
              <a:gd name="T62" fmla="*/ 1016 w 1642"/>
              <a:gd name="T63" fmla="*/ 714 h 1692"/>
              <a:gd name="T64" fmla="*/ 1039 w 1642"/>
              <a:gd name="T65" fmla="*/ 747 h 1692"/>
              <a:gd name="T66" fmla="*/ 1016 w 1642"/>
              <a:gd name="T67" fmla="*/ 782 h 1692"/>
              <a:gd name="T68" fmla="*/ 1065 w 1642"/>
              <a:gd name="T69" fmla="*/ 1250 h 1692"/>
              <a:gd name="T70" fmla="*/ 522 w 1642"/>
              <a:gd name="T71" fmla="*/ 1692 h 1692"/>
              <a:gd name="T72" fmla="*/ 714 w 1642"/>
              <a:gd name="T73" fmla="*/ 784 h 1692"/>
              <a:gd name="T74" fmla="*/ 641 w 1642"/>
              <a:gd name="T75" fmla="*/ 774 h 1692"/>
              <a:gd name="T76" fmla="*/ 633 w 1642"/>
              <a:gd name="T77" fmla="*/ 734 h 1692"/>
              <a:gd name="T78" fmla="*/ 665 w 1642"/>
              <a:gd name="T79" fmla="*/ 712 h 1692"/>
              <a:gd name="T80" fmla="*/ 584 w 1642"/>
              <a:gd name="T81" fmla="*/ 637 h 1692"/>
              <a:gd name="T82" fmla="*/ 526 w 1642"/>
              <a:gd name="T83" fmla="*/ 635 h 1692"/>
              <a:gd name="T84" fmla="*/ 390 w 1642"/>
              <a:gd name="T85" fmla="*/ 598 h 1692"/>
              <a:gd name="T86" fmla="*/ 279 w 1642"/>
              <a:gd name="T87" fmla="*/ 528 h 1692"/>
              <a:gd name="T88" fmla="*/ 189 w 1642"/>
              <a:gd name="T89" fmla="*/ 436 h 1692"/>
              <a:gd name="T90" fmla="*/ 119 w 1642"/>
              <a:gd name="T91" fmla="*/ 332 h 1692"/>
              <a:gd name="T92" fmla="*/ 67 w 1642"/>
              <a:gd name="T93" fmla="*/ 229 h 1692"/>
              <a:gd name="T94" fmla="*/ 31 w 1642"/>
              <a:gd name="T95" fmla="*/ 136 h 1692"/>
              <a:gd name="T96" fmla="*/ 10 w 1642"/>
              <a:gd name="T97" fmla="*/ 66 h 1692"/>
              <a:gd name="T98" fmla="*/ 1 w 1642"/>
              <a:gd name="T99" fmla="*/ 31 h 1692"/>
              <a:gd name="T100" fmla="*/ 327 w 1642"/>
              <a:gd name="T101" fmla="*/ 0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42" h="1692">
                <a:moveTo>
                  <a:pt x="603" y="1311"/>
                </a:moveTo>
                <a:lnTo>
                  <a:pt x="603" y="1617"/>
                </a:lnTo>
                <a:lnTo>
                  <a:pt x="1058" y="1617"/>
                </a:lnTo>
                <a:lnTo>
                  <a:pt x="1058" y="1311"/>
                </a:lnTo>
                <a:lnTo>
                  <a:pt x="603" y="1311"/>
                </a:lnTo>
                <a:close/>
                <a:moveTo>
                  <a:pt x="1307" y="93"/>
                </a:moveTo>
                <a:lnTo>
                  <a:pt x="1296" y="150"/>
                </a:lnTo>
                <a:lnTo>
                  <a:pt x="1280" y="210"/>
                </a:lnTo>
                <a:lnTo>
                  <a:pt x="1261" y="271"/>
                </a:lnTo>
                <a:lnTo>
                  <a:pt x="1239" y="333"/>
                </a:lnTo>
                <a:lnTo>
                  <a:pt x="1212" y="395"/>
                </a:lnTo>
                <a:lnTo>
                  <a:pt x="1182" y="456"/>
                </a:lnTo>
                <a:lnTo>
                  <a:pt x="1149" y="514"/>
                </a:lnTo>
                <a:lnTo>
                  <a:pt x="1113" y="568"/>
                </a:lnTo>
                <a:lnTo>
                  <a:pt x="1159" y="559"/>
                </a:lnTo>
                <a:lnTo>
                  <a:pt x="1202" y="546"/>
                </a:lnTo>
                <a:lnTo>
                  <a:pt x="1243" y="528"/>
                </a:lnTo>
                <a:lnTo>
                  <a:pt x="1280" y="507"/>
                </a:lnTo>
                <a:lnTo>
                  <a:pt x="1316" y="481"/>
                </a:lnTo>
                <a:lnTo>
                  <a:pt x="1348" y="452"/>
                </a:lnTo>
                <a:lnTo>
                  <a:pt x="1378" y="422"/>
                </a:lnTo>
                <a:lnTo>
                  <a:pt x="1405" y="390"/>
                </a:lnTo>
                <a:lnTo>
                  <a:pt x="1431" y="356"/>
                </a:lnTo>
                <a:lnTo>
                  <a:pt x="1454" y="321"/>
                </a:lnTo>
                <a:lnTo>
                  <a:pt x="1474" y="285"/>
                </a:lnTo>
                <a:lnTo>
                  <a:pt x="1493" y="250"/>
                </a:lnTo>
                <a:lnTo>
                  <a:pt x="1510" y="215"/>
                </a:lnTo>
                <a:lnTo>
                  <a:pt x="1524" y="182"/>
                </a:lnTo>
                <a:lnTo>
                  <a:pt x="1536" y="150"/>
                </a:lnTo>
                <a:lnTo>
                  <a:pt x="1547" y="121"/>
                </a:lnTo>
                <a:lnTo>
                  <a:pt x="1556" y="93"/>
                </a:lnTo>
                <a:lnTo>
                  <a:pt x="1307" y="93"/>
                </a:lnTo>
                <a:close/>
                <a:moveTo>
                  <a:pt x="86" y="93"/>
                </a:moveTo>
                <a:lnTo>
                  <a:pt x="95" y="121"/>
                </a:lnTo>
                <a:lnTo>
                  <a:pt x="106" y="150"/>
                </a:lnTo>
                <a:lnTo>
                  <a:pt x="119" y="182"/>
                </a:lnTo>
                <a:lnTo>
                  <a:pt x="133" y="215"/>
                </a:lnTo>
                <a:lnTo>
                  <a:pt x="149" y="250"/>
                </a:lnTo>
                <a:lnTo>
                  <a:pt x="168" y="285"/>
                </a:lnTo>
                <a:lnTo>
                  <a:pt x="189" y="321"/>
                </a:lnTo>
                <a:lnTo>
                  <a:pt x="211" y="356"/>
                </a:lnTo>
                <a:lnTo>
                  <a:pt x="237" y="390"/>
                </a:lnTo>
                <a:lnTo>
                  <a:pt x="265" y="422"/>
                </a:lnTo>
                <a:lnTo>
                  <a:pt x="295" y="452"/>
                </a:lnTo>
                <a:lnTo>
                  <a:pt x="327" y="481"/>
                </a:lnTo>
                <a:lnTo>
                  <a:pt x="361" y="507"/>
                </a:lnTo>
                <a:lnTo>
                  <a:pt x="399" y="528"/>
                </a:lnTo>
                <a:lnTo>
                  <a:pt x="439" y="546"/>
                </a:lnTo>
                <a:lnTo>
                  <a:pt x="483" y="559"/>
                </a:lnTo>
                <a:lnTo>
                  <a:pt x="528" y="568"/>
                </a:lnTo>
                <a:lnTo>
                  <a:pt x="493" y="514"/>
                </a:lnTo>
                <a:lnTo>
                  <a:pt x="459" y="456"/>
                </a:lnTo>
                <a:lnTo>
                  <a:pt x="430" y="395"/>
                </a:lnTo>
                <a:lnTo>
                  <a:pt x="404" y="333"/>
                </a:lnTo>
                <a:lnTo>
                  <a:pt x="380" y="271"/>
                </a:lnTo>
                <a:lnTo>
                  <a:pt x="361" y="210"/>
                </a:lnTo>
                <a:lnTo>
                  <a:pt x="346" y="150"/>
                </a:lnTo>
                <a:lnTo>
                  <a:pt x="336" y="93"/>
                </a:lnTo>
                <a:lnTo>
                  <a:pt x="86" y="93"/>
                </a:lnTo>
                <a:close/>
                <a:moveTo>
                  <a:pt x="327" y="0"/>
                </a:moveTo>
                <a:lnTo>
                  <a:pt x="1315" y="0"/>
                </a:lnTo>
                <a:lnTo>
                  <a:pt x="1314" y="27"/>
                </a:lnTo>
                <a:lnTo>
                  <a:pt x="1642" y="27"/>
                </a:lnTo>
                <a:lnTo>
                  <a:pt x="1642" y="31"/>
                </a:lnTo>
                <a:lnTo>
                  <a:pt x="1640" y="39"/>
                </a:lnTo>
                <a:lnTo>
                  <a:pt x="1637" y="51"/>
                </a:lnTo>
                <a:lnTo>
                  <a:pt x="1633" y="66"/>
                </a:lnTo>
                <a:lnTo>
                  <a:pt x="1627" y="86"/>
                </a:lnTo>
                <a:lnTo>
                  <a:pt x="1620" y="110"/>
                </a:lnTo>
                <a:lnTo>
                  <a:pt x="1612" y="136"/>
                </a:lnTo>
                <a:lnTo>
                  <a:pt x="1601" y="165"/>
                </a:lnTo>
                <a:lnTo>
                  <a:pt x="1590" y="196"/>
                </a:lnTo>
                <a:lnTo>
                  <a:pt x="1575" y="229"/>
                </a:lnTo>
                <a:lnTo>
                  <a:pt x="1561" y="263"/>
                </a:lnTo>
                <a:lnTo>
                  <a:pt x="1543" y="298"/>
                </a:lnTo>
                <a:lnTo>
                  <a:pt x="1524" y="332"/>
                </a:lnTo>
                <a:lnTo>
                  <a:pt x="1503" y="368"/>
                </a:lnTo>
                <a:lnTo>
                  <a:pt x="1479" y="402"/>
                </a:lnTo>
                <a:lnTo>
                  <a:pt x="1454" y="436"/>
                </a:lnTo>
                <a:lnTo>
                  <a:pt x="1426" y="469"/>
                </a:lnTo>
                <a:lnTo>
                  <a:pt x="1396" y="499"/>
                </a:lnTo>
                <a:lnTo>
                  <a:pt x="1364" y="528"/>
                </a:lnTo>
                <a:lnTo>
                  <a:pt x="1329" y="555"/>
                </a:lnTo>
                <a:lnTo>
                  <a:pt x="1291" y="578"/>
                </a:lnTo>
                <a:lnTo>
                  <a:pt x="1251" y="598"/>
                </a:lnTo>
                <a:lnTo>
                  <a:pt x="1209" y="615"/>
                </a:lnTo>
                <a:lnTo>
                  <a:pt x="1164" y="627"/>
                </a:lnTo>
                <a:lnTo>
                  <a:pt x="1116" y="635"/>
                </a:lnTo>
                <a:lnTo>
                  <a:pt x="1066" y="637"/>
                </a:lnTo>
                <a:lnTo>
                  <a:pt x="1061" y="637"/>
                </a:lnTo>
                <a:lnTo>
                  <a:pt x="1058" y="637"/>
                </a:lnTo>
                <a:lnTo>
                  <a:pt x="1032" y="664"/>
                </a:lnTo>
                <a:lnTo>
                  <a:pt x="1004" y="689"/>
                </a:lnTo>
                <a:lnTo>
                  <a:pt x="977" y="710"/>
                </a:lnTo>
                <a:lnTo>
                  <a:pt x="1002" y="710"/>
                </a:lnTo>
                <a:lnTo>
                  <a:pt x="1016" y="714"/>
                </a:lnTo>
                <a:lnTo>
                  <a:pt x="1028" y="722"/>
                </a:lnTo>
                <a:lnTo>
                  <a:pt x="1036" y="734"/>
                </a:lnTo>
                <a:lnTo>
                  <a:pt x="1039" y="747"/>
                </a:lnTo>
                <a:lnTo>
                  <a:pt x="1036" y="762"/>
                </a:lnTo>
                <a:lnTo>
                  <a:pt x="1028" y="774"/>
                </a:lnTo>
                <a:lnTo>
                  <a:pt x="1016" y="782"/>
                </a:lnTo>
                <a:lnTo>
                  <a:pt x="1002" y="784"/>
                </a:lnTo>
                <a:lnTo>
                  <a:pt x="953" y="784"/>
                </a:lnTo>
                <a:lnTo>
                  <a:pt x="1065" y="1250"/>
                </a:lnTo>
                <a:lnTo>
                  <a:pt x="1147" y="1250"/>
                </a:lnTo>
                <a:lnTo>
                  <a:pt x="1147" y="1692"/>
                </a:lnTo>
                <a:lnTo>
                  <a:pt x="522" y="1692"/>
                </a:lnTo>
                <a:lnTo>
                  <a:pt x="522" y="1250"/>
                </a:lnTo>
                <a:lnTo>
                  <a:pt x="604" y="1250"/>
                </a:lnTo>
                <a:lnTo>
                  <a:pt x="714" y="784"/>
                </a:lnTo>
                <a:lnTo>
                  <a:pt x="666" y="784"/>
                </a:lnTo>
                <a:lnTo>
                  <a:pt x="652" y="782"/>
                </a:lnTo>
                <a:lnTo>
                  <a:pt x="641" y="774"/>
                </a:lnTo>
                <a:lnTo>
                  <a:pt x="633" y="762"/>
                </a:lnTo>
                <a:lnTo>
                  <a:pt x="630" y="747"/>
                </a:lnTo>
                <a:lnTo>
                  <a:pt x="633" y="734"/>
                </a:lnTo>
                <a:lnTo>
                  <a:pt x="640" y="722"/>
                </a:lnTo>
                <a:lnTo>
                  <a:pt x="652" y="714"/>
                </a:lnTo>
                <a:lnTo>
                  <a:pt x="665" y="712"/>
                </a:lnTo>
                <a:lnTo>
                  <a:pt x="637" y="689"/>
                </a:lnTo>
                <a:lnTo>
                  <a:pt x="611" y="665"/>
                </a:lnTo>
                <a:lnTo>
                  <a:pt x="584" y="637"/>
                </a:lnTo>
                <a:lnTo>
                  <a:pt x="581" y="637"/>
                </a:lnTo>
                <a:lnTo>
                  <a:pt x="577" y="637"/>
                </a:lnTo>
                <a:lnTo>
                  <a:pt x="526" y="635"/>
                </a:lnTo>
                <a:lnTo>
                  <a:pt x="478" y="627"/>
                </a:lnTo>
                <a:lnTo>
                  <a:pt x="433" y="615"/>
                </a:lnTo>
                <a:lnTo>
                  <a:pt x="390" y="598"/>
                </a:lnTo>
                <a:lnTo>
                  <a:pt x="350" y="578"/>
                </a:lnTo>
                <a:lnTo>
                  <a:pt x="314" y="555"/>
                </a:lnTo>
                <a:lnTo>
                  <a:pt x="279" y="528"/>
                </a:lnTo>
                <a:lnTo>
                  <a:pt x="247" y="499"/>
                </a:lnTo>
                <a:lnTo>
                  <a:pt x="217" y="469"/>
                </a:lnTo>
                <a:lnTo>
                  <a:pt x="189" y="436"/>
                </a:lnTo>
                <a:lnTo>
                  <a:pt x="163" y="402"/>
                </a:lnTo>
                <a:lnTo>
                  <a:pt x="140" y="368"/>
                </a:lnTo>
                <a:lnTo>
                  <a:pt x="119" y="332"/>
                </a:lnTo>
                <a:lnTo>
                  <a:pt x="99" y="298"/>
                </a:lnTo>
                <a:lnTo>
                  <a:pt x="82" y="263"/>
                </a:lnTo>
                <a:lnTo>
                  <a:pt x="67" y="229"/>
                </a:lnTo>
                <a:lnTo>
                  <a:pt x="53" y="196"/>
                </a:lnTo>
                <a:lnTo>
                  <a:pt x="41" y="165"/>
                </a:lnTo>
                <a:lnTo>
                  <a:pt x="31" y="136"/>
                </a:lnTo>
                <a:lnTo>
                  <a:pt x="22" y="110"/>
                </a:lnTo>
                <a:lnTo>
                  <a:pt x="16" y="86"/>
                </a:lnTo>
                <a:lnTo>
                  <a:pt x="10" y="66"/>
                </a:lnTo>
                <a:lnTo>
                  <a:pt x="6" y="51"/>
                </a:lnTo>
                <a:lnTo>
                  <a:pt x="2" y="39"/>
                </a:lnTo>
                <a:lnTo>
                  <a:pt x="1" y="31"/>
                </a:lnTo>
                <a:lnTo>
                  <a:pt x="0" y="27"/>
                </a:lnTo>
                <a:lnTo>
                  <a:pt x="328" y="27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2"/>
          <p:cNvSpPr>
            <a:spLocks noEditPoints="1"/>
          </p:cNvSpPr>
          <p:nvPr/>
        </p:nvSpPr>
        <p:spPr bwMode="auto">
          <a:xfrm>
            <a:off x="2373313" y="1855788"/>
            <a:ext cx="1298575" cy="2686050"/>
          </a:xfrm>
          <a:custGeom>
            <a:avLst/>
            <a:gdLst>
              <a:gd name="T0" fmla="*/ 95 w 818"/>
              <a:gd name="T1" fmla="*/ 121 h 1692"/>
              <a:gd name="T2" fmla="*/ 119 w 818"/>
              <a:gd name="T3" fmla="*/ 182 h 1692"/>
              <a:gd name="T4" fmla="*/ 149 w 818"/>
              <a:gd name="T5" fmla="*/ 250 h 1692"/>
              <a:gd name="T6" fmla="*/ 189 w 818"/>
              <a:gd name="T7" fmla="*/ 321 h 1692"/>
              <a:gd name="T8" fmla="*/ 237 w 818"/>
              <a:gd name="T9" fmla="*/ 390 h 1692"/>
              <a:gd name="T10" fmla="*/ 295 w 818"/>
              <a:gd name="T11" fmla="*/ 452 h 1692"/>
              <a:gd name="T12" fmla="*/ 361 w 818"/>
              <a:gd name="T13" fmla="*/ 507 h 1692"/>
              <a:gd name="T14" fmla="*/ 439 w 818"/>
              <a:gd name="T15" fmla="*/ 546 h 1692"/>
              <a:gd name="T16" fmla="*/ 528 w 818"/>
              <a:gd name="T17" fmla="*/ 568 h 1692"/>
              <a:gd name="T18" fmla="*/ 459 w 818"/>
              <a:gd name="T19" fmla="*/ 456 h 1692"/>
              <a:gd name="T20" fmla="*/ 404 w 818"/>
              <a:gd name="T21" fmla="*/ 333 h 1692"/>
              <a:gd name="T22" fmla="*/ 361 w 818"/>
              <a:gd name="T23" fmla="*/ 210 h 1692"/>
              <a:gd name="T24" fmla="*/ 336 w 818"/>
              <a:gd name="T25" fmla="*/ 93 h 1692"/>
              <a:gd name="T26" fmla="*/ 327 w 818"/>
              <a:gd name="T27" fmla="*/ 0 h 1692"/>
              <a:gd name="T28" fmla="*/ 818 w 818"/>
              <a:gd name="T29" fmla="*/ 1311 h 1692"/>
              <a:gd name="T30" fmla="*/ 684 w 818"/>
              <a:gd name="T31" fmla="*/ 1311 h 1692"/>
              <a:gd name="T32" fmla="*/ 635 w 818"/>
              <a:gd name="T33" fmla="*/ 1311 h 1692"/>
              <a:gd name="T34" fmla="*/ 607 w 818"/>
              <a:gd name="T35" fmla="*/ 1311 h 1692"/>
              <a:gd name="T36" fmla="*/ 603 w 818"/>
              <a:gd name="T37" fmla="*/ 1617 h 1692"/>
              <a:gd name="T38" fmla="*/ 818 w 818"/>
              <a:gd name="T39" fmla="*/ 1692 h 1692"/>
              <a:gd name="T40" fmla="*/ 522 w 818"/>
              <a:gd name="T41" fmla="*/ 1250 h 1692"/>
              <a:gd name="T42" fmla="*/ 714 w 818"/>
              <a:gd name="T43" fmla="*/ 784 h 1692"/>
              <a:gd name="T44" fmla="*/ 652 w 818"/>
              <a:gd name="T45" fmla="*/ 782 h 1692"/>
              <a:gd name="T46" fmla="*/ 633 w 818"/>
              <a:gd name="T47" fmla="*/ 762 h 1692"/>
              <a:gd name="T48" fmla="*/ 633 w 818"/>
              <a:gd name="T49" fmla="*/ 734 h 1692"/>
              <a:gd name="T50" fmla="*/ 652 w 818"/>
              <a:gd name="T51" fmla="*/ 714 h 1692"/>
              <a:gd name="T52" fmla="*/ 637 w 818"/>
              <a:gd name="T53" fmla="*/ 689 h 1692"/>
              <a:gd name="T54" fmla="*/ 584 w 818"/>
              <a:gd name="T55" fmla="*/ 637 h 1692"/>
              <a:gd name="T56" fmla="*/ 577 w 818"/>
              <a:gd name="T57" fmla="*/ 637 h 1692"/>
              <a:gd name="T58" fmla="*/ 478 w 818"/>
              <a:gd name="T59" fmla="*/ 627 h 1692"/>
              <a:gd name="T60" fmla="*/ 390 w 818"/>
              <a:gd name="T61" fmla="*/ 598 h 1692"/>
              <a:gd name="T62" fmla="*/ 314 w 818"/>
              <a:gd name="T63" fmla="*/ 555 h 1692"/>
              <a:gd name="T64" fmla="*/ 247 w 818"/>
              <a:gd name="T65" fmla="*/ 499 h 1692"/>
              <a:gd name="T66" fmla="*/ 189 w 818"/>
              <a:gd name="T67" fmla="*/ 436 h 1692"/>
              <a:gd name="T68" fmla="*/ 140 w 818"/>
              <a:gd name="T69" fmla="*/ 368 h 1692"/>
              <a:gd name="T70" fmla="*/ 99 w 818"/>
              <a:gd name="T71" fmla="*/ 298 h 1692"/>
              <a:gd name="T72" fmla="*/ 67 w 818"/>
              <a:gd name="T73" fmla="*/ 229 h 1692"/>
              <a:gd name="T74" fmla="*/ 41 w 818"/>
              <a:gd name="T75" fmla="*/ 165 h 1692"/>
              <a:gd name="T76" fmla="*/ 22 w 818"/>
              <a:gd name="T77" fmla="*/ 110 h 1692"/>
              <a:gd name="T78" fmla="*/ 10 w 818"/>
              <a:gd name="T79" fmla="*/ 66 h 1692"/>
              <a:gd name="T80" fmla="*/ 2 w 818"/>
              <a:gd name="T81" fmla="*/ 39 h 1692"/>
              <a:gd name="T82" fmla="*/ 0 w 818"/>
              <a:gd name="T83" fmla="*/ 27 h 1692"/>
              <a:gd name="T84" fmla="*/ 327 w 818"/>
              <a:gd name="T85" fmla="*/ 0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18" h="1692">
                <a:moveTo>
                  <a:pt x="86" y="93"/>
                </a:moveTo>
                <a:lnTo>
                  <a:pt x="95" y="121"/>
                </a:lnTo>
                <a:lnTo>
                  <a:pt x="106" y="150"/>
                </a:lnTo>
                <a:lnTo>
                  <a:pt x="119" y="182"/>
                </a:lnTo>
                <a:lnTo>
                  <a:pt x="133" y="215"/>
                </a:lnTo>
                <a:lnTo>
                  <a:pt x="149" y="250"/>
                </a:lnTo>
                <a:lnTo>
                  <a:pt x="168" y="285"/>
                </a:lnTo>
                <a:lnTo>
                  <a:pt x="189" y="321"/>
                </a:lnTo>
                <a:lnTo>
                  <a:pt x="211" y="356"/>
                </a:lnTo>
                <a:lnTo>
                  <a:pt x="237" y="390"/>
                </a:lnTo>
                <a:lnTo>
                  <a:pt x="265" y="422"/>
                </a:lnTo>
                <a:lnTo>
                  <a:pt x="295" y="452"/>
                </a:lnTo>
                <a:lnTo>
                  <a:pt x="327" y="481"/>
                </a:lnTo>
                <a:lnTo>
                  <a:pt x="361" y="507"/>
                </a:lnTo>
                <a:lnTo>
                  <a:pt x="399" y="528"/>
                </a:lnTo>
                <a:lnTo>
                  <a:pt x="439" y="546"/>
                </a:lnTo>
                <a:lnTo>
                  <a:pt x="483" y="559"/>
                </a:lnTo>
                <a:lnTo>
                  <a:pt x="528" y="568"/>
                </a:lnTo>
                <a:lnTo>
                  <a:pt x="493" y="514"/>
                </a:lnTo>
                <a:lnTo>
                  <a:pt x="459" y="456"/>
                </a:lnTo>
                <a:lnTo>
                  <a:pt x="430" y="395"/>
                </a:lnTo>
                <a:lnTo>
                  <a:pt x="404" y="333"/>
                </a:lnTo>
                <a:lnTo>
                  <a:pt x="380" y="271"/>
                </a:lnTo>
                <a:lnTo>
                  <a:pt x="361" y="210"/>
                </a:lnTo>
                <a:lnTo>
                  <a:pt x="346" y="150"/>
                </a:lnTo>
                <a:lnTo>
                  <a:pt x="336" y="93"/>
                </a:lnTo>
                <a:lnTo>
                  <a:pt x="86" y="93"/>
                </a:lnTo>
                <a:close/>
                <a:moveTo>
                  <a:pt x="327" y="0"/>
                </a:moveTo>
                <a:lnTo>
                  <a:pt x="818" y="0"/>
                </a:lnTo>
                <a:lnTo>
                  <a:pt x="818" y="1311"/>
                </a:lnTo>
                <a:lnTo>
                  <a:pt x="714" y="1311"/>
                </a:lnTo>
                <a:lnTo>
                  <a:pt x="684" y="1311"/>
                </a:lnTo>
                <a:lnTo>
                  <a:pt x="657" y="1311"/>
                </a:lnTo>
                <a:lnTo>
                  <a:pt x="635" y="1311"/>
                </a:lnTo>
                <a:lnTo>
                  <a:pt x="617" y="1311"/>
                </a:lnTo>
                <a:lnTo>
                  <a:pt x="607" y="1311"/>
                </a:lnTo>
                <a:lnTo>
                  <a:pt x="603" y="1311"/>
                </a:lnTo>
                <a:lnTo>
                  <a:pt x="603" y="1617"/>
                </a:lnTo>
                <a:lnTo>
                  <a:pt x="818" y="1617"/>
                </a:lnTo>
                <a:lnTo>
                  <a:pt x="818" y="1692"/>
                </a:lnTo>
                <a:lnTo>
                  <a:pt x="522" y="1692"/>
                </a:lnTo>
                <a:lnTo>
                  <a:pt x="522" y="1250"/>
                </a:lnTo>
                <a:lnTo>
                  <a:pt x="604" y="1250"/>
                </a:lnTo>
                <a:lnTo>
                  <a:pt x="714" y="784"/>
                </a:lnTo>
                <a:lnTo>
                  <a:pt x="666" y="784"/>
                </a:lnTo>
                <a:lnTo>
                  <a:pt x="652" y="782"/>
                </a:lnTo>
                <a:lnTo>
                  <a:pt x="641" y="774"/>
                </a:lnTo>
                <a:lnTo>
                  <a:pt x="633" y="762"/>
                </a:lnTo>
                <a:lnTo>
                  <a:pt x="630" y="747"/>
                </a:lnTo>
                <a:lnTo>
                  <a:pt x="633" y="734"/>
                </a:lnTo>
                <a:lnTo>
                  <a:pt x="640" y="722"/>
                </a:lnTo>
                <a:lnTo>
                  <a:pt x="652" y="714"/>
                </a:lnTo>
                <a:lnTo>
                  <a:pt x="665" y="712"/>
                </a:lnTo>
                <a:lnTo>
                  <a:pt x="637" y="689"/>
                </a:lnTo>
                <a:lnTo>
                  <a:pt x="611" y="665"/>
                </a:lnTo>
                <a:lnTo>
                  <a:pt x="584" y="637"/>
                </a:lnTo>
                <a:lnTo>
                  <a:pt x="581" y="637"/>
                </a:lnTo>
                <a:lnTo>
                  <a:pt x="577" y="637"/>
                </a:lnTo>
                <a:lnTo>
                  <a:pt x="526" y="635"/>
                </a:lnTo>
                <a:lnTo>
                  <a:pt x="478" y="627"/>
                </a:lnTo>
                <a:lnTo>
                  <a:pt x="433" y="615"/>
                </a:lnTo>
                <a:lnTo>
                  <a:pt x="390" y="598"/>
                </a:lnTo>
                <a:lnTo>
                  <a:pt x="350" y="578"/>
                </a:lnTo>
                <a:lnTo>
                  <a:pt x="314" y="555"/>
                </a:lnTo>
                <a:lnTo>
                  <a:pt x="279" y="528"/>
                </a:lnTo>
                <a:lnTo>
                  <a:pt x="247" y="499"/>
                </a:lnTo>
                <a:lnTo>
                  <a:pt x="217" y="469"/>
                </a:lnTo>
                <a:lnTo>
                  <a:pt x="189" y="436"/>
                </a:lnTo>
                <a:lnTo>
                  <a:pt x="163" y="402"/>
                </a:lnTo>
                <a:lnTo>
                  <a:pt x="140" y="368"/>
                </a:lnTo>
                <a:lnTo>
                  <a:pt x="119" y="332"/>
                </a:lnTo>
                <a:lnTo>
                  <a:pt x="99" y="298"/>
                </a:lnTo>
                <a:lnTo>
                  <a:pt x="82" y="263"/>
                </a:lnTo>
                <a:lnTo>
                  <a:pt x="67" y="229"/>
                </a:lnTo>
                <a:lnTo>
                  <a:pt x="53" y="196"/>
                </a:lnTo>
                <a:lnTo>
                  <a:pt x="41" y="165"/>
                </a:lnTo>
                <a:lnTo>
                  <a:pt x="31" y="136"/>
                </a:lnTo>
                <a:lnTo>
                  <a:pt x="22" y="110"/>
                </a:lnTo>
                <a:lnTo>
                  <a:pt x="16" y="86"/>
                </a:lnTo>
                <a:lnTo>
                  <a:pt x="10" y="66"/>
                </a:lnTo>
                <a:lnTo>
                  <a:pt x="6" y="51"/>
                </a:lnTo>
                <a:lnTo>
                  <a:pt x="2" y="39"/>
                </a:lnTo>
                <a:lnTo>
                  <a:pt x="1" y="31"/>
                </a:lnTo>
                <a:lnTo>
                  <a:pt x="0" y="27"/>
                </a:lnTo>
                <a:lnTo>
                  <a:pt x="328" y="27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3"/>
          <p:cNvSpPr>
            <a:spLocks noEditPoints="1"/>
          </p:cNvSpPr>
          <p:nvPr/>
        </p:nvSpPr>
        <p:spPr bwMode="auto">
          <a:xfrm>
            <a:off x="2373313" y="1855788"/>
            <a:ext cx="1298575" cy="2686050"/>
          </a:xfrm>
          <a:custGeom>
            <a:avLst/>
            <a:gdLst>
              <a:gd name="T0" fmla="*/ 106 w 818"/>
              <a:gd name="T1" fmla="*/ 150 h 1692"/>
              <a:gd name="T2" fmla="*/ 149 w 818"/>
              <a:gd name="T3" fmla="*/ 250 h 1692"/>
              <a:gd name="T4" fmla="*/ 211 w 818"/>
              <a:gd name="T5" fmla="*/ 356 h 1692"/>
              <a:gd name="T6" fmla="*/ 295 w 818"/>
              <a:gd name="T7" fmla="*/ 452 h 1692"/>
              <a:gd name="T8" fmla="*/ 399 w 818"/>
              <a:gd name="T9" fmla="*/ 528 h 1692"/>
              <a:gd name="T10" fmla="*/ 528 w 818"/>
              <a:gd name="T11" fmla="*/ 568 h 1692"/>
              <a:gd name="T12" fmla="*/ 430 w 818"/>
              <a:gd name="T13" fmla="*/ 395 h 1692"/>
              <a:gd name="T14" fmla="*/ 361 w 818"/>
              <a:gd name="T15" fmla="*/ 210 h 1692"/>
              <a:gd name="T16" fmla="*/ 86 w 818"/>
              <a:gd name="T17" fmla="*/ 93 h 1692"/>
              <a:gd name="T18" fmla="*/ 393 w 818"/>
              <a:gd name="T19" fmla="*/ 42 h 1692"/>
              <a:gd name="T20" fmla="*/ 418 w 818"/>
              <a:gd name="T21" fmla="*/ 181 h 1692"/>
              <a:gd name="T22" fmla="*/ 456 w 818"/>
              <a:gd name="T23" fmla="*/ 316 h 1692"/>
              <a:gd name="T24" fmla="*/ 494 w 818"/>
              <a:gd name="T25" fmla="*/ 413 h 1692"/>
              <a:gd name="T26" fmla="*/ 580 w 818"/>
              <a:gd name="T27" fmla="*/ 567 h 1692"/>
              <a:gd name="T28" fmla="*/ 650 w 818"/>
              <a:gd name="T29" fmla="*/ 666 h 1692"/>
              <a:gd name="T30" fmla="*/ 697 w 818"/>
              <a:gd name="T31" fmla="*/ 717 h 1692"/>
              <a:gd name="T32" fmla="*/ 683 w 818"/>
              <a:gd name="T33" fmla="*/ 717 h 1692"/>
              <a:gd name="T34" fmla="*/ 662 w 818"/>
              <a:gd name="T35" fmla="*/ 728 h 1692"/>
              <a:gd name="T36" fmla="*/ 660 w 818"/>
              <a:gd name="T37" fmla="*/ 760 h 1692"/>
              <a:gd name="T38" fmla="*/ 687 w 818"/>
              <a:gd name="T39" fmla="*/ 774 h 1692"/>
              <a:gd name="T40" fmla="*/ 726 w 818"/>
              <a:gd name="T41" fmla="*/ 772 h 1692"/>
              <a:gd name="T42" fmla="*/ 723 w 818"/>
              <a:gd name="T43" fmla="*/ 836 h 1692"/>
              <a:gd name="T44" fmla="*/ 697 w 818"/>
              <a:gd name="T45" fmla="*/ 956 h 1692"/>
              <a:gd name="T46" fmla="*/ 652 w 818"/>
              <a:gd name="T47" fmla="*/ 1161 h 1692"/>
              <a:gd name="T48" fmla="*/ 620 w 818"/>
              <a:gd name="T49" fmla="*/ 1307 h 1692"/>
              <a:gd name="T50" fmla="*/ 610 w 818"/>
              <a:gd name="T51" fmla="*/ 1311 h 1692"/>
              <a:gd name="T52" fmla="*/ 603 w 818"/>
              <a:gd name="T53" fmla="*/ 1311 h 1692"/>
              <a:gd name="T54" fmla="*/ 818 w 818"/>
              <a:gd name="T55" fmla="*/ 1692 h 1692"/>
              <a:gd name="T56" fmla="*/ 604 w 818"/>
              <a:gd name="T57" fmla="*/ 1250 h 1692"/>
              <a:gd name="T58" fmla="*/ 652 w 818"/>
              <a:gd name="T59" fmla="*/ 782 h 1692"/>
              <a:gd name="T60" fmla="*/ 630 w 818"/>
              <a:gd name="T61" fmla="*/ 747 h 1692"/>
              <a:gd name="T62" fmla="*/ 652 w 818"/>
              <a:gd name="T63" fmla="*/ 714 h 1692"/>
              <a:gd name="T64" fmla="*/ 611 w 818"/>
              <a:gd name="T65" fmla="*/ 665 h 1692"/>
              <a:gd name="T66" fmla="*/ 577 w 818"/>
              <a:gd name="T67" fmla="*/ 637 h 1692"/>
              <a:gd name="T68" fmla="*/ 433 w 818"/>
              <a:gd name="T69" fmla="*/ 615 h 1692"/>
              <a:gd name="T70" fmla="*/ 314 w 818"/>
              <a:gd name="T71" fmla="*/ 555 h 1692"/>
              <a:gd name="T72" fmla="*/ 217 w 818"/>
              <a:gd name="T73" fmla="*/ 469 h 1692"/>
              <a:gd name="T74" fmla="*/ 140 w 818"/>
              <a:gd name="T75" fmla="*/ 368 h 1692"/>
              <a:gd name="T76" fmla="*/ 82 w 818"/>
              <a:gd name="T77" fmla="*/ 263 h 1692"/>
              <a:gd name="T78" fmla="*/ 41 w 818"/>
              <a:gd name="T79" fmla="*/ 165 h 1692"/>
              <a:gd name="T80" fmla="*/ 16 w 818"/>
              <a:gd name="T81" fmla="*/ 86 h 1692"/>
              <a:gd name="T82" fmla="*/ 2 w 818"/>
              <a:gd name="T83" fmla="*/ 39 h 1692"/>
              <a:gd name="T84" fmla="*/ 328 w 818"/>
              <a:gd name="T85" fmla="*/ 27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18" h="1692">
                <a:moveTo>
                  <a:pt x="86" y="93"/>
                </a:moveTo>
                <a:lnTo>
                  <a:pt x="95" y="121"/>
                </a:lnTo>
                <a:lnTo>
                  <a:pt x="106" y="150"/>
                </a:lnTo>
                <a:lnTo>
                  <a:pt x="119" y="182"/>
                </a:lnTo>
                <a:lnTo>
                  <a:pt x="133" y="215"/>
                </a:lnTo>
                <a:lnTo>
                  <a:pt x="149" y="250"/>
                </a:lnTo>
                <a:lnTo>
                  <a:pt x="168" y="285"/>
                </a:lnTo>
                <a:lnTo>
                  <a:pt x="189" y="321"/>
                </a:lnTo>
                <a:lnTo>
                  <a:pt x="211" y="356"/>
                </a:lnTo>
                <a:lnTo>
                  <a:pt x="237" y="390"/>
                </a:lnTo>
                <a:lnTo>
                  <a:pt x="265" y="422"/>
                </a:lnTo>
                <a:lnTo>
                  <a:pt x="295" y="452"/>
                </a:lnTo>
                <a:lnTo>
                  <a:pt x="327" y="481"/>
                </a:lnTo>
                <a:lnTo>
                  <a:pt x="361" y="507"/>
                </a:lnTo>
                <a:lnTo>
                  <a:pt x="399" y="528"/>
                </a:lnTo>
                <a:lnTo>
                  <a:pt x="439" y="546"/>
                </a:lnTo>
                <a:lnTo>
                  <a:pt x="483" y="559"/>
                </a:lnTo>
                <a:lnTo>
                  <a:pt x="528" y="568"/>
                </a:lnTo>
                <a:lnTo>
                  <a:pt x="493" y="514"/>
                </a:lnTo>
                <a:lnTo>
                  <a:pt x="459" y="456"/>
                </a:lnTo>
                <a:lnTo>
                  <a:pt x="430" y="395"/>
                </a:lnTo>
                <a:lnTo>
                  <a:pt x="404" y="333"/>
                </a:lnTo>
                <a:lnTo>
                  <a:pt x="380" y="271"/>
                </a:lnTo>
                <a:lnTo>
                  <a:pt x="361" y="210"/>
                </a:lnTo>
                <a:lnTo>
                  <a:pt x="346" y="150"/>
                </a:lnTo>
                <a:lnTo>
                  <a:pt x="336" y="93"/>
                </a:lnTo>
                <a:lnTo>
                  <a:pt x="86" y="93"/>
                </a:lnTo>
                <a:close/>
                <a:moveTo>
                  <a:pt x="327" y="0"/>
                </a:moveTo>
                <a:lnTo>
                  <a:pt x="388" y="0"/>
                </a:lnTo>
                <a:lnTo>
                  <a:pt x="393" y="42"/>
                </a:lnTo>
                <a:lnTo>
                  <a:pt x="399" y="86"/>
                </a:lnTo>
                <a:lnTo>
                  <a:pt x="408" y="133"/>
                </a:lnTo>
                <a:lnTo>
                  <a:pt x="418" y="181"/>
                </a:lnTo>
                <a:lnTo>
                  <a:pt x="430" y="228"/>
                </a:lnTo>
                <a:lnTo>
                  <a:pt x="443" y="273"/>
                </a:lnTo>
                <a:lnTo>
                  <a:pt x="456" y="316"/>
                </a:lnTo>
                <a:lnTo>
                  <a:pt x="468" y="353"/>
                </a:lnTo>
                <a:lnTo>
                  <a:pt x="482" y="387"/>
                </a:lnTo>
                <a:lnTo>
                  <a:pt x="494" y="413"/>
                </a:lnTo>
                <a:lnTo>
                  <a:pt x="523" y="471"/>
                </a:lnTo>
                <a:lnTo>
                  <a:pt x="552" y="522"/>
                </a:lnTo>
                <a:lnTo>
                  <a:pt x="580" y="567"/>
                </a:lnTo>
                <a:lnTo>
                  <a:pt x="605" y="606"/>
                </a:lnTo>
                <a:lnTo>
                  <a:pt x="628" y="638"/>
                </a:lnTo>
                <a:lnTo>
                  <a:pt x="650" y="666"/>
                </a:lnTo>
                <a:lnTo>
                  <a:pt x="669" y="687"/>
                </a:lnTo>
                <a:lnTo>
                  <a:pt x="685" y="705"/>
                </a:lnTo>
                <a:lnTo>
                  <a:pt x="697" y="717"/>
                </a:lnTo>
                <a:lnTo>
                  <a:pt x="695" y="717"/>
                </a:lnTo>
                <a:lnTo>
                  <a:pt x="690" y="716"/>
                </a:lnTo>
                <a:lnTo>
                  <a:pt x="683" y="717"/>
                </a:lnTo>
                <a:lnTo>
                  <a:pt x="675" y="719"/>
                </a:lnTo>
                <a:lnTo>
                  <a:pt x="667" y="723"/>
                </a:lnTo>
                <a:lnTo>
                  <a:pt x="662" y="728"/>
                </a:lnTo>
                <a:lnTo>
                  <a:pt x="657" y="737"/>
                </a:lnTo>
                <a:lnTo>
                  <a:pt x="656" y="749"/>
                </a:lnTo>
                <a:lnTo>
                  <a:pt x="660" y="760"/>
                </a:lnTo>
                <a:lnTo>
                  <a:pt x="666" y="768"/>
                </a:lnTo>
                <a:lnTo>
                  <a:pt x="676" y="772"/>
                </a:lnTo>
                <a:lnTo>
                  <a:pt x="687" y="774"/>
                </a:lnTo>
                <a:lnTo>
                  <a:pt x="700" y="774"/>
                </a:lnTo>
                <a:lnTo>
                  <a:pt x="713" y="773"/>
                </a:lnTo>
                <a:lnTo>
                  <a:pt x="726" y="772"/>
                </a:lnTo>
                <a:lnTo>
                  <a:pt x="737" y="771"/>
                </a:lnTo>
                <a:lnTo>
                  <a:pt x="730" y="803"/>
                </a:lnTo>
                <a:lnTo>
                  <a:pt x="723" y="836"/>
                </a:lnTo>
                <a:lnTo>
                  <a:pt x="715" y="872"/>
                </a:lnTo>
                <a:lnTo>
                  <a:pt x="707" y="912"/>
                </a:lnTo>
                <a:lnTo>
                  <a:pt x="697" y="956"/>
                </a:lnTo>
                <a:lnTo>
                  <a:pt x="682" y="1027"/>
                </a:lnTo>
                <a:lnTo>
                  <a:pt x="666" y="1094"/>
                </a:lnTo>
                <a:lnTo>
                  <a:pt x="652" y="1161"/>
                </a:lnTo>
                <a:lnTo>
                  <a:pt x="636" y="1229"/>
                </a:lnTo>
                <a:lnTo>
                  <a:pt x="620" y="1301"/>
                </a:lnTo>
                <a:lnTo>
                  <a:pt x="620" y="1307"/>
                </a:lnTo>
                <a:lnTo>
                  <a:pt x="620" y="1311"/>
                </a:lnTo>
                <a:lnTo>
                  <a:pt x="614" y="1311"/>
                </a:lnTo>
                <a:lnTo>
                  <a:pt x="610" y="1311"/>
                </a:lnTo>
                <a:lnTo>
                  <a:pt x="606" y="1311"/>
                </a:lnTo>
                <a:lnTo>
                  <a:pt x="604" y="1311"/>
                </a:lnTo>
                <a:lnTo>
                  <a:pt x="603" y="1311"/>
                </a:lnTo>
                <a:lnTo>
                  <a:pt x="603" y="1617"/>
                </a:lnTo>
                <a:lnTo>
                  <a:pt x="818" y="1617"/>
                </a:lnTo>
                <a:lnTo>
                  <a:pt x="818" y="1692"/>
                </a:lnTo>
                <a:lnTo>
                  <a:pt x="522" y="1692"/>
                </a:lnTo>
                <a:lnTo>
                  <a:pt x="522" y="1250"/>
                </a:lnTo>
                <a:lnTo>
                  <a:pt x="604" y="1250"/>
                </a:lnTo>
                <a:lnTo>
                  <a:pt x="714" y="784"/>
                </a:lnTo>
                <a:lnTo>
                  <a:pt x="666" y="784"/>
                </a:lnTo>
                <a:lnTo>
                  <a:pt x="652" y="782"/>
                </a:lnTo>
                <a:lnTo>
                  <a:pt x="641" y="774"/>
                </a:lnTo>
                <a:lnTo>
                  <a:pt x="633" y="762"/>
                </a:lnTo>
                <a:lnTo>
                  <a:pt x="630" y="747"/>
                </a:lnTo>
                <a:lnTo>
                  <a:pt x="633" y="734"/>
                </a:lnTo>
                <a:lnTo>
                  <a:pt x="640" y="722"/>
                </a:lnTo>
                <a:lnTo>
                  <a:pt x="652" y="714"/>
                </a:lnTo>
                <a:lnTo>
                  <a:pt x="665" y="712"/>
                </a:lnTo>
                <a:lnTo>
                  <a:pt x="637" y="689"/>
                </a:lnTo>
                <a:lnTo>
                  <a:pt x="611" y="665"/>
                </a:lnTo>
                <a:lnTo>
                  <a:pt x="584" y="637"/>
                </a:lnTo>
                <a:lnTo>
                  <a:pt x="581" y="637"/>
                </a:lnTo>
                <a:lnTo>
                  <a:pt x="577" y="637"/>
                </a:lnTo>
                <a:lnTo>
                  <a:pt x="526" y="635"/>
                </a:lnTo>
                <a:lnTo>
                  <a:pt x="478" y="627"/>
                </a:lnTo>
                <a:lnTo>
                  <a:pt x="433" y="615"/>
                </a:lnTo>
                <a:lnTo>
                  <a:pt x="390" y="598"/>
                </a:lnTo>
                <a:lnTo>
                  <a:pt x="350" y="578"/>
                </a:lnTo>
                <a:lnTo>
                  <a:pt x="314" y="555"/>
                </a:lnTo>
                <a:lnTo>
                  <a:pt x="279" y="528"/>
                </a:lnTo>
                <a:lnTo>
                  <a:pt x="247" y="499"/>
                </a:lnTo>
                <a:lnTo>
                  <a:pt x="217" y="469"/>
                </a:lnTo>
                <a:lnTo>
                  <a:pt x="189" y="436"/>
                </a:lnTo>
                <a:lnTo>
                  <a:pt x="163" y="402"/>
                </a:lnTo>
                <a:lnTo>
                  <a:pt x="140" y="368"/>
                </a:lnTo>
                <a:lnTo>
                  <a:pt x="119" y="332"/>
                </a:lnTo>
                <a:lnTo>
                  <a:pt x="99" y="298"/>
                </a:lnTo>
                <a:lnTo>
                  <a:pt x="82" y="263"/>
                </a:lnTo>
                <a:lnTo>
                  <a:pt x="67" y="229"/>
                </a:lnTo>
                <a:lnTo>
                  <a:pt x="53" y="196"/>
                </a:lnTo>
                <a:lnTo>
                  <a:pt x="41" y="165"/>
                </a:lnTo>
                <a:lnTo>
                  <a:pt x="31" y="136"/>
                </a:lnTo>
                <a:lnTo>
                  <a:pt x="22" y="110"/>
                </a:lnTo>
                <a:lnTo>
                  <a:pt x="16" y="86"/>
                </a:lnTo>
                <a:lnTo>
                  <a:pt x="10" y="66"/>
                </a:lnTo>
                <a:lnTo>
                  <a:pt x="6" y="51"/>
                </a:lnTo>
                <a:lnTo>
                  <a:pt x="2" y="39"/>
                </a:lnTo>
                <a:lnTo>
                  <a:pt x="1" y="31"/>
                </a:lnTo>
                <a:lnTo>
                  <a:pt x="0" y="27"/>
                </a:lnTo>
                <a:lnTo>
                  <a:pt x="328" y="27"/>
                </a:lnTo>
                <a:lnTo>
                  <a:pt x="32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3425825" y="3641725"/>
            <a:ext cx="68263" cy="295275"/>
          </a:xfrm>
          <a:custGeom>
            <a:avLst/>
            <a:gdLst>
              <a:gd name="T0" fmla="*/ 43 w 43"/>
              <a:gd name="T1" fmla="*/ 0 h 186"/>
              <a:gd name="T2" fmla="*/ 38 w 43"/>
              <a:gd name="T3" fmla="*/ 29 h 186"/>
              <a:gd name="T4" fmla="*/ 33 w 43"/>
              <a:gd name="T5" fmla="*/ 58 h 186"/>
              <a:gd name="T6" fmla="*/ 30 w 43"/>
              <a:gd name="T7" fmla="*/ 100 h 186"/>
              <a:gd name="T8" fmla="*/ 28 w 43"/>
              <a:gd name="T9" fmla="*/ 143 h 186"/>
              <a:gd name="T10" fmla="*/ 22 w 43"/>
              <a:gd name="T11" fmla="*/ 186 h 186"/>
              <a:gd name="T12" fmla="*/ 0 w 43"/>
              <a:gd name="T13" fmla="*/ 186 h 186"/>
              <a:gd name="T14" fmla="*/ 19 w 43"/>
              <a:gd name="T15" fmla="*/ 93 h 186"/>
              <a:gd name="T16" fmla="*/ 43 w 43"/>
              <a:gd name="T17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186">
                <a:moveTo>
                  <a:pt x="43" y="0"/>
                </a:moveTo>
                <a:lnTo>
                  <a:pt x="38" y="29"/>
                </a:lnTo>
                <a:lnTo>
                  <a:pt x="33" y="58"/>
                </a:lnTo>
                <a:lnTo>
                  <a:pt x="30" y="100"/>
                </a:lnTo>
                <a:lnTo>
                  <a:pt x="28" y="143"/>
                </a:lnTo>
                <a:lnTo>
                  <a:pt x="22" y="186"/>
                </a:lnTo>
                <a:lnTo>
                  <a:pt x="0" y="186"/>
                </a:lnTo>
                <a:lnTo>
                  <a:pt x="19" y="93"/>
                </a:lnTo>
                <a:lnTo>
                  <a:pt x="4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3268663" y="1855788"/>
            <a:ext cx="403225" cy="2081213"/>
          </a:xfrm>
          <a:custGeom>
            <a:avLst/>
            <a:gdLst>
              <a:gd name="T0" fmla="*/ 1 w 254"/>
              <a:gd name="T1" fmla="*/ 0 h 1311"/>
              <a:gd name="T2" fmla="*/ 254 w 254"/>
              <a:gd name="T3" fmla="*/ 0 h 1311"/>
              <a:gd name="T4" fmla="*/ 254 w 254"/>
              <a:gd name="T5" fmla="*/ 1311 h 1311"/>
              <a:gd name="T6" fmla="*/ 166 w 254"/>
              <a:gd name="T7" fmla="*/ 1311 h 1311"/>
              <a:gd name="T8" fmla="*/ 168 w 254"/>
              <a:gd name="T9" fmla="*/ 1291 h 1311"/>
              <a:gd name="T10" fmla="*/ 171 w 254"/>
              <a:gd name="T11" fmla="*/ 1264 h 1311"/>
              <a:gd name="T12" fmla="*/ 175 w 254"/>
              <a:gd name="T13" fmla="*/ 1233 h 1311"/>
              <a:gd name="T14" fmla="*/ 179 w 254"/>
              <a:gd name="T15" fmla="*/ 1197 h 1311"/>
              <a:gd name="T16" fmla="*/ 185 w 254"/>
              <a:gd name="T17" fmla="*/ 1157 h 1311"/>
              <a:gd name="T18" fmla="*/ 189 w 254"/>
              <a:gd name="T19" fmla="*/ 1114 h 1311"/>
              <a:gd name="T20" fmla="*/ 195 w 254"/>
              <a:gd name="T21" fmla="*/ 1069 h 1311"/>
              <a:gd name="T22" fmla="*/ 199 w 254"/>
              <a:gd name="T23" fmla="*/ 1023 h 1311"/>
              <a:gd name="T24" fmla="*/ 205 w 254"/>
              <a:gd name="T25" fmla="*/ 976 h 1311"/>
              <a:gd name="T26" fmla="*/ 209 w 254"/>
              <a:gd name="T27" fmla="*/ 931 h 1311"/>
              <a:gd name="T28" fmla="*/ 214 w 254"/>
              <a:gd name="T29" fmla="*/ 886 h 1311"/>
              <a:gd name="T30" fmla="*/ 217 w 254"/>
              <a:gd name="T31" fmla="*/ 844 h 1311"/>
              <a:gd name="T32" fmla="*/ 219 w 254"/>
              <a:gd name="T33" fmla="*/ 805 h 1311"/>
              <a:gd name="T34" fmla="*/ 220 w 254"/>
              <a:gd name="T35" fmla="*/ 771 h 1311"/>
              <a:gd name="T36" fmla="*/ 221 w 254"/>
              <a:gd name="T37" fmla="*/ 740 h 1311"/>
              <a:gd name="T38" fmla="*/ 219 w 254"/>
              <a:gd name="T39" fmla="*/ 723 h 1311"/>
              <a:gd name="T40" fmla="*/ 212 w 254"/>
              <a:gd name="T41" fmla="*/ 704 h 1311"/>
              <a:gd name="T42" fmla="*/ 201 w 254"/>
              <a:gd name="T43" fmla="*/ 682 h 1311"/>
              <a:gd name="T44" fmla="*/ 187 w 254"/>
              <a:gd name="T45" fmla="*/ 655 h 1311"/>
              <a:gd name="T46" fmla="*/ 170 w 254"/>
              <a:gd name="T47" fmla="*/ 625 h 1311"/>
              <a:gd name="T48" fmla="*/ 151 w 254"/>
              <a:gd name="T49" fmla="*/ 589 h 1311"/>
              <a:gd name="T50" fmla="*/ 130 w 254"/>
              <a:gd name="T51" fmla="*/ 547 h 1311"/>
              <a:gd name="T52" fmla="*/ 107 w 254"/>
              <a:gd name="T53" fmla="*/ 499 h 1311"/>
              <a:gd name="T54" fmla="*/ 83 w 254"/>
              <a:gd name="T55" fmla="*/ 445 h 1311"/>
              <a:gd name="T56" fmla="*/ 60 w 254"/>
              <a:gd name="T57" fmla="*/ 382 h 1311"/>
              <a:gd name="T58" fmla="*/ 42 w 254"/>
              <a:gd name="T59" fmla="*/ 329 h 1311"/>
              <a:gd name="T60" fmla="*/ 28 w 254"/>
              <a:gd name="T61" fmla="*/ 279 h 1311"/>
              <a:gd name="T62" fmla="*/ 17 w 254"/>
              <a:gd name="T63" fmla="*/ 231 h 1311"/>
              <a:gd name="T64" fmla="*/ 9 w 254"/>
              <a:gd name="T65" fmla="*/ 185 h 1311"/>
              <a:gd name="T66" fmla="*/ 3 w 254"/>
              <a:gd name="T67" fmla="*/ 140 h 1311"/>
              <a:gd name="T68" fmla="*/ 1 w 254"/>
              <a:gd name="T69" fmla="*/ 94 h 1311"/>
              <a:gd name="T70" fmla="*/ 0 w 254"/>
              <a:gd name="T71" fmla="*/ 47 h 1311"/>
              <a:gd name="T72" fmla="*/ 1 w 254"/>
              <a:gd name="T73" fmla="*/ 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4" h="1311">
                <a:moveTo>
                  <a:pt x="1" y="0"/>
                </a:moveTo>
                <a:lnTo>
                  <a:pt x="254" y="0"/>
                </a:lnTo>
                <a:lnTo>
                  <a:pt x="254" y="1311"/>
                </a:lnTo>
                <a:lnTo>
                  <a:pt x="166" y="1311"/>
                </a:lnTo>
                <a:lnTo>
                  <a:pt x="168" y="1291"/>
                </a:lnTo>
                <a:lnTo>
                  <a:pt x="171" y="1264"/>
                </a:lnTo>
                <a:lnTo>
                  <a:pt x="175" y="1233"/>
                </a:lnTo>
                <a:lnTo>
                  <a:pt x="179" y="1197"/>
                </a:lnTo>
                <a:lnTo>
                  <a:pt x="185" y="1157"/>
                </a:lnTo>
                <a:lnTo>
                  <a:pt x="189" y="1114"/>
                </a:lnTo>
                <a:lnTo>
                  <a:pt x="195" y="1069"/>
                </a:lnTo>
                <a:lnTo>
                  <a:pt x="199" y="1023"/>
                </a:lnTo>
                <a:lnTo>
                  <a:pt x="205" y="976"/>
                </a:lnTo>
                <a:lnTo>
                  <a:pt x="209" y="931"/>
                </a:lnTo>
                <a:lnTo>
                  <a:pt x="214" y="886"/>
                </a:lnTo>
                <a:lnTo>
                  <a:pt x="217" y="844"/>
                </a:lnTo>
                <a:lnTo>
                  <a:pt x="219" y="805"/>
                </a:lnTo>
                <a:lnTo>
                  <a:pt x="220" y="771"/>
                </a:lnTo>
                <a:lnTo>
                  <a:pt x="221" y="740"/>
                </a:lnTo>
                <a:lnTo>
                  <a:pt x="219" y="723"/>
                </a:lnTo>
                <a:lnTo>
                  <a:pt x="212" y="704"/>
                </a:lnTo>
                <a:lnTo>
                  <a:pt x="201" y="682"/>
                </a:lnTo>
                <a:lnTo>
                  <a:pt x="187" y="655"/>
                </a:lnTo>
                <a:lnTo>
                  <a:pt x="170" y="625"/>
                </a:lnTo>
                <a:lnTo>
                  <a:pt x="151" y="589"/>
                </a:lnTo>
                <a:lnTo>
                  <a:pt x="130" y="547"/>
                </a:lnTo>
                <a:lnTo>
                  <a:pt x="107" y="499"/>
                </a:lnTo>
                <a:lnTo>
                  <a:pt x="83" y="445"/>
                </a:lnTo>
                <a:lnTo>
                  <a:pt x="60" y="382"/>
                </a:lnTo>
                <a:lnTo>
                  <a:pt x="42" y="329"/>
                </a:lnTo>
                <a:lnTo>
                  <a:pt x="28" y="279"/>
                </a:lnTo>
                <a:lnTo>
                  <a:pt x="17" y="231"/>
                </a:lnTo>
                <a:lnTo>
                  <a:pt x="9" y="185"/>
                </a:lnTo>
                <a:lnTo>
                  <a:pt x="3" y="140"/>
                </a:lnTo>
                <a:lnTo>
                  <a:pt x="1" y="94"/>
                </a:lnTo>
                <a:lnTo>
                  <a:pt x="0" y="4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022600" y="4532313"/>
            <a:ext cx="1309688" cy="173038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3022600" y="4532313"/>
            <a:ext cx="646113" cy="173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2373313" y="1898650"/>
            <a:ext cx="927100" cy="968375"/>
          </a:xfrm>
          <a:custGeom>
            <a:avLst/>
            <a:gdLst>
              <a:gd name="T0" fmla="*/ 0 w 584"/>
              <a:gd name="T1" fmla="*/ 0 h 610"/>
              <a:gd name="T2" fmla="*/ 328 w 584"/>
              <a:gd name="T3" fmla="*/ 0 h 610"/>
              <a:gd name="T4" fmla="*/ 330 w 584"/>
              <a:gd name="T5" fmla="*/ 19 h 610"/>
              <a:gd name="T6" fmla="*/ 28 w 584"/>
              <a:gd name="T7" fmla="*/ 19 h 610"/>
              <a:gd name="T8" fmla="*/ 29 w 584"/>
              <a:gd name="T9" fmla="*/ 22 h 610"/>
              <a:gd name="T10" fmla="*/ 30 w 584"/>
              <a:gd name="T11" fmla="*/ 30 h 610"/>
              <a:gd name="T12" fmla="*/ 34 w 584"/>
              <a:gd name="T13" fmla="*/ 44 h 610"/>
              <a:gd name="T14" fmla="*/ 40 w 584"/>
              <a:gd name="T15" fmla="*/ 62 h 610"/>
              <a:gd name="T16" fmla="*/ 47 w 584"/>
              <a:gd name="T17" fmla="*/ 85 h 610"/>
              <a:gd name="T18" fmla="*/ 57 w 584"/>
              <a:gd name="T19" fmla="*/ 113 h 610"/>
              <a:gd name="T20" fmla="*/ 68 w 584"/>
              <a:gd name="T21" fmla="*/ 145 h 610"/>
              <a:gd name="T22" fmla="*/ 82 w 584"/>
              <a:gd name="T23" fmla="*/ 182 h 610"/>
              <a:gd name="T24" fmla="*/ 101 w 584"/>
              <a:gd name="T25" fmla="*/ 226 h 610"/>
              <a:gd name="T26" fmla="*/ 123 w 584"/>
              <a:gd name="T27" fmla="*/ 271 h 610"/>
              <a:gd name="T28" fmla="*/ 148 w 584"/>
              <a:gd name="T29" fmla="*/ 315 h 610"/>
              <a:gd name="T30" fmla="*/ 176 w 584"/>
              <a:gd name="T31" fmla="*/ 359 h 610"/>
              <a:gd name="T32" fmla="*/ 206 w 584"/>
              <a:gd name="T33" fmla="*/ 400 h 610"/>
              <a:gd name="T34" fmla="*/ 238 w 584"/>
              <a:gd name="T35" fmla="*/ 438 h 610"/>
              <a:gd name="T36" fmla="*/ 273 w 584"/>
              <a:gd name="T37" fmla="*/ 473 h 610"/>
              <a:gd name="T38" fmla="*/ 310 w 584"/>
              <a:gd name="T39" fmla="*/ 504 h 610"/>
              <a:gd name="T40" fmla="*/ 350 w 584"/>
              <a:gd name="T41" fmla="*/ 532 h 610"/>
              <a:gd name="T42" fmla="*/ 390 w 584"/>
              <a:gd name="T43" fmla="*/ 554 h 610"/>
              <a:gd name="T44" fmla="*/ 429 w 584"/>
              <a:gd name="T45" fmla="*/ 572 h 610"/>
              <a:gd name="T46" fmla="*/ 465 w 584"/>
              <a:gd name="T47" fmla="*/ 586 h 610"/>
              <a:gd name="T48" fmla="*/ 498 w 584"/>
              <a:gd name="T49" fmla="*/ 596 h 610"/>
              <a:gd name="T50" fmla="*/ 527 w 584"/>
              <a:gd name="T51" fmla="*/ 602 h 610"/>
              <a:gd name="T52" fmla="*/ 551 w 584"/>
              <a:gd name="T53" fmla="*/ 607 h 610"/>
              <a:gd name="T54" fmla="*/ 568 w 584"/>
              <a:gd name="T55" fmla="*/ 609 h 610"/>
              <a:gd name="T56" fmla="*/ 581 w 584"/>
              <a:gd name="T57" fmla="*/ 610 h 610"/>
              <a:gd name="T58" fmla="*/ 584 w 584"/>
              <a:gd name="T59" fmla="*/ 610 h 610"/>
              <a:gd name="T60" fmla="*/ 582 w 584"/>
              <a:gd name="T61" fmla="*/ 610 h 610"/>
              <a:gd name="T62" fmla="*/ 575 w 584"/>
              <a:gd name="T63" fmla="*/ 610 h 610"/>
              <a:gd name="T64" fmla="*/ 563 w 584"/>
              <a:gd name="T65" fmla="*/ 610 h 610"/>
              <a:gd name="T66" fmla="*/ 547 w 584"/>
              <a:gd name="T67" fmla="*/ 610 h 610"/>
              <a:gd name="T68" fmla="*/ 525 w 584"/>
              <a:gd name="T69" fmla="*/ 607 h 610"/>
              <a:gd name="T70" fmla="*/ 498 w 584"/>
              <a:gd name="T71" fmla="*/ 603 h 610"/>
              <a:gd name="T72" fmla="*/ 467 w 584"/>
              <a:gd name="T73" fmla="*/ 597 h 610"/>
              <a:gd name="T74" fmla="*/ 429 w 584"/>
              <a:gd name="T75" fmla="*/ 588 h 610"/>
              <a:gd name="T76" fmla="*/ 420 w 584"/>
              <a:gd name="T77" fmla="*/ 584 h 610"/>
              <a:gd name="T78" fmla="*/ 407 w 584"/>
              <a:gd name="T79" fmla="*/ 580 h 610"/>
              <a:gd name="T80" fmla="*/ 388 w 584"/>
              <a:gd name="T81" fmla="*/ 571 h 610"/>
              <a:gd name="T82" fmla="*/ 366 w 584"/>
              <a:gd name="T83" fmla="*/ 561 h 610"/>
              <a:gd name="T84" fmla="*/ 341 w 584"/>
              <a:gd name="T85" fmla="*/ 547 h 610"/>
              <a:gd name="T86" fmla="*/ 313 w 584"/>
              <a:gd name="T87" fmla="*/ 528 h 610"/>
              <a:gd name="T88" fmla="*/ 283 w 584"/>
              <a:gd name="T89" fmla="*/ 504 h 610"/>
              <a:gd name="T90" fmla="*/ 251 w 584"/>
              <a:gd name="T91" fmla="*/ 478 h 610"/>
              <a:gd name="T92" fmla="*/ 219 w 584"/>
              <a:gd name="T93" fmla="*/ 444 h 610"/>
              <a:gd name="T94" fmla="*/ 186 w 584"/>
              <a:gd name="T95" fmla="*/ 406 h 610"/>
              <a:gd name="T96" fmla="*/ 153 w 584"/>
              <a:gd name="T97" fmla="*/ 362 h 610"/>
              <a:gd name="T98" fmla="*/ 128 w 584"/>
              <a:gd name="T99" fmla="*/ 322 h 610"/>
              <a:gd name="T100" fmla="*/ 106 w 584"/>
              <a:gd name="T101" fmla="*/ 282 h 610"/>
              <a:gd name="T102" fmla="*/ 86 w 584"/>
              <a:gd name="T103" fmla="*/ 242 h 610"/>
              <a:gd name="T104" fmla="*/ 68 w 584"/>
              <a:gd name="T105" fmla="*/ 204 h 610"/>
              <a:gd name="T106" fmla="*/ 52 w 584"/>
              <a:gd name="T107" fmla="*/ 167 h 610"/>
              <a:gd name="T108" fmla="*/ 39 w 584"/>
              <a:gd name="T109" fmla="*/ 133 h 610"/>
              <a:gd name="T110" fmla="*/ 28 w 584"/>
              <a:gd name="T111" fmla="*/ 101 h 610"/>
              <a:gd name="T112" fmla="*/ 19 w 584"/>
              <a:gd name="T113" fmla="*/ 73 h 610"/>
              <a:gd name="T114" fmla="*/ 12 w 584"/>
              <a:gd name="T115" fmla="*/ 48 h 610"/>
              <a:gd name="T116" fmla="*/ 7 w 584"/>
              <a:gd name="T117" fmla="*/ 28 h 610"/>
              <a:gd name="T118" fmla="*/ 3 w 584"/>
              <a:gd name="T119" fmla="*/ 14 h 610"/>
              <a:gd name="T120" fmla="*/ 1 w 584"/>
              <a:gd name="T121" fmla="*/ 4 h 610"/>
              <a:gd name="T122" fmla="*/ 0 w 584"/>
              <a:gd name="T123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4" h="610">
                <a:moveTo>
                  <a:pt x="0" y="0"/>
                </a:moveTo>
                <a:lnTo>
                  <a:pt x="328" y="0"/>
                </a:lnTo>
                <a:lnTo>
                  <a:pt x="330" y="19"/>
                </a:lnTo>
                <a:lnTo>
                  <a:pt x="28" y="19"/>
                </a:lnTo>
                <a:lnTo>
                  <a:pt x="29" y="22"/>
                </a:lnTo>
                <a:lnTo>
                  <a:pt x="30" y="30"/>
                </a:lnTo>
                <a:lnTo>
                  <a:pt x="34" y="44"/>
                </a:lnTo>
                <a:lnTo>
                  <a:pt x="40" y="62"/>
                </a:lnTo>
                <a:lnTo>
                  <a:pt x="47" y="85"/>
                </a:lnTo>
                <a:lnTo>
                  <a:pt x="57" y="113"/>
                </a:lnTo>
                <a:lnTo>
                  <a:pt x="68" y="145"/>
                </a:lnTo>
                <a:lnTo>
                  <a:pt x="82" y="182"/>
                </a:lnTo>
                <a:lnTo>
                  <a:pt x="101" y="226"/>
                </a:lnTo>
                <a:lnTo>
                  <a:pt x="123" y="271"/>
                </a:lnTo>
                <a:lnTo>
                  <a:pt x="148" y="315"/>
                </a:lnTo>
                <a:lnTo>
                  <a:pt x="176" y="359"/>
                </a:lnTo>
                <a:lnTo>
                  <a:pt x="206" y="400"/>
                </a:lnTo>
                <a:lnTo>
                  <a:pt x="238" y="438"/>
                </a:lnTo>
                <a:lnTo>
                  <a:pt x="273" y="473"/>
                </a:lnTo>
                <a:lnTo>
                  <a:pt x="310" y="504"/>
                </a:lnTo>
                <a:lnTo>
                  <a:pt x="350" y="532"/>
                </a:lnTo>
                <a:lnTo>
                  <a:pt x="390" y="554"/>
                </a:lnTo>
                <a:lnTo>
                  <a:pt x="429" y="572"/>
                </a:lnTo>
                <a:lnTo>
                  <a:pt x="465" y="586"/>
                </a:lnTo>
                <a:lnTo>
                  <a:pt x="498" y="596"/>
                </a:lnTo>
                <a:lnTo>
                  <a:pt x="527" y="602"/>
                </a:lnTo>
                <a:lnTo>
                  <a:pt x="551" y="607"/>
                </a:lnTo>
                <a:lnTo>
                  <a:pt x="568" y="609"/>
                </a:lnTo>
                <a:lnTo>
                  <a:pt x="581" y="610"/>
                </a:lnTo>
                <a:lnTo>
                  <a:pt x="584" y="610"/>
                </a:lnTo>
                <a:lnTo>
                  <a:pt x="582" y="610"/>
                </a:lnTo>
                <a:lnTo>
                  <a:pt x="575" y="610"/>
                </a:lnTo>
                <a:lnTo>
                  <a:pt x="563" y="610"/>
                </a:lnTo>
                <a:lnTo>
                  <a:pt x="547" y="610"/>
                </a:lnTo>
                <a:lnTo>
                  <a:pt x="525" y="607"/>
                </a:lnTo>
                <a:lnTo>
                  <a:pt x="498" y="603"/>
                </a:lnTo>
                <a:lnTo>
                  <a:pt x="467" y="597"/>
                </a:lnTo>
                <a:lnTo>
                  <a:pt x="429" y="588"/>
                </a:lnTo>
                <a:lnTo>
                  <a:pt x="420" y="584"/>
                </a:lnTo>
                <a:lnTo>
                  <a:pt x="407" y="580"/>
                </a:lnTo>
                <a:lnTo>
                  <a:pt x="388" y="571"/>
                </a:lnTo>
                <a:lnTo>
                  <a:pt x="366" y="561"/>
                </a:lnTo>
                <a:lnTo>
                  <a:pt x="341" y="547"/>
                </a:lnTo>
                <a:lnTo>
                  <a:pt x="313" y="528"/>
                </a:lnTo>
                <a:lnTo>
                  <a:pt x="283" y="504"/>
                </a:lnTo>
                <a:lnTo>
                  <a:pt x="251" y="478"/>
                </a:lnTo>
                <a:lnTo>
                  <a:pt x="219" y="444"/>
                </a:lnTo>
                <a:lnTo>
                  <a:pt x="186" y="406"/>
                </a:lnTo>
                <a:lnTo>
                  <a:pt x="153" y="362"/>
                </a:lnTo>
                <a:lnTo>
                  <a:pt x="128" y="322"/>
                </a:lnTo>
                <a:lnTo>
                  <a:pt x="106" y="282"/>
                </a:lnTo>
                <a:lnTo>
                  <a:pt x="86" y="242"/>
                </a:lnTo>
                <a:lnTo>
                  <a:pt x="68" y="204"/>
                </a:lnTo>
                <a:lnTo>
                  <a:pt x="52" y="167"/>
                </a:lnTo>
                <a:lnTo>
                  <a:pt x="39" y="133"/>
                </a:lnTo>
                <a:lnTo>
                  <a:pt x="28" y="101"/>
                </a:lnTo>
                <a:lnTo>
                  <a:pt x="19" y="73"/>
                </a:lnTo>
                <a:lnTo>
                  <a:pt x="12" y="48"/>
                </a:lnTo>
                <a:lnTo>
                  <a:pt x="7" y="28"/>
                </a:lnTo>
                <a:lnTo>
                  <a:pt x="3" y="14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4052888" y="1898650"/>
            <a:ext cx="927100" cy="971550"/>
          </a:xfrm>
          <a:custGeom>
            <a:avLst/>
            <a:gdLst>
              <a:gd name="T0" fmla="*/ 584 w 584"/>
              <a:gd name="T1" fmla="*/ 0 h 612"/>
              <a:gd name="T2" fmla="*/ 582 w 584"/>
              <a:gd name="T3" fmla="*/ 14 h 612"/>
              <a:gd name="T4" fmla="*/ 572 w 584"/>
              <a:gd name="T5" fmla="*/ 49 h 612"/>
              <a:gd name="T6" fmla="*/ 556 w 584"/>
              <a:gd name="T7" fmla="*/ 103 h 612"/>
              <a:gd name="T8" fmla="*/ 530 w 584"/>
              <a:gd name="T9" fmla="*/ 169 h 612"/>
              <a:gd name="T10" fmla="*/ 497 w 584"/>
              <a:gd name="T11" fmla="*/ 245 h 612"/>
              <a:gd name="T12" fmla="*/ 454 w 584"/>
              <a:gd name="T13" fmla="*/ 324 h 612"/>
              <a:gd name="T14" fmla="*/ 400 w 584"/>
              <a:gd name="T15" fmla="*/ 402 h 612"/>
              <a:gd name="T16" fmla="*/ 329 w 584"/>
              <a:gd name="T17" fmla="*/ 481 h 612"/>
              <a:gd name="T18" fmla="*/ 260 w 584"/>
              <a:gd name="T19" fmla="*/ 535 h 612"/>
              <a:gd name="T20" fmla="*/ 198 w 584"/>
              <a:gd name="T21" fmla="*/ 571 h 612"/>
              <a:gd name="T22" fmla="*/ 141 w 584"/>
              <a:gd name="T23" fmla="*/ 591 h 612"/>
              <a:gd name="T24" fmla="*/ 93 w 584"/>
              <a:gd name="T25" fmla="*/ 603 h 612"/>
              <a:gd name="T26" fmla="*/ 48 w 584"/>
              <a:gd name="T27" fmla="*/ 611 h 612"/>
              <a:gd name="T28" fmla="*/ 20 w 584"/>
              <a:gd name="T29" fmla="*/ 612 h 612"/>
              <a:gd name="T30" fmla="*/ 4 w 584"/>
              <a:gd name="T31" fmla="*/ 611 h 612"/>
              <a:gd name="T32" fmla="*/ 0 w 584"/>
              <a:gd name="T33" fmla="*/ 610 h 612"/>
              <a:gd name="T34" fmla="*/ 12 w 584"/>
              <a:gd name="T35" fmla="*/ 609 h 612"/>
              <a:gd name="T36" fmla="*/ 44 w 584"/>
              <a:gd name="T37" fmla="*/ 606 h 612"/>
              <a:gd name="T38" fmla="*/ 89 w 584"/>
              <a:gd name="T39" fmla="*/ 598 h 612"/>
              <a:gd name="T40" fmla="*/ 137 w 584"/>
              <a:gd name="T41" fmla="*/ 583 h 612"/>
              <a:gd name="T42" fmla="*/ 195 w 584"/>
              <a:gd name="T43" fmla="*/ 558 h 612"/>
              <a:gd name="T44" fmla="*/ 260 w 584"/>
              <a:gd name="T45" fmla="*/ 514 h 612"/>
              <a:gd name="T46" fmla="*/ 330 w 584"/>
              <a:gd name="T47" fmla="*/ 452 h 612"/>
              <a:gd name="T48" fmla="*/ 401 w 584"/>
              <a:gd name="T49" fmla="*/ 365 h 612"/>
              <a:gd name="T50" fmla="*/ 454 w 584"/>
              <a:gd name="T51" fmla="*/ 282 h 612"/>
              <a:gd name="T52" fmla="*/ 492 w 584"/>
              <a:gd name="T53" fmla="*/ 203 h 612"/>
              <a:gd name="T54" fmla="*/ 517 w 584"/>
              <a:gd name="T55" fmla="*/ 133 h 612"/>
              <a:gd name="T56" fmla="*/ 533 w 584"/>
              <a:gd name="T57" fmla="*/ 77 h 612"/>
              <a:gd name="T58" fmla="*/ 541 w 584"/>
              <a:gd name="T59" fmla="*/ 40 h 612"/>
              <a:gd name="T60" fmla="*/ 543 w 584"/>
              <a:gd name="T61" fmla="*/ 27 h 612"/>
              <a:gd name="T62" fmla="*/ 256 w 584"/>
              <a:gd name="T63" fmla="*/ 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84" h="612">
                <a:moveTo>
                  <a:pt x="256" y="0"/>
                </a:moveTo>
                <a:lnTo>
                  <a:pt x="584" y="0"/>
                </a:lnTo>
                <a:lnTo>
                  <a:pt x="584" y="4"/>
                </a:lnTo>
                <a:lnTo>
                  <a:pt x="582" y="14"/>
                </a:lnTo>
                <a:lnTo>
                  <a:pt x="577" y="29"/>
                </a:lnTo>
                <a:lnTo>
                  <a:pt x="572" y="49"/>
                </a:lnTo>
                <a:lnTo>
                  <a:pt x="565" y="74"/>
                </a:lnTo>
                <a:lnTo>
                  <a:pt x="556" y="103"/>
                </a:lnTo>
                <a:lnTo>
                  <a:pt x="544" y="135"/>
                </a:lnTo>
                <a:lnTo>
                  <a:pt x="530" y="169"/>
                </a:lnTo>
                <a:lnTo>
                  <a:pt x="515" y="206"/>
                </a:lnTo>
                <a:lnTo>
                  <a:pt x="497" y="245"/>
                </a:lnTo>
                <a:lnTo>
                  <a:pt x="477" y="284"/>
                </a:lnTo>
                <a:lnTo>
                  <a:pt x="454" y="324"/>
                </a:lnTo>
                <a:lnTo>
                  <a:pt x="429" y="363"/>
                </a:lnTo>
                <a:lnTo>
                  <a:pt x="400" y="402"/>
                </a:lnTo>
                <a:lnTo>
                  <a:pt x="365" y="445"/>
                </a:lnTo>
                <a:lnTo>
                  <a:pt x="329" y="481"/>
                </a:lnTo>
                <a:lnTo>
                  <a:pt x="295" y="511"/>
                </a:lnTo>
                <a:lnTo>
                  <a:pt x="260" y="535"/>
                </a:lnTo>
                <a:lnTo>
                  <a:pt x="228" y="556"/>
                </a:lnTo>
                <a:lnTo>
                  <a:pt x="198" y="571"/>
                </a:lnTo>
                <a:lnTo>
                  <a:pt x="168" y="582"/>
                </a:lnTo>
                <a:lnTo>
                  <a:pt x="141" y="591"/>
                </a:lnTo>
                <a:lnTo>
                  <a:pt x="116" y="598"/>
                </a:lnTo>
                <a:lnTo>
                  <a:pt x="93" y="603"/>
                </a:lnTo>
                <a:lnTo>
                  <a:pt x="68" y="608"/>
                </a:lnTo>
                <a:lnTo>
                  <a:pt x="48" y="611"/>
                </a:lnTo>
                <a:lnTo>
                  <a:pt x="32" y="612"/>
                </a:lnTo>
                <a:lnTo>
                  <a:pt x="20" y="612"/>
                </a:lnTo>
                <a:lnTo>
                  <a:pt x="10" y="612"/>
                </a:lnTo>
                <a:lnTo>
                  <a:pt x="4" y="611"/>
                </a:lnTo>
                <a:lnTo>
                  <a:pt x="1" y="610"/>
                </a:lnTo>
                <a:lnTo>
                  <a:pt x="0" y="610"/>
                </a:lnTo>
                <a:lnTo>
                  <a:pt x="3" y="610"/>
                </a:lnTo>
                <a:lnTo>
                  <a:pt x="12" y="609"/>
                </a:lnTo>
                <a:lnTo>
                  <a:pt x="27" y="608"/>
                </a:lnTo>
                <a:lnTo>
                  <a:pt x="44" y="606"/>
                </a:lnTo>
                <a:lnTo>
                  <a:pt x="66" y="602"/>
                </a:lnTo>
                <a:lnTo>
                  <a:pt x="89" y="598"/>
                </a:lnTo>
                <a:lnTo>
                  <a:pt x="112" y="592"/>
                </a:lnTo>
                <a:lnTo>
                  <a:pt x="137" y="583"/>
                </a:lnTo>
                <a:lnTo>
                  <a:pt x="165" y="572"/>
                </a:lnTo>
                <a:lnTo>
                  <a:pt x="195" y="558"/>
                </a:lnTo>
                <a:lnTo>
                  <a:pt x="227" y="539"/>
                </a:lnTo>
                <a:lnTo>
                  <a:pt x="260" y="514"/>
                </a:lnTo>
                <a:lnTo>
                  <a:pt x="295" y="487"/>
                </a:lnTo>
                <a:lnTo>
                  <a:pt x="330" y="452"/>
                </a:lnTo>
                <a:lnTo>
                  <a:pt x="366" y="412"/>
                </a:lnTo>
                <a:lnTo>
                  <a:pt x="401" y="365"/>
                </a:lnTo>
                <a:lnTo>
                  <a:pt x="429" y="323"/>
                </a:lnTo>
                <a:lnTo>
                  <a:pt x="454" y="282"/>
                </a:lnTo>
                <a:lnTo>
                  <a:pt x="474" y="241"/>
                </a:lnTo>
                <a:lnTo>
                  <a:pt x="492" y="203"/>
                </a:lnTo>
                <a:lnTo>
                  <a:pt x="505" y="166"/>
                </a:lnTo>
                <a:lnTo>
                  <a:pt x="517" y="133"/>
                </a:lnTo>
                <a:lnTo>
                  <a:pt x="526" y="103"/>
                </a:lnTo>
                <a:lnTo>
                  <a:pt x="533" y="77"/>
                </a:lnTo>
                <a:lnTo>
                  <a:pt x="537" y="56"/>
                </a:lnTo>
                <a:lnTo>
                  <a:pt x="541" y="40"/>
                </a:lnTo>
                <a:lnTo>
                  <a:pt x="543" y="30"/>
                </a:lnTo>
                <a:lnTo>
                  <a:pt x="543" y="27"/>
                </a:lnTo>
                <a:lnTo>
                  <a:pt x="251" y="27"/>
                </a:lnTo>
                <a:lnTo>
                  <a:pt x="256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3290888" y="3921125"/>
            <a:ext cx="760413" cy="500063"/>
          </a:xfrm>
          <a:custGeom>
            <a:avLst/>
            <a:gdLst>
              <a:gd name="T0" fmla="*/ 0 w 479"/>
              <a:gd name="T1" fmla="*/ 0 h 315"/>
              <a:gd name="T2" fmla="*/ 479 w 479"/>
              <a:gd name="T3" fmla="*/ 10 h 315"/>
              <a:gd name="T4" fmla="*/ 26 w 479"/>
              <a:gd name="T5" fmla="*/ 315 h 315"/>
              <a:gd name="T6" fmla="*/ 26 w 479"/>
              <a:gd name="T7" fmla="*/ 312 h 315"/>
              <a:gd name="T8" fmla="*/ 0 w 479"/>
              <a:gd name="T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315">
                <a:moveTo>
                  <a:pt x="0" y="0"/>
                </a:moveTo>
                <a:lnTo>
                  <a:pt x="479" y="10"/>
                </a:lnTo>
                <a:lnTo>
                  <a:pt x="26" y="315"/>
                </a:lnTo>
                <a:lnTo>
                  <a:pt x="26" y="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330575" y="3937000"/>
            <a:ext cx="722313" cy="48577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360738" y="3970338"/>
            <a:ext cx="681038" cy="4413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3"/>
          <p:cNvSpPr>
            <a:spLocks/>
          </p:cNvSpPr>
          <p:nvPr/>
        </p:nvSpPr>
        <p:spPr bwMode="auto">
          <a:xfrm>
            <a:off x="2886075" y="1731963"/>
            <a:ext cx="352425" cy="331788"/>
          </a:xfrm>
          <a:custGeom>
            <a:avLst/>
            <a:gdLst>
              <a:gd name="T0" fmla="*/ 110 w 222"/>
              <a:gd name="T1" fmla="*/ 0 h 209"/>
              <a:gd name="T2" fmla="*/ 110 w 222"/>
              <a:gd name="T3" fmla="*/ 2 h 209"/>
              <a:gd name="T4" fmla="*/ 112 w 222"/>
              <a:gd name="T5" fmla="*/ 10 h 209"/>
              <a:gd name="T6" fmla="*/ 115 w 222"/>
              <a:gd name="T7" fmla="*/ 20 h 209"/>
              <a:gd name="T8" fmla="*/ 121 w 222"/>
              <a:gd name="T9" fmla="*/ 32 h 209"/>
              <a:gd name="T10" fmla="*/ 129 w 222"/>
              <a:gd name="T11" fmla="*/ 45 h 209"/>
              <a:gd name="T12" fmla="*/ 139 w 222"/>
              <a:gd name="T13" fmla="*/ 59 h 209"/>
              <a:gd name="T14" fmla="*/ 151 w 222"/>
              <a:gd name="T15" fmla="*/ 71 h 209"/>
              <a:gd name="T16" fmla="*/ 166 w 222"/>
              <a:gd name="T17" fmla="*/ 81 h 209"/>
              <a:gd name="T18" fmla="*/ 182 w 222"/>
              <a:gd name="T19" fmla="*/ 89 h 209"/>
              <a:gd name="T20" fmla="*/ 198 w 222"/>
              <a:gd name="T21" fmla="*/ 95 h 209"/>
              <a:gd name="T22" fmla="*/ 210 w 222"/>
              <a:gd name="T23" fmla="*/ 99 h 209"/>
              <a:gd name="T24" fmla="*/ 219 w 222"/>
              <a:gd name="T25" fmla="*/ 102 h 209"/>
              <a:gd name="T26" fmla="*/ 222 w 222"/>
              <a:gd name="T27" fmla="*/ 102 h 209"/>
              <a:gd name="T28" fmla="*/ 219 w 222"/>
              <a:gd name="T29" fmla="*/ 103 h 209"/>
              <a:gd name="T30" fmla="*/ 210 w 222"/>
              <a:gd name="T31" fmla="*/ 105 h 209"/>
              <a:gd name="T32" fmla="*/ 196 w 222"/>
              <a:gd name="T33" fmla="*/ 109 h 209"/>
              <a:gd name="T34" fmla="*/ 181 w 222"/>
              <a:gd name="T35" fmla="*/ 115 h 209"/>
              <a:gd name="T36" fmla="*/ 165 w 222"/>
              <a:gd name="T37" fmla="*/ 124 h 209"/>
              <a:gd name="T38" fmla="*/ 151 w 222"/>
              <a:gd name="T39" fmla="*/ 135 h 209"/>
              <a:gd name="T40" fmla="*/ 141 w 222"/>
              <a:gd name="T41" fmla="*/ 148 h 209"/>
              <a:gd name="T42" fmla="*/ 132 w 222"/>
              <a:gd name="T43" fmla="*/ 161 h 209"/>
              <a:gd name="T44" fmla="*/ 124 w 222"/>
              <a:gd name="T45" fmla="*/ 174 h 209"/>
              <a:gd name="T46" fmla="*/ 119 w 222"/>
              <a:gd name="T47" fmla="*/ 188 h 209"/>
              <a:gd name="T48" fmla="*/ 115 w 222"/>
              <a:gd name="T49" fmla="*/ 199 h 209"/>
              <a:gd name="T50" fmla="*/ 112 w 222"/>
              <a:gd name="T51" fmla="*/ 206 h 209"/>
              <a:gd name="T52" fmla="*/ 112 w 222"/>
              <a:gd name="T53" fmla="*/ 209 h 209"/>
              <a:gd name="T54" fmla="*/ 111 w 222"/>
              <a:gd name="T55" fmla="*/ 207 h 209"/>
              <a:gd name="T56" fmla="*/ 110 w 222"/>
              <a:gd name="T57" fmla="*/ 200 h 209"/>
              <a:gd name="T58" fmla="*/ 106 w 222"/>
              <a:gd name="T59" fmla="*/ 190 h 209"/>
              <a:gd name="T60" fmla="*/ 102 w 222"/>
              <a:gd name="T61" fmla="*/ 178 h 209"/>
              <a:gd name="T62" fmla="*/ 95 w 222"/>
              <a:gd name="T63" fmla="*/ 164 h 209"/>
              <a:gd name="T64" fmla="*/ 86 w 222"/>
              <a:gd name="T65" fmla="*/ 150 h 209"/>
              <a:gd name="T66" fmla="*/ 75 w 222"/>
              <a:gd name="T67" fmla="*/ 137 h 209"/>
              <a:gd name="T68" fmla="*/ 61 w 222"/>
              <a:gd name="T69" fmla="*/ 124 h 209"/>
              <a:gd name="T70" fmla="*/ 44 w 222"/>
              <a:gd name="T71" fmla="*/ 114 h 209"/>
              <a:gd name="T72" fmla="*/ 24 w 222"/>
              <a:gd name="T73" fmla="*/ 108 h 209"/>
              <a:gd name="T74" fmla="*/ 0 w 222"/>
              <a:gd name="T75" fmla="*/ 104 h 209"/>
              <a:gd name="T76" fmla="*/ 3 w 222"/>
              <a:gd name="T77" fmla="*/ 104 h 209"/>
              <a:gd name="T78" fmla="*/ 13 w 222"/>
              <a:gd name="T79" fmla="*/ 102 h 209"/>
              <a:gd name="T80" fmla="*/ 27 w 222"/>
              <a:gd name="T81" fmla="*/ 99 h 209"/>
              <a:gd name="T82" fmla="*/ 44 w 222"/>
              <a:gd name="T83" fmla="*/ 92 h 209"/>
              <a:gd name="T84" fmla="*/ 61 w 222"/>
              <a:gd name="T85" fmla="*/ 83 h 209"/>
              <a:gd name="T86" fmla="*/ 75 w 222"/>
              <a:gd name="T87" fmla="*/ 70 h 209"/>
              <a:gd name="T88" fmla="*/ 87 w 222"/>
              <a:gd name="T89" fmla="*/ 54 h 209"/>
              <a:gd name="T90" fmla="*/ 96 w 222"/>
              <a:gd name="T91" fmla="*/ 38 h 209"/>
              <a:gd name="T92" fmla="*/ 103 w 222"/>
              <a:gd name="T93" fmla="*/ 23 h 209"/>
              <a:gd name="T94" fmla="*/ 106 w 222"/>
              <a:gd name="T95" fmla="*/ 11 h 209"/>
              <a:gd name="T96" fmla="*/ 109 w 222"/>
              <a:gd name="T97" fmla="*/ 3 h 209"/>
              <a:gd name="T98" fmla="*/ 110 w 222"/>
              <a:gd name="T99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09">
                <a:moveTo>
                  <a:pt x="110" y="0"/>
                </a:moveTo>
                <a:lnTo>
                  <a:pt x="110" y="2"/>
                </a:lnTo>
                <a:lnTo>
                  <a:pt x="112" y="10"/>
                </a:lnTo>
                <a:lnTo>
                  <a:pt x="115" y="20"/>
                </a:lnTo>
                <a:lnTo>
                  <a:pt x="121" y="32"/>
                </a:lnTo>
                <a:lnTo>
                  <a:pt x="129" y="45"/>
                </a:lnTo>
                <a:lnTo>
                  <a:pt x="139" y="59"/>
                </a:lnTo>
                <a:lnTo>
                  <a:pt x="151" y="71"/>
                </a:lnTo>
                <a:lnTo>
                  <a:pt x="166" y="81"/>
                </a:lnTo>
                <a:lnTo>
                  <a:pt x="182" y="89"/>
                </a:lnTo>
                <a:lnTo>
                  <a:pt x="198" y="95"/>
                </a:lnTo>
                <a:lnTo>
                  <a:pt x="210" y="99"/>
                </a:lnTo>
                <a:lnTo>
                  <a:pt x="219" y="102"/>
                </a:lnTo>
                <a:lnTo>
                  <a:pt x="222" y="102"/>
                </a:lnTo>
                <a:lnTo>
                  <a:pt x="219" y="103"/>
                </a:lnTo>
                <a:lnTo>
                  <a:pt x="210" y="105"/>
                </a:lnTo>
                <a:lnTo>
                  <a:pt x="196" y="109"/>
                </a:lnTo>
                <a:lnTo>
                  <a:pt x="181" y="115"/>
                </a:lnTo>
                <a:lnTo>
                  <a:pt x="165" y="124"/>
                </a:lnTo>
                <a:lnTo>
                  <a:pt x="151" y="135"/>
                </a:lnTo>
                <a:lnTo>
                  <a:pt x="141" y="148"/>
                </a:lnTo>
                <a:lnTo>
                  <a:pt x="132" y="161"/>
                </a:lnTo>
                <a:lnTo>
                  <a:pt x="124" y="174"/>
                </a:lnTo>
                <a:lnTo>
                  <a:pt x="119" y="188"/>
                </a:lnTo>
                <a:lnTo>
                  <a:pt x="115" y="199"/>
                </a:lnTo>
                <a:lnTo>
                  <a:pt x="112" y="206"/>
                </a:lnTo>
                <a:lnTo>
                  <a:pt x="112" y="209"/>
                </a:lnTo>
                <a:lnTo>
                  <a:pt x="111" y="207"/>
                </a:lnTo>
                <a:lnTo>
                  <a:pt x="110" y="200"/>
                </a:lnTo>
                <a:lnTo>
                  <a:pt x="106" y="190"/>
                </a:lnTo>
                <a:lnTo>
                  <a:pt x="102" y="178"/>
                </a:lnTo>
                <a:lnTo>
                  <a:pt x="95" y="164"/>
                </a:lnTo>
                <a:lnTo>
                  <a:pt x="86" y="150"/>
                </a:lnTo>
                <a:lnTo>
                  <a:pt x="75" y="137"/>
                </a:lnTo>
                <a:lnTo>
                  <a:pt x="61" y="124"/>
                </a:lnTo>
                <a:lnTo>
                  <a:pt x="44" y="114"/>
                </a:lnTo>
                <a:lnTo>
                  <a:pt x="24" y="108"/>
                </a:lnTo>
                <a:lnTo>
                  <a:pt x="0" y="104"/>
                </a:lnTo>
                <a:lnTo>
                  <a:pt x="3" y="104"/>
                </a:lnTo>
                <a:lnTo>
                  <a:pt x="13" y="102"/>
                </a:lnTo>
                <a:lnTo>
                  <a:pt x="27" y="99"/>
                </a:lnTo>
                <a:lnTo>
                  <a:pt x="44" y="92"/>
                </a:lnTo>
                <a:lnTo>
                  <a:pt x="61" y="83"/>
                </a:lnTo>
                <a:lnTo>
                  <a:pt x="75" y="70"/>
                </a:lnTo>
                <a:lnTo>
                  <a:pt x="87" y="54"/>
                </a:lnTo>
                <a:lnTo>
                  <a:pt x="96" y="38"/>
                </a:lnTo>
                <a:lnTo>
                  <a:pt x="103" y="23"/>
                </a:lnTo>
                <a:lnTo>
                  <a:pt x="106" y="11"/>
                </a:lnTo>
                <a:lnTo>
                  <a:pt x="109" y="3"/>
                </a:lnTo>
                <a:lnTo>
                  <a:pt x="11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61127" y="2741940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WINNER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61126" y="3462964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0" y="1404938"/>
            <a:ext cx="5518150" cy="4048125"/>
            <a:chOff x="349250" y="1785938"/>
            <a:chExt cx="5518150" cy="4048125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9250" y="5732463"/>
              <a:ext cx="787400" cy="101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36650" y="5732463"/>
              <a:ext cx="788988" cy="101600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25638" y="5732463"/>
              <a:ext cx="787400" cy="101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713038" y="5732463"/>
              <a:ext cx="790575" cy="101600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503613" y="5732463"/>
              <a:ext cx="787400" cy="101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91013" y="5732463"/>
              <a:ext cx="788988" cy="101600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80000" y="5732463"/>
              <a:ext cx="787400" cy="101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249363" y="5629275"/>
              <a:ext cx="598488" cy="71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279525" y="5289550"/>
              <a:ext cx="539750" cy="71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265238" y="5387975"/>
              <a:ext cx="566738" cy="214313"/>
            </a:xfrm>
            <a:custGeom>
              <a:avLst/>
              <a:gdLst>
                <a:gd name="T0" fmla="*/ 50 w 357"/>
                <a:gd name="T1" fmla="*/ 0 h 135"/>
                <a:gd name="T2" fmla="*/ 308 w 357"/>
                <a:gd name="T3" fmla="*/ 0 h 135"/>
                <a:gd name="T4" fmla="*/ 307 w 357"/>
                <a:gd name="T5" fmla="*/ 2 h 135"/>
                <a:gd name="T6" fmla="*/ 305 w 357"/>
                <a:gd name="T7" fmla="*/ 9 h 135"/>
                <a:gd name="T8" fmla="*/ 301 w 357"/>
                <a:gd name="T9" fmla="*/ 18 h 135"/>
                <a:gd name="T10" fmla="*/ 299 w 357"/>
                <a:gd name="T11" fmla="*/ 31 h 135"/>
                <a:gd name="T12" fmla="*/ 298 w 357"/>
                <a:gd name="T13" fmla="*/ 46 h 135"/>
                <a:gd name="T14" fmla="*/ 299 w 357"/>
                <a:gd name="T15" fmla="*/ 56 h 135"/>
                <a:gd name="T16" fmla="*/ 304 w 357"/>
                <a:gd name="T17" fmla="*/ 65 h 135"/>
                <a:gd name="T18" fmla="*/ 311 w 357"/>
                <a:gd name="T19" fmla="*/ 72 h 135"/>
                <a:gd name="T20" fmla="*/ 319 w 357"/>
                <a:gd name="T21" fmla="*/ 77 h 135"/>
                <a:gd name="T22" fmla="*/ 330 w 357"/>
                <a:gd name="T23" fmla="*/ 85 h 135"/>
                <a:gd name="T24" fmla="*/ 342 w 357"/>
                <a:gd name="T25" fmla="*/ 92 h 135"/>
                <a:gd name="T26" fmla="*/ 351 w 357"/>
                <a:gd name="T27" fmla="*/ 101 h 135"/>
                <a:gd name="T28" fmla="*/ 355 w 357"/>
                <a:gd name="T29" fmla="*/ 112 h 135"/>
                <a:gd name="T30" fmla="*/ 357 w 357"/>
                <a:gd name="T31" fmla="*/ 120 h 135"/>
                <a:gd name="T32" fmla="*/ 357 w 357"/>
                <a:gd name="T33" fmla="*/ 128 h 135"/>
                <a:gd name="T34" fmla="*/ 356 w 357"/>
                <a:gd name="T35" fmla="*/ 133 h 135"/>
                <a:gd name="T36" fmla="*/ 355 w 357"/>
                <a:gd name="T37" fmla="*/ 135 h 135"/>
                <a:gd name="T38" fmla="*/ 2 w 357"/>
                <a:gd name="T39" fmla="*/ 135 h 135"/>
                <a:gd name="T40" fmla="*/ 1 w 357"/>
                <a:gd name="T41" fmla="*/ 133 h 135"/>
                <a:gd name="T42" fmla="*/ 0 w 357"/>
                <a:gd name="T43" fmla="*/ 128 h 135"/>
                <a:gd name="T44" fmla="*/ 0 w 357"/>
                <a:gd name="T45" fmla="*/ 120 h 135"/>
                <a:gd name="T46" fmla="*/ 1 w 357"/>
                <a:gd name="T47" fmla="*/ 112 h 135"/>
                <a:gd name="T48" fmla="*/ 7 w 357"/>
                <a:gd name="T49" fmla="*/ 101 h 135"/>
                <a:gd name="T50" fmla="*/ 16 w 357"/>
                <a:gd name="T51" fmla="*/ 92 h 135"/>
                <a:gd name="T52" fmla="*/ 28 w 357"/>
                <a:gd name="T53" fmla="*/ 85 h 135"/>
                <a:gd name="T54" fmla="*/ 38 w 357"/>
                <a:gd name="T55" fmla="*/ 77 h 135"/>
                <a:gd name="T56" fmla="*/ 47 w 357"/>
                <a:gd name="T57" fmla="*/ 72 h 135"/>
                <a:gd name="T58" fmla="*/ 53 w 357"/>
                <a:gd name="T59" fmla="*/ 65 h 135"/>
                <a:gd name="T60" fmla="*/ 57 w 357"/>
                <a:gd name="T61" fmla="*/ 56 h 135"/>
                <a:gd name="T62" fmla="*/ 59 w 357"/>
                <a:gd name="T63" fmla="*/ 46 h 135"/>
                <a:gd name="T64" fmla="*/ 58 w 357"/>
                <a:gd name="T65" fmla="*/ 31 h 135"/>
                <a:gd name="T66" fmla="*/ 56 w 357"/>
                <a:gd name="T67" fmla="*/ 18 h 135"/>
                <a:gd name="T68" fmla="*/ 53 w 357"/>
                <a:gd name="T69" fmla="*/ 9 h 135"/>
                <a:gd name="T70" fmla="*/ 51 w 357"/>
                <a:gd name="T71" fmla="*/ 2 h 135"/>
                <a:gd name="T72" fmla="*/ 50 w 357"/>
                <a:gd name="T7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135">
                  <a:moveTo>
                    <a:pt x="50" y="0"/>
                  </a:moveTo>
                  <a:lnTo>
                    <a:pt x="308" y="0"/>
                  </a:lnTo>
                  <a:lnTo>
                    <a:pt x="307" y="2"/>
                  </a:lnTo>
                  <a:lnTo>
                    <a:pt x="305" y="9"/>
                  </a:lnTo>
                  <a:lnTo>
                    <a:pt x="301" y="18"/>
                  </a:lnTo>
                  <a:lnTo>
                    <a:pt x="299" y="31"/>
                  </a:lnTo>
                  <a:lnTo>
                    <a:pt x="298" y="46"/>
                  </a:lnTo>
                  <a:lnTo>
                    <a:pt x="299" y="56"/>
                  </a:lnTo>
                  <a:lnTo>
                    <a:pt x="304" y="65"/>
                  </a:lnTo>
                  <a:lnTo>
                    <a:pt x="311" y="72"/>
                  </a:lnTo>
                  <a:lnTo>
                    <a:pt x="319" y="77"/>
                  </a:lnTo>
                  <a:lnTo>
                    <a:pt x="330" y="85"/>
                  </a:lnTo>
                  <a:lnTo>
                    <a:pt x="342" y="92"/>
                  </a:lnTo>
                  <a:lnTo>
                    <a:pt x="351" y="101"/>
                  </a:lnTo>
                  <a:lnTo>
                    <a:pt x="355" y="112"/>
                  </a:lnTo>
                  <a:lnTo>
                    <a:pt x="357" y="120"/>
                  </a:lnTo>
                  <a:lnTo>
                    <a:pt x="357" y="128"/>
                  </a:lnTo>
                  <a:lnTo>
                    <a:pt x="356" y="133"/>
                  </a:lnTo>
                  <a:lnTo>
                    <a:pt x="355" y="135"/>
                  </a:lnTo>
                  <a:lnTo>
                    <a:pt x="2" y="135"/>
                  </a:lnTo>
                  <a:lnTo>
                    <a:pt x="1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1" y="112"/>
                  </a:lnTo>
                  <a:lnTo>
                    <a:pt x="7" y="101"/>
                  </a:lnTo>
                  <a:lnTo>
                    <a:pt x="16" y="92"/>
                  </a:lnTo>
                  <a:lnTo>
                    <a:pt x="28" y="85"/>
                  </a:lnTo>
                  <a:lnTo>
                    <a:pt x="38" y="77"/>
                  </a:lnTo>
                  <a:lnTo>
                    <a:pt x="47" y="72"/>
                  </a:lnTo>
                  <a:lnTo>
                    <a:pt x="53" y="65"/>
                  </a:lnTo>
                  <a:lnTo>
                    <a:pt x="57" y="56"/>
                  </a:lnTo>
                  <a:lnTo>
                    <a:pt x="59" y="46"/>
                  </a:lnTo>
                  <a:lnTo>
                    <a:pt x="58" y="31"/>
                  </a:lnTo>
                  <a:lnTo>
                    <a:pt x="56" y="18"/>
                  </a:lnTo>
                  <a:lnTo>
                    <a:pt x="53" y="9"/>
                  </a:lnTo>
                  <a:lnTo>
                    <a:pt x="51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216025" y="4464050"/>
              <a:ext cx="617538" cy="798513"/>
            </a:xfrm>
            <a:custGeom>
              <a:avLst/>
              <a:gdLst>
                <a:gd name="T0" fmla="*/ 261 w 389"/>
                <a:gd name="T1" fmla="*/ 57 h 503"/>
                <a:gd name="T2" fmla="*/ 267 w 389"/>
                <a:gd name="T3" fmla="*/ 63 h 503"/>
                <a:gd name="T4" fmla="*/ 284 w 389"/>
                <a:gd name="T5" fmla="*/ 81 h 503"/>
                <a:gd name="T6" fmla="*/ 305 w 389"/>
                <a:gd name="T7" fmla="*/ 106 h 503"/>
                <a:gd name="T8" fmla="*/ 326 w 389"/>
                <a:gd name="T9" fmla="*/ 134 h 503"/>
                <a:gd name="T10" fmla="*/ 355 w 389"/>
                <a:gd name="T11" fmla="*/ 169 h 503"/>
                <a:gd name="T12" fmla="*/ 379 w 389"/>
                <a:gd name="T13" fmla="*/ 197 h 503"/>
                <a:gd name="T14" fmla="*/ 389 w 389"/>
                <a:gd name="T15" fmla="*/ 215 h 503"/>
                <a:gd name="T16" fmla="*/ 383 w 389"/>
                <a:gd name="T17" fmla="*/ 230 h 503"/>
                <a:gd name="T18" fmla="*/ 368 w 389"/>
                <a:gd name="T19" fmla="*/ 248 h 503"/>
                <a:gd name="T20" fmla="*/ 349 w 389"/>
                <a:gd name="T21" fmla="*/ 258 h 503"/>
                <a:gd name="T22" fmla="*/ 331 w 389"/>
                <a:gd name="T23" fmla="*/ 249 h 503"/>
                <a:gd name="T24" fmla="*/ 320 w 389"/>
                <a:gd name="T25" fmla="*/ 234 h 503"/>
                <a:gd name="T26" fmla="*/ 308 w 389"/>
                <a:gd name="T27" fmla="*/ 225 h 503"/>
                <a:gd name="T28" fmla="*/ 289 w 389"/>
                <a:gd name="T29" fmla="*/ 227 h 503"/>
                <a:gd name="T30" fmla="*/ 267 w 389"/>
                <a:gd name="T31" fmla="*/ 229 h 503"/>
                <a:gd name="T32" fmla="*/ 247 w 389"/>
                <a:gd name="T33" fmla="*/ 223 h 503"/>
                <a:gd name="T34" fmla="*/ 233 w 389"/>
                <a:gd name="T35" fmla="*/ 204 h 503"/>
                <a:gd name="T36" fmla="*/ 222 w 389"/>
                <a:gd name="T37" fmla="*/ 184 h 503"/>
                <a:gd name="T38" fmla="*/ 218 w 389"/>
                <a:gd name="T39" fmla="*/ 175 h 503"/>
                <a:gd name="T40" fmla="*/ 215 w 389"/>
                <a:gd name="T41" fmla="*/ 184 h 503"/>
                <a:gd name="T42" fmla="*/ 210 w 389"/>
                <a:gd name="T43" fmla="*/ 208 h 503"/>
                <a:gd name="T44" fmla="*/ 213 w 389"/>
                <a:gd name="T45" fmla="*/ 243 h 503"/>
                <a:gd name="T46" fmla="*/ 231 w 389"/>
                <a:gd name="T47" fmla="*/ 278 h 503"/>
                <a:gd name="T48" fmla="*/ 263 w 389"/>
                <a:gd name="T49" fmla="*/ 307 h 503"/>
                <a:gd name="T50" fmla="*/ 299 w 389"/>
                <a:gd name="T51" fmla="*/ 337 h 503"/>
                <a:gd name="T52" fmla="*/ 331 w 389"/>
                <a:gd name="T53" fmla="*/ 367 h 503"/>
                <a:gd name="T54" fmla="*/ 349 w 389"/>
                <a:gd name="T55" fmla="*/ 402 h 503"/>
                <a:gd name="T56" fmla="*/ 357 w 389"/>
                <a:gd name="T57" fmla="*/ 453 h 503"/>
                <a:gd name="T58" fmla="*/ 360 w 389"/>
                <a:gd name="T59" fmla="*/ 488 h 503"/>
                <a:gd name="T60" fmla="*/ 360 w 389"/>
                <a:gd name="T61" fmla="*/ 503 h 503"/>
                <a:gd name="T62" fmla="*/ 58 w 389"/>
                <a:gd name="T63" fmla="*/ 500 h 503"/>
                <a:gd name="T64" fmla="*/ 54 w 389"/>
                <a:gd name="T65" fmla="*/ 479 h 503"/>
                <a:gd name="T66" fmla="*/ 47 w 389"/>
                <a:gd name="T67" fmla="*/ 445 h 503"/>
                <a:gd name="T68" fmla="*/ 35 w 389"/>
                <a:gd name="T69" fmla="*/ 411 h 503"/>
                <a:gd name="T70" fmla="*/ 26 w 389"/>
                <a:gd name="T71" fmla="*/ 394 h 503"/>
                <a:gd name="T72" fmla="*/ 19 w 389"/>
                <a:gd name="T73" fmla="*/ 376 h 503"/>
                <a:gd name="T74" fmla="*/ 8 w 389"/>
                <a:gd name="T75" fmla="*/ 342 h 503"/>
                <a:gd name="T76" fmla="*/ 1 w 389"/>
                <a:gd name="T77" fmla="*/ 297 h 503"/>
                <a:gd name="T78" fmla="*/ 1 w 389"/>
                <a:gd name="T79" fmla="*/ 243 h 503"/>
                <a:gd name="T80" fmla="*/ 14 w 389"/>
                <a:gd name="T81" fmla="*/ 183 h 503"/>
                <a:gd name="T82" fmla="*/ 44 w 389"/>
                <a:gd name="T83" fmla="*/ 124 h 503"/>
                <a:gd name="T84" fmla="*/ 83 w 389"/>
                <a:gd name="T85" fmla="*/ 82 h 503"/>
                <a:gd name="T86" fmla="*/ 123 w 389"/>
                <a:gd name="T87" fmla="*/ 58 h 503"/>
                <a:gd name="T88" fmla="*/ 162 w 389"/>
                <a:gd name="T89" fmla="*/ 45 h 503"/>
                <a:gd name="T90" fmla="*/ 192 w 389"/>
                <a:gd name="T91" fmla="*/ 41 h 503"/>
                <a:gd name="T92" fmla="*/ 209 w 389"/>
                <a:gd name="T93" fmla="*/ 40 h 503"/>
                <a:gd name="T94" fmla="*/ 265 w 389"/>
                <a:gd name="T95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9" h="503">
                  <a:moveTo>
                    <a:pt x="265" y="0"/>
                  </a:moveTo>
                  <a:lnTo>
                    <a:pt x="261" y="57"/>
                  </a:lnTo>
                  <a:lnTo>
                    <a:pt x="263" y="58"/>
                  </a:lnTo>
                  <a:lnTo>
                    <a:pt x="267" y="63"/>
                  </a:lnTo>
                  <a:lnTo>
                    <a:pt x="275" y="71"/>
                  </a:lnTo>
                  <a:lnTo>
                    <a:pt x="284" y="81"/>
                  </a:lnTo>
                  <a:lnTo>
                    <a:pt x="294" y="92"/>
                  </a:lnTo>
                  <a:lnTo>
                    <a:pt x="305" y="106"/>
                  </a:lnTo>
                  <a:lnTo>
                    <a:pt x="316" y="120"/>
                  </a:lnTo>
                  <a:lnTo>
                    <a:pt x="326" y="134"/>
                  </a:lnTo>
                  <a:lnTo>
                    <a:pt x="341" y="152"/>
                  </a:lnTo>
                  <a:lnTo>
                    <a:pt x="355" y="169"/>
                  </a:lnTo>
                  <a:lnTo>
                    <a:pt x="368" y="184"/>
                  </a:lnTo>
                  <a:lnTo>
                    <a:pt x="379" y="197"/>
                  </a:lnTo>
                  <a:lnTo>
                    <a:pt x="386" y="206"/>
                  </a:lnTo>
                  <a:lnTo>
                    <a:pt x="389" y="215"/>
                  </a:lnTo>
                  <a:lnTo>
                    <a:pt x="388" y="222"/>
                  </a:lnTo>
                  <a:lnTo>
                    <a:pt x="383" y="230"/>
                  </a:lnTo>
                  <a:lnTo>
                    <a:pt x="377" y="240"/>
                  </a:lnTo>
                  <a:lnTo>
                    <a:pt x="368" y="248"/>
                  </a:lnTo>
                  <a:lnTo>
                    <a:pt x="359" y="255"/>
                  </a:lnTo>
                  <a:lnTo>
                    <a:pt x="349" y="258"/>
                  </a:lnTo>
                  <a:lnTo>
                    <a:pt x="341" y="257"/>
                  </a:lnTo>
                  <a:lnTo>
                    <a:pt x="331" y="249"/>
                  </a:lnTo>
                  <a:lnTo>
                    <a:pt x="324" y="242"/>
                  </a:lnTo>
                  <a:lnTo>
                    <a:pt x="320" y="234"/>
                  </a:lnTo>
                  <a:lnTo>
                    <a:pt x="315" y="228"/>
                  </a:lnTo>
                  <a:lnTo>
                    <a:pt x="308" y="225"/>
                  </a:lnTo>
                  <a:lnTo>
                    <a:pt x="300" y="225"/>
                  </a:lnTo>
                  <a:lnTo>
                    <a:pt x="289" y="227"/>
                  </a:lnTo>
                  <a:lnTo>
                    <a:pt x="278" y="228"/>
                  </a:lnTo>
                  <a:lnTo>
                    <a:pt x="267" y="229"/>
                  </a:lnTo>
                  <a:lnTo>
                    <a:pt x="257" y="228"/>
                  </a:lnTo>
                  <a:lnTo>
                    <a:pt x="247" y="223"/>
                  </a:lnTo>
                  <a:lnTo>
                    <a:pt x="240" y="215"/>
                  </a:lnTo>
                  <a:lnTo>
                    <a:pt x="233" y="204"/>
                  </a:lnTo>
                  <a:lnTo>
                    <a:pt x="227" y="193"/>
                  </a:lnTo>
                  <a:lnTo>
                    <a:pt x="222" y="184"/>
                  </a:lnTo>
                  <a:lnTo>
                    <a:pt x="219" y="178"/>
                  </a:lnTo>
                  <a:lnTo>
                    <a:pt x="218" y="175"/>
                  </a:lnTo>
                  <a:lnTo>
                    <a:pt x="217" y="178"/>
                  </a:lnTo>
                  <a:lnTo>
                    <a:pt x="215" y="184"/>
                  </a:lnTo>
                  <a:lnTo>
                    <a:pt x="211" y="195"/>
                  </a:lnTo>
                  <a:lnTo>
                    <a:pt x="210" y="208"/>
                  </a:lnTo>
                  <a:lnTo>
                    <a:pt x="210" y="224"/>
                  </a:lnTo>
                  <a:lnTo>
                    <a:pt x="213" y="243"/>
                  </a:lnTo>
                  <a:lnTo>
                    <a:pt x="221" y="262"/>
                  </a:lnTo>
                  <a:lnTo>
                    <a:pt x="231" y="278"/>
                  </a:lnTo>
                  <a:lnTo>
                    <a:pt x="246" y="293"/>
                  </a:lnTo>
                  <a:lnTo>
                    <a:pt x="263" y="307"/>
                  </a:lnTo>
                  <a:lnTo>
                    <a:pt x="281" y="322"/>
                  </a:lnTo>
                  <a:lnTo>
                    <a:pt x="299" y="337"/>
                  </a:lnTo>
                  <a:lnTo>
                    <a:pt x="317" y="352"/>
                  </a:lnTo>
                  <a:lnTo>
                    <a:pt x="331" y="367"/>
                  </a:lnTo>
                  <a:lnTo>
                    <a:pt x="342" y="384"/>
                  </a:lnTo>
                  <a:lnTo>
                    <a:pt x="349" y="402"/>
                  </a:lnTo>
                  <a:lnTo>
                    <a:pt x="354" y="428"/>
                  </a:lnTo>
                  <a:lnTo>
                    <a:pt x="357" y="453"/>
                  </a:lnTo>
                  <a:lnTo>
                    <a:pt x="359" y="473"/>
                  </a:lnTo>
                  <a:lnTo>
                    <a:pt x="360" y="488"/>
                  </a:lnTo>
                  <a:lnTo>
                    <a:pt x="360" y="499"/>
                  </a:lnTo>
                  <a:lnTo>
                    <a:pt x="360" y="503"/>
                  </a:lnTo>
                  <a:lnTo>
                    <a:pt x="58" y="503"/>
                  </a:lnTo>
                  <a:lnTo>
                    <a:pt x="58" y="500"/>
                  </a:lnTo>
                  <a:lnTo>
                    <a:pt x="57" y="492"/>
                  </a:lnTo>
                  <a:lnTo>
                    <a:pt x="54" y="479"/>
                  </a:lnTo>
                  <a:lnTo>
                    <a:pt x="51" y="463"/>
                  </a:lnTo>
                  <a:lnTo>
                    <a:pt x="47" y="445"/>
                  </a:lnTo>
                  <a:lnTo>
                    <a:pt x="42" y="427"/>
                  </a:lnTo>
                  <a:lnTo>
                    <a:pt x="35" y="411"/>
                  </a:lnTo>
                  <a:lnTo>
                    <a:pt x="27" y="396"/>
                  </a:lnTo>
                  <a:lnTo>
                    <a:pt x="26" y="394"/>
                  </a:lnTo>
                  <a:lnTo>
                    <a:pt x="23" y="386"/>
                  </a:lnTo>
                  <a:lnTo>
                    <a:pt x="19" y="376"/>
                  </a:lnTo>
                  <a:lnTo>
                    <a:pt x="13" y="360"/>
                  </a:lnTo>
                  <a:lnTo>
                    <a:pt x="8" y="342"/>
                  </a:lnTo>
                  <a:lnTo>
                    <a:pt x="4" y="321"/>
                  </a:lnTo>
                  <a:lnTo>
                    <a:pt x="1" y="297"/>
                  </a:lnTo>
                  <a:lnTo>
                    <a:pt x="0" y="270"/>
                  </a:lnTo>
                  <a:lnTo>
                    <a:pt x="1" y="243"/>
                  </a:lnTo>
                  <a:lnTo>
                    <a:pt x="6" y="213"/>
                  </a:lnTo>
                  <a:lnTo>
                    <a:pt x="14" y="183"/>
                  </a:lnTo>
                  <a:lnTo>
                    <a:pt x="27" y="152"/>
                  </a:lnTo>
                  <a:lnTo>
                    <a:pt x="44" y="124"/>
                  </a:lnTo>
                  <a:lnTo>
                    <a:pt x="63" y="101"/>
                  </a:lnTo>
                  <a:lnTo>
                    <a:pt x="83" y="82"/>
                  </a:lnTo>
                  <a:lnTo>
                    <a:pt x="103" y="68"/>
                  </a:lnTo>
                  <a:lnTo>
                    <a:pt x="123" y="58"/>
                  </a:lnTo>
                  <a:lnTo>
                    <a:pt x="143" y="49"/>
                  </a:lnTo>
                  <a:lnTo>
                    <a:pt x="162" y="45"/>
                  </a:lnTo>
                  <a:lnTo>
                    <a:pt x="178" y="42"/>
                  </a:lnTo>
                  <a:lnTo>
                    <a:pt x="192" y="41"/>
                  </a:lnTo>
                  <a:lnTo>
                    <a:pt x="203" y="40"/>
                  </a:lnTo>
                  <a:lnTo>
                    <a:pt x="209" y="40"/>
                  </a:lnTo>
                  <a:lnTo>
                    <a:pt x="212" y="4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452938" y="4681538"/>
              <a:ext cx="465138" cy="514350"/>
            </a:xfrm>
            <a:custGeom>
              <a:avLst/>
              <a:gdLst>
                <a:gd name="T0" fmla="*/ 51 w 293"/>
                <a:gd name="T1" fmla="*/ 0 h 324"/>
                <a:gd name="T2" fmla="*/ 241 w 293"/>
                <a:gd name="T3" fmla="*/ 0 h 324"/>
                <a:gd name="T4" fmla="*/ 241 w 293"/>
                <a:gd name="T5" fmla="*/ 3 h 324"/>
                <a:gd name="T6" fmla="*/ 241 w 293"/>
                <a:gd name="T7" fmla="*/ 13 h 324"/>
                <a:gd name="T8" fmla="*/ 241 w 293"/>
                <a:gd name="T9" fmla="*/ 28 h 324"/>
                <a:gd name="T10" fmla="*/ 241 w 293"/>
                <a:gd name="T11" fmla="*/ 48 h 324"/>
                <a:gd name="T12" fmla="*/ 241 w 293"/>
                <a:gd name="T13" fmla="*/ 71 h 324"/>
                <a:gd name="T14" fmla="*/ 241 w 293"/>
                <a:gd name="T15" fmla="*/ 95 h 324"/>
                <a:gd name="T16" fmla="*/ 241 w 293"/>
                <a:gd name="T17" fmla="*/ 121 h 324"/>
                <a:gd name="T18" fmla="*/ 242 w 293"/>
                <a:gd name="T19" fmla="*/ 146 h 324"/>
                <a:gd name="T20" fmla="*/ 243 w 293"/>
                <a:gd name="T21" fmla="*/ 169 h 324"/>
                <a:gd name="T22" fmla="*/ 244 w 293"/>
                <a:gd name="T23" fmla="*/ 189 h 324"/>
                <a:gd name="T24" fmla="*/ 246 w 293"/>
                <a:gd name="T25" fmla="*/ 206 h 324"/>
                <a:gd name="T26" fmla="*/ 250 w 293"/>
                <a:gd name="T27" fmla="*/ 218 h 324"/>
                <a:gd name="T28" fmla="*/ 254 w 293"/>
                <a:gd name="T29" fmla="*/ 229 h 324"/>
                <a:gd name="T30" fmla="*/ 259 w 293"/>
                <a:gd name="T31" fmla="*/ 244 h 324"/>
                <a:gd name="T32" fmla="*/ 265 w 293"/>
                <a:gd name="T33" fmla="*/ 260 h 324"/>
                <a:gd name="T34" fmla="*/ 272 w 293"/>
                <a:gd name="T35" fmla="*/ 276 h 324"/>
                <a:gd name="T36" fmla="*/ 278 w 293"/>
                <a:gd name="T37" fmla="*/ 290 h 324"/>
                <a:gd name="T38" fmla="*/ 283 w 293"/>
                <a:gd name="T39" fmla="*/ 304 h 324"/>
                <a:gd name="T40" fmla="*/ 288 w 293"/>
                <a:gd name="T41" fmla="*/ 315 h 324"/>
                <a:gd name="T42" fmla="*/ 291 w 293"/>
                <a:gd name="T43" fmla="*/ 322 h 324"/>
                <a:gd name="T44" fmla="*/ 293 w 293"/>
                <a:gd name="T45" fmla="*/ 324 h 324"/>
                <a:gd name="T46" fmla="*/ 0 w 293"/>
                <a:gd name="T47" fmla="*/ 324 h 324"/>
                <a:gd name="T48" fmla="*/ 1 w 293"/>
                <a:gd name="T49" fmla="*/ 322 h 324"/>
                <a:gd name="T50" fmla="*/ 4 w 293"/>
                <a:gd name="T51" fmla="*/ 315 h 324"/>
                <a:gd name="T52" fmla="*/ 8 w 293"/>
                <a:gd name="T53" fmla="*/ 304 h 324"/>
                <a:gd name="T54" fmla="*/ 15 w 293"/>
                <a:gd name="T55" fmla="*/ 290 h 324"/>
                <a:gd name="T56" fmla="*/ 20 w 293"/>
                <a:gd name="T57" fmla="*/ 276 h 324"/>
                <a:gd name="T58" fmla="*/ 26 w 293"/>
                <a:gd name="T59" fmla="*/ 260 h 324"/>
                <a:gd name="T60" fmla="*/ 33 w 293"/>
                <a:gd name="T61" fmla="*/ 244 h 324"/>
                <a:gd name="T62" fmla="*/ 39 w 293"/>
                <a:gd name="T63" fmla="*/ 229 h 324"/>
                <a:gd name="T64" fmla="*/ 43 w 293"/>
                <a:gd name="T65" fmla="*/ 218 h 324"/>
                <a:gd name="T66" fmla="*/ 45 w 293"/>
                <a:gd name="T67" fmla="*/ 206 h 324"/>
                <a:gd name="T68" fmla="*/ 47 w 293"/>
                <a:gd name="T69" fmla="*/ 189 h 324"/>
                <a:gd name="T70" fmla="*/ 49 w 293"/>
                <a:gd name="T71" fmla="*/ 169 h 324"/>
                <a:gd name="T72" fmla="*/ 50 w 293"/>
                <a:gd name="T73" fmla="*/ 146 h 324"/>
                <a:gd name="T74" fmla="*/ 50 w 293"/>
                <a:gd name="T75" fmla="*/ 121 h 324"/>
                <a:gd name="T76" fmla="*/ 51 w 293"/>
                <a:gd name="T77" fmla="*/ 95 h 324"/>
                <a:gd name="T78" fmla="*/ 51 w 293"/>
                <a:gd name="T79" fmla="*/ 71 h 324"/>
                <a:gd name="T80" fmla="*/ 51 w 293"/>
                <a:gd name="T81" fmla="*/ 48 h 324"/>
                <a:gd name="T82" fmla="*/ 51 w 293"/>
                <a:gd name="T83" fmla="*/ 28 h 324"/>
                <a:gd name="T84" fmla="*/ 51 w 293"/>
                <a:gd name="T85" fmla="*/ 13 h 324"/>
                <a:gd name="T86" fmla="*/ 51 w 293"/>
                <a:gd name="T87" fmla="*/ 3 h 324"/>
                <a:gd name="T88" fmla="*/ 51 w 293"/>
                <a:gd name="T8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324">
                  <a:moveTo>
                    <a:pt x="51" y="0"/>
                  </a:moveTo>
                  <a:lnTo>
                    <a:pt x="241" y="0"/>
                  </a:lnTo>
                  <a:lnTo>
                    <a:pt x="241" y="3"/>
                  </a:lnTo>
                  <a:lnTo>
                    <a:pt x="241" y="13"/>
                  </a:lnTo>
                  <a:lnTo>
                    <a:pt x="241" y="28"/>
                  </a:lnTo>
                  <a:lnTo>
                    <a:pt x="241" y="48"/>
                  </a:lnTo>
                  <a:lnTo>
                    <a:pt x="241" y="71"/>
                  </a:lnTo>
                  <a:lnTo>
                    <a:pt x="241" y="95"/>
                  </a:lnTo>
                  <a:lnTo>
                    <a:pt x="241" y="121"/>
                  </a:lnTo>
                  <a:lnTo>
                    <a:pt x="242" y="146"/>
                  </a:lnTo>
                  <a:lnTo>
                    <a:pt x="243" y="169"/>
                  </a:lnTo>
                  <a:lnTo>
                    <a:pt x="244" y="189"/>
                  </a:lnTo>
                  <a:lnTo>
                    <a:pt x="246" y="206"/>
                  </a:lnTo>
                  <a:lnTo>
                    <a:pt x="250" y="218"/>
                  </a:lnTo>
                  <a:lnTo>
                    <a:pt x="254" y="229"/>
                  </a:lnTo>
                  <a:lnTo>
                    <a:pt x="259" y="244"/>
                  </a:lnTo>
                  <a:lnTo>
                    <a:pt x="265" y="260"/>
                  </a:lnTo>
                  <a:lnTo>
                    <a:pt x="272" y="276"/>
                  </a:lnTo>
                  <a:lnTo>
                    <a:pt x="278" y="290"/>
                  </a:lnTo>
                  <a:lnTo>
                    <a:pt x="283" y="304"/>
                  </a:lnTo>
                  <a:lnTo>
                    <a:pt x="288" y="315"/>
                  </a:lnTo>
                  <a:lnTo>
                    <a:pt x="291" y="322"/>
                  </a:lnTo>
                  <a:lnTo>
                    <a:pt x="293" y="324"/>
                  </a:lnTo>
                  <a:lnTo>
                    <a:pt x="0" y="324"/>
                  </a:lnTo>
                  <a:lnTo>
                    <a:pt x="1" y="322"/>
                  </a:lnTo>
                  <a:lnTo>
                    <a:pt x="4" y="315"/>
                  </a:lnTo>
                  <a:lnTo>
                    <a:pt x="8" y="304"/>
                  </a:lnTo>
                  <a:lnTo>
                    <a:pt x="15" y="290"/>
                  </a:lnTo>
                  <a:lnTo>
                    <a:pt x="20" y="276"/>
                  </a:lnTo>
                  <a:lnTo>
                    <a:pt x="26" y="260"/>
                  </a:lnTo>
                  <a:lnTo>
                    <a:pt x="33" y="244"/>
                  </a:lnTo>
                  <a:lnTo>
                    <a:pt x="39" y="229"/>
                  </a:lnTo>
                  <a:lnTo>
                    <a:pt x="43" y="218"/>
                  </a:lnTo>
                  <a:lnTo>
                    <a:pt x="45" y="206"/>
                  </a:lnTo>
                  <a:lnTo>
                    <a:pt x="47" y="189"/>
                  </a:lnTo>
                  <a:lnTo>
                    <a:pt x="49" y="169"/>
                  </a:lnTo>
                  <a:lnTo>
                    <a:pt x="50" y="146"/>
                  </a:lnTo>
                  <a:lnTo>
                    <a:pt x="50" y="121"/>
                  </a:lnTo>
                  <a:lnTo>
                    <a:pt x="51" y="95"/>
                  </a:lnTo>
                  <a:lnTo>
                    <a:pt x="51" y="71"/>
                  </a:lnTo>
                  <a:lnTo>
                    <a:pt x="51" y="48"/>
                  </a:lnTo>
                  <a:lnTo>
                    <a:pt x="51" y="28"/>
                  </a:lnTo>
                  <a:lnTo>
                    <a:pt x="51" y="13"/>
                  </a:lnTo>
                  <a:lnTo>
                    <a:pt x="5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330700" y="5616575"/>
              <a:ext cx="709613" cy="841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364038" y="5222875"/>
              <a:ext cx="639763" cy="873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449763" y="4591050"/>
              <a:ext cx="471488" cy="619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84688" y="4500563"/>
              <a:ext cx="400050" cy="619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529138" y="4410075"/>
              <a:ext cx="309563" cy="619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9750" y="5337175"/>
              <a:ext cx="671513" cy="252413"/>
            </a:xfrm>
            <a:custGeom>
              <a:avLst/>
              <a:gdLst>
                <a:gd name="T0" fmla="*/ 59 w 423"/>
                <a:gd name="T1" fmla="*/ 0 h 159"/>
                <a:gd name="T2" fmla="*/ 364 w 423"/>
                <a:gd name="T3" fmla="*/ 0 h 159"/>
                <a:gd name="T4" fmla="*/ 363 w 423"/>
                <a:gd name="T5" fmla="*/ 2 h 159"/>
                <a:gd name="T6" fmla="*/ 360 w 423"/>
                <a:gd name="T7" fmla="*/ 9 h 159"/>
                <a:gd name="T8" fmla="*/ 357 w 423"/>
                <a:gd name="T9" fmla="*/ 21 h 159"/>
                <a:gd name="T10" fmla="*/ 353 w 423"/>
                <a:gd name="T11" fmla="*/ 35 h 159"/>
                <a:gd name="T12" fmla="*/ 352 w 423"/>
                <a:gd name="T13" fmla="*/ 52 h 159"/>
                <a:gd name="T14" fmla="*/ 355 w 423"/>
                <a:gd name="T15" fmla="*/ 66 h 159"/>
                <a:gd name="T16" fmla="*/ 360 w 423"/>
                <a:gd name="T17" fmla="*/ 75 h 159"/>
                <a:gd name="T18" fmla="*/ 367 w 423"/>
                <a:gd name="T19" fmla="*/ 84 h 159"/>
                <a:gd name="T20" fmla="*/ 378 w 423"/>
                <a:gd name="T21" fmla="*/ 90 h 159"/>
                <a:gd name="T22" fmla="*/ 389 w 423"/>
                <a:gd name="T23" fmla="*/ 99 h 159"/>
                <a:gd name="T24" fmla="*/ 403 w 423"/>
                <a:gd name="T25" fmla="*/ 108 h 159"/>
                <a:gd name="T26" fmla="*/ 415 w 423"/>
                <a:gd name="T27" fmla="*/ 120 h 159"/>
                <a:gd name="T28" fmla="*/ 421 w 423"/>
                <a:gd name="T29" fmla="*/ 131 h 159"/>
                <a:gd name="T30" fmla="*/ 423 w 423"/>
                <a:gd name="T31" fmla="*/ 142 h 159"/>
                <a:gd name="T32" fmla="*/ 422 w 423"/>
                <a:gd name="T33" fmla="*/ 150 h 159"/>
                <a:gd name="T34" fmla="*/ 421 w 423"/>
                <a:gd name="T35" fmla="*/ 157 h 159"/>
                <a:gd name="T36" fmla="*/ 421 w 423"/>
                <a:gd name="T37" fmla="*/ 159 h 159"/>
                <a:gd name="T38" fmla="*/ 2 w 423"/>
                <a:gd name="T39" fmla="*/ 159 h 159"/>
                <a:gd name="T40" fmla="*/ 1 w 423"/>
                <a:gd name="T41" fmla="*/ 157 h 159"/>
                <a:gd name="T42" fmla="*/ 0 w 423"/>
                <a:gd name="T43" fmla="*/ 150 h 159"/>
                <a:gd name="T44" fmla="*/ 0 w 423"/>
                <a:gd name="T45" fmla="*/ 142 h 159"/>
                <a:gd name="T46" fmla="*/ 2 w 423"/>
                <a:gd name="T47" fmla="*/ 131 h 159"/>
                <a:gd name="T48" fmla="*/ 8 w 423"/>
                <a:gd name="T49" fmla="*/ 120 h 159"/>
                <a:gd name="T50" fmla="*/ 19 w 423"/>
                <a:gd name="T51" fmla="*/ 108 h 159"/>
                <a:gd name="T52" fmla="*/ 32 w 423"/>
                <a:gd name="T53" fmla="*/ 99 h 159"/>
                <a:gd name="T54" fmla="*/ 45 w 423"/>
                <a:gd name="T55" fmla="*/ 90 h 159"/>
                <a:gd name="T56" fmla="*/ 55 w 423"/>
                <a:gd name="T57" fmla="*/ 84 h 159"/>
                <a:gd name="T58" fmla="*/ 63 w 423"/>
                <a:gd name="T59" fmla="*/ 75 h 159"/>
                <a:gd name="T60" fmla="*/ 68 w 423"/>
                <a:gd name="T61" fmla="*/ 66 h 159"/>
                <a:gd name="T62" fmla="*/ 69 w 423"/>
                <a:gd name="T63" fmla="*/ 52 h 159"/>
                <a:gd name="T64" fmla="*/ 68 w 423"/>
                <a:gd name="T65" fmla="*/ 35 h 159"/>
                <a:gd name="T66" fmla="*/ 66 w 423"/>
                <a:gd name="T67" fmla="*/ 21 h 159"/>
                <a:gd name="T68" fmla="*/ 63 w 423"/>
                <a:gd name="T69" fmla="*/ 9 h 159"/>
                <a:gd name="T70" fmla="*/ 60 w 423"/>
                <a:gd name="T71" fmla="*/ 2 h 159"/>
                <a:gd name="T72" fmla="*/ 59 w 423"/>
                <a:gd name="T7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59">
                  <a:moveTo>
                    <a:pt x="59" y="0"/>
                  </a:moveTo>
                  <a:lnTo>
                    <a:pt x="364" y="0"/>
                  </a:lnTo>
                  <a:lnTo>
                    <a:pt x="363" y="2"/>
                  </a:lnTo>
                  <a:lnTo>
                    <a:pt x="360" y="9"/>
                  </a:lnTo>
                  <a:lnTo>
                    <a:pt x="357" y="21"/>
                  </a:lnTo>
                  <a:lnTo>
                    <a:pt x="353" y="35"/>
                  </a:lnTo>
                  <a:lnTo>
                    <a:pt x="352" y="52"/>
                  </a:lnTo>
                  <a:lnTo>
                    <a:pt x="355" y="66"/>
                  </a:lnTo>
                  <a:lnTo>
                    <a:pt x="360" y="75"/>
                  </a:lnTo>
                  <a:lnTo>
                    <a:pt x="367" y="84"/>
                  </a:lnTo>
                  <a:lnTo>
                    <a:pt x="378" y="90"/>
                  </a:lnTo>
                  <a:lnTo>
                    <a:pt x="389" y="99"/>
                  </a:lnTo>
                  <a:lnTo>
                    <a:pt x="403" y="108"/>
                  </a:lnTo>
                  <a:lnTo>
                    <a:pt x="415" y="120"/>
                  </a:lnTo>
                  <a:lnTo>
                    <a:pt x="421" y="131"/>
                  </a:lnTo>
                  <a:lnTo>
                    <a:pt x="423" y="142"/>
                  </a:lnTo>
                  <a:lnTo>
                    <a:pt x="422" y="150"/>
                  </a:lnTo>
                  <a:lnTo>
                    <a:pt x="421" y="157"/>
                  </a:lnTo>
                  <a:lnTo>
                    <a:pt x="421" y="159"/>
                  </a:lnTo>
                  <a:lnTo>
                    <a:pt x="2" y="159"/>
                  </a:lnTo>
                  <a:lnTo>
                    <a:pt x="1" y="157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2" y="131"/>
                  </a:lnTo>
                  <a:lnTo>
                    <a:pt x="8" y="120"/>
                  </a:lnTo>
                  <a:lnTo>
                    <a:pt x="19" y="108"/>
                  </a:lnTo>
                  <a:lnTo>
                    <a:pt x="32" y="99"/>
                  </a:lnTo>
                  <a:lnTo>
                    <a:pt x="45" y="90"/>
                  </a:lnTo>
                  <a:lnTo>
                    <a:pt x="55" y="84"/>
                  </a:lnTo>
                  <a:lnTo>
                    <a:pt x="63" y="75"/>
                  </a:lnTo>
                  <a:lnTo>
                    <a:pt x="68" y="66"/>
                  </a:lnTo>
                  <a:lnTo>
                    <a:pt x="69" y="52"/>
                  </a:lnTo>
                  <a:lnTo>
                    <a:pt x="68" y="35"/>
                  </a:lnTo>
                  <a:lnTo>
                    <a:pt x="66" y="21"/>
                  </a:lnTo>
                  <a:lnTo>
                    <a:pt x="63" y="9"/>
                  </a:lnTo>
                  <a:lnTo>
                    <a:pt x="60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459288" y="3784600"/>
              <a:ext cx="450850" cy="598488"/>
            </a:xfrm>
            <a:custGeom>
              <a:avLst/>
              <a:gdLst>
                <a:gd name="T0" fmla="*/ 123 w 284"/>
                <a:gd name="T1" fmla="*/ 0 h 377"/>
                <a:gd name="T2" fmla="*/ 161 w 284"/>
                <a:gd name="T3" fmla="*/ 0 h 377"/>
                <a:gd name="T4" fmla="*/ 161 w 284"/>
                <a:gd name="T5" fmla="*/ 61 h 377"/>
                <a:gd name="T6" fmla="*/ 222 w 284"/>
                <a:gd name="T7" fmla="*/ 61 h 377"/>
                <a:gd name="T8" fmla="*/ 222 w 284"/>
                <a:gd name="T9" fmla="*/ 99 h 377"/>
                <a:gd name="T10" fmla="*/ 161 w 284"/>
                <a:gd name="T11" fmla="*/ 99 h 377"/>
                <a:gd name="T12" fmla="*/ 161 w 284"/>
                <a:gd name="T13" fmla="*/ 160 h 377"/>
                <a:gd name="T14" fmla="*/ 183 w 284"/>
                <a:gd name="T15" fmla="*/ 160 h 377"/>
                <a:gd name="T16" fmla="*/ 183 w 284"/>
                <a:gd name="T17" fmla="*/ 186 h 377"/>
                <a:gd name="T18" fmla="*/ 253 w 284"/>
                <a:gd name="T19" fmla="*/ 186 h 377"/>
                <a:gd name="T20" fmla="*/ 268 w 284"/>
                <a:gd name="T21" fmla="*/ 187 h 377"/>
                <a:gd name="T22" fmla="*/ 277 w 284"/>
                <a:gd name="T23" fmla="*/ 192 h 377"/>
                <a:gd name="T24" fmla="*/ 282 w 284"/>
                <a:gd name="T25" fmla="*/ 197 h 377"/>
                <a:gd name="T26" fmla="*/ 284 w 284"/>
                <a:gd name="T27" fmla="*/ 203 h 377"/>
                <a:gd name="T28" fmla="*/ 282 w 284"/>
                <a:gd name="T29" fmla="*/ 212 h 377"/>
                <a:gd name="T30" fmla="*/ 279 w 284"/>
                <a:gd name="T31" fmla="*/ 221 h 377"/>
                <a:gd name="T32" fmla="*/ 273 w 284"/>
                <a:gd name="T33" fmla="*/ 232 h 377"/>
                <a:gd name="T34" fmla="*/ 267 w 284"/>
                <a:gd name="T35" fmla="*/ 242 h 377"/>
                <a:gd name="T36" fmla="*/ 259 w 284"/>
                <a:gd name="T37" fmla="*/ 253 h 377"/>
                <a:gd name="T38" fmla="*/ 252 w 284"/>
                <a:gd name="T39" fmla="*/ 263 h 377"/>
                <a:gd name="T40" fmla="*/ 246 w 284"/>
                <a:gd name="T41" fmla="*/ 274 h 377"/>
                <a:gd name="T42" fmla="*/ 239 w 284"/>
                <a:gd name="T43" fmla="*/ 283 h 377"/>
                <a:gd name="T44" fmla="*/ 233 w 284"/>
                <a:gd name="T45" fmla="*/ 300 h 377"/>
                <a:gd name="T46" fmla="*/ 229 w 284"/>
                <a:gd name="T47" fmla="*/ 318 h 377"/>
                <a:gd name="T48" fmla="*/ 227 w 284"/>
                <a:gd name="T49" fmla="*/ 335 h 377"/>
                <a:gd name="T50" fmla="*/ 227 w 284"/>
                <a:gd name="T51" fmla="*/ 352 h 377"/>
                <a:gd name="T52" fmla="*/ 227 w 284"/>
                <a:gd name="T53" fmla="*/ 364 h 377"/>
                <a:gd name="T54" fmla="*/ 227 w 284"/>
                <a:gd name="T55" fmla="*/ 373 h 377"/>
                <a:gd name="T56" fmla="*/ 228 w 284"/>
                <a:gd name="T57" fmla="*/ 377 h 377"/>
                <a:gd name="T58" fmla="*/ 57 w 284"/>
                <a:gd name="T59" fmla="*/ 377 h 377"/>
                <a:gd name="T60" fmla="*/ 57 w 284"/>
                <a:gd name="T61" fmla="*/ 373 h 377"/>
                <a:gd name="T62" fmla="*/ 58 w 284"/>
                <a:gd name="T63" fmla="*/ 364 h 377"/>
                <a:gd name="T64" fmla="*/ 58 w 284"/>
                <a:gd name="T65" fmla="*/ 352 h 377"/>
                <a:gd name="T66" fmla="*/ 58 w 284"/>
                <a:gd name="T67" fmla="*/ 335 h 377"/>
                <a:gd name="T68" fmla="*/ 56 w 284"/>
                <a:gd name="T69" fmla="*/ 318 h 377"/>
                <a:gd name="T70" fmla="*/ 52 w 284"/>
                <a:gd name="T71" fmla="*/ 300 h 377"/>
                <a:gd name="T72" fmla="*/ 44 w 284"/>
                <a:gd name="T73" fmla="*/ 283 h 377"/>
                <a:gd name="T74" fmla="*/ 39 w 284"/>
                <a:gd name="T75" fmla="*/ 274 h 377"/>
                <a:gd name="T76" fmla="*/ 33 w 284"/>
                <a:gd name="T77" fmla="*/ 263 h 377"/>
                <a:gd name="T78" fmla="*/ 25 w 284"/>
                <a:gd name="T79" fmla="*/ 253 h 377"/>
                <a:gd name="T80" fmla="*/ 18 w 284"/>
                <a:gd name="T81" fmla="*/ 242 h 377"/>
                <a:gd name="T82" fmla="*/ 11 w 284"/>
                <a:gd name="T83" fmla="*/ 232 h 377"/>
                <a:gd name="T84" fmla="*/ 5 w 284"/>
                <a:gd name="T85" fmla="*/ 221 h 377"/>
                <a:gd name="T86" fmla="*/ 1 w 284"/>
                <a:gd name="T87" fmla="*/ 212 h 377"/>
                <a:gd name="T88" fmla="*/ 0 w 284"/>
                <a:gd name="T89" fmla="*/ 203 h 377"/>
                <a:gd name="T90" fmla="*/ 2 w 284"/>
                <a:gd name="T91" fmla="*/ 197 h 377"/>
                <a:gd name="T92" fmla="*/ 7 w 284"/>
                <a:gd name="T93" fmla="*/ 192 h 377"/>
                <a:gd name="T94" fmla="*/ 17 w 284"/>
                <a:gd name="T95" fmla="*/ 187 h 377"/>
                <a:gd name="T96" fmla="*/ 31 w 284"/>
                <a:gd name="T97" fmla="*/ 186 h 377"/>
                <a:gd name="T98" fmla="*/ 100 w 284"/>
                <a:gd name="T99" fmla="*/ 186 h 377"/>
                <a:gd name="T100" fmla="*/ 100 w 284"/>
                <a:gd name="T101" fmla="*/ 160 h 377"/>
                <a:gd name="T102" fmla="*/ 123 w 284"/>
                <a:gd name="T103" fmla="*/ 160 h 377"/>
                <a:gd name="T104" fmla="*/ 123 w 284"/>
                <a:gd name="T105" fmla="*/ 99 h 377"/>
                <a:gd name="T106" fmla="*/ 62 w 284"/>
                <a:gd name="T107" fmla="*/ 99 h 377"/>
                <a:gd name="T108" fmla="*/ 62 w 284"/>
                <a:gd name="T109" fmla="*/ 61 h 377"/>
                <a:gd name="T110" fmla="*/ 123 w 284"/>
                <a:gd name="T111" fmla="*/ 61 h 377"/>
                <a:gd name="T112" fmla="*/ 123 w 284"/>
                <a:gd name="T1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377">
                  <a:moveTo>
                    <a:pt x="123" y="0"/>
                  </a:moveTo>
                  <a:lnTo>
                    <a:pt x="161" y="0"/>
                  </a:lnTo>
                  <a:lnTo>
                    <a:pt x="161" y="61"/>
                  </a:lnTo>
                  <a:lnTo>
                    <a:pt x="222" y="61"/>
                  </a:lnTo>
                  <a:lnTo>
                    <a:pt x="222" y="99"/>
                  </a:lnTo>
                  <a:lnTo>
                    <a:pt x="161" y="99"/>
                  </a:lnTo>
                  <a:lnTo>
                    <a:pt x="161" y="160"/>
                  </a:lnTo>
                  <a:lnTo>
                    <a:pt x="183" y="160"/>
                  </a:lnTo>
                  <a:lnTo>
                    <a:pt x="183" y="186"/>
                  </a:lnTo>
                  <a:lnTo>
                    <a:pt x="253" y="186"/>
                  </a:lnTo>
                  <a:lnTo>
                    <a:pt x="268" y="187"/>
                  </a:lnTo>
                  <a:lnTo>
                    <a:pt x="277" y="192"/>
                  </a:lnTo>
                  <a:lnTo>
                    <a:pt x="282" y="197"/>
                  </a:lnTo>
                  <a:lnTo>
                    <a:pt x="284" y="203"/>
                  </a:lnTo>
                  <a:lnTo>
                    <a:pt x="282" y="212"/>
                  </a:lnTo>
                  <a:lnTo>
                    <a:pt x="279" y="221"/>
                  </a:lnTo>
                  <a:lnTo>
                    <a:pt x="273" y="232"/>
                  </a:lnTo>
                  <a:lnTo>
                    <a:pt x="267" y="242"/>
                  </a:lnTo>
                  <a:lnTo>
                    <a:pt x="259" y="253"/>
                  </a:lnTo>
                  <a:lnTo>
                    <a:pt x="252" y="263"/>
                  </a:lnTo>
                  <a:lnTo>
                    <a:pt x="246" y="274"/>
                  </a:lnTo>
                  <a:lnTo>
                    <a:pt x="239" y="283"/>
                  </a:lnTo>
                  <a:lnTo>
                    <a:pt x="233" y="300"/>
                  </a:lnTo>
                  <a:lnTo>
                    <a:pt x="229" y="318"/>
                  </a:lnTo>
                  <a:lnTo>
                    <a:pt x="227" y="335"/>
                  </a:lnTo>
                  <a:lnTo>
                    <a:pt x="227" y="352"/>
                  </a:lnTo>
                  <a:lnTo>
                    <a:pt x="227" y="364"/>
                  </a:lnTo>
                  <a:lnTo>
                    <a:pt x="227" y="373"/>
                  </a:lnTo>
                  <a:lnTo>
                    <a:pt x="228" y="377"/>
                  </a:lnTo>
                  <a:lnTo>
                    <a:pt x="57" y="377"/>
                  </a:lnTo>
                  <a:lnTo>
                    <a:pt x="57" y="373"/>
                  </a:lnTo>
                  <a:lnTo>
                    <a:pt x="58" y="364"/>
                  </a:lnTo>
                  <a:lnTo>
                    <a:pt x="58" y="352"/>
                  </a:lnTo>
                  <a:lnTo>
                    <a:pt x="58" y="335"/>
                  </a:lnTo>
                  <a:lnTo>
                    <a:pt x="56" y="318"/>
                  </a:lnTo>
                  <a:lnTo>
                    <a:pt x="52" y="300"/>
                  </a:lnTo>
                  <a:lnTo>
                    <a:pt x="44" y="283"/>
                  </a:lnTo>
                  <a:lnTo>
                    <a:pt x="39" y="274"/>
                  </a:lnTo>
                  <a:lnTo>
                    <a:pt x="33" y="263"/>
                  </a:lnTo>
                  <a:lnTo>
                    <a:pt x="25" y="253"/>
                  </a:lnTo>
                  <a:lnTo>
                    <a:pt x="18" y="242"/>
                  </a:lnTo>
                  <a:lnTo>
                    <a:pt x="11" y="232"/>
                  </a:lnTo>
                  <a:lnTo>
                    <a:pt x="5" y="221"/>
                  </a:lnTo>
                  <a:lnTo>
                    <a:pt x="1" y="212"/>
                  </a:lnTo>
                  <a:lnTo>
                    <a:pt x="0" y="203"/>
                  </a:lnTo>
                  <a:lnTo>
                    <a:pt x="2" y="197"/>
                  </a:lnTo>
                  <a:lnTo>
                    <a:pt x="7" y="192"/>
                  </a:lnTo>
                  <a:lnTo>
                    <a:pt x="17" y="187"/>
                  </a:lnTo>
                  <a:lnTo>
                    <a:pt x="31" y="186"/>
                  </a:lnTo>
                  <a:lnTo>
                    <a:pt x="100" y="186"/>
                  </a:lnTo>
                  <a:lnTo>
                    <a:pt x="100" y="160"/>
                  </a:lnTo>
                  <a:lnTo>
                    <a:pt x="123" y="160"/>
                  </a:lnTo>
                  <a:lnTo>
                    <a:pt x="123" y="99"/>
                  </a:lnTo>
                  <a:lnTo>
                    <a:pt x="62" y="99"/>
                  </a:lnTo>
                  <a:lnTo>
                    <a:pt x="62" y="61"/>
                  </a:lnTo>
                  <a:lnTo>
                    <a:pt x="123" y="6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490913" y="4292600"/>
              <a:ext cx="520700" cy="192088"/>
            </a:xfrm>
            <a:custGeom>
              <a:avLst/>
              <a:gdLst>
                <a:gd name="T0" fmla="*/ 318 w 328"/>
                <a:gd name="T1" fmla="*/ 0 h 121"/>
                <a:gd name="T2" fmla="*/ 328 w 328"/>
                <a:gd name="T3" fmla="*/ 38 h 121"/>
                <a:gd name="T4" fmla="*/ 11 w 328"/>
                <a:gd name="T5" fmla="*/ 121 h 121"/>
                <a:gd name="T6" fmla="*/ 0 w 328"/>
                <a:gd name="T7" fmla="*/ 83 h 121"/>
                <a:gd name="T8" fmla="*/ 318 w 32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21">
                  <a:moveTo>
                    <a:pt x="318" y="0"/>
                  </a:moveTo>
                  <a:lnTo>
                    <a:pt x="328" y="38"/>
                  </a:lnTo>
                  <a:lnTo>
                    <a:pt x="11" y="121"/>
                  </a:lnTo>
                  <a:lnTo>
                    <a:pt x="0" y="8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440113" y="4005263"/>
              <a:ext cx="471488" cy="180975"/>
            </a:xfrm>
            <a:custGeom>
              <a:avLst/>
              <a:gdLst>
                <a:gd name="T0" fmla="*/ 286 w 297"/>
                <a:gd name="T1" fmla="*/ 0 h 114"/>
                <a:gd name="T2" fmla="*/ 297 w 297"/>
                <a:gd name="T3" fmla="*/ 39 h 114"/>
                <a:gd name="T4" fmla="*/ 9 w 297"/>
                <a:gd name="T5" fmla="*/ 114 h 114"/>
                <a:gd name="T6" fmla="*/ 0 w 297"/>
                <a:gd name="T7" fmla="*/ 76 h 114"/>
                <a:gd name="T8" fmla="*/ 286 w 297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14">
                  <a:moveTo>
                    <a:pt x="286" y="0"/>
                  </a:moveTo>
                  <a:lnTo>
                    <a:pt x="297" y="39"/>
                  </a:lnTo>
                  <a:lnTo>
                    <a:pt x="9" y="114"/>
                  </a:lnTo>
                  <a:lnTo>
                    <a:pt x="0" y="7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429000" y="3659188"/>
              <a:ext cx="293688" cy="122238"/>
            </a:xfrm>
            <a:custGeom>
              <a:avLst/>
              <a:gdLst>
                <a:gd name="T0" fmla="*/ 177 w 185"/>
                <a:gd name="T1" fmla="*/ 0 h 77"/>
                <a:gd name="T2" fmla="*/ 185 w 185"/>
                <a:gd name="T3" fmla="*/ 30 h 77"/>
                <a:gd name="T4" fmla="*/ 9 w 185"/>
                <a:gd name="T5" fmla="*/ 77 h 77"/>
                <a:gd name="T6" fmla="*/ 0 w 185"/>
                <a:gd name="T7" fmla="*/ 46 h 77"/>
                <a:gd name="T8" fmla="*/ 177 w 185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77">
                  <a:moveTo>
                    <a:pt x="177" y="0"/>
                  </a:moveTo>
                  <a:lnTo>
                    <a:pt x="185" y="30"/>
                  </a:lnTo>
                  <a:lnTo>
                    <a:pt x="9" y="77"/>
                  </a:lnTo>
                  <a:lnTo>
                    <a:pt x="0" y="4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470275" y="3738563"/>
              <a:ext cx="373063" cy="349250"/>
            </a:xfrm>
            <a:custGeom>
              <a:avLst/>
              <a:gdLst>
                <a:gd name="T0" fmla="*/ 150 w 235"/>
                <a:gd name="T1" fmla="*/ 0 h 220"/>
                <a:gd name="T2" fmla="*/ 151 w 235"/>
                <a:gd name="T3" fmla="*/ 2 h 220"/>
                <a:gd name="T4" fmla="*/ 152 w 235"/>
                <a:gd name="T5" fmla="*/ 10 h 220"/>
                <a:gd name="T6" fmla="*/ 155 w 235"/>
                <a:gd name="T7" fmla="*/ 20 h 220"/>
                <a:gd name="T8" fmla="*/ 159 w 235"/>
                <a:gd name="T9" fmla="*/ 33 h 220"/>
                <a:gd name="T10" fmla="*/ 163 w 235"/>
                <a:gd name="T11" fmla="*/ 47 h 220"/>
                <a:gd name="T12" fmla="*/ 168 w 235"/>
                <a:gd name="T13" fmla="*/ 60 h 220"/>
                <a:gd name="T14" fmla="*/ 173 w 235"/>
                <a:gd name="T15" fmla="*/ 73 h 220"/>
                <a:gd name="T16" fmla="*/ 179 w 235"/>
                <a:gd name="T17" fmla="*/ 84 h 220"/>
                <a:gd name="T18" fmla="*/ 185 w 235"/>
                <a:gd name="T19" fmla="*/ 92 h 220"/>
                <a:gd name="T20" fmla="*/ 192 w 235"/>
                <a:gd name="T21" fmla="*/ 103 h 220"/>
                <a:gd name="T22" fmla="*/ 201 w 235"/>
                <a:gd name="T23" fmla="*/ 113 h 220"/>
                <a:gd name="T24" fmla="*/ 209 w 235"/>
                <a:gd name="T25" fmla="*/ 125 h 220"/>
                <a:gd name="T26" fmla="*/ 217 w 235"/>
                <a:gd name="T27" fmla="*/ 135 h 220"/>
                <a:gd name="T28" fmla="*/ 224 w 235"/>
                <a:gd name="T29" fmla="*/ 145 h 220"/>
                <a:gd name="T30" fmla="*/ 230 w 235"/>
                <a:gd name="T31" fmla="*/ 152 h 220"/>
                <a:gd name="T32" fmla="*/ 233 w 235"/>
                <a:gd name="T33" fmla="*/ 157 h 220"/>
                <a:gd name="T34" fmla="*/ 235 w 235"/>
                <a:gd name="T35" fmla="*/ 158 h 220"/>
                <a:gd name="T36" fmla="*/ 120 w 235"/>
                <a:gd name="T37" fmla="*/ 189 h 220"/>
                <a:gd name="T38" fmla="*/ 4 w 235"/>
                <a:gd name="T39" fmla="*/ 220 h 220"/>
                <a:gd name="T40" fmla="*/ 4 w 235"/>
                <a:gd name="T41" fmla="*/ 216 h 220"/>
                <a:gd name="T42" fmla="*/ 5 w 235"/>
                <a:gd name="T43" fmla="*/ 209 h 220"/>
                <a:gd name="T44" fmla="*/ 7 w 235"/>
                <a:gd name="T45" fmla="*/ 197 h 220"/>
                <a:gd name="T46" fmla="*/ 9 w 235"/>
                <a:gd name="T47" fmla="*/ 184 h 220"/>
                <a:gd name="T48" fmla="*/ 11 w 235"/>
                <a:gd name="T49" fmla="*/ 168 h 220"/>
                <a:gd name="T50" fmla="*/ 13 w 235"/>
                <a:gd name="T51" fmla="*/ 153 h 220"/>
                <a:gd name="T52" fmla="*/ 14 w 235"/>
                <a:gd name="T53" fmla="*/ 138 h 220"/>
                <a:gd name="T54" fmla="*/ 15 w 235"/>
                <a:gd name="T55" fmla="*/ 126 h 220"/>
                <a:gd name="T56" fmla="*/ 15 w 235"/>
                <a:gd name="T57" fmla="*/ 114 h 220"/>
                <a:gd name="T58" fmla="*/ 14 w 235"/>
                <a:gd name="T59" fmla="*/ 100 h 220"/>
                <a:gd name="T60" fmla="*/ 11 w 235"/>
                <a:gd name="T61" fmla="*/ 86 h 220"/>
                <a:gd name="T62" fmla="*/ 8 w 235"/>
                <a:gd name="T63" fmla="*/ 72 h 220"/>
                <a:gd name="T64" fmla="*/ 5 w 235"/>
                <a:gd name="T65" fmla="*/ 59 h 220"/>
                <a:gd name="T66" fmla="*/ 3 w 235"/>
                <a:gd name="T67" fmla="*/ 49 h 220"/>
                <a:gd name="T68" fmla="*/ 1 w 235"/>
                <a:gd name="T69" fmla="*/ 43 h 220"/>
                <a:gd name="T70" fmla="*/ 0 w 235"/>
                <a:gd name="T71" fmla="*/ 39 h 220"/>
                <a:gd name="T72" fmla="*/ 75 w 235"/>
                <a:gd name="T73" fmla="*/ 19 h 220"/>
                <a:gd name="T74" fmla="*/ 150 w 235"/>
                <a:gd name="T7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5" h="220">
                  <a:moveTo>
                    <a:pt x="150" y="0"/>
                  </a:moveTo>
                  <a:lnTo>
                    <a:pt x="151" y="2"/>
                  </a:lnTo>
                  <a:lnTo>
                    <a:pt x="152" y="10"/>
                  </a:lnTo>
                  <a:lnTo>
                    <a:pt x="155" y="20"/>
                  </a:lnTo>
                  <a:lnTo>
                    <a:pt x="159" y="33"/>
                  </a:lnTo>
                  <a:lnTo>
                    <a:pt x="163" y="47"/>
                  </a:lnTo>
                  <a:lnTo>
                    <a:pt x="168" y="60"/>
                  </a:lnTo>
                  <a:lnTo>
                    <a:pt x="173" y="73"/>
                  </a:lnTo>
                  <a:lnTo>
                    <a:pt x="179" y="84"/>
                  </a:lnTo>
                  <a:lnTo>
                    <a:pt x="185" y="92"/>
                  </a:lnTo>
                  <a:lnTo>
                    <a:pt x="192" y="103"/>
                  </a:lnTo>
                  <a:lnTo>
                    <a:pt x="201" y="113"/>
                  </a:lnTo>
                  <a:lnTo>
                    <a:pt x="209" y="125"/>
                  </a:lnTo>
                  <a:lnTo>
                    <a:pt x="217" y="135"/>
                  </a:lnTo>
                  <a:lnTo>
                    <a:pt x="224" y="145"/>
                  </a:lnTo>
                  <a:lnTo>
                    <a:pt x="230" y="152"/>
                  </a:lnTo>
                  <a:lnTo>
                    <a:pt x="233" y="157"/>
                  </a:lnTo>
                  <a:lnTo>
                    <a:pt x="235" y="158"/>
                  </a:lnTo>
                  <a:lnTo>
                    <a:pt x="120" y="189"/>
                  </a:lnTo>
                  <a:lnTo>
                    <a:pt x="4" y="220"/>
                  </a:lnTo>
                  <a:lnTo>
                    <a:pt x="4" y="216"/>
                  </a:lnTo>
                  <a:lnTo>
                    <a:pt x="5" y="209"/>
                  </a:lnTo>
                  <a:lnTo>
                    <a:pt x="7" y="197"/>
                  </a:lnTo>
                  <a:lnTo>
                    <a:pt x="9" y="184"/>
                  </a:lnTo>
                  <a:lnTo>
                    <a:pt x="11" y="168"/>
                  </a:lnTo>
                  <a:lnTo>
                    <a:pt x="13" y="153"/>
                  </a:lnTo>
                  <a:lnTo>
                    <a:pt x="14" y="138"/>
                  </a:lnTo>
                  <a:lnTo>
                    <a:pt x="15" y="126"/>
                  </a:lnTo>
                  <a:lnTo>
                    <a:pt x="15" y="114"/>
                  </a:lnTo>
                  <a:lnTo>
                    <a:pt x="14" y="100"/>
                  </a:lnTo>
                  <a:lnTo>
                    <a:pt x="11" y="86"/>
                  </a:lnTo>
                  <a:lnTo>
                    <a:pt x="8" y="72"/>
                  </a:lnTo>
                  <a:lnTo>
                    <a:pt x="5" y="59"/>
                  </a:lnTo>
                  <a:lnTo>
                    <a:pt x="3" y="49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75" y="1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490913" y="4106863"/>
              <a:ext cx="482600" cy="287338"/>
            </a:xfrm>
            <a:custGeom>
              <a:avLst/>
              <a:gdLst>
                <a:gd name="T0" fmla="*/ 234 w 304"/>
                <a:gd name="T1" fmla="*/ 0 h 181"/>
                <a:gd name="T2" fmla="*/ 233 w 304"/>
                <a:gd name="T3" fmla="*/ 3 h 181"/>
                <a:gd name="T4" fmla="*/ 233 w 304"/>
                <a:gd name="T5" fmla="*/ 12 h 181"/>
                <a:gd name="T6" fmla="*/ 233 w 304"/>
                <a:gd name="T7" fmla="*/ 24 h 181"/>
                <a:gd name="T8" fmla="*/ 236 w 304"/>
                <a:gd name="T9" fmla="*/ 40 h 181"/>
                <a:gd name="T10" fmla="*/ 240 w 304"/>
                <a:gd name="T11" fmla="*/ 51 h 181"/>
                <a:gd name="T12" fmla="*/ 248 w 304"/>
                <a:gd name="T13" fmla="*/ 57 h 181"/>
                <a:gd name="T14" fmla="*/ 257 w 304"/>
                <a:gd name="T15" fmla="*/ 61 h 181"/>
                <a:gd name="T16" fmla="*/ 269 w 304"/>
                <a:gd name="T17" fmla="*/ 66 h 181"/>
                <a:gd name="T18" fmla="*/ 283 w 304"/>
                <a:gd name="T19" fmla="*/ 70 h 181"/>
                <a:gd name="T20" fmla="*/ 292 w 304"/>
                <a:gd name="T21" fmla="*/ 76 h 181"/>
                <a:gd name="T22" fmla="*/ 298 w 304"/>
                <a:gd name="T23" fmla="*/ 83 h 181"/>
                <a:gd name="T24" fmla="*/ 303 w 304"/>
                <a:gd name="T25" fmla="*/ 91 h 181"/>
                <a:gd name="T26" fmla="*/ 304 w 304"/>
                <a:gd name="T27" fmla="*/ 97 h 181"/>
                <a:gd name="T28" fmla="*/ 304 w 304"/>
                <a:gd name="T29" fmla="*/ 101 h 181"/>
                <a:gd name="T30" fmla="*/ 304 w 304"/>
                <a:gd name="T31" fmla="*/ 103 h 181"/>
                <a:gd name="T32" fmla="*/ 155 w 304"/>
                <a:gd name="T33" fmla="*/ 142 h 181"/>
                <a:gd name="T34" fmla="*/ 5 w 304"/>
                <a:gd name="T35" fmla="*/ 181 h 181"/>
                <a:gd name="T36" fmla="*/ 4 w 304"/>
                <a:gd name="T37" fmla="*/ 179 h 181"/>
                <a:gd name="T38" fmla="*/ 2 w 304"/>
                <a:gd name="T39" fmla="*/ 173 h 181"/>
                <a:gd name="T40" fmla="*/ 0 w 304"/>
                <a:gd name="T41" fmla="*/ 165 h 181"/>
                <a:gd name="T42" fmla="*/ 1 w 304"/>
                <a:gd name="T43" fmla="*/ 154 h 181"/>
                <a:gd name="T44" fmla="*/ 9 w 304"/>
                <a:gd name="T45" fmla="*/ 142 h 181"/>
                <a:gd name="T46" fmla="*/ 16 w 304"/>
                <a:gd name="T47" fmla="*/ 133 h 181"/>
                <a:gd name="T48" fmla="*/ 23 w 304"/>
                <a:gd name="T49" fmla="*/ 125 h 181"/>
                <a:gd name="T50" fmla="*/ 30 w 304"/>
                <a:gd name="T51" fmla="*/ 118 h 181"/>
                <a:gd name="T52" fmla="*/ 34 w 304"/>
                <a:gd name="T53" fmla="*/ 111 h 181"/>
                <a:gd name="T54" fmla="*/ 35 w 304"/>
                <a:gd name="T55" fmla="*/ 102 h 181"/>
                <a:gd name="T56" fmla="*/ 34 w 304"/>
                <a:gd name="T57" fmla="*/ 93 h 181"/>
                <a:gd name="T58" fmla="*/ 30 w 304"/>
                <a:gd name="T59" fmla="*/ 80 h 181"/>
                <a:gd name="T60" fmla="*/ 25 w 304"/>
                <a:gd name="T61" fmla="*/ 71 h 181"/>
                <a:gd name="T62" fmla="*/ 21 w 304"/>
                <a:gd name="T63" fmla="*/ 63 h 181"/>
                <a:gd name="T64" fmla="*/ 18 w 304"/>
                <a:gd name="T65" fmla="*/ 59 h 181"/>
                <a:gd name="T66" fmla="*/ 16 w 304"/>
                <a:gd name="T67" fmla="*/ 57 h 181"/>
                <a:gd name="T68" fmla="*/ 126 w 304"/>
                <a:gd name="T69" fmla="*/ 29 h 181"/>
                <a:gd name="T70" fmla="*/ 234 w 304"/>
                <a:gd name="T7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4" h="181">
                  <a:moveTo>
                    <a:pt x="234" y="0"/>
                  </a:moveTo>
                  <a:lnTo>
                    <a:pt x="233" y="3"/>
                  </a:lnTo>
                  <a:lnTo>
                    <a:pt x="233" y="12"/>
                  </a:lnTo>
                  <a:lnTo>
                    <a:pt x="233" y="24"/>
                  </a:lnTo>
                  <a:lnTo>
                    <a:pt x="236" y="40"/>
                  </a:lnTo>
                  <a:lnTo>
                    <a:pt x="240" y="51"/>
                  </a:lnTo>
                  <a:lnTo>
                    <a:pt x="248" y="57"/>
                  </a:lnTo>
                  <a:lnTo>
                    <a:pt x="257" y="61"/>
                  </a:lnTo>
                  <a:lnTo>
                    <a:pt x="269" y="66"/>
                  </a:lnTo>
                  <a:lnTo>
                    <a:pt x="283" y="70"/>
                  </a:lnTo>
                  <a:lnTo>
                    <a:pt x="292" y="76"/>
                  </a:lnTo>
                  <a:lnTo>
                    <a:pt x="298" y="83"/>
                  </a:lnTo>
                  <a:lnTo>
                    <a:pt x="303" y="91"/>
                  </a:lnTo>
                  <a:lnTo>
                    <a:pt x="304" y="97"/>
                  </a:lnTo>
                  <a:lnTo>
                    <a:pt x="304" y="101"/>
                  </a:lnTo>
                  <a:lnTo>
                    <a:pt x="304" y="103"/>
                  </a:lnTo>
                  <a:lnTo>
                    <a:pt x="155" y="142"/>
                  </a:lnTo>
                  <a:lnTo>
                    <a:pt x="5" y="181"/>
                  </a:lnTo>
                  <a:lnTo>
                    <a:pt x="4" y="179"/>
                  </a:lnTo>
                  <a:lnTo>
                    <a:pt x="2" y="173"/>
                  </a:lnTo>
                  <a:lnTo>
                    <a:pt x="0" y="165"/>
                  </a:lnTo>
                  <a:lnTo>
                    <a:pt x="1" y="154"/>
                  </a:lnTo>
                  <a:lnTo>
                    <a:pt x="9" y="142"/>
                  </a:lnTo>
                  <a:lnTo>
                    <a:pt x="16" y="133"/>
                  </a:lnTo>
                  <a:lnTo>
                    <a:pt x="23" y="125"/>
                  </a:lnTo>
                  <a:lnTo>
                    <a:pt x="30" y="118"/>
                  </a:lnTo>
                  <a:lnTo>
                    <a:pt x="34" y="111"/>
                  </a:lnTo>
                  <a:lnTo>
                    <a:pt x="35" y="102"/>
                  </a:lnTo>
                  <a:lnTo>
                    <a:pt x="34" y="93"/>
                  </a:lnTo>
                  <a:lnTo>
                    <a:pt x="30" y="80"/>
                  </a:lnTo>
                  <a:lnTo>
                    <a:pt x="25" y="71"/>
                  </a:lnTo>
                  <a:lnTo>
                    <a:pt x="21" y="63"/>
                  </a:lnTo>
                  <a:lnTo>
                    <a:pt x="18" y="59"/>
                  </a:lnTo>
                  <a:lnTo>
                    <a:pt x="16" y="57"/>
                  </a:lnTo>
                  <a:lnTo>
                    <a:pt x="126" y="2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373438" y="3392488"/>
              <a:ext cx="315913" cy="301625"/>
            </a:xfrm>
            <a:custGeom>
              <a:avLst/>
              <a:gdLst>
                <a:gd name="T0" fmla="*/ 97 w 199"/>
                <a:gd name="T1" fmla="*/ 0 h 190"/>
                <a:gd name="T2" fmla="*/ 120 w 199"/>
                <a:gd name="T3" fmla="*/ 2 h 190"/>
                <a:gd name="T4" fmla="*/ 141 w 199"/>
                <a:gd name="T5" fmla="*/ 10 h 190"/>
                <a:gd name="T6" fmla="*/ 158 w 199"/>
                <a:gd name="T7" fmla="*/ 20 h 190"/>
                <a:gd name="T8" fmla="*/ 175 w 199"/>
                <a:gd name="T9" fmla="*/ 35 h 190"/>
                <a:gd name="T10" fmla="*/ 187 w 199"/>
                <a:gd name="T11" fmla="*/ 53 h 190"/>
                <a:gd name="T12" fmla="*/ 195 w 199"/>
                <a:gd name="T13" fmla="*/ 75 h 190"/>
                <a:gd name="T14" fmla="*/ 199 w 199"/>
                <a:gd name="T15" fmla="*/ 97 h 190"/>
                <a:gd name="T16" fmla="*/ 196 w 199"/>
                <a:gd name="T17" fmla="*/ 119 h 190"/>
                <a:gd name="T18" fmla="*/ 190 w 199"/>
                <a:gd name="T19" fmla="*/ 139 h 190"/>
                <a:gd name="T20" fmla="*/ 180 w 199"/>
                <a:gd name="T21" fmla="*/ 158 h 190"/>
                <a:gd name="T22" fmla="*/ 59 w 199"/>
                <a:gd name="T23" fmla="*/ 190 h 190"/>
                <a:gd name="T24" fmla="*/ 41 w 199"/>
                <a:gd name="T25" fmla="*/ 179 h 190"/>
                <a:gd name="T26" fmla="*/ 25 w 199"/>
                <a:gd name="T27" fmla="*/ 165 h 190"/>
                <a:gd name="T28" fmla="*/ 12 w 199"/>
                <a:gd name="T29" fmla="*/ 146 h 190"/>
                <a:gd name="T30" fmla="*/ 4 w 199"/>
                <a:gd name="T31" fmla="*/ 125 h 190"/>
                <a:gd name="T32" fmla="*/ 0 w 199"/>
                <a:gd name="T33" fmla="*/ 102 h 190"/>
                <a:gd name="T34" fmla="*/ 3 w 199"/>
                <a:gd name="T35" fmla="*/ 80 h 190"/>
                <a:gd name="T36" fmla="*/ 10 w 199"/>
                <a:gd name="T37" fmla="*/ 59 h 190"/>
                <a:gd name="T38" fmla="*/ 20 w 199"/>
                <a:gd name="T39" fmla="*/ 40 h 190"/>
                <a:gd name="T40" fmla="*/ 35 w 199"/>
                <a:gd name="T41" fmla="*/ 25 h 190"/>
                <a:gd name="T42" fmla="*/ 53 w 199"/>
                <a:gd name="T43" fmla="*/ 12 h 190"/>
                <a:gd name="T44" fmla="*/ 75 w 199"/>
                <a:gd name="T45" fmla="*/ 3 h 190"/>
                <a:gd name="T46" fmla="*/ 97 w 199"/>
                <a:gd name="T4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90">
                  <a:moveTo>
                    <a:pt x="97" y="0"/>
                  </a:moveTo>
                  <a:lnTo>
                    <a:pt x="120" y="2"/>
                  </a:lnTo>
                  <a:lnTo>
                    <a:pt x="141" y="10"/>
                  </a:lnTo>
                  <a:lnTo>
                    <a:pt x="158" y="20"/>
                  </a:lnTo>
                  <a:lnTo>
                    <a:pt x="175" y="35"/>
                  </a:lnTo>
                  <a:lnTo>
                    <a:pt x="187" y="53"/>
                  </a:lnTo>
                  <a:lnTo>
                    <a:pt x="195" y="75"/>
                  </a:lnTo>
                  <a:lnTo>
                    <a:pt x="199" y="97"/>
                  </a:lnTo>
                  <a:lnTo>
                    <a:pt x="196" y="119"/>
                  </a:lnTo>
                  <a:lnTo>
                    <a:pt x="190" y="139"/>
                  </a:lnTo>
                  <a:lnTo>
                    <a:pt x="180" y="158"/>
                  </a:lnTo>
                  <a:lnTo>
                    <a:pt x="59" y="190"/>
                  </a:lnTo>
                  <a:lnTo>
                    <a:pt x="41" y="179"/>
                  </a:lnTo>
                  <a:lnTo>
                    <a:pt x="25" y="165"/>
                  </a:lnTo>
                  <a:lnTo>
                    <a:pt x="12" y="146"/>
                  </a:lnTo>
                  <a:lnTo>
                    <a:pt x="4" y="125"/>
                  </a:lnTo>
                  <a:lnTo>
                    <a:pt x="0" y="102"/>
                  </a:lnTo>
                  <a:lnTo>
                    <a:pt x="3" y="80"/>
                  </a:lnTo>
                  <a:lnTo>
                    <a:pt x="10" y="59"/>
                  </a:lnTo>
                  <a:lnTo>
                    <a:pt x="20" y="40"/>
                  </a:lnTo>
                  <a:lnTo>
                    <a:pt x="35" y="25"/>
                  </a:lnTo>
                  <a:lnTo>
                    <a:pt x="53" y="12"/>
                  </a:lnTo>
                  <a:lnTo>
                    <a:pt x="75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49250" y="1785938"/>
              <a:ext cx="4505325" cy="2451100"/>
            </a:xfrm>
            <a:custGeom>
              <a:avLst/>
              <a:gdLst>
                <a:gd name="T0" fmla="*/ 1584 w 2838"/>
                <a:gd name="T1" fmla="*/ 56 h 1544"/>
                <a:gd name="T2" fmla="*/ 1863 w 2838"/>
                <a:gd name="T3" fmla="*/ 108 h 1544"/>
                <a:gd name="T4" fmla="*/ 1923 w 2838"/>
                <a:gd name="T5" fmla="*/ 122 h 1544"/>
                <a:gd name="T6" fmla="*/ 2151 w 2838"/>
                <a:gd name="T7" fmla="*/ 123 h 1544"/>
                <a:gd name="T8" fmla="*/ 2341 w 2838"/>
                <a:gd name="T9" fmla="*/ 150 h 1544"/>
                <a:gd name="T10" fmla="*/ 2522 w 2838"/>
                <a:gd name="T11" fmla="*/ 158 h 1544"/>
                <a:gd name="T12" fmla="*/ 2652 w 2838"/>
                <a:gd name="T13" fmla="*/ 151 h 1544"/>
                <a:gd name="T14" fmla="*/ 2629 w 2838"/>
                <a:gd name="T15" fmla="*/ 234 h 1544"/>
                <a:gd name="T16" fmla="*/ 2458 w 2838"/>
                <a:gd name="T17" fmla="*/ 257 h 1544"/>
                <a:gd name="T18" fmla="*/ 2534 w 2838"/>
                <a:gd name="T19" fmla="*/ 308 h 1544"/>
                <a:gd name="T20" fmla="*/ 2594 w 2838"/>
                <a:gd name="T21" fmla="*/ 372 h 1544"/>
                <a:gd name="T22" fmla="*/ 2686 w 2838"/>
                <a:gd name="T23" fmla="*/ 442 h 1544"/>
                <a:gd name="T24" fmla="*/ 2823 w 2838"/>
                <a:gd name="T25" fmla="*/ 560 h 1544"/>
                <a:gd name="T26" fmla="*/ 2779 w 2838"/>
                <a:gd name="T27" fmla="*/ 635 h 1544"/>
                <a:gd name="T28" fmla="*/ 2635 w 2838"/>
                <a:gd name="T29" fmla="*/ 579 h 1544"/>
                <a:gd name="T30" fmla="*/ 2560 w 2838"/>
                <a:gd name="T31" fmla="*/ 514 h 1544"/>
                <a:gd name="T32" fmla="*/ 2504 w 2838"/>
                <a:gd name="T33" fmla="*/ 479 h 1544"/>
                <a:gd name="T34" fmla="*/ 2386 w 2838"/>
                <a:gd name="T35" fmla="*/ 405 h 1544"/>
                <a:gd name="T36" fmla="*/ 2416 w 2838"/>
                <a:gd name="T37" fmla="*/ 461 h 1544"/>
                <a:gd name="T38" fmla="*/ 2556 w 2838"/>
                <a:gd name="T39" fmla="*/ 629 h 1544"/>
                <a:gd name="T40" fmla="*/ 2650 w 2838"/>
                <a:gd name="T41" fmla="*/ 776 h 1544"/>
                <a:gd name="T42" fmla="*/ 2727 w 2838"/>
                <a:gd name="T43" fmla="*/ 873 h 1544"/>
                <a:gd name="T44" fmla="*/ 2594 w 2838"/>
                <a:gd name="T45" fmla="*/ 902 h 1544"/>
                <a:gd name="T46" fmla="*/ 2455 w 2838"/>
                <a:gd name="T47" fmla="*/ 749 h 1544"/>
                <a:gd name="T48" fmla="*/ 2295 w 2838"/>
                <a:gd name="T49" fmla="*/ 602 h 1544"/>
                <a:gd name="T50" fmla="*/ 2122 w 2838"/>
                <a:gd name="T51" fmla="*/ 501 h 1544"/>
                <a:gd name="T52" fmla="*/ 1991 w 2838"/>
                <a:gd name="T53" fmla="*/ 424 h 1544"/>
                <a:gd name="T54" fmla="*/ 2021 w 2838"/>
                <a:gd name="T55" fmla="*/ 471 h 1544"/>
                <a:gd name="T56" fmla="*/ 2137 w 2838"/>
                <a:gd name="T57" fmla="*/ 587 h 1544"/>
                <a:gd name="T58" fmla="*/ 2181 w 2838"/>
                <a:gd name="T59" fmla="*/ 795 h 1544"/>
                <a:gd name="T60" fmla="*/ 2167 w 2838"/>
                <a:gd name="T61" fmla="*/ 1012 h 1544"/>
                <a:gd name="T62" fmla="*/ 2129 w 2838"/>
                <a:gd name="T63" fmla="*/ 1121 h 1544"/>
                <a:gd name="T64" fmla="*/ 2048 w 2838"/>
                <a:gd name="T65" fmla="*/ 996 h 1544"/>
                <a:gd name="T66" fmla="*/ 2047 w 2838"/>
                <a:gd name="T67" fmla="*/ 878 h 1544"/>
                <a:gd name="T68" fmla="*/ 2006 w 2838"/>
                <a:gd name="T69" fmla="*/ 792 h 1544"/>
                <a:gd name="T70" fmla="*/ 1963 w 2838"/>
                <a:gd name="T71" fmla="*/ 694 h 1544"/>
                <a:gd name="T72" fmla="*/ 1860 w 2838"/>
                <a:gd name="T73" fmla="*/ 619 h 1544"/>
                <a:gd name="T74" fmla="*/ 1688 w 2838"/>
                <a:gd name="T75" fmla="*/ 509 h 1544"/>
                <a:gd name="T76" fmla="*/ 1616 w 2838"/>
                <a:gd name="T77" fmla="*/ 534 h 1544"/>
                <a:gd name="T78" fmla="*/ 1598 w 2838"/>
                <a:gd name="T79" fmla="*/ 646 h 1544"/>
                <a:gd name="T80" fmla="*/ 1680 w 2838"/>
                <a:gd name="T81" fmla="*/ 751 h 1544"/>
                <a:gd name="T82" fmla="*/ 1777 w 2838"/>
                <a:gd name="T83" fmla="*/ 863 h 1544"/>
                <a:gd name="T84" fmla="*/ 1899 w 2838"/>
                <a:gd name="T85" fmla="*/ 1039 h 1544"/>
                <a:gd name="T86" fmla="*/ 1912 w 2838"/>
                <a:gd name="T87" fmla="*/ 1209 h 1544"/>
                <a:gd name="T88" fmla="*/ 1849 w 2838"/>
                <a:gd name="T89" fmla="*/ 1198 h 1544"/>
                <a:gd name="T90" fmla="*/ 1711 w 2838"/>
                <a:gd name="T91" fmla="*/ 1073 h 1544"/>
                <a:gd name="T92" fmla="*/ 1532 w 2838"/>
                <a:gd name="T93" fmla="*/ 906 h 1544"/>
                <a:gd name="T94" fmla="*/ 1394 w 2838"/>
                <a:gd name="T95" fmla="*/ 754 h 1544"/>
                <a:gd name="T96" fmla="*/ 1247 w 2838"/>
                <a:gd name="T97" fmla="*/ 668 h 1544"/>
                <a:gd name="T98" fmla="*/ 1080 w 2838"/>
                <a:gd name="T99" fmla="*/ 573 h 1544"/>
                <a:gd name="T100" fmla="*/ 955 w 2838"/>
                <a:gd name="T101" fmla="*/ 504 h 1544"/>
                <a:gd name="T102" fmla="*/ 886 w 2838"/>
                <a:gd name="T103" fmla="*/ 509 h 1544"/>
                <a:gd name="T104" fmla="*/ 728 w 2838"/>
                <a:gd name="T105" fmla="*/ 697 h 1544"/>
                <a:gd name="T106" fmla="*/ 509 w 2838"/>
                <a:gd name="T107" fmla="*/ 966 h 1544"/>
                <a:gd name="T108" fmla="*/ 289 w 2838"/>
                <a:gd name="T109" fmla="*/ 1222 h 1544"/>
                <a:gd name="T110" fmla="*/ 79 w 2838"/>
                <a:gd name="T111" fmla="*/ 1458 h 1544"/>
                <a:gd name="T112" fmla="*/ 0 w 2838"/>
                <a:gd name="T113" fmla="*/ 573 h 1544"/>
                <a:gd name="T114" fmla="*/ 124 w 2838"/>
                <a:gd name="T115" fmla="*/ 488 h 1544"/>
                <a:gd name="T116" fmla="*/ 395 w 2838"/>
                <a:gd name="T117" fmla="*/ 301 h 1544"/>
                <a:gd name="T118" fmla="*/ 661 w 2838"/>
                <a:gd name="T119" fmla="*/ 122 h 1544"/>
                <a:gd name="T120" fmla="*/ 897 w 2838"/>
                <a:gd name="T121" fmla="*/ 13 h 1544"/>
                <a:gd name="T122" fmla="*/ 1104 w 2838"/>
                <a:gd name="T123" fmla="*/ 10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38" h="1544">
                  <a:moveTo>
                    <a:pt x="1259" y="0"/>
                  </a:moveTo>
                  <a:lnTo>
                    <a:pt x="1307" y="2"/>
                  </a:lnTo>
                  <a:lnTo>
                    <a:pt x="1347" y="7"/>
                  </a:lnTo>
                  <a:lnTo>
                    <a:pt x="1391" y="14"/>
                  </a:lnTo>
                  <a:lnTo>
                    <a:pt x="1438" y="24"/>
                  </a:lnTo>
                  <a:lnTo>
                    <a:pt x="1485" y="35"/>
                  </a:lnTo>
                  <a:lnTo>
                    <a:pt x="1535" y="45"/>
                  </a:lnTo>
                  <a:lnTo>
                    <a:pt x="1584" y="56"/>
                  </a:lnTo>
                  <a:lnTo>
                    <a:pt x="1634" y="66"/>
                  </a:lnTo>
                  <a:lnTo>
                    <a:pt x="1682" y="75"/>
                  </a:lnTo>
                  <a:lnTo>
                    <a:pt x="1729" y="81"/>
                  </a:lnTo>
                  <a:lnTo>
                    <a:pt x="1766" y="85"/>
                  </a:lnTo>
                  <a:lnTo>
                    <a:pt x="1799" y="90"/>
                  </a:lnTo>
                  <a:lnTo>
                    <a:pt x="1825" y="97"/>
                  </a:lnTo>
                  <a:lnTo>
                    <a:pt x="1846" y="102"/>
                  </a:lnTo>
                  <a:lnTo>
                    <a:pt x="1863" y="108"/>
                  </a:lnTo>
                  <a:lnTo>
                    <a:pt x="1876" y="114"/>
                  </a:lnTo>
                  <a:lnTo>
                    <a:pt x="1884" y="118"/>
                  </a:lnTo>
                  <a:lnTo>
                    <a:pt x="1890" y="121"/>
                  </a:lnTo>
                  <a:lnTo>
                    <a:pt x="1893" y="123"/>
                  </a:lnTo>
                  <a:lnTo>
                    <a:pt x="1894" y="124"/>
                  </a:lnTo>
                  <a:lnTo>
                    <a:pt x="1897" y="124"/>
                  </a:lnTo>
                  <a:lnTo>
                    <a:pt x="1908" y="123"/>
                  </a:lnTo>
                  <a:lnTo>
                    <a:pt x="1923" y="122"/>
                  </a:lnTo>
                  <a:lnTo>
                    <a:pt x="1944" y="120"/>
                  </a:lnTo>
                  <a:lnTo>
                    <a:pt x="1970" y="118"/>
                  </a:lnTo>
                  <a:lnTo>
                    <a:pt x="1998" y="117"/>
                  </a:lnTo>
                  <a:lnTo>
                    <a:pt x="2030" y="116"/>
                  </a:lnTo>
                  <a:lnTo>
                    <a:pt x="2062" y="116"/>
                  </a:lnTo>
                  <a:lnTo>
                    <a:pt x="2091" y="117"/>
                  </a:lnTo>
                  <a:lnTo>
                    <a:pt x="2120" y="119"/>
                  </a:lnTo>
                  <a:lnTo>
                    <a:pt x="2151" y="123"/>
                  </a:lnTo>
                  <a:lnTo>
                    <a:pt x="2181" y="127"/>
                  </a:lnTo>
                  <a:lnTo>
                    <a:pt x="2211" y="132"/>
                  </a:lnTo>
                  <a:lnTo>
                    <a:pt x="2239" y="138"/>
                  </a:lnTo>
                  <a:lnTo>
                    <a:pt x="2266" y="142"/>
                  </a:lnTo>
                  <a:lnTo>
                    <a:pt x="2289" y="146"/>
                  </a:lnTo>
                  <a:lnTo>
                    <a:pt x="2309" y="149"/>
                  </a:lnTo>
                  <a:lnTo>
                    <a:pt x="2325" y="150"/>
                  </a:lnTo>
                  <a:lnTo>
                    <a:pt x="2341" y="150"/>
                  </a:lnTo>
                  <a:lnTo>
                    <a:pt x="2361" y="151"/>
                  </a:lnTo>
                  <a:lnTo>
                    <a:pt x="2384" y="151"/>
                  </a:lnTo>
                  <a:lnTo>
                    <a:pt x="2409" y="153"/>
                  </a:lnTo>
                  <a:lnTo>
                    <a:pt x="2434" y="153"/>
                  </a:lnTo>
                  <a:lnTo>
                    <a:pt x="2461" y="154"/>
                  </a:lnTo>
                  <a:lnTo>
                    <a:pt x="2484" y="155"/>
                  </a:lnTo>
                  <a:lnTo>
                    <a:pt x="2505" y="157"/>
                  </a:lnTo>
                  <a:lnTo>
                    <a:pt x="2522" y="158"/>
                  </a:lnTo>
                  <a:lnTo>
                    <a:pt x="2532" y="160"/>
                  </a:lnTo>
                  <a:lnTo>
                    <a:pt x="2546" y="162"/>
                  </a:lnTo>
                  <a:lnTo>
                    <a:pt x="2562" y="161"/>
                  </a:lnTo>
                  <a:lnTo>
                    <a:pt x="2581" y="158"/>
                  </a:lnTo>
                  <a:lnTo>
                    <a:pt x="2600" y="155"/>
                  </a:lnTo>
                  <a:lnTo>
                    <a:pt x="2619" y="151"/>
                  </a:lnTo>
                  <a:lnTo>
                    <a:pt x="2636" y="150"/>
                  </a:lnTo>
                  <a:lnTo>
                    <a:pt x="2652" y="151"/>
                  </a:lnTo>
                  <a:lnTo>
                    <a:pt x="2662" y="155"/>
                  </a:lnTo>
                  <a:lnTo>
                    <a:pt x="2667" y="162"/>
                  </a:lnTo>
                  <a:lnTo>
                    <a:pt x="2669" y="173"/>
                  </a:lnTo>
                  <a:lnTo>
                    <a:pt x="2668" y="184"/>
                  </a:lnTo>
                  <a:lnTo>
                    <a:pt x="2663" y="197"/>
                  </a:lnTo>
                  <a:lnTo>
                    <a:pt x="2655" y="210"/>
                  </a:lnTo>
                  <a:lnTo>
                    <a:pt x="2644" y="223"/>
                  </a:lnTo>
                  <a:lnTo>
                    <a:pt x="2629" y="234"/>
                  </a:lnTo>
                  <a:lnTo>
                    <a:pt x="2611" y="242"/>
                  </a:lnTo>
                  <a:lnTo>
                    <a:pt x="2590" y="248"/>
                  </a:lnTo>
                  <a:lnTo>
                    <a:pt x="2559" y="253"/>
                  </a:lnTo>
                  <a:lnTo>
                    <a:pt x="2529" y="256"/>
                  </a:lnTo>
                  <a:lnTo>
                    <a:pt x="2505" y="257"/>
                  </a:lnTo>
                  <a:lnTo>
                    <a:pt x="2484" y="258"/>
                  </a:lnTo>
                  <a:lnTo>
                    <a:pt x="2469" y="258"/>
                  </a:lnTo>
                  <a:lnTo>
                    <a:pt x="2458" y="257"/>
                  </a:lnTo>
                  <a:lnTo>
                    <a:pt x="2455" y="257"/>
                  </a:lnTo>
                  <a:lnTo>
                    <a:pt x="2457" y="258"/>
                  </a:lnTo>
                  <a:lnTo>
                    <a:pt x="2462" y="261"/>
                  </a:lnTo>
                  <a:lnTo>
                    <a:pt x="2470" y="266"/>
                  </a:lnTo>
                  <a:lnTo>
                    <a:pt x="2482" y="274"/>
                  </a:lnTo>
                  <a:lnTo>
                    <a:pt x="2497" y="284"/>
                  </a:lnTo>
                  <a:lnTo>
                    <a:pt x="2519" y="297"/>
                  </a:lnTo>
                  <a:lnTo>
                    <a:pt x="2534" y="308"/>
                  </a:lnTo>
                  <a:lnTo>
                    <a:pt x="2549" y="320"/>
                  </a:lnTo>
                  <a:lnTo>
                    <a:pt x="2562" y="333"/>
                  </a:lnTo>
                  <a:lnTo>
                    <a:pt x="2572" y="344"/>
                  </a:lnTo>
                  <a:lnTo>
                    <a:pt x="2581" y="355"/>
                  </a:lnTo>
                  <a:lnTo>
                    <a:pt x="2587" y="363"/>
                  </a:lnTo>
                  <a:lnTo>
                    <a:pt x="2590" y="369"/>
                  </a:lnTo>
                  <a:lnTo>
                    <a:pt x="2592" y="371"/>
                  </a:lnTo>
                  <a:lnTo>
                    <a:pt x="2594" y="372"/>
                  </a:lnTo>
                  <a:lnTo>
                    <a:pt x="2600" y="376"/>
                  </a:lnTo>
                  <a:lnTo>
                    <a:pt x="2609" y="382"/>
                  </a:lnTo>
                  <a:lnTo>
                    <a:pt x="2620" y="390"/>
                  </a:lnTo>
                  <a:lnTo>
                    <a:pt x="2632" y="399"/>
                  </a:lnTo>
                  <a:lnTo>
                    <a:pt x="2647" y="410"/>
                  </a:lnTo>
                  <a:lnTo>
                    <a:pt x="2661" y="420"/>
                  </a:lnTo>
                  <a:lnTo>
                    <a:pt x="2674" y="431"/>
                  </a:lnTo>
                  <a:lnTo>
                    <a:pt x="2686" y="442"/>
                  </a:lnTo>
                  <a:lnTo>
                    <a:pt x="2697" y="453"/>
                  </a:lnTo>
                  <a:lnTo>
                    <a:pt x="2705" y="461"/>
                  </a:lnTo>
                  <a:lnTo>
                    <a:pt x="2720" y="478"/>
                  </a:lnTo>
                  <a:lnTo>
                    <a:pt x="2739" y="495"/>
                  </a:lnTo>
                  <a:lnTo>
                    <a:pt x="2761" y="513"/>
                  </a:lnTo>
                  <a:lnTo>
                    <a:pt x="2783" y="530"/>
                  </a:lnTo>
                  <a:lnTo>
                    <a:pt x="2805" y="546"/>
                  </a:lnTo>
                  <a:lnTo>
                    <a:pt x="2823" y="560"/>
                  </a:lnTo>
                  <a:lnTo>
                    <a:pt x="2832" y="571"/>
                  </a:lnTo>
                  <a:lnTo>
                    <a:pt x="2837" y="581"/>
                  </a:lnTo>
                  <a:lnTo>
                    <a:pt x="2838" y="593"/>
                  </a:lnTo>
                  <a:lnTo>
                    <a:pt x="2835" y="603"/>
                  </a:lnTo>
                  <a:lnTo>
                    <a:pt x="2827" y="614"/>
                  </a:lnTo>
                  <a:lnTo>
                    <a:pt x="2816" y="623"/>
                  </a:lnTo>
                  <a:lnTo>
                    <a:pt x="2799" y="631"/>
                  </a:lnTo>
                  <a:lnTo>
                    <a:pt x="2779" y="635"/>
                  </a:lnTo>
                  <a:lnTo>
                    <a:pt x="2753" y="637"/>
                  </a:lnTo>
                  <a:lnTo>
                    <a:pt x="2730" y="636"/>
                  </a:lnTo>
                  <a:lnTo>
                    <a:pt x="2709" y="631"/>
                  </a:lnTo>
                  <a:lnTo>
                    <a:pt x="2690" y="623"/>
                  </a:lnTo>
                  <a:lnTo>
                    <a:pt x="2673" y="613"/>
                  </a:lnTo>
                  <a:lnTo>
                    <a:pt x="2660" y="602"/>
                  </a:lnTo>
                  <a:lnTo>
                    <a:pt x="2647" y="591"/>
                  </a:lnTo>
                  <a:lnTo>
                    <a:pt x="2635" y="579"/>
                  </a:lnTo>
                  <a:lnTo>
                    <a:pt x="2626" y="569"/>
                  </a:lnTo>
                  <a:lnTo>
                    <a:pt x="2618" y="559"/>
                  </a:lnTo>
                  <a:lnTo>
                    <a:pt x="2610" y="553"/>
                  </a:lnTo>
                  <a:lnTo>
                    <a:pt x="2601" y="547"/>
                  </a:lnTo>
                  <a:lnTo>
                    <a:pt x="2591" y="539"/>
                  </a:lnTo>
                  <a:lnTo>
                    <a:pt x="2581" y="531"/>
                  </a:lnTo>
                  <a:lnTo>
                    <a:pt x="2569" y="522"/>
                  </a:lnTo>
                  <a:lnTo>
                    <a:pt x="2560" y="514"/>
                  </a:lnTo>
                  <a:lnTo>
                    <a:pt x="2550" y="505"/>
                  </a:lnTo>
                  <a:lnTo>
                    <a:pt x="2543" y="499"/>
                  </a:lnTo>
                  <a:lnTo>
                    <a:pt x="2537" y="496"/>
                  </a:lnTo>
                  <a:lnTo>
                    <a:pt x="2536" y="494"/>
                  </a:lnTo>
                  <a:lnTo>
                    <a:pt x="2534" y="493"/>
                  </a:lnTo>
                  <a:lnTo>
                    <a:pt x="2527" y="490"/>
                  </a:lnTo>
                  <a:lnTo>
                    <a:pt x="2517" y="485"/>
                  </a:lnTo>
                  <a:lnTo>
                    <a:pt x="2504" y="479"/>
                  </a:lnTo>
                  <a:lnTo>
                    <a:pt x="2488" y="471"/>
                  </a:lnTo>
                  <a:lnTo>
                    <a:pt x="2471" y="462"/>
                  </a:lnTo>
                  <a:lnTo>
                    <a:pt x="2452" y="453"/>
                  </a:lnTo>
                  <a:lnTo>
                    <a:pt x="2434" y="442"/>
                  </a:lnTo>
                  <a:lnTo>
                    <a:pt x="2418" y="432"/>
                  </a:lnTo>
                  <a:lnTo>
                    <a:pt x="2406" y="421"/>
                  </a:lnTo>
                  <a:lnTo>
                    <a:pt x="2394" y="412"/>
                  </a:lnTo>
                  <a:lnTo>
                    <a:pt x="2386" y="405"/>
                  </a:lnTo>
                  <a:lnTo>
                    <a:pt x="2379" y="402"/>
                  </a:lnTo>
                  <a:lnTo>
                    <a:pt x="2374" y="402"/>
                  </a:lnTo>
                  <a:lnTo>
                    <a:pt x="2374" y="406"/>
                  </a:lnTo>
                  <a:lnTo>
                    <a:pt x="2377" y="413"/>
                  </a:lnTo>
                  <a:lnTo>
                    <a:pt x="2384" y="421"/>
                  </a:lnTo>
                  <a:lnTo>
                    <a:pt x="2392" y="433"/>
                  </a:lnTo>
                  <a:lnTo>
                    <a:pt x="2404" y="446"/>
                  </a:lnTo>
                  <a:lnTo>
                    <a:pt x="2416" y="461"/>
                  </a:lnTo>
                  <a:lnTo>
                    <a:pt x="2431" y="478"/>
                  </a:lnTo>
                  <a:lnTo>
                    <a:pt x="2447" y="495"/>
                  </a:lnTo>
                  <a:lnTo>
                    <a:pt x="2464" y="514"/>
                  </a:lnTo>
                  <a:lnTo>
                    <a:pt x="2482" y="533"/>
                  </a:lnTo>
                  <a:lnTo>
                    <a:pt x="2499" y="552"/>
                  </a:lnTo>
                  <a:lnTo>
                    <a:pt x="2519" y="576"/>
                  </a:lnTo>
                  <a:lnTo>
                    <a:pt x="2539" y="602"/>
                  </a:lnTo>
                  <a:lnTo>
                    <a:pt x="2556" y="629"/>
                  </a:lnTo>
                  <a:lnTo>
                    <a:pt x="2574" y="655"/>
                  </a:lnTo>
                  <a:lnTo>
                    <a:pt x="2589" y="681"/>
                  </a:lnTo>
                  <a:lnTo>
                    <a:pt x="2604" y="705"/>
                  </a:lnTo>
                  <a:lnTo>
                    <a:pt x="2615" y="726"/>
                  </a:lnTo>
                  <a:lnTo>
                    <a:pt x="2625" y="744"/>
                  </a:lnTo>
                  <a:lnTo>
                    <a:pt x="2633" y="756"/>
                  </a:lnTo>
                  <a:lnTo>
                    <a:pt x="2640" y="766"/>
                  </a:lnTo>
                  <a:lnTo>
                    <a:pt x="2650" y="776"/>
                  </a:lnTo>
                  <a:lnTo>
                    <a:pt x="2661" y="788"/>
                  </a:lnTo>
                  <a:lnTo>
                    <a:pt x="2673" y="801"/>
                  </a:lnTo>
                  <a:lnTo>
                    <a:pt x="2687" y="813"/>
                  </a:lnTo>
                  <a:lnTo>
                    <a:pt x="2699" y="827"/>
                  </a:lnTo>
                  <a:lnTo>
                    <a:pt x="2710" y="839"/>
                  </a:lnTo>
                  <a:lnTo>
                    <a:pt x="2719" y="852"/>
                  </a:lnTo>
                  <a:lnTo>
                    <a:pt x="2725" y="864"/>
                  </a:lnTo>
                  <a:lnTo>
                    <a:pt x="2727" y="873"/>
                  </a:lnTo>
                  <a:lnTo>
                    <a:pt x="2725" y="882"/>
                  </a:lnTo>
                  <a:lnTo>
                    <a:pt x="2715" y="891"/>
                  </a:lnTo>
                  <a:lnTo>
                    <a:pt x="2701" y="900"/>
                  </a:lnTo>
                  <a:lnTo>
                    <a:pt x="2684" y="907"/>
                  </a:lnTo>
                  <a:lnTo>
                    <a:pt x="2663" y="911"/>
                  </a:lnTo>
                  <a:lnTo>
                    <a:pt x="2641" y="912"/>
                  </a:lnTo>
                  <a:lnTo>
                    <a:pt x="2618" y="909"/>
                  </a:lnTo>
                  <a:lnTo>
                    <a:pt x="2594" y="902"/>
                  </a:lnTo>
                  <a:lnTo>
                    <a:pt x="2572" y="889"/>
                  </a:lnTo>
                  <a:lnTo>
                    <a:pt x="2548" y="870"/>
                  </a:lnTo>
                  <a:lnTo>
                    <a:pt x="2527" y="848"/>
                  </a:lnTo>
                  <a:lnTo>
                    <a:pt x="2508" y="826"/>
                  </a:lnTo>
                  <a:lnTo>
                    <a:pt x="2491" y="803"/>
                  </a:lnTo>
                  <a:lnTo>
                    <a:pt x="2476" y="782"/>
                  </a:lnTo>
                  <a:lnTo>
                    <a:pt x="2465" y="764"/>
                  </a:lnTo>
                  <a:lnTo>
                    <a:pt x="2455" y="749"/>
                  </a:lnTo>
                  <a:lnTo>
                    <a:pt x="2443" y="732"/>
                  </a:lnTo>
                  <a:lnTo>
                    <a:pt x="2425" y="715"/>
                  </a:lnTo>
                  <a:lnTo>
                    <a:pt x="2404" y="698"/>
                  </a:lnTo>
                  <a:lnTo>
                    <a:pt x="2379" y="678"/>
                  </a:lnTo>
                  <a:lnTo>
                    <a:pt x="2353" y="655"/>
                  </a:lnTo>
                  <a:lnTo>
                    <a:pt x="2336" y="640"/>
                  </a:lnTo>
                  <a:lnTo>
                    <a:pt x="2316" y="622"/>
                  </a:lnTo>
                  <a:lnTo>
                    <a:pt x="2295" y="602"/>
                  </a:lnTo>
                  <a:lnTo>
                    <a:pt x="2271" y="582"/>
                  </a:lnTo>
                  <a:lnTo>
                    <a:pt x="2247" y="563"/>
                  </a:lnTo>
                  <a:lnTo>
                    <a:pt x="2221" y="546"/>
                  </a:lnTo>
                  <a:lnTo>
                    <a:pt x="2198" y="531"/>
                  </a:lnTo>
                  <a:lnTo>
                    <a:pt x="2175" y="519"/>
                  </a:lnTo>
                  <a:lnTo>
                    <a:pt x="2154" y="512"/>
                  </a:lnTo>
                  <a:lnTo>
                    <a:pt x="2139" y="508"/>
                  </a:lnTo>
                  <a:lnTo>
                    <a:pt x="2122" y="501"/>
                  </a:lnTo>
                  <a:lnTo>
                    <a:pt x="2106" y="493"/>
                  </a:lnTo>
                  <a:lnTo>
                    <a:pt x="2087" y="482"/>
                  </a:lnTo>
                  <a:lnTo>
                    <a:pt x="2069" y="472"/>
                  </a:lnTo>
                  <a:lnTo>
                    <a:pt x="2050" y="461"/>
                  </a:lnTo>
                  <a:lnTo>
                    <a:pt x="2033" y="450"/>
                  </a:lnTo>
                  <a:lnTo>
                    <a:pt x="2017" y="440"/>
                  </a:lnTo>
                  <a:lnTo>
                    <a:pt x="2002" y="432"/>
                  </a:lnTo>
                  <a:lnTo>
                    <a:pt x="1991" y="424"/>
                  </a:lnTo>
                  <a:lnTo>
                    <a:pt x="1981" y="420"/>
                  </a:lnTo>
                  <a:lnTo>
                    <a:pt x="1976" y="419"/>
                  </a:lnTo>
                  <a:lnTo>
                    <a:pt x="1975" y="420"/>
                  </a:lnTo>
                  <a:lnTo>
                    <a:pt x="1977" y="425"/>
                  </a:lnTo>
                  <a:lnTo>
                    <a:pt x="1983" y="434"/>
                  </a:lnTo>
                  <a:lnTo>
                    <a:pt x="1994" y="444"/>
                  </a:lnTo>
                  <a:lnTo>
                    <a:pt x="2007" y="457"/>
                  </a:lnTo>
                  <a:lnTo>
                    <a:pt x="2021" y="471"/>
                  </a:lnTo>
                  <a:lnTo>
                    <a:pt x="2038" y="487"/>
                  </a:lnTo>
                  <a:lnTo>
                    <a:pt x="2055" y="502"/>
                  </a:lnTo>
                  <a:lnTo>
                    <a:pt x="2073" y="518"/>
                  </a:lnTo>
                  <a:lnTo>
                    <a:pt x="2089" y="534"/>
                  </a:lnTo>
                  <a:lnTo>
                    <a:pt x="2105" y="550"/>
                  </a:lnTo>
                  <a:lnTo>
                    <a:pt x="2118" y="563"/>
                  </a:lnTo>
                  <a:lnTo>
                    <a:pt x="2130" y="576"/>
                  </a:lnTo>
                  <a:lnTo>
                    <a:pt x="2137" y="587"/>
                  </a:lnTo>
                  <a:lnTo>
                    <a:pt x="2141" y="595"/>
                  </a:lnTo>
                  <a:lnTo>
                    <a:pt x="2147" y="615"/>
                  </a:lnTo>
                  <a:lnTo>
                    <a:pt x="2151" y="640"/>
                  </a:lnTo>
                  <a:lnTo>
                    <a:pt x="2155" y="670"/>
                  </a:lnTo>
                  <a:lnTo>
                    <a:pt x="2161" y="701"/>
                  </a:lnTo>
                  <a:lnTo>
                    <a:pt x="2170" y="736"/>
                  </a:lnTo>
                  <a:lnTo>
                    <a:pt x="2176" y="764"/>
                  </a:lnTo>
                  <a:lnTo>
                    <a:pt x="2181" y="795"/>
                  </a:lnTo>
                  <a:lnTo>
                    <a:pt x="2185" y="828"/>
                  </a:lnTo>
                  <a:lnTo>
                    <a:pt x="2186" y="862"/>
                  </a:lnTo>
                  <a:lnTo>
                    <a:pt x="2185" y="894"/>
                  </a:lnTo>
                  <a:lnTo>
                    <a:pt x="2183" y="925"/>
                  </a:lnTo>
                  <a:lnTo>
                    <a:pt x="2177" y="952"/>
                  </a:lnTo>
                  <a:lnTo>
                    <a:pt x="2173" y="970"/>
                  </a:lnTo>
                  <a:lnTo>
                    <a:pt x="2170" y="990"/>
                  </a:lnTo>
                  <a:lnTo>
                    <a:pt x="2167" y="1012"/>
                  </a:lnTo>
                  <a:lnTo>
                    <a:pt x="2164" y="1033"/>
                  </a:lnTo>
                  <a:lnTo>
                    <a:pt x="2161" y="1054"/>
                  </a:lnTo>
                  <a:lnTo>
                    <a:pt x="2157" y="1074"/>
                  </a:lnTo>
                  <a:lnTo>
                    <a:pt x="2154" y="1091"/>
                  </a:lnTo>
                  <a:lnTo>
                    <a:pt x="2150" y="1106"/>
                  </a:lnTo>
                  <a:lnTo>
                    <a:pt x="2145" y="1116"/>
                  </a:lnTo>
                  <a:lnTo>
                    <a:pt x="2138" y="1121"/>
                  </a:lnTo>
                  <a:lnTo>
                    <a:pt x="2129" y="1121"/>
                  </a:lnTo>
                  <a:lnTo>
                    <a:pt x="2118" y="1116"/>
                  </a:lnTo>
                  <a:lnTo>
                    <a:pt x="2107" y="1107"/>
                  </a:lnTo>
                  <a:lnTo>
                    <a:pt x="2095" y="1094"/>
                  </a:lnTo>
                  <a:lnTo>
                    <a:pt x="2083" y="1079"/>
                  </a:lnTo>
                  <a:lnTo>
                    <a:pt x="2073" y="1061"/>
                  </a:lnTo>
                  <a:lnTo>
                    <a:pt x="2062" y="1040"/>
                  </a:lnTo>
                  <a:lnTo>
                    <a:pt x="2054" y="1018"/>
                  </a:lnTo>
                  <a:lnTo>
                    <a:pt x="2048" y="996"/>
                  </a:lnTo>
                  <a:lnTo>
                    <a:pt x="2043" y="974"/>
                  </a:lnTo>
                  <a:lnTo>
                    <a:pt x="2042" y="953"/>
                  </a:lnTo>
                  <a:lnTo>
                    <a:pt x="2041" y="933"/>
                  </a:lnTo>
                  <a:lnTo>
                    <a:pt x="2042" y="915"/>
                  </a:lnTo>
                  <a:lnTo>
                    <a:pt x="2043" y="901"/>
                  </a:lnTo>
                  <a:lnTo>
                    <a:pt x="2045" y="889"/>
                  </a:lnTo>
                  <a:lnTo>
                    <a:pt x="2046" y="881"/>
                  </a:lnTo>
                  <a:lnTo>
                    <a:pt x="2047" y="878"/>
                  </a:lnTo>
                  <a:lnTo>
                    <a:pt x="2046" y="876"/>
                  </a:lnTo>
                  <a:lnTo>
                    <a:pt x="2042" y="870"/>
                  </a:lnTo>
                  <a:lnTo>
                    <a:pt x="2037" y="861"/>
                  </a:lnTo>
                  <a:lnTo>
                    <a:pt x="2032" y="848"/>
                  </a:lnTo>
                  <a:lnTo>
                    <a:pt x="2026" y="834"/>
                  </a:lnTo>
                  <a:lnTo>
                    <a:pt x="2018" y="821"/>
                  </a:lnTo>
                  <a:lnTo>
                    <a:pt x="2012" y="806"/>
                  </a:lnTo>
                  <a:lnTo>
                    <a:pt x="2006" y="792"/>
                  </a:lnTo>
                  <a:lnTo>
                    <a:pt x="1999" y="779"/>
                  </a:lnTo>
                  <a:lnTo>
                    <a:pt x="1994" y="766"/>
                  </a:lnTo>
                  <a:lnTo>
                    <a:pt x="1988" y="751"/>
                  </a:lnTo>
                  <a:lnTo>
                    <a:pt x="1981" y="736"/>
                  </a:lnTo>
                  <a:lnTo>
                    <a:pt x="1975" y="723"/>
                  </a:lnTo>
                  <a:lnTo>
                    <a:pt x="1970" y="710"/>
                  </a:lnTo>
                  <a:lnTo>
                    <a:pt x="1966" y="700"/>
                  </a:lnTo>
                  <a:lnTo>
                    <a:pt x="1963" y="694"/>
                  </a:lnTo>
                  <a:lnTo>
                    <a:pt x="1962" y="692"/>
                  </a:lnTo>
                  <a:lnTo>
                    <a:pt x="1959" y="691"/>
                  </a:lnTo>
                  <a:lnTo>
                    <a:pt x="1951" y="688"/>
                  </a:lnTo>
                  <a:lnTo>
                    <a:pt x="1937" y="681"/>
                  </a:lnTo>
                  <a:lnTo>
                    <a:pt x="1920" y="671"/>
                  </a:lnTo>
                  <a:lnTo>
                    <a:pt x="1899" y="655"/>
                  </a:lnTo>
                  <a:lnTo>
                    <a:pt x="1876" y="634"/>
                  </a:lnTo>
                  <a:lnTo>
                    <a:pt x="1860" y="619"/>
                  </a:lnTo>
                  <a:lnTo>
                    <a:pt x="1840" y="602"/>
                  </a:lnTo>
                  <a:lnTo>
                    <a:pt x="1819" y="586"/>
                  </a:lnTo>
                  <a:lnTo>
                    <a:pt x="1797" y="569"/>
                  </a:lnTo>
                  <a:lnTo>
                    <a:pt x="1774" y="553"/>
                  </a:lnTo>
                  <a:lnTo>
                    <a:pt x="1751" y="539"/>
                  </a:lnTo>
                  <a:lnTo>
                    <a:pt x="1729" y="526"/>
                  </a:lnTo>
                  <a:lnTo>
                    <a:pt x="1707" y="516"/>
                  </a:lnTo>
                  <a:lnTo>
                    <a:pt x="1688" y="509"/>
                  </a:lnTo>
                  <a:lnTo>
                    <a:pt x="1673" y="504"/>
                  </a:lnTo>
                  <a:lnTo>
                    <a:pt x="1656" y="503"/>
                  </a:lnTo>
                  <a:lnTo>
                    <a:pt x="1643" y="502"/>
                  </a:lnTo>
                  <a:lnTo>
                    <a:pt x="1634" y="504"/>
                  </a:lnTo>
                  <a:lnTo>
                    <a:pt x="1627" y="508"/>
                  </a:lnTo>
                  <a:lnTo>
                    <a:pt x="1623" y="514"/>
                  </a:lnTo>
                  <a:lnTo>
                    <a:pt x="1619" y="522"/>
                  </a:lnTo>
                  <a:lnTo>
                    <a:pt x="1616" y="534"/>
                  </a:lnTo>
                  <a:lnTo>
                    <a:pt x="1608" y="551"/>
                  </a:lnTo>
                  <a:lnTo>
                    <a:pt x="1599" y="566"/>
                  </a:lnTo>
                  <a:lnTo>
                    <a:pt x="1591" y="579"/>
                  </a:lnTo>
                  <a:lnTo>
                    <a:pt x="1584" y="591"/>
                  </a:lnTo>
                  <a:lnTo>
                    <a:pt x="1583" y="601"/>
                  </a:lnTo>
                  <a:lnTo>
                    <a:pt x="1586" y="614"/>
                  </a:lnTo>
                  <a:lnTo>
                    <a:pt x="1592" y="630"/>
                  </a:lnTo>
                  <a:lnTo>
                    <a:pt x="1598" y="646"/>
                  </a:lnTo>
                  <a:lnTo>
                    <a:pt x="1606" y="660"/>
                  </a:lnTo>
                  <a:lnTo>
                    <a:pt x="1616" y="672"/>
                  </a:lnTo>
                  <a:lnTo>
                    <a:pt x="1621" y="677"/>
                  </a:lnTo>
                  <a:lnTo>
                    <a:pt x="1630" y="687"/>
                  </a:lnTo>
                  <a:lnTo>
                    <a:pt x="1640" y="699"/>
                  </a:lnTo>
                  <a:lnTo>
                    <a:pt x="1652" y="715"/>
                  </a:lnTo>
                  <a:lnTo>
                    <a:pt x="1665" y="732"/>
                  </a:lnTo>
                  <a:lnTo>
                    <a:pt x="1680" y="751"/>
                  </a:lnTo>
                  <a:lnTo>
                    <a:pt x="1696" y="769"/>
                  </a:lnTo>
                  <a:lnTo>
                    <a:pt x="1711" y="788"/>
                  </a:lnTo>
                  <a:lnTo>
                    <a:pt x="1725" y="806"/>
                  </a:lnTo>
                  <a:lnTo>
                    <a:pt x="1739" y="823"/>
                  </a:lnTo>
                  <a:lnTo>
                    <a:pt x="1751" y="836"/>
                  </a:lnTo>
                  <a:lnTo>
                    <a:pt x="1760" y="847"/>
                  </a:lnTo>
                  <a:lnTo>
                    <a:pt x="1769" y="855"/>
                  </a:lnTo>
                  <a:lnTo>
                    <a:pt x="1777" y="863"/>
                  </a:lnTo>
                  <a:lnTo>
                    <a:pt x="1790" y="874"/>
                  </a:lnTo>
                  <a:lnTo>
                    <a:pt x="1803" y="889"/>
                  </a:lnTo>
                  <a:lnTo>
                    <a:pt x="1819" y="906"/>
                  </a:lnTo>
                  <a:lnTo>
                    <a:pt x="1836" y="927"/>
                  </a:lnTo>
                  <a:lnTo>
                    <a:pt x="1854" y="951"/>
                  </a:lnTo>
                  <a:lnTo>
                    <a:pt x="1870" y="978"/>
                  </a:lnTo>
                  <a:lnTo>
                    <a:pt x="1885" y="1006"/>
                  </a:lnTo>
                  <a:lnTo>
                    <a:pt x="1899" y="1039"/>
                  </a:lnTo>
                  <a:lnTo>
                    <a:pt x="1911" y="1072"/>
                  </a:lnTo>
                  <a:lnTo>
                    <a:pt x="1919" y="1109"/>
                  </a:lnTo>
                  <a:lnTo>
                    <a:pt x="1922" y="1137"/>
                  </a:lnTo>
                  <a:lnTo>
                    <a:pt x="1924" y="1160"/>
                  </a:lnTo>
                  <a:lnTo>
                    <a:pt x="1923" y="1178"/>
                  </a:lnTo>
                  <a:lnTo>
                    <a:pt x="1921" y="1192"/>
                  </a:lnTo>
                  <a:lnTo>
                    <a:pt x="1917" y="1203"/>
                  </a:lnTo>
                  <a:lnTo>
                    <a:pt x="1912" y="1209"/>
                  </a:lnTo>
                  <a:lnTo>
                    <a:pt x="1904" y="1215"/>
                  </a:lnTo>
                  <a:lnTo>
                    <a:pt x="1897" y="1216"/>
                  </a:lnTo>
                  <a:lnTo>
                    <a:pt x="1890" y="1216"/>
                  </a:lnTo>
                  <a:lnTo>
                    <a:pt x="1881" y="1215"/>
                  </a:lnTo>
                  <a:lnTo>
                    <a:pt x="1873" y="1211"/>
                  </a:lnTo>
                  <a:lnTo>
                    <a:pt x="1864" y="1207"/>
                  </a:lnTo>
                  <a:lnTo>
                    <a:pt x="1856" y="1202"/>
                  </a:lnTo>
                  <a:lnTo>
                    <a:pt x="1849" y="1198"/>
                  </a:lnTo>
                  <a:lnTo>
                    <a:pt x="1838" y="1189"/>
                  </a:lnTo>
                  <a:lnTo>
                    <a:pt x="1823" y="1177"/>
                  </a:lnTo>
                  <a:lnTo>
                    <a:pt x="1808" y="1162"/>
                  </a:lnTo>
                  <a:lnTo>
                    <a:pt x="1790" y="1145"/>
                  </a:lnTo>
                  <a:lnTo>
                    <a:pt x="1771" y="1127"/>
                  </a:lnTo>
                  <a:lnTo>
                    <a:pt x="1751" y="1108"/>
                  </a:lnTo>
                  <a:lnTo>
                    <a:pt x="1731" y="1090"/>
                  </a:lnTo>
                  <a:lnTo>
                    <a:pt x="1711" y="1073"/>
                  </a:lnTo>
                  <a:lnTo>
                    <a:pt x="1691" y="1059"/>
                  </a:lnTo>
                  <a:lnTo>
                    <a:pt x="1673" y="1047"/>
                  </a:lnTo>
                  <a:lnTo>
                    <a:pt x="1651" y="1031"/>
                  </a:lnTo>
                  <a:lnTo>
                    <a:pt x="1627" y="1010"/>
                  </a:lnTo>
                  <a:lnTo>
                    <a:pt x="1602" y="986"/>
                  </a:lnTo>
                  <a:lnTo>
                    <a:pt x="1578" y="960"/>
                  </a:lnTo>
                  <a:lnTo>
                    <a:pt x="1555" y="932"/>
                  </a:lnTo>
                  <a:lnTo>
                    <a:pt x="1532" y="906"/>
                  </a:lnTo>
                  <a:lnTo>
                    <a:pt x="1512" y="882"/>
                  </a:lnTo>
                  <a:lnTo>
                    <a:pt x="1494" y="861"/>
                  </a:lnTo>
                  <a:lnTo>
                    <a:pt x="1480" y="844"/>
                  </a:lnTo>
                  <a:lnTo>
                    <a:pt x="1464" y="827"/>
                  </a:lnTo>
                  <a:lnTo>
                    <a:pt x="1447" y="809"/>
                  </a:lnTo>
                  <a:lnTo>
                    <a:pt x="1429" y="790"/>
                  </a:lnTo>
                  <a:lnTo>
                    <a:pt x="1411" y="772"/>
                  </a:lnTo>
                  <a:lnTo>
                    <a:pt x="1394" y="754"/>
                  </a:lnTo>
                  <a:lnTo>
                    <a:pt x="1378" y="739"/>
                  </a:lnTo>
                  <a:lnTo>
                    <a:pt x="1363" y="726"/>
                  </a:lnTo>
                  <a:lnTo>
                    <a:pt x="1350" y="715"/>
                  </a:lnTo>
                  <a:lnTo>
                    <a:pt x="1340" y="708"/>
                  </a:lnTo>
                  <a:lnTo>
                    <a:pt x="1323" y="698"/>
                  </a:lnTo>
                  <a:lnTo>
                    <a:pt x="1301" y="689"/>
                  </a:lnTo>
                  <a:lnTo>
                    <a:pt x="1275" y="678"/>
                  </a:lnTo>
                  <a:lnTo>
                    <a:pt x="1247" y="668"/>
                  </a:lnTo>
                  <a:lnTo>
                    <a:pt x="1221" y="656"/>
                  </a:lnTo>
                  <a:lnTo>
                    <a:pt x="1198" y="645"/>
                  </a:lnTo>
                  <a:lnTo>
                    <a:pt x="1183" y="636"/>
                  </a:lnTo>
                  <a:lnTo>
                    <a:pt x="1165" y="626"/>
                  </a:lnTo>
                  <a:lnTo>
                    <a:pt x="1145" y="614"/>
                  </a:lnTo>
                  <a:lnTo>
                    <a:pt x="1124" y="600"/>
                  </a:lnTo>
                  <a:lnTo>
                    <a:pt x="1102" y="587"/>
                  </a:lnTo>
                  <a:lnTo>
                    <a:pt x="1080" y="573"/>
                  </a:lnTo>
                  <a:lnTo>
                    <a:pt x="1060" y="560"/>
                  </a:lnTo>
                  <a:lnTo>
                    <a:pt x="1042" y="548"/>
                  </a:lnTo>
                  <a:lnTo>
                    <a:pt x="1026" y="538"/>
                  </a:lnTo>
                  <a:lnTo>
                    <a:pt x="1014" y="530"/>
                  </a:lnTo>
                  <a:lnTo>
                    <a:pt x="1003" y="523"/>
                  </a:lnTo>
                  <a:lnTo>
                    <a:pt x="988" y="516"/>
                  </a:lnTo>
                  <a:lnTo>
                    <a:pt x="972" y="510"/>
                  </a:lnTo>
                  <a:lnTo>
                    <a:pt x="955" y="504"/>
                  </a:lnTo>
                  <a:lnTo>
                    <a:pt x="939" y="499"/>
                  </a:lnTo>
                  <a:lnTo>
                    <a:pt x="924" y="495"/>
                  </a:lnTo>
                  <a:lnTo>
                    <a:pt x="912" y="492"/>
                  </a:lnTo>
                  <a:lnTo>
                    <a:pt x="905" y="491"/>
                  </a:lnTo>
                  <a:lnTo>
                    <a:pt x="902" y="490"/>
                  </a:lnTo>
                  <a:lnTo>
                    <a:pt x="900" y="492"/>
                  </a:lnTo>
                  <a:lnTo>
                    <a:pt x="894" y="498"/>
                  </a:lnTo>
                  <a:lnTo>
                    <a:pt x="886" y="509"/>
                  </a:lnTo>
                  <a:lnTo>
                    <a:pt x="874" y="522"/>
                  </a:lnTo>
                  <a:lnTo>
                    <a:pt x="860" y="539"/>
                  </a:lnTo>
                  <a:lnTo>
                    <a:pt x="843" y="560"/>
                  </a:lnTo>
                  <a:lnTo>
                    <a:pt x="823" y="583"/>
                  </a:lnTo>
                  <a:lnTo>
                    <a:pt x="802" y="609"/>
                  </a:lnTo>
                  <a:lnTo>
                    <a:pt x="778" y="636"/>
                  </a:lnTo>
                  <a:lnTo>
                    <a:pt x="754" y="667"/>
                  </a:lnTo>
                  <a:lnTo>
                    <a:pt x="728" y="697"/>
                  </a:lnTo>
                  <a:lnTo>
                    <a:pt x="700" y="731"/>
                  </a:lnTo>
                  <a:lnTo>
                    <a:pt x="673" y="765"/>
                  </a:lnTo>
                  <a:lnTo>
                    <a:pt x="645" y="798"/>
                  </a:lnTo>
                  <a:lnTo>
                    <a:pt x="615" y="834"/>
                  </a:lnTo>
                  <a:lnTo>
                    <a:pt x="587" y="869"/>
                  </a:lnTo>
                  <a:lnTo>
                    <a:pt x="558" y="905"/>
                  </a:lnTo>
                  <a:lnTo>
                    <a:pt x="530" y="940"/>
                  </a:lnTo>
                  <a:lnTo>
                    <a:pt x="509" y="966"/>
                  </a:lnTo>
                  <a:lnTo>
                    <a:pt x="485" y="994"/>
                  </a:lnTo>
                  <a:lnTo>
                    <a:pt x="459" y="1025"/>
                  </a:lnTo>
                  <a:lnTo>
                    <a:pt x="433" y="1055"/>
                  </a:lnTo>
                  <a:lnTo>
                    <a:pt x="406" y="1088"/>
                  </a:lnTo>
                  <a:lnTo>
                    <a:pt x="377" y="1121"/>
                  </a:lnTo>
                  <a:lnTo>
                    <a:pt x="348" y="1155"/>
                  </a:lnTo>
                  <a:lnTo>
                    <a:pt x="318" y="1188"/>
                  </a:lnTo>
                  <a:lnTo>
                    <a:pt x="289" y="1222"/>
                  </a:lnTo>
                  <a:lnTo>
                    <a:pt x="260" y="1256"/>
                  </a:lnTo>
                  <a:lnTo>
                    <a:pt x="231" y="1288"/>
                  </a:lnTo>
                  <a:lnTo>
                    <a:pt x="202" y="1320"/>
                  </a:lnTo>
                  <a:lnTo>
                    <a:pt x="175" y="1350"/>
                  </a:lnTo>
                  <a:lnTo>
                    <a:pt x="149" y="1380"/>
                  </a:lnTo>
                  <a:lnTo>
                    <a:pt x="123" y="1407"/>
                  </a:lnTo>
                  <a:lnTo>
                    <a:pt x="100" y="1434"/>
                  </a:lnTo>
                  <a:lnTo>
                    <a:pt x="79" y="1458"/>
                  </a:lnTo>
                  <a:lnTo>
                    <a:pt x="59" y="1479"/>
                  </a:lnTo>
                  <a:lnTo>
                    <a:pt x="42" y="1498"/>
                  </a:lnTo>
                  <a:lnTo>
                    <a:pt x="27" y="1515"/>
                  </a:lnTo>
                  <a:lnTo>
                    <a:pt x="16" y="1528"/>
                  </a:lnTo>
                  <a:lnTo>
                    <a:pt x="7" y="1537"/>
                  </a:lnTo>
                  <a:lnTo>
                    <a:pt x="2" y="1543"/>
                  </a:lnTo>
                  <a:lnTo>
                    <a:pt x="0" y="1544"/>
                  </a:lnTo>
                  <a:lnTo>
                    <a:pt x="0" y="573"/>
                  </a:lnTo>
                  <a:lnTo>
                    <a:pt x="2" y="572"/>
                  </a:lnTo>
                  <a:lnTo>
                    <a:pt x="8" y="567"/>
                  </a:lnTo>
                  <a:lnTo>
                    <a:pt x="20" y="559"/>
                  </a:lnTo>
                  <a:lnTo>
                    <a:pt x="34" y="550"/>
                  </a:lnTo>
                  <a:lnTo>
                    <a:pt x="52" y="537"/>
                  </a:lnTo>
                  <a:lnTo>
                    <a:pt x="74" y="522"/>
                  </a:lnTo>
                  <a:lnTo>
                    <a:pt x="97" y="505"/>
                  </a:lnTo>
                  <a:lnTo>
                    <a:pt x="124" y="488"/>
                  </a:lnTo>
                  <a:lnTo>
                    <a:pt x="153" y="468"/>
                  </a:lnTo>
                  <a:lnTo>
                    <a:pt x="183" y="445"/>
                  </a:lnTo>
                  <a:lnTo>
                    <a:pt x="216" y="423"/>
                  </a:lnTo>
                  <a:lnTo>
                    <a:pt x="251" y="400"/>
                  </a:lnTo>
                  <a:lnTo>
                    <a:pt x="285" y="376"/>
                  </a:lnTo>
                  <a:lnTo>
                    <a:pt x="321" y="352"/>
                  </a:lnTo>
                  <a:lnTo>
                    <a:pt x="358" y="326"/>
                  </a:lnTo>
                  <a:lnTo>
                    <a:pt x="395" y="301"/>
                  </a:lnTo>
                  <a:lnTo>
                    <a:pt x="432" y="276"/>
                  </a:lnTo>
                  <a:lnTo>
                    <a:pt x="468" y="252"/>
                  </a:lnTo>
                  <a:lnTo>
                    <a:pt x="503" y="227"/>
                  </a:lnTo>
                  <a:lnTo>
                    <a:pt x="538" y="204"/>
                  </a:lnTo>
                  <a:lnTo>
                    <a:pt x="572" y="182"/>
                  </a:lnTo>
                  <a:lnTo>
                    <a:pt x="604" y="160"/>
                  </a:lnTo>
                  <a:lnTo>
                    <a:pt x="633" y="140"/>
                  </a:lnTo>
                  <a:lnTo>
                    <a:pt x="661" y="122"/>
                  </a:lnTo>
                  <a:lnTo>
                    <a:pt x="687" y="105"/>
                  </a:lnTo>
                  <a:lnTo>
                    <a:pt x="710" y="91"/>
                  </a:lnTo>
                  <a:lnTo>
                    <a:pt x="729" y="79"/>
                  </a:lnTo>
                  <a:lnTo>
                    <a:pt x="746" y="68"/>
                  </a:lnTo>
                  <a:lnTo>
                    <a:pt x="786" y="47"/>
                  </a:lnTo>
                  <a:lnTo>
                    <a:pt x="825" y="31"/>
                  </a:lnTo>
                  <a:lnTo>
                    <a:pt x="863" y="21"/>
                  </a:lnTo>
                  <a:lnTo>
                    <a:pt x="897" y="13"/>
                  </a:lnTo>
                  <a:lnTo>
                    <a:pt x="931" y="10"/>
                  </a:lnTo>
                  <a:lnTo>
                    <a:pt x="962" y="8"/>
                  </a:lnTo>
                  <a:lnTo>
                    <a:pt x="990" y="9"/>
                  </a:lnTo>
                  <a:lnTo>
                    <a:pt x="1014" y="10"/>
                  </a:lnTo>
                  <a:lnTo>
                    <a:pt x="1035" y="12"/>
                  </a:lnTo>
                  <a:lnTo>
                    <a:pt x="1052" y="13"/>
                  </a:lnTo>
                  <a:lnTo>
                    <a:pt x="1077" y="12"/>
                  </a:lnTo>
                  <a:lnTo>
                    <a:pt x="1104" y="10"/>
                  </a:lnTo>
                  <a:lnTo>
                    <a:pt x="1137" y="6"/>
                  </a:lnTo>
                  <a:lnTo>
                    <a:pt x="1173" y="3"/>
                  </a:lnTo>
                  <a:lnTo>
                    <a:pt x="1214" y="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6461127" y="2741940"/>
            <a:ext cx="5012437" cy="65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61126" y="3462964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0" y="0"/>
            <a:ext cx="4599296" cy="6858000"/>
          </a:xfrm>
          <a:custGeom>
            <a:avLst/>
            <a:gdLst>
              <a:gd name="T0" fmla="*/ 728 w 1165"/>
              <a:gd name="T1" fmla="*/ 652 h 1643"/>
              <a:gd name="T2" fmla="*/ 874 w 1165"/>
              <a:gd name="T3" fmla="*/ 689 h 1643"/>
              <a:gd name="T4" fmla="*/ 898 w 1165"/>
              <a:gd name="T5" fmla="*/ 643 h 1643"/>
              <a:gd name="T6" fmla="*/ 806 w 1165"/>
              <a:gd name="T7" fmla="*/ 352 h 1643"/>
              <a:gd name="T8" fmla="*/ 1085 w 1165"/>
              <a:gd name="T9" fmla="*/ 1005 h 1643"/>
              <a:gd name="T10" fmla="*/ 1058 w 1165"/>
              <a:gd name="T11" fmla="*/ 1047 h 1643"/>
              <a:gd name="T12" fmla="*/ 1048 w 1165"/>
              <a:gd name="T13" fmla="*/ 924 h 1643"/>
              <a:gd name="T14" fmla="*/ 982 w 1165"/>
              <a:gd name="T15" fmla="*/ 1002 h 1643"/>
              <a:gd name="T16" fmla="*/ 895 w 1165"/>
              <a:gd name="T17" fmla="*/ 947 h 1643"/>
              <a:gd name="T18" fmla="*/ 793 w 1165"/>
              <a:gd name="T19" fmla="*/ 1083 h 1643"/>
              <a:gd name="T20" fmla="*/ 754 w 1165"/>
              <a:gd name="T21" fmla="*/ 1236 h 1643"/>
              <a:gd name="T22" fmla="*/ 775 w 1165"/>
              <a:gd name="T23" fmla="*/ 1349 h 1643"/>
              <a:gd name="T24" fmla="*/ 815 w 1165"/>
              <a:gd name="T25" fmla="*/ 1643 h 1643"/>
              <a:gd name="T26" fmla="*/ 840 w 1165"/>
              <a:gd name="T27" fmla="*/ 65 h 1643"/>
              <a:gd name="T28" fmla="*/ 915 w 1165"/>
              <a:gd name="T29" fmla="*/ 586 h 1643"/>
              <a:gd name="T30" fmla="*/ 1008 w 1165"/>
              <a:gd name="T31" fmla="*/ 562 h 1643"/>
              <a:gd name="T32" fmla="*/ 1057 w 1165"/>
              <a:gd name="T33" fmla="*/ 466 h 1643"/>
              <a:gd name="T34" fmla="*/ 1084 w 1165"/>
              <a:gd name="T35" fmla="*/ 559 h 1643"/>
              <a:gd name="T36" fmla="*/ 1118 w 1165"/>
              <a:gd name="T37" fmla="*/ 815 h 1643"/>
              <a:gd name="T38" fmla="*/ 1082 w 1165"/>
              <a:gd name="T39" fmla="*/ 920 h 1643"/>
              <a:gd name="T40" fmla="*/ 1066 w 1165"/>
              <a:gd name="T41" fmla="*/ 905 h 1643"/>
              <a:gd name="T42" fmla="*/ 1056 w 1165"/>
              <a:gd name="T43" fmla="*/ 915 h 1643"/>
              <a:gd name="T44" fmla="*/ 1056 w 1165"/>
              <a:gd name="T45" fmla="*/ 914 h 1643"/>
              <a:gd name="T46" fmla="*/ 1058 w 1165"/>
              <a:gd name="T47" fmla="*/ 913 h 1643"/>
              <a:gd name="T48" fmla="*/ 1058 w 1165"/>
              <a:gd name="T49" fmla="*/ 912 h 1643"/>
              <a:gd name="T50" fmla="*/ 1059 w 1165"/>
              <a:gd name="T51" fmla="*/ 912 h 1643"/>
              <a:gd name="T52" fmla="*/ 1059 w 1165"/>
              <a:gd name="T53" fmla="*/ 911 h 1643"/>
              <a:gd name="T54" fmla="*/ 1060 w 1165"/>
              <a:gd name="T55" fmla="*/ 911 h 1643"/>
              <a:gd name="T56" fmla="*/ 1061 w 1165"/>
              <a:gd name="T57" fmla="*/ 910 h 1643"/>
              <a:gd name="T58" fmla="*/ 1062 w 1165"/>
              <a:gd name="T59" fmla="*/ 909 h 1643"/>
              <a:gd name="T60" fmla="*/ 1062 w 1165"/>
              <a:gd name="T61" fmla="*/ 909 h 1643"/>
              <a:gd name="T62" fmla="*/ 1064 w 1165"/>
              <a:gd name="T63" fmla="*/ 908 h 1643"/>
              <a:gd name="T64" fmla="*/ 1064 w 1165"/>
              <a:gd name="T65" fmla="*/ 907 h 1643"/>
              <a:gd name="T66" fmla="*/ 1065 w 1165"/>
              <a:gd name="T67" fmla="*/ 906 h 1643"/>
              <a:gd name="T68" fmla="*/ 1070 w 1165"/>
              <a:gd name="T69" fmla="*/ 1020 h 1643"/>
              <a:gd name="T70" fmla="*/ 1070 w 1165"/>
              <a:gd name="T71" fmla="*/ 995 h 1643"/>
              <a:gd name="T72" fmla="*/ 1078 w 1165"/>
              <a:gd name="T73" fmla="*/ 936 h 1643"/>
              <a:gd name="T74" fmla="*/ 1045 w 1165"/>
              <a:gd name="T75" fmla="*/ 943 h 1643"/>
              <a:gd name="T76" fmla="*/ 1012 w 1165"/>
              <a:gd name="T77" fmla="*/ 991 h 1643"/>
              <a:gd name="T78" fmla="*/ 997 w 1165"/>
              <a:gd name="T79" fmla="*/ 982 h 1643"/>
              <a:gd name="T80" fmla="*/ 987 w 1165"/>
              <a:gd name="T81" fmla="*/ 965 h 1643"/>
              <a:gd name="T82" fmla="*/ 969 w 1165"/>
              <a:gd name="T83" fmla="*/ 959 h 1643"/>
              <a:gd name="T84" fmla="*/ 967 w 1165"/>
              <a:gd name="T85" fmla="*/ 966 h 1643"/>
              <a:gd name="T86" fmla="*/ 944 w 1165"/>
              <a:gd name="T87" fmla="*/ 682 h 1643"/>
              <a:gd name="T88" fmla="*/ 960 w 1165"/>
              <a:gd name="T89" fmla="*/ 664 h 1643"/>
              <a:gd name="T90" fmla="*/ 923 w 1165"/>
              <a:gd name="T91" fmla="*/ 590 h 1643"/>
              <a:gd name="T92" fmla="*/ 700 w 1165"/>
              <a:gd name="T93" fmla="*/ 723 h 1643"/>
              <a:gd name="T94" fmla="*/ 624 w 1165"/>
              <a:gd name="T95" fmla="*/ 852 h 1643"/>
              <a:gd name="T96" fmla="*/ 649 w 1165"/>
              <a:gd name="T97" fmla="*/ 1130 h 1643"/>
              <a:gd name="T98" fmla="*/ 830 w 1165"/>
              <a:gd name="T99" fmla="*/ 790 h 1643"/>
              <a:gd name="T100" fmla="*/ 737 w 1165"/>
              <a:gd name="T101" fmla="*/ 887 h 1643"/>
              <a:gd name="T102" fmla="*/ 649 w 1165"/>
              <a:gd name="T103" fmla="*/ 1130 h 1643"/>
              <a:gd name="T104" fmla="*/ 699 w 1165"/>
              <a:gd name="T105" fmla="*/ 636 h 1643"/>
              <a:gd name="T106" fmla="*/ 747 w 1165"/>
              <a:gd name="T107" fmla="*/ 535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5" h="1643">
                <a:moveTo>
                  <a:pt x="806" y="352"/>
                </a:moveTo>
                <a:cubicBezTo>
                  <a:pt x="798" y="379"/>
                  <a:pt x="801" y="410"/>
                  <a:pt x="808" y="435"/>
                </a:cubicBezTo>
                <a:cubicBezTo>
                  <a:pt x="819" y="473"/>
                  <a:pt x="786" y="500"/>
                  <a:pt x="760" y="523"/>
                </a:cubicBezTo>
                <a:cubicBezTo>
                  <a:pt x="728" y="652"/>
                  <a:pt x="728" y="652"/>
                  <a:pt x="728" y="652"/>
                </a:cubicBezTo>
                <a:cubicBezTo>
                  <a:pt x="757" y="658"/>
                  <a:pt x="780" y="664"/>
                  <a:pt x="804" y="682"/>
                </a:cubicBezTo>
                <a:cubicBezTo>
                  <a:pt x="809" y="685"/>
                  <a:pt x="818" y="689"/>
                  <a:pt x="824" y="692"/>
                </a:cubicBezTo>
                <a:cubicBezTo>
                  <a:pt x="832" y="695"/>
                  <a:pt x="837" y="697"/>
                  <a:pt x="844" y="696"/>
                </a:cubicBezTo>
                <a:cubicBezTo>
                  <a:pt x="855" y="696"/>
                  <a:pt x="863" y="690"/>
                  <a:pt x="874" y="689"/>
                </a:cubicBezTo>
                <a:cubicBezTo>
                  <a:pt x="889" y="687"/>
                  <a:pt x="907" y="691"/>
                  <a:pt x="924" y="690"/>
                </a:cubicBezTo>
                <a:cubicBezTo>
                  <a:pt x="925" y="689"/>
                  <a:pt x="926" y="689"/>
                  <a:pt x="927" y="689"/>
                </a:cubicBezTo>
                <a:cubicBezTo>
                  <a:pt x="926" y="652"/>
                  <a:pt x="926" y="652"/>
                  <a:pt x="926" y="652"/>
                </a:cubicBezTo>
                <a:cubicBezTo>
                  <a:pt x="916" y="648"/>
                  <a:pt x="904" y="650"/>
                  <a:pt x="898" y="643"/>
                </a:cubicBezTo>
                <a:cubicBezTo>
                  <a:pt x="891" y="635"/>
                  <a:pt x="893" y="620"/>
                  <a:pt x="893" y="608"/>
                </a:cubicBezTo>
                <a:cubicBezTo>
                  <a:pt x="893" y="601"/>
                  <a:pt x="900" y="595"/>
                  <a:pt x="909" y="592"/>
                </a:cubicBezTo>
                <a:cubicBezTo>
                  <a:pt x="811" y="317"/>
                  <a:pt x="811" y="317"/>
                  <a:pt x="811" y="317"/>
                </a:cubicBezTo>
                <a:cubicBezTo>
                  <a:pt x="808" y="328"/>
                  <a:pt x="806" y="340"/>
                  <a:pt x="806" y="352"/>
                </a:cubicBezTo>
                <a:close/>
                <a:moveTo>
                  <a:pt x="1075" y="897"/>
                </a:moveTo>
                <a:cubicBezTo>
                  <a:pt x="1073" y="912"/>
                  <a:pt x="1064" y="914"/>
                  <a:pt x="1078" y="925"/>
                </a:cubicBezTo>
                <a:cubicBezTo>
                  <a:pt x="1098" y="942"/>
                  <a:pt x="1067" y="948"/>
                  <a:pt x="1067" y="957"/>
                </a:cubicBezTo>
                <a:cubicBezTo>
                  <a:pt x="1067" y="981"/>
                  <a:pt x="1079" y="986"/>
                  <a:pt x="1085" y="1005"/>
                </a:cubicBezTo>
                <a:cubicBezTo>
                  <a:pt x="1090" y="1024"/>
                  <a:pt x="1073" y="1024"/>
                  <a:pt x="1073" y="1034"/>
                </a:cubicBezTo>
                <a:cubicBezTo>
                  <a:pt x="1073" y="1061"/>
                  <a:pt x="1081" y="1091"/>
                  <a:pt x="1082" y="1120"/>
                </a:cubicBezTo>
                <a:cubicBezTo>
                  <a:pt x="1083" y="1174"/>
                  <a:pt x="1068" y="1188"/>
                  <a:pt x="1059" y="1156"/>
                </a:cubicBezTo>
                <a:cubicBezTo>
                  <a:pt x="1048" y="1116"/>
                  <a:pt x="1055" y="1085"/>
                  <a:pt x="1058" y="1047"/>
                </a:cubicBezTo>
                <a:cubicBezTo>
                  <a:pt x="1059" y="1030"/>
                  <a:pt x="1062" y="952"/>
                  <a:pt x="1045" y="950"/>
                </a:cubicBezTo>
                <a:cubicBezTo>
                  <a:pt x="1028" y="947"/>
                  <a:pt x="1035" y="936"/>
                  <a:pt x="1043" y="931"/>
                </a:cubicBezTo>
                <a:cubicBezTo>
                  <a:pt x="1044" y="930"/>
                  <a:pt x="1048" y="929"/>
                  <a:pt x="1048" y="927"/>
                </a:cubicBezTo>
                <a:cubicBezTo>
                  <a:pt x="1048" y="924"/>
                  <a:pt x="1048" y="924"/>
                  <a:pt x="1048" y="924"/>
                </a:cubicBezTo>
                <a:cubicBezTo>
                  <a:pt x="1048" y="924"/>
                  <a:pt x="1048" y="923"/>
                  <a:pt x="1048" y="921"/>
                </a:cubicBezTo>
                <a:cubicBezTo>
                  <a:pt x="1038" y="929"/>
                  <a:pt x="1027" y="935"/>
                  <a:pt x="1015" y="941"/>
                </a:cubicBezTo>
                <a:cubicBezTo>
                  <a:pt x="1018" y="945"/>
                  <a:pt x="1021" y="950"/>
                  <a:pt x="1023" y="955"/>
                </a:cubicBezTo>
                <a:cubicBezTo>
                  <a:pt x="1034" y="992"/>
                  <a:pt x="1023" y="1012"/>
                  <a:pt x="982" y="1002"/>
                </a:cubicBezTo>
                <a:cubicBezTo>
                  <a:pt x="963" y="997"/>
                  <a:pt x="956" y="972"/>
                  <a:pt x="955" y="953"/>
                </a:cubicBezTo>
                <a:cubicBezTo>
                  <a:pt x="950" y="952"/>
                  <a:pt x="945" y="951"/>
                  <a:pt x="940" y="949"/>
                </a:cubicBezTo>
                <a:cubicBezTo>
                  <a:pt x="920" y="941"/>
                  <a:pt x="923" y="937"/>
                  <a:pt x="915" y="937"/>
                </a:cubicBezTo>
                <a:cubicBezTo>
                  <a:pt x="908" y="936"/>
                  <a:pt x="900" y="947"/>
                  <a:pt x="895" y="947"/>
                </a:cubicBezTo>
                <a:cubicBezTo>
                  <a:pt x="882" y="947"/>
                  <a:pt x="843" y="949"/>
                  <a:pt x="813" y="952"/>
                </a:cubicBezTo>
                <a:cubicBezTo>
                  <a:pt x="803" y="952"/>
                  <a:pt x="788" y="949"/>
                  <a:pt x="785" y="952"/>
                </a:cubicBezTo>
                <a:cubicBezTo>
                  <a:pt x="784" y="954"/>
                  <a:pt x="787" y="977"/>
                  <a:pt x="788" y="980"/>
                </a:cubicBezTo>
                <a:cubicBezTo>
                  <a:pt x="795" y="994"/>
                  <a:pt x="814" y="1035"/>
                  <a:pt x="793" y="1083"/>
                </a:cubicBezTo>
                <a:cubicBezTo>
                  <a:pt x="780" y="1112"/>
                  <a:pt x="788" y="1158"/>
                  <a:pt x="794" y="1195"/>
                </a:cubicBezTo>
                <a:cubicBezTo>
                  <a:pt x="796" y="1206"/>
                  <a:pt x="802" y="1214"/>
                  <a:pt x="801" y="1227"/>
                </a:cubicBezTo>
                <a:cubicBezTo>
                  <a:pt x="801" y="1234"/>
                  <a:pt x="798" y="1244"/>
                  <a:pt x="785" y="1244"/>
                </a:cubicBezTo>
                <a:cubicBezTo>
                  <a:pt x="776" y="1244"/>
                  <a:pt x="763" y="1245"/>
                  <a:pt x="754" y="1236"/>
                </a:cubicBezTo>
                <a:cubicBezTo>
                  <a:pt x="747" y="1227"/>
                  <a:pt x="721" y="1229"/>
                  <a:pt x="703" y="1229"/>
                </a:cubicBezTo>
                <a:cubicBezTo>
                  <a:pt x="711" y="1240"/>
                  <a:pt x="720" y="1249"/>
                  <a:pt x="728" y="1252"/>
                </a:cubicBezTo>
                <a:cubicBezTo>
                  <a:pt x="754" y="1263"/>
                  <a:pt x="750" y="1288"/>
                  <a:pt x="760" y="1309"/>
                </a:cubicBezTo>
                <a:cubicBezTo>
                  <a:pt x="765" y="1321"/>
                  <a:pt x="773" y="1335"/>
                  <a:pt x="775" y="1349"/>
                </a:cubicBezTo>
                <a:cubicBezTo>
                  <a:pt x="776" y="1353"/>
                  <a:pt x="777" y="1375"/>
                  <a:pt x="782" y="1375"/>
                </a:cubicBezTo>
                <a:cubicBezTo>
                  <a:pt x="802" y="1398"/>
                  <a:pt x="790" y="1436"/>
                  <a:pt x="806" y="1451"/>
                </a:cubicBezTo>
                <a:cubicBezTo>
                  <a:pt x="835" y="1481"/>
                  <a:pt x="850" y="1527"/>
                  <a:pt x="850" y="1572"/>
                </a:cubicBezTo>
                <a:cubicBezTo>
                  <a:pt x="850" y="1597"/>
                  <a:pt x="833" y="1622"/>
                  <a:pt x="815" y="1643"/>
                </a:cubicBezTo>
                <a:cubicBezTo>
                  <a:pt x="0" y="1643"/>
                  <a:pt x="0" y="1643"/>
                  <a:pt x="0" y="1643"/>
                </a:cubicBezTo>
                <a:cubicBezTo>
                  <a:pt x="0" y="0"/>
                  <a:pt x="0" y="0"/>
                  <a:pt x="0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856" y="29"/>
                  <a:pt x="827" y="32"/>
                  <a:pt x="840" y="65"/>
                </a:cubicBezTo>
                <a:cubicBezTo>
                  <a:pt x="851" y="94"/>
                  <a:pt x="829" y="120"/>
                  <a:pt x="817" y="145"/>
                </a:cubicBezTo>
                <a:cubicBezTo>
                  <a:pt x="806" y="166"/>
                  <a:pt x="824" y="180"/>
                  <a:pt x="830" y="199"/>
                </a:cubicBezTo>
                <a:cubicBezTo>
                  <a:pt x="841" y="240"/>
                  <a:pt x="825" y="272"/>
                  <a:pt x="815" y="305"/>
                </a:cubicBezTo>
                <a:cubicBezTo>
                  <a:pt x="915" y="586"/>
                  <a:pt x="915" y="586"/>
                  <a:pt x="915" y="586"/>
                </a:cubicBezTo>
                <a:cubicBezTo>
                  <a:pt x="950" y="573"/>
                  <a:pt x="975" y="584"/>
                  <a:pt x="979" y="622"/>
                </a:cubicBezTo>
                <a:cubicBezTo>
                  <a:pt x="999" y="621"/>
                  <a:pt x="1014" y="622"/>
                  <a:pt x="1019" y="618"/>
                </a:cubicBezTo>
                <a:cubicBezTo>
                  <a:pt x="1024" y="615"/>
                  <a:pt x="1025" y="599"/>
                  <a:pt x="1019" y="585"/>
                </a:cubicBezTo>
                <a:cubicBezTo>
                  <a:pt x="1016" y="581"/>
                  <a:pt x="1013" y="577"/>
                  <a:pt x="1008" y="562"/>
                </a:cubicBezTo>
                <a:cubicBezTo>
                  <a:pt x="1006" y="556"/>
                  <a:pt x="993" y="562"/>
                  <a:pt x="991" y="545"/>
                </a:cubicBezTo>
                <a:cubicBezTo>
                  <a:pt x="991" y="542"/>
                  <a:pt x="997" y="541"/>
                  <a:pt x="997" y="537"/>
                </a:cubicBezTo>
                <a:cubicBezTo>
                  <a:pt x="994" y="524"/>
                  <a:pt x="995" y="506"/>
                  <a:pt x="999" y="494"/>
                </a:cubicBezTo>
                <a:cubicBezTo>
                  <a:pt x="1005" y="474"/>
                  <a:pt x="1033" y="456"/>
                  <a:pt x="1057" y="466"/>
                </a:cubicBezTo>
                <a:cubicBezTo>
                  <a:pt x="1076" y="474"/>
                  <a:pt x="1091" y="489"/>
                  <a:pt x="1094" y="508"/>
                </a:cubicBezTo>
                <a:cubicBezTo>
                  <a:pt x="1096" y="516"/>
                  <a:pt x="1092" y="529"/>
                  <a:pt x="1096" y="533"/>
                </a:cubicBezTo>
                <a:cubicBezTo>
                  <a:pt x="1099" y="536"/>
                  <a:pt x="1097" y="543"/>
                  <a:pt x="1097" y="547"/>
                </a:cubicBezTo>
                <a:cubicBezTo>
                  <a:pt x="1095" y="555"/>
                  <a:pt x="1088" y="557"/>
                  <a:pt x="1084" y="559"/>
                </a:cubicBezTo>
                <a:cubicBezTo>
                  <a:pt x="1079" y="561"/>
                  <a:pt x="1079" y="565"/>
                  <a:pt x="1081" y="570"/>
                </a:cubicBezTo>
                <a:cubicBezTo>
                  <a:pt x="1083" y="576"/>
                  <a:pt x="1106" y="569"/>
                  <a:pt x="1115" y="574"/>
                </a:cubicBezTo>
                <a:cubicBezTo>
                  <a:pt x="1164" y="606"/>
                  <a:pt x="1143" y="669"/>
                  <a:pt x="1140" y="722"/>
                </a:cubicBezTo>
                <a:cubicBezTo>
                  <a:pt x="1139" y="740"/>
                  <a:pt x="1130" y="805"/>
                  <a:pt x="1118" y="815"/>
                </a:cubicBezTo>
                <a:cubicBezTo>
                  <a:pt x="1100" y="830"/>
                  <a:pt x="1165" y="806"/>
                  <a:pt x="1160" y="847"/>
                </a:cubicBezTo>
                <a:cubicBezTo>
                  <a:pt x="1160" y="852"/>
                  <a:pt x="1150" y="895"/>
                  <a:pt x="1146" y="906"/>
                </a:cubicBezTo>
                <a:cubicBezTo>
                  <a:pt x="1140" y="924"/>
                  <a:pt x="1125" y="939"/>
                  <a:pt x="1111" y="942"/>
                </a:cubicBezTo>
                <a:cubicBezTo>
                  <a:pt x="1098" y="945"/>
                  <a:pt x="1083" y="930"/>
                  <a:pt x="1082" y="920"/>
                </a:cubicBezTo>
                <a:cubicBezTo>
                  <a:pt x="1079" y="896"/>
                  <a:pt x="1111" y="859"/>
                  <a:pt x="1109" y="848"/>
                </a:cubicBezTo>
                <a:cubicBezTo>
                  <a:pt x="1108" y="834"/>
                  <a:pt x="1087" y="882"/>
                  <a:pt x="1085" y="885"/>
                </a:cubicBezTo>
                <a:cubicBezTo>
                  <a:pt x="1082" y="889"/>
                  <a:pt x="1078" y="893"/>
                  <a:pt x="1075" y="897"/>
                </a:cubicBezTo>
                <a:close/>
                <a:moveTo>
                  <a:pt x="1066" y="905"/>
                </a:moveTo>
                <a:cubicBezTo>
                  <a:pt x="1066" y="909"/>
                  <a:pt x="1066" y="909"/>
                  <a:pt x="1066" y="909"/>
                </a:cubicBezTo>
                <a:cubicBezTo>
                  <a:pt x="1060" y="918"/>
                  <a:pt x="1060" y="918"/>
                  <a:pt x="1060" y="918"/>
                </a:cubicBezTo>
                <a:cubicBezTo>
                  <a:pt x="1060" y="919"/>
                  <a:pt x="1055" y="915"/>
                  <a:pt x="1056" y="915"/>
                </a:cubicBezTo>
                <a:cubicBezTo>
                  <a:pt x="1056" y="915"/>
                  <a:pt x="1056" y="915"/>
                  <a:pt x="1056" y="915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7" y="914"/>
                  <a:pt x="1057" y="914"/>
                  <a:pt x="1057" y="914"/>
                </a:cubicBezTo>
                <a:cubicBezTo>
                  <a:pt x="1057" y="914"/>
                  <a:pt x="1057" y="914"/>
                  <a:pt x="1057" y="914"/>
                </a:cubicBezTo>
                <a:cubicBezTo>
                  <a:pt x="1057" y="913"/>
                  <a:pt x="1057" y="913"/>
                  <a:pt x="1057" y="913"/>
                </a:cubicBezTo>
                <a:cubicBezTo>
                  <a:pt x="1058" y="913"/>
                  <a:pt x="1058" y="913"/>
                  <a:pt x="1058" y="913"/>
                </a:cubicBezTo>
                <a:cubicBezTo>
                  <a:pt x="1058" y="913"/>
                  <a:pt x="1058" y="913"/>
                  <a:pt x="1058" y="913"/>
                </a:cubicBezTo>
                <a:cubicBezTo>
                  <a:pt x="1058" y="912"/>
                  <a:pt x="1058" y="912"/>
                  <a:pt x="1058" y="912"/>
                </a:cubicBezTo>
                <a:cubicBezTo>
                  <a:pt x="1058" y="912"/>
                  <a:pt x="1058" y="912"/>
                  <a:pt x="1058" y="912"/>
                </a:cubicBezTo>
                <a:cubicBezTo>
                  <a:pt x="1058" y="912"/>
                  <a:pt x="1058" y="912"/>
                  <a:pt x="1058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1"/>
                  <a:pt x="1059" y="911"/>
                  <a:pt x="1059" y="911"/>
                </a:cubicBezTo>
                <a:cubicBezTo>
                  <a:pt x="1059" y="911"/>
                  <a:pt x="1059" y="911"/>
                  <a:pt x="1059" y="911"/>
                </a:cubicBezTo>
                <a:cubicBezTo>
                  <a:pt x="1059" y="911"/>
                  <a:pt x="1059" y="911"/>
                  <a:pt x="1059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2" y="910"/>
                  <a:pt x="1062" y="910"/>
                  <a:pt x="1062" y="910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3" y="908"/>
                  <a:pt x="1063" y="908"/>
                  <a:pt x="1063" y="908"/>
                </a:cubicBezTo>
                <a:cubicBezTo>
                  <a:pt x="1063" y="908"/>
                  <a:pt x="1063" y="908"/>
                  <a:pt x="1063" y="908"/>
                </a:cubicBezTo>
                <a:cubicBezTo>
                  <a:pt x="1063" y="908"/>
                  <a:pt x="1063" y="908"/>
                  <a:pt x="1063" y="908"/>
                </a:cubicBezTo>
                <a:cubicBezTo>
                  <a:pt x="1064" y="908"/>
                  <a:pt x="1064" y="908"/>
                  <a:pt x="1064" y="908"/>
                </a:cubicBezTo>
                <a:cubicBezTo>
                  <a:pt x="1064" y="908"/>
                  <a:pt x="1064" y="908"/>
                  <a:pt x="1064" y="908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5" y="907"/>
                  <a:pt x="1065" y="907"/>
                  <a:pt x="1065" y="907"/>
                </a:cubicBezTo>
                <a:cubicBezTo>
                  <a:pt x="1065" y="906"/>
                  <a:pt x="1065" y="906"/>
                  <a:pt x="1065" y="906"/>
                </a:cubicBezTo>
                <a:cubicBezTo>
                  <a:pt x="1065" y="906"/>
                  <a:pt x="1065" y="906"/>
                  <a:pt x="1065" y="906"/>
                </a:cubicBezTo>
                <a:cubicBezTo>
                  <a:pt x="1066" y="905"/>
                  <a:pt x="1066" y="905"/>
                  <a:pt x="1066" y="905"/>
                </a:cubicBezTo>
                <a:close/>
                <a:moveTo>
                  <a:pt x="1070" y="995"/>
                </a:moveTo>
                <a:cubicBezTo>
                  <a:pt x="1070" y="1002"/>
                  <a:pt x="1069" y="1009"/>
                  <a:pt x="1069" y="1016"/>
                </a:cubicBezTo>
                <a:cubicBezTo>
                  <a:pt x="1069" y="1017"/>
                  <a:pt x="1070" y="1019"/>
                  <a:pt x="1070" y="1020"/>
                </a:cubicBezTo>
                <a:cubicBezTo>
                  <a:pt x="1070" y="1023"/>
                  <a:pt x="1077" y="1019"/>
                  <a:pt x="1078" y="1017"/>
                </a:cubicBezTo>
                <a:cubicBezTo>
                  <a:pt x="1081" y="1014"/>
                  <a:pt x="1080" y="1008"/>
                  <a:pt x="1078" y="1003"/>
                </a:cubicBezTo>
                <a:cubicBezTo>
                  <a:pt x="1077" y="1001"/>
                  <a:pt x="1076" y="998"/>
                  <a:pt x="1074" y="996"/>
                </a:cubicBezTo>
                <a:cubicBezTo>
                  <a:pt x="1074" y="996"/>
                  <a:pt x="1070" y="993"/>
                  <a:pt x="1070" y="995"/>
                </a:cubicBezTo>
                <a:close/>
                <a:moveTo>
                  <a:pt x="1066" y="928"/>
                </a:moveTo>
                <a:cubicBezTo>
                  <a:pt x="1066" y="931"/>
                  <a:pt x="1067" y="935"/>
                  <a:pt x="1067" y="938"/>
                </a:cubicBezTo>
                <a:cubicBezTo>
                  <a:pt x="1067" y="939"/>
                  <a:pt x="1066" y="945"/>
                  <a:pt x="1068" y="944"/>
                </a:cubicBezTo>
                <a:cubicBezTo>
                  <a:pt x="1072" y="942"/>
                  <a:pt x="1081" y="942"/>
                  <a:pt x="1078" y="936"/>
                </a:cubicBezTo>
                <a:cubicBezTo>
                  <a:pt x="1076" y="932"/>
                  <a:pt x="1067" y="931"/>
                  <a:pt x="1066" y="928"/>
                </a:cubicBezTo>
                <a:close/>
                <a:moveTo>
                  <a:pt x="1051" y="932"/>
                </a:moveTo>
                <a:cubicBezTo>
                  <a:pt x="1051" y="935"/>
                  <a:pt x="1051" y="938"/>
                  <a:pt x="1051" y="940"/>
                </a:cubicBezTo>
                <a:cubicBezTo>
                  <a:pt x="1051" y="942"/>
                  <a:pt x="1047" y="943"/>
                  <a:pt x="1045" y="943"/>
                </a:cubicBezTo>
                <a:cubicBezTo>
                  <a:pt x="1045" y="943"/>
                  <a:pt x="1044" y="940"/>
                  <a:pt x="1044" y="939"/>
                </a:cubicBezTo>
                <a:cubicBezTo>
                  <a:pt x="1044" y="936"/>
                  <a:pt x="1047" y="932"/>
                  <a:pt x="1051" y="932"/>
                </a:cubicBezTo>
                <a:close/>
                <a:moveTo>
                  <a:pt x="1005" y="951"/>
                </a:moveTo>
                <a:cubicBezTo>
                  <a:pt x="1012" y="954"/>
                  <a:pt x="1031" y="991"/>
                  <a:pt x="1012" y="991"/>
                </a:cubicBezTo>
                <a:cubicBezTo>
                  <a:pt x="1001" y="991"/>
                  <a:pt x="995" y="952"/>
                  <a:pt x="1005" y="951"/>
                </a:cubicBezTo>
                <a:close/>
                <a:moveTo>
                  <a:pt x="991" y="953"/>
                </a:moveTo>
                <a:cubicBezTo>
                  <a:pt x="993" y="953"/>
                  <a:pt x="995" y="960"/>
                  <a:pt x="995" y="964"/>
                </a:cubicBezTo>
                <a:cubicBezTo>
                  <a:pt x="996" y="970"/>
                  <a:pt x="997" y="976"/>
                  <a:pt x="997" y="982"/>
                </a:cubicBezTo>
                <a:cubicBezTo>
                  <a:pt x="997" y="984"/>
                  <a:pt x="1001" y="994"/>
                  <a:pt x="995" y="990"/>
                </a:cubicBezTo>
                <a:cubicBezTo>
                  <a:pt x="992" y="988"/>
                  <a:pt x="991" y="985"/>
                  <a:pt x="990" y="981"/>
                </a:cubicBezTo>
                <a:cubicBezTo>
                  <a:pt x="989" y="978"/>
                  <a:pt x="989" y="975"/>
                  <a:pt x="988" y="973"/>
                </a:cubicBezTo>
                <a:cubicBezTo>
                  <a:pt x="987" y="972"/>
                  <a:pt x="987" y="969"/>
                  <a:pt x="987" y="965"/>
                </a:cubicBezTo>
                <a:cubicBezTo>
                  <a:pt x="987" y="963"/>
                  <a:pt x="987" y="960"/>
                  <a:pt x="987" y="958"/>
                </a:cubicBezTo>
                <a:cubicBezTo>
                  <a:pt x="987" y="956"/>
                  <a:pt x="987" y="955"/>
                  <a:pt x="988" y="955"/>
                </a:cubicBezTo>
                <a:cubicBezTo>
                  <a:pt x="989" y="954"/>
                  <a:pt x="990" y="953"/>
                  <a:pt x="991" y="953"/>
                </a:cubicBezTo>
                <a:close/>
                <a:moveTo>
                  <a:pt x="969" y="959"/>
                </a:moveTo>
                <a:cubicBezTo>
                  <a:pt x="976" y="955"/>
                  <a:pt x="984" y="959"/>
                  <a:pt x="983" y="967"/>
                </a:cubicBezTo>
                <a:cubicBezTo>
                  <a:pt x="982" y="971"/>
                  <a:pt x="982" y="976"/>
                  <a:pt x="983" y="980"/>
                </a:cubicBezTo>
                <a:cubicBezTo>
                  <a:pt x="983" y="982"/>
                  <a:pt x="985" y="988"/>
                  <a:pt x="982" y="988"/>
                </a:cubicBezTo>
                <a:cubicBezTo>
                  <a:pt x="977" y="989"/>
                  <a:pt x="968" y="971"/>
                  <a:pt x="967" y="966"/>
                </a:cubicBezTo>
                <a:cubicBezTo>
                  <a:pt x="966" y="965"/>
                  <a:pt x="964" y="961"/>
                  <a:pt x="965" y="960"/>
                </a:cubicBezTo>
                <a:cubicBezTo>
                  <a:pt x="967" y="959"/>
                  <a:pt x="970" y="959"/>
                  <a:pt x="969" y="959"/>
                </a:cubicBezTo>
                <a:close/>
                <a:moveTo>
                  <a:pt x="936" y="686"/>
                </a:moveTo>
                <a:cubicBezTo>
                  <a:pt x="939" y="684"/>
                  <a:pt x="941" y="683"/>
                  <a:pt x="944" y="682"/>
                </a:cubicBezTo>
                <a:cubicBezTo>
                  <a:pt x="934" y="664"/>
                  <a:pt x="934" y="664"/>
                  <a:pt x="934" y="664"/>
                </a:cubicBezTo>
                <a:cubicBezTo>
                  <a:pt x="936" y="686"/>
                  <a:pt x="936" y="686"/>
                  <a:pt x="936" y="686"/>
                </a:cubicBezTo>
                <a:close/>
                <a:moveTo>
                  <a:pt x="949" y="679"/>
                </a:moveTo>
                <a:cubicBezTo>
                  <a:pt x="958" y="673"/>
                  <a:pt x="965" y="666"/>
                  <a:pt x="960" y="664"/>
                </a:cubicBezTo>
                <a:cubicBezTo>
                  <a:pt x="954" y="661"/>
                  <a:pt x="945" y="658"/>
                  <a:pt x="936" y="655"/>
                </a:cubicBezTo>
                <a:cubicBezTo>
                  <a:pt x="949" y="679"/>
                  <a:pt x="949" y="679"/>
                  <a:pt x="949" y="679"/>
                </a:cubicBezTo>
                <a:close/>
                <a:moveTo>
                  <a:pt x="971" y="622"/>
                </a:moveTo>
                <a:cubicBezTo>
                  <a:pt x="966" y="593"/>
                  <a:pt x="951" y="583"/>
                  <a:pt x="923" y="590"/>
                </a:cubicBezTo>
                <a:cubicBezTo>
                  <a:pt x="925" y="590"/>
                  <a:pt x="927" y="591"/>
                  <a:pt x="928" y="591"/>
                </a:cubicBezTo>
                <a:cubicBezTo>
                  <a:pt x="937" y="595"/>
                  <a:pt x="936" y="620"/>
                  <a:pt x="940" y="621"/>
                </a:cubicBezTo>
                <a:cubicBezTo>
                  <a:pt x="949" y="623"/>
                  <a:pt x="961" y="622"/>
                  <a:pt x="971" y="622"/>
                </a:cubicBezTo>
                <a:close/>
                <a:moveTo>
                  <a:pt x="700" y="723"/>
                </a:moveTo>
                <a:cubicBezTo>
                  <a:pt x="643" y="1117"/>
                  <a:pt x="643" y="1117"/>
                  <a:pt x="643" y="1117"/>
                </a:cubicBezTo>
                <a:cubicBezTo>
                  <a:pt x="635" y="1090"/>
                  <a:pt x="636" y="1061"/>
                  <a:pt x="602" y="1047"/>
                </a:cubicBezTo>
                <a:cubicBezTo>
                  <a:pt x="579" y="1029"/>
                  <a:pt x="559" y="961"/>
                  <a:pt x="583" y="941"/>
                </a:cubicBezTo>
                <a:cubicBezTo>
                  <a:pt x="626" y="906"/>
                  <a:pt x="608" y="897"/>
                  <a:pt x="624" y="852"/>
                </a:cubicBezTo>
                <a:cubicBezTo>
                  <a:pt x="636" y="819"/>
                  <a:pt x="671" y="806"/>
                  <a:pt x="686" y="770"/>
                </a:cubicBezTo>
                <a:cubicBezTo>
                  <a:pt x="691" y="759"/>
                  <a:pt x="695" y="741"/>
                  <a:pt x="697" y="721"/>
                </a:cubicBezTo>
                <a:cubicBezTo>
                  <a:pt x="698" y="721"/>
                  <a:pt x="699" y="722"/>
                  <a:pt x="700" y="723"/>
                </a:cubicBezTo>
                <a:close/>
                <a:moveTo>
                  <a:pt x="649" y="1130"/>
                </a:moveTo>
                <a:cubicBezTo>
                  <a:pt x="707" y="729"/>
                  <a:pt x="707" y="729"/>
                  <a:pt x="707" y="729"/>
                </a:cubicBezTo>
                <a:cubicBezTo>
                  <a:pt x="725" y="741"/>
                  <a:pt x="748" y="756"/>
                  <a:pt x="759" y="758"/>
                </a:cubicBezTo>
                <a:cubicBezTo>
                  <a:pt x="778" y="763"/>
                  <a:pt x="791" y="762"/>
                  <a:pt x="801" y="766"/>
                </a:cubicBezTo>
                <a:cubicBezTo>
                  <a:pt x="810" y="771"/>
                  <a:pt x="816" y="781"/>
                  <a:pt x="830" y="790"/>
                </a:cubicBezTo>
                <a:cubicBezTo>
                  <a:pt x="843" y="798"/>
                  <a:pt x="877" y="817"/>
                  <a:pt x="869" y="817"/>
                </a:cubicBezTo>
                <a:cubicBezTo>
                  <a:pt x="862" y="817"/>
                  <a:pt x="839" y="819"/>
                  <a:pt x="841" y="848"/>
                </a:cubicBezTo>
                <a:cubicBezTo>
                  <a:pt x="841" y="851"/>
                  <a:pt x="825" y="855"/>
                  <a:pt x="813" y="858"/>
                </a:cubicBezTo>
                <a:cubicBezTo>
                  <a:pt x="786" y="866"/>
                  <a:pt x="748" y="879"/>
                  <a:pt x="737" y="887"/>
                </a:cubicBezTo>
                <a:cubicBezTo>
                  <a:pt x="707" y="907"/>
                  <a:pt x="715" y="970"/>
                  <a:pt x="719" y="1047"/>
                </a:cubicBezTo>
                <a:cubicBezTo>
                  <a:pt x="721" y="1072"/>
                  <a:pt x="744" y="1128"/>
                  <a:pt x="736" y="1146"/>
                </a:cubicBezTo>
                <a:cubicBezTo>
                  <a:pt x="727" y="1167"/>
                  <a:pt x="698" y="1172"/>
                  <a:pt x="673" y="1179"/>
                </a:cubicBezTo>
                <a:cubicBezTo>
                  <a:pt x="664" y="1161"/>
                  <a:pt x="656" y="1143"/>
                  <a:pt x="649" y="1130"/>
                </a:cubicBezTo>
                <a:close/>
                <a:moveTo>
                  <a:pt x="747" y="535"/>
                </a:moveTo>
                <a:cubicBezTo>
                  <a:pt x="747" y="536"/>
                  <a:pt x="746" y="536"/>
                  <a:pt x="746" y="537"/>
                </a:cubicBezTo>
                <a:cubicBezTo>
                  <a:pt x="726" y="556"/>
                  <a:pt x="715" y="550"/>
                  <a:pt x="705" y="581"/>
                </a:cubicBezTo>
                <a:cubicBezTo>
                  <a:pt x="701" y="594"/>
                  <a:pt x="699" y="625"/>
                  <a:pt x="699" y="636"/>
                </a:cubicBezTo>
                <a:cubicBezTo>
                  <a:pt x="699" y="638"/>
                  <a:pt x="699" y="640"/>
                  <a:pt x="699" y="642"/>
                </a:cubicBezTo>
                <a:cubicBezTo>
                  <a:pt x="703" y="645"/>
                  <a:pt x="707" y="647"/>
                  <a:pt x="712" y="648"/>
                </a:cubicBezTo>
                <a:cubicBezTo>
                  <a:pt x="719" y="650"/>
                  <a:pt x="719" y="650"/>
                  <a:pt x="719" y="650"/>
                </a:cubicBezTo>
                <a:cubicBezTo>
                  <a:pt x="747" y="535"/>
                  <a:pt x="747" y="535"/>
                  <a:pt x="747" y="53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127" y="2130251"/>
            <a:ext cx="5012437" cy="127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CLIMBING THE LADDER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1126" y="3462964"/>
            <a:ext cx="5012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  <a:p>
            <a:pPr lvl="0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25" y="4298"/>
            <a:ext cx="12131816" cy="68376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749">
              <a:defRPr/>
            </a:pPr>
            <a:endParaRPr lang="es-UY" sz="238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842" y="4645041"/>
            <a:ext cx="2825804" cy="60659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749">
              <a:defRPr/>
            </a:pPr>
            <a:r>
              <a:rPr lang="en-US" sz="2381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8628" y="4032021"/>
            <a:ext cx="1835569" cy="73928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909749">
              <a:defRPr/>
            </a:pPr>
            <a:endParaRPr lang="en-US" sz="238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122" y="3362589"/>
            <a:ext cx="4135847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749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5261" y="721815"/>
            <a:ext cx="4303198" cy="356116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algn="ctr" defTabSz="90974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84" y="5334475"/>
            <a:ext cx="2536613" cy="3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749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3257" y="4844652"/>
            <a:ext cx="4698476" cy="90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45" indent="-168945" defTabSz="90974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8945" indent="-168945" defTabSz="90974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8945" indent="-168945" defTabSz="90974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269" y="4464150"/>
            <a:ext cx="5887603" cy="36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749">
              <a:defRPr/>
            </a:pPr>
            <a:r>
              <a:rPr lang="en-US" sz="1782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" y="6110720"/>
            <a:ext cx="12131816" cy="6725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276" y="1848936"/>
            <a:ext cx="5563548" cy="13621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476">
              <a:defRPr/>
            </a:pPr>
            <a:endParaRPr lang="es-UY" sz="2381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9" y="774490"/>
            <a:ext cx="2778063" cy="5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439" y="2010853"/>
            <a:ext cx="3607239" cy="826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47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476">
              <a:defRPr/>
            </a:pPr>
            <a:r>
              <a:rPr lang="en-US" sz="3181" b="1" kern="0" dirty="0">
                <a:solidFill>
                  <a:prstClr val="white"/>
                </a:solidFill>
              </a:rPr>
              <a:t>FREEBUNDLE15</a:t>
            </a:r>
            <a:endParaRPr lang="es-UY" sz="2381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64" y="1381322"/>
            <a:ext cx="5004375" cy="336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47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2769" y="886774"/>
            <a:ext cx="3938449" cy="2302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defTabSz="909749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6131" y="2751287"/>
            <a:ext cx="525654" cy="45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514">
              <a:defRPr/>
            </a:pPr>
            <a:r>
              <a:rPr lang="en-GB" sz="2385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5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4540" y="2310715"/>
            <a:ext cx="268730" cy="36873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defTabSz="1214242">
              <a:defRPr/>
            </a:pPr>
            <a:endParaRPr lang="en-IN" sz="238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2" name="Group 4">
            <a:extLst>
              <a:ext uri="{FF2B5EF4-FFF2-40B4-BE49-F238E27FC236}">
                <a16:creationId xmlns:a16="http://schemas.microsoft.com/office/drawing/2014/main" id="{99D1A0AE-9E7F-438D-867A-57ED0E1143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8505" y="984421"/>
            <a:ext cx="2226591" cy="2105773"/>
            <a:chOff x="0" y="603"/>
            <a:chExt cx="3520" cy="3329"/>
          </a:xfrm>
        </p:grpSpPr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6564CD75-73EF-4176-BED7-5D112B7CC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34"/>
              <a:ext cx="1984" cy="1390"/>
            </a:xfrm>
            <a:custGeom>
              <a:avLst/>
              <a:gdLst>
                <a:gd name="T0" fmla="*/ 1578 w 1984"/>
                <a:gd name="T1" fmla="*/ 4 h 1390"/>
                <a:gd name="T2" fmla="*/ 1667 w 1984"/>
                <a:gd name="T3" fmla="*/ 45 h 1390"/>
                <a:gd name="T4" fmla="*/ 1774 w 1984"/>
                <a:gd name="T5" fmla="*/ 95 h 1390"/>
                <a:gd name="T6" fmla="*/ 1874 w 1984"/>
                <a:gd name="T7" fmla="*/ 142 h 1390"/>
                <a:gd name="T8" fmla="*/ 1940 w 1984"/>
                <a:gd name="T9" fmla="*/ 184 h 1390"/>
                <a:gd name="T10" fmla="*/ 1971 w 1984"/>
                <a:gd name="T11" fmla="*/ 248 h 1390"/>
                <a:gd name="T12" fmla="*/ 1977 w 1984"/>
                <a:gd name="T13" fmla="*/ 305 h 1390"/>
                <a:gd name="T14" fmla="*/ 1983 w 1984"/>
                <a:gd name="T15" fmla="*/ 356 h 1390"/>
                <a:gd name="T16" fmla="*/ 1980 w 1984"/>
                <a:gd name="T17" fmla="*/ 428 h 1390"/>
                <a:gd name="T18" fmla="*/ 1954 w 1984"/>
                <a:gd name="T19" fmla="*/ 474 h 1390"/>
                <a:gd name="T20" fmla="*/ 1899 w 1984"/>
                <a:gd name="T21" fmla="*/ 493 h 1390"/>
                <a:gd name="T22" fmla="*/ 1837 w 1984"/>
                <a:gd name="T23" fmla="*/ 503 h 1390"/>
                <a:gd name="T24" fmla="*/ 1788 w 1984"/>
                <a:gd name="T25" fmla="*/ 510 h 1390"/>
                <a:gd name="T26" fmla="*/ 1761 w 1984"/>
                <a:gd name="T27" fmla="*/ 483 h 1390"/>
                <a:gd name="T28" fmla="*/ 1763 w 1984"/>
                <a:gd name="T29" fmla="*/ 443 h 1390"/>
                <a:gd name="T30" fmla="*/ 1797 w 1984"/>
                <a:gd name="T31" fmla="*/ 409 h 1390"/>
                <a:gd name="T32" fmla="*/ 1842 w 1984"/>
                <a:gd name="T33" fmla="*/ 383 h 1390"/>
                <a:gd name="T34" fmla="*/ 1864 w 1984"/>
                <a:gd name="T35" fmla="*/ 371 h 1390"/>
                <a:gd name="T36" fmla="*/ 1859 w 1984"/>
                <a:gd name="T37" fmla="*/ 346 h 1390"/>
                <a:gd name="T38" fmla="*/ 1852 w 1984"/>
                <a:gd name="T39" fmla="*/ 300 h 1390"/>
                <a:gd name="T40" fmla="*/ 1838 w 1984"/>
                <a:gd name="T41" fmla="*/ 271 h 1390"/>
                <a:gd name="T42" fmla="*/ 1788 w 1984"/>
                <a:gd name="T43" fmla="*/ 248 h 1390"/>
                <a:gd name="T44" fmla="*/ 1740 w 1984"/>
                <a:gd name="T45" fmla="*/ 228 h 1390"/>
                <a:gd name="T46" fmla="*/ 1699 w 1984"/>
                <a:gd name="T47" fmla="*/ 224 h 1390"/>
                <a:gd name="T48" fmla="*/ 1654 w 1984"/>
                <a:gd name="T49" fmla="*/ 235 h 1390"/>
                <a:gd name="T50" fmla="*/ 1633 w 1984"/>
                <a:gd name="T51" fmla="*/ 242 h 1390"/>
                <a:gd name="T52" fmla="*/ 1624 w 1984"/>
                <a:gd name="T53" fmla="*/ 263 h 1390"/>
                <a:gd name="T54" fmla="*/ 1603 w 1984"/>
                <a:gd name="T55" fmla="*/ 302 h 1390"/>
                <a:gd name="T56" fmla="*/ 1586 w 1984"/>
                <a:gd name="T57" fmla="*/ 323 h 1390"/>
                <a:gd name="T58" fmla="*/ 1620 w 1984"/>
                <a:gd name="T59" fmla="*/ 338 h 1390"/>
                <a:gd name="T60" fmla="*/ 1685 w 1984"/>
                <a:gd name="T61" fmla="*/ 361 h 1390"/>
                <a:gd name="T62" fmla="*/ 1739 w 1984"/>
                <a:gd name="T63" fmla="*/ 400 h 1390"/>
                <a:gd name="T64" fmla="*/ 1756 w 1984"/>
                <a:gd name="T65" fmla="*/ 453 h 1390"/>
                <a:gd name="T66" fmla="*/ 1726 w 1984"/>
                <a:gd name="T67" fmla="*/ 492 h 1390"/>
                <a:gd name="T68" fmla="*/ 1658 w 1984"/>
                <a:gd name="T69" fmla="*/ 520 h 1390"/>
                <a:gd name="T70" fmla="*/ 1579 w 1984"/>
                <a:gd name="T71" fmla="*/ 531 h 1390"/>
                <a:gd name="T72" fmla="*/ 1502 w 1984"/>
                <a:gd name="T73" fmla="*/ 550 h 1390"/>
                <a:gd name="T74" fmla="*/ 1428 w 1984"/>
                <a:gd name="T75" fmla="*/ 587 h 1390"/>
                <a:gd name="T76" fmla="*/ 1331 w 1984"/>
                <a:gd name="T77" fmla="*/ 597 h 1390"/>
                <a:gd name="T78" fmla="*/ 1231 w 1984"/>
                <a:gd name="T79" fmla="*/ 595 h 1390"/>
                <a:gd name="T80" fmla="*/ 1149 w 1984"/>
                <a:gd name="T81" fmla="*/ 595 h 1390"/>
                <a:gd name="T82" fmla="*/ 1063 w 1984"/>
                <a:gd name="T83" fmla="*/ 622 h 1390"/>
                <a:gd name="T84" fmla="*/ 963 w 1984"/>
                <a:gd name="T85" fmla="*/ 683 h 1390"/>
                <a:gd name="T86" fmla="*/ 865 w 1984"/>
                <a:gd name="T87" fmla="*/ 765 h 1390"/>
                <a:gd name="T88" fmla="*/ 783 w 1984"/>
                <a:gd name="T89" fmla="*/ 832 h 1390"/>
                <a:gd name="T90" fmla="*/ 665 w 1984"/>
                <a:gd name="T91" fmla="*/ 924 h 1390"/>
                <a:gd name="T92" fmla="*/ 519 w 1984"/>
                <a:gd name="T93" fmla="*/ 1033 h 1390"/>
                <a:gd name="T94" fmla="*/ 354 w 1984"/>
                <a:gd name="T95" fmla="*/ 1153 h 1390"/>
                <a:gd name="T96" fmla="*/ 178 w 1984"/>
                <a:gd name="T97" fmla="*/ 1274 h 1390"/>
                <a:gd name="T98" fmla="*/ 0 w 1984"/>
                <a:gd name="T99" fmla="*/ 1390 h 1390"/>
                <a:gd name="T100" fmla="*/ 134 w 1984"/>
                <a:gd name="T101" fmla="*/ 738 h 1390"/>
                <a:gd name="T102" fmla="*/ 340 w 1984"/>
                <a:gd name="T103" fmla="*/ 655 h 1390"/>
                <a:gd name="T104" fmla="*/ 536 w 1984"/>
                <a:gd name="T105" fmla="*/ 570 h 1390"/>
                <a:gd name="T106" fmla="*/ 705 w 1984"/>
                <a:gd name="T107" fmla="*/ 489 h 1390"/>
                <a:gd name="T108" fmla="*/ 829 w 1984"/>
                <a:gd name="T109" fmla="*/ 418 h 1390"/>
                <a:gd name="T110" fmla="*/ 980 w 1984"/>
                <a:gd name="T111" fmla="*/ 318 h 1390"/>
                <a:gd name="T112" fmla="*/ 1127 w 1984"/>
                <a:gd name="T113" fmla="*/ 230 h 1390"/>
                <a:gd name="T114" fmla="*/ 1256 w 1984"/>
                <a:gd name="T115" fmla="*/ 156 h 1390"/>
                <a:gd name="T116" fmla="*/ 1356 w 1984"/>
                <a:gd name="T117" fmla="*/ 99 h 1390"/>
                <a:gd name="T118" fmla="*/ 1417 w 1984"/>
                <a:gd name="T119" fmla="*/ 61 h 1390"/>
                <a:gd name="T120" fmla="*/ 1449 w 1984"/>
                <a:gd name="T121" fmla="*/ 35 h 1390"/>
                <a:gd name="T122" fmla="*/ 1492 w 1984"/>
                <a:gd name="T123" fmla="*/ 9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84" h="1390">
                  <a:moveTo>
                    <a:pt x="1531" y="0"/>
                  </a:moveTo>
                  <a:lnTo>
                    <a:pt x="1553" y="0"/>
                  </a:lnTo>
                  <a:lnTo>
                    <a:pt x="1578" y="4"/>
                  </a:lnTo>
                  <a:lnTo>
                    <a:pt x="1606" y="13"/>
                  </a:lnTo>
                  <a:lnTo>
                    <a:pt x="1636" y="27"/>
                  </a:lnTo>
                  <a:lnTo>
                    <a:pt x="1667" y="45"/>
                  </a:lnTo>
                  <a:lnTo>
                    <a:pt x="1702" y="61"/>
                  </a:lnTo>
                  <a:lnTo>
                    <a:pt x="1738" y="78"/>
                  </a:lnTo>
                  <a:lnTo>
                    <a:pt x="1774" y="95"/>
                  </a:lnTo>
                  <a:lnTo>
                    <a:pt x="1809" y="112"/>
                  </a:lnTo>
                  <a:lnTo>
                    <a:pt x="1843" y="127"/>
                  </a:lnTo>
                  <a:lnTo>
                    <a:pt x="1874" y="142"/>
                  </a:lnTo>
                  <a:lnTo>
                    <a:pt x="1900" y="157"/>
                  </a:lnTo>
                  <a:lnTo>
                    <a:pt x="1923" y="170"/>
                  </a:lnTo>
                  <a:lnTo>
                    <a:pt x="1940" y="184"/>
                  </a:lnTo>
                  <a:lnTo>
                    <a:pt x="1951" y="196"/>
                  </a:lnTo>
                  <a:lnTo>
                    <a:pt x="1964" y="222"/>
                  </a:lnTo>
                  <a:lnTo>
                    <a:pt x="1971" y="248"/>
                  </a:lnTo>
                  <a:lnTo>
                    <a:pt x="1974" y="271"/>
                  </a:lnTo>
                  <a:lnTo>
                    <a:pt x="1977" y="291"/>
                  </a:lnTo>
                  <a:lnTo>
                    <a:pt x="1977" y="305"/>
                  </a:lnTo>
                  <a:lnTo>
                    <a:pt x="1979" y="317"/>
                  </a:lnTo>
                  <a:lnTo>
                    <a:pt x="1980" y="333"/>
                  </a:lnTo>
                  <a:lnTo>
                    <a:pt x="1983" y="356"/>
                  </a:lnTo>
                  <a:lnTo>
                    <a:pt x="1984" y="379"/>
                  </a:lnTo>
                  <a:lnTo>
                    <a:pt x="1984" y="404"/>
                  </a:lnTo>
                  <a:lnTo>
                    <a:pt x="1980" y="428"/>
                  </a:lnTo>
                  <a:lnTo>
                    <a:pt x="1976" y="449"/>
                  </a:lnTo>
                  <a:lnTo>
                    <a:pt x="1967" y="463"/>
                  </a:lnTo>
                  <a:lnTo>
                    <a:pt x="1954" y="474"/>
                  </a:lnTo>
                  <a:lnTo>
                    <a:pt x="1938" y="481"/>
                  </a:lnTo>
                  <a:lnTo>
                    <a:pt x="1919" y="488"/>
                  </a:lnTo>
                  <a:lnTo>
                    <a:pt x="1899" y="493"/>
                  </a:lnTo>
                  <a:lnTo>
                    <a:pt x="1878" y="496"/>
                  </a:lnTo>
                  <a:lnTo>
                    <a:pt x="1857" y="500"/>
                  </a:lnTo>
                  <a:lnTo>
                    <a:pt x="1837" y="503"/>
                  </a:lnTo>
                  <a:lnTo>
                    <a:pt x="1820" y="509"/>
                  </a:lnTo>
                  <a:lnTo>
                    <a:pt x="1803" y="513"/>
                  </a:lnTo>
                  <a:lnTo>
                    <a:pt x="1788" y="510"/>
                  </a:lnTo>
                  <a:lnTo>
                    <a:pt x="1776" y="504"/>
                  </a:lnTo>
                  <a:lnTo>
                    <a:pt x="1767" y="495"/>
                  </a:lnTo>
                  <a:lnTo>
                    <a:pt x="1761" y="483"/>
                  </a:lnTo>
                  <a:lnTo>
                    <a:pt x="1759" y="469"/>
                  </a:lnTo>
                  <a:lnTo>
                    <a:pt x="1759" y="456"/>
                  </a:lnTo>
                  <a:lnTo>
                    <a:pt x="1763" y="443"/>
                  </a:lnTo>
                  <a:lnTo>
                    <a:pt x="1772" y="432"/>
                  </a:lnTo>
                  <a:lnTo>
                    <a:pt x="1783" y="420"/>
                  </a:lnTo>
                  <a:lnTo>
                    <a:pt x="1797" y="409"/>
                  </a:lnTo>
                  <a:lnTo>
                    <a:pt x="1813" y="399"/>
                  </a:lnTo>
                  <a:lnTo>
                    <a:pt x="1828" y="391"/>
                  </a:lnTo>
                  <a:lnTo>
                    <a:pt x="1842" y="383"/>
                  </a:lnTo>
                  <a:lnTo>
                    <a:pt x="1854" y="377"/>
                  </a:lnTo>
                  <a:lnTo>
                    <a:pt x="1862" y="373"/>
                  </a:lnTo>
                  <a:lnTo>
                    <a:pt x="1864" y="371"/>
                  </a:lnTo>
                  <a:lnTo>
                    <a:pt x="1864" y="368"/>
                  </a:lnTo>
                  <a:lnTo>
                    <a:pt x="1862" y="359"/>
                  </a:lnTo>
                  <a:lnTo>
                    <a:pt x="1859" y="346"/>
                  </a:lnTo>
                  <a:lnTo>
                    <a:pt x="1856" y="331"/>
                  </a:lnTo>
                  <a:lnTo>
                    <a:pt x="1854" y="316"/>
                  </a:lnTo>
                  <a:lnTo>
                    <a:pt x="1852" y="300"/>
                  </a:lnTo>
                  <a:lnTo>
                    <a:pt x="1851" y="289"/>
                  </a:lnTo>
                  <a:lnTo>
                    <a:pt x="1848" y="281"/>
                  </a:lnTo>
                  <a:lnTo>
                    <a:pt x="1838" y="271"/>
                  </a:lnTo>
                  <a:lnTo>
                    <a:pt x="1823" y="263"/>
                  </a:lnTo>
                  <a:lnTo>
                    <a:pt x="1807" y="255"/>
                  </a:lnTo>
                  <a:lnTo>
                    <a:pt x="1788" y="248"/>
                  </a:lnTo>
                  <a:lnTo>
                    <a:pt x="1769" y="241"/>
                  </a:lnTo>
                  <a:lnTo>
                    <a:pt x="1753" y="234"/>
                  </a:lnTo>
                  <a:lnTo>
                    <a:pt x="1740" y="228"/>
                  </a:lnTo>
                  <a:lnTo>
                    <a:pt x="1728" y="224"/>
                  </a:lnTo>
                  <a:lnTo>
                    <a:pt x="1714" y="223"/>
                  </a:lnTo>
                  <a:lnTo>
                    <a:pt x="1699" y="224"/>
                  </a:lnTo>
                  <a:lnTo>
                    <a:pt x="1684" y="227"/>
                  </a:lnTo>
                  <a:lnTo>
                    <a:pt x="1668" y="231"/>
                  </a:lnTo>
                  <a:lnTo>
                    <a:pt x="1654" y="235"/>
                  </a:lnTo>
                  <a:lnTo>
                    <a:pt x="1644" y="238"/>
                  </a:lnTo>
                  <a:lnTo>
                    <a:pt x="1636" y="241"/>
                  </a:lnTo>
                  <a:lnTo>
                    <a:pt x="1633" y="242"/>
                  </a:lnTo>
                  <a:lnTo>
                    <a:pt x="1632" y="244"/>
                  </a:lnTo>
                  <a:lnTo>
                    <a:pt x="1628" y="252"/>
                  </a:lnTo>
                  <a:lnTo>
                    <a:pt x="1624" y="263"/>
                  </a:lnTo>
                  <a:lnTo>
                    <a:pt x="1618" y="276"/>
                  </a:lnTo>
                  <a:lnTo>
                    <a:pt x="1611" y="289"/>
                  </a:lnTo>
                  <a:lnTo>
                    <a:pt x="1603" y="302"/>
                  </a:lnTo>
                  <a:lnTo>
                    <a:pt x="1596" y="312"/>
                  </a:lnTo>
                  <a:lnTo>
                    <a:pt x="1587" y="319"/>
                  </a:lnTo>
                  <a:lnTo>
                    <a:pt x="1586" y="323"/>
                  </a:lnTo>
                  <a:lnTo>
                    <a:pt x="1592" y="327"/>
                  </a:lnTo>
                  <a:lnTo>
                    <a:pt x="1604" y="332"/>
                  </a:lnTo>
                  <a:lnTo>
                    <a:pt x="1620" y="338"/>
                  </a:lnTo>
                  <a:lnTo>
                    <a:pt x="1640" y="344"/>
                  </a:lnTo>
                  <a:lnTo>
                    <a:pt x="1662" y="352"/>
                  </a:lnTo>
                  <a:lnTo>
                    <a:pt x="1685" y="361"/>
                  </a:lnTo>
                  <a:lnTo>
                    <a:pt x="1706" y="372"/>
                  </a:lnTo>
                  <a:lnTo>
                    <a:pt x="1723" y="385"/>
                  </a:lnTo>
                  <a:lnTo>
                    <a:pt x="1739" y="400"/>
                  </a:lnTo>
                  <a:lnTo>
                    <a:pt x="1750" y="420"/>
                  </a:lnTo>
                  <a:lnTo>
                    <a:pt x="1756" y="438"/>
                  </a:lnTo>
                  <a:lnTo>
                    <a:pt x="1756" y="453"/>
                  </a:lnTo>
                  <a:lnTo>
                    <a:pt x="1750" y="467"/>
                  </a:lnTo>
                  <a:lnTo>
                    <a:pt x="1740" y="480"/>
                  </a:lnTo>
                  <a:lnTo>
                    <a:pt x="1726" y="492"/>
                  </a:lnTo>
                  <a:lnTo>
                    <a:pt x="1706" y="502"/>
                  </a:lnTo>
                  <a:lnTo>
                    <a:pt x="1684" y="511"/>
                  </a:lnTo>
                  <a:lnTo>
                    <a:pt x="1658" y="520"/>
                  </a:lnTo>
                  <a:lnTo>
                    <a:pt x="1632" y="524"/>
                  </a:lnTo>
                  <a:lnTo>
                    <a:pt x="1606" y="528"/>
                  </a:lnTo>
                  <a:lnTo>
                    <a:pt x="1579" y="531"/>
                  </a:lnTo>
                  <a:lnTo>
                    <a:pt x="1552" y="535"/>
                  </a:lnTo>
                  <a:lnTo>
                    <a:pt x="1526" y="541"/>
                  </a:lnTo>
                  <a:lnTo>
                    <a:pt x="1502" y="550"/>
                  </a:lnTo>
                  <a:lnTo>
                    <a:pt x="1478" y="564"/>
                  </a:lnTo>
                  <a:lnTo>
                    <a:pt x="1455" y="577"/>
                  </a:lnTo>
                  <a:lnTo>
                    <a:pt x="1428" y="587"/>
                  </a:lnTo>
                  <a:lnTo>
                    <a:pt x="1398" y="592"/>
                  </a:lnTo>
                  <a:lnTo>
                    <a:pt x="1365" y="596"/>
                  </a:lnTo>
                  <a:lnTo>
                    <a:pt x="1331" y="597"/>
                  </a:lnTo>
                  <a:lnTo>
                    <a:pt x="1297" y="598"/>
                  </a:lnTo>
                  <a:lnTo>
                    <a:pt x="1263" y="597"/>
                  </a:lnTo>
                  <a:lnTo>
                    <a:pt x="1231" y="595"/>
                  </a:lnTo>
                  <a:lnTo>
                    <a:pt x="1201" y="594"/>
                  </a:lnTo>
                  <a:lnTo>
                    <a:pt x="1175" y="592"/>
                  </a:lnTo>
                  <a:lnTo>
                    <a:pt x="1149" y="595"/>
                  </a:lnTo>
                  <a:lnTo>
                    <a:pt x="1122" y="601"/>
                  </a:lnTo>
                  <a:lnTo>
                    <a:pt x="1093" y="609"/>
                  </a:lnTo>
                  <a:lnTo>
                    <a:pt x="1063" y="622"/>
                  </a:lnTo>
                  <a:lnTo>
                    <a:pt x="1032" y="637"/>
                  </a:lnTo>
                  <a:lnTo>
                    <a:pt x="998" y="658"/>
                  </a:lnTo>
                  <a:lnTo>
                    <a:pt x="963" y="683"/>
                  </a:lnTo>
                  <a:lnTo>
                    <a:pt x="924" y="713"/>
                  </a:lnTo>
                  <a:lnTo>
                    <a:pt x="883" y="748"/>
                  </a:lnTo>
                  <a:lnTo>
                    <a:pt x="865" y="765"/>
                  </a:lnTo>
                  <a:lnTo>
                    <a:pt x="842" y="783"/>
                  </a:lnTo>
                  <a:lnTo>
                    <a:pt x="815" y="806"/>
                  </a:lnTo>
                  <a:lnTo>
                    <a:pt x="783" y="832"/>
                  </a:lnTo>
                  <a:lnTo>
                    <a:pt x="747" y="861"/>
                  </a:lnTo>
                  <a:lnTo>
                    <a:pt x="707" y="891"/>
                  </a:lnTo>
                  <a:lnTo>
                    <a:pt x="665" y="924"/>
                  </a:lnTo>
                  <a:lnTo>
                    <a:pt x="619" y="959"/>
                  </a:lnTo>
                  <a:lnTo>
                    <a:pt x="570" y="996"/>
                  </a:lnTo>
                  <a:lnTo>
                    <a:pt x="519" y="1033"/>
                  </a:lnTo>
                  <a:lnTo>
                    <a:pt x="465" y="1073"/>
                  </a:lnTo>
                  <a:lnTo>
                    <a:pt x="412" y="1113"/>
                  </a:lnTo>
                  <a:lnTo>
                    <a:pt x="354" y="1153"/>
                  </a:lnTo>
                  <a:lnTo>
                    <a:pt x="297" y="1194"/>
                  </a:lnTo>
                  <a:lnTo>
                    <a:pt x="238" y="1234"/>
                  </a:lnTo>
                  <a:lnTo>
                    <a:pt x="178" y="1274"/>
                  </a:lnTo>
                  <a:lnTo>
                    <a:pt x="118" y="1313"/>
                  </a:lnTo>
                  <a:lnTo>
                    <a:pt x="60" y="1352"/>
                  </a:lnTo>
                  <a:lnTo>
                    <a:pt x="0" y="1390"/>
                  </a:lnTo>
                  <a:lnTo>
                    <a:pt x="0" y="789"/>
                  </a:lnTo>
                  <a:lnTo>
                    <a:pt x="67" y="764"/>
                  </a:lnTo>
                  <a:lnTo>
                    <a:pt x="134" y="738"/>
                  </a:lnTo>
                  <a:lnTo>
                    <a:pt x="203" y="711"/>
                  </a:lnTo>
                  <a:lnTo>
                    <a:pt x="272" y="683"/>
                  </a:lnTo>
                  <a:lnTo>
                    <a:pt x="340" y="655"/>
                  </a:lnTo>
                  <a:lnTo>
                    <a:pt x="408" y="626"/>
                  </a:lnTo>
                  <a:lnTo>
                    <a:pt x="472" y="598"/>
                  </a:lnTo>
                  <a:lnTo>
                    <a:pt x="536" y="570"/>
                  </a:lnTo>
                  <a:lnTo>
                    <a:pt x="597" y="542"/>
                  </a:lnTo>
                  <a:lnTo>
                    <a:pt x="653" y="515"/>
                  </a:lnTo>
                  <a:lnTo>
                    <a:pt x="705" y="489"/>
                  </a:lnTo>
                  <a:lnTo>
                    <a:pt x="753" y="463"/>
                  </a:lnTo>
                  <a:lnTo>
                    <a:pt x="794" y="440"/>
                  </a:lnTo>
                  <a:lnTo>
                    <a:pt x="829" y="418"/>
                  </a:lnTo>
                  <a:lnTo>
                    <a:pt x="879" y="384"/>
                  </a:lnTo>
                  <a:lnTo>
                    <a:pt x="930" y="351"/>
                  </a:lnTo>
                  <a:lnTo>
                    <a:pt x="980" y="318"/>
                  </a:lnTo>
                  <a:lnTo>
                    <a:pt x="1031" y="288"/>
                  </a:lnTo>
                  <a:lnTo>
                    <a:pt x="1080" y="258"/>
                  </a:lnTo>
                  <a:lnTo>
                    <a:pt x="1127" y="230"/>
                  </a:lnTo>
                  <a:lnTo>
                    <a:pt x="1172" y="204"/>
                  </a:lnTo>
                  <a:lnTo>
                    <a:pt x="1215" y="179"/>
                  </a:lnTo>
                  <a:lnTo>
                    <a:pt x="1256" y="156"/>
                  </a:lnTo>
                  <a:lnTo>
                    <a:pt x="1293" y="135"/>
                  </a:lnTo>
                  <a:lnTo>
                    <a:pt x="1326" y="115"/>
                  </a:lnTo>
                  <a:lnTo>
                    <a:pt x="1356" y="99"/>
                  </a:lnTo>
                  <a:lnTo>
                    <a:pt x="1381" y="84"/>
                  </a:lnTo>
                  <a:lnTo>
                    <a:pt x="1402" y="72"/>
                  </a:lnTo>
                  <a:lnTo>
                    <a:pt x="1417" y="61"/>
                  </a:lnTo>
                  <a:lnTo>
                    <a:pt x="1427" y="54"/>
                  </a:lnTo>
                  <a:lnTo>
                    <a:pt x="1437" y="45"/>
                  </a:lnTo>
                  <a:lnTo>
                    <a:pt x="1449" y="35"/>
                  </a:lnTo>
                  <a:lnTo>
                    <a:pt x="1462" y="26"/>
                  </a:lnTo>
                  <a:lnTo>
                    <a:pt x="1476" y="17"/>
                  </a:lnTo>
                  <a:lnTo>
                    <a:pt x="1492" y="9"/>
                  </a:lnTo>
                  <a:lnTo>
                    <a:pt x="1511" y="3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E32D91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25931B2C-2B79-4965-B64D-DB7510D55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725"/>
              <a:ext cx="612" cy="215"/>
            </a:xfrm>
            <a:custGeom>
              <a:avLst/>
              <a:gdLst>
                <a:gd name="T0" fmla="*/ 557 w 612"/>
                <a:gd name="T1" fmla="*/ 0 h 215"/>
                <a:gd name="T2" fmla="*/ 576 w 612"/>
                <a:gd name="T3" fmla="*/ 0 h 215"/>
                <a:gd name="T4" fmla="*/ 590 w 612"/>
                <a:gd name="T5" fmla="*/ 3 h 215"/>
                <a:gd name="T6" fmla="*/ 603 w 612"/>
                <a:gd name="T7" fmla="*/ 8 h 215"/>
                <a:gd name="T8" fmla="*/ 610 w 612"/>
                <a:gd name="T9" fmla="*/ 17 h 215"/>
                <a:gd name="T10" fmla="*/ 612 w 612"/>
                <a:gd name="T11" fmla="*/ 26 h 215"/>
                <a:gd name="T12" fmla="*/ 611 w 612"/>
                <a:gd name="T13" fmla="*/ 37 h 215"/>
                <a:gd name="T14" fmla="*/ 606 w 612"/>
                <a:gd name="T15" fmla="*/ 46 h 215"/>
                <a:gd name="T16" fmla="*/ 599 w 612"/>
                <a:gd name="T17" fmla="*/ 57 h 215"/>
                <a:gd name="T18" fmla="*/ 590 w 612"/>
                <a:gd name="T19" fmla="*/ 66 h 215"/>
                <a:gd name="T20" fmla="*/ 578 w 612"/>
                <a:gd name="T21" fmla="*/ 75 h 215"/>
                <a:gd name="T22" fmla="*/ 565 w 612"/>
                <a:gd name="T23" fmla="*/ 82 h 215"/>
                <a:gd name="T24" fmla="*/ 551 w 612"/>
                <a:gd name="T25" fmla="*/ 87 h 215"/>
                <a:gd name="T26" fmla="*/ 534 w 612"/>
                <a:gd name="T27" fmla="*/ 93 h 215"/>
                <a:gd name="T28" fmla="*/ 513 w 612"/>
                <a:gd name="T29" fmla="*/ 100 h 215"/>
                <a:gd name="T30" fmla="*/ 489 w 612"/>
                <a:gd name="T31" fmla="*/ 107 h 215"/>
                <a:gd name="T32" fmla="*/ 466 w 612"/>
                <a:gd name="T33" fmla="*/ 113 h 215"/>
                <a:gd name="T34" fmla="*/ 442 w 612"/>
                <a:gd name="T35" fmla="*/ 119 h 215"/>
                <a:gd name="T36" fmla="*/ 420 w 612"/>
                <a:gd name="T37" fmla="*/ 125 h 215"/>
                <a:gd name="T38" fmla="*/ 401 w 612"/>
                <a:gd name="T39" fmla="*/ 129 h 215"/>
                <a:gd name="T40" fmla="*/ 386 w 612"/>
                <a:gd name="T41" fmla="*/ 134 h 215"/>
                <a:gd name="T42" fmla="*/ 377 w 612"/>
                <a:gd name="T43" fmla="*/ 136 h 215"/>
                <a:gd name="T44" fmla="*/ 373 w 612"/>
                <a:gd name="T45" fmla="*/ 136 h 215"/>
                <a:gd name="T46" fmla="*/ 140 w 612"/>
                <a:gd name="T47" fmla="*/ 215 h 215"/>
                <a:gd name="T48" fmla="*/ 137 w 612"/>
                <a:gd name="T49" fmla="*/ 214 h 215"/>
                <a:gd name="T50" fmla="*/ 128 w 612"/>
                <a:gd name="T51" fmla="*/ 210 h 215"/>
                <a:gd name="T52" fmla="*/ 115 w 612"/>
                <a:gd name="T53" fmla="*/ 205 h 215"/>
                <a:gd name="T54" fmla="*/ 100 w 612"/>
                <a:gd name="T55" fmla="*/ 198 h 215"/>
                <a:gd name="T56" fmla="*/ 82 w 612"/>
                <a:gd name="T57" fmla="*/ 190 h 215"/>
                <a:gd name="T58" fmla="*/ 64 w 612"/>
                <a:gd name="T59" fmla="*/ 181 h 215"/>
                <a:gd name="T60" fmla="*/ 45 w 612"/>
                <a:gd name="T61" fmla="*/ 169 h 215"/>
                <a:gd name="T62" fmla="*/ 28 w 612"/>
                <a:gd name="T63" fmla="*/ 156 h 215"/>
                <a:gd name="T64" fmla="*/ 14 w 612"/>
                <a:gd name="T65" fmla="*/ 142 h 215"/>
                <a:gd name="T66" fmla="*/ 5 w 612"/>
                <a:gd name="T67" fmla="*/ 127 h 215"/>
                <a:gd name="T68" fmla="*/ 0 w 612"/>
                <a:gd name="T69" fmla="*/ 110 h 215"/>
                <a:gd name="T70" fmla="*/ 5 w 612"/>
                <a:gd name="T71" fmla="*/ 109 h 215"/>
                <a:gd name="T72" fmla="*/ 15 w 612"/>
                <a:gd name="T73" fmla="*/ 108 h 215"/>
                <a:gd name="T74" fmla="*/ 32 w 612"/>
                <a:gd name="T75" fmla="*/ 105 h 215"/>
                <a:gd name="T76" fmla="*/ 53 w 612"/>
                <a:gd name="T77" fmla="*/ 101 h 215"/>
                <a:gd name="T78" fmla="*/ 78 w 612"/>
                <a:gd name="T79" fmla="*/ 96 h 215"/>
                <a:gd name="T80" fmla="*/ 106 w 612"/>
                <a:gd name="T81" fmla="*/ 92 h 215"/>
                <a:gd name="T82" fmla="*/ 136 w 612"/>
                <a:gd name="T83" fmla="*/ 87 h 215"/>
                <a:gd name="T84" fmla="*/ 168 w 612"/>
                <a:gd name="T85" fmla="*/ 81 h 215"/>
                <a:gd name="T86" fmla="*/ 200 w 612"/>
                <a:gd name="T87" fmla="*/ 75 h 215"/>
                <a:gd name="T88" fmla="*/ 230 w 612"/>
                <a:gd name="T89" fmla="*/ 69 h 215"/>
                <a:gd name="T90" fmla="*/ 259 w 612"/>
                <a:gd name="T91" fmla="*/ 65 h 215"/>
                <a:gd name="T92" fmla="*/ 285 w 612"/>
                <a:gd name="T93" fmla="*/ 59 h 215"/>
                <a:gd name="T94" fmla="*/ 307 w 612"/>
                <a:gd name="T95" fmla="*/ 54 h 215"/>
                <a:gd name="T96" fmla="*/ 325 w 612"/>
                <a:gd name="T97" fmla="*/ 51 h 215"/>
                <a:gd name="T98" fmla="*/ 346 w 612"/>
                <a:gd name="T99" fmla="*/ 46 h 215"/>
                <a:gd name="T100" fmla="*/ 371 w 612"/>
                <a:gd name="T101" fmla="*/ 39 h 215"/>
                <a:gd name="T102" fmla="*/ 397 w 612"/>
                <a:gd name="T103" fmla="*/ 32 h 215"/>
                <a:gd name="T104" fmla="*/ 425 w 612"/>
                <a:gd name="T105" fmla="*/ 25 h 215"/>
                <a:gd name="T106" fmla="*/ 454 w 612"/>
                <a:gd name="T107" fmla="*/ 18 h 215"/>
                <a:gd name="T108" fmla="*/ 482 w 612"/>
                <a:gd name="T109" fmla="*/ 12 h 215"/>
                <a:gd name="T110" fmla="*/ 509 w 612"/>
                <a:gd name="T111" fmla="*/ 6 h 215"/>
                <a:gd name="T112" fmla="*/ 535 w 612"/>
                <a:gd name="T113" fmla="*/ 3 h 215"/>
                <a:gd name="T114" fmla="*/ 557 w 612"/>
                <a:gd name="T1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2" h="215">
                  <a:moveTo>
                    <a:pt x="557" y="0"/>
                  </a:moveTo>
                  <a:lnTo>
                    <a:pt x="576" y="0"/>
                  </a:lnTo>
                  <a:lnTo>
                    <a:pt x="590" y="3"/>
                  </a:lnTo>
                  <a:lnTo>
                    <a:pt x="603" y="8"/>
                  </a:lnTo>
                  <a:lnTo>
                    <a:pt x="610" y="17"/>
                  </a:lnTo>
                  <a:lnTo>
                    <a:pt x="612" y="26"/>
                  </a:lnTo>
                  <a:lnTo>
                    <a:pt x="611" y="37"/>
                  </a:lnTo>
                  <a:lnTo>
                    <a:pt x="606" y="46"/>
                  </a:lnTo>
                  <a:lnTo>
                    <a:pt x="599" y="57"/>
                  </a:lnTo>
                  <a:lnTo>
                    <a:pt x="590" y="66"/>
                  </a:lnTo>
                  <a:lnTo>
                    <a:pt x="578" y="75"/>
                  </a:lnTo>
                  <a:lnTo>
                    <a:pt x="565" y="82"/>
                  </a:lnTo>
                  <a:lnTo>
                    <a:pt x="551" y="87"/>
                  </a:lnTo>
                  <a:lnTo>
                    <a:pt x="534" y="93"/>
                  </a:lnTo>
                  <a:lnTo>
                    <a:pt x="513" y="100"/>
                  </a:lnTo>
                  <a:lnTo>
                    <a:pt x="489" y="107"/>
                  </a:lnTo>
                  <a:lnTo>
                    <a:pt x="466" y="113"/>
                  </a:lnTo>
                  <a:lnTo>
                    <a:pt x="442" y="119"/>
                  </a:lnTo>
                  <a:lnTo>
                    <a:pt x="420" y="125"/>
                  </a:lnTo>
                  <a:lnTo>
                    <a:pt x="401" y="129"/>
                  </a:lnTo>
                  <a:lnTo>
                    <a:pt x="386" y="134"/>
                  </a:lnTo>
                  <a:lnTo>
                    <a:pt x="377" y="136"/>
                  </a:lnTo>
                  <a:lnTo>
                    <a:pt x="373" y="136"/>
                  </a:lnTo>
                  <a:lnTo>
                    <a:pt x="140" y="215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5" y="205"/>
                  </a:lnTo>
                  <a:lnTo>
                    <a:pt x="100" y="198"/>
                  </a:lnTo>
                  <a:lnTo>
                    <a:pt x="82" y="190"/>
                  </a:lnTo>
                  <a:lnTo>
                    <a:pt x="64" y="181"/>
                  </a:lnTo>
                  <a:lnTo>
                    <a:pt x="45" y="169"/>
                  </a:lnTo>
                  <a:lnTo>
                    <a:pt x="28" y="156"/>
                  </a:lnTo>
                  <a:lnTo>
                    <a:pt x="14" y="142"/>
                  </a:lnTo>
                  <a:lnTo>
                    <a:pt x="5" y="127"/>
                  </a:lnTo>
                  <a:lnTo>
                    <a:pt x="0" y="110"/>
                  </a:lnTo>
                  <a:lnTo>
                    <a:pt x="5" y="109"/>
                  </a:lnTo>
                  <a:lnTo>
                    <a:pt x="15" y="108"/>
                  </a:lnTo>
                  <a:lnTo>
                    <a:pt x="32" y="105"/>
                  </a:lnTo>
                  <a:lnTo>
                    <a:pt x="53" y="101"/>
                  </a:lnTo>
                  <a:lnTo>
                    <a:pt x="78" y="96"/>
                  </a:lnTo>
                  <a:lnTo>
                    <a:pt x="106" y="92"/>
                  </a:lnTo>
                  <a:lnTo>
                    <a:pt x="136" y="87"/>
                  </a:lnTo>
                  <a:lnTo>
                    <a:pt x="168" y="81"/>
                  </a:lnTo>
                  <a:lnTo>
                    <a:pt x="200" y="75"/>
                  </a:lnTo>
                  <a:lnTo>
                    <a:pt x="230" y="69"/>
                  </a:lnTo>
                  <a:lnTo>
                    <a:pt x="259" y="65"/>
                  </a:lnTo>
                  <a:lnTo>
                    <a:pt x="285" y="59"/>
                  </a:lnTo>
                  <a:lnTo>
                    <a:pt x="307" y="54"/>
                  </a:lnTo>
                  <a:lnTo>
                    <a:pt x="325" y="51"/>
                  </a:lnTo>
                  <a:lnTo>
                    <a:pt x="346" y="46"/>
                  </a:lnTo>
                  <a:lnTo>
                    <a:pt x="371" y="39"/>
                  </a:lnTo>
                  <a:lnTo>
                    <a:pt x="397" y="32"/>
                  </a:lnTo>
                  <a:lnTo>
                    <a:pt x="425" y="25"/>
                  </a:lnTo>
                  <a:lnTo>
                    <a:pt x="454" y="18"/>
                  </a:lnTo>
                  <a:lnTo>
                    <a:pt x="482" y="12"/>
                  </a:lnTo>
                  <a:lnTo>
                    <a:pt x="509" y="6"/>
                  </a:lnTo>
                  <a:lnTo>
                    <a:pt x="535" y="3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E32D91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F9BA4E39-5365-4C9F-A01B-818FC9066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617"/>
              <a:ext cx="652" cy="303"/>
            </a:xfrm>
            <a:custGeom>
              <a:avLst/>
              <a:gdLst>
                <a:gd name="T0" fmla="*/ 608 w 652"/>
                <a:gd name="T1" fmla="*/ 0 h 303"/>
                <a:gd name="T2" fmla="*/ 622 w 652"/>
                <a:gd name="T3" fmla="*/ 0 h 303"/>
                <a:gd name="T4" fmla="*/ 638 w 652"/>
                <a:gd name="T5" fmla="*/ 5 h 303"/>
                <a:gd name="T6" fmla="*/ 646 w 652"/>
                <a:gd name="T7" fmla="*/ 12 h 303"/>
                <a:gd name="T8" fmla="*/ 651 w 652"/>
                <a:gd name="T9" fmla="*/ 20 h 303"/>
                <a:gd name="T10" fmla="*/ 652 w 652"/>
                <a:gd name="T11" fmla="*/ 31 h 303"/>
                <a:gd name="T12" fmla="*/ 648 w 652"/>
                <a:gd name="T13" fmla="*/ 43 h 303"/>
                <a:gd name="T14" fmla="*/ 642 w 652"/>
                <a:gd name="T15" fmla="*/ 54 h 303"/>
                <a:gd name="T16" fmla="*/ 633 w 652"/>
                <a:gd name="T17" fmla="*/ 66 h 303"/>
                <a:gd name="T18" fmla="*/ 622 w 652"/>
                <a:gd name="T19" fmla="*/ 77 h 303"/>
                <a:gd name="T20" fmla="*/ 610 w 652"/>
                <a:gd name="T21" fmla="*/ 87 h 303"/>
                <a:gd name="T22" fmla="*/ 597 w 652"/>
                <a:gd name="T23" fmla="*/ 94 h 303"/>
                <a:gd name="T24" fmla="*/ 580 w 652"/>
                <a:gd name="T25" fmla="*/ 102 h 303"/>
                <a:gd name="T26" fmla="*/ 560 w 652"/>
                <a:gd name="T27" fmla="*/ 113 h 303"/>
                <a:gd name="T28" fmla="*/ 539 w 652"/>
                <a:gd name="T29" fmla="*/ 122 h 303"/>
                <a:gd name="T30" fmla="*/ 517 w 652"/>
                <a:gd name="T31" fmla="*/ 133 h 303"/>
                <a:gd name="T32" fmla="*/ 495 w 652"/>
                <a:gd name="T33" fmla="*/ 143 h 303"/>
                <a:gd name="T34" fmla="*/ 472 w 652"/>
                <a:gd name="T35" fmla="*/ 153 h 303"/>
                <a:gd name="T36" fmla="*/ 452 w 652"/>
                <a:gd name="T37" fmla="*/ 161 h 303"/>
                <a:gd name="T38" fmla="*/ 436 w 652"/>
                <a:gd name="T39" fmla="*/ 169 h 303"/>
                <a:gd name="T40" fmla="*/ 422 w 652"/>
                <a:gd name="T41" fmla="*/ 174 h 303"/>
                <a:gd name="T42" fmla="*/ 414 w 652"/>
                <a:gd name="T43" fmla="*/ 179 h 303"/>
                <a:gd name="T44" fmla="*/ 410 w 652"/>
                <a:gd name="T45" fmla="*/ 180 h 303"/>
                <a:gd name="T46" fmla="*/ 171 w 652"/>
                <a:gd name="T47" fmla="*/ 303 h 303"/>
                <a:gd name="T48" fmla="*/ 166 w 652"/>
                <a:gd name="T49" fmla="*/ 303 h 303"/>
                <a:gd name="T50" fmla="*/ 157 w 652"/>
                <a:gd name="T51" fmla="*/ 301 h 303"/>
                <a:gd name="T52" fmla="*/ 142 w 652"/>
                <a:gd name="T53" fmla="*/ 298 h 303"/>
                <a:gd name="T54" fmla="*/ 124 w 652"/>
                <a:gd name="T55" fmla="*/ 295 h 303"/>
                <a:gd name="T56" fmla="*/ 103 w 652"/>
                <a:gd name="T57" fmla="*/ 289 h 303"/>
                <a:gd name="T58" fmla="*/ 81 w 652"/>
                <a:gd name="T59" fmla="*/ 282 h 303"/>
                <a:gd name="T60" fmla="*/ 59 w 652"/>
                <a:gd name="T61" fmla="*/ 274 h 303"/>
                <a:gd name="T62" fmla="*/ 39 w 652"/>
                <a:gd name="T63" fmla="*/ 264 h 303"/>
                <a:gd name="T64" fmla="*/ 21 w 652"/>
                <a:gd name="T65" fmla="*/ 251 h 303"/>
                <a:gd name="T66" fmla="*/ 8 w 652"/>
                <a:gd name="T67" fmla="*/ 238 h 303"/>
                <a:gd name="T68" fmla="*/ 0 w 652"/>
                <a:gd name="T69" fmla="*/ 222 h 303"/>
                <a:gd name="T70" fmla="*/ 3 w 652"/>
                <a:gd name="T71" fmla="*/ 221 h 303"/>
                <a:gd name="T72" fmla="*/ 12 w 652"/>
                <a:gd name="T73" fmla="*/ 218 h 303"/>
                <a:gd name="T74" fmla="*/ 26 w 652"/>
                <a:gd name="T75" fmla="*/ 214 h 303"/>
                <a:gd name="T76" fmla="*/ 43 w 652"/>
                <a:gd name="T77" fmla="*/ 207 h 303"/>
                <a:gd name="T78" fmla="*/ 64 w 652"/>
                <a:gd name="T79" fmla="*/ 200 h 303"/>
                <a:gd name="T80" fmla="*/ 89 w 652"/>
                <a:gd name="T81" fmla="*/ 192 h 303"/>
                <a:gd name="T82" fmla="*/ 116 w 652"/>
                <a:gd name="T83" fmla="*/ 182 h 303"/>
                <a:gd name="T84" fmla="*/ 144 w 652"/>
                <a:gd name="T85" fmla="*/ 173 h 303"/>
                <a:gd name="T86" fmla="*/ 172 w 652"/>
                <a:gd name="T87" fmla="*/ 162 h 303"/>
                <a:gd name="T88" fmla="*/ 202 w 652"/>
                <a:gd name="T89" fmla="*/ 152 h 303"/>
                <a:gd name="T90" fmla="*/ 231 w 652"/>
                <a:gd name="T91" fmla="*/ 142 h 303"/>
                <a:gd name="T92" fmla="*/ 258 w 652"/>
                <a:gd name="T93" fmla="*/ 132 h 303"/>
                <a:gd name="T94" fmla="*/ 284 w 652"/>
                <a:gd name="T95" fmla="*/ 122 h 303"/>
                <a:gd name="T96" fmla="*/ 307 w 652"/>
                <a:gd name="T97" fmla="*/ 114 h 303"/>
                <a:gd name="T98" fmla="*/ 327 w 652"/>
                <a:gd name="T99" fmla="*/ 106 h 303"/>
                <a:gd name="T100" fmla="*/ 342 w 652"/>
                <a:gd name="T101" fmla="*/ 100 h 303"/>
                <a:gd name="T102" fmla="*/ 363 w 652"/>
                <a:gd name="T103" fmla="*/ 92 h 303"/>
                <a:gd name="T104" fmla="*/ 386 w 652"/>
                <a:gd name="T105" fmla="*/ 81 h 303"/>
                <a:gd name="T106" fmla="*/ 410 w 652"/>
                <a:gd name="T107" fmla="*/ 71 h 303"/>
                <a:gd name="T108" fmla="*/ 437 w 652"/>
                <a:gd name="T109" fmla="*/ 59 h 303"/>
                <a:gd name="T110" fmla="*/ 464 w 652"/>
                <a:gd name="T111" fmla="*/ 47 h 303"/>
                <a:gd name="T112" fmla="*/ 491 w 652"/>
                <a:gd name="T113" fmla="*/ 36 h 303"/>
                <a:gd name="T114" fmla="*/ 518 w 652"/>
                <a:gd name="T115" fmla="*/ 25 h 303"/>
                <a:gd name="T116" fmla="*/ 544 w 652"/>
                <a:gd name="T117" fmla="*/ 17 h 303"/>
                <a:gd name="T118" fmla="*/ 569 w 652"/>
                <a:gd name="T119" fmla="*/ 9 h 303"/>
                <a:gd name="T120" fmla="*/ 590 w 652"/>
                <a:gd name="T121" fmla="*/ 4 h 303"/>
                <a:gd name="T122" fmla="*/ 608 w 652"/>
                <a:gd name="T1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303">
                  <a:moveTo>
                    <a:pt x="608" y="0"/>
                  </a:moveTo>
                  <a:lnTo>
                    <a:pt x="622" y="0"/>
                  </a:lnTo>
                  <a:lnTo>
                    <a:pt x="638" y="5"/>
                  </a:lnTo>
                  <a:lnTo>
                    <a:pt x="646" y="12"/>
                  </a:lnTo>
                  <a:lnTo>
                    <a:pt x="651" y="20"/>
                  </a:lnTo>
                  <a:lnTo>
                    <a:pt x="652" y="31"/>
                  </a:lnTo>
                  <a:lnTo>
                    <a:pt x="648" y="43"/>
                  </a:lnTo>
                  <a:lnTo>
                    <a:pt x="642" y="54"/>
                  </a:lnTo>
                  <a:lnTo>
                    <a:pt x="633" y="66"/>
                  </a:lnTo>
                  <a:lnTo>
                    <a:pt x="622" y="77"/>
                  </a:lnTo>
                  <a:lnTo>
                    <a:pt x="610" y="87"/>
                  </a:lnTo>
                  <a:lnTo>
                    <a:pt x="597" y="94"/>
                  </a:lnTo>
                  <a:lnTo>
                    <a:pt x="580" y="102"/>
                  </a:lnTo>
                  <a:lnTo>
                    <a:pt x="560" y="113"/>
                  </a:lnTo>
                  <a:lnTo>
                    <a:pt x="539" y="122"/>
                  </a:lnTo>
                  <a:lnTo>
                    <a:pt x="517" y="133"/>
                  </a:lnTo>
                  <a:lnTo>
                    <a:pt x="495" y="143"/>
                  </a:lnTo>
                  <a:lnTo>
                    <a:pt x="472" y="153"/>
                  </a:lnTo>
                  <a:lnTo>
                    <a:pt x="452" y="161"/>
                  </a:lnTo>
                  <a:lnTo>
                    <a:pt x="436" y="169"/>
                  </a:lnTo>
                  <a:lnTo>
                    <a:pt x="422" y="174"/>
                  </a:lnTo>
                  <a:lnTo>
                    <a:pt x="414" y="179"/>
                  </a:lnTo>
                  <a:lnTo>
                    <a:pt x="410" y="180"/>
                  </a:lnTo>
                  <a:lnTo>
                    <a:pt x="171" y="303"/>
                  </a:lnTo>
                  <a:lnTo>
                    <a:pt x="166" y="303"/>
                  </a:lnTo>
                  <a:lnTo>
                    <a:pt x="157" y="301"/>
                  </a:lnTo>
                  <a:lnTo>
                    <a:pt x="142" y="298"/>
                  </a:lnTo>
                  <a:lnTo>
                    <a:pt x="124" y="295"/>
                  </a:lnTo>
                  <a:lnTo>
                    <a:pt x="103" y="289"/>
                  </a:lnTo>
                  <a:lnTo>
                    <a:pt x="81" y="282"/>
                  </a:lnTo>
                  <a:lnTo>
                    <a:pt x="59" y="274"/>
                  </a:lnTo>
                  <a:lnTo>
                    <a:pt x="39" y="264"/>
                  </a:lnTo>
                  <a:lnTo>
                    <a:pt x="21" y="251"/>
                  </a:lnTo>
                  <a:lnTo>
                    <a:pt x="8" y="238"/>
                  </a:lnTo>
                  <a:lnTo>
                    <a:pt x="0" y="222"/>
                  </a:lnTo>
                  <a:lnTo>
                    <a:pt x="3" y="221"/>
                  </a:lnTo>
                  <a:lnTo>
                    <a:pt x="12" y="218"/>
                  </a:lnTo>
                  <a:lnTo>
                    <a:pt x="26" y="214"/>
                  </a:lnTo>
                  <a:lnTo>
                    <a:pt x="43" y="207"/>
                  </a:lnTo>
                  <a:lnTo>
                    <a:pt x="64" y="200"/>
                  </a:lnTo>
                  <a:lnTo>
                    <a:pt x="89" y="192"/>
                  </a:lnTo>
                  <a:lnTo>
                    <a:pt x="116" y="182"/>
                  </a:lnTo>
                  <a:lnTo>
                    <a:pt x="144" y="173"/>
                  </a:lnTo>
                  <a:lnTo>
                    <a:pt x="172" y="162"/>
                  </a:lnTo>
                  <a:lnTo>
                    <a:pt x="202" y="152"/>
                  </a:lnTo>
                  <a:lnTo>
                    <a:pt x="231" y="142"/>
                  </a:lnTo>
                  <a:lnTo>
                    <a:pt x="258" y="132"/>
                  </a:lnTo>
                  <a:lnTo>
                    <a:pt x="284" y="122"/>
                  </a:lnTo>
                  <a:lnTo>
                    <a:pt x="307" y="114"/>
                  </a:lnTo>
                  <a:lnTo>
                    <a:pt x="327" y="106"/>
                  </a:lnTo>
                  <a:lnTo>
                    <a:pt x="342" y="100"/>
                  </a:lnTo>
                  <a:lnTo>
                    <a:pt x="363" y="92"/>
                  </a:lnTo>
                  <a:lnTo>
                    <a:pt x="386" y="81"/>
                  </a:lnTo>
                  <a:lnTo>
                    <a:pt x="410" y="71"/>
                  </a:lnTo>
                  <a:lnTo>
                    <a:pt x="437" y="59"/>
                  </a:lnTo>
                  <a:lnTo>
                    <a:pt x="464" y="47"/>
                  </a:lnTo>
                  <a:lnTo>
                    <a:pt x="491" y="36"/>
                  </a:lnTo>
                  <a:lnTo>
                    <a:pt x="518" y="25"/>
                  </a:lnTo>
                  <a:lnTo>
                    <a:pt x="544" y="17"/>
                  </a:lnTo>
                  <a:lnTo>
                    <a:pt x="569" y="9"/>
                  </a:lnTo>
                  <a:lnTo>
                    <a:pt x="590" y="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32D91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4B5B044F-75B5-4845-8181-75257B56A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603"/>
              <a:ext cx="377" cy="325"/>
            </a:xfrm>
            <a:custGeom>
              <a:avLst/>
              <a:gdLst>
                <a:gd name="T0" fmla="*/ 348 w 377"/>
                <a:gd name="T1" fmla="*/ 0 h 325"/>
                <a:gd name="T2" fmla="*/ 360 w 377"/>
                <a:gd name="T3" fmla="*/ 3 h 325"/>
                <a:gd name="T4" fmla="*/ 368 w 377"/>
                <a:gd name="T5" fmla="*/ 9 h 325"/>
                <a:gd name="T6" fmla="*/ 373 w 377"/>
                <a:gd name="T7" fmla="*/ 18 h 325"/>
                <a:gd name="T8" fmla="*/ 377 w 377"/>
                <a:gd name="T9" fmla="*/ 30 h 325"/>
                <a:gd name="T10" fmla="*/ 377 w 377"/>
                <a:gd name="T11" fmla="*/ 41 h 325"/>
                <a:gd name="T12" fmla="*/ 374 w 377"/>
                <a:gd name="T13" fmla="*/ 55 h 325"/>
                <a:gd name="T14" fmla="*/ 370 w 377"/>
                <a:gd name="T15" fmla="*/ 67 h 325"/>
                <a:gd name="T16" fmla="*/ 364 w 377"/>
                <a:gd name="T17" fmla="*/ 79 h 325"/>
                <a:gd name="T18" fmla="*/ 357 w 377"/>
                <a:gd name="T19" fmla="*/ 88 h 325"/>
                <a:gd name="T20" fmla="*/ 347 w 377"/>
                <a:gd name="T21" fmla="*/ 99 h 325"/>
                <a:gd name="T22" fmla="*/ 336 w 377"/>
                <a:gd name="T23" fmla="*/ 112 h 325"/>
                <a:gd name="T24" fmla="*/ 323 w 377"/>
                <a:gd name="T25" fmla="*/ 123 h 325"/>
                <a:gd name="T26" fmla="*/ 310 w 377"/>
                <a:gd name="T27" fmla="*/ 138 h 325"/>
                <a:gd name="T28" fmla="*/ 297 w 377"/>
                <a:gd name="T29" fmla="*/ 149 h 325"/>
                <a:gd name="T30" fmla="*/ 285 w 377"/>
                <a:gd name="T31" fmla="*/ 161 h 325"/>
                <a:gd name="T32" fmla="*/ 273 w 377"/>
                <a:gd name="T33" fmla="*/ 172 h 325"/>
                <a:gd name="T34" fmla="*/ 265 w 377"/>
                <a:gd name="T35" fmla="*/ 179 h 325"/>
                <a:gd name="T36" fmla="*/ 260 w 377"/>
                <a:gd name="T37" fmla="*/ 184 h 325"/>
                <a:gd name="T38" fmla="*/ 258 w 377"/>
                <a:gd name="T39" fmla="*/ 186 h 325"/>
                <a:gd name="T40" fmla="*/ 135 w 377"/>
                <a:gd name="T41" fmla="*/ 325 h 325"/>
                <a:gd name="T42" fmla="*/ 132 w 377"/>
                <a:gd name="T43" fmla="*/ 325 h 325"/>
                <a:gd name="T44" fmla="*/ 123 w 377"/>
                <a:gd name="T45" fmla="*/ 325 h 325"/>
                <a:gd name="T46" fmla="*/ 110 w 377"/>
                <a:gd name="T47" fmla="*/ 324 h 325"/>
                <a:gd name="T48" fmla="*/ 95 w 377"/>
                <a:gd name="T49" fmla="*/ 323 h 325"/>
                <a:gd name="T50" fmla="*/ 78 w 377"/>
                <a:gd name="T51" fmla="*/ 319 h 325"/>
                <a:gd name="T52" fmla="*/ 60 w 377"/>
                <a:gd name="T53" fmla="*/ 315 h 325"/>
                <a:gd name="T54" fmla="*/ 41 w 377"/>
                <a:gd name="T55" fmla="*/ 308 h 325"/>
                <a:gd name="T56" fmla="*/ 25 w 377"/>
                <a:gd name="T57" fmla="*/ 298 h 325"/>
                <a:gd name="T58" fmla="*/ 11 w 377"/>
                <a:gd name="T59" fmla="*/ 286 h 325"/>
                <a:gd name="T60" fmla="*/ 0 w 377"/>
                <a:gd name="T61" fmla="*/ 272 h 325"/>
                <a:gd name="T62" fmla="*/ 1 w 377"/>
                <a:gd name="T63" fmla="*/ 270 h 325"/>
                <a:gd name="T64" fmla="*/ 8 w 377"/>
                <a:gd name="T65" fmla="*/ 265 h 325"/>
                <a:gd name="T66" fmla="*/ 18 w 377"/>
                <a:gd name="T67" fmla="*/ 258 h 325"/>
                <a:gd name="T68" fmla="*/ 31 w 377"/>
                <a:gd name="T69" fmla="*/ 249 h 325"/>
                <a:gd name="T70" fmla="*/ 46 w 377"/>
                <a:gd name="T71" fmla="*/ 237 h 325"/>
                <a:gd name="T72" fmla="*/ 62 w 377"/>
                <a:gd name="T73" fmla="*/ 224 h 325"/>
                <a:gd name="T74" fmla="*/ 80 w 377"/>
                <a:gd name="T75" fmla="*/ 211 h 325"/>
                <a:gd name="T76" fmla="*/ 99 w 377"/>
                <a:gd name="T77" fmla="*/ 196 h 325"/>
                <a:gd name="T78" fmla="*/ 117 w 377"/>
                <a:gd name="T79" fmla="*/ 182 h 325"/>
                <a:gd name="T80" fmla="*/ 136 w 377"/>
                <a:gd name="T81" fmla="*/ 168 h 325"/>
                <a:gd name="T82" fmla="*/ 153 w 377"/>
                <a:gd name="T83" fmla="*/ 154 h 325"/>
                <a:gd name="T84" fmla="*/ 168 w 377"/>
                <a:gd name="T85" fmla="*/ 142 h 325"/>
                <a:gd name="T86" fmla="*/ 181 w 377"/>
                <a:gd name="T87" fmla="*/ 132 h 325"/>
                <a:gd name="T88" fmla="*/ 191 w 377"/>
                <a:gd name="T89" fmla="*/ 122 h 325"/>
                <a:gd name="T90" fmla="*/ 204 w 377"/>
                <a:gd name="T91" fmla="*/ 111 h 325"/>
                <a:gd name="T92" fmla="*/ 219 w 377"/>
                <a:gd name="T93" fmla="*/ 95 h 325"/>
                <a:gd name="T94" fmla="*/ 236 w 377"/>
                <a:gd name="T95" fmla="*/ 80 h 325"/>
                <a:gd name="T96" fmla="*/ 253 w 377"/>
                <a:gd name="T97" fmla="*/ 64 h 325"/>
                <a:gd name="T98" fmla="*/ 271 w 377"/>
                <a:gd name="T99" fmla="*/ 47 h 325"/>
                <a:gd name="T100" fmla="*/ 289 w 377"/>
                <a:gd name="T101" fmla="*/ 32 h 325"/>
                <a:gd name="T102" fmla="*/ 306 w 377"/>
                <a:gd name="T103" fmla="*/ 19 h 325"/>
                <a:gd name="T104" fmla="*/ 323 w 377"/>
                <a:gd name="T105" fmla="*/ 9 h 325"/>
                <a:gd name="T106" fmla="*/ 337 w 377"/>
                <a:gd name="T107" fmla="*/ 3 h 325"/>
                <a:gd name="T108" fmla="*/ 348 w 377"/>
                <a:gd name="T10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" h="325">
                  <a:moveTo>
                    <a:pt x="348" y="0"/>
                  </a:moveTo>
                  <a:lnTo>
                    <a:pt x="360" y="3"/>
                  </a:lnTo>
                  <a:lnTo>
                    <a:pt x="368" y="9"/>
                  </a:lnTo>
                  <a:lnTo>
                    <a:pt x="373" y="18"/>
                  </a:lnTo>
                  <a:lnTo>
                    <a:pt x="377" y="30"/>
                  </a:lnTo>
                  <a:lnTo>
                    <a:pt x="377" y="41"/>
                  </a:lnTo>
                  <a:lnTo>
                    <a:pt x="374" y="55"/>
                  </a:lnTo>
                  <a:lnTo>
                    <a:pt x="370" y="67"/>
                  </a:lnTo>
                  <a:lnTo>
                    <a:pt x="364" y="79"/>
                  </a:lnTo>
                  <a:lnTo>
                    <a:pt x="357" y="88"/>
                  </a:lnTo>
                  <a:lnTo>
                    <a:pt x="347" y="99"/>
                  </a:lnTo>
                  <a:lnTo>
                    <a:pt x="336" y="112"/>
                  </a:lnTo>
                  <a:lnTo>
                    <a:pt x="323" y="123"/>
                  </a:lnTo>
                  <a:lnTo>
                    <a:pt x="310" y="138"/>
                  </a:lnTo>
                  <a:lnTo>
                    <a:pt x="297" y="149"/>
                  </a:lnTo>
                  <a:lnTo>
                    <a:pt x="285" y="161"/>
                  </a:lnTo>
                  <a:lnTo>
                    <a:pt x="273" y="172"/>
                  </a:lnTo>
                  <a:lnTo>
                    <a:pt x="265" y="179"/>
                  </a:lnTo>
                  <a:lnTo>
                    <a:pt x="260" y="184"/>
                  </a:lnTo>
                  <a:lnTo>
                    <a:pt x="258" y="186"/>
                  </a:lnTo>
                  <a:lnTo>
                    <a:pt x="135" y="325"/>
                  </a:lnTo>
                  <a:lnTo>
                    <a:pt x="132" y="325"/>
                  </a:lnTo>
                  <a:lnTo>
                    <a:pt x="123" y="325"/>
                  </a:lnTo>
                  <a:lnTo>
                    <a:pt x="110" y="324"/>
                  </a:lnTo>
                  <a:lnTo>
                    <a:pt x="95" y="323"/>
                  </a:lnTo>
                  <a:lnTo>
                    <a:pt x="78" y="319"/>
                  </a:lnTo>
                  <a:lnTo>
                    <a:pt x="60" y="315"/>
                  </a:lnTo>
                  <a:lnTo>
                    <a:pt x="41" y="308"/>
                  </a:lnTo>
                  <a:lnTo>
                    <a:pt x="25" y="298"/>
                  </a:lnTo>
                  <a:lnTo>
                    <a:pt x="11" y="286"/>
                  </a:lnTo>
                  <a:lnTo>
                    <a:pt x="0" y="272"/>
                  </a:lnTo>
                  <a:lnTo>
                    <a:pt x="1" y="270"/>
                  </a:lnTo>
                  <a:lnTo>
                    <a:pt x="8" y="265"/>
                  </a:lnTo>
                  <a:lnTo>
                    <a:pt x="18" y="258"/>
                  </a:lnTo>
                  <a:lnTo>
                    <a:pt x="31" y="249"/>
                  </a:lnTo>
                  <a:lnTo>
                    <a:pt x="46" y="237"/>
                  </a:lnTo>
                  <a:lnTo>
                    <a:pt x="62" y="224"/>
                  </a:lnTo>
                  <a:lnTo>
                    <a:pt x="80" y="211"/>
                  </a:lnTo>
                  <a:lnTo>
                    <a:pt x="99" y="196"/>
                  </a:lnTo>
                  <a:lnTo>
                    <a:pt x="117" y="182"/>
                  </a:lnTo>
                  <a:lnTo>
                    <a:pt x="136" y="168"/>
                  </a:lnTo>
                  <a:lnTo>
                    <a:pt x="153" y="154"/>
                  </a:lnTo>
                  <a:lnTo>
                    <a:pt x="168" y="142"/>
                  </a:lnTo>
                  <a:lnTo>
                    <a:pt x="181" y="132"/>
                  </a:lnTo>
                  <a:lnTo>
                    <a:pt x="191" y="122"/>
                  </a:lnTo>
                  <a:lnTo>
                    <a:pt x="204" y="111"/>
                  </a:lnTo>
                  <a:lnTo>
                    <a:pt x="219" y="95"/>
                  </a:lnTo>
                  <a:lnTo>
                    <a:pt x="236" y="80"/>
                  </a:lnTo>
                  <a:lnTo>
                    <a:pt x="253" y="64"/>
                  </a:lnTo>
                  <a:lnTo>
                    <a:pt x="271" y="47"/>
                  </a:lnTo>
                  <a:lnTo>
                    <a:pt x="289" y="32"/>
                  </a:lnTo>
                  <a:lnTo>
                    <a:pt x="306" y="19"/>
                  </a:lnTo>
                  <a:lnTo>
                    <a:pt x="323" y="9"/>
                  </a:lnTo>
                  <a:lnTo>
                    <a:pt x="337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E32D91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C13EB951-BADC-473A-B209-F7DC3D2F5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676"/>
              <a:ext cx="1675" cy="1891"/>
            </a:xfrm>
            <a:custGeom>
              <a:avLst/>
              <a:gdLst>
                <a:gd name="T0" fmla="*/ 467 w 1675"/>
                <a:gd name="T1" fmla="*/ 0 h 1891"/>
                <a:gd name="T2" fmla="*/ 794 w 1675"/>
                <a:gd name="T3" fmla="*/ 82 h 1891"/>
                <a:gd name="T4" fmla="*/ 1347 w 1675"/>
                <a:gd name="T5" fmla="*/ 221 h 1891"/>
                <a:gd name="T6" fmla="*/ 1675 w 1675"/>
                <a:gd name="T7" fmla="*/ 303 h 1891"/>
                <a:gd name="T8" fmla="*/ 1375 w 1675"/>
                <a:gd name="T9" fmla="*/ 1681 h 1891"/>
                <a:gd name="T10" fmla="*/ 1354 w 1675"/>
                <a:gd name="T11" fmla="*/ 1891 h 1891"/>
                <a:gd name="T12" fmla="*/ 953 w 1675"/>
                <a:gd name="T13" fmla="*/ 1792 h 1891"/>
                <a:gd name="T14" fmla="*/ 400 w 1675"/>
                <a:gd name="T15" fmla="*/ 1652 h 1891"/>
                <a:gd name="T16" fmla="*/ 0 w 1675"/>
                <a:gd name="T17" fmla="*/ 1551 h 1891"/>
                <a:gd name="T18" fmla="*/ 80 w 1675"/>
                <a:gd name="T19" fmla="*/ 1357 h 1891"/>
                <a:gd name="T20" fmla="*/ 467 w 1675"/>
                <a:gd name="T21" fmla="*/ 0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5" h="1891">
                  <a:moveTo>
                    <a:pt x="467" y="0"/>
                  </a:moveTo>
                  <a:lnTo>
                    <a:pt x="794" y="82"/>
                  </a:lnTo>
                  <a:lnTo>
                    <a:pt x="1347" y="221"/>
                  </a:lnTo>
                  <a:lnTo>
                    <a:pt x="1675" y="303"/>
                  </a:lnTo>
                  <a:lnTo>
                    <a:pt x="1375" y="1681"/>
                  </a:lnTo>
                  <a:lnTo>
                    <a:pt x="1354" y="1891"/>
                  </a:lnTo>
                  <a:lnTo>
                    <a:pt x="953" y="1792"/>
                  </a:lnTo>
                  <a:lnTo>
                    <a:pt x="400" y="1652"/>
                  </a:lnTo>
                  <a:lnTo>
                    <a:pt x="0" y="1551"/>
                  </a:lnTo>
                  <a:lnTo>
                    <a:pt x="80" y="1357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C830CC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41039F85-9D71-45AE-A5D7-AFE3C12CD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3022"/>
              <a:ext cx="1378" cy="545"/>
            </a:xfrm>
            <a:custGeom>
              <a:avLst/>
              <a:gdLst>
                <a:gd name="T0" fmla="*/ 82 w 1378"/>
                <a:gd name="T1" fmla="*/ 0 h 545"/>
                <a:gd name="T2" fmla="*/ 1378 w 1378"/>
                <a:gd name="T3" fmla="*/ 325 h 545"/>
                <a:gd name="T4" fmla="*/ 1375 w 1378"/>
                <a:gd name="T5" fmla="*/ 335 h 545"/>
                <a:gd name="T6" fmla="*/ 1354 w 1378"/>
                <a:gd name="T7" fmla="*/ 545 h 545"/>
                <a:gd name="T8" fmla="*/ 953 w 1378"/>
                <a:gd name="T9" fmla="*/ 446 h 545"/>
                <a:gd name="T10" fmla="*/ 400 w 1378"/>
                <a:gd name="T11" fmla="*/ 306 h 545"/>
                <a:gd name="T12" fmla="*/ 0 w 1378"/>
                <a:gd name="T13" fmla="*/ 205 h 545"/>
                <a:gd name="T14" fmla="*/ 80 w 1378"/>
                <a:gd name="T15" fmla="*/ 11 h 545"/>
                <a:gd name="T16" fmla="*/ 82 w 1378"/>
                <a:gd name="T17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545">
                  <a:moveTo>
                    <a:pt x="82" y="0"/>
                  </a:moveTo>
                  <a:lnTo>
                    <a:pt x="1378" y="325"/>
                  </a:lnTo>
                  <a:lnTo>
                    <a:pt x="1375" y="335"/>
                  </a:lnTo>
                  <a:lnTo>
                    <a:pt x="1354" y="545"/>
                  </a:lnTo>
                  <a:lnTo>
                    <a:pt x="953" y="446"/>
                  </a:lnTo>
                  <a:lnTo>
                    <a:pt x="400" y="306"/>
                  </a:lnTo>
                  <a:lnTo>
                    <a:pt x="0" y="205"/>
                  </a:lnTo>
                  <a:lnTo>
                    <a:pt x="80" y="1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830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A1D8385B-65CB-44A9-88E9-E291EA11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1676"/>
              <a:ext cx="1240" cy="414"/>
            </a:xfrm>
            <a:custGeom>
              <a:avLst/>
              <a:gdLst>
                <a:gd name="T0" fmla="*/ 32 w 1240"/>
                <a:gd name="T1" fmla="*/ 0 h 414"/>
                <a:gd name="T2" fmla="*/ 359 w 1240"/>
                <a:gd name="T3" fmla="*/ 82 h 414"/>
                <a:gd name="T4" fmla="*/ 912 w 1240"/>
                <a:gd name="T5" fmla="*/ 221 h 414"/>
                <a:gd name="T6" fmla="*/ 1240 w 1240"/>
                <a:gd name="T7" fmla="*/ 303 h 414"/>
                <a:gd name="T8" fmla="*/ 1216 w 1240"/>
                <a:gd name="T9" fmla="*/ 414 h 414"/>
                <a:gd name="T10" fmla="*/ 0 w 1240"/>
                <a:gd name="T11" fmla="*/ 109 h 414"/>
                <a:gd name="T12" fmla="*/ 32 w 1240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0" h="414">
                  <a:moveTo>
                    <a:pt x="32" y="0"/>
                  </a:moveTo>
                  <a:lnTo>
                    <a:pt x="359" y="82"/>
                  </a:lnTo>
                  <a:lnTo>
                    <a:pt x="912" y="221"/>
                  </a:lnTo>
                  <a:lnTo>
                    <a:pt x="1240" y="303"/>
                  </a:lnTo>
                  <a:lnTo>
                    <a:pt x="1216" y="414"/>
                  </a:lnTo>
                  <a:lnTo>
                    <a:pt x="0" y="10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830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B846F87A-9B8E-4EFE-BC52-77770609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920"/>
              <a:ext cx="84" cy="83"/>
            </a:xfrm>
            <a:custGeom>
              <a:avLst/>
              <a:gdLst>
                <a:gd name="T0" fmla="*/ 39 w 84"/>
                <a:gd name="T1" fmla="*/ 0 h 83"/>
                <a:gd name="T2" fmla="*/ 52 w 84"/>
                <a:gd name="T3" fmla="*/ 1 h 83"/>
                <a:gd name="T4" fmla="*/ 65 w 84"/>
                <a:gd name="T5" fmla="*/ 7 h 83"/>
                <a:gd name="T6" fmla="*/ 74 w 84"/>
                <a:gd name="T7" fmla="*/ 15 h 83"/>
                <a:gd name="T8" fmla="*/ 81 w 84"/>
                <a:gd name="T9" fmla="*/ 26 h 83"/>
                <a:gd name="T10" fmla="*/ 84 w 84"/>
                <a:gd name="T11" fmla="*/ 39 h 83"/>
                <a:gd name="T12" fmla="*/ 82 w 84"/>
                <a:gd name="T13" fmla="*/ 52 h 83"/>
                <a:gd name="T14" fmla="*/ 78 w 84"/>
                <a:gd name="T15" fmla="*/ 64 h 83"/>
                <a:gd name="T16" fmla="*/ 68 w 84"/>
                <a:gd name="T17" fmla="*/ 74 h 83"/>
                <a:gd name="T18" fmla="*/ 58 w 84"/>
                <a:gd name="T19" fmla="*/ 81 h 83"/>
                <a:gd name="T20" fmla="*/ 45 w 84"/>
                <a:gd name="T21" fmla="*/ 83 h 83"/>
                <a:gd name="T22" fmla="*/ 32 w 84"/>
                <a:gd name="T23" fmla="*/ 82 h 83"/>
                <a:gd name="T24" fmla="*/ 20 w 84"/>
                <a:gd name="T25" fmla="*/ 77 h 83"/>
                <a:gd name="T26" fmla="*/ 10 w 84"/>
                <a:gd name="T27" fmla="*/ 69 h 83"/>
                <a:gd name="T28" fmla="*/ 4 w 84"/>
                <a:gd name="T29" fmla="*/ 57 h 83"/>
                <a:gd name="T30" fmla="*/ 0 w 84"/>
                <a:gd name="T31" fmla="*/ 45 h 83"/>
                <a:gd name="T32" fmla="*/ 1 w 84"/>
                <a:gd name="T33" fmla="*/ 32 h 83"/>
                <a:gd name="T34" fmla="*/ 7 w 84"/>
                <a:gd name="T35" fmla="*/ 20 h 83"/>
                <a:gd name="T36" fmla="*/ 15 w 84"/>
                <a:gd name="T37" fmla="*/ 9 h 83"/>
                <a:gd name="T38" fmla="*/ 27 w 84"/>
                <a:gd name="T39" fmla="*/ 3 h 83"/>
                <a:gd name="T40" fmla="*/ 39 w 84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83">
                  <a:moveTo>
                    <a:pt x="39" y="0"/>
                  </a:moveTo>
                  <a:lnTo>
                    <a:pt x="52" y="1"/>
                  </a:lnTo>
                  <a:lnTo>
                    <a:pt x="65" y="7"/>
                  </a:lnTo>
                  <a:lnTo>
                    <a:pt x="74" y="15"/>
                  </a:lnTo>
                  <a:lnTo>
                    <a:pt x="81" y="26"/>
                  </a:lnTo>
                  <a:lnTo>
                    <a:pt x="84" y="39"/>
                  </a:lnTo>
                  <a:lnTo>
                    <a:pt x="82" y="52"/>
                  </a:lnTo>
                  <a:lnTo>
                    <a:pt x="78" y="64"/>
                  </a:lnTo>
                  <a:lnTo>
                    <a:pt x="68" y="74"/>
                  </a:lnTo>
                  <a:lnTo>
                    <a:pt x="58" y="81"/>
                  </a:lnTo>
                  <a:lnTo>
                    <a:pt x="45" y="83"/>
                  </a:lnTo>
                  <a:lnTo>
                    <a:pt x="32" y="82"/>
                  </a:lnTo>
                  <a:lnTo>
                    <a:pt x="20" y="77"/>
                  </a:lnTo>
                  <a:lnTo>
                    <a:pt x="10" y="69"/>
                  </a:lnTo>
                  <a:lnTo>
                    <a:pt x="4" y="57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7" y="20"/>
                  </a:lnTo>
                  <a:lnTo>
                    <a:pt x="15" y="9"/>
                  </a:lnTo>
                  <a:lnTo>
                    <a:pt x="27" y="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E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B576CF4D-C7BF-4B37-A64F-6709CC7E9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936"/>
              <a:ext cx="49" cy="51"/>
            </a:xfrm>
            <a:custGeom>
              <a:avLst/>
              <a:gdLst>
                <a:gd name="T0" fmla="*/ 21 w 49"/>
                <a:gd name="T1" fmla="*/ 0 h 51"/>
                <a:gd name="T2" fmla="*/ 30 w 49"/>
                <a:gd name="T3" fmla="*/ 2 h 51"/>
                <a:gd name="T4" fmla="*/ 40 w 49"/>
                <a:gd name="T5" fmla="*/ 5 h 51"/>
                <a:gd name="T6" fmla="*/ 46 w 49"/>
                <a:gd name="T7" fmla="*/ 13 h 51"/>
                <a:gd name="T8" fmla="*/ 49 w 49"/>
                <a:gd name="T9" fmla="*/ 21 h 51"/>
                <a:gd name="T10" fmla="*/ 49 w 49"/>
                <a:gd name="T11" fmla="*/ 32 h 51"/>
                <a:gd name="T12" fmla="*/ 44 w 49"/>
                <a:gd name="T13" fmla="*/ 41 h 51"/>
                <a:gd name="T14" fmla="*/ 37 w 49"/>
                <a:gd name="T15" fmla="*/ 47 h 51"/>
                <a:gd name="T16" fmla="*/ 28 w 49"/>
                <a:gd name="T17" fmla="*/ 51 h 51"/>
                <a:gd name="T18" fmla="*/ 19 w 49"/>
                <a:gd name="T19" fmla="*/ 51 h 51"/>
                <a:gd name="T20" fmla="*/ 9 w 49"/>
                <a:gd name="T21" fmla="*/ 46 h 51"/>
                <a:gd name="T22" fmla="*/ 2 w 49"/>
                <a:gd name="T23" fmla="*/ 39 h 51"/>
                <a:gd name="T24" fmla="*/ 0 w 49"/>
                <a:gd name="T25" fmla="*/ 30 h 51"/>
                <a:gd name="T26" fmla="*/ 0 w 49"/>
                <a:gd name="T27" fmla="*/ 19 h 51"/>
                <a:gd name="T28" fmla="*/ 5 w 49"/>
                <a:gd name="T29" fmla="*/ 11 h 51"/>
                <a:gd name="T30" fmla="*/ 12 w 49"/>
                <a:gd name="T31" fmla="*/ 4 h 51"/>
                <a:gd name="T32" fmla="*/ 21 w 49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1">
                  <a:moveTo>
                    <a:pt x="21" y="0"/>
                  </a:moveTo>
                  <a:lnTo>
                    <a:pt x="30" y="2"/>
                  </a:lnTo>
                  <a:lnTo>
                    <a:pt x="40" y="5"/>
                  </a:lnTo>
                  <a:lnTo>
                    <a:pt x="46" y="13"/>
                  </a:lnTo>
                  <a:lnTo>
                    <a:pt x="49" y="21"/>
                  </a:lnTo>
                  <a:lnTo>
                    <a:pt x="49" y="32"/>
                  </a:lnTo>
                  <a:lnTo>
                    <a:pt x="44" y="41"/>
                  </a:lnTo>
                  <a:lnTo>
                    <a:pt x="37" y="47"/>
                  </a:lnTo>
                  <a:lnTo>
                    <a:pt x="28" y="51"/>
                  </a:lnTo>
                  <a:lnTo>
                    <a:pt x="19" y="51"/>
                  </a:lnTo>
                  <a:lnTo>
                    <a:pt x="9" y="46"/>
                  </a:lnTo>
                  <a:lnTo>
                    <a:pt x="2" y="39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11"/>
                  </a:lnTo>
                  <a:lnTo>
                    <a:pt x="12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C5F57346-15B6-41F8-A38A-40A1BA55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1765"/>
              <a:ext cx="83" cy="85"/>
            </a:xfrm>
            <a:custGeom>
              <a:avLst/>
              <a:gdLst>
                <a:gd name="T0" fmla="*/ 38 w 83"/>
                <a:gd name="T1" fmla="*/ 0 h 85"/>
                <a:gd name="T2" fmla="*/ 51 w 83"/>
                <a:gd name="T3" fmla="*/ 1 h 85"/>
                <a:gd name="T4" fmla="*/ 64 w 83"/>
                <a:gd name="T5" fmla="*/ 7 h 85"/>
                <a:gd name="T6" fmla="*/ 74 w 83"/>
                <a:gd name="T7" fmla="*/ 15 h 85"/>
                <a:gd name="T8" fmla="*/ 81 w 83"/>
                <a:gd name="T9" fmla="*/ 26 h 85"/>
                <a:gd name="T10" fmla="*/ 83 w 83"/>
                <a:gd name="T11" fmla="*/ 39 h 85"/>
                <a:gd name="T12" fmla="*/ 82 w 83"/>
                <a:gd name="T13" fmla="*/ 53 h 85"/>
                <a:gd name="T14" fmla="*/ 77 w 83"/>
                <a:gd name="T15" fmla="*/ 65 h 85"/>
                <a:gd name="T16" fmla="*/ 68 w 83"/>
                <a:gd name="T17" fmla="*/ 74 h 85"/>
                <a:gd name="T18" fmla="*/ 57 w 83"/>
                <a:gd name="T19" fmla="*/ 81 h 85"/>
                <a:gd name="T20" fmla="*/ 44 w 83"/>
                <a:gd name="T21" fmla="*/ 85 h 85"/>
                <a:gd name="T22" fmla="*/ 31 w 83"/>
                <a:gd name="T23" fmla="*/ 83 h 85"/>
                <a:gd name="T24" fmla="*/ 20 w 83"/>
                <a:gd name="T25" fmla="*/ 78 h 85"/>
                <a:gd name="T26" fmla="*/ 9 w 83"/>
                <a:gd name="T27" fmla="*/ 69 h 85"/>
                <a:gd name="T28" fmla="*/ 3 w 83"/>
                <a:gd name="T29" fmla="*/ 58 h 85"/>
                <a:gd name="T30" fmla="*/ 0 w 83"/>
                <a:gd name="T31" fmla="*/ 46 h 85"/>
                <a:gd name="T32" fmla="*/ 1 w 83"/>
                <a:gd name="T33" fmla="*/ 32 h 85"/>
                <a:gd name="T34" fmla="*/ 7 w 83"/>
                <a:gd name="T35" fmla="*/ 20 h 85"/>
                <a:gd name="T36" fmla="*/ 15 w 83"/>
                <a:gd name="T37" fmla="*/ 11 h 85"/>
                <a:gd name="T38" fmla="*/ 26 w 83"/>
                <a:gd name="T39" fmla="*/ 4 h 85"/>
                <a:gd name="T40" fmla="*/ 38 w 83"/>
                <a:gd name="T4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85">
                  <a:moveTo>
                    <a:pt x="38" y="0"/>
                  </a:moveTo>
                  <a:lnTo>
                    <a:pt x="51" y="1"/>
                  </a:lnTo>
                  <a:lnTo>
                    <a:pt x="64" y="7"/>
                  </a:lnTo>
                  <a:lnTo>
                    <a:pt x="74" y="15"/>
                  </a:lnTo>
                  <a:lnTo>
                    <a:pt x="81" y="26"/>
                  </a:lnTo>
                  <a:lnTo>
                    <a:pt x="83" y="39"/>
                  </a:lnTo>
                  <a:lnTo>
                    <a:pt x="82" y="53"/>
                  </a:lnTo>
                  <a:lnTo>
                    <a:pt x="77" y="65"/>
                  </a:lnTo>
                  <a:lnTo>
                    <a:pt x="68" y="74"/>
                  </a:lnTo>
                  <a:lnTo>
                    <a:pt x="57" y="81"/>
                  </a:lnTo>
                  <a:lnTo>
                    <a:pt x="44" y="85"/>
                  </a:lnTo>
                  <a:lnTo>
                    <a:pt x="31" y="83"/>
                  </a:lnTo>
                  <a:lnTo>
                    <a:pt x="20" y="78"/>
                  </a:lnTo>
                  <a:lnTo>
                    <a:pt x="9" y="69"/>
                  </a:lnTo>
                  <a:lnTo>
                    <a:pt x="3" y="58"/>
                  </a:lnTo>
                  <a:lnTo>
                    <a:pt x="0" y="46"/>
                  </a:lnTo>
                  <a:lnTo>
                    <a:pt x="1" y="32"/>
                  </a:lnTo>
                  <a:lnTo>
                    <a:pt x="7" y="20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775E7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E5B0BE69-E4AF-4332-8C41-D24F4B519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1783"/>
              <a:ext cx="50" cy="49"/>
            </a:xfrm>
            <a:custGeom>
              <a:avLst/>
              <a:gdLst>
                <a:gd name="T0" fmla="*/ 20 w 50"/>
                <a:gd name="T1" fmla="*/ 0 h 49"/>
                <a:gd name="T2" fmla="*/ 31 w 50"/>
                <a:gd name="T3" fmla="*/ 0 h 49"/>
                <a:gd name="T4" fmla="*/ 40 w 50"/>
                <a:gd name="T5" fmla="*/ 4 h 49"/>
                <a:gd name="T6" fmla="*/ 46 w 50"/>
                <a:gd name="T7" fmla="*/ 12 h 49"/>
                <a:gd name="T8" fmla="*/ 50 w 50"/>
                <a:gd name="T9" fmla="*/ 21 h 49"/>
                <a:gd name="T10" fmla="*/ 48 w 50"/>
                <a:gd name="T11" fmla="*/ 30 h 49"/>
                <a:gd name="T12" fmla="*/ 45 w 50"/>
                <a:gd name="T13" fmla="*/ 40 h 49"/>
                <a:gd name="T14" fmla="*/ 38 w 50"/>
                <a:gd name="T15" fmla="*/ 46 h 49"/>
                <a:gd name="T16" fmla="*/ 28 w 50"/>
                <a:gd name="T17" fmla="*/ 49 h 49"/>
                <a:gd name="T18" fmla="*/ 18 w 50"/>
                <a:gd name="T19" fmla="*/ 49 h 49"/>
                <a:gd name="T20" fmla="*/ 10 w 50"/>
                <a:gd name="T21" fmla="*/ 44 h 49"/>
                <a:gd name="T22" fmla="*/ 3 w 50"/>
                <a:gd name="T23" fmla="*/ 37 h 49"/>
                <a:gd name="T24" fmla="*/ 0 w 50"/>
                <a:gd name="T25" fmla="*/ 28 h 49"/>
                <a:gd name="T26" fmla="*/ 0 w 50"/>
                <a:gd name="T27" fmla="*/ 19 h 49"/>
                <a:gd name="T28" fmla="*/ 5 w 50"/>
                <a:gd name="T29" fmla="*/ 9 h 49"/>
                <a:gd name="T30" fmla="*/ 12 w 50"/>
                <a:gd name="T31" fmla="*/ 3 h 49"/>
                <a:gd name="T32" fmla="*/ 20 w 50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20" y="0"/>
                  </a:moveTo>
                  <a:lnTo>
                    <a:pt x="31" y="0"/>
                  </a:lnTo>
                  <a:lnTo>
                    <a:pt x="40" y="4"/>
                  </a:lnTo>
                  <a:lnTo>
                    <a:pt x="46" y="12"/>
                  </a:lnTo>
                  <a:lnTo>
                    <a:pt x="50" y="21"/>
                  </a:lnTo>
                  <a:lnTo>
                    <a:pt x="48" y="30"/>
                  </a:lnTo>
                  <a:lnTo>
                    <a:pt x="45" y="40"/>
                  </a:lnTo>
                  <a:lnTo>
                    <a:pt x="38" y="46"/>
                  </a:lnTo>
                  <a:lnTo>
                    <a:pt x="28" y="49"/>
                  </a:lnTo>
                  <a:lnTo>
                    <a:pt x="18" y="49"/>
                  </a:lnTo>
                  <a:lnTo>
                    <a:pt x="10" y="44"/>
                  </a:lnTo>
                  <a:lnTo>
                    <a:pt x="3" y="37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5" y="9"/>
                  </a:lnTo>
                  <a:lnTo>
                    <a:pt x="1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775E7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B017168C-5FA3-44C6-B2E6-C83492788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1126"/>
              <a:ext cx="725" cy="853"/>
            </a:xfrm>
            <a:custGeom>
              <a:avLst/>
              <a:gdLst>
                <a:gd name="T0" fmla="*/ 507 w 725"/>
                <a:gd name="T1" fmla="*/ 5 h 853"/>
                <a:gd name="T2" fmla="*/ 582 w 725"/>
                <a:gd name="T3" fmla="*/ 34 h 853"/>
                <a:gd name="T4" fmla="*/ 641 w 725"/>
                <a:gd name="T5" fmla="*/ 80 h 853"/>
                <a:gd name="T6" fmla="*/ 682 w 725"/>
                <a:gd name="T7" fmla="*/ 137 h 853"/>
                <a:gd name="T8" fmla="*/ 709 w 725"/>
                <a:gd name="T9" fmla="*/ 204 h 853"/>
                <a:gd name="T10" fmla="*/ 722 w 725"/>
                <a:gd name="T11" fmla="*/ 278 h 853"/>
                <a:gd name="T12" fmla="*/ 725 w 725"/>
                <a:gd name="T13" fmla="*/ 358 h 853"/>
                <a:gd name="T14" fmla="*/ 719 w 725"/>
                <a:gd name="T15" fmla="*/ 441 h 853"/>
                <a:gd name="T16" fmla="*/ 707 w 725"/>
                <a:gd name="T17" fmla="*/ 527 h 853"/>
                <a:gd name="T18" fmla="*/ 692 w 725"/>
                <a:gd name="T19" fmla="*/ 610 h 853"/>
                <a:gd name="T20" fmla="*/ 674 w 725"/>
                <a:gd name="T21" fmla="*/ 691 h 853"/>
                <a:gd name="T22" fmla="*/ 659 w 725"/>
                <a:gd name="T23" fmla="*/ 767 h 853"/>
                <a:gd name="T24" fmla="*/ 645 w 725"/>
                <a:gd name="T25" fmla="*/ 836 h 853"/>
                <a:gd name="T26" fmla="*/ 634 w 725"/>
                <a:gd name="T27" fmla="*/ 851 h 853"/>
                <a:gd name="T28" fmla="*/ 617 w 725"/>
                <a:gd name="T29" fmla="*/ 850 h 853"/>
                <a:gd name="T30" fmla="*/ 605 w 725"/>
                <a:gd name="T31" fmla="*/ 836 h 853"/>
                <a:gd name="T32" fmla="*/ 618 w 725"/>
                <a:gd name="T33" fmla="*/ 752 h 853"/>
                <a:gd name="T34" fmla="*/ 650 w 725"/>
                <a:gd name="T35" fmla="*/ 604 h 853"/>
                <a:gd name="T36" fmla="*/ 674 w 725"/>
                <a:gd name="T37" fmla="*/ 455 h 853"/>
                <a:gd name="T38" fmla="*/ 680 w 725"/>
                <a:gd name="T39" fmla="*/ 350 h 853"/>
                <a:gd name="T40" fmla="*/ 677 w 725"/>
                <a:gd name="T41" fmla="*/ 285 h 853"/>
                <a:gd name="T42" fmla="*/ 665 w 725"/>
                <a:gd name="T43" fmla="*/ 223 h 853"/>
                <a:gd name="T44" fmla="*/ 644 w 725"/>
                <a:gd name="T45" fmla="*/ 164 h 853"/>
                <a:gd name="T46" fmla="*/ 613 w 725"/>
                <a:gd name="T47" fmla="*/ 115 h 853"/>
                <a:gd name="T48" fmla="*/ 570 w 725"/>
                <a:gd name="T49" fmla="*/ 76 h 853"/>
                <a:gd name="T50" fmla="*/ 515 w 725"/>
                <a:gd name="T51" fmla="*/ 53 h 853"/>
                <a:gd name="T52" fmla="*/ 448 w 725"/>
                <a:gd name="T53" fmla="*/ 48 h 853"/>
                <a:gd name="T54" fmla="*/ 386 w 725"/>
                <a:gd name="T55" fmla="*/ 66 h 853"/>
                <a:gd name="T56" fmla="*/ 331 w 725"/>
                <a:gd name="T57" fmla="*/ 102 h 853"/>
                <a:gd name="T58" fmla="*/ 281 w 725"/>
                <a:gd name="T59" fmla="*/ 151 h 853"/>
                <a:gd name="T60" fmla="*/ 239 w 725"/>
                <a:gd name="T61" fmla="*/ 209 h 853"/>
                <a:gd name="T62" fmla="*/ 204 w 725"/>
                <a:gd name="T63" fmla="*/ 270 h 853"/>
                <a:gd name="T64" fmla="*/ 158 w 725"/>
                <a:gd name="T65" fmla="*/ 363 h 853"/>
                <a:gd name="T66" fmla="*/ 107 w 725"/>
                <a:gd name="T67" fmla="*/ 493 h 853"/>
                <a:gd name="T68" fmla="*/ 89 w 725"/>
                <a:gd name="T69" fmla="*/ 557 h 853"/>
                <a:gd name="T70" fmla="*/ 69 w 725"/>
                <a:gd name="T71" fmla="*/ 624 h 853"/>
                <a:gd name="T72" fmla="*/ 40 w 725"/>
                <a:gd name="T73" fmla="*/ 681 h 853"/>
                <a:gd name="T74" fmla="*/ 23 w 725"/>
                <a:gd name="T75" fmla="*/ 692 h 853"/>
                <a:gd name="T76" fmla="*/ 6 w 725"/>
                <a:gd name="T77" fmla="*/ 685 h 853"/>
                <a:gd name="T78" fmla="*/ 0 w 725"/>
                <a:gd name="T79" fmla="*/ 670 h 853"/>
                <a:gd name="T80" fmla="*/ 16 w 725"/>
                <a:gd name="T81" fmla="*/ 637 h 853"/>
                <a:gd name="T82" fmla="*/ 33 w 725"/>
                <a:gd name="T83" fmla="*/ 589 h 853"/>
                <a:gd name="T84" fmla="*/ 49 w 725"/>
                <a:gd name="T85" fmla="*/ 533 h 853"/>
                <a:gd name="T86" fmla="*/ 74 w 725"/>
                <a:gd name="T87" fmla="*/ 461 h 853"/>
                <a:gd name="T88" fmla="*/ 103 w 725"/>
                <a:gd name="T89" fmla="*/ 385 h 853"/>
                <a:gd name="T90" fmla="*/ 137 w 725"/>
                <a:gd name="T91" fmla="*/ 304 h 853"/>
                <a:gd name="T92" fmla="*/ 178 w 725"/>
                <a:gd name="T93" fmla="*/ 225 h 853"/>
                <a:gd name="T94" fmla="*/ 224 w 725"/>
                <a:gd name="T95" fmla="*/ 153 h 853"/>
                <a:gd name="T96" fmla="*/ 277 w 725"/>
                <a:gd name="T97" fmla="*/ 89 h 853"/>
                <a:gd name="T98" fmla="*/ 334 w 725"/>
                <a:gd name="T99" fmla="*/ 40 h 853"/>
                <a:gd name="T100" fmla="*/ 399 w 725"/>
                <a:gd name="T101" fmla="*/ 8 h 853"/>
                <a:gd name="T102" fmla="*/ 469 w 725"/>
                <a:gd name="T103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5" h="853">
                  <a:moveTo>
                    <a:pt x="469" y="0"/>
                  </a:moveTo>
                  <a:lnTo>
                    <a:pt x="507" y="5"/>
                  </a:lnTo>
                  <a:lnTo>
                    <a:pt x="545" y="17"/>
                  </a:lnTo>
                  <a:lnTo>
                    <a:pt x="582" y="34"/>
                  </a:lnTo>
                  <a:lnTo>
                    <a:pt x="613" y="55"/>
                  </a:lnTo>
                  <a:lnTo>
                    <a:pt x="641" y="80"/>
                  </a:lnTo>
                  <a:lnTo>
                    <a:pt x="664" y="107"/>
                  </a:lnTo>
                  <a:lnTo>
                    <a:pt x="682" y="137"/>
                  </a:lnTo>
                  <a:lnTo>
                    <a:pt x="698" y="169"/>
                  </a:lnTo>
                  <a:lnTo>
                    <a:pt x="709" y="204"/>
                  </a:lnTo>
                  <a:lnTo>
                    <a:pt x="718" y="241"/>
                  </a:lnTo>
                  <a:lnTo>
                    <a:pt x="722" y="278"/>
                  </a:lnTo>
                  <a:lnTo>
                    <a:pt x="725" y="318"/>
                  </a:lnTo>
                  <a:lnTo>
                    <a:pt x="725" y="358"/>
                  </a:lnTo>
                  <a:lnTo>
                    <a:pt x="723" y="400"/>
                  </a:lnTo>
                  <a:lnTo>
                    <a:pt x="719" y="441"/>
                  </a:lnTo>
                  <a:lnTo>
                    <a:pt x="714" y="483"/>
                  </a:lnTo>
                  <a:lnTo>
                    <a:pt x="707" y="527"/>
                  </a:lnTo>
                  <a:lnTo>
                    <a:pt x="700" y="569"/>
                  </a:lnTo>
                  <a:lnTo>
                    <a:pt x="692" y="610"/>
                  </a:lnTo>
                  <a:lnTo>
                    <a:pt x="684" y="651"/>
                  </a:lnTo>
                  <a:lnTo>
                    <a:pt x="674" y="691"/>
                  </a:lnTo>
                  <a:lnTo>
                    <a:pt x="666" y="729"/>
                  </a:lnTo>
                  <a:lnTo>
                    <a:pt x="659" y="767"/>
                  </a:lnTo>
                  <a:lnTo>
                    <a:pt x="652" y="802"/>
                  </a:lnTo>
                  <a:lnTo>
                    <a:pt x="645" y="836"/>
                  </a:lnTo>
                  <a:lnTo>
                    <a:pt x="641" y="846"/>
                  </a:lnTo>
                  <a:lnTo>
                    <a:pt x="634" y="851"/>
                  </a:lnTo>
                  <a:lnTo>
                    <a:pt x="626" y="853"/>
                  </a:lnTo>
                  <a:lnTo>
                    <a:pt x="617" y="850"/>
                  </a:lnTo>
                  <a:lnTo>
                    <a:pt x="610" y="844"/>
                  </a:lnTo>
                  <a:lnTo>
                    <a:pt x="605" y="836"/>
                  </a:lnTo>
                  <a:lnTo>
                    <a:pt x="605" y="826"/>
                  </a:lnTo>
                  <a:lnTo>
                    <a:pt x="618" y="752"/>
                  </a:lnTo>
                  <a:lnTo>
                    <a:pt x="634" y="678"/>
                  </a:lnTo>
                  <a:lnTo>
                    <a:pt x="650" y="604"/>
                  </a:lnTo>
                  <a:lnTo>
                    <a:pt x="664" y="530"/>
                  </a:lnTo>
                  <a:lnTo>
                    <a:pt x="674" y="455"/>
                  </a:lnTo>
                  <a:lnTo>
                    <a:pt x="680" y="380"/>
                  </a:lnTo>
                  <a:lnTo>
                    <a:pt x="680" y="350"/>
                  </a:lnTo>
                  <a:lnTo>
                    <a:pt x="679" y="318"/>
                  </a:lnTo>
                  <a:lnTo>
                    <a:pt x="677" y="285"/>
                  </a:lnTo>
                  <a:lnTo>
                    <a:pt x="672" y="253"/>
                  </a:lnTo>
                  <a:lnTo>
                    <a:pt x="665" y="223"/>
                  </a:lnTo>
                  <a:lnTo>
                    <a:pt x="655" y="193"/>
                  </a:lnTo>
                  <a:lnTo>
                    <a:pt x="644" y="164"/>
                  </a:lnTo>
                  <a:lnTo>
                    <a:pt x="630" y="139"/>
                  </a:lnTo>
                  <a:lnTo>
                    <a:pt x="613" y="115"/>
                  </a:lnTo>
                  <a:lnTo>
                    <a:pt x="593" y="94"/>
                  </a:lnTo>
                  <a:lnTo>
                    <a:pt x="570" y="76"/>
                  </a:lnTo>
                  <a:lnTo>
                    <a:pt x="544" y="62"/>
                  </a:lnTo>
                  <a:lnTo>
                    <a:pt x="515" y="53"/>
                  </a:lnTo>
                  <a:lnTo>
                    <a:pt x="482" y="48"/>
                  </a:lnTo>
                  <a:lnTo>
                    <a:pt x="448" y="48"/>
                  </a:lnTo>
                  <a:lnTo>
                    <a:pt x="416" y="55"/>
                  </a:lnTo>
                  <a:lnTo>
                    <a:pt x="386" y="66"/>
                  </a:lnTo>
                  <a:lnTo>
                    <a:pt x="358" y="82"/>
                  </a:lnTo>
                  <a:lnTo>
                    <a:pt x="331" y="102"/>
                  </a:lnTo>
                  <a:lnTo>
                    <a:pt x="305" y="126"/>
                  </a:lnTo>
                  <a:lnTo>
                    <a:pt x="281" y="151"/>
                  </a:lnTo>
                  <a:lnTo>
                    <a:pt x="260" y="180"/>
                  </a:lnTo>
                  <a:lnTo>
                    <a:pt x="239" y="209"/>
                  </a:lnTo>
                  <a:lnTo>
                    <a:pt x="220" y="239"/>
                  </a:lnTo>
                  <a:lnTo>
                    <a:pt x="204" y="270"/>
                  </a:lnTo>
                  <a:lnTo>
                    <a:pt x="189" y="299"/>
                  </a:lnTo>
                  <a:lnTo>
                    <a:pt x="158" y="363"/>
                  </a:lnTo>
                  <a:lnTo>
                    <a:pt x="131" y="427"/>
                  </a:lnTo>
                  <a:lnTo>
                    <a:pt x="107" y="493"/>
                  </a:lnTo>
                  <a:lnTo>
                    <a:pt x="97" y="524"/>
                  </a:lnTo>
                  <a:lnTo>
                    <a:pt x="89" y="557"/>
                  </a:lnTo>
                  <a:lnTo>
                    <a:pt x="80" y="591"/>
                  </a:lnTo>
                  <a:lnTo>
                    <a:pt x="69" y="624"/>
                  </a:lnTo>
                  <a:lnTo>
                    <a:pt x="56" y="654"/>
                  </a:lnTo>
                  <a:lnTo>
                    <a:pt x="40" y="681"/>
                  </a:lnTo>
                  <a:lnTo>
                    <a:pt x="32" y="688"/>
                  </a:lnTo>
                  <a:lnTo>
                    <a:pt x="23" y="692"/>
                  </a:lnTo>
                  <a:lnTo>
                    <a:pt x="14" y="690"/>
                  </a:lnTo>
                  <a:lnTo>
                    <a:pt x="6" y="685"/>
                  </a:lnTo>
                  <a:lnTo>
                    <a:pt x="1" y="678"/>
                  </a:lnTo>
                  <a:lnTo>
                    <a:pt x="0" y="670"/>
                  </a:lnTo>
                  <a:lnTo>
                    <a:pt x="5" y="659"/>
                  </a:lnTo>
                  <a:lnTo>
                    <a:pt x="16" y="637"/>
                  </a:lnTo>
                  <a:lnTo>
                    <a:pt x="26" y="613"/>
                  </a:lnTo>
                  <a:lnTo>
                    <a:pt x="33" y="589"/>
                  </a:lnTo>
                  <a:lnTo>
                    <a:pt x="40" y="563"/>
                  </a:lnTo>
                  <a:lnTo>
                    <a:pt x="49" y="533"/>
                  </a:lnTo>
                  <a:lnTo>
                    <a:pt x="61" y="497"/>
                  </a:lnTo>
                  <a:lnTo>
                    <a:pt x="74" y="461"/>
                  </a:lnTo>
                  <a:lnTo>
                    <a:pt x="88" y="423"/>
                  </a:lnTo>
                  <a:lnTo>
                    <a:pt x="103" y="385"/>
                  </a:lnTo>
                  <a:lnTo>
                    <a:pt x="120" y="344"/>
                  </a:lnTo>
                  <a:lnTo>
                    <a:pt x="137" y="304"/>
                  </a:lnTo>
                  <a:lnTo>
                    <a:pt x="157" y="264"/>
                  </a:lnTo>
                  <a:lnTo>
                    <a:pt x="178" y="225"/>
                  </a:lnTo>
                  <a:lnTo>
                    <a:pt x="201" y="188"/>
                  </a:lnTo>
                  <a:lnTo>
                    <a:pt x="224" y="153"/>
                  </a:lnTo>
                  <a:lnTo>
                    <a:pt x="250" y="120"/>
                  </a:lnTo>
                  <a:lnTo>
                    <a:pt x="277" y="89"/>
                  </a:lnTo>
                  <a:lnTo>
                    <a:pt x="305" y="64"/>
                  </a:lnTo>
                  <a:lnTo>
                    <a:pt x="334" y="40"/>
                  </a:lnTo>
                  <a:lnTo>
                    <a:pt x="366" y="23"/>
                  </a:lnTo>
                  <a:lnTo>
                    <a:pt x="399" y="8"/>
                  </a:lnTo>
                  <a:lnTo>
                    <a:pt x="43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C830CC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0014E348-664C-416D-B05C-7AEDCE41F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455"/>
              <a:ext cx="2037" cy="2149"/>
            </a:xfrm>
            <a:custGeom>
              <a:avLst/>
              <a:gdLst>
                <a:gd name="T0" fmla="*/ 1123 w 2037"/>
                <a:gd name="T1" fmla="*/ 0 h 2149"/>
                <a:gd name="T2" fmla="*/ 1901 w 2037"/>
                <a:gd name="T3" fmla="*/ 1246 h 2149"/>
                <a:gd name="T4" fmla="*/ 2037 w 2037"/>
                <a:gd name="T5" fmla="*/ 1419 h 2149"/>
                <a:gd name="T6" fmla="*/ 1665 w 2037"/>
                <a:gd name="T7" fmla="*/ 1635 h 2149"/>
                <a:gd name="T8" fmla="*/ 1150 w 2037"/>
                <a:gd name="T9" fmla="*/ 1933 h 2149"/>
                <a:gd name="T10" fmla="*/ 779 w 2037"/>
                <a:gd name="T11" fmla="*/ 2149 h 2149"/>
                <a:gd name="T12" fmla="*/ 697 w 2037"/>
                <a:gd name="T13" fmla="*/ 1945 h 2149"/>
                <a:gd name="T14" fmla="*/ 0 w 2037"/>
                <a:gd name="T15" fmla="*/ 650 h 2149"/>
                <a:gd name="T16" fmla="*/ 305 w 2037"/>
                <a:gd name="T17" fmla="*/ 473 h 2149"/>
                <a:gd name="T18" fmla="*/ 818 w 2037"/>
                <a:gd name="T19" fmla="*/ 175 h 2149"/>
                <a:gd name="T20" fmla="*/ 1123 w 2037"/>
                <a:gd name="T21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7" h="2149">
                  <a:moveTo>
                    <a:pt x="1123" y="0"/>
                  </a:moveTo>
                  <a:lnTo>
                    <a:pt x="1901" y="1246"/>
                  </a:lnTo>
                  <a:lnTo>
                    <a:pt x="2037" y="1419"/>
                  </a:lnTo>
                  <a:lnTo>
                    <a:pt x="1665" y="1635"/>
                  </a:lnTo>
                  <a:lnTo>
                    <a:pt x="1150" y="1933"/>
                  </a:lnTo>
                  <a:lnTo>
                    <a:pt x="779" y="2149"/>
                  </a:lnTo>
                  <a:lnTo>
                    <a:pt x="697" y="1945"/>
                  </a:lnTo>
                  <a:lnTo>
                    <a:pt x="0" y="650"/>
                  </a:lnTo>
                  <a:lnTo>
                    <a:pt x="305" y="473"/>
                  </a:lnTo>
                  <a:lnTo>
                    <a:pt x="818" y="175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EA6DC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AE528800-685A-45D3-9F30-CBEA4BB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" y="2691"/>
              <a:ext cx="1345" cy="913"/>
            </a:xfrm>
            <a:custGeom>
              <a:avLst/>
              <a:gdLst>
                <a:gd name="T0" fmla="*/ 1203 w 1345"/>
                <a:gd name="T1" fmla="*/ 0 h 913"/>
                <a:gd name="T2" fmla="*/ 1209 w 1345"/>
                <a:gd name="T3" fmla="*/ 10 h 913"/>
                <a:gd name="T4" fmla="*/ 1345 w 1345"/>
                <a:gd name="T5" fmla="*/ 183 h 913"/>
                <a:gd name="T6" fmla="*/ 973 w 1345"/>
                <a:gd name="T7" fmla="*/ 399 h 913"/>
                <a:gd name="T8" fmla="*/ 458 w 1345"/>
                <a:gd name="T9" fmla="*/ 697 h 913"/>
                <a:gd name="T10" fmla="*/ 87 w 1345"/>
                <a:gd name="T11" fmla="*/ 913 h 913"/>
                <a:gd name="T12" fmla="*/ 5 w 1345"/>
                <a:gd name="T13" fmla="*/ 709 h 913"/>
                <a:gd name="T14" fmla="*/ 0 w 1345"/>
                <a:gd name="T15" fmla="*/ 699 h 913"/>
                <a:gd name="T16" fmla="*/ 1203 w 1345"/>
                <a:gd name="T1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5" h="913">
                  <a:moveTo>
                    <a:pt x="1203" y="0"/>
                  </a:moveTo>
                  <a:lnTo>
                    <a:pt x="1209" y="10"/>
                  </a:lnTo>
                  <a:lnTo>
                    <a:pt x="1345" y="183"/>
                  </a:lnTo>
                  <a:lnTo>
                    <a:pt x="973" y="399"/>
                  </a:lnTo>
                  <a:lnTo>
                    <a:pt x="458" y="697"/>
                  </a:lnTo>
                  <a:lnTo>
                    <a:pt x="87" y="913"/>
                  </a:lnTo>
                  <a:lnTo>
                    <a:pt x="5" y="709"/>
                  </a:lnTo>
                  <a:lnTo>
                    <a:pt x="0" y="699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4EA6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9545F145-89EA-4BDA-AC83-45F1A7F30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439"/>
              <a:ext cx="1185" cy="755"/>
            </a:xfrm>
            <a:custGeom>
              <a:avLst/>
              <a:gdLst>
                <a:gd name="T0" fmla="*/ 1123 w 1185"/>
                <a:gd name="T1" fmla="*/ 0 h 755"/>
                <a:gd name="T2" fmla="*/ 1185 w 1185"/>
                <a:gd name="T3" fmla="*/ 99 h 755"/>
                <a:gd name="T4" fmla="*/ 56 w 1185"/>
                <a:gd name="T5" fmla="*/ 755 h 755"/>
                <a:gd name="T6" fmla="*/ 0 w 1185"/>
                <a:gd name="T7" fmla="*/ 650 h 755"/>
                <a:gd name="T8" fmla="*/ 305 w 1185"/>
                <a:gd name="T9" fmla="*/ 473 h 755"/>
                <a:gd name="T10" fmla="*/ 818 w 1185"/>
                <a:gd name="T11" fmla="*/ 175 h 755"/>
                <a:gd name="T12" fmla="*/ 1123 w 1185"/>
                <a:gd name="T13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755">
                  <a:moveTo>
                    <a:pt x="1123" y="0"/>
                  </a:moveTo>
                  <a:lnTo>
                    <a:pt x="1185" y="99"/>
                  </a:lnTo>
                  <a:lnTo>
                    <a:pt x="56" y="755"/>
                  </a:lnTo>
                  <a:lnTo>
                    <a:pt x="0" y="650"/>
                  </a:lnTo>
                  <a:lnTo>
                    <a:pt x="305" y="473"/>
                  </a:lnTo>
                  <a:lnTo>
                    <a:pt x="818" y="175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EA6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3988107F-73DE-4DB0-AF94-0B4B15FC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1629"/>
              <a:ext cx="86" cy="87"/>
            </a:xfrm>
            <a:custGeom>
              <a:avLst/>
              <a:gdLst>
                <a:gd name="T0" fmla="*/ 47 w 86"/>
                <a:gd name="T1" fmla="*/ 0 h 87"/>
                <a:gd name="T2" fmla="*/ 60 w 86"/>
                <a:gd name="T3" fmla="*/ 4 h 87"/>
                <a:gd name="T4" fmla="*/ 72 w 86"/>
                <a:gd name="T5" fmla="*/ 11 h 87"/>
                <a:gd name="T6" fmla="*/ 80 w 86"/>
                <a:gd name="T7" fmla="*/ 21 h 87"/>
                <a:gd name="T8" fmla="*/ 86 w 86"/>
                <a:gd name="T9" fmla="*/ 35 h 87"/>
                <a:gd name="T10" fmla="*/ 86 w 86"/>
                <a:gd name="T11" fmla="*/ 48 h 87"/>
                <a:gd name="T12" fmla="*/ 82 w 86"/>
                <a:gd name="T13" fmla="*/ 61 h 87"/>
                <a:gd name="T14" fmla="*/ 75 w 86"/>
                <a:gd name="T15" fmla="*/ 73 h 87"/>
                <a:gd name="T16" fmla="*/ 65 w 86"/>
                <a:gd name="T17" fmla="*/ 81 h 87"/>
                <a:gd name="T18" fmla="*/ 52 w 86"/>
                <a:gd name="T19" fmla="*/ 86 h 87"/>
                <a:gd name="T20" fmla="*/ 39 w 86"/>
                <a:gd name="T21" fmla="*/ 87 h 87"/>
                <a:gd name="T22" fmla="*/ 26 w 86"/>
                <a:gd name="T23" fmla="*/ 83 h 87"/>
                <a:gd name="T24" fmla="*/ 14 w 86"/>
                <a:gd name="T25" fmla="*/ 76 h 87"/>
                <a:gd name="T26" fmla="*/ 6 w 86"/>
                <a:gd name="T27" fmla="*/ 66 h 87"/>
                <a:gd name="T28" fmla="*/ 0 w 86"/>
                <a:gd name="T29" fmla="*/ 52 h 87"/>
                <a:gd name="T30" fmla="*/ 0 w 86"/>
                <a:gd name="T31" fmla="*/ 39 h 87"/>
                <a:gd name="T32" fmla="*/ 4 w 86"/>
                <a:gd name="T33" fmla="*/ 26 h 87"/>
                <a:gd name="T34" fmla="*/ 11 w 86"/>
                <a:gd name="T35" fmla="*/ 14 h 87"/>
                <a:gd name="T36" fmla="*/ 21 w 86"/>
                <a:gd name="T37" fmla="*/ 6 h 87"/>
                <a:gd name="T38" fmla="*/ 34 w 86"/>
                <a:gd name="T39" fmla="*/ 1 h 87"/>
                <a:gd name="T40" fmla="*/ 47 w 86"/>
                <a:gd name="T4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7">
                  <a:moveTo>
                    <a:pt x="47" y="0"/>
                  </a:moveTo>
                  <a:lnTo>
                    <a:pt x="60" y="4"/>
                  </a:lnTo>
                  <a:lnTo>
                    <a:pt x="72" y="11"/>
                  </a:lnTo>
                  <a:lnTo>
                    <a:pt x="80" y="21"/>
                  </a:lnTo>
                  <a:lnTo>
                    <a:pt x="86" y="35"/>
                  </a:lnTo>
                  <a:lnTo>
                    <a:pt x="86" y="48"/>
                  </a:lnTo>
                  <a:lnTo>
                    <a:pt x="82" y="61"/>
                  </a:lnTo>
                  <a:lnTo>
                    <a:pt x="75" y="73"/>
                  </a:lnTo>
                  <a:lnTo>
                    <a:pt x="65" y="81"/>
                  </a:lnTo>
                  <a:lnTo>
                    <a:pt x="52" y="86"/>
                  </a:lnTo>
                  <a:lnTo>
                    <a:pt x="39" y="87"/>
                  </a:lnTo>
                  <a:lnTo>
                    <a:pt x="26" y="83"/>
                  </a:lnTo>
                  <a:lnTo>
                    <a:pt x="14" y="76"/>
                  </a:lnTo>
                  <a:lnTo>
                    <a:pt x="6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6"/>
                  </a:lnTo>
                  <a:lnTo>
                    <a:pt x="11" y="14"/>
                  </a:lnTo>
                  <a:lnTo>
                    <a:pt x="21" y="6"/>
                  </a:lnTo>
                  <a:lnTo>
                    <a:pt x="34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EA6DC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9B875489-02D9-424E-81CD-46C9E6E02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647"/>
              <a:ext cx="52" cy="51"/>
            </a:xfrm>
            <a:custGeom>
              <a:avLst/>
              <a:gdLst>
                <a:gd name="T0" fmla="*/ 23 w 52"/>
                <a:gd name="T1" fmla="*/ 0 h 51"/>
                <a:gd name="T2" fmla="*/ 32 w 52"/>
                <a:gd name="T3" fmla="*/ 0 h 51"/>
                <a:gd name="T4" fmla="*/ 42 w 52"/>
                <a:gd name="T5" fmla="*/ 4 h 51"/>
                <a:gd name="T6" fmla="*/ 49 w 52"/>
                <a:gd name="T7" fmla="*/ 13 h 51"/>
                <a:gd name="T8" fmla="*/ 52 w 52"/>
                <a:gd name="T9" fmla="*/ 22 h 51"/>
                <a:gd name="T10" fmla="*/ 51 w 52"/>
                <a:gd name="T11" fmla="*/ 33 h 51"/>
                <a:gd name="T12" fmla="*/ 47 w 52"/>
                <a:gd name="T13" fmla="*/ 42 h 51"/>
                <a:gd name="T14" fmla="*/ 39 w 52"/>
                <a:gd name="T15" fmla="*/ 48 h 51"/>
                <a:gd name="T16" fmla="*/ 29 w 52"/>
                <a:gd name="T17" fmla="*/ 51 h 51"/>
                <a:gd name="T18" fmla="*/ 20 w 52"/>
                <a:gd name="T19" fmla="*/ 51 h 51"/>
                <a:gd name="T20" fmla="*/ 10 w 52"/>
                <a:gd name="T21" fmla="*/ 47 h 51"/>
                <a:gd name="T22" fmla="*/ 3 w 52"/>
                <a:gd name="T23" fmla="*/ 38 h 51"/>
                <a:gd name="T24" fmla="*/ 0 w 52"/>
                <a:gd name="T25" fmla="*/ 29 h 51"/>
                <a:gd name="T26" fmla="*/ 1 w 52"/>
                <a:gd name="T27" fmla="*/ 19 h 51"/>
                <a:gd name="T28" fmla="*/ 5 w 52"/>
                <a:gd name="T29" fmla="*/ 9 h 51"/>
                <a:gd name="T30" fmla="*/ 13 w 52"/>
                <a:gd name="T31" fmla="*/ 3 h 51"/>
                <a:gd name="T32" fmla="*/ 23 w 52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1">
                  <a:moveTo>
                    <a:pt x="23" y="0"/>
                  </a:moveTo>
                  <a:lnTo>
                    <a:pt x="32" y="0"/>
                  </a:lnTo>
                  <a:lnTo>
                    <a:pt x="42" y="4"/>
                  </a:lnTo>
                  <a:lnTo>
                    <a:pt x="49" y="13"/>
                  </a:lnTo>
                  <a:lnTo>
                    <a:pt x="52" y="22"/>
                  </a:lnTo>
                  <a:lnTo>
                    <a:pt x="51" y="33"/>
                  </a:lnTo>
                  <a:lnTo>
                    <a:pt x="47" y="42"/>
                  </a:lnTo>
                  <a:lnTo>
                    <a:pt x="39" y="48"/>
                  </a:lnTo>
                  <a:lnTo>
                    <a:pt x="29" y="51"/>
                  </a:lnTo>
                  <a:lnTo>
                    <a:pt x="20" y="51"/>
                  </a:lnTo>
                  <a:lnTo>
                    <a:pt x="10" y="47"/>
                  </a:lnTo>
                  <a:lnTo>
                    <a:pt x="3" y="38"/>
                  </a:lnTo>
                  <a:lnTo>
                    <a:pt x="0" y="29"/>
                  </a:lnTo>
                  <a:lnTo>
                    <a:pt x="1" y="19"/>
                  </a:lnTo>
                  <a:lnTo>
                    <a:pt x="5" y="9"/>
                  </a:lnTo>
                  <a:lnTo>
                    <a:pt x="1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24">
              <a:extLst>
                <a:ext uri="{FF2B5EF4-FFF2-40B4-BE49-F238E27FC236}">
                  <a16:creationId xmlns:a16="http://schemas.microsoft.com/office/drawing/2014/main" id="{C69A8288-A42C-46BC-85DE-F779D0FB8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1961"/>
              <a:ext cx="86" cy="87"/>
            </a:xfrm>
            <a:custGeom>
              <a:avLst/>
              <a:gdLst>
                <a:gd name="T0" fmla="*/ 47 w 86"/>
                <a:gd name="T1" fmla="*/ 0 h 87"/>
                <a:gd name="T2" fmla="*/ 60 w 86"/>
                <a:gd name="T3" fmla="*/ 4 h 87"/>
                <a:gd name="T4" fmla="*/ 72 w 86"/>
                <a:gd name="T5" fmla="*/ 11 h 87"/>
                <a:gd name="T6" fmla="*/ 80 w 86"/>
                <a:gd name="T7" fmla="*/ 21 h 87"/>
                <a:gd name="T8" fmla="*/ 86 w 86"/>
                <a:gd name="T9" fmla="*/ 34 h 87"/>
                <a:gd name="T10" fmla="*/ 86 w 86"/>
                <a:gd name="T11" fmla="*/ 48 h 87"/>
                <a:gd name="T12" fmla="*/ 82 w 86"/>
                <a:gd name="T13" fmla="*/ 61 h 87"/>
                <a:gd name="T14" fmla="*/ 75 w 86"/>
                <a:gd name="T15" fmla="*/ 73 h 87"/>
                <a:gd name="T16" fmla="*/ 65 w 86"/>
                <a:gd name="T17" fmla="*/ 81 h 87"/>
                <a:gd name="T18" fmla="*/ 52 w 86"/>
                <a:gd name="T19" fmla="*/ 86 h 87"/>
                <a:gd name="T20" fmla="*/ 39 w 86"/>
                <a:gd name="T21" fmla="*/ 87 h 87"/>
                <a:gd name="T22" fmla="*/ 26 w 86"/>
                <a:gd name="T23" fmla="*/ 83 h 87"/>
                <a:gd name="T24" fmla="*/ 14 w 86"/>
                <a:gd name="T25" fmla="*/ 76 h 87"/>
                <a:gd name="T26" fmla="*/ 6 w 86"/>
                <a:gd name="T27" fmla="*/ 64 h 87"/>
                <a:gd name="T28" fmla="*/ 0 w 86"/>
                <a:gd name="T29" fmla="*/ 52 h 87"/>
                <a:gd name="T30" fmla="*/ 0 w 86"/>
                <a:gd name="T31" fmla="*/ 39 h 87"/>
                <a:gd name="T32" fmla="*/ 4 w 86"/>
                <a:gd name="T33" fmla="*/ 26 h 87"/>
                <a:gd name="T34" fmla="*/ 11 w 86"/>
                <a:gd name="T35" fmla="*/ 14 h 87"/>
                <a:gd name="T36" fmla="*/ 21 w 86"/>
                <a:gd name="T37" fmla="*/ 6 h 87"/>
                <a:gd name="T38" fmla="*/ 34 w 86"/>
                <a:gd name="T39" fmla="*/ 0 h 87"/>
                <a:gd name="T40" fmla="*/ 47 w 86"/>
                <a:gd name="T4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7">
                  <a:moveTo>
                    <a:pt x="47" y="0"/>
                  </a:moveTo>
                  <a:lnTo>
                    <a:pt x="60" y="4"/>
                  </a:lnTo>
                  <a:lnTo>
                    <a:pt x="72" y="11"/>
                  </a:lnTo>
                  <a:lnTo>
                    <a:pt x="80" y="21"/>
                  </a:lnTo>
                  <a:lnTo>
                    <a:pt x="86" y="34"/>
                  </a:lnTo>
                  <a:lnTo>
                    <a:pt x="86" y="48"/>
                  </a:lnTo>
                  <a:lnTo>
                    <a:pt x="82" y="61"/>
                  </a:lnTo>
                  <a:lnTo>
                    <a:pt x="75" y="73"/>
                  </a:lnTo>
                  <a:lnTo>
                    <a:pt x="65" y="81"/>
                  </a:lnTo>
                  <a:lnTo>
                    <a:pt x="52" y="86"/>
                  </a:lnTo>
                  <a:lnTo>
                    <a:pt x="39" y="87"/>
                  </a:lnTo>
                  <a:lnTo>
                    <a:pt x="26" y="83"/>
                  </a:lnTo>
                  <a:lnTo>
                    <a:pt x="14" y="76"/>
                  </a:lnTo>
                  <a:lnTo>
                    <a:pt x="6" y="64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6"/>
                  </a:lnTo>
                  <a:lnTo>
                    <a:pt x="11" y="14"/>
                  </a:lnTo>
                  <a:lnTo>
                    <a:pt x="21" y="6"/>
                  </a:lnTo>
                  <a:lnTo>
                    <a:pt x="3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E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25">
              <a:extLst>
                <a:ext uri="{FF2B5EF4-FFF2-40B4-BE49-F238E27FC236}">
                  <a16:creationId xmlns:a16="http://schemas.microsoft.com/office/drawing/2014/main" id="{4B5E5B98-EA63-475C-82ED-2F00FFD7F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" y="1979"/>
              <a:ext cx="53" cy="51"/>
            </a:xfrm>
            <a:custGeom>
              <a:avLst/>
              <a:gdLst>
                <a:gd name="T0" fmla="*/ 24 w 53"/>
                <a:gd name="T1" fmla="*/ 0 h 51"/>
                <a:gd name="T2" fmla="*/ 33 w 53"/>
                <a:gd name="T3" fmla="*/ 0 h 51"/>
                <a:gd name="T4" fmla="*/ 43 w 53"/>
                <a:gd name="T5" fmla="*/ 4 h 51"/>
                <a:gd name="T6" fmla="*/ 50 w 53"/>
                <a:gd name="T7" fmla="*/ 12 h 51"/>
                <a:gd name="T8" fmla="*/ 53 w 53"/>
                <a:gd name="T9" fmla="*/ 22 h 51"/>
                <a:gd name="T10" fmla="*/ 52 w 53"/>
                <a:gd name="T11" fmla="*/ 32 h 51"/>
                <a:gd name="T12" fmla="*/ 47 w 53"/>
                <a:gd name="T13" fmla="*/ 41 h 51"/>
                <a:gd name="T14" fmla="*/ 40 w 53"/>
                <a:gd name="T15" fmla="*/ 48 h 51"/>
                <a:gd name="T16" fmla="*/ 30 w 53"/>
                <a:gd name="T17" fmla="*/ 51 h 51"/>
                <a:gd name="T18" fmla="*/ 20 w 53"/>
                <a:gd name="T19" fmla="*/ 50 h 51"/>
                <a:gd name="T20" fmla="*/ 11 w 53"/>
                <a:gd name="T21" fmla="*/ 46 h 51"/>
                <a:gd name="T22" fmla="*/ 4 w 53"/>
                <a:gd name="T23" fmla="*/ 38 h 51"/>
                <a:gd name="T24" fmla="*/ 0 w 53"/>
                <a:gd name="T25" fmla="*/ 29 h 51"/>
                <a:gd name="T26" fmla="*/ 2 w 53"/>
                <a:gd name="T27" fmla="*/ 18 h 51"/>
                <a:gd name="T28" fmla="*/ 6 w 53"/>
                <a:gd name="T29" fmla="*/ 9 h 51"/>
                <a:gd name="T30" fmla="*/ 13 w 53"/>
                <a:gd name="T31" fmla="*/ 2 h 51"/>
                <a:gd name="T32" fmla="*/ 24 w 53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1">
                  <a:moveTo>
                    <a:pt x="24" y="0"/>
                  </a:moveTo>
                  <a:lnTo>
                    <a:pt x="33" y="0"/>
                  </a:lnTo>
                  <a:lnTo>
                    <a:pt x="43" y="4"/>
                  </a:lnTo>
                  <a:lnTo>
                    <a:pt x="50" y="12"/>
                  </a:lnTo>
                  <a:lnTo>
                    <a:pt x="53" y="22"/>
                  </a:lnTo>
                  <a:lnTo>
                    <a:pt x="52" y="32"/>
                  </a:lnTo>
                  <a:lnTo>
                    <a:pt x="47" y="41"/>
                  </a:lnTo>
                  <a:lnTo>
                    <a:pt x="40" y="48"/>
                  </a:lnTo>
                  <a:lnTo>
                    <a:pt x="30" y="51"/>
                  </a:lnTo>
                  <a:lnTo>
                    <a:pt x="20" y="50"/>
                  </a:lnTo>
                  <a:lnTo>
                    <a:pt x="11" y="46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26">
              <a:extLst>
                <a:ext uri="{FF2B5EF4-FFF2-40B4-BE49-F238E27FC236}">
                  <a16:creationId xmlns:a16="http://schemas.microsoft.com/office/drawing/2014/main" id="{77C6D746-415D-40B0-86E0-4ACA44BD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" y="1099"/>
              <a:ext cx="822" cy="912"/>
            </a:xfrm>
            <a:custGeom>
              <a:avLst/>
              <a:gdLst>
                <a:gd name="T0" fmla="*/ 317 w 822"/>
                <a:gd name="T1" fmla="*/ 6 h 912"/>
                <a:gd name="T2" fmla="*/ 392 w 822"/>
                <a:gd name="T3" fmla="*/ 35 h 912"/>
                <a:gd name="T4" fmla="*/ 463 w 822"/>
                <a:gd name="T5" fmla="*/ 82 h 912"/>
                <a:gd name="T6" fmla="*/ 529 w 822"/>
                <a:gd name="T7" fmla="*/ 146 h 912"/>
                <a:gd name="T8" fmla="*/ 591 w 822"/>
                <a:gd name="T9" fmla="*/ 218 h 912"/>
                <a:gd name="T10" fmla="*/ 647 w 822"/>
                <a:gd name="T11" fmla="*/ 297 h 912"/>
                <a:gd name="T12" fmla="*/ 701 w 822"/>
                <a:gd name="T13" fmla="*/ 378 h 912"/>
                <a:gd name="T14" fmla="*/ 750 w 822"/>
                <a:gd name="T15" fmla="*/ 456 h 912"/>
                <a:gd name="T16" fmla="*/ 796 w 822"/>
                <a:gd name="T17" fmla="*/ 529 h 912"/>
                <a:gd name="T18" fmla="*/ 822 w 822"/>
                <a:gd name="T19" fmla="*/ 571 h 912"/>
                <a:gd name="T20" fmla="*/ 815 w 822"/>
                <a:gd name="T21" fmla="*/ 588 h 912"/>
                <a:gd name="T22" fmla="*/ 797 w 822"/>
                <a:gd name="T23" fmla="*/ 594 h 912"/>
                <a:gd name="T24" fmla="*/ 780 w 822"/>
                <a:gd name="T25" fmla="*/ 583 h 912"/>
                <a:gd name="T26" fmla="*/ 706 w 822"/>
                <a:gd name="T27" fmla="*/ 470 h 912"/>
                <a:gd name="T28" fmla="*/ 634 w 822"/>
                <a:gd name="T29" fmla="*/ 357 h 912"/>
                <a:gd name="T30" fmla="*/ 556 w 822"/>
                <a:gd name="T31" fmla="*/ 248 h 912"/>
                <a:gd name="T32" fmla="*/ 489 w 822"/>
                <a:gd name="T33" fmla="*/ 170 h 912"/>
                <a:gd name="T34" fmla="*/ 435 w 822"/>
                <a:gd name="T35" fmla="*/ 123 h 912"/>
                <a:gd name="T36" fmla="*/ 376 w 822"/>
                <a:gd name="T37" fmla="*/ 84 h 912"/>
                <a:gd name="T38" fmla="*/ 313 w 822"/>
                <a:gd name="T39" fmla="*/ 55 h 912"/>
                <a:gd name="T40" fmla="*/ 249 w 822"/>
                <a:gd name="T41" fmla="*/ 45 h 912"/>
                <a:gd name="T42" fmla="*/ 185 w 822"/>
                <a:gd name="T43" fmla="*/ 55 h 912"/>
                <a:gd name="T44" fmla="*/ 123 w 822"/>
                <a:gd name="T45" fmla="*/ 91 h 912"/>
                <a:gd name="T46" fmla="*/ 82 w 822"/>
                <a:gd name="T47" fmla="*/ 140 h 912"/>
                <a:gd name="T48" fmla="*/ 58 w 822"/>
                <a:gd name="T49" fmla="*/ 197 h 912"/>
                <a:gd name="T50" fmla="*/ 48 w 822"/>
                <a:gd name="T51" fmla="*/ 262 h 912"/>
                <a:gd name="T52" fmla="*/ 51 w 822"/>
                <a:gd name="T53" fmla="*/ 329 h 912"/>
                <a:gd name="T54" fmla="*/ 61 w 822"/>
                <a:gd name="T55" fmla="*/ 395 h 912"/>
                <a:gd name="T56" fmla="*/ 77 w 822"/>
                <a:gd name="T57" fmla="*/ 461 h 912"/>
                <a:gd name="T58" fmla="*/ 110 w 822"/>
                <a:gd name="T59" fmla="*/ 561 h 912"/>
                <a:gd name="T60" fmla="*/ 167 w 822"/>
                <a:gd name="T61" fmla="*/ 696 h 912"/>
                <a:gd name="T62" fmla="*/ 199 w 822"/>
                <a:gd name="T63" fmla="*/ 758 h 912"/>
                <a:gd name="T64" fmla="*/ 233 w 822"/>
                <a:gd name="T65" fmla="*/ 821 h 912"/>
                <a:gd name="T66" fmla="*/ 253 w 822"/>
                <a:gd name="T67" fmla="*/ 885 h 912"/>
                <a:gd name="T68" fmla="*/ 250 w 822"/>
                <a:gd name="T69" fmla="*/ 903 h 912"/>
                <a:gd name="T70" fmla="*/ 236 w 822"/>
                <a:gd name="T71" fmla="*/ 912 h 912"/>
                <a:gd name="T72" fmla="*/ 221 w 822"/>
                <a:gd name="T73" fmla="*/ 910 h 912"/>
                <a:gd name="T74" fmla="*/ 211 w 822"/>
                <a:gd name="T75" fmla="*/ 895 h 912"/>
                <a:gd name="T76" fmla="*/ 194 w 822"/>
                <a:gd name="T77" fmla="*/ 844 h 912"/>
                <a:gd name="T78" fmla="*/ 168 w 822"/>
                <a:gd name="T79" fmla="*/ 798 h 912"/>
                <a:gd name="T80" fmla="*/ 138 w 822"/>
                <a:gd name="T81" fmla="*/ 739 h 912"/>
                <a:gd name="T82" fmla="*/ 108 w 822"/>
                <a:gd name="T83" fmla="*/ 672 h 912"/>
                <a:gd name="T84" fmla="*/ 76 w 822"/>
                <a:gd name="T85" fmla="*/ 598 h 912"/>
                <a:gd name="T86" fmla="*/ 48 w 822"/>
                <a:gd name="T87" fmla="*/ 520 h 912"/>
                <a:gd name="T88" fmla="*/ 25 w 822"/>
                <a:gd name="T89" fmla="*/ 439 h 912"/>
                <a:gd name="T90" fmla="*/ 8 w 822"/>
                <a:gd name="T91" fmla="*/ 358 h 912"/>
                <a:gd name="T92" fmla="*/ 0 w 822"/>
                <a:gd name="T93" fmla="*/ 280 h 912"/>
                <a:gd name="T94" fmla="*/ 5 w 822"/>
                <a:gd name="T95" fmla="*/ 208 h 912"/>
                <a:gd name="T96" fmla="*/ 24 w 822"/>
                <a:gd name="T97" fmla="*/ 141 h 912"/>
                <a:gd name="T98" fmla="*/ 60 w 822"/>
                <a:gd name="T99" fmla="*/ 85 h 912"/>
                <a:gd name="T100" fmla="*/ 114 w 822"/>
                <a:gd name="T101" fmla="*/ 40 h 912"/>
                <a:gd name="T102" fmla="*/ 192 w 822"/>
                <a:gd name="T103" fmla="*/ 7 h 912"/>
                <a:gd name="T104" fmla="*/ 277 w 822"/>
                <a:gd name="T10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2" h="912">
                  <a:moveTo>
                    <a:pt x="277" y="0"/>
                  </a:moveTo>
                  <a:lnTo>
                    <a:pt x="317" y="6"/>
                  </a:lnTo>
                  <a:lnTo>
                    <a:pt x="355" y="18"/>
                  </a:lnTo>
                  <a:lnTo>
                    <a:pt x="392" y="35"/>
                  </a:lnTo>
                  <a:lnTo>
                    <a:pt x="428" y="57"/>
                  </a:lnTo>
                  <a:lnTo>
                    <a:pt x="463" y="82"/>
                  </a:lnTo>
                  <a:lnTo>
                    <a:pt x="496" y="113"/>
                  </a:lnTo>
                  <a:lnTo>
                    <a:pt x="529" y="146"/>
                  </a:lnTo>
                  <a:lnTo>
                    <a:pt x="561" y="181"/>
                  </a:lnTo>
                  <a:lnTo>
                    <a:pt x="591" y="218"/>
                  </a:lnTo>
                  <a:lnTo>
                    <a:pt x="619" y="257"/>
                  </a:lnTo>
                  <a:lnTo>
                    <a:pt x="647" y="297"/>
                  </a:lnTo>
                  <a:lnTo>
                    <a:pt x="674" y="338"/>
                  </a:lnTo>
                  <a:lnTo>
                    <a:pt x="701" y="378"/>
                  </a:lnTo>
                  <a:lnTo>
                    <a:pt x="726" y="418"/>
                  </a:lnTo>
                  <a:lnTo>
                    <a:pt x="750" y="456"/>
                  </a:lnTo>
                  <a:lnTo>
                    <a:pt x="774" y="494"/>
                  </a:lnTo>
                  <a:lnTo>
                    <a:pt x="796" y="529"/>
                  </a:lnTo>
                  <a:lnTo>
                    <a:pt x="817" y="562"/>
                  </a:lnTo>
                  <a:lnTo>
                    <a:pt x="822" y="571"/>
                  </a:lnTo>
                  <a:lnTo>
                    <a:pt x="821" y="581"/>
                  </a:lnTo>
                  <a:lnTo>
                    <a:pt x="815" y="588"/>
                  </a:lnTo>
                  <a:lnTo>
                    <a:pt x="807" y="592"/>
                  </a:lnTo>
                  <a:lnTo>
                    <a:pt x="797" y="594"/>
                  </a:lnTo>
                  <a:lnTo>
                    <a:pt x="788" y="591"/>
                  </a:lnTo>
                  <a:lnTo>
                    <a:pt x="780" y="583"/>
                  </a:lnTo>
                  <a:lnTo>
                    <a:pt x="742" y="527"/>
                  </a:lnTo>
                  <a:lnTo>
                    <a:pt x="706" y="470"/>
                  </a:lnTo>
                  <a:lnTo>
                    <a:pt x="671" y="413"/>
                  </a:lnTo>
                  <a:lnTo>
                    <a:pt x="634" y="357"/>
                  </a:lnTo>
                  <a:lnTo>
                    <a:pt x="596" y="302"/>
                  </a:lnTo>
                  <a:lnTo>
                    <a:pt x="556" y="248"/>
                  </a:lnTo>
                  <a:lnTo>
                    <a:pt x="512" y="196"/>
                  </a:lnTo>
                  <a:lnTo>
                    <a:pt x="489" y="170"/>
                  </a:lnTo>
                  <a:lnTo>
                    <a:pt x="463" y="146"/>
                  </a:lnTo>
                  <a:lnTo>
                    <a:pt x="435" y="123"/>
                  </a:lnTo>
                  <a:lnTo>
                    <a:pt x="406" y="101"/>
                  </a:lnTo>
                  <a:lnTo>
                    <a:pt x="376" y="84"/>
                  </a:lnTo>
                  <a:lnTo>
                    <a:pt x="345" y="67"/>
                  </a:lnTo>
                  <a:lnTo>
                    <a:pt x="313" y="55"/>
                  </a:lnTo>
                  <a:lnTo>
                    <a:pt x="281" y="47"/>
                  </a:lnTo>
                  <a:lnTo>
                    <a:pt x="249" y="45"/>
                  </a:lnTo>
                  <a:lnTo>
                    <a:pt x="217" y="47"/>
                  </a:lnTo>
                  <a:lnTo>
                    <a:pt x="185" y="55"/>
                  </a:lnTo>
                  <a:lnTo>
                    <a:pt x="154" y="69"/>
                  </a:lnTo>
                  <a:lnTo>
                    <a:pt x="123" y="91"/>
                  </a:lnTo>
                  <a:lnTo>
                    <a:pt x="101" y="114"/>
                  </a:lnTo>
                  <a:lnTo>
                    <a:pt x="82" y="140"/>
                  </a:lnTo>
                  <a:lnTo>
                    <a:pt x="68" y="168"/>
                  </a:lnTo>
                  <a:lnTo>
                    <a:pt x="58" y="197"/>
                  </a:lnTo>
                  <a:lnTo>
                    <a:pt x="52" y="229"/>
                  </a:lnTo>
                  <a:lnTo>
                    <a:pt x="48" y="262"/>
                  </a:lnTo>
                  <a:lnTo>
                    <a:pt x="48" y="295"/>
                  </a:lnTo>
                  <a:lnTo>
                    <a:pt x="51" y="329"/>
                  </a:lnTo>
                  <a:lnTo>
                    <a:pt x="55" y="363"/>
                  </a:lnTo>
                  <a:lnTo>
                    <a:pt x="61" y="395"/>
                  </a:lnTo>
                  <a:lnTo>
                    <a:pt x="69" y="429"/>
                  </a:lnTo>
                  <a:lnTo>
                    <a:pt x="77" y="461"/>
                  </a:lnTo>
                  <a:lnTo>
                    <a:pt x="87" y="492"/>
                  </a:lnTo>
                  <a:lnTo>
                    <a:pt x="110" y="561"/>
                  </a:lnTo>
                  <a:lnTo>
                    <a:pt x="137" y="629"/>
                  </a:lnTo>
                  <a:lnTo>
                    <a:pt x="167" y="696"/>
                  </a:lnTo>
                  <a:lnTo>
                    <a:pt x="182" y="726"/>
                  </a:lnTo>
                  <a:lnTo>
                    <a:pt x="199" y="758"/>
                  </a:lnTo>
                  <a:lnTo>
                    <a:pt x="217" y="789"/>
                  </a:lnTo>
                  <a:lnTo>
                    <a:pt x="233" y="821"/>
                  </a:lnTo>
                  <a:lnTo>
                    <a:pt x="246" y="853"/>
                  </a:lnTo>
                  <a:lnTo>
                    <a:pt x="253" y="885"/>
                  </a:lnTo>
                  <a:lnTo>
                    <a:pt x="253" y="895"/>
                  </a:lnTo>
                  <a:lnTo>
                    <a:pt x="250" y="903"/>
                  </a:lnTo>
                  <a:lnTo>
                    <a:pt x="243" y="909"/>
                  </a:lnTo>
                  <a:lnTo>
                    <a:pt x="236" y="912"/>
                  </a:lnTo>
                  <a:lnTo>
                    <a:pt x="228" y="912"/>
                  </a:lnTo>
                  <a:lnTo>
                    <a:pt x="221" y="910"/>
                  </a:lnTo>
                  <a:lnTo>
                    <a:pt x="215" y="904"/>
                  </a:lnTo>
                  <a:lnTo>
                    <a:pt x="211" y="895"/>
                  </a:lnTo>
                  <a:lnTo>
                    <a:pt x="204" y="869"/>
                  </a:lnTo>
                  <a:lnTo>
                    <a:pt x="194" y="844"/>
                  </a:lnTo>
                  <a:lnTo>
                    <a:pt x="181" y="821"/>
                  </a:lnTo>
                  <a:lnTo>
                    <a:pt x="168" y="798"/>
                  </a:lnTo>
                  <a:lnTo>
                    <a:pt x="154" y="769"/>
                  </a:lnTo>
                  <a:lnTo>
                    <a:pt x="138" y="739"/>
                  </a:lnTo>
                  <a:lnTo>
                    <a:pt x="123" y="706"/>
                  </a:lnTo>
                  <a:lnTo>
                    <a:pt x="108" y="672"/>
                  </a:lnTo>
                  <a:lnTo>
                    <a:pt x="92" y="636"/>
                  </a:lnTo>
                  <a:lnTo>
                    <a:pt x="76" y="598"/>
                  </a:lnTo>
                  <a:lnTo>
                    <a:pt x="62" y="560"/>
                  </a:lnTo>
                  <a:lnTo>
                    <a:pt x="48" y="520"/>
                  </a:lnTo>
                  <a:lnTo>
                    <a:pt x="35" y="480"/>
                  </a:lnTo>
                  <a:lnTo>
                    <a:pt x="25" y="439"/>
                  </a:lnTo>
                  <a:lnTo>
                    <a:pt x="15" y="399"/>
                  </a:lnTo>
                  <a:lnTo>
                    <a:pt x="8" y="358"/>
                  </a:lnTo>
                  <a:lnTo>
                    <a:pt x="2" y="319"/>
                  </a:lnTo>
                  <a:lnTo>
                    <a:pt x="0" y="280"/>
                  </a:lnTo>
                  <a:lnTo>
                    <a:pt x="1" y="243"/>
                  </a:lnTo>
                  <a:lnTo>
                    <a:pt x="5" y="208"/>
                  </a:lnTo>
                  <a:lnTo>
                    <a:pt x="13" y="174"/>
                  </a:lnTo>
                  <a:lnTo>
                    <a:pt x="24" y="141"/>
                  </a:lnTo>
                  <a:lnTo>
                    <a:pt x="40" y="112"/>
                  </a:lnTo>
                  <a:lnTo>
                    <a:pt x="60" y="85"/>
                  </a:lnTo>
                  <a:lnTo>
                    <a:pt x="83" y="60"/>
                  </a:lnTo>
                  <a:lnTo>
                    <a:pt x="114" y="40"/>
                  </a:lnTo>
                  <a:lnTo>
                    <a:pt x="148" y="23"/>
                  </a:lnTo>
                  <a:lnTo>
                    <a:pt x="192" y="7"/>
                  </a:lnTo>
                  <a:lnTo>
                    <a:pt x="235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4EA6DC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27">
              <a:extLst>
                <a:ext uri="{FF2B5EF4-FFF2-40B4-BE49-F238E27FC236}">
                  <a16:creationId xmlns:a16="http://schemas.microsoft.com/office/drawing/2014/main" id="{FEB8AD2F-42E1-4BF6-9967-DDA791254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" y="3034"/>
              <a:ext cx="1831" cy="359"/>
            </a:xfrm>
            <a:custGeom>
              <a:avLst/>
              <a:gdLst>
                <a:gd name="T0" fmla="*/ 0 w 1831"/>
                <a:gd name="T1" fmla="*/ 314 h 359"/>
                <a:gd name="T2" fmla="*/ 170 w 1831"/>
                <a:gd name="T3" fmla="*/ 357 h 359"/>
                <a:gd name="T4" fmla="*/ 139 w 1831"/>
                <a:gd name="T5" fmla="*/ 359 h 359"/>
                <a:gd name="T6" fmla="*/ 0 w 1831"/>
                <a:gd name="T7" fmla="*/ 315 h 359"/>
                <a:gd name="T8" fmla="*/ 0 w 1831"/>
                <a:gd name="T9" fmla="*/ 314 h 359"/>
                <a:gd name="T10" fmla="*/ 1830 w 1831"/>
                <a:gd name="T11" fmla="*/ 230 h 359"/>
                <a:gd name="T12" fmla="*/ 1831 w 1831"/>
                <a:gd name="T13" fmla="*/ 231 h 359"/>
                <a:gd name="T14" fmla="*/ 1808 w 1831"/>
                <a:gd name="T15" fmla="*/ 242 h 359"/>
                <a:gd name="T16" fmla="*/ 1830 w 1831"/>
                <a:gd name="T17" fmla="*/ 230 h 359"/>
                <a:gd name="T18" fmla="*/ 965 w 1831"/>
                <a:gd name="T19" fmla="*/ 0 h 359"/>
                <a:gd name="T20" fmla="*/ 1140 w 1831"/>
                <a:gd name="T21" fmla="*/ 327 h 359"/>
                <a:gd name="T22" fmla="*/ 893 w 1831"/>
                <a:gd name="T23" fmla="*/ 334 h 359"/>
                <a:gd name="T24" fmla="*/ 894 w 1831"/>
                <a:gd name="T25" fmla="*/ 323 h 359"/>
                <a:gd name="T26" fmla="*/ 965 w 1831"/>
                <a:gd name="T2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1" h="359">
                  <a:moveTo>
                    <a:pt x="0" y="314"/>
                  </a:moveTo>
                  <a:lnTo>
                    <a:pt x="170" y="357"/>
                  </a:lnTo>
                  <a:lnTo>
                    <a:pt x="139" y="359"/>
                  </a:lnTo>
                  <a:lnTo>
                    <a:pt x="0" y="315"/>
                  </a:lnTo>
                  <a:lnTo>
                    <a:pt x="0" y="314"/>
                  </a:lnTo>
                  <a:close/>
                  <a:moveTo>
                    <a:pt x="1830" y="230"/>
                  </a:moveTo>
                  <a:lnTo>
                    <a:pt x="1831" y="231"/>
                  </a:lnTo>
                  <a:lnTo>
                    <a:pt x="1808" y="242"/>
                  </a:lnTo>
                  <a:lnTo>
                    <a:pt x="1830" y="230"/>
                  </a:lnTo>
                  <a:close/>
                  <a:moveTo>
                    <a:pt x="965" y="0"/>
                  </a:moveTo>
                  <a:lnTo>
                    <a:pt x="1140" y="327"/>
                  </a:lnTo>
                  <a:lnTo>
                    <a:pt x="893" y="334"/>
                  </a:lnTo>
                  <a:lnTo>
                    <a:pt x="894" y="32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7CE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28">
              <a:extLst>
                <a:ext uri="{FF2B5EF4-FFF2-40B4-BE49-F238E27FC236}">
                  <a16:creationId xmlns:a16="http://schemas.microsoft.com/office/drawing/2014/main" id="{BE1ED367-A590-425F-AF6F-7BE52BBEE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1970"/>
              <a:ext cx="949" cy="1387"/>
            </a:xfrm>
            <a:custGeom>
              <a:avLst/>
              <a:gdLst>
                <a:gd name="T0" fmla="*/ 677 w 949"/>
                <a:gd name="T1" fmla="*/ 0 h 1387"/>
                <a:gd name="T2" fmla="*/ 680 w 949"/>
                <a:gd name="T3" fmla="*/ 2 h 1387"/>
                <a:gd name="T4" fmla="*/ 449 w 949"/>
                <a:gd name="T5" fmla="*/ 135 h 1387"/>
                <a:gd name="T6" fmla="*/ 505 w 949"/>
                <a:gd name="T7" fmla="*/ 240 h 1387"/>
                <a:gd name="T8" fmla="*/ 949 w 949"/>
                <a:gd name="T9" fmla="*/ 1064 h 1387"/>
                <a:gd name="T10" fmla="*/ 878 w 949"/>
                <a:gd name="T11" fmla="*/ 1387 h 1387"/>
                <a:gd name="T12" fmla="*/ 881 w 949"/>
                <a:gd name="T13" fmla="*/ 1377 h 1387"/>
                <a:gd name="T14" fmla="*/ 0 w 949"/>
                <a:gd name="T15" fmla="*/ 1156 h 1387"/>
                <a:gd name="T16" fmla="*/ 77 w 949"/>
                <a:gd name="T17" fmla="*/ 71 h 1387"/>
                <a:gd name="T18" fmla="*/ 677 w 949"/>
                <a:gd name="T19" fmla="*/ 0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9" h="1387">
                  <a:moveTo>
                    <a:pt x="677" y="0"/>
                  </a:moveTo>
                  <a:lnTo>
                    <a:pt x="680" y="2"/>
                  </a:lnTo>
                  <a:lnTo>
                    <a:pt x="449" y="135"/>
                  </a:lnTo>
                  <a:lnTo>
                    <a:pt x="505" y="240"/>
                  </a:lnTo>
                  <a:lnTo>
                    <a:pt x="949" y="1064"/>
                  </a:lnTo>
                  <a:lnTo>
                    <a:pt x="878" y="1387"/>
                  </a:lnTo>
                  <a:lnTo>
                    <a:pt x="881" y="1377"/>
                  </a:lnTo>
                  <a:lnTo>
                    <a:pt x="0" y="1156"/>
                  </a:lnTo>
                  <a:lnTo>
                    <a:pt x="77" y="7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8971E1">
                <a:lumMod val="50000"/>
                <a:lumOff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29">
              <a:extLst>
                <a:ext uri="{FF2B5EF4-FFF2-40B4-BE49-F238E27FC236}">
                  <a16:creationId xmlns:a16="http://schemas.microsoft.com/office/drawing/2014/main" id="{D6482740-FA94-4EF0-A9EA-CE5B4129D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3126"/>
              <a:ext cx="897" cy="265"/>
            </a:xfrm>
            <a:custGeom>
              <a:avLst/>
              <a:gdLst>
                <a:gd name="T0" fmla="*/ 16 w 897"/>
                <a:gd name="T1" fmla="*/ 0 h 265"/>
                <a:gd name="T2" fmla="*/ 897 w 897"/>
                <a:gd name="T3" fmla="*/ 221 h 265"/>
                <a:gd name="T4" fmla="*/ 894 w 897"/>
                <a:gd name="T5" fmla="*/ 231 h 265"/>
                <a:gd name="T6" fmla="*/ 893 w 897"/>
                <a:gd name="T7" fmla="*/ 242 h 265"/>
                <a:gd name="T8" fmla="*/ 170 w 897"/>
                <a:gd name="T9" fmla="*/ 265 h 265"/>
                <a:gd name="T10" fmla="*/ 0 w 897"/>
                <a:gd name="T11" fmla="*/ 222 h 265"/>
                <a:gd name="T12" fmla="*/ 16 w 897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7" h="265">
                  <a:moveTo>
                    <a:pt x="16" y="0"/>
                  </a:moveTo>
                  <a:lnTo>
                    <a:pt x="897" y="221"/>
                  </a:lnTo>
                  <a:lnTo>
                    <a:pt x="894" y="231"/>
                  </a:lnTo>
                  <a:lnTo>
                    <a:pt x="893" y="242"/>
                  </a:lnTo>
                  <a:lnTo>
                    <a:pt x="170" y="265"/>
                  </a:lnTo>
                  <a:lnTo>
                    <a:pt x="0" y="2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71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30">
              <a:extLst>
                <a:ext uri="{FF2B5EF4-FFF2-40B4-BE49-F238E27FC236}">
                  <a16:creationId xmlns:a16="http://schemas.microsoft.com/office/drawing/2014/main" id="{D794E6CC-9710-41E3-8F06-4C3354DA4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" y="1969"/>
              <a:ext cx="7" cy="3"/>
            </a:xfrm>
            <a:custGeom>
              <a:avLst/>
              <a:gdLst>
                <a:gd name="T0" fmla="*/ 7 w 7"/>
                <a:gd name="T1" fmla="*/ 0 h 3"/>
                <a:gd name="T2" fmla="*/ 3 w 7"/>
                <a:gd name="T3" fmla="*/ 3 h 3"/>
                <a:gd name="T4" fmla="*/ 0 w 7"/>
                <a:gd name="T5" fmla="*/ 1 h 3"/>
                <a:gd name="T6" fmla="*/ 7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99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31">
              <a:extLst>
                <a:ext uri="{FF2B5EF4-FFF2-40B4-BE49-F238E27FC236}">
                  <a16:creationId xmlns:a16="http://schemas.microsoft.com/office/drawing/2014/main" id="{39EAFD31-B057-4B4D-9BB0-6460B4960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865"/>
              <a:ext cx="1269" cy="1496"/>
            </a:xfrm>
            <a:custGeom>
              <a:avLst/>
              <a:gdLst>
                <a:gd name="T0" fmla="*/ 1073 w 1269"/>
                <a:gd name="T1" fmla="*/ 0 h 1496"/>
                <a:gd name="T2" fmla="*/ 1269 w 1269"/>
                <a:gd name="T3" fmla="*/ 1157 h 1496"/>
                <a:gd name="T4" fmla="*/ 690 w 1269"/>
                <a:gd name="T5" fmla="*/ 1494 h 1496"/>
                <a:gd name="T6" fmla="*/ 619 w 1269"/>
                <a:gd name="T7" fmla="*/ 1496 h 1496"/>
                <a:gd name="T8" fmla="*/ 444 w 1269"/>
                <a:gd name="T9" fmla="*/ 1169 h 1496"/>
                <a:gd name="T10" fmla="*/ 0 w 1269"/>
                <a:gd name="T11" fmla="*/ 345 h 1496"/>
                <a:gd name="T12" fmla="*/ 474 w 1269"/>
                <a:gd name="T13" fmla="*/ 70 h 1496"/>
                <a:gd name="T14" fmla="*/ 1073 w 1269"/>
                <a:gd name="T15" fmla="*/ 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9" h="1496">
                  <a:moveTo>
                    <a:pt x="1073" y="0"/>
                  </a:moveTo>
                  <a:lnTo>
                    <a:pt x="1269" y="1157"/>
                  </a:lnTo>
                  <a:lnTo>
                    <a:pt x="690" y="1494"/>
                  </a:lnTo>
                  <a:lnTo>
                    <a:pt x="619" y="1496"/>
                  </a:lnTo>
                  <a:lnTo>
                    <a:pt x="444" y="1169"/>
                  </a:lnTo>
                  <a:lnTo>
                    <a:pt x="0" y="345"/>
                  </a:lnTo>
                  <a:lnTo>
                    <a:pt x="474" y="7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32D91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32">
              <a:extLst>
                <a:ext uri="{FF2B5EF4-FFF2-40B4-BE49-F238E27FC236}">
                  <a16:creationId xmlns:a16="http://schemas.microsoft.com/office/drawing/2014/main" id="{0E2036A4-3470-47EE-95B6-E4E5F2BF8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" y="3022"/>
              <a:ext cx="619" cy="337"/>
            </a:xfrm>
            <a:custGeom>
              <a:avLst/>
              <a:gdLst>
                <a:gd name="T0" fmla="*/ 579 w 619"/>
                <a:gd name="T1" fmla="*/ 0 h 337"/>
                <a:gd name="T2" fmla="*/ 619 w 619"/>
                <a:gd name="T3" fmla="*/ 242 h 337"/>
                <a:gd name="T4" fmla="*/ 597 w 619"/>
                <a:gd name="T5" fmla="*/ 254 h 337"/>
                <a:gd name="T6" fmla="*/ 462 w 619"/>
                <a:gd name="T7" fmla="*/ 321 h 337"/>
                <a:gd name="T8" fmla="*/ 0 w 619"/>
                <a:gd name="T9" fmla="*/ 337 h 337"/>
                <a:gd name="T10" fmla="*/ 579 w 619"/>
                <a:gd name="T11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337">
                  <a:moveTo>
                    <a:pt x="579" y="0"/>
                  </a:moveTo>
                  <a:lnTo>
                    <a:pt x="619" y="242"/>
                  </a:lnTo>
                  <a:lnTo>
                    <a:pt x="597" y="254"/>
                  </a:lnTo>
                  <a:lnTo>
                    <a:pt x="462" y="321"/>
                  </a:lnTo>
                  <a:lnTo>
                    <a:pt x="0" y="337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32D91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33">
              <a:extLst>
                <a:ext uri="{FF2B5EF4-FFF2-40B4-BE49-F238E27FC236}">
                  <a16:creationId xmlns:a16="http://schemas.microsoft.com/office/drawing/2014/main" id="{8B76FBD9-B440-4890-9F76-5E00385C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935"/>
              <a:ext cx="530" cy="275"/>
            </a:xfrm>
            <a:custGeom>
              <a:avLst/>
              <a:gdLst>
                <a:gd name="T0" fmla="*/ 530 w 530"/>
                <a:gd name="T1" fmla="*/ 0 h 275"/>
                <a:gd name="T2" fmla="*/ 56 w 530"/>
                <a:gd name="T3" fmla="*/ 275 h 275"/>
                <a:gd name="T4" fmla="*/ 0 w 530"/>
                <a:gd name="T5" fmla="*/ 170 h 275"/>
                <a:gd name="T6" fmla="*/ 235 w 530"/>
                <a:gd name="T7" fmla="*/ 34 h 275"/>
                <a:gd name="T8" fmla="*/ 271 w 530"/>
                <a:gd name="T9" fmla="*/ 31 h 275"/>
                <a:gd name="T10" fmla="*/ 273 w 530"/>
                <a:gd name="T11" fmla="*/ 35 h 275"/>
                <a:gd name="T12" fmla="*/ 263 w 530"/>
                <a:gd name="T13" fmla="*/ 47 h 275"/>
                <a:gd name="T14" fmla="*/ 258 w 530"/>
                <a:gd name="T15" fmla="*/ 61 h 275"/>
                <a:gd name="T16" fmla="*/ 258 w 530"/>
                <a:gd name="T17" fmla="*/ 76 h 275"/>
                <a:gd name="T18" fmla="*/ 264 w 530"/>
                <a:gd name="T19" fmla="*/ 90 h 275"/>
                <a:gd name="T20" fmla="*/ 273 w 530"/>
                <a:gd name="T21" fmla="*/ 102 h 275"/>
                <a:gd name="T22" fmla="*/ 286 w 530"/>
                <a:gd name="T23" fmla="*/ 110 h 275"/>
                <a:gd name="T24" fmla="*/ 301 w 530"/>
                <a:gd name="T25" fmla="*/ 113 h 275"/>
                <a:gd name="T26" fmla="*/ 312 w 530"/>
                <a:gd name="T27" fmla="*/ 112 h 275"/>
                <a:gd name="T28" fmla="*/ 323 w 530"/>
                <a:gd name="T29" fmla="*/ 107 h 275"/>
                <a:gd name="T30" fmla="*/ 333 w 530"/>
                <a:gd name="T31" fmla="*/ 99 h 275"/>
                <a:gd name="T32" fmla="*/ 340 w 530"/>
                <a:gd name="T33" fmla="*/ 87 h 275"/>
                <a:gd name="T34" fmla="*/ 344 w 530"/>
                <a:gd name="T35" fmla="*/ 74 h 275"/>
                <a:gd name="T36" fmla="*/ 344 w 530"/>
                <a:gd name="T37" fmla="*/ 60 h 275"/>
                <a:gd name="T38" fmla="*/ 338 w 530"/>
                <a:gd name="T39" fmla="*/ 47 h 275"/>
                <a:gd name="T40" fmla="*/ 330 w 530"/>
                <a:gd name="T41" fmla="*/ 37 h 275"/>
                <a:gd name="T42" fmla="*/ 318 w 530"/>
                <a:gd name="T43" fmla="*/ 30 h 275"/>
                <a:gd name="T44" fmla="*/ 317 w 530"/>
                <a:gd name="T45" fmla="*/ 25 h 275"/>
                <a:gd name="T46" fmla="*/ 530 w 530"/>
                <a:gd name="T4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0" h="275">
                  <a:moveTo>
                    <a:pt x="530" y="0"/>
                  </a:moveTo>
                  <a:lnTo>
                    <a:pt x="56" y="275"/>
                  </a:lnTo>
                  <a:lnTo>
                    <a:pt x="0" y="170"/>
                  </a:lnTo>
                  <a:lnTo>
                    <a:pt x="235" y="34"/>
                  </a:lnTo>
                  <a:lnTo>
                    <a:pt x="271" y="31"/>
                  </a:lnTo>
                  <a:lnTo>
                    <a:pt x="273" y="35"/>
                  </a:lnTo>
                  <a:lnTo>
                    <a:pt x="263" y="47"/>
                  </a:lnTo>
                  <a:lnTo>
                    <a:pt x="258" y="61"/>
                  </a:lnTo>
                  <a:lnTo>
                    <a:pt x="258" y="76"/>
                  </a:lnTo>
                  <a:lnTo>
                    <a:pt x="264" y="90"/>
                  </a:lnTo>
                  <a:lnTo>
                    <a:pt x="273" y="102"/>
                  </a:lnTo>
                  <a:lnTo>
                    <a:pt x="286" y="110"/>
                  </a:lnTo>
                  <a:lnTo>
                    <a:pt x="301" y="113"/>
                  </a:lnTo>
                  <a:lnTo>
                    <a:pt x="312" y="112"/>
                  </a:lnTo>
                  <a:lnTo>
                    <a:pt x="323" y="107"/>
                  </a:lnTo>
                  <a:lnTo>
                    <a:pt x="333" y="99"/>
                  </a:lnTo>
                  <a:lnTo>
                    <a:pt x="340" y="87"/>
                  </a:lnTo>
                  <a:lnTo>
                    <a:pt x="344" y="74"/>
                  </a:lnTo>
                  <a:lnTo>
                    <a:pt x="344" y="60"/>
                  </a:lnTo>
                  <a:lnTo>
                    <a:pt x="338" y="47"/>
                  </a:lnTo>
                  <a:lnTo>
                    <a:pt x="330" y="37"/>
                  </a:lnTo>
                  <a:lnTo>
                    <a:pt x="318" y="30"/>
                  </a:lnTo>
                  <a:lnTo>
                    <a:pt x="317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D54773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34">
              <a:extLst>
                <a:ext uri="{FF2B5EF4-FFF2-40B4-BE49-F238E27FC236}">
                  <a16:creationId xmlns:a16="http://schemas.microsoft.com/office/drawing/2014/main" id="{4FC3C879-DB56-4F45-9E59-346841923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1965"/>
              <a:ext cx="86" cy="83"/>
            </a:xfrm>
            <a:custGeom>
              <a:avLst/>
              <a:gdLst>
                <a:gd name="T0" fmla="*/ 60 w 86"/>
                <a:gd name="T1" fmla="*/ 0 h 83"/>
                <a:gd name="T2" fmla="*/ 72 w 86"/>
                <a:gd name="T3" fmla="*/ 7 h 83"/>
                <a:gd name="T4" fmla="*/ 80 w 86"/>
                <a:gd name="T5" fmla="*/ 17 h 83"/>
                <a:gd name="T6" fmla="*/ 86 w 86"/>
                <a:gd name="T7" fmla="*/ 30 h 83"/>
                <a:gd name="T8" fmla="*/ 86 w 86"/>
                <a:gd name="T9" fmla="*/ 44 h 83"/>
                <a:gd name="T10" fmla="*/ 82 w 86"/>
                <a:gd name="T11" fmla="*/ 57 h 83"/>
                <a:gd name="T12" fmla="*/ 75 w 86"/>
                <a:gd name="T13" fmla="*/ 69 h 83"/>
                <a:gd name="T14" fmla="*/ 65 w 86"/>
                <a:gd name="T15" fmla="*/ 77 h 83"/>
                <a:gd name="T16" fmla="*/ 54 w 86"/>
                <a:gd name="T17" fmla="*/ 82 h 83"/>
                <a:gd name="T18" fmla="*/ 43 w 86"/>
                <a:gd name="T19" fmla="*/ 83 h 83"/>
                <a:gd name="T20" fmla="*/ 28 w 86"/>
                <a:gd name="T21" fmla="*/ 80 h 83"/>
                <a:gd name="T22" fmla="*/ 15 w 86"/>
                <a:gd name="T23" fmla="*/ 72 h 83"/>
                <a:gd name="T24" fmla="*/ 6 w 86"/>
                <a:gd name="T25" fmla="*/ 60 h 83"/>
                <a:gd name="T26" fmla="*/ 0 w 86"/>
                <a:gd name="T27" fmla="*/ 46 h 83"/>
                <a:gd name="T28" fmla="*/ 0 w 86"/>
                <a:gd name="T29" fmla="*/ 31 h 83"/>
                <a:gd name="T30" fmla="*/ 5 w 86"/>
                <a:gd name="T31" fmla="*/ 17 h 83"/>
                <a:gd name="T32" fmla="*/ 15 w 86"/>
                <a:gd name="T33" fmla="*/ 5 h 83"/>
                <a:gd name="T34" fmla="*/ 20 w 86"/>
                <a:gd name="T35" fmla="*/ 25 h 83"/>
                <a:gd name="T36" fmla="*/ 18 w 86"/>
                <a:gd name="T37" fmla="*/ 35 h 83"/>
                <a:gd name="T38" fmla="*/ 18 w 86"/>
                <a:gd name="T39" fmla="*/ 43 h 83"/>
                <a:gd name="T40" fmla="*/ 20 w 86"/>
                <a:gd name="T41" fmla="*/ 52 h 83"/>
                <a:gd name="T42" fmla="*/ 26 w 86"/>
                <a:gd name="T43" fmla="*/ 59 h 83"/>
                <a:gd name="T44" fmla="*/ 34 w 86"/>
                <a:gd name="T45" fmla="*/ 64 h 83"/>
                <a:gd name="T46" fmla="*/ 43 w 86"/>
                <a:gd name="T47" fmla="*/ 65 h 83"/>
                <a:gd name="T48" fmla="*/ 48 w 86"/>
                <a:gd name="T49" fmla="*/ 65 h 83"/>
                <a:gd name="T50" fmla="*/ 52 w 86"/>
                <a:gd name="T51" fmla="*/ 64 h 83"/>
                <a:gd name="T52" fmla="*/ 56 w 86"/>
                <a:gd name="T53" fmla="*/ 62 h 83"/>
                <a:gd name="T54" fmla="*/ 63 w 86"/>
                <a:gd name="T55" fmla="*/ 55 h 83"/>
                <a:gd name="T56" fmla="*/ 68 w 86"/>
                <a:gd name="T57" fmla="*/ 46 h 83"/>
                <a:gd name="T58" fmla="*/ 69 w 86"/>
                <a:gd name="T59" fmla="*/ 36 h 83"/>
                <a:gd name="T60" fmla="*/ 66 w 86"/>
                <a:gd name="T61" fmla="*/ 26 h 83"/>
                <a:gd name="T62" fmla="*/ 65 w 86"/>
                <a:gd name="T63" fmla="*/ 24 h 83"/>
                <a:gd name="T64" fmla="*/ 63 w 86"/>
                <a:gd name="T65" fmla="*/ 19 h 83"/>
                <a:gd name="T66" fmla="*/ 60 w 86"/>
                <a:gd name="T6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3">
                  <a:moveTo>
                    <a:pt x="60" y="0"/>
                  </a:moveTo>
                  <a:lnTo>
                    <a:pt x="72" y="7"/>
                  </a:lnTo>
                  <a:lnTo>
                    <a:pt x="80" y="17"/>
                  </a:lnTo>
                  <a:lnTo>
                    <a:pt x="86" y="30"/>
                  </a:lnTo>
                  <a:lnTo>
                    <a:pt x="86" y="44"/>
                  </a:lnTo>
                  <a:lnTo>
                    <a:pt x="82" y="57"/>
                  </a:lnTo>
                  <a:lnTo>
                    <a:pt x="75" y="69"/>
                  </a:lnTo>
                  <a:lnTo>
                    <a:pt x="65" y="77"/>
                  </a:lnTo>
                  <a:lnTo>
                    <a:pt x="54" y="82"/>
                  </a:lnTo>
                  <a:lnTo>
                    <a:pt x="43" y="83"/>
                  </a:lnTo>
                  <a:lnTo>
                    <a:pt x="28" y="80"/>
                  </a:lnTo>
                  <a:lnTo>
                    <a:pt x="15" y="72"/>
                  </a:lnTo>
                  <a:lnTo>
                    <a:pt x="6" y="60"/>
                  </a:lnTo>
                  <a:lnTo>
                    <a:pt x="0" y="46"/>
                  </a:lnTo>
                  <a:lnTo>
                    <a:pt x="0" y="31"/>
                  </a:lnTo>
                  <a:lnTo>
                    <a:pt x="5" y="17"/>
                  </a:lnTo>
                  <a:lnTo>
                    <a:pt x="15" y="5"/>
                  </a:lnTo>
                  <a:lnTo>
                    <a:pt x="20" y="25"/>
                  </a:lnTo>
                  <a:lnTo>
                    <a:pt x="18" y="35"/>
                  </a:lnTo>
                  <a:lnTo>
                    <a:pt x="18" y="43"/>
                  </a:lnTo>
                  <a:lnTo>
                    <a:pt x="20" y="52"/>
                  </a:lnTo>
                  <a:lnTo>
                    <a:pt x="26" y="59"/>
                  </a:lnTo>
                  <a:lnTo>
                    <a:pt x="34" y="64"/>
                  </a:lnTo>
                  <a:lnTo>
                    <a:pt x="43" y="65"/>
                  </a:lnTo>
                  <a:lnTo>
                    <a:pt x="48" y="65"/>
                  </a:lnTo>
                  <a:lnTo>
                    <a:pt x="52" y="64"/>
                  </a:lnTo>
                  <a:lnTo>
                    <a:pt x="56" y="62"/>
                  </a:lnTo>
                  <a:lnTo>
                    <a:pt x="63" y="55"/>
                  </a:lnTo>
                  <a:lnTo>
                    <a:pt x="68" y="46"/>
                  </a:lnTo>
                  <a:lnTo>
                    <a:pt x="69" y="36"/>
                  </a:lnTo>
                  <a:lnTo>
                    <a:pt x="66" y="26"/>
                  </a:lnTo>
                  <a:lnTo>
                    <a:pt x="65" y="24"/>
                  </a:lnTo>
                  <a:lnTo>
                    <a:pt x="63" y="1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E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35">
              <a:extLst>
                <a:ext uri="{FF2B5EF4-FFF2-40B4-BE49-F238E27FC236}">
                  <a16:creationId xmlns:a16="http://schemas.microsoft.com/office/drawing/2014/main" id="{B6CAEB24-F35D-4C3C-815F-D754A5F1D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989"/>
              <a:ext cx="51" cy="41"/>
            </a:xfrm>
            <a:custGeom>
              <a:avLst/>
              <a:gdLst>
                <a:gd name="T0" fmla="*/ 47 w 51"/>
                <a:gd name="T1" fmla="*/ 0 h 41"/>
                <a:gd name="T2" fmla="*/ 48 w 51"/>
                <a:gd name="T3" fmla="*/ 2 h 41"/>
                <a:gd name="T4" fmla="*/ 51 w 51"/>
                <a:gd name="T5" fmla="*/ 12 h 41"/>
                <a:gd name="T6" fmla="*/ 50 w 51"/>
                <a:gd name="T7" fmla="*/ 22 h 41"/>
                <a:gd name="T8" fmla="*/ 45 w 51"/>
                <a:gd name="T9" fmla="*/ 31 h 41"/>
                <a:gd name="T10" fmla="*/ 38 w 51"/>
                <a:gd name="T11" fmla="*/ 38 h 41"/>
                <a:gd name="T12" fmla="*/ 34 w 51"/>
                <a:gd name="T13" fmla="*/ 40 h 41"/>
                <a:gd name="T14" fmla="*/ 30 w 51"/>
                <a:gd name="T15" fmla="*/ 41 h 41"/>
                <a:gd name="T16" fmla="*/ 25 w 51"/>
                <a:gd name="T17" fmla="*/ 41 h 41"/>
                <a:gd name="T18" fmla="*/ 16 w 51"/>
                <a:gd name="T19" fmla="*/ 40 h 41"/>
                <a:gd name="T20" fmla="*/ 8 w 51"/>
                <a:gd name="T21" fmla="*/ 35 h 41"/>
                <a:gd name="T22" fmla="*/ 2 w 51"/>
                <a:gd name="T23" fmla="*/ 28 h 41"/>
                <a:gd name="T24" fmla="*/ 0 w 51"/>
                <a:gd name="T25" fmla="*/ 19 h 41"/>
                <a:gd name="T26" fmla="*/ 0 w 51"/>
                <a:gd name="T27" fmla="*/ 11 h 41"/>
                <a:gd name="T28" fmla="*/ 2 w 51"/>
                <a:gd name="T29" fmla="*/ 1 h 41"/>
                <a:gd name="T30" fmla="*/ 3 w 51"/>
                <a:gd name="T31" fmla="*/ 5 h 41"/>
                <a:gd name="T32" fmla="*/ 7 w 51"/>
                <a:gd name="T33" fmla="*/ 15 h 41"/>
                <a:gd name="T34" fmla="*/ 14 w 51"/>
                <a:gd name="T35" fmla="*/ 21 h 41"/>
                <a:gd name="T36" fmla="*/ 22 w 51"/>
                <a:gd name="T37" fmla="*/ 22 h 41"/>
                <a:gd name="T38" fmla="*/ 31 w 51"/>
                <a:gd name="T39" fmla="*/ 21 h 41"/>
                <a:gd name="T40" fmla="*/ 38 w 51"/>
                <a:gd name="T41" fmla="*/ 17 h 41"/>
                <a:gd name="T42" fmla="*/ 44 w 51"/>
                <a:gd name="T43" fmla="*/ 10 h 41"/>
                <a:gd name="T44" fmla="*/ 47 w 51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41">
                  <a:moveTo>
                    <a:pt x="47" y="0"/>
                  </a:moveTo>
                  <a:lnTo>
                    <a:pt x="48" y="2"/>
                  </a:lnTo>
                  <a:lnTo>
                    <a:pt x="51" y="12"/>
                  </a:lnTo>
                  <a:lnTo>
                    <a:pt x="50" y="22"/>
                  </a:lnTo>
                  <a:lnTo>
                    <a:pt x="45" y="31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1"/>
                  </a:lnTo>
                  <a:lnTo>
                    <a:pt x="25" y="41"/>
                  </a:lnTo>
                  <a:lnTo>
                    <a:pt x="16" y="40"/>
                  </a:lnTo>
                  <a:lnTo>
                    <a:pt x="8" y="3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2" y="1"/>
                  </a:lnTo>
                  <a:lnTo>
                    <a:pt x="3" y="5"/>
                  </a:lnTo>
                  <a:lnTo>
                    <a:pt x="7" y="15"/>
                  </a:lnTo>
                  <a:lnTo>
                    <a:pt x="14" y="21"/>
                  </a:lnTo>
                  <a:lnTo>
                    <a:pt x="22" y="22"/>
                  </a:lnTo>
                  <a:lnTo>
                    <a:pt x="31" y="21"/>
                  </a:lnTo>
                  <a:lnTo>
                    <a:pt x="38" y="17"/>
                  </a:lnTo>
                  <a:lnTo>
                    <a:pt x="44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36">
              <a:extLst>
                <a:ext uri="{FF2B5EF4-FFF2-40B4-BE49-F238E27FC236}">
                  <a16:creationId xmlns:a16="http://schemas.microsoft.com/office/drawing/2014/main" id="{31FE6E7D-4379-4979-BA35-CB7B6D77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1960"/>
              <a:ext cx="52" cy="51"/>
            </a:xfrm>
            <a:custGeom>
              <a:avLst/>
              <a:gdLst>
                <a:gd name="T0" fmla="*/ 46 w 52"/>
                <a:gd name="T1" fmla="*/ 0 h 51"/>
                <a:gd name="T2" fmla="*/ 47 w 52"/>
                <a:gd name="T3" fmla="*/ 5 h 51"/>
                <a:gd name="T4" fmla="*/ 50 w 52"/>
                <a:gd name="T5" fmla="*/ 24 h 51"/>
                <a:gd name="T6" fmla="*/ 52 w 52"/>
                <a:gd name="T7" fmla="*/ 29 h 51"/>
                <a:gd name="T8" fmla="*/ 49 w 52"/>
                <a:gd name="T9" fmla="*/ 39 h 51"/>
                <a:gd name="T10" fmla="*/ 43 w 52"/>
                <a:gd name="T11" fmla="*/ 46 h 51"/>
                <a:gd name="T12" fmla="*/ 36 w 52"/>
                <a:gd name="T13" fmla="*/ 50 h 51"/>
                <a:gd name="T14" fmla="*/ 27 w 52"/>
                <a:gd name="T15" fmla="*/ 51 h 51"/>
                <a:gd name="T16" fmla="*/ 19 w 52"/>
                <a:gd name="T17" fmla="*/ 50 h 51"/>
                <a:gd name="T18" fmla="*/ 12 w 52"/>
                <a:gd name="T19" fmla="*/ 44 h 51"/>
                <a:gd name="T20" fmla="*/ 8 w 52"/>
                <a:gd name="T21" fmla="*/ 34 h 51"/>
                <a:gd name="T22" fmla="*/ 7 w 52"/>
                <a:gd name="T23" fmla="*/ 30 h 51"/>
                <a:gd name="T24" fmla="*/ 2 w 52"/>
                <a:gd name="T25" fmla="*/ 10 h 51"/>
                <a:gd name="T26" fmla="*/ 0 w 52"/>
                <a:gd name="T27" fmla="*/ 6 h 51"/>
                <a:gd name="T28" fmla="*/ 46 w 52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1">
                  <a:moveTo>
                    <a:pt x="46" y="0"/>
                  </a:moveTo>
                  <a:lnTo>
                    <a:pt x="47" y="5"/>
                  </a:lnTo>
                  <a:lnTo>
                    <a:pt x="50" y="24"/>
                  </a:lnTo>
                  <a:lnTo>
                    <a:pt x="52" y="29"/>
                  </a:lnTo>
                  <a:lnTo>
                    <a:pt x="49" y="39"/>
                  </a:lnTo>
                  <a:lnTo>
                    <a:pt x="43" y="46"/>
                  </a:lnTo>
                  <a:lnTo>
                    <a:pt x="36" y="50"/>
                  </a:lnTo>
                  <a:lnTo>
                    <a:pt x="27" y="51"/>
                  </a:lnTo>
                  <a:lnTo>
                    <a:pt x="19" y="50"/>
                  </a:lnTo>
                  <a:lnTo>
                    <a:pt x="12" y="44"/>
                  </a:lnTo>
                  <a:lnTo>
                    <a:pt x="8" y="34"/>
                  </a:lnTo>
                  <a:lnTo>
                    <a:pt x="7" y="30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54773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37">
              <a:extLst>
                <a:ext uri="{FF2B5EF4-FFF2-40B4-BE49-F238E27FC236}">
                  <a16:creationId xmlns:a16="http://schemas.microsoft.com/office/drawing/2014/main" id="{D14A4414-095F-4598-BC84-07DE0AC0C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1946"/>
              <a:ext cx="1662" cy="1986"/>
            </a:xfrm>
            <a:custGeom>
              <a:avLst/>
              <a:gdLst>
                <a:gd name="T0" fmla="*/ 1451 w 1662"/>
                <a:gd name="T1" fmla="*/ 0 h 1986"/>
                <a:gd name="T2" fmla="*/ 1610 w 1662"/>
                <a:gd name="T3" fmla="*/ 1639 h 1986"/>
                <a:gd name="T4" fmla="*/ 1662 w 1662"/>
                <a:gd name="T5" fmla="*/ 1879 h 1986"/>
                <a:gd name="T6" fmla="*/ 1181 w 1662"/>
                <a:gd name="T7" fmla="*/ 1911 h 1986"/>
                <a:gd name="T8" fmla="*/ 516 w 1662"/>
                <a:gd name="T9" fmla="*/ 1954 h 1986"/>
                <a:gd name="T10" fmla="*/ 36 w 1662"/>
                <a:gd name="T11" fmla="*/ 1986 h 1986"/>
                <a:gd name="T12" fmla="*/ 54 w 1662"/>
                <a:gd name="T13" fmla="*/ 1740 h 1986"/>
                <a:gd name="T14" fmla="*/ 0 w 1662"/>
                <a:gd name="T15" fmla="*/ 95 h 1986"/>
                <a:gd name="T16" fmla="*/ 393 w 1662"/>
                <a:gd name="T17" fmla="*/ 69 h 1986"/>
                <a:gd name="T18" fmla="*/ 1058 w 1662"/>
                <a:gd name="T19" fmla="*/ 26 h 1986"/>
                <a:gd name="T20" fmla="*/ 1451 w 1662"/>
                <a:gd name="T21" fmla="*/ 0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2" h="1986">
                  <a:moveTo>
                    <a:pt x="1451" y="0"/>
                  </a:moveTo>
                  <a:lnTo>
                    <a:pt x="1610" y="1639"/>
                  </a:lnTo>
                  <a:lnTo>
                    <a:pt x="1662" y="1879"/>
                  </a:lnTo>
                  <a:lnTo>
                    <a:pt x="1181" y="1911"/>
                  </a:lnTo>
                  <a:lnTo>
                    <a:pt x="516" y="1954"/>
                  </a:lnTo>
                  <a:lnTo>
                    <a:pt x="36" y="1986"/>
                  </a:lnTo>
                  <a:lnTo>
                    <a:pt x="54" y="1740"/>
                  </a:lnTo>
                  <a:lnTo>
                    <a:pt x="0" y="95"/>
                  </a:lnTo>
                  <a:lnTo>
                    <a:pt x="393" y="69"/>
                  </a:lnTo>
                  <a:lnTo>
                    <a:pt x="1058" y="26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D54773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38">
              <a:extLst>
                <a:ext uri="{FF2B5EF4-FFF2-40B4-BE49-F238E27FC236}">
                  <a16:creationId xmlns:a16="http://schemas.microsoft.com/office/drawing/2014/main" id="{70347BC3-9218-4C1B-B62A-5033F799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" y="3573"/>
              <a:ext cx="1626" cy="359"/>
            </a:xfrm>
            <a:custGeom>
              <a:avLst/>
              <a:gdLst>
                <a:gd name="T0" fmla="*/ 1573 w 1626"/>
                <a:gd name="T1" fmla="*/ 0 h 359"/>
                <a:gd name="T2" fmla="*/ 1574 w 1626"/>
                <a:gd name="T3" fmla="*/ 12 h 359"/>
                <a:gd name="T4" fmla="*/ 1626 w 1626"/>
                <a:gd name="T5" fmla="*/ 252 h 359"/>
                <a:gd name="T6" fmla="*/ 1145 w 1626"/>
                <a:gd name="T7" fmla="*/ 284 h 359"/>
                <a:gd name="T8" fmla="*/ 480 w 1626"/>
                <a:gd name="T9" fmla="*/ 327 h 359"/>
                <a:gd name="T10" fmla="*/ 0 w 1626"/>
                <a:gd name="T11" fmla="*/ 359 h 359"/>
                <a:gd name="T12" fmla="*/ 18 w 1626"/>
                <a:gd name="T13" fmla="*/ 113 h 359"/>
                <a:gd name="T14" fmla="*/ 18 w 1626"/>
                <a:gd name="T15" fmla="*/ 101 h 359"/>
                <a:gd name="T16" fmla="*/ 1573 w 1626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6" h="359">
                  <a:moveTo>
                    <a:pt x="1573" y="0"/>
                  </a:moveTo>
                  <a:lnTo>
                    <a:pt x="1574" y="12"/>
                  </a:lnTo>
                  <a:lnTo>
                    <a:pt x="1626" y="252"/>
                  </a:lnTo>
                  <a:lnTo>
                    <a:pt x="1145" y="284"/>
                  </a:lnTo>
                  <a:lnTo>
                    <a:pt x="480" y="327"/>
                  </a:lnTo>
                  <a:lnTo>
                    <a:pt x="0" y="359"/>
                  </a:lnTo>
                  <a:lnTo>
                    <a:pt x="18" y="113"/>
                  </a:lnTo>
                  <a:lnTo>
                    <a:pt x="18" y="101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D547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39">
              <a:extLst>
                <a:ext uri="{FF2B5EF4-FFF2-40B4-BE49-F238E27FC236}">
                  <a16:creationId xmlns:a16="http://schemas.microsoft.com/office/drawing/2014/main" id="{F484D199-8F96-4A9A-9CE5-7A3FB3C8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1946"/>
              <a:ext cx="1464" cy="227"/>
            </a:xfrm>
            <a:custGeom>
              <a:avLst/>
              <a:gdLst>
                <a:gd name="T0" fmla="*/ 1451 w 1464"/>
                <a:gd name="T1" fmla="*/ 0 h 227"/>
                <a:gd name="T2" fmla="*/ 1464 w 1464"/>
                <a:gd name="T3" fmla="*/ 132 h 227"/>
                <a:gd name="T4" fmla="*/ 4 w 1464"/>
                <a:gd name="T5" fmla="*/ 227 h 227"/>
                <a:gd name="T6" fmla="*/ 0 w 1464"/>
                <a:gd name="T7" fmla="*/ 95 h 227"/>
                <a:gd name="T8" fmla="*/ 393 w 1464"/>
                <a:gd name="T9" fmla="*/ 69 h 227"/>
                <a:gd name="T10" fmla="*/ 1058 w 1464"/>
                <a:gd name="T11" fmla="*/ 26 h 227"/>
                <a:gd name="T12" fmla="*/ 1451 w 1464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4" h="227">
                  <a:moveTo>
                    <a:pt x="1451" y="0"/>
                  </a:moveTo>
                  <a:lnTo>
                    <a:pt x="1464" y="132"/>
                  </a:lnTo>
                  <a:lnTo>
                    <a:pt x="4" y="227"/>
                  </a:lnTo>
                  <a:lnTo>
                    <a:pt x="0" y="95"/>
                  </a:lnTo>
                  <a:lnTo>
                    <a:pt x="393" y="69"/>
                  </a:lnTo>
                  <a:lnTo>
                    <a:pt x="1058" y="26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D547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40">
              <a:extLst>
                <a:ext uri="{FF2B5EF4-FFF2-40B4-BE49-F238E27FC236}">
                  <a16:creationId xmlns:a16="http://schemas.microsoft.com/office/drawing/2014/main" id="{44C98333-A2E4-45DC-9610-4EB639F5F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1993"/>
              <a:ext cx="96" cy="97"/>
            </a:xfrm>
            <a:custGeom>
              <a:avLst/>
              <a:gdLst>
                <a:gd name="T0" fmla="*/ 44 w 96"/>
                <a:gd name="T1" fmla="*/ 0 h 97"/>
                <a:gd name="T2" fmla="*/ 61 w 96"/>
                <a:gd name="T3" fmla="*/ 1 h 97"/>
                <a:gd name="T4" fmla="*/ 74 w 96"/>
                <a:gd name="T5" fmla="*/ 7 h 97"/>
                <a:gd name="T6" fmla="*/ 85 w 96"/>
                <a:gd name="T7" fmla="*/ 16 h 97"/>
                <a:gd name="T8" fmla="*/ 92 w 96"/>
                <a:gd name="T9" fmla="*/ 29 h 97"/>
                <a:gd name="T10" fmla="*/ 96 w 96"/>
                <a:gd name="T11" fmla="*/ 44 h 97"/>
                <a:gd name="T12" fmla="*/ 95 w 96"/>
                <a:gd name="T13" fmla="*/ 61 h 97"/>
                <a:gd name="T14" fmla="*/ 89 w 96"/>
                <a:gd name="T15" fmla="*/ 74 h 97"/>
                <a:gd name="T16" fmla="*/ 79 w 96"/>
                <a:gd name="T17" fmla="*/ 85 h 97"/>
                <a:gd name="T18" fmla="*/ 67 w 96"/>
                <a:gd name="T19" fmla="*/ 93 h 97"/>
                <a:gd name="T20" fmla="*/ 51 w 96"/>
                <a:gd name="T21" fmla="*/ 97 h 97"/>
                <a:gd name="T22" fmla="*/ 36 w 96"/>
                <a:gd name="T23" fmla="*/ 95 h 97"/>
                <a:gd name="T24" fmla="*/ 22 w 96"/>
                <a:gd name="T25" fmla="*/ 89 h 97"/>
                <a:gd name="T26" fmla="*/ 10 w 96"/>
                <a:gd name="T27" fmla="*/ 79 h 97"/>
                <a:gd name="T28" fmla="*/ 3 w 96"/>
                <a:gd name="T29" fmla="*/ 66 h 97"/>
                <a:gd name="T30" fmla="*/ 0 w 96"/>
                <a:gd name="T31" fmla="*/ 51 h 97"/>
                <a:gd name="T32" fmla="*/ 1 w 96"/>
                <a:gd name="T33" fmla="*/ 35 h 97"/>
                <a:gd name="T34" fmla="*/ 7 w 96"/>
                <a:gd name="T35" fmla="*/ 22 h 97"/>
                <a:gd name="T36" fmla="*/ 17 w 96"/>
                <a:gd name="T37" fmla="*/ 10 h 97"/>
                <a:gd name="T38" fmla="*/ 29 w 96"/>
                <a:gd name="T39" fmla="*/ 2 h 97"/>
                <a:gd name="T40" fmla="*/ 44 w 96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7">
                  <a:moveTo>
                    <a:pt x="44" y="0"/>
                  </a:moveTo>
                  <a:lnTo>
                    <a:pt x="61" y="1"/>
                  </a:lnTo>
                  <a:lnTo>
                    <a:pt x="74" y="7"/>
                  </a:lnTo>
                  <a:lnTo>
                    <a:pt x="85" y="16"/>
                  </a:lnTo>
                  <a:lnTo>
                    <a:pt x="92" y="29"/>
                  </a:lnTo>
                  <a:lnTo>
                    <a:pt x="96" y="44"/>
                  </a:lnTo>
                  <a:lnTo>
                    <a:pt x="95" y="61"/>
                  </a:lnTo>
                  <a:lnTo>
                    <a:pt x="89" y="74"/>
                  </a:lnTo>
                  <a:lnTo>
                    <a:pt x="79" y="85"/>
                  </a:lnTo>
                  <a:lnTo>
                    <a:pt x="67" y="93"/>
                  </a:lnTo>
                  <a:lnTo>
                    <a:pt x="51" y="97"/>
                  </a:lnTo>
                  <a:lnTo>
                    <a:pt x="36" y="95"/>
                  </a:lnTo>
                  <a:lnTo>
                    <a:pt x="22" y="89"/>
                  </a:lnTo>
                  <a:lnTo>
                    <a:pt x="10" y="79"/>
                  </a:lnTo>
                  <a:lnTo>
                    <a:pt x="3" y="66"/>
                  </a:lnTo>
                  <a:lnTo>
                    <a:pt x="0" y="51"/>
                  </a:lnTo>
                  <a:lnTo>
                    <a:pt x="1" y="35"/>
                  </a:lnTo>
                  <a:lnTo>
                    <a:pt x="7" y="22"/>
                  </a:lnTo>
                  <a:lnTo>
                    <a:pt x="17" y="10"/>
                  </a:lnTo>
                  <a:lnTo>
                    <a:pt x="29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2D91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41">
              <a:extLst>
                <a:ext uri="{FF2B5EF4-FFF2-40B4-BE49-F238E27FC236}">
                  <a16:creationId xmlns:a16="http://schemas.microsoft.com/office/drawing/2014/main" id="{3100C734-A5B1-459D-BC8A-8637DBB4D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011"/>
              <a:ext cx="58" cy="59"/>
            </a:xfrm>
            <a:custGeom>
              <a:avLst/>
              <a:gdLst>
                <a:gd name="T0" fmla="*/ 26 w 58"/>
                <a:gd name="T1" fmla="*/ 0 h 59"/>
                <a:gd name="T2" fmla="*/ 38 w 58"/>
                <a:gd name="T3" fmla="*/ 2 h 59"/>
                <a:gd name="T4" fmla="*/ 49 w 58"/>
                <a:gd name="T5" fmla="*/ 7 h 59"/>
                <a:gd name="T6" fmla="*/ 55 w 58"/>
                <a:gd name="T7" fmla="*/ 17 h 59"/>
                <a:gd name="T8" fmla="*/ 58 w 58"/>
                <a:gd name="T9" fmla="*/ 27 h 59"/>
                <a:gd name="T10" fmla="*/ 57 w 58"/>
                <a:gd name="T11" fmla="*/ 39 h 59"/>
                <a:gd name="T12" fmla="*/ 51 w 58"/>
                <a:gd name="T13" fmla="*/ 50 h 59"/>
                <a:gd name="T14" fmla="*/ 42 w 58"/>
                <a:gd name="T15" fmla="*/ 57 h 59"/>
                <a:gd name="T16" fmla="*/ 31 w 58"/>
                <a:gd name="T17" fmla="*/ 59 h 59"/>
                <a:gd name="T18" fmla="*/ 19 w 58"/>
                <a:gd name="T19" fmla="*/ 58 h 59"/>
                <a:gd name="T20" fmla="*/ 10 w 58"/>
                <a:gd name="T21" fmla="*/ 52 h 59"/>
                <a:gd name="T22" fmla="*/ 3 w 58"/>
                <a:gd name="T23" fmla="*/ 43 h 59"/>
                <a:gd name="T24" fmla="*/ 0 w 58"/>
                <a:gd name="T25" fmla="*/ 32 h 59"/>
                <a:gd name="T26" fmla="*/ 2 w 58"/>
                <a:gd name="T27" fmla="*/ 20 h 59"/>
                <a:gd name="T28" fmla="*/ 7 w 58"/>
                <a:gd name="T29" fmla="*/ 10 h 59"/>
                <a:gd name="T30" fmla="*/ 16 w 58"/>
                <a:gd name="T31" fmla="*/ 4 h 59"/>
                <a:gd name="T32" fmla="*/ 26 w 58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9">
                  <a:moveTo>
                    <a:pt x="26" y="0"/>
                  </a:moveTo>
                  <a:lnTo>
                    <a:pt x="38" y="2"/>
                  </a:lnTo>
                  <a:lnTo>
                    <a:pt x="49" y="7"/>
                  </a:lnTo>
                  <a:lnTo>
                    <a:pt x="55" y="17"/>
                  </a:lnTo>
                  <a:lnTo>
                    <a:pt x="58" y="27"/>
                  </a:lnTo>
                  <a:lnTo>
                    <a:pt x="57" y="39"/>
                  </a:lnTo>
                  <a:lnTo>
                    <a:pt x="51" y="50"/>
                  </a:lnTo>
                  <a:lnTo>
                    <a:pt x="42" y="57"/>
                  </a:lnTo>
                  <a:lnTo>
                    <a:pt x="31" y="59"/>
                  </a:lnTo>
                  <a:lnTo>
                    <a:pt x="19" y="58"/>
                  </a:lnTo>
                  <a:lnTo>
                    <a:pt x="10" y="52"/>
                  </a:lnTo>
                  <a:lnTo>
                    <a:pt x="3" y="43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7" y="10"/>
                  </a:lnTo>
                  <a:lnTo>
                    <a:pt x="16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2D91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42">
              <a:extLst>
                <a:ext uri="{FF2B5EF4-FFF2-40B4-BE49-F238E27FC236}">
                  <a16:creationId xmlns:a16="http://schemas.microsoft.com/office/drawing/2014/main" id="{24E2A8D1-319B-4C0D-8F1F-2B6F5157D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2041"/>
              <a:ext cx="97" cy="97"/>
            </a:xfrm>
            <a:custGeom>
              <a:avLst/>
              <a:gdLst>
                <a:gd name="T0" fmla="*/ 46 w 97"/>
                <a:gd name="T1" fmla="*/ 0 h 97"/>
                <a:gd name="T2" fmla="*/ 61 w 97"/>
                <a:gd name="T3" fmla="*/ 1 h 97"/>
                <a:gd name="T4" fmla="*/ 75 w 97"/>
                <a:gd name="T5" fmla="*/ 7 h 97"/>
                <a:gd name="T6" fmla="*/ 86 w 97"/>
                <a:gd name="T7" fmla="*/ 16 h 97"/>
                <a:gd name="T8" fmla="*/ 94 w 97"/>
                <a:gd name="T9" fmla="*/ 29 h 97"/>
                <a:gd name="T10" fmla="*/ 97 w 97"/>
                <a:gd name="T11" fmla="*/ 45 h 97"/>
                <a:gd name="T12" fmla="*/ 96 w 97"/>
                <a:gd name="T13" fmla="*/ 61 h 97"/>
                <a:gd name="T14" fmla="*/ 90 w 97"/>
                <a:gd name="T15" fmla="*/ 75 h 97"/>
                <a:gd name="T16" fmla="*/ 80 w 97"/>
                <a:gd name="T17" fmla="*/ 85 h 97"/>
                <a:gd name="T18" fmla="*/ 67 w 97"/>
                <a:gd name="T19" fmla="*/ 94 h 97"/>
                <a:gd name="T20" fmla="*/ 52 w 97"/>
                <a:gd name="T21" fmla="*/ 97 h 97"/>
                <a:gd name="T22" fmla="*/ 36 w 97"/>
                <a:gd name="T23" fmla="*/ 96 h 97"/>
                <a:gd name="T24" fmla="*/ 23 w 97"/>
                <a:gd name="T25" fmla="*/ 89 h 97"/>
                <a:gd name="T26" fmla="*/ 12 w 97"/>
                <a:gd name="T27" fmla="*/ 79 h 97"/>
                <a:gd name="T28" fmla="*/ 3 w 97"/>
                <a:gd name="T29" fmla="*/ 67 h 97"/>
                <a:gd name="T30" fmla="*/ 0 w 97"/>
                <a:gd name="T31" fmla="*/ 51 h 97"/>
                <a:gd name="T32" fmla="*/ 2 w 97"/>
                <a:gd name="T33" fmla="*/ 36 h 97"/>
                <a:gd name="T34" fmla="*/ 8 w 97"/>
                <a:gd name="T35" fmla="*/ 22 h 97"/>
                <a:gd name="T36" fmla="*/ 18 w 97"/>
                <a:gd name="T37" fmla="*/ 10 h 97"/>
                <a:gd name="T38" fmla="*/ 30 w 97"/>
                <a:gd name="T39" fmla="*/ 3 h 97"/>
                <a:gd name="T40" fmla="*/ 46 w 97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97">
                  <a:moveTo>
                    <a:pt x="46" y="0"/>
                  </a:moveTo>
                  <a:lnTo>
                    <a:pt x="61" y="1"/>
                  </a:lnTo>
                  <a:lnTo>
                    <a:pt x="75" y="7"/>
                  </a:lnTo>
                  <a:lnTo>
                    <a:pt x="86" y="16"/>
                  </a:lnTo>
                  <a:lnTo>
                    <a:pt x="94" y="29"/>
                  </a:lnTo>
                  <a:lnTo>
                    <a:pt x="97" y="45"/>
                  </a:lnTo>
                  <a:lnTo>
                    <a:pt x="96" y="61"/>
                  </a:lnTo>
                  <a:lnTo>
                    <a:pt x="90" y="75"/>
                  </a:lnTo>
                  <a:lnTo>
                    <a:pt x="80" y="85"/>
                  </a:lnTo>
                  <a:lnTo>
                    <a:pt x="67" y="94"/>
                  </a:lnTo>
                  <a:lnTo>
                    <a:pt x="52" y="97"/>
                  </a:lnTo>
                  <a:lnTo>
                    <a:pt x="36" y="96"/>
                  </a:lnTo>
                  <a:lnTo>
                    <a:pt x="23" y="89"/>
                  </a:lnTo>
                  <a:lnTo>
                    <a:pt x="12" y="79"/>
                  </a:lnTo>
                  <a:lnTo>
                    <a:pt x="3" y="67"/>
                  </a:lnTo>
                  <a:lnTo>
                    <a:pt x="0" y="51"/>
                  </a:lnTo>
                  <a:lnTo>
                    <a:pt x="2" y="36"/>
                  </a:lnTo>
                  <a:lnTo>
                    <a:pt x="8" y="22"/>
                  </a:lnTo>
                  <a:lnTo>
                    <a:pt x="18" y="10"/>
                  </a:lnTo>
                  <a:lnTo>
                    <a:pt x="30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32D91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43">
              <a:extLst>
                <a:ext uri="{FF2B5EF4-FFF2-40B4-BE49-F238E27FC236}">
                  <a16:creationId xmlns:a16="http://schemas.microsoft.com/office/drawing/2014/main" id="{BEBBB67D-6D4D-4319-95D6-7A7B11AF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" y="2059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39 w 58"/>
                <a:gd name="T3" fmla="*/ 2 h 59"/>
                <a:gd name="T4" fmla="*/ 48 w 58"/>
                <a:gd name="T5" fmla="*/ 8 h 59"/>
                <a:gd name="T6" fmla="*/ 55 w 58"/>
                <a:gd name="T7" fmla="*/ 17 h 59"/>
                <a:gd name="T8" fmla="*/ 58 w 58"/>
                <a:gd name="T9" fmla="*/ 29 h 59"/>
                <a:gd name="T10" fmla="*/ 56 w 58"/>
                <a:gd name="T11" fmla="*/ 39 h 59"/>
                <a:gd name="T12" fmla="*/ 50 w 58"/>
                <a:gd name="T13" fmla="*/ 50 h 59"/>
                <a:gd name="T14" fmla="*/ 42 w 58"/>
                <a:gd name="T15" fmla="*/ 57 h 59"/>
                <a:gd name="T16" fmla="*/ 30 w 58"/>
                <a:gd name="T17" fmla="*/ 59 h 59"/>
                <a:gd name="T18" fmla="*/ 20 w 58"/>
                <a:gd name="T19" fmla="*/ 58 h 59"/>
                <a:gd name="T20" fmla="*/ 9 w 58"/>
                <a:gd name="T21" fmla="*/ 52 h 59"/>
                <a:gd name="T22" fmla="*/ 2 w 58"/>
                <a:gd name="T23" fmla="*/ 43 h 59"/>
                <a:gd name="T24" fmla="*/ 0 w 58"/>
                <a:gd name="T25" fmla="*/ 32 h 59"/>
                <a:gd name="T26" fmla="*/ 1 w 58"/>
                <a:gd name="T27" fmla="*/ 20 h 59"/>
                <a:gd name="T28" fmla="*/ 7 w 58"/>
                <a:gd name="T29" fmla="*/ 11 h 59"/>
                <a:gd name="T30" fmla="*/ 16 w 58"/>
                <a:gd name="T31" fmla="*/ 4 h 59"/>
                <a:gd name="T32" fmla="*/ 27 w 58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39" y="2"/>
                  </a:lnTo>
                  <a:lnTo>
                    <a:pt x="48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6" y="39"/>
                  </a:lnTo>
                  <a:lnTo>
                    <a:pt x="50" y="50"/>
                  </a:lnTo>
                  <a:lnTo>
                    <a:pt x="42" y="57"/>
                  </a:lnTo>
                  <a:lnTo>
                    <a:pt x="30" y="59"/>
                  </a:lnTo>
                  <a:lnTo>
                    <a:pt x="20" y="58"/>
                  </a:lnTo>
                  <a:lnTo>
                    <a:pt x="9" y="52"/>
                  </a:lnTo>
                  <a:lnTo>
                    <a:pt x="2" y="43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7" y="11"/>
                  </a:lnTo>
                  <a:lnTo>
                    <a:pt x="16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32D91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44">
              <a:extLst>
                <a:ext uri="{FF2B5EF4-FFF2-40B4-BE49-F238E27FC236}">
                  <a16:creationId xmlns:a16="http://schemas.microsoft.com/office/drawing/2014/main" id="{10D43958-22FB-4C8D-AB48-F8D0F2781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" y="1160"/>
              <a:ext cx="777" cy="938"/>
            </a:xfrm>
            <a:custGeom>
              <a:avLst/>
              <a:gdLst>
                <a:gd name="T0" fmla="*/ 373 w 777"/>
                <a:gd name="T1" fmla="*/ 1 h 938"/>
                <a:gd name="T2" fmla="*/ 456 w 777"/>
                <a:gd name="T3" fmla="*/ 17 h 938"/>
                <a:gd name="T4" fmla="*/ 527 w 777"/>
                <a:gd name="T5" fmla="*/ 51 h 938"/>
                <a:gd name="T6" fmla="*/ 584 w 777"/>
                <a:gd name="T7" fmla="*/ 101 h 938"/>
                <a:gd name="T8" fmla="*/ 630 w 777"/>
                <a:gd name="T9" fmla="*/ 163 h 938"/>
                <a:gd name="T10" fmla="*/ 666 w 777"/>
                <a:gd name="T11" fmla="*/ 236 h 938"/>
                <a:gd name="T12" fmla="*/ 696 w 777"/>
                <a:gd name="T13" fmla="*/ 318 h 938"/>
                <a:gd name="T14" fmla="*/ 717 w 777"/>
                <a:gd name="T15" fmla="*/ 405 h 938"/>
                <a:gd name="T16" fmla="*/ 733 w 777"/>
                <a:gd name="T17" fmla="*/ 495 h 938"/>
                <a:gd name="T18" fmla="*/ 745 w 777"/>
                <a:gd name="T19" fmla="*/ 585 h 938"/>
                <a:gd name="T20" fmla="*/ 755 w 777"/>
                <a:gd name="T21" fmla="*/ 676 h 938"/>
                <a:gd name="T22" fmla="*/ 764 w 777"/>
                <a:gd name="T23" fmla="*/ 760 h 938"/>
                <a:gd name="T24" fmla="*/ 772 w 777"/>
                <a:gd name="T25" fmla="*/ 839 h 938"/>
                <a:gd name="T26" fmla="*/ 777 w 777"/>
                <a:gd name="T27" fmla="*/ 885 h 938"/>
                <a:gd name="T28" fmla="*/ 765 w 777"/>
                <a:gd name="T29" fmla="*/ 899 h 938"/>
                <a:gd name="T30" fmla="*/ 747 w 777"/>
                <a:gd name="T31" fmla="*/ 899 h 938"/>
                <a:gd name="T32" fmla="*/ 732 w 777"/>
                <a:gd name="T33" fmla="*/ 888 h 938"/>
                <a:gd name="T34" fmla="*/ 717 w 777"/>
                <a:gd name="T35" fmla="*/ 790 h 938"/>
                <a:gd name="T36" fmla="*/ 698 w 777"/>
                <a:gd name="T37" fmla="*/ 616 h 938"/>
                <a:gd name="T38" fmla="*/ 673 w 777"/>
                <a:gd name="T39" fmla="*/ 442 h 938"/>
                <a:gd name="T40" fmla="*/ 642 w 777"/>
                <a:gd name="T41" fmla="*/ 321 h 938"/>
                <a:gd name="T42" fmla="*/ 615 w 777"/>
                <a:gd name="T43" fmla="*/ 252 h 938"/>
                <a:gd name="T44" fmla="*/ 580 w 777"/>
                <a:gd name="T45" fmla="*/ 187 h 938"/>
                <a:gd name="T46" fmla="*/ 536 w 777"/>
                <a:gd name="T47" fmla="*/ 129 h 938"/>
                <a:gd name="T48" fmla="*/ 483 w 777"/>
                <a:gd name="T49" fmla="*/ 85 h 938"/>
                <a:gd name="T50" fmla="*/ 422 w 777"/>
                <a:gd name="T51" fmla="*/ 58 h 938"/>
                <a:gd name="T52" fmla="*/ 352 w 777"/>
                <a:gd name="T53" fmla="*/ 51 h 938"/>
                <a:gd name="T54" fmla="*/ 279 w 777"/>
                <a:gd name="T55" fmla="*/ 69 h 938"/>
                <a:gd name="T56" fmla="*/ 221 w 777"/>
                <a:gd name="T57" fmla="*/ 107 h 938"/>
                <a:gd name="T58" fmla="*/ 174 w 777"/>
                <a:gd name="T59" fmla="*/ 160 h 938"/>
                <a:gd name="T60" fmla="*/ 138 w 777"/>
                <a:gd name="T61" fmla="*/ 224 h 938"/>
                <a:gd name="T62" fmla="*/ 111 w 777"/>
                <a:gd name="T63" fmla="*/ 296 h 938"/>
                <a:gd name="T64" fmla="*/ 91 w 777"/>
                <a:gd name="T65" fmla="*/ 370 h 938"/>
                <a:gd name="T66" fmla="*/ 78 w 777"/>
                <a:gd name="T67" fmla="*/ 441 h 938"/>
                <a:gd name="T68" fmla="*/ 60 w 777"/>
                <a:gd name="T69" fmla="*/ 604 h 938"/>
                <a:gd name="T70" fmla="*/ 57 w 777"/>
                <a:gd name="T71" fmla="*/ 718 h 938"/>
                <a:gd name="T72" fmla="*/ 60 w 777"/>
                <a:gd name="T73" fmla="*/ 787 h 938"/>
                <a:gd name="T74" fmla="*/ 60 w 777"/>
                <a:gd name="T75" fmla="*/ 856 h 938"/>
                <a:gd name="T76" fmla="*/ 50 w 777"/>
                <a:gd name="T77" fmla="*/ 919 h 938"/>
                <a:gd name="T78" fmla="*/ 37 w 777"/>
                <a:gd name="T79" fmla="*/ 936 h 938"/>
                <a:gd name="T80" fmla="*/ 18 w 777"/>
                <a:gd name="T81" fmla="*/ 937 h 938"/>
                <a:gd name="T82" fmla="*/ 4 w 777"/>
                <a:gd name="T83" fmla="*/ 928 h 938"/>
                <a:gd name="T84" fmla="*/ 2 w 777"/>
                <a:gd name="T85" fmla="*/ 908 h 938"/>
                <a:gd name="T86" fmla="*/ 9 w 777"/>
                <a:gd name="T87" fmla="*/ 849 h 938"/>
                <a:gd name="T88" fmla="*/ 7 w 777"/>
                <a:gd name="T89" fmla="*/ 788 h 938"/>
                <a:gd name="T90" fmla="*/ 6 w 777"/>
                <a:gd name="T91" fmla="*/ 721 h 938"/>
                <a:gd name="T92" fmla="*/ 9 w 777"/>
                <a:gd name="T93" fmla="*/ 646 h 938"/>
                <a:gd name="T94" fmla="*/ 13 w 777"/>
                <a:gd name="T95" fmla="*/ 564 h 938"/>
                <a:gd name="T96" fmla="*/ 22 w 777"/>
                <a:gd name="T97" fmla="*/ 480 h 938"/>
                <a:gd name="T98" fmla="*/ 34 w 777"/>
                <a:gd name="T99" fmla="*/ 394 h 938"/>
                <a:gd name="T100" fmla="*/ 53 w 777"/>
                <a:gd name="T101" fmla="*/ 310 h 938"/>
                <a:gd name="T102" fmla="*/ 78 w 777"/>
                <a:gd name="T103" fmla="*/ 231 h 938"/>
                <a:gd name="T104" fmla="*/ 111 w 777"/>
                <a:gd name="T105" fmla="*/ 160 h 938"/>
                <a:gd name="T106" fmla="*/ 150 w 777"/>
                <a:gd name="T107" fmla="*/ 98 h 938"/>
                <a:gd name="T108" fmla="*/ 201 w 777"/>
                <a:gd name="T109" fmla="*/ 49 h 938"/>
                <a:gd name="T110" fmla="*/ 262 w 777"/>
                <a:gd name="T111" fmla="*/ 15 h 938"/>
                <a:gd name="T112" fmla="*/ 333 w 777"/>
                <a:gd name="T113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7" h="938">
                  <a:moveTo>
                    <a:pt x="333" y="0"/>
                  </a:moveTo>
                  <a:lnTo>
                    <a:pt x="373" y="1"/>
                  </a:lnTo>
                  <a:lnTo>
                    <a:pt x="417" y="6"/>
                  </a:lnTo>
                  <a:lnTo>
                    <a:pt x="456" y="17"/>
                  </a:lnTo>
                  <a:lnTo>
                    <a:pt x="493" y="32"/>
                  </a:lnTo>
                  <a:lnTo>
                    <a:pt x="527" y="51"/>
                  </a:lnTo>
                  <a:lnTo>
                    <a:pt x="556" y="74"/>
                  </a:lnTo>
                  <a:lnTo>
                    <a:pt x="584" y="101"/>
                  </a:lnTo>
                  <a:lnTo>
                    <a:pt x="609" y="130"/>
                  </a:lnTo>
                  <a:lnTo>
                    <a:pt x="630" y="163"/>
                  </a:lnTo>
                  <a:lnTo>
                    <a:pt x="650" y="198"/>
                  </a:lnTo>
                  <a:lnTo>
                    <a:pt x="666" y="236"/>
                  </a:lnTo>
                  <a:lnTo>
                    <a:pt x="682" y="276"/>
                  </a:lnTo>
                  <a:lnTo>
                    <a:pt x="696" y="318"/>
                  </a:lnTo>
                  <a:lnTo>
                    <a:pt x="707" y="360"/>
                  </a:lnTo>
                  <a:lnTo>
                    <a:pt x="717" y="405"/>
                  </a:lnTo>
                  <a:lnTo>
                    <a:pt x="726" y="449"/>
                  </a:lnTo>
                  <a:lnTo>
                    <a:pt x="733" y="495"/>
                  </a:lnTo>
                  <a:lnTo>
                    <a:pt x="740" y="541"/>
                  </a:lnTo>
                  <a:lnTo>
                    <a:pt x="745" y="585"/>
                  </a:lnTo>
                  <a:lnTo>
                    <a:pt x="751" y="631"/>
                  </a:lnTo>
                  <a:lnTo>
                    <a:pt x="755" y="676"/>
                  </a:lnTo>
                  <a:lnTo>
                    <a:pt x="759" y="718"/>
                  </a:lnTo>
                  <a:lnTo>
                    <a:pt x="764" y="760"/>
                  </a:lnTo>
                  <a:lnTo>
                    <a:pt x="767" y="801"/>
                  </a:lnTo>
                  <a:lnTo>
                    <a:pt x="772" y="839"/>
                  </a:lnTo>
                  <a:lnTo>
                    <a:pt x="777" y="875"/>
                  </a:lnTo>
                  <a:lnTo>
                    <a:pt x="777" y="885"/>
                  </a:lnTo>
                  <a:lnTo>
                    <a:pt x="772" y="894"/>
                  </a:lnTo>
                  <a:lnTo>
                    <a:pt x="765" y="899"/>
                  </a:lnTo>
                  <a:lnTo>
                    <a:pt x="757" y="901"/>
                  </a:lnTo>
                  <a:lnTo>
                    <a:pt x="747" y="899"/>
                  </a:lnTo>
                  <a:lnTo>
                    <a:pt x="738" y="896"/>
                  </a:lnTo>
                  <a:lnTo>
                    <a:pt x="732" y="888"/>
                  </a:lnTo>
                  <a:lnTo>
                    <a:pt x="729" y="877"/>
                  </a:lnTo>
                  <a:lnTo>
                    <a:pt x="717" y="790"/>
                  </a:lnTo>
                  <a:lnTo>
                    <a:pt x="707" y="703"/>
                  </a:lnTo>
                  <a:lnTo>
                    <a:pt x="698" y="616"/>
                  </a:lnTo>
                  <a:lnTo>
                    <a:pt x="687" y="529"/>
                  </a:lnTo>
                  <a:lnTo>
                    <a:pt x="673" y="442"/>
                  </a:lnTo>
                  <a:lnTo>
                    <a:pt x="652" y="357"/>
                  </a:lnTo>
                  <a:lnTo>
                    <a:pt x="642" y="321"/>
                  </a:lnTo>
                  <a:lnTo>
                    <a:pt x="630" y="286"/>
                  </a:lnTo>
                  <a:lnTo>
                    <a:pt x="615" y="252"/>
                  </a:lnTo>
                  <a:lnTo>
                    <a:pt x="598" y="218"/>
                  </a:lnTo>
                  <a:lnTo>
                    <a:pt x="580" y="187"/>
                  </a:lnTo>
                  <a:lnTo>
                    <a:pt x="559" y="157"/>
                  </a:lnTo>
                  <a:lnTo>
                    <a:pt x="536" y="129"/>
                  </a:lnTo>
                  <a:lnTo>
                    <a:pt x="510" y="106"/>
                  </a:lnTo>
                  <a:lnTo>
                    <a:pt x="483" y="85"/>
                  </a:lnTo>
                  <a:lnTo>
                    <a:pt x="454" y="69"/>
                  </a:lnTo>
                  <a:lnTo>
                    <a:pt x="422" y="58"/>
                  </a:lnTo>
                  <a:lnTo>
                    <a:pt x="388" y="52"/>
                  </a:lnTo>
                  <a:lnTo>
                    <a:pt x="352" y="51"/>
                  </a:lnTo>
                  <a:lnTo>
                    <a:pt x="315" y="58"/>
                  </a:lnTo>
                  <a:lnTo>
                    <a:pt x="279" y="69"/>
                  </a:lnTo>
                  <a:lnTo>
                    <a:pt x="248" y="86"/>
                  </a:lnTo>
                  <a:lnTo>
                    <a:pt x="221" y="107"/>
                  </a:lnTo>
                  <a:lnTo>
                    <a:pt x="195" y="132"/>
                  </a:lnTo>
                  <a:lnTo>
                    <a:pt x="174" y="160"/>
                  </a:lnTo>
                  <a:lnTo>
                    <a:pt x="154" y="191"/>
                  </a:lnTo>
                  <a:lnTo>
                    <a:pt x="138" y="224"/>
                  </a:lnTo>
                  <a:lnTo>
                    <a:pt x="122" y="259"/>
                  </a:lnTo>
                  <a:lnTo>
                    <a:pt x="111" y="296"/>
                  </a:lnTo>
                  <a:lnTo>
                    <a:pt x="100" y="332"/>
                  </a:lnTo>
                  <a:lnTo>
                    <a:pt x="91" y="370"/>
                  </a:lnTo>
                  <a:lnTo>
                    <a:pt x="84" y="406"/>
                  </a:lnTo>
                  <a:lnTo>
                    <a:pt x="78" y="441"/>
                  </a:lnTo>
                  <a:lnTo>
                    <a:pt x="67" y="522"/>
                  </a:lnTo>
                  <a:lnTo>
                    <a:pt x="60" y="604"/>
                  </a:lnTo>
                  <a:lnTo>
                    <a:pt x="57" y="686"/>
                  </a:lnTo>
                  <a:lnTo>
                    <a:pt x="57" y="718"/>
                  </a:lnTo>
                  <a:lnTo>
                    <a:pt x="58" y="752"/>
                  </a:lnTo>
                  <a:lnTo>
                    <a:pt x="60" y="787"/>
                  </a:lnTo>
                  <a:lnTo>
                    <a:pt x="61" y="822"/>
                  </a:lnTo>
                  <a:lnTo>
                    <a:pt x="60" y="856"/>
                  </a:lnTo>
                  <a:lnTo>
                    <a:pt x="57" y="889"/>
                  </a:lnTo>
                  <a:lnTo>
                    <a:pt x="50" y="919"/>
                  </a:lnTo>
                  <a:lnTo>
                    <a:pt x="44" y="929"/>
                  </a:lnTo>
                  <a:lnTo>
                    <a:pt x="37" y="936"/>
                  </a:lnTo>
                  <a:lnTo>
                    <a:pt x="27" y="938"/>
                  </a:lnTo>
                  <a:lnTo>
                    <a:pt x="18" y="937"/>
                  </a:lnTo>
                  <a:lnTo>
                    <a:pt x="10" y="933"/>
                  </a:lnTo>
                  <a:lnTo>
                    <a:pt x="4" y="928"/>
                  </a:lnTo>
                  <a:lnTo>
                    <a:pt x="0" y="918"/>
                  </a:lnTo>
                  <a:lnTo>
                    <a:pt x="2" y="908"/>
                  </a:lnTo>
                  <a:lnTo>
                    <a:pt x="7" y="878"/>
                  </a:lnTo>
                  <a:lnTo>
                    <a:pt x="9" y="849"/>
                  </a:lnTo>
                  <a:lnTo>
                    <a:pt x="9" y="819"/>
                  </a:lnTo>
                  <a:lnTo>
                    <a:pt x="7" y="788"/>
                  </a:lnTo>
                  <a:lnTo>
                    <a:pt x="6" y="756"/>
                  </a:lnTo>
                  <a:lnTo>
                    <a:pt x="6" y="721"/>
                  </a:lnTo>
                  <a:lnTo>
                    <a:pt x="7" y="685"/>
                  </a:lnTo>
                  <a:lnTo>
                    <a:pt x="9" y="646"/>
                  </a:lnTo>
                  <a:lnTo>
                    <a:pt x="11" y="606"/>
                  </a:lnTo>
                  <a:lnTo>
                    <a:pt x="13" y="564"/>
                  </a:lnTo>
                  <a:lnTo>
                    <a:pt x="17" y="522"/>
                  </a:lnTo>
                  <a:lnTo>
                    <a:pt x="22" y="480"/>
                  </a:lnTo>
                  <a:lnTo>
                    <a:pt x="27" y="436"/>
                  </a:lnTo>
                  <a:lnTo>
                    <a:pt x="34" y="394"/>
                  </a:lnTo>
                  <a:lnTo>
                    <a:pt x="43" y="352"/>
                  </a:lnTo>
                  <a:lnTo>
                    <a:pt x="53" y="310"/>
                  </a:lnTo>
                  <a:lnTo>
                    <a:pt x="65" y="270"/>
                  </a:lnTo>
                  <a:lnTo>
                    <a:pt x="78" y="231"/>
                  </a:lnTo>
                  <a:lnTo>
                    <a:pt x="93" y="194"/>
                  </a:lnTo>
                  <a:lnTo>
                    <a:pt x="111" y="160"/>
                  </a:lnTo>
                  <a:lnTo>
                    <a:pt x="129" y="127"/>
                  </a:lnTo>
                  <a:lnTo>
                    <a:pt x="150" y="98"/>
                  </a:lnTo>
                  <a:lnTo>
                    <a:pt x="175" y="72"/>
                  </a:lnTo>
                  <a:lnTo>
                    <a:pt x="201" y="49"/>
                  </a:lnTo>
                  <a:lnTo>
                    <a:pt x="230" y="31"/>
                  </a:lnTo>
                  <a:lnTo>
                    <a:pt x="262" y="15"/>
                  </a:lnTo>
                  <a:lnTo>
                    <a:pt x="296" y="6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D54773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45">
              <a:extLst>
                <a:ext uri="{FF2B5EF4-FFF2-40B4-BE49-F238E27FC236}">
                  <a16:creationId xmlns:a16="http://schemas.microsoft.com/office/drawing/2014/main" id="{D2A9B5FF-A726-403D-AE4B-15572E43F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2" y="2560"/>
              <a:ext cx="348" cy="470"/>
            </a:xfrm>
            <a:custGeom>
              <a:avLst/>
              <a:gdLst>
                <a:gd name="T0" fmla="*/ 151 w 348"/>
                <a:gd name="T1" fmla="*/ 259 h 470"/>
                <a:gd name="T2" fmla="*/ 105 w 348"/>
                <a:gd name="T3" fmla="*/ 392 h 470"/>
                <a:gd name="T4" fmla="*/ 142 w 348"/>
                <a:gd name="T5" fmla="*/ 391 h 470"/>
                <a:gd name="T6" fmla="*/ 180 w 348"/>
                <a:gd name="T7" fmla="*/ 385 h 470"/>
                <a:gd name="T8" fmla="*/ 211 w 348"/>
                <a:gd name="T9" fmla="*/ 369 h 470"/>
                <a:gd name="T10" fmla="*/ 232 w 348"/>
                <a:gd name="T11" fmla="*/ 346 h 470"/>
                <a:gd name="T12" fmla="*/ 238 w 348"/>
                <a:gd name="T13" fmla="*/ 313 h 470"/>
                <a:gd name="T14" fmla="*/ 228 w 348"/>
                <a:gd name="T15" fmla="*/ 283 h 470"/>
                <a:gd name="T16" fmla="*/ 204 w 348"/>
                <a:gd name="T17" fmla="*/ 265 h 470"/>
                <a:gd name="T18" fmla="*/ 170 w 348"/>
                <a:gd name="T19" fmla="*/ 259 h 470"/>
                <a:gd name="T20" fmla="*/ 168 w 348"/>
                <a:gd name="T21" fmla="*/ 79 h 470"/>
                <a:gd name="T22" fmla="*/ 146 w 348"/>
                <a:gd name="T23" fmla="*/ 82 h 470"/>
                <a:gd name="T24" fmla="*/ 164 w 348"/>
                <a:gd name="T25" fmla="*/ 188 h 470"/>
                <a:gd name="T26" fmla="*/ 211 w 348"/>
                <a:gd name="T27" fmla="*/ 177 h 470"/>
                <a:gd name="T28" fmla="*/ 241 w 348"/>
                <a:gd name="T29" fmla="*/ 154 h 470"/>
                <a:gd name="T30" fmla="*/ 250 w 348"/>
                <a:gd name="T31" fmla="*/ 120 h 470"/>
                <a:gd name="T32" fmla="*/ 241 w 348"/>
                <a:gd name="T33" fmla="*/ 94 h 470"/>
                <a:gd name="T34" fmla="*/ 217 w 348"/>
                <a:gd name="T35" fmla="*/ 80 h 470"/>
                <a:gd name="T36" fmla="*/ 183 w 348"/>
                <a:gd name="T37" fmla="*/ 76 h 470"/>
                <a:gd name="T38" fmla="*/ 239 w 348"/>
                <a:gd name="T39" fmla="*/ 2 h 470"/>
                <a:gd name="T40" fmla="*/ 291 w 348"/>
                <a:gd name="T41" fmla="*/ 19 h 470"/>
                <a:gd name="T42" fmla="*/ 324 w 348"/>
                <a:gd name="T43" fmla="*/ 41 h 470"/>
                <a:gd name="T44" fmla="*/ 345 w 348"/>
                <a:gd name="T45" fmla="*/ 76 h 470"/>
                <a:gd name="T46" fmla="*/ 347 w 348"/>
                <a:gd name="T47" fmla="*/ 122 h 470"/>
                <a:gd name="T48" fmla="*/ 332 w 348"/>
                <a:gd name="T49" fmla="*/ 162 h 470"/>
                <a:gd name="T50" fmla="*/ 303 w 348"/>
                <a:gd name="T51" fmla="*/ 192 h 470"/>
                <a:gd name="T52" fmla="*/ 263 w 348"/>
                <a:gd name="T53" fmla="*/ 212 h 470"/>
                <a:gd name="T54" fmla="*/ 285 w 348"/>
                <a:gd name="T55" fmla="*/ 222 h 470"/>
                <a:gd name="T56" fmla="*/ 318 w 348"/>
                <a:gd name="T57" fmla="*/ 248 h 470"/>
                <a:gd name="T58" fmla="*/ 338 w 348"/>
                <a:gd name="T59" fmla="*/ 286 h 470"/>
                <a:gd name="T60" fmla="*/ 340 w 348"/>
                <a:gd name="T61" fmla="*/ 338 h 470"/>
                <a:gd name="T62" fmla="*/ 320 w 348"/>
                <a:gd name="T63" fmla="*/ 385 h 470"/>
                <a:gd name="T64" fmla="*/ 285 w 348"/>
                <a:gd name="T65" fmla="*/ 422 h 470"/>
                <a:gd name="T66" fmla="*/ 231 w 348"/>
                <a:gd name="T67" fmla="*/ 449 h 470"/>
                <a:gd name="T68" fmla="*/ 158 w 348"/>
                <a:gd name="T69" fmla="*/ 464 h 470"/>
                <a:gd name="T70" fmla="*/ 79 w 348"/>
                <a:gd name="T71" fmla="*/ 470 h 470"/>
                <a:gd name="T72" fmla="*/ 20 w 348"/>
                <a:gd name="T73" fmla="*/ 469 h 470"/>
                <a:gd name="T74" fmla="*/ 58 w 348"/>
                <a:gd name="T75" fmla="*/ 19 h 470"/>
                <a:gd name="T76" fmla="*/ 133 w 348"/>
                <a:gd name="T77" fmla="*/ 5 h 470"/>
                <a:gd name="T78" fmla="*/ 210 w 348"/>
                <a:gd name="T7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470">
                  <a:moveTo>
                    <a:pt x="170" y="259"/>
                  </a:moveTo>
                  <a:lnTo>
                    <a:pt x="151" y="259"/>
                  </a:lnTo>
                  <a:lnTo>
                    <a:pt x="121" y="262"/>
                  </a:lnTo>
                  <a:lnTo>
                    <a:pt x="105" y="392"/>
                  </a:lnTo>
                  <a:lnTo>
                    <a:pt x="122" y="392"/>
                  </a:lnTo>
                  <a:lnTo>
                    <a:pt x="142" y="391"/>
                  </a:lnTo>
                  <a:lnTo>
                    <a:pt x="161" y="388"/>
                  </a:lnTo>
                  <a:lnTo>
                    <a:pt x="180" y="385"/>
                  </a:lnTo>
                  <a:lnTo>
                    <a:pt x="196" y="379"/>
                  </a:lnTo>
                  <a:lnTo>
                    <a:pt x="211" y="369"/>
                  </a:lnTo>
                  <a:lnTo>
                    <a:pt x="223" y="359"/>
                  </a:lnTo>
                  <a:lnTo>
                    <a:pt x="232" y="346"/>
                  </a:lnTo>
                  <a:lnTo>
                    <a:pt x="237" y="331"/>
                  </a:lnTo>
                  <a:lnTo>
                    <a:pt x="238" y="313"/>
                  </a:lnTo>
                  <a:lnTo>
                    <a:pt x="235" y="296"/>
                  </a:lnTo>
                  <a:lnTo>
                    <a:pt x="228" y="283"/>
                  </a:lnTo>
                  <a:lnTo>
                    <a:pt x="217" y="272"/>
                  </a:lnTo>
                  <a:lnTo>
                    <a:pt x="204" y="265"/>
                  </a:lnTo>
                  <a:lnTo>
                    <a:pt x="188" y="260"/>
                  </a:lnTo>
                  <a:lnTo>
                    <a:pt x="170" y="259"/>
                  </a:lnTo>
                  <a:close/>
                  <a:moveTo>
                    <a:pt x="183" y="76"/>
                  </a:moveTo>
                  <a:lnTo>
                    <a:pt x="168" y="79"/>
                  </a:lnTo>
                  <a:lnTo>
                    <a:pt x="155" y="80"/>
                  </a:lnTo>
                  <a:lnTo>
                    <a:pt x="146" y="82"/>
                  </a:lnTo>
                  <a:lnTo>
                    <a:pt x="132" y="189"/>
                  </a:lnTo>
                  <a:lnTo>
                    <a:pt x="164" y="188"/>
                  </a:lnTo>
                  <a:lnTo>
                    <a:pt x="189" y="184"/>
                  </a:lnTo>
                  <a:lnTo>
                    <a:pt x="211" y="177"/>
                  </a:lnTo>
                  <a:lnTo>
                    <a:pt x="228" y="167"/>
                  </a:lnTo>
                  <a:lnTo>
                    <a:pt x="241" y="154"/>
                  </a:lnTo>
                  <a:lnTo>
                    <a:pt x="249" y="138"/>
                  </a:lnTo>
                  <a:lnTo>
                    <a:pt x="250" y="120"/>
                  </a:lnTo>
                  <a:lnTo>
                    <a:pt x="248" y="106"/>
                  </a:lnTo>
                  <a:lnTo>
                    <a:pt x="241" y="94"/>
                  </a:lnTo>
                  <a:lnTo>
                    <a:pt x="230" y="86"/>
                  </a:lnTo>
                  <a:lnTo>
                    <a:pt x="217" y="80"/>
                  </a:lnTo>
                  <a:lnTo>
                    <a:pt x="201" y="76"/>
                  </a:lnTo>
                  <a:lnTo>
                    <a:pt x="183" y="76"/>
                  </a:lnTo>
                  <a:close/>
                  <a:moveTo>
                    <a:pt x="210" y="0"/>
                  </a:moveTo>
                  <a:lnTo>
                    <a:pt x="239" y="2"/>
                  </a:lnTo>
                  <a:lnTo>
                    <a:pt x="266" y="8"/>
                  </a:lnTo>
                  <a:lnTo>
                    <a:pt x="291" y="19"/>
                  </a:lnTo>
                  <a:lnTo>
                    <a:pt x="309" y="28"/>
                  </a:lnTo>
                  <a:lnTo>
                    <a:pt x="324" y="41"/>
                  </a:lnTo>
                  <a:lnTo>
                    <a:pt x="337" y="58"/>
                  </a:lnTo>
                  <a:lnTo>
                    <a:pt x="345" y="76"/>
                  </a:lnTo>
                  <a:lnTo>
                    <a:pt x="348" y="99"/>
                  </a:lnTo>
                  <a:lnTo>
                    <a:pt x="347" y="122"/>
                  </a:lnTo>
                  <a:lnTo>
                    <a:pt x="341" y="143"/>
                  </a:lnTo>
                  <a:lnTo>
                    <a:pt x="332" y="162"/>
                  </a:lnTo>
                  <a:lnTo>
                    <a:pt x="318" y="178"/>
                  </a:lnTo>
                  <a:lnTo>
                    <a:pt x="303" y="192"/>
                  </a:lnTo>
                  <a:lnTo>
                    <a:pt x="284" y="204"/>
                  </a:lnTo>
                  <a:lnTo>
                    <a:pt x="263" y="212"/>
                  </a:lnTo>
                  <a:lnTo>
                    <a:pt x="264" y="215"/>
                  </a:lnTo>
                  <a:lnTo>
                    <a:pt x="285" y="222"/>
                  </a:lnTo>
                  <a:lnTo>
                    <a:pt x="303" y="233"/>
                  </a:lnTo>
                  <a:lnTo>
                    <a:pt x="318" y="248"/>
                  </a:lnTo>
                  <a:lnTo>
                    <a:pt x="330" y="265"/>
                  </a:lnTo>
                  <a:lnTo>
                    <a:pt x="338" y="286"/>
                  </a:lnTo>
                  <a:lnTo>
                    <a:pt x="341" y="310"/>
                  </a:lnTo>
                  <a:lnTo>
                    <a:pt x="340" y="338"/>
                  </a:lnTo>
                  <a:lnTo>
                    <a:pt x="333" y="362"/>
                  </a:lnTo>
                  <a:lnTo>
                    <a:pt x="320" y="385"/>
                  </a:lnTo>
                  <a:lnTo>
                    <a:pt x="305" y="405"/>
                  </a:lnTo>
                  <a:lnTo>
                    <a:pt x="285" y="422"/>
                  </a:lnTo>
                  <a:lnTo>
                    <a:pt x="260" y="436"/>
                  </a:lnTo>
                  <a:lnTo>
                    <a:pt x="231" y="449"/>
                  </a:lnTo>
                  <a:lnTo>
                    <a:pt x="197" y="459"/>
                  </a:lnTo>
                  <a:lnTo>
                    <a:pt x="158" y="464"/>
                  </a:lnTo>
                  <a:lnTo>
                    <a:pt x="116" y="469"/>
                  </a:lnTo>
                  <a:lnTo>
                    <a:pt x="79" y="470"/>
                  </a:lnTo>
                  <a:lnTo>
                    <a:pt x="47" y="470"/>
                  </a:lnTo>
                  <a:lnTo>
                    <a:pt x="20" y="469"/>
                  </a:lnTo>
                  <a:lnTo>
                    <a:pt x="0" y="468"/>
                  </a:lnTo>
                  <a:lnTo>
                    <a:pt x="58" y="19"/>
                  </a:lnTo>
                  <a:lnTo>
                    <a:pt x="93" y="12"/>
                  </a:lnTo>
                  <a:lnTo>
                    <a:pt x="133" y="5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46">
              <a:extLst>
                <a:ext uri="{FF2B5EF4-FFF2-40B4-BE49-F238E27FC236}">
                  <a16:creationId xmlns:a16="http://schemas.microsoft.com/office/drawing/2014/main" id="{9CC47DFC-1F3D-445E-A845-9D758302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543"/>
              <a:ext cx="156" cy="466"/>
            </a:xfrm>
            <a:custGeom>
              <a:avLst/>
              <a:gdLst>
                <a:gd name="T0" fmla="*/ 156 w 156"/>
                <a:gd name="T1" fmla="*/ 0 h 466"/>
                <a:gd name="T2" fmla="*/ 97 w 156"/>
                <a:gd name="T3" fmla="*/ 460 h 466"/>
                <a:gd name="T4" fmla="*/ 0 w 156"/>
                <a:gd name="T5" fmla="*/ 466 h 466"/>
                <a:gd name="T6" fmla="*/ 58 w 156"/>
                <a:gd name="T7" fmla="*/ 5 h 466"/>
                <a:gd name="T8" fmla="*/ 156 w 156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66">
                  <a:moveTo>
                    <a:pt x="156" y="0"/>
                  </a:moveTo>
                  <a:lnTo>
                    <a:pt x="97" y="460"/>
                  </a:lnTo>
                  <a:lnTo>
                    <a:pt x="0" y="466"/>
                  </a:lnTo>
                  <a:lnTo>
                    <a:pt x="58" y="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47">
              <a:extLst>
                <a:ext uri="{FF2B5EF4-FFF2-40B4-BE49-F238E27FC236}">
                  <a16:creationId xmlns:a16="http://schemas.microsoft.com/office/drawing/2014/main" id="{6E15BC67-5868-4E74-B605-1218C20B2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2518"/>
              <a:ext cx="399" cy="471"/>
            </a:xfrm>
            <a:custGeom>
              <a:avLst/>
              <a:gdLst>
                <a:gd name="T0" fmla="*/ 311 w 399"/>
                <a:gd name="T1" fmla="*/ 0 h 471"/>
                <a:gd name="T2" fmla="*/ 341 w 399"/>
                <a:gd name="T3" fmla="*/ 1 h 471"/>
                <a:gd name="T4" fmla="*/ 365 w 399"/>
                <a:gd name="T5" fmla="*/ 5 h 471"/>
                <a:gd name="T6" fmla="*/ 385 w 399"/>
                <a:gd name="T7" fmla="*/ 8 h 471"/>
                <a:gd name="T8" fmla="*/ 399 w 399"/>
                <a:gd name="T9" fmla="*/ 13 h 471"/>
                <a:gd name="T10" fmla="*/ 376 w 399"/>
                <a:gd name="T11" fmla="*/ 97 h 471"/>
                <a:gd name="T12" fmla="*/ 357 w 399"/>
                <a:gd name="T13" fmla="*/ 91 h 471"/>
                <a:gd name="T14" fmla="*/ 334 w 399"/>
                <a:gd name="T15" fmla="*/ 87 h 471"/>
                <a:gd name="T16" fmla="*/ 307 w 399"/>
                <a:gd name="T17" fmla="*/ 84 h 471"/>
                <a:gd name="T18" fmla="*/ 277 w 399"/>
                <a:gd name="T19" fmla="*/ 84 h 471"/>
                <a:gd name="T20" fmla="*/ 245 w 399"/>
                <a:gd name="T21" fmla="*/ 89 h 471"/>
                <a:gd name="T22" fmla="*/ 214 w 399"/>
                <a:gd name="T23" fmla="*/ 97 h 471"/>
                <a:gd name="T24" fmla="*/ 187 w 399"/>
                <a:gd name="T25" fmla="*/ 111 h 471"/>
                <a:gd name="T26" fmla="*/ 164 w 399"/>
                <a:gd name="T27" fmla="*/ 128 h 471"/>
                <a:gd name="T28" fmla="*/ 143 w 399"/>
                <a:gd name="T29" fmla="*/ 151 h 471"/>
                <a:gd name="T30" fmla="*/ 126 w 399"/>
                <a:gd name="T31" fmla="*/ 178 h 471"/>
                <a:gd name="T32" fmla="*/ 115 w 399"/>
                <a:gd name="T33" fmla="*/ 209 h 471"/>
                <a:gd name="T34" fmla="*/ 107 w 399"/>
                <a:gd name="T35" fmla="*/ 243 h 471"/>
                <a:gd name="T36" fmla="*/ 106 w 399"/>
                <a:gd name="T37" fmla="*/ 279 h 471"/>
                <a:gd name="T38" fmla="*/ 110 w 399"/>
                <a:gd name="T39" fmla="*/ 306 h 471"/>
                <a:gd name="T40" fmla="*/ 118 w 399"/>
                <a:gd name="T41" fmla="*/ 329 h 471"/>
                <a:gd name="T42" fmla="*/ 129 w 399"/>
                <a:gd name="T43" fmla="*/ 348 h 471"/>
                <a:gd name="T44" fmla="*/ 144 w 399"/>
                <a:gd name="T45" fmla="*/ 363 h 471"/>
                <a:gd name="T46" fmla="*/ 161 w 399"/>
                <a:gd name="T47" fmla="*/ 375 h 471"/>
                <a:gd name="T48" fmla="*/ 181 w 399"/>
                <a:gd name="T49" fmla="*/ 383 h 471"/>
                <a:gd name="T50" fmla="*/ 205 w 399"/>
                <a:gd name="T51" fmla="*/ 387 h 471"/>
                <a:gd name="T52" fmla="*/ 231 w 399"/>
                <a:gd name="T53" fmla="*/ 387 h 471"/>
                <a:gd name="T54" fmla="*/ 251 w 399"/>
                <a:gd name="T55" fmla="*/ 386 h 471"/>
                <a:gd name="T56" fmla="*/ 267 w 399"/>
                <a:gd name="T57" fmla="*/ 381 h 471"/>
                <a:gd name="T58" fmla="*/ 280 w 399"/>
                <a:gd name="T59" fmla="*/ 376 h 471"/>
                <a:gd name="T60" fmla="*/ 292 w 399"/>
                <a:gd name="T61" fmla="*/ 279 h 471"/>
                <a:gd name="T62" fmla="*/ 221 w 399"/>
                <a:gd name="T63" fmla="*/ 284 h 471"/>
                <a:gd name="T64" fmla="*/ 232 w 399"/>
                <a:gd name="T65" fmla="*/ 205 h 471"/>
                <a:gd name="T66" fmla="*/ 397 w 399"/>
                <a:gd name="T67" fmla="*/ 195 h 471"/>
                <a:gd name="T68" fmla="*/ 367 w 399"/>
                <a:gd name="T69" fmla="*/ 436 h 471"/>
                <a:gd name="T70" fmla="*/ 337 w 399"/>
                <a:gd name="T71" fmla="*/ 447 h 471"/>
                <a:gd name="T72" fmla="*/ 302 w 399"/>
                <a:gd name="T73" fmla="*/ 457 h 471"/>
                <a:gd name="T74" fmla="*/ 263 w 399"/>
                <a:gd name="T75" fmla="*/ 465 h 471"/>
                <a:gd name="T76" fmla="*/ 221 w 399"/>
                <a:gd name="T77" fmla="*/ 471 h 471"/>
                <a:gd name="T78" fmla="*/ 184 w 399"/>
                <a:gd name="T79" fmla="*/ 471 h 471"/>
                <a:gd name="T80" fmla="*/ 151 w 399"/>
                <a:gd name="T81" fmla="*/ 467 h 471"/>
                <a:gd name="T82" fmla="*/ 119 w 399"/>
                <a:gd name="T83" fmla="*/ 460 h 471"/>
                <a:gd name="T84" fmla="*/ 91 w 399"/>
                <a:gd name="T85" fmla="*/ 447 h 471"/>
                <a:gd name="T86" fmla="*/ 65 w 399"/>
                <a:gd name="T87" fmla="*/ 430 h 471"/>
                <a:gd name="T88" fmla="*/ 44 w 399"/>
                <a:gd name="T89" fmla="*/ 409 h 471"/>
                <a:gd name="T90" fmla="*/ 27 w 399"/>
                <a:gd name="T91" fmla="*/ 386 h 471"/>
                <a:gd name="T92" fmla="*/ 14 w 399"/>
                <a:gd name="T93" fmla="*/ 358 h 471"/>
                <a:gd name="T94" fmla="*/ 4 w 399"/>
                <a:gd name="T95" fmla="*/ 326 h 471"/>
                <a:gd name="T96" fmla="*/ 0 w 399"/>
                <a:gd name="T97" fmla="*/ 293 h 471"/>
                <a:gd name="T98" fmla="*/ 0 w 399"/>
                <a:gd name="T99" fmla="*/ 251 h 471"/>
                <a:gd name="T100" fmla="*/ 5 w 399"/>
                <a:gd name="T101" fmla="*/ 211 h 471"/>
                <a:gd name="T102" fmla="*/ 17 w 399"/>
                <a:gd name="T103" fmla="*/ 173 h 471"/>
                <a:gd name="T104" fmla="*/ 34 w 399"/>
                <a:gd name="T105" fmla="*/ 138 h 471"/>
                <a:gd name="T106" fmla="*/ 55 w 399"/>
                <a:gd name="T107" fmla="*/ 107 h 471"/>
                <a:gd name="T108" fmla="*/ 81 w 399"/>
                <a:gd name="T109" fmla="*/ 78 h 471"/>
                <a:gd name="T110" fmla="*/ 112 w 399"/>
                <a:gd name="T111" fmla="*/ 54 h 471"/>
                <a:gd name="T112" fmla="*/ 147 w 399"/>
                <a:gd name="T113" fmla="*/ 33 h 471"/>
                <a:gd name="T114" fmla="*/ 187 w 399"/>
                <a:gd name="T115" fmla="*/ 16 h 471"/>
                <a:gd name="T116" fmla="*/ 231 w 399"/>
                <a:gd name="T117" fmla="*/ 6 h 471"/>
                <a:gd name="T118" fmla="*/ 277 w 399"/>
                <a:gd name="T119" fmla="*/ 0 h 471"/>
                <a:gd name="T120" fmla="*/ 311 w 399"/>
                <a:gd name="T12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9" h="471">
                  <a:moveTo>
                    <a:pt x="311" y="0"/>
                  </a:moveTo>
                  <a:lnTo>
                    <a:pt x="341" y="1"/>
                  </a:lnTo>
                  <a:lnTo>
                    <a:pt x="365" y="5"/>
                  </a:lnTo>
                  <a:lnTo>
                    <a:pt x="385" y="8"/>
                  </a:lnTo>
                  <a:lnTo>
                    <a:pt x="399" y="13"/>
                  </a:lnTo>
                  <a:lnTo>
                    <a:pt x="376" y="97"/>
                  </a:lnTo>
                  <a:lnTo>
                    <a:pt x="357" y="91"/>
                  </a:lnTo>
                  <a:lnTo>
                    <a:pt x="334" y="87"/>
                  </a:lnTo>
                  <a:lnTo>
                    <a:pt x="307" y="84"/>
                  </a:lnTo>
                  <a:lnTo>
                    <a:pt x="277" y="84"/>
                  </a:lnTo>
                  <a:lnTo>
                    <a:pt x="245" y="89"/>
                  </a:lnTo>
                  <a:lnTo>
                    <a:pt x="214" y="97"/>
                  </a:lnTo>
                  <a:lnTo>
                    <a:pt x="187" y="111"/>
                  </a:lnTo>
                  <a:lnTo>
                    <a:pt x="164" y="128"/>
                  </a:lnTo>
                  <a:lnTo>
                    <a:pt x="143" y="151"/>
                  </a:lnTo>
                  <a:lnTo>
                    <a:pt x="126" y="178"/>
                  </a:lnTo>
                  <a:lnTo>
                    <a:pt x="115" y="209"/>
                  </a:lnTo>
                  <a:lnTo>
                    <a:pt x="107" y="243"/>
                  </a:lnTo>
                  <a:lnTo>
                    <a:pt x="106" y="279"/>
                  </a:lnTo>
                  <a:lnTo>
                    <a:pt x="110" y="306"/>
                  </a:lnTo>
                  <a:lnTo>
                    <a:pt x="118" y="329"/>
                  </a:lnTo>
                  <a:lnTo>
                    <a:pt x="129" y="348"/>
                  </a:lnTo>
                  <a:lnTo>
                    <a:pt x="144" y="363"/>
                  </a:lnTo>
                  <a:lnTo>
                    <a:pt x="161" y="375"/>
                  </a:lnTo>
                  <a:lnTo>
                    <a:pt x="181" y="383"/>
                  </a:lnTo>
                  <a:lnTo>
                    <a:pt x="205" y="387"/>
                  </a:lnTo>
                  <a:lnTo>
                    <a:pt x="231" y="387"/>
                  </a:lnTo>
                  <a:lnTo>
                    <a:pt x="251" y="386"/>
                  </a:lnTo>
                  <a:lnTo>
                    <a:pt x="267" y="381"/>
                  </a:lnTo>
                  <a:lnTo>
                    <a:pt x="280" y="376"/>
                  </a:lnTo>
                  <a:lnTo>
                    <a:pt x="292" y="279"/>
                  </a:lnTo>
                  <a:lnTo>
                    <a:pt x="221" y="284"/>
                  </a:lnTo>
                  <a:lnTo>
                    <a:pt x="232" y="205"/>
                  </a:lnTo>
                  <a:lnTo>
                    <a:pt x="397" y="195"/>
                  </a:lnTo>
                  <a:lnTo>
                    <a:pt x="367" y="436"/>
                  </a:lnTo>
                  <a:lnTo>
                    <a:pt x="337" y="447"/>
                  </a:lnTo>
                  <a:lnTo>
                    <a:pt x="302" y="457"/>
                  </a:lnTo>
                  <a:lnTo>
                    <a:pt x="263" y="465"/>
                  </a:lnTo>
                  <a:lnTo>
                    <a:pt x="221" y="471"/>
                  </a:lnTo>
                  <a:lnTo>
                    <a:pt x="184" y="471"/>
                  </a:lnTo>
                  <a:lnTo>
                    <a:pt x="151" y="467"/>
                  </a:lnTo>
                  <a:lnTo>
                    <a:pt x="119" y="460"/>
                  </a:lnTo>
                  <a:lnTo>
                    <a:pt x="91" y="447"/>
                  </a:lnTo>
                  <a:lnTo>
                    <a:pt x="65" y="430"/>
                  </a:lnTo>
                  <a:lnTo>
                    <a:pt x="44" y="409"/>
                  </a:lnTo>
                  <a:lnTo>
                    <a:pt x="27" y="386"/>
                  </a:lnTo>
                  <a:lnTo>
                    <a:pt x="14" y="358"/>
                  </a:lnTo>
                  <a:lnTo>
                    <a:pt x="4" y="326"/>
                  </a:lnTo>
                  <a:lnTo>
                    <a:pt x="0" y="293"/>
                  </a:lnTo>
                  <a:lnTo>
                    <a:pt x="0" y="251"/>
                  </a:lnTo>
                  <a:lnTo>
                    <a:pt x="5" y="211"/>
                  </a:lnTo>
                  <a:lnTo>
                    <a:pt x="17" y="173"/>
                  </a:lnTo>
                  <a:lnTo>
                    <a:pt x="34" y="138"/>
                  </a:lnTo>
                  <a:lnTo>
                    <a:pt x="55" y="107"/>
                  </a:lnTo>
                  <a:lnTo>
                    <a:pt x="81" y="78"/>
                  </a:lnTo>
                  <a:lnTo>
                    <a:pt x="112" y="54"/>
                  </a:lnTo>
                  <a:lnTo>
                    <a:pt x="147" y="33"/>
                  </a:lnTo>
                  <a:lnTo>
                    <a:pt x="187" y="16"/>
                  </a:lnTo>
                  <a:lnTo>
                    <a:pt x="231" y="6"/>
                  </a:lnTo>
                  <a:lnTo>
                    <a:pt x="27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48">
              <a:extLst>
                <a:ext uri="{FF2B5EF4-FFF2-40B4-BE49-F238E27FC236}">
                  <a16:creationId xmlns:a16="http://schemas.microsoft.com/office/drawing/2014/main" id="{5FEC80CF-1557-47D8-A013-62F2C245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3088"/>
              <a:ext cx="222" cy="330"/>
            </a:xfrm>
            <a:custGeom>
              <a:avLst/>
              <a:gdLst>
                <a:gd name="T0" fmla="*/ 194 w 222"/>
                <a:gd name="T1" fmla="*/ 2 h 330"/>
                <a:gd name="T2" fmla="*/ 222 w 222"/>
                <a:gd name="T3" fmla="*/ 11 h 330"/>
                <a:gd name="T4" fmla="*/ 194 w 222"/>
                <a:gd name="T5" fmla="*/ 64 h 330"/>
                <a:gd name="T6" fmla="*/ 163 w 222"/>
                <a:gd name="T7" fmla="*/ 58 h 330"/>
                <a:gd name="T8" fmla="*/ 127 w 222"/>
                <a:gd name="T9" fmla="*/ 61 h 330"/>
                <a:gd name="T10" fmla="*/ 105 w 222"/>
                <a:gd name="T11" fmla="*/ 75 h 330"/>
                <a:gd name="T12" fmla="*/ 99 w 222"/>
                <a:gd name="T13" fmla="*/ 95 h 330"/>
                <a:gd name="T14" fmla="*/ 108 w 222"/>
                <a:gd name="T15" fmla="*/ 113 h 330"/>
                <a:gd name="T16" fmla="*/ 132 w 222"/>
                <a:gd name="T17" fmla="*/ 129 h 330"/>
                <a:gd name="T18" fmla="*/ 169 w 222"/>
                <a:gd name="T19" fmla="*/ 147 h 330"/>
                <a:gd name="T20" fmla="*/ 202 w 222"/>
                <a:gd name="T21" fmla="*/ 177 h 330"/>
                <a:gd name="T22" fmla="*/ 215 w 222"/>
                <a:gd name="T23" fmla="*/ 217 h 330"/>
                <a:gd name="T24" fmla="*/ 208 w 222"/>
                <a:gd name="T25" fmla="*/ 264 h 330"/>
                <a:gd name="T26" fmla="*/ 182 w 222"/>
                <a:gd name="T27" fmla="*/ 299 h 330"/>
                <a:gd name="T28" fmla="*/ 142 w 222"/>
                <a:gd name="T29" fmla="*/ 321 h 330"/>
                <a:gd name="T30" fmla="*/ 93 w 222"/>
                <a:gd name="T31" fmla="*/ 330 h 330"/>
                <a:gd name="T32" fmla="*/ 37 w 222"/>
                <a:gd name="T33" fmla="*/ 327 h 330"/>
                <a:gd name="T34" fmla="*/ 0 w 222"/>
                <a:gd name="T35" fmla="*/ 314 h 330"/>
                <a:gd name="T36" fmla="*/ 42 w 222"/>
                <a:gd name="T37" fmla="*/ 266 h 330"/>
                <a:gd name="T38" fmla="*/ 97 w 222"/>
                <a:gd name="T39" fmla="*/ 273 h 330"/>
                <a:gd name="T40" fmla="*/ 125 w 222"/>
                <a:gd name="T41" fmla="*/ 265 h 330"/>
                <a:gd name="T42" fmla="*/ 142 w 222"/>
                <a:gd name="T43" fmla="*/ 246 h 330"/>
                <a:gd name="T44" fmla="*/ 141 w 222"/>
                <a:gd name="T45" fmla="*/ 220 h 330"/>
                <a:gd name="T46" fmla="*/ 119 w 222"/>
                <a:gd name="T47" fmla="*/ 200 h 330"/>
                <a:gd name="T48" fmla="*/ 81 w 222"/>
                <a:gd name="T49" fmla="*/ 181 h 330"/>
                <a:gd name="T50" fmla="*/ 51 w 222"/>
                <a:gd name="T51" fmla="*/ 159 h 330"/>
                <a:gd name="T52" fmla="*/ 31 w 222"/>
                <a:gd name="T53" fmla="*/ 129 h 330"/>
                <a:gd name="T54" fmla="*/ 29 w 222"/>
                <a:gd name="T55" fmla="*/ 88 h 330"/>
                <a:gd name="T56" fmla="*/ 45 w 222"/>
                <a:gd name="T57" fmla="*/ 48 h 330"/>
                <a:gd name="T58" fmla="*/ 78 w 222"/>
                <a:gd name="T59" fmla="*/ 20 h 330"/>
                <a:gd name="T60" fmla="*/ 121 w 222"/>
                <a:gd name="T61" fmla="*/ 3 h 330"/>
                <a:gd name="T62" fmla="*/ 173 w 222"/>
                <a:gd name="T6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330">
                  <a:moveTo>
                    <a:pt x="173" y="0"/>
                  </a:moveTo>
                  <a:lnTo>
                    <a:pt x="194" y="2"/>
                  </a:lnTo>
                  <a:lnTo>
                    <a:pt x="210" y="6"/>
                  </a:lnTo>
                  <a:lnTo>
                    <a:pt x="222" y="11"/>
                  </a:lnTo>
                  <a:lnTo>
                    <a:pt x="204" y="69"/>
                  </a:lnTo>
                  <a:lnTo>
                    <a:pt x="194" y="64"/>
                  </a:lnTo>
                  <a:lnTo>
                    <a:pt x="181" y="61"/>
                  </a:lnTo>
                  <a:lnTo>
                    <a:pt x="163" y="58"/>
                  </a:lnTo>
                  <a:lnTo>
                    <a:pt x="145" y="58"/>
                  </a:lnTo>
                  <a:lnTo>
                    <a:pt x="127" y="61"/>
                  </a:lnTo>
                  <a:lnTo>
                    <a:pt x="114" y="67"/>
                  </a:lnTo>
                  <a:lnTo>
                    <a:pt x="105" y="75"/>
                  </a:lnTo>
                  <a:lnTo>
                    <a:pt x="100" y="84"/>
                  </a:lnTo>
                  <a:lnTo>
                    <a:pt x="99" y="95"/>
                  </a:lnTo>
                  <a:lnTo>
                    <a:pt x="101" y="104"/>
                  </a:lnTo>
                  <a:lnTo>
                    <a:pt x="108" y="113"/>
                  </a:lnTo>
                  <a:lnTo>
                    <a:pt x="119" y="122"/>
                  </a:lnTo>
                  <a:lnTo>
                    <a:pt x="132" y="129"/>
                  </a:lnTo>
                  <a:lnTo>
                    <a:pt x="147" y="137"/>
                  </a:lnTo>
                  <a:lnTo>
                    <a:pt x="169" y="147"/>
                  </a:lnTo>
                  <a:lnTo>
                    <a:pt x="188" y="162"/>
                  </a:lnTo>
                  <a:lnTo>
                    <a:pt x="202" y="177"/>
                  </a:lnTo>
                  <a:lnTo>
                    <a:pt x="212" y="196"/>
                  </a:lnTo>
                  <a:lnTo>
                    <a:pt x="215" y="217"/>
                  </a:lnTo>
                  <a:lnTo>
                    <a:pt x="214" y="241"/>
                  </a:lnTo>
                  <a:lnTo>
                    <a:pt x="208" y="264"/>
                  </a:lnTo>
                  <a:lnTo>
                    <a:pt x="197" y="282"/>
                  </a:lnTo>
                  <a:lnTo>
                    <a:pt x="182" y="299"/>
                  </a:lnTo>
                  <a:lnTo>
                    <a:pt x="163" y="312"/>
                  </a:lnTo>
                  <a:lnTo>
                    <a:pt x="142" y="321"/>
                  </a:lnTo>
                  <a:lnTo>
                    <a:pt x="119" y="328"/>
                  </a:lnTo>
                  <a:lnTo>
                    <a:pt x="93" y="330"/>
                  </a:lnTo>
                  <a:lnTo>
                    <a:pt x="63" y="330"/>
                  </a:lnTo>
                  <a:lnTo>
                    <a:pt x="37" y="327"/>
                  </a:lnTo>
                  <a:lnTo>
                    <a:pt x="16" y="321"/>
                  </a:lnTo>
                  <a:lnTo>
                    <a:pt x="0" y="314"/>
                  </a:lnTo>
                  <a:lnTo>
                    <a:pt x="20" y="256"/>
                  </a:lnTo>
                  <a:lnTo>
                    <a:pt x="42" y="266"/>
                  </a:lnTo>
                  <a:lnTo>
                    <a:pt x="67" y="272"/>
                  </a:lnTo>
                  <a:lnTo>
                    <a:pt x="97" y="273"/>
                  </a:lnTo>
                  <a:lnTo>
                    <a:pt x="112" y="271"/>
                  </a:lnTo>
                  <a:lnTo>
                    <a:pt x="125" y="265"/>
                  </a:lnTo>
                  <a:lnTo>
                    <a:pt x="135" y="256"/>
                  </a:lnTo>
                  <a:lnTo>
                    <a:pt x="142" y="246"/>
                  </a:lnTo>
                  <a:lnTo>
                    <a:pt x="145" y="232"/>
                  </a:lnTo>
                  <a:lnTo>
                    <a:pt x="141" y="220"/>
                  </a:lnTo>
                  <a:lnTo>
                    <a:pt x="132" y="210"/>
                  </a:lnTo>
                  <a:lnTo>
                    <a:pt x="119" y="200"/>
                  </a:lnTo>
                  <a:lnTo>
                    <a:pt x="99" y="191"/>
                  </a:lnTo>
                  <a:lnTo>
                    <a:pt x="81" y="181"/>
                  </a:lnTo>
                  <a:lnTo>
                    <a:pt x="65" y="171"/>
                  </a:lnTo>
                  <a:lnTo>
                    <a:pt x="51" y="159"/>
                  </a:lnTo>
                  <a:lnTo>
                    <a:pt x="39" y="145"/>
                  </a:lnTo>
                  <a:lnTo>
                    <a:pt x="31" y="129"/>
                  </a:lnTo>
                  <a:lnTo>
                    <a:pt x="27" y="110"/>
                  </a:lnTo>
                  <a:lnTo>
                    <a:pt x="29" y="88"/>
                  </a:lnTo>
                  <a:lnTo>
                    <a:pt x="34" y="67"/>
                  </a:lnTo>
                  <a:lnTo>
                    <a:pt x="45" y="48"/>
                  </a:lnTo>
                  <a:lnTo>
                    <a:pt x="60" y="33"/>
                  </a:lnTo>
                  <a:lnTo>
                    <a:pt x="78" y="20"/>
                  </a:lnTo>
                  <a:lnTo>
                    <a:pt x="99" y="9"/>
                  </a:lnTo>
                  <a:lnTo>
                    <a:pt x="121" y="3"/>
                  </a:lnTo>
                  <a:lnTo>
                    <a:pt x="14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49">
              <a:extLst>
                <a:ext uri="{FF2B5EF4-FFF2-40B4-BE49-F238E27FC236}">
                  <a16:creationId xmlns:a16="http://schemas.microsoft.com/office/drawing/2014/main" id="{F099272C-560C-4EE3-9F5F-16E026406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0" y="3075"/>
              <a:ext cx="279" cy="332"/>
            </a:xfrm>
            <a:custGeom>
              <a:avLst/>
              <a:gdLst>
                <a:gd name="T0" fmla="*/ 171 w 279"/>
                <a:gd name="T1" fmla="*/ 55 h 332"/>
                <a:gd name="T2" fmla="*/ 171 w 279"/>
                <a:gd name="T3" fmla="*/ 56 h 332"/>
                <a:gd name="T4" fmla="*/ 164 w 279"/>
                <a:gd name="T5" fmla="*/ 76 h 332"/>
                <a:gd name="T6" fmla="*/ 156 w 279"/>
                <a:gd name="T7" fmla="*/ 98 h 332"/>
                <a:gd name="T8" fmla="*/ 148 w 279"/>
                <a:gd name="T9" fmla="*/ 119 h 332"/>
                <a:gd name="T10" fmla="*/ 122 w 279"/>
                <a:gd name="T11" fmla="*/ 190 h 332"/>
                <a:gd name="T12" fmla="*/ 190 w 279"/>
                <a:gd name="T13" fmla="*/ 185 h 332"/>
                <a:gd name="T14" fmla="*/ 180 w 279"/>
                <a:gd name="T15" fmla="*/ 117 h 332"/>
                <a:gd name="T16" fmla="*/ 177 w 279"/>
                <a:gd name="T17" fmla="*/ 98 h 332"/>
                <a:gd name="T18" fmla="*/ 174 w 279"/>
                <a:gd name="T19" fmla="*/ 76 h 332"/>
                <a:gd name="T20" fmla="*/ 171 w 279"/>
                <a:gd name="T21" fmla="*/ 55 h 332"/>
                <a:gd name="T22" fmla="*/ 222 w 279"/>
                <a:gd name="T23" fmla="*/ 0 h 332"/>
                <a:gd name="T24" fmla="*/ 279 w 279"/>
                <a:gd name="T25" fmla="*/ 314 h 332"/>
                <a:gd name="T26" fmla="*/ 207 w 279"/>
                <a:gd name="T27" fmla="*/ 319 h 332"/>
                <a:gd name="T28" fmla="*/ 195 w 279"/>
                <a:gd name="T29" fmla="*/ 237 h 332"/>
                <a:gd name="T30" fmla="*/ 105 w 279"/>
                <a:gd name="T31" fmla="*/ 243 h 332"/>
                <a:gd name="T32" fmla="*/ 72 w 279"/>
                <a:gd name="T33" fmla="*/ 327 h 332"/>
                <a:gd name="T34" fmla="*/ 0 w 279"/>
                <a:gd name="T35" fmla="*/ 332 h 332"/>
                <a:gd name="T36" fmla="*/ 136 w 279"/>
                <a:gd name="T37" fmla="*/ 5 h 332"/>
                <a:gd name="T38" fmla="*/ 222 w 279"/>
                <a:gd name="T3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332">
                  <a:moveTo>
                    <a:pt x="171" y="55"/>
                  </a:moveTo>
                  <a:lnTo>
                    <a:pt x="171" y="56"/>
                  </a:lnTo>
                  <a:lnTo>
                    <a:pt x="164" y="76"/>
                  </a:lnTo>
                  <a:lnTo>
                    <a:pt x="156" y="98"/>
                  </a:lnTo>
                  <a:lnTo>
                    <a:pt x="148" y="119"/>
                  </a:lnTo>
                  <a:lnTo>
                    <a:pt x="122" y="190"/>
                  </a:lnTo>
                  <a:lnTo>
                    <a:pt x="190" y="185"/>
                  </a:lnTo>
                  <a:lnTo>
                    <a:pt x="180" y="117"/>
                  </a:lnTo>
                  <a:lnTo>
                    <a:pt x="177" y="98"/>
                  </a:lnTo>
                  <a:lnTo>
                    <a:pt x="174" y="76"/>
                  </a:lnTo>
                  <a:lnTo>
                    <a:pt x="171" y="55"/>
                  </a:lnTo>
                  <a:close/>
                  <a:moveTo>
                    <a:pt x="222" y="0"/>
                  </a:moveTo>
                  <a:lnTo>
                    <a:pt x="279" y="314"/>
                  </a:lnTo>
                  <a:lnTo>
                    <a:pt x="207" y="319"/>
                  </a:lnTo>
                  <a:lnTo>
                    <a:pt x="195" y="237"/>
                  </a:lnTo>
                  <a:lnTo>
                    <a:pt x="105" y="243"/>
                  </a:lnTo>
                  <a:lnTo>
                    <a:pt x="72" y="327"/>
                  </a:lnTo>
                  <a:lnTo>
                    <a:pt x="0" y="332"/>
                  </a:lnTo>
                  <a:lnTo>
                    <a:pt x="136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50">
              <a:extLst>
                <a:ext uri="{FF2B5EF4-FFF2-40B4-BE49-F238E27FC236}">
                  <a16:creationId xmlns:a16="http://schemas.microsoft.com/office/drawing/2014/main" id="{24F24C60-3658-4BE1-974A-0C3628BE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3062"/>
              <a:ext cx="197" cy="325"/>
            </a:xfrm>
            <a:custGeom>
              <a:avLst/>
              <a:gdLst>
                <a:gd name="T0" fmla="*/ 109 w 197"/>
                <a:gd name="T1" fmla="*/ 0 h 325"/>
                <a:gd name="T2" fmla="*/ 75 w 197"/>
                <a:gd name="T3" fmla="*/ 261 h 325"/>
                <a:gd name="T4" fmla="*/ 197 w 197"/>
                <a:gd name="T5" fmla="*/ 254 h 325"/>
                <a:gd name="T6" fmla="*/ 190 w 197"/>
                <a:gd name="T7" fmla="*/ 314 h 325"/>
                <a:gd name="T8" fmla="*/ 0 w 197"/>
                <a:gd name="T9" fmla="*/ 325 h 325"/>
                <a:gd name="T10" fmla="*/ 41 w 197"/>
                <a:gd name="T11" fmla="*/ 5 h 325"/>
                <a:gd name="T12" fmla="*/ 109 w 197"/>
                <a:gd name="T1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325">
                  <a:moveTo>
                    <a:pt x="109" y="0"/>
                  </a:moveTo>
                  <a:lnTo>
                    <a:pt x="75" y="261"/>
                  </a:lnTo>
                  <a:lnTo>
                    <a:pt x="197" y="254"/>
                  </a:lnTo>
                  <a:lnTo>
                    <a:pt x="190" y="314"/>
                  </a:lnTo>
                  <a:lnTo>
                    <a:pt x="0" y="325"/>
                  </a:lnTo>
                  <a:lnTo>
                    <a:pt x="41" y="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A3059ED6-B89F-4ADC-9EF2-0D7352D75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3042"/>
              <a:ext cx="230" cy="332"/>
            </a:xfrm>
            <a:custGeom>
              <a:avLst/>
              <a:gdLst>
                <a:gd name="T0" fmla="*/ 230 w 230"/>
                <a:gd name="T1" fmla="*/ 0 h 332"/>
                <a:gd name="T2" fmla="*/ 222 w 230"/>
                <a:gd name="T3" fmla="*/ 57 h 332"/>
                <a:gd name="T4" fmla="*/ 102 w 230"/>
                <a:gd name="T5" fmla="*/ 66 h 332"/>
                <a:gd name="T6" fmla="*/ 93 w 230"/>
                <a:gd name="T7" fmla="*/ 134 h 332"/>
                <a:gd name="T8" fmla="*/ 207 w 230"/>
                <a:gd name="T9" fmla="*/ 127 h 332"/>
                <a:gd name="T10" fmla="*/ 198 w 230"/>
                <a:gd name="T11" fmla="*/ 184 h 332"/>
                <a:gd name="T12" fmla="*/ 86 w 230"/>
                <a:gd name="T13" fmla="*/ 191 h 332"/>
                <a:gd name="T14" fmla="*/ 75 w 230"/>
                <a:gd name="T15" fmla="*/ 268 h 332"/>
                <a:gd name="T16" fmla="*/ 202 w 230"/>
                <a:gd name="T17" fmla="*/ 261 h 332"/>
                <a:gd name="T18" fmla="*/ 195 w 230"/>
                <a:gd name="T19" fmla="*/ 320 h 332"/>
                <a:gd name="T20" fmla="*/ 0 w 230"/>
                <a:gd name="T21" fmla="*/ 332 h 332"/>
                <a:gd name="T22" fmla="*/ 41 w 230"/>
                <a:gd name="T23" fmla="*/ 11 h 332"/>
                <a:gd name="T24" fmla="*/ 230 w 230"/>
                <a:gd name="T2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332">
                  <a:moveTo>
                    <a:pt x="230" y="0"/>
                  </a:moveTo>
                  <a:lnTo>
                    <a:pt x="222" y="57"/>
                  </a:lnTo>
                  <a:lnTo>
                    <a:pt x="102" y="66"/>
                  </a:lnTo>
                  <a:lnTo>
                    <a:pt x="93" y="134"/>
                  </a:lnTo>
                  <a:lnTo>
                    <a:pt x="207" y="127"/>
                  </a:lnTo>
                  <a:lnTo>
                    <a:pt x="198" y="184"/>
                  </a:lnTo>
                  <a:lnTo>
                    <a:pt x="86" y="191"/>
                  </a:lnTo>
                  <a:lnTo>
                    <a:pt x="75" y="268"/>
                  </a:lnTo>
                  <a:lnTo>
                    <a:pt x="202" y="261"/>
                  </a:lnTo>
                  <a:lnTo>
                    <a:pt x="195" y="320"/>
                  </a:lnTo>
                  <a:lnTo>
                    <a:pt x="0" y="332"/>
                  </a:lnTo>
                  <a:lnTo>
                    <a:pt x="41" y="1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9B9EF538-9370-4D96-9F38-D658FB2F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1160"/>
              <a:ext cx="456" cy="268"/>
            </a:xfrm>
            <a:custGeom>
              <a:avLst/>
              <a:gdLst>
                <a:gd name="T0" fmla="*/ 217 w 456"/>
                <a:gd name="T1" fmla="*/ 0 h 268"/>
                <a:gd name="T2" fmla="*/ 223 w 456"/>
                <a:gd name="T3" fmla="*/ 1 h 268"/>
                <a:gd name="T4" fmla="*/ 234 w 456"/>
                <a:gd name="T5" fmla="*/ 4 h 268"/>
                <a:gd name="T6" fmla="*/ 248 w 456"/>
                <a:gd name="T7" fmla="*/ 8 h 268"/>
                <a:gd name="T8" fmla="*/ 264 w 456"/>
                <a:gd name="T9" fmla="*/ 13 h 268"/>
                <a:gd name="T10" fmla="*/ 282 w 456"/>
                <a:gd name="T11" fmla="*/ 19 h 268"/>
                <a:gd name="T12" fmla="*/ 299 w 456"/>
                <a:gd name="T13" fmla="*/ 24 h 268"/>
                <a:gd name="T14" fmla="*/ 316 w 456"/>
                <a:gd name="T15" fmla="*/ 28 h 268"/>
                <a:gd name="T16" fmla="*/ 330 w 456"/>
                <a:gd name="T17" fmla="*/ 31 h 268"/>
                <a:gd name="T18" fmla="*/ 346 w 456"/>
                <a:gd name="T19" fmla="*/ 32 h 268"/>
                <a:gd name="T20" fmla="*/ 363 w 456"/>
                <a:gd name="T21" fmla="*/ 31 h 268"/>
                <a:gd name="T22" fmla="*/ 380 w 456"/>
                <a:gd name="T23" fmla="*/ 31 h 268"/>
                <a:gd name="T24" fmla="*/ 398 w 456"/>
                <a:gd name="T25" fmla="*/ 31 h 268"/>
                <a:gd name="T26" fmla="*/ 414 w 456"/>
                <a:gd name="T27" fmla="*/ 35 h 268"/>
                <a:gd name="T28" fmla="*/ 431 w 456"/>
                <a:gd name="T29" fmla="*/ 42 h 268"/>
                <a:gd name="T30" fmla="*/ 446 w 456"/>
                <a:gd name="T31" fmla="*/ 57 h 268"/>
                <a:gd name="T32" fmla="*/ 453 w 456"/>
                <a:gd name="T33" fmla="*/ 68 h 268"/>
                <a:gd name="T34" fmla="*/ 456 w 456"/>
                <a:gd name="T35" fmla="*/ 80 h 268"/>
                <a:gd name="T36" fmla="*/ 456 w 456"/>
                <a:gd name="T37" fmla="*/ 94 h 268"/>
                <a:gd name="T38" fmla="*/ 452 w 456"/>
                <a:gd name="T39" fmla="*/ 107 h 268"/>
                <a:gd name="T40" fmla="*/ 442 w 456"/>
                <a:gd name="T41" fmla="*/ 121 h 268"/>
                <a:gd name="T42" fmla="*/ 428 w 456"/>
                <a:gd name="T43" fmla="*/ 136 h 268"/>
                <a:gd name="T44" fmla="*/ 407 w 456"/>
                <a:gd name="T45" fmla="*/ 151 h 268"/>
                <a:gd name="T46" fmla="*/ 381 w 456"/>
                <a:gd name="T47" fmla="*/ 166 h 268"/>
                <a:gd name="T48" fmla="*/ 349 w 456"/>
                <a:gd name="T49" fmla="*/ 181 h 268"/>
                <a:gd name="T50" fmla="*/ 309 w 456"/>
                <a:gd name="T51" fmla="*/ 195 h 268"/>
                <a:gd name="T52" fmla="*/ 262 w 456"/>
                <a:gd name="T53" fmla="*/ 209 h 268"/>
                <a:gd name="T54" fmla="*/ 217 w 456"/>
                <a:gd name="T55" fmla="*/ 222 h 268"/>
                <a:gd name="T56" fmla="*/ 177 w 456"/>
                <a:gd name="T57" fmla="*/ 232 h 268"/>
                <a:gd name="T58" fmla="*/ 145 w 456"/>
                <a:gd name="T59" fmla="*/ 241 h 268"/>
                <a:gd name="T60" fmla="*/ 116 w 456"/>
                <a:gd name="T61" fmla="*/ 249 h 268"/>
                <a:gd name="T62" fmla="*/ 93 w 456"/>
                <a:gd name="T63" fmla="*/ 253 h 268"/>
                <a:gd name="T64" fmla="*/ 74 w 456"/>
                <a:gd name="T65" fmla="*/ 258 h 268"/>
                <a:gd name="T66" fmla="*/ 60 w 456"/>
                <a:gd name="T67" fmla="*/ 262 h 268"/>
                <a:gd name="T68" fmla="*/ 50 w 456"/>
                <a:gd name="T69" fmla="*/ 264 h 268"/>
                <a:gd name="T70" fmla="*/ 41 w 456"/>
                <a:gd name="T71" fmla="*/ 265 h 268"/>
                <a:gd name="T72" fmla="*/ 37 w 456"/>
                <a:gd name="T73" fmla="*/ 266 h 268"/>
                <a:gd name="T74" fmla="*/ 34 w 456"/>
                <a:gd name="T75" fmla="*/ 266 h 268"/>
                <a:gd name="T76" fmla="*/ 33 w 456"/>
                <a:gd name="T77" fmla="*/ 268 h 268"/>
                <a:gd name="T78" fmla="*/ 32 w 456"/>
                <a:gd name="T79" fmla="*/ 265 h 268"/>
                <a:gd name="T80" fmla="*/ 30 w 456"/>
                <a:gd name="T81" fmla="*/ 262 h 268"/>
                <a:gd name="T82" fmla="*/ 25 w 456"/>
                <a:gd name="T83" fmla="*/ 255 h 268"/>
                <a:gd name="T84" fmla="*/ 20 w 456"/>
                <a:gd name="T85" fmla="*/ 246 h 268"/>
                <a:gd name="T86" fmla="*/ 14 w 456"/>
                <a:gd name="T87" fmla="*/ 236 h 268"/>
                <a:gd name="T88" fmla="*/ 10 w 456"/>
                <a:gd name="T89" fmla="*/ 223 h 268"/>
                <a:gd name="T90" fmla="*/ 5 w 456"/>
                <a:gd name="T91" fmla="*/ 209 h 268"/>
                <a:gd name="T92" fmla="*/ 2 w 456"/>
                <a:gd name="T93" fmla="*/ 194 h 268"/>
                <a:gd name="T94" fmla="*/ 0 w 456"/>
                <a:gd name="T95" fmla="*/ 178 h 268"/>
                <a:gd name="T96" fmla="*/ 0 w 456"/>
                <a:gd name="T97" fmla="*/ 161 h 268"/>
                <a:gd name="T98" fmla="*/ 3 w 456"/>
                <a:gd name="T99" fmla="*/ 143 h 268"/>
                <a:gd name="T100" fmla="*/ 9 w 456"/>
                <a:gd name="T101" fmla="*/ 126 h 268"/>
                <a:gd name="T102" fmla="*/ 18 w 456"/>
                <a:gd name="T103" fmla="*/ 108 h 268"/>
                <a:gd name="T104" fmla="*/ 31 w 456"/>
                <a:gd name="T105" fmla="*/ 91 h 268"/>
                <a:gd name="T106" fmla="*/ 48 w 456"/>
                <a:gd name="T107" fmla="*/ 73 h 268"/>
                <a:gd name="T108" fmla="*/ 71 w 456"/>
                <a:gd name="T109" fmla="*/ 57 h 268"/>
                <a:gd name="T110" fmla="*/ 98 w 456"/>
                <a:gd name="T111" fmla="*/ 40 h 268"/>
                <a:gd name="T112" fmla="*/ 132 w 456"/>
                <a:gd name="T113" fmla="*/ 26 h 268"/>
                <a:gd name="T114" fmla="*/ 172 w 456"/>
                <a:gd name="T115" fmla="*/ 12 h 268"/>
                <a:gd name="T116" fmla="*/ 217 w 456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6" h="268">
                  <a:moveTo>
                    <a:pt x="217" y="0"/>
                  </a:moveTo>
                  <a:lnTo>
                    <a:pt x="223" y="1"/>
                  </a:lnTo>
                  <a:lnTo>
                    <a:pt x="234" y="4"/>
                  </a:lnTo>
                  <a:lnTo>
                    <a:pt x="248" y="8"/>
                  </a:lnTo>
                  <a:lnTo>
                    <a:pt x="264" y="13"/>
                  </a:lnTo>
                  <a:lnTo>
                    <a:pt x="282" y="19"/>
                  </a:lnTo>
                  <a:lnTo>
                    <a:pt x="299" y="24"/>
                  </a:lnTo>
                  <a:lnTo>
                    <a:pt x="316" y="28"/>
                  </a:lnTo>
                  <a:lnTo>
                    <a:pt x="330" y="31"/>
                  </a:lnTo>
                  <a:lnTo>
                    <a:pt x="346" y="32"/>
                  </a:lnTo>
                  <a:lnTo>
                    <a:pt x="363" y="31"/>
                  </a:lnTo>
                  <a:lnTo>
                    <a:pt x="380" y="31"/>
                  </a:lnTo>
                  <a:lnTo>
                    <a:pt x="398" y="31"/>
                  </a:lnTo>
                  <a:lnTo>
                    <a:pt x="414" y="35"/>
                  </a:lnTo>
                  <a:lnTo>
                    <a:pt x="431" y="42"/>
                  </a:lnTo>
                  <a:lnTo>
                    <a:pt x="446" y="57"/>
                  </a:lnTo>
                  <a:lnTo>
                    <a:pt x="453" y="68"/>
                  </a:lnTo>
                  <a:lnTo>
                    <a:pt x="456" y="80"/>
                  </a:lnTo>
                  <a:lnTo>
                    <a:pt x="456" y="94"/>
                  </a:lnTo>
                  <a:lnTo>
                    <a:pt x="452" y="107"/>
                  </a:lnTo>
                  <a:lnTo>
                    <a:pt x="442" y="121"/>
                  </a:lnTo>
                  <a:lnTo>
                    <a:pt x="428" y="136"/>
                  </a:lnTo>
                  <a:lnTo>
                    <a:pt x="407" y="151"/>
                  </a:lnTo>
                  <a:lnTo>
                    <a:pt x="381" y="166"/>
                  </a:lnTo>
                  <a:lnTo>
                    <a:pt x="349" y="181"/>
                  </a:lnTo>
                  <a:lnTo>
                    <a:pt x="309" y="195"/>
                  </a:lnTo>
                  <a:lnTo>
                    <a:pt x="262" y="209"/>
                  </a:lnTo>
                  <a:lnTo>
                    <a:pt x="217" y="222"/>
                  </a:lnTo>
                  <a:lnTo>
                    <a:pt x="177" y="232"/>
                  </a:lnTo>
                  <a:lnTo>
                    <a:pt x="145" y="241"/>
                  </a:lnTo>
                  <a:lnTo>
                    <a:pt x="116" y="249"/>
                  </a:lnTo>
                  <a:lnTo>
                    <a:pt x="93" y="253"/>
                  </a:lnTo>
                  <a:lnTo>
                    <a:pt x="74" y="258"/>
                  </a:lnTo>
                  <a:lnTo>
                    <a:pt x="60" y="262"/>
                  </a:lnTo>
                  <a:lnTo>
                    <a:pt x="50" y="264"/>
                  </a:lnTo>
                  <a:lnTo>
                    <a:pt x="41" y="265"/>
                  </a:lnTo>
                  <a:lnTo>
                    <a:pt x="37" y="266"/>
                  </a:lnTo>
                  <a:lnTo>
                    <a:pt x="34" y="266"/>
                  </a:lnTo>
                  <a:lnTo>
                    <a:pt x="33" y="268"/>
                  </a:lnTo>
                  <a:lnTo>
                    <a:pt x="32" y="265"/>
                  </a:lnTo>
                  <a:lnTo>
                    <a:pt x="30" y="262"/>
                  </a:lnTo>
                  <a:lnTo>
                    <a:pt x="25" y="255"/>
                  </a:lnTo>
                  <a:lnTo>
                    <a:pt x="20" y="246"/>
                  </a:lnTo>
                  <a:lnTo>
                    <a:pt x="14" y="236"/>
                  </a:lnTo>
                  <a:lnTo>
                    <a:pt x="10" y="223"/>
                  </a:lnTo>
                  <a:lnTo>
                    <a:pt x="5" y="209"/>
                  </a:lnTo>
                  <a:lnTo>
                    <a:pt x="2" y="194"/>
                  </a:lnTo>
                  <a:lnTo>
                    <a:pt x="0" y="178"/>
                  </a:lnTo>
                  <a:lnTo>
                    <a:pt x="0" y="161"/>
                  </a:lnTo>
                  <a:lnTo>
                    <a:pt x="3" y="143"/>
                  </a:lnTo>
                  <a:lnTo>
                    <a:pt x="9" y="126"/>
                  </a:lnTo>
                  <a:lnTo>
                    <a:pt x="18" y="108"/>
                  </a:lnTo>
                  <a:lnTo>
                    <a:pt x="31" y="91"/>
                  </a:lnTo>
                  <a:lnTo>
                    <a:pt x="48" y="73"/>
                  </a:lnTo>
                  <a:lnTo>
                    <a:pt x="71" y="57"/>
                  </a:lnTo>
                  <a:lnTo>
                    <a:pt x="98" y="40"/>
                  </a:lnTo>
                  <a:lnTo>
                    <a:pt x="132" y="26"/>
                  </a:lnTo>
                  <a:lnTo>
                    <a:pt x="172" y="1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32D91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5118B807-9CF1-400C-9F51-822B95FFD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724"/>
              <a:ext cx="520" cy="660"/>
            </a:xfrm>
            <a:custGeom>
              <a:avLst/>
              <a:gdLst>
                <a:gd name="T0" fmla="*/ 301 w 520"/>
                <a:gd name="T1" fmla="*/ 0 h 660"/>
                <a:gd name="T2" fmla="*/ 314 w 520"/>
                <a:gd name="T3" fmla="*/ 1 h 660"/>
                <a:gd name="T4" fmla="*/ 325 w 520"/>
                <a:gd name="T5" fmla="*/ 7 h 660"/>
                <a:gd name="T6" fmla="*/ 334 w 520"/>
                <a:gd name="T7" fmla="*/ 15 h 660"/>
                <a:gd name="T8" fmla="*/ 341 w 520"/>
                <a:gd name="T9" fmla="*/ 26 h 660"/>
                <a:gd name="T10" fmla="*/ 518 w 520"/>
                <a:gd name="T11" fmla="*/ 509 h 660"/>
                <a:gd name="T12" fmla="*/ 520 w 520"/>
                <a:gd name="T13" fmla="*/ 522 h 660"/>
                <a:gd name="T14" fmla="*/ 519 w 520"/>
                <a:gd name="T15" fmla="*/ 535 h 660"/>
                <a:gd name="T16" fmla="*/ 513 w 520"/>
                <a:gd name="T17" fmla="*/ 545 h 660"/>
                <a:gd name="T18" fmla="*/ 505 w 520"/>
                <a:gd name="T19" fmla="*/ 555 h 660"/>
                <a:gd name="T20" fmla="*/ 495 w 520"/>
                <a:gd name="T21" fmla="*/ 561 h 660"/>
                <a:gd name="T22" fmla="*/ 231 w 520"/>
                <a:gd name="T23" fmla="*/ 658 h 660"/>
                <a:gd name="T24" fmla="*/ 219 w 520"/>
                <a:gd name="T25" fmla="*/ 660 h 660"/>
                <a:gd name="T26" fmla="*/ 206 w 520"/>
                <a:gd name="T27" fmla="*/ 658 h 660"/>
                <a:gd name="T28" fmla="*/ 196 w 520"/>
                <a:gd name="T29" fmla="*/ 653 h 660"/>
                <a:gd name="T30" fmla="*/ 186 w 520"/>
                <a:gd name="T31" fmla="*/ 645 h 660"/>
                <a:gd name="T32" fmla="*/ 180 w 520"/>
                <a:gd name="T33" fmla="*/ 633 h 660"/>
                <a:gd name="T34" fmla="*/ 2 w 520"/>
                <a:gd name="T35" fmla="*/ 150 h 660"/>
                <a:gd name="T36" fmla="*/ 0 w 520"/>
                <a:gd name="T37" fmla="*/ 139 h 660"/>
                <a:gd name="T38" fmla="*/ 1 w 520"/>
                <a:gd name="T39" fmla="*/ 126 h 660"/>
                <a:gd name="T40" fmla="*/ 7 w 520"/>
                <a:gd name="T41" fmla="*/ 115 h 660"/>
                <a:gd name="T42" fmla="*/ 15 w 520"/>
                <a:gd name="T43" fmla="*/ 106 h 660"/>
                <a:gd name="T44" fmla="*/ 26 w 520"/>
                <a:gd name="T45" fmla="*/ 100 h 660"/>
                <a:gd name="T46" fmla="*/ 290 w 520"/>
                <a:gd name="T47" fmla="*/ 3 h 660"/>
                <a:gd name="T48" fmla="*/ 301 w 520"/>
                <a:gd name="T4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660">
                  <a:moveTo>
                    <a:pt x="301" y="0"/>
                  </a:moveTo>
                  <a:lnTo>
                    <a:pt x="314" y="1"/>
                  </a:lnTo>
                  <a:lnTo>
                    <a:pt x="325" y="7"/>
                  </a:lnTo>
                  <a:lnTo>
                    <a:pt x="334" y="15"/>
                  </a:lnTo>
                  <a:lnTo>
                    <a:pt x="341" y="26"/>
                  </a:lnTo>
                  <a:lnTo>
                    <a:pt x="518" y="509"/>
                  </a:lnTo>
                  <a:lnTo>
                    <a:pt x="520" y="522"/>
                  </a:lnTo>
                  <a:lnTo>
                    <a:pt x="519" y="535"/>
                  </a:lnTo>
                  <a:lnTo>
                    <a:pt x="513" y="545"/>
                  </a:lnTo>
                  <a:lnTo>
                    <a:pt x="505" y="555"/>
                  </a:lnTo>
                  <a:lnTo>
                    <a:pt x="495" y="561"/>
                  </a:lnTo>
                  <a:lnTo>
                    <a:pt x="231" y="658"/>
                  </a:lnTo>
                  <a:lnTo>
                    <a:pt x="219" y="660"/>
                  </a:lnTo>
                  <a:lnTo>
                    <a:pt x="206" y="658"/>
                  </a:lnTo>
                  <a:lnTo>
                    <a:pt x="196" y="653"/>
                  </a:lnTo>
                  <a:lnTo>
                    <a:pt x="186" y="645"/>
                  </a:lnTo>
                  <a:lnTo>
                    <a:pt x="180" y="633"/>
                  </a:lnTo>
                  <a:lnTo>
                    <a:pt x="2" y="150"/>
                  </a:lnTo>
                  <a:lnTo>
                    <a:pt x="0" y="139"/>
                  </a:lnTo>
                  <a:lnTo>
                    <a:pt x="1" y="126"/>
                  </a:lnTo>
                  <a:lnTo>
                    <a:pt x="7" y="115"/>
                  </a:lnTo>
                  <a:lnTo>
                    <a:pt x="15" y="106"/>
                  </a:lnTo>
                  <a:lnTo>
                    <a:pt x="26" y="100"/>
                  </a:lnTo>
                  <a:lnTo>
                    <a:pt x="290" y="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32D91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EB462E01-2E15-40DE-985F-1DF78EA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1799"/>
              <a:ext cx="99" cy="101"/>
            </a:xfrm>
            <a:custGeom>
              <a:avLst/>
              <a:gdLst>
                <a:gd name="T0" fmla="*/ 48 w 99"/>
                <a:gd name="T1" fmla="*/ 0 h 101"/>
                <a:gd name="T2" fmla="*/ 63 w 99"/>
                <a:gd name="T3" fmla="*/ 3 h 101"/>
                <a:gd name="T4" fmla="*/ 77 w 99"/>
                <a:gd name="T5" fmla="*/ 8 h 101"/>
                <a:gd name="T6" fmla="*/ 89 w 99"/>
                <a:gd name="T7" fmla="*/ 20 h 101"/>
                <a:gd name="T8" fmla="*/ 97 w 99"/>
                <a:gd name="T9" fmla="*/ 34 h 101"/>
                <a:gd name="T10" fmla="*/ 99 w 99"/>
                <a:gd name="T11" fmla="*/ 49 h 101"/>
                <a:gd name="T12" fmla="*/ 98 w 99"/>
                <a:gd name="T13" fmla="*/ 65 h 101"/>
                <a:gd name="T14" fmla="*/ 92 w 99"/>
                <a:gd name="T15" fmla="*/ 79 h 101"/>
                <a:gd name="T16" fmla="*/ 81 w 99"/>
                <a:gd name="T17" fmla="*/ 90 h 101"/>
                <a:gd name="T18" fmla="*/ 68 w 99"/>
                <a:gd name="T19" fmla="*/ 98 h 101"/>
                <a:gd name="T20" fmla="*/ 53 w 99"/>
                <a:gd name="T21" fmla="*/ 101 h 101"/>
                <a:gd name="T22" fmla="*/ 37 w 99"/>
                <a:gd name="T23" fmla="*/ 99 h 101"/>
                <a:gd name="T24" fmla="*/ 23 w 99"/>
                <a:gd name="T25" fmla="*/ 92 h 101"/>
                <a:gd name="T26" fmla="*/ 11 w 99"/>
                <a:gd name="T27" fmla="*/ 80 h 101"/>
                <a:gd name="T28" fmla="*/ 3 w 99"/>
                <a:gd name="T29" fmla="*/ 66 h 101"/>
                <a:gd name="T30" fmla="*/ 0 w 99"/>
                <a:gd name="T31" fmla="*/ 51 h 101"/>
                <a:gd name="T32" fmla="*/ 2 w 99"/>
                <a:gd name="T33" fmla="*/ 35 h 101"/>
                <a:gd name="T34" fmla="*/ 8 w 99"/>
                <a:gd name="T35" fmla="*/ 21 h 101"/>
                <a:gd name="T36" fmla="*/ 19 w 99"/>
                <a:gd name="T37" fmla="*/ 10 h 101"/>
                <a:gd name="T38" fmla="*/ 33 w 99"/>
                <a:gd name="T39" fmla="*/ 3 h 101"/>
                <a:gd name="T40" fmla="*/ 48 w 99"/>
                <a:gd name="T4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101">
                  <a:moveTo>
                    <a:pt x="48" y="0"/>
                  </a:moveTo>
                  <a:lnTo>
                    <a:pt x="63" y="3"/>
                  </a:lnTo>
                  <a:lnTo>
                    <a:pt x="77" y="8"/>
                  </a:lnTo>
                  <a:lnTo>
                    <a:pt x="89" y="20"/>
                  </a:lnTo>
                  <a:lnTo>
                    <a:pt x="97" y="34"/>
                  </a:lnTo>
                  <a:lnTo>
                    <a:pt x="99" y="49"/>
                  </a:lnTo>
                  <a:lnTo>
                    <a:pt x="98" y="65"/>
                  </a:lnTo>
                  <a:lnTo>
                    <a:pt x="92" y="79"/>
                  </a:lnTo>
                  <a:lnTo>
                    <a:pt x="81" y="90"/>
                  </a:lnTo>
                  <a:lnTo>
                    <a:pt x="68" y="98"/>
                  </a:lnTo>
                  <a:lnTo>
                    <a:pt x="53" y="101"/>
                  </a:lnTo>
                  <a:lnTo>
                    <a:pt x="37" y="99"/>
                  </a:lnTo>
                  <a:lnTo>
                    <a:pt x="23" y="92"/>
                  </a:lnTo>
                  <a:lnTo>
                    <a:pt x="11" y="80"/>
                  </a:lnTo>
                  <a:lnTo>
                    <a:pt x="3" y="66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3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11C1F713-F712-411A-B861-63838BE64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819"/>
              <a:ext cx="59" cy="60"/>
            </a:xfrm>
            <a:custGeom>
              <a:avLst/>
              <a:gdLst>
                <a:gd name="T0" fmla="*/ 34 w 59"/>
                <a:gd name="T1" fmla="*/ 0 h 60"/>
                <a:gd name="T2" fmla="*/ 44 w 59"/>
                <a:gd name="T3" fmla="*/ 4 h 60"/>
                <a:gd name="T4" fmla="*/ 54 w 59"/>
                <a:gd name="T5" fmla="*/ 12 h 60"/>
                <a:gd name="T6" fmla="*/ 59 w 59"/>
                <a:gd name="T7" fmla="*/ 22 h 60"/>
                <a:gd name="T8" fmla="*/ 59 w 59"/>
                <a:gd name="T9" fmla="*/ 34 h 60"/>
                <a:gd name="T10" fmla="*/ 56 w 59"/>
                <a:gd name="T11" fmla="*/ 46 h 60"/>
                <a:gd name="T12" fmla="*/ 49 w 59"/>
                <a:gd name="T13" fmla="*/ 54 h 60"/>
                <a:gd name="T14" fmla="*/ 38 w 59"/>
                <a:gd name="T15" fmla="*/ 60 h 60"/>
                <a:gd name="T16" fmla="*/ 27 w 59"/>
                <a:gd name="T17" fmla="*/ 60 h 60"/>
                <a:gd name="T18" fmla="*/ 16 w 59"/>
                <a:gd name="T19" fmla="*/ 56 h 60"/>
                <a:gd name="T20" fmla="*/ 7 w 59"/>
                <a:gd name="T21" fmla="*/ 48 h 60"/>
                <a:gd name="T22" fmla="*/ 1 w 59"/>
                <a:gd name="T23" fmla="*/ 38 h 60"/>
                <a:gd name="T24" fmla="*/ 0 w 59"/>
                <a:gd name="T25" fmla="*/ 26 h 60"/>
                <a:gd name="T26" fmla="*/ 3 w 59"/>
                <a:gd name="T27" fmla="*/ 14 h 60"/>
                <a:gd name="T28" fmla="*/ 11 w 59"/>
                <a:gd name="T29" fmla="*/ 6 h 60"/>
                <a:gd name="T30" fmla="*/ 22 w 59"/>
                <a:gd name="T31" fmla="*/ 0 h 60"/>
                <a:gd name="T32" fmla="*/ 34 w 59"/>
                <a:gd name="T3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34" y="0"/>
                  </a:moveTo>
                  <a:lnTo>
                    <a:pt x="44" y="4"/>
                  </a:lnTo>
                  <a:lnTo>
                    <a:pt x="54" y="12"/>
                  </a:lnTo>
                  <a:lnTo>
                    <a:pt x="59" y="22"/>
                  </a:lnTo>
                  <a:lnTo>
                    <a:pt x="59" y="34"/>
                  </a:lnTo>
                  <a:lnTo>
                    <a:pt x="56" y="46"/>
                  </a:lnTo>
                  <a:lnTo>
                    <a:pt x="49" y="54"/>
                  </a:lnTo>
                  <a:lnTo>
                    <a:pt x="38" y="60"/>
                  </a:lnTo>
                  <a:lnTo>
                    <a:pt x="27" y="60"/>
                  </a:lnTo>
                  <a:lnTo>
                    <a:pt x="16" y="56"/>
                  </a:lnTo>
                  <a:lnTo>
                    <a:pt x="7" y="48"/>
                  </a:lnTo>
                  <a:lnTo>
                    <a:pt x="1" y="38"/>
                  </a:lnTo>
                  <a:lnTo>
                    <a:pt x="0" y="26"/>
                  </a:lnTo>
                  <a:lnTo>
                    <a:pt x="3" y="14"/>
                  </a:lnTo>
                  <a:lnTo>
                    <a:pt x="11" y="6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C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57572401-CEF0-453F-A630-CF27AD4F9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2142"/>
              <a:ext cx="78" cy="116"/>
            </a:xfrm>
            <a:custGeom>
              <a:avLst/>
              <a:gdLst>
                <a:gd name="T0" fmla="*/ 37 w 78"/>
                <a:gd name="T1" fmla="*/ 0 h 116"/>
                <a:gd name="T2" fmla="*/ 49 w 78"/>
                <a:gd name="T3" fmla="*/ 1 h 116"/>
                <a:gd name="T4" fmla="*/ 58 w 78"/>
                <a:gd name="T5" fmla="*/ 5 h 116"/>
                <a:gd name="T6" fmla="*/ 64 w 78"/>
                <a:gd name="T7" fmla="*/ 15 h 116"/>
                <a:gd name="T8" fmla="*/ 65 w 78"/>
                <a:gd name="T9" fmla="*/ 27 h 116"/>
                <a:gd name="T10" fmla="*/ 61 w 78"/>
                <a:gd name="T11" fmla="*/ 38 h 116"/>
                <a:gd name="T12" fmla="*/ 51 w 78"/>
                <a:gd name="T13" fmla="*/ 48 h 116"/>
                <a:gd name="T14" fmla="*/ 51 w 78"/>
                <a:gd name="T15" fmla="*/ 48 h 116"/>
                <a:gd name="T16" fmla="*/ 62 w 78"/>
                <a:gd name="T17" fmla="*/ 49 h 116"/>
                <a:gd name="T18" fmla="*/ 70 w 78"/>
                <a:gd name="T19" fmla="*/ 53 h 116"/>
                <a:gd name="T20" fmla="*/ 76 w 78"/>
                <a:gd name="T21" fmla="*/ 63 h 116"/>
                <a:gd name="T22" fmla="*/ 78 w 78"/>
                <a:gd name="T23" fmla="*/ 75 h 116"/>
                <a:gd name="T24" fmla="*/ 75 w 78"/>
                <a:gd name="T25" fmla="*/ 86 h 116"/>
                <a:gd name="T26" fmla="*/ 68 w 78"/>
                <a:gd name="T27" fmla="*/ 97 h 116"/>
                <a:gd name="T28" fmla="*/ 58 w 78"/>
                <a:gd name="T29" fmla="*/ 105 h 116"/>
                <a:gd name="T30" fmla="*/ 45 w 78"/>
                <a:gd name="T31" fmla="*/ 111 h 116"/>
                <a:gd name="T32" fmla="*/ 34 w 78"/>
                <a:gd name="T33" fmla="*/ 114 h 116"/>
                <a:gd name="T34" fmla="*/ 23 w 78"/>
                <a:gd name="T35" fmla="*/ 116 h 116"/>
                <a:gd name="T36" fmla="*/ 15 w 78"/>
                <a:gd name="T37" fmla="*/ 114 h 116"/>
                <a:gd name="T38" fmla="*/ 16 w 78"/>
                <a:gd name="T39" fmla="*/ 95 h 116"/>
                <a:gd name="T40" fmla="*/ 25 w 78"/>
                <a:gd name="T41" fmla="*/ 96 h 116"/>
                <a:gd name="T42" fmla="*/ 40 w 78"/>
                <a:gd name="T43" fmla="*/ 92 h 116"/>
                <a:gd name="T44" fmla="*/ 49 w 78"/>
                <a:gd name="T45" fmla="*/ 86 h 116"/>
                <a:gd name="T46" fmla="*/ 54 w 78"/>
                <a:gd name="T47" fmla="*/ 79 h 116"/>
                <a:gd name="T48" fmla="*/ 54 w 78"/>
                <a:gd name="T49" fmla="*/ 71 h 116"/>
                <a:gd name="T50" fmla="*/ 49 w 78"/>
                <a:gd name="T51" fmla="*/ 65 h 116"/>
                <a:gd name="T52" fmla="*/ 41 w 78"/>
                <a:gd name="T53" fmla="*/ 63 h 116"/>
                <a:gd name="T54" fmla="*/ 29 w 78"/>
                <a:gd name="T55" fmla="*/ 65 h 116"/>
                <a:gd name="T56" fmla="*/ 25 w 78"/>
                <a:gd name="T57" fmla="*/ 68 h 116"/>
                <a:gd name="T58" fmla="*/ 22 w 78"/>
                <a:gd name="T59" fmla="*/ 49 h 116"/>
                <a:gd name="T60" fmla="*/ 25 w 78"/>
                <a:gd name="T61" fmla="*/ 48 h 116"/>
                <a:gd name="T62" fmla="*/ 35 w 78"/>
                <a:gd name="T63" fmla="*/ 43 h 116"/>
                <a:gd name="T64" fmla="*/ 42 w 78"/>
                <a:gd name="T65" fmla="*/ 36 h 116"/>
                <a:gd name="T66" fmla="*/ 43 w 78"/>
                <a:gd name="T67" fmla="*/ 27 h 116"/>
                <a:gd name="T68" fmla="*/ 41 w 78"/>
                <a:gd name="T69" fmla="*/ 24 h 116"/>
                <a:gd name="T70" fmla="*/ 38 w 78"/>
                <a:gd name="T71" fmla="*/ 23 h 116"/>
                <a:gd name="T72" fmla="*/ 36 w 78"/>
                <a:gd name="T73" fmla="*/ 22 h 116"/>
                <a:gd name="T74" fmla="*/ 33 w 78"/>
                <a:gd name="T75" fmla="*/ 22 h 116"/>
                <a:gd name="T76" fmla="*/ 28 w 78"/>
                <a:gd name="T77" fmla="*/ 23 h 116"/>
                <a:gd name="T78" fmla="*/ 21 w 78"/>
                <a:gd name="T79" fmla="*/ 25 h 116"/>
                <a:gd name="T80" fmla="*/ 16 w 78"/>
                <a:gd name="T81" fmla="*/ 29 h 116"/>
                <a:gd name="T82" fmla="*/ 11 w 78"/>
                <a:gd name="T83" fmla="*/ 32 h 116"/>
                <a:gd name="T84" fmla="*/ 9 w 78"/>
                <a:gd name="T85" fmla="*/ 35 h 116"/>
                <a:gd name="T86" fmla="*/ 0 w 78"/>
                <a:gd name="T87" fmla="*/ 19 h 116"/>
                <a:gd name="T88" fmla="*/ 10 w 78"/>
                <a:gd name="T89" fmla="*/ 10 h 116"/>
                <a:gd name="T90" fmla="*/ 25 w 78"/>
                <a:gd name="T91" fmla="*/ 3 h 116"/>
                <a:gd name="T92" fmla="*/ 37 w 78"/>
                <a:gd name="T9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8" h="116">
                  <a:moveTo>
                    <a:pt x="37" y="0"/>
                  </a:moveTo>
                  <a:lnTo>
                    <a:pt x="49" y="1"/>
                  </a:lnTo>
                  <a:lnTo>
                    <a:pt x="58" y="5"/>
                  </a:lnTo>
                  <a:lnTo>
                    <a:pt x="64" y="15"/>
                  </a:lnTo>
                  <a:lnTo>
                    <a:pt x="65" y="27"/>
                  </a:lnTo>
                  <a:lnTo>
                    <a:pt x="61" y="38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62" y="49"/>
                  </a:lnTo>
                  <a:lnTo>
                    <a:pt x="70" y="53"/>
                  </a:lnTo>
                  <a:lnTo>
                    <a:pt x="76" y="63"/>
                  </a:lnTo>
                  <a:lnTo>
                    <a:pt x="78" y="75"/>
                  </a:lnTo>
                  <a:lnTo>
                    <a:pt x="75" y="86"/>
                  </a:lnTo>
                  <a:lnTo>
                    <a:pt x="68" y="97"/>
                  </a:lnTo>
                  <a:lnTo>
                    <a:pt x="58" y="105"/>
                  </a:lnTo>
                  <a:lnTo>
                    <a:pt x="45" y="111"/>
                  </a:lnTo>
                  <a:lnTo>
                    <a:pt x="34" y="114"/>
                  </a:lnTo>
                  <a:lnTo>
                    <a:pt x="23" y="116"/>
                  </a:lnTo>
                  <a:lnTo>
                    <a:pt x="15" y="114"/>
                  </a:lnTo>
                  <a:lnTo>
                    <a:pt x="16" y="95"/>
                  </a:lnTo>
                  <a:lnTo>
                    <a:pt x="25" y="96"/>
                  </a:lnTo>
                  <a:lnTo>
                    <a:pt x="40" y="92"/>
                  </a:lnTo>
                  <a:lnTo>
                    <a:pt x="49" y="86"/>
                  </a:lnTo>
                  <a:lnTo>
                    <a:pt x="54" y="79"/>
                  </a:lnTo>
                  <a:lnTo>
                    <a:pt x="54" y="71"/>
                  </a:lnTo>
                  <a:lnTo>
                    <a:pt x="49" y="65"/>
                  </a:lnTo>
                  <a:lnTo>
                    <a:pt x="41" y="63"/>
                  </a:lnTo>
                  <a:lnTo>
                    <a:pt x="29" y="65"/>
                  </a:lnTo>
                  <a:lnTo>
                    <a:pt x="25" y="68"/>
                  </a:lnTo>
                  <a:lnTo>
                    <a:pt x="22" y="49"/>
                  </a:lnTo>
                  <a:lnTo>
                    <a:pt x="25" y="48"/>
                  </a:lnTo>
                  <a:lnTo>
                    <a:pt x="35" y="43"/>
                  </a:lnTo>
                  <a:lnTo>
                    <a:pt x="42" y="36"/>
                  </a:lnTo>
                  <a:lnTo>
                    <a:pt x="43" y="27"/>
                  </a:lnTo>
                  <a:lnTo>
                    <a:pt x="41" y="24"/>
                  </a:lnTo>
                  <a:lnTo>
                    <a:pt x="38" y="23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28" y="23"/>
                  </a:lnTo>
                  <a:lnTo>
                    <a:pt x="21" y="25"/>
                  </a:lnTo>
                  <a:lnTo>
                    <a:pt x="16" y="29"/>
                  </a:lnTo>
                  <a:lnTo>
                    <a:pt x="11" y="32"/>
                  </a:lnTo>
                  <a:lnTo>
                    <a:pt x="9" y="35"/>
                  </a:lnTo>
                  <a:lnTo>
                    <a:pt x="0" y="19"/>
                  </a:lnTo>
                  <a:lnTo>
                    <a:pt x="10" y="10"/>
                  </a:lnTo>
                  <a:lnTo>
                    <a:pt x="25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3EF53C83-CA9F-477F-AF21-5FF5E1101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5" y="2110"/>
              <a:ext cx="75" cy="114"/>
            </a:xfrm>
            <a:custGeom>
              <a:avLst/>
              <a:gdLst>
                <a:gd name="T0" fmla="*/ 35 w 75"/>
                <a:gd name="T1" fmla="*/ 20 h 114"/>
                <a:gd name="T2" fmla="*/ 32 w 75"/>
                <a:gd name="T3" fmla="*/ 21 h 114"/>
                <a:gd name="T4" fmla="*/ 26 w 75"/>
                <a:gd name="T5" fmla="*/ 26 h 114"/>
                <a:gd name="T6" fmla="*/ 24 w 75"/>
                <a:gd name="T7" fmla="*/ 35 h 114"/>
                <a:gd name="T8" fmla="*/ 23 w 75"/>
                <a:gd name="T9" fmla="*/ 47 h 114"/>
                <a:gd name="T10" fmla="*/ 24 w 75"/>
                <a:gd name="T11" fmla="*/ 59 h 114"/>
                <a:gd name="T12" fmla="*/ 26 w 75"/>
                <a:gd name="T13" fmla="*/ 70 h 114"/>
                <a:gd name="T14" fmla="*/ 28 w 75"/>
                <a:gd name="T15" fmla="*/ 78 h 114"/>
                <a:gd name="T16" fmla="*/ 30 w 75"/>
                <a:gd name="T17" fmla="*/ 82 h 114"/>
                <a:gd name="T18" fmla="*/ 31 w 75"/>
                <a:gd name="T19" fmla="*/ 85 h 114"/>
                <a:gd name="T20" fmla="*/ 33 w 75"/>
                <a:gd name="T21" fmla="*/ 88 h 114"/>
                <a:gd name="T22" fmla="*/ 35 w 75"/>
                <a:gd name="T23" fmla="*/ 91 h 114"/>
                <a:gd name="T24" fmla="*/ 38 w 75"/>
                <a:gd name="T25" fmla="*/ 93 h 114"/>
                <a:gd name="T26" fmla="*/ 41 w 75"/>
                <a:gd name="T27" fmla="*/ 94 h 114"/>
                <a:gd name="T28" fmla="*/ 45 w 75"/>
                <a:gd name="T29" fmla="*/ 93 h 114"/>
                <a:gd name="T30" fmla="*/ 50 w 75"/>
                <a:gd name="T31" fmla="*/ 88 h 114"/>
                <a:gd name="T32" fmla="*/ 53 w 75"/>
                <a:gd name="T33" fmla="*/ 81 h 114"/>
                <a:gd name="T34" fmla="*/ 54 w 75"/>
                <a:gd name="T35" fmla="*/ 71 h 114"/>
                <a:gd name="T36" fmla="*/ 53 w 75"/>
                <a:gd name="T37" fmla="*/ 61 h 114"/>
                <a:gd name="T38" fmla="*/ 52 w 75"/>
                <a:gd name="T39" fmla="*/ 50 h 114"/>
                <a:gd name="T40" fmla="*/ 50 w 75"/>
                <a:gd name="T41" fmla="*/ 41 h 114"/>
                <a:gd name="T42" fmla="*/ 47 w 75"/>
                <a:gd name="T43" fmla="*/ 34 h 114"/>
                <a:gd name="T44" fmla="*/ 46 w 75"/>
                <a:gd name="T45" fmla="*/ 32 h 114"/>
                <a:gd name="T46" fmla="*/ 45 w 75"/>
                <a:gd name="T47" fmla="*/ 28 h 114"/>
                <a:gd name="T48" fmla="*/ 44 w 75"/>
                <a:gd name="T49" fmla="*/ 25 h 114"/>
                <a:gd name="T50" fmla="*/ 41 w 75"/>
                <a:gd name="T51" fmla="*/ 22 h 114"/>
                <a:gd name="T52" fmla="*/ 39 w 75"/>
                <a:gd name="T53" fmla="*/ 21 h 114"/>
                <a:gd name="T54" fmla="*/ 35 w 75"/>
                <a:gd name="T55" fmla="*/ 20 h 114"/>
                <a:gd name="T56" fmla="*/ 40 w 75"/>
                <a:gd name="T57" fmla="*/ 0 h 114"/>
                <a:gd name="T58" fmla="*/ 51 w 75"/>
                <a:gd name="T59" fmla="*/ 2 h 114"/>
                <a:gd name="T60" fmla="*/ 58 w 75"/>
                <a:gd name="T61" fmla="*/ 8 h 114"/>
                <a:gd name="T62" fmla="*/ 65 w 75"/>
                <a:gd name="T63" fmla="*/ 16 h 114"/>
                <a:gd name="T64" fmla="*/ 69 w 75"/>
                <a:gd name="T65" fmla="*/ 26 h 114"/>
                <a:gd name="T66" fmla="*/ 73 w 75"/>
                <a:gd name="T67" fmla="*/ 40 h 114"/>
                <a:gd name="T68" fmla="*/ 75 w 75"/>
                <a:gd name="T69" fmla="*/ 54 h 114"/>
                <a:gd name="T70" fmla="*/ 75 w 75"/>
                <a:gd name="T71" fmla="*/ 69 h 114"/>
                <a:gd name="T72" fmla="*/ 73 w 75"/>
                <a:gd name="T73" fmla="*/ 82 h 114"/>
                <a:gd name="T74" fmla="*/ 68 w 75"/>
                <a:gd name="T75" fmla="*/ 95 h 114"/>
                <a:gd name="T76" fmla="*/ 60 w 75"/>
                <a:gd name="T77" fmla="*/ 104 h 114"/>
                <a:gd name="T78" fmla="*/ 48 w 75"/>
                <a:gd name="T79" fmla="*/ 111 h 114"/>
                <a:gd name="T80" fmla="*/ 37 w 75"/>
                <a:gd name="T81" fmla="*/ 114 h 114"/>
                <a:gd name="T82" fmla="*/ 27 w 75"/>
                <a:gd name="T83" fmla="*/ 111 h 114"/>
                <a:gd name="T84" fmla="*/ 19 w 75"/>
                <a:gd name="T85" fmla="*/ 105 h 114"/>
                <a:gd name="T86" fmla="*/ 12 w 75"/>
                <a:gd name="T87" fmla="*/ 97 h 114"/>
                <a:gd name="T88" fmla="*/ 6 w 75"/>
                <a:gd name="T89" fmla="*/ 85 h 114"/>
                <a:gd name="T90" fmla="*/ 3 w 75"/>
                <a:gd name="T91" fmla="*/ 73 h 114"/>
                <a:gd name="T92" fmla="*/ 0 w 75"/>
                <a:gd name="T93" fmla="*/ 57 h 114"/>
                <a:gd name="T94" fmla="*/ 1 w 75"/>
                <a:gd name="T95" fmla="*/ 43 h 114"/>
                <a:gd name="T96" fmla="*/ 4 w 75"/>
                <a:gd name="T97" fmla="*/ 30 h 114"/>
                <a:gd name="T98" fmla="*/ 8 w 75"/>
                <a:gd name="T99" fmla="*/ 19 h 114"/>
                <a:gd name="T100" fmla="*/ 17 w 75"/>
                <a:gd name="T101" fmla="*/ 9 h 114"/>
                <a:gd name="T102" fmla="*/ 28 w 75"/>
                <a:gd name="T103" fmla="*/ 2 h 114"/>
                <a:gd name="T104" fmla="*/ 40 w 75"/>
                <a:gd name="T10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" h="114">
                  <a:moveTo>
                    <a:pt x="35" y="20"/>
                  </a:moveTo>
                  <a:lnTo>
                    <a:pt x="32" y="21"/>
                  </a:lnTo>
                  <a:lnTo>
                    <a:pt x="26" y="26"/>
                  </a:lnTo>
                  <a:lnTo>
                    <a:pt x="24" y="35"/>
                  </a:lnTo>
                  <a:lnTo>
                    <a:pt x="23" y="47"/>
                  </a:lnTo>
                  <a:lnTo>
                    <a:pt x="24" y="59"/>
                  </a:lnTo>
                  <a:lnTo>
                    <a:pt x="26" y="70"/>
                  </a:lnTo>
                  <a:lnTo>
                    <a:pt x="28" y="78"/>
                  </a:lnTo>
                  <a:lnTo>
                    <a:pt x="30" y="82"/>
                  </a:lnTo>
                  <a:lnTo>
                    <a:pt x="31" y="85"/>
                  </a:lnTo>
                  <a:lnTo>
                    <a:pt x="33" y="88"/>
                  </a:lnTo>
                  <a:lnTo>
                    <a:pt x="35" y="91"/>
                  </a:lnTo>
                  <a:lnTo>
                    <a:pt x="38" y="93"/>
                  </a:lnTo>
                  <a:lnTo>
                    <a:pt x="41" y="94"/>
                  </a:lnTo>
                  <a:lnTo>
                    <a:pt x="45" y="93"/>
                  </a:lnTo>
                  <a:lnTo>
                    <a:pt x="50" y="88"/>
                  </a:lnTo>
                  <a:lnTo>
                    <a:pt x="53" y="81"/>
                  </a:lnTo>
                  <a:lnTo>
                    <a:pt x="54" y="71"/>
                  </a:lnTo>
                  <a:lnTo>
                    <a:pt x="53" y="61"/>
                  </a:lnTo>
                  <a:lnTo>
                    <a:pt x="52" y="50"/>
                  </a:lnTo>
                  <a:lnTo>
                    <a:pt x="50" y="41"/>
                  </a:lnTo>
                  <a:lnTo>
                    <a:pt x="47" y="34"/>
                  </a:lnTo>
                  <a:lnTo>
                    <a:pt x="46" y="32"/>
                  </a:lnTo>
                  <a:lnTo>
                    <a:pt x="45" y="28"/>
                  </a:lnTo>
                  <a:lnTo>
                    <a:pt x="44" y="25"/>
                  </a:lnTo>
                  <a:lnTo>
                    <a:pt x="41" y="22"/>
                  </a:lnTo>
                  <a:lnTo>
                    <a:pt x="39" y="21"/>
                  </a:lnTo>
                  <a:lnTo>
                    <a:pt x="35" y="20"/>
                  </a:lnTo>
                  <a:close/>
                  <a:moveTo>
                    <a:pt x="40" y="0"/>
                  </a:moveTo>
                  <a:lnTo>
                    <a:pt x="51" y="2"/>
                  </a:lnTo>
                  <a:lnTo>
                    <a:pt x="58" y="8"/>
                  </a:lnTo>
                  <a:lnTo>
                    <a:pt x="65" y="16"/>
                  </a:lnTo>
                  <a:lnTo>
                    <a:pt x="69" y="26"/>
                  </a:lnTo>
                  <a:lnTo>
                    <a:pt x="73" y="40"/>
                  </a:lnTo>
                  <a:lnTo>
                    <a:pt x="75" y="54"/>
                  </a:lnTo>
                  <a:lnTo>
                    <a:pt x="75" y="69"/>
                  </a:lnTo>
                  <a:lnTo>
                    <a:pt x="73" y="82"/>
                  </a:lnTo>
                  <a:lnTo>
                    <a:pt x="68" y="95"/>
                  </a:lnTo>
                  <a:lnTo>
                    <a:pt x="60" y="104"/>
                  </a:lnTo>
                  <a:lnTo>
                    <a:pt x="48" y="111"/>
                  </a:lnTo>
                  <a:lnTo>
                    <a:pt x="37" y="114"/>
                  </a:lnTo>
                  <a:lnTo>
                    <a:pt x="27" y="111"/>
                  </a:lnTo>
                  <a:lnTo>
                    <a:pt x="19" y="105"/>
                  </a:lnTo>
                  <a:lnTo>
                    <a:pt x="12" y="97"/>
                  </a:lnTo>
                  <a:lnTo>
                    <a:pt x="6" y="85"/>
                  </a:lnTo>
                  <a:lnTo>
                    <a:pt x="3" y="73"/>
                  </a:lnTo>
                  <a:lnTo>
                    <a:pt x="0" y="57"/>
                  </a:lnTo>
                  <a:lnTo>
                    <a:pt x="1" y="43"/>
                  </a:lnTo>
                  <a:lnTo>
                    <a:pt x="4" y="30"/>
                  </a:lnTo>
                  <a:lnTo>
                    <a:pt x="8" y="19"/>
                  </a:lnTo>
                  <a:lnTo>
                    <a:pt x="17" y="9"/>
                  </a:lnTo>
                  <a:lnTo>
                    <a:pt x="28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58">
              <a:extLst>
                <a:ext uri="{FF2B5EF4-FFF2-40B4-BE49-F238E27FC236}">
                  <a16:creationId xmlns:a16="http://schemas.microsoft.com/office/drawing/2014/main" id="{F1766BFB-78EB-4FD8-9BCC-467089318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4" y="2061"/>
              <a:ext cx="132" cy="133"/>
            </a:xfrm>
            <a:custGeom>
              <a:avLst/>
              <a:gdLst>
                <a:gd name="T0" fmla="*/ 102 w 132"/>
                <a:gd name="T1" fmla="*/ 56 h 133"/>
                <a:gd name="T2" fmla="*/ 95 w 132"/>
                <a:gd name="T3" fmla="*/ 69 h 133"/>
                <a:gd name="T4" fmla="*/ 97 w 132"/>
                <a:gd name="T5" fmla="*/ 86 h 133"/>
                <a:gd name="T6" fmla="*/ 101 w 132"/>
                <a:gd name="T7" fmla="*/ 92 h 133"/>
                <a:gd name="T8" fmla="*/ 105 w 132"/>
                <a:gd name="T9" fmla="*/ 95 h 133"/>
                <a:gd name="T10" fmla="*/ 112 w 132"/>
                <a:gd name="T11" fmla="*/ 90 h 133"/>
                <a:gd name="T12" fmla="*/ 115 w 132"/>
                <a:gd name="T13" fmla="*/ 77 h 133"/>
                <a:gd name="T14" fmla="*/ 112 w 132"/>
                <a:gd name="T15" fmla="*/ 63 h 133"/>
                <a:gd name="T16" fmla="*/ 109 w 132"/>
                <a:gd name="T17" fmla="*/ 58 h 133"/>
                <a:gd name="T18" fmla="*/ 104 w 132"/>
                <a:gd name="T19" fmla="*/ 56 h 133"/>
                <a:gd name="T20" fmla="*/ 122 w 132"/>
                <a:gd name="T21" fmla="*/ 47 h 133"/>
                <a:gd name="T22" fmla="*/ 132 w 132"/>
                <a:gd name="T23" fmla="*/ 70 h 133"/>
                <a:gd name="T24" fmla="*/ 128 w 132"/>
                <a:gd name="T25" fmla="*/ 93 h 133"/>
                <a:gd name="T26" fmla="*/ 111 w 132"/>
                <a:gd name="T27" fmla="*/ 108 h 133"/>
                <a:gd name="T28" fmla="*/ 94 w 132"/>
                <a:gd name="T29" fmla="*/ 108 h 133"/>
                <a:gd name="T30" fmla="*/ 81 w 132"/>
                <a:gd name="T31" fmla="*/ 92 h 133"/>
                <a:gd name="T32" fmla="*/ 78 w 132"/>
                <a:gd name="T33" fmla="*/ 69 h 133"/>
                <a:gd name="T34" fmla="*/ 89 w 132"/>
                <a:gd name="T35" fmla="*/ 49 h 133"/>
                <a:gd name="T36" fmla="*/ 112 w 132"/>
                <a:gd name="T37" fmla="*/ 42 h 133"/>
                <a:gd name="T38" fmla="*/ 23 w 132"/>
                <a:gd name="T39" fmla="*/ 38 h 133"/>
                <a:gd name="T40" fmla="*/ 17 w 132"/>
                <a:gd name="T41" fmla="*/ 51 h 133"/>
                <a:gd name="T42" fmla="*/ 20 w 132"/>
                <a:gd name="T43" fmla="*/ 69 h 133"/>
                <a:gd name="T44" fmla="*/ 22 w 132"/>
                <a:gd name="T45" fmla="*/ 75 h 133"/>
                <a:gd name="T46" fmla="*/ 28 w 132"/>
                <a:gd name="T47" fmla="*/ 77 h 133"/>
                <a:gd name="T48" fmla="*/ 35 w 132"/>
                <a:gd name="T49" fmla="*/ 72 h 133"/>
                <a:gd name="T50" fmla="*/ 37 w 132"/>
                <a:gd name="T51" fmla="*/ 59 h 133"/>
                <a:gd name="T52" fmla="*/ 35 w 132"/>
                <a:gd name="T53" fmla="*/ 45 h 133"/>
                <a:gd name="T54" fmla="*/ 31 w 132"/>
                <a:gd name="T55" fmla="*/ 41 h 133"/>
                <a:gd name="T56" fmla="*/ 27 w 132"/>
                <a:gd name="T57" fmla="*/ 38 h 133"/>
                <a:gd name="T58" fmla="*/ 44 w 132"/>
                <a:gd name="T59" fmla="*/ 29 h 133"/>
                <a:gd name="T60" fmla="*/ 54 w 132"/>
                <a:gd name="T61" fmla="*/ 56 h 133"/>
                <a:gd name="T62" fmla="*/ 44 w 132"/>
                <a:gd name="T63" fmla="*/ 82 h 133"/>
                <a:gd name="T64" fmla="*/ 24 w 132"/>
                <a:gd name="T65" fmla="*/ 91 h 133"/>
                <a:gd name="T66" fmla="*/ 8 w 132"/>
                <a:gd name="T67" fmla="*/ 84 h 133"/>
                <a:gd name="T68" fmla="*/ 0 w 132"/>
                <a:gd name="T69" fmla="*/ 62 h 133"/>
                <a:gd name="T70" fmla="*/ 5 w 132"/>
                <a:gd name="T71" fmla="*/ 40 h 133"/>
                <a:gd name="T72" fmla="*/ 21 w 132"/>
                <a:gd name="T73" fmla="*/ 25 h 133"/>
                <a:gd name="T74" fmla="*/ 90 w 132"/>
                <a:gd name="T75" fmla="*/ 0 h 133"/>
                <a:gd name="T76" fmla="*/ 41 w 132"/>
                <a:gd name="T77" fmla="*/ 133 h 133"/>
                <a:gd name="T78" fmla="*/ 90 w 132"/>
                <a:gd name="T7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33">
                  <a:moveTo>
                    <a:pt x="104" y="56"/>
                  </a:moveTo>
                  <a:lnTo>
                    <a:pt x="102" y="56"/>
                  </a:lnTo>
                  <a:lnTo>
                    <a:pt x="97" y="61"/>
                  </a:lnTo>
                  <a:lnTo>
                    <a:pt x="95" y="69"/>
                  </a:lnTo>
                  <a:lnTo>
                    <a:pt x="95" y="78"/>
                  </a:lnTo>
                  <a:lnTo>
                    <a:pt x="97" y="86"/>
                  </a:lnTo>
                  <a:lnTo>
                    <a:pt x="98" y="90"/>
                  </a:lnTo>
                  <a:lnTo>
                    <a:pt x="101" y="92"/>
                  </a:lnTo>
                  <a:lnTo>
                    <a:pt x="103" y="93"/>
                  </a:lnTo>
                  <a:lnTo>
                    <a:pt x="105" y="95"/>
                  </a:lnTo>
                  <a:lnTo>
                    <a:pt x="109" y="95"/>
                  </a:lnTo>
                  <a:lnTo>
                    <a:pt x="112" y="90"/>
                  </a:lnTo>
                  <a:lnTo>
                    <a:pt x="115" y="84"/>
                  </a:lnTo>
                  <a:lnTo>
                    <a:pt x="115" y="77"/>
                  </a:lnTo>
                  <a:lnTo>
                    <a:pt x="114" y="70"/>
                  </a:lnTo>
                  <a:lnTo>
                    <a:pt x="112" y="63"/>
                  </a:lnTo>
                  <a:lnTo>
                    <a:pt x="111" y="61"/>
                  </a:lnTo>
                  <a:lnTo>
                    <a:pt x="109" y="58"/>
                  </a:lnTo>
                  <a:lnTo>
                    <a:pt x="108" y="56"/>
                  </a:lnTo>
                  <a:lnTo>
                    <a:pt x="104" y="56"/>
                  </a:lnTo>
                  <a:close/>
                  <a:moveTo>
                    <a:pt x="112" y="42"/>
                  </a:moveTo>
                  <a:lnTo>
                    <a:pt x="122" y="47"/>
                  </a:lnTo>
                  <a:lnTo>
                    <a:pt x="129" y="57"/>
                  </a:lnTo>
                  <a:lnTo>
                    <a:pt x="132" y="70"/>
                  </a:lnTo>
                  <a:lnTo>
                    <a:pt x="131" y="83"/>
                  </a:lnTo>
                  <a:lnTo>
                    <a:pt x="128" y="93"/>
                  </a:lnTo>
                  <a:lnTo>
                    <a:pt x="121" y="102"/>
                  </a:lnTo>
                  <a:lnTo>
                    <a:pt x="111" y="108"/>
                  </a:lnTo>
                  <a:lnTo>
                    <a:pt x="102" y="109"/>
                  </a:lnTo>
                  <a:lnTo>
                    <a:pt x="94" y="108"/>
                  </a:lnTo>
                  <a:lnTo>
                    <a:pt x="85" y="102"/>
                  </a:lnTo>
                  <a:lnTo>
                    <a:pt x="81" y="92"/>
                  </a:lnTo>
                  <a:lnTo>
                    <a:pt x="77" y="81"/>
                  </a:lnTo>
                  <a:lnTo>
                    <a:pt x="78" y="69"/>
                  </a:lnTo>
                  <a:lnTo>
                    <a:pt x="82" y="57"/>
                  </a:lnTo>
                  <a:lnTo>
                    <a:pt x="89" y="49"/>
                  </a:lnTo>
                  <a:lnTo>
                    <a:pt x="99" y="43"/>
                  </a:lnTo>
                  <a:lnTo>
                    <a:pt x="112" y="42"/>
                  </a:lnTo>
                  <a:close/>
                  <a:moveTo>
                    <a:pt x="27" y="38"/>
                  </a:moveTo>
                  <a:lnTo>
                    <a:pt x="23" y="38"/>
                  </a:lnTo>
                  <a:lnTo>
                    <a:pt x="19" y="43"/>
                  </a:lnTo>
                  <a:lnTo>
                    <a:pt x="17" y="51"/>
                  </a:lnTo>
                  <a:lnTo>
                    <a:pt x="17" y="61"/>
                  </a:lnTo>
                  <a:lnTo>
                    <a:pt x="20" y="69"/>
                  </a:lnTo>
                  <a:lnTo>
                    <a:pt x="21" y="72"/>
                  </a:lnTo>
                  <a:lnTo>
                    <a:pt x="22" y="75"/>
                  </a:lnTo>
                  <a:lnTo>
                    <a:pt x="24" y="76"/>
                  </a:lnTo>
                  <a:lnTo>
                    <a:pt x="28" y="77"/>
                  </a:lnTo>
                  <a:lnTo>
                    <a:pt x="30" y="76"/>
                  </a:lnTo>
                  <a:lnTo>
                    <a:pt x="35" y="72"/>
                  </a:lnTo>
                  <a:lnTo>
                    <a:pt x="36" y="66"/>
                  </a:lnTo>
                  <a:lnTo>
                    <a:pt x="37" y="59"/>
                  </a:lnTo>
                  <a:lnTo>
                    <a:pt x="36" y="52"/>
                  </a:lnTo>
                  <a:lnTo>
                    <a:pt x="35" y="45"/>
                  </a:lnTo>
                  <a:lnTo>
                    <a:pt x="33" y="43"/>
                  </a:lnTo>
                  <a:lnTo>
                    <a:pt x="31" y="41"/>
                  </a:lnTo>
                  <a:lnTo>
                    <a:pt x="29" y="38"/>
                  </a:lnTo>
                  <a:lnTo>
                    <a:pt x="27" y="38"/>
                  </a:lnTo>
                  <a:close/>
                  <a:moveTo>
                    <a:pt x="34" y="24"/>
                  </a:moveTo>
                  <a:lnTo>
                    <a:pt x="44" y="29"/>
                  </a:lnTo>
                  <a:lnTo>
                    <a:pt x="51" y="40"/>
                  </a:lnTo>
                  <a:lnTo>
                    <a:pt x="54" y="56"/>
                  </a:lnTo>
                  <a:lnTo>
                    <a:pt x="53" y="70"/>
                  </a:lnTo>
                  <a:lnTo>
                    <a:pt x="44" y="82"/>
                  </a:lnTo>
                  <a:lnTo>
                    <a:pt x="34" y="90"/>
                  </a:lnTo>
                  <a:lnTo>
                    <a:pt x="24" y="91"/>
                  </a:lnTo>
                  <a:lnTo>
                    <a:pt x="15" y="89"/>
                  </a:lnTo>
                  <a:lnTo>
                    <a:pt x="8" y="84"/>
                  </a:lnTo>
                  <a:lnTo>
                    <a:pt x="2" y="75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5" y="40"/>
                  </a:lnTo>
                  <a:lnTo>
                    <a:pt x="10" y="31"/>
                  </a:lnTo>
                  <a:lnTo>
                    <a:pt x="21" y="25"/>
                  </a:lnTo>
                  <a:lnTo>
                    <a:pt x="34" y="24"/>
                  </a:lnTo>
                  <a:close/>
                  <a:moveTo>
                    <a:pt x="90" y="0"/>
                  </a:moveTo>
                  <a:lnTo>
                    <a:pt x="55" y="129"/>
                  </a:lnTo>
                  <a:lnTo>
                    <a:pt x="41" y="133"/>
                  </a:lnTo>
                  <a:lnTo>
                    <a:pt x="77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59">
              <a:extLst>
                <a:ext uri="{FF2B5EF4-FFF2-40B4-BE49-F238E27FC236}">
                  <a16:creationId xmlns:a16="http://schemas.microsoft.com/office/drawing/2014/main" id="{FD5E49BF-96F5-4A4D-8C6D-96F09FC8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2033"/>
              <a:ext cx="64" cy="104"/>
            </a:xfrm>
            <a:custGeom>
              <a:avLst/>
              <a:gdLst>
                <a:gd name="T0" fmla="*/ 42 w 64"/>
                <a:gd name="T1" fmla="*/ 0 h 104"/>
                <a:gd name="T2" fmla="*/ 47 w 64"/>
                <a:gd name="T3" fmla="*/ 0 h 104"/>
                <a:gd name="T4" fmla="*/ 47 w 64"/>
                <a:gd name="T5" fmla="*/ 17 h 104"/>
                <a:gd name="T6" fmla="*/ 43 w 64"/>
                <a:gd name="T7" fmla="*/ 17 h 104"/>
                <a:gd name="T8" fmla="*/ 40 w 64"/>
                <a:gd name="T9" fmla="*/ 17 h 104"/>
                <a:gd name="T10" fmla="*/ 35 w 64"/>
                <a:gd name="T11" fmla="*/ 18 h 104"/>
                <a:gd name="T12" fmla="*/ 29 w 64"/>
                <a:gd name="T13" fmla="*/ 19 h 104"/>
                <a:gd name="T14" fmla="*/ 24 w 64"/>
                <a:gd name="T15" fmla="*/ 22 h 104"/>
                <a:gd name="T16" fmla="*/ 22 w 64"/>
                <a:gd name="T17" fmla="*/ 24 h 104"/>
                <a:gd name="T18" fmla="*/ 20 w 64"/>
                <a:gd name="T19" fmla="*/ 28 h 104"/>
                <a:gd name="T20" fmla="*/ 19 w 64"/>
                <a:gd name="T21" fmla="*/ 30 h 104"/>
                <a:gd name="T22" fmla="*/ 20 w 64"/>
                <a:gd name="T23" fmla="*/ 34 h 104"/>
                <a:gd name="T24" fmla="*/ 21 w 64"/>
                <a:gd name="T25" fmla="*/ 36 h 104"/>
                <a:gd name="T26" fmla="*/ 23 w 64"/>
                <a:gd name="T27" fmla="*/ 38 h 104"/>
                <a:gd name="T28" fmla="*/ 27 w 64"/>
                <a:gd name="T29" fmla="*/ 39 h 104"/>
                <a:gd name="T30" fmla="*/ 32 w 64"/>
                <a:gd name="T31" fmla="*/ 41 h 104"/>
                <a:gd name="T32" fmla="*/ 36 w 64"/>
                <a:gd name="T33" fmla="*/ 41 h 104"/>
                <a:gd name="T34" fmla="*/ 48 w 64"/>
                <a:gd name="T35" fmla="*/ 44 h 104"/>
                <a:gd name="T36" fmla="*/ 57 w 64"/>
                <a:gd name="T37" fmla="*/ 49 h 104"/>
                <a:gd name="T38" fmla="*/ 62 w 64"/>
                <a:gd name="T39" fmla="*/ 58 h 104"/>
                <a:gd name="T40" fmla="*/ 64 w 64"/>
                <a:gd name="T41" fmla="*/ 71 h 104"/>
                <a:gd name="T42" fmla="*/ 60 w 64"/>
                <a:gd name="T43" fmla="*/ 84 h 104"/>
                <a:gd name="T44" fmla="*/ 50 w 64"/>
                <a:gd name="T45" fmla="*/ 93 h 104"/>
                <a:gd name="T46" fmla="*/ 37 w 64"/>
                <a:gd name="T47" fmla="*/ 100 h 104"/>
                <a:gd name="T48" fmla="*/ 27 w 64"/>
                <a:gd name="T49" fmla="*/ 103 h 104"/>
                <a:gd name="T50" fmla="*/ 17 w 64"/>
                <a:gd name="T51" fmla="*/ 104 h 104"/>
                <a:gd name="T52" fmla="*/ 10 w 64"/>
                <a:gd name="T53" fmla="*/ 103 h 104"/>
                <a:gd name="T54" fmla="*/ 12 w 64"/>
                <a:gd name="T55" fmla="*/ 85 h 104"/>
                <a:gd name="T56" fmla="*/ 22 w 64"/>
                <a:gd name="T57" fmla="*/ 86 h 104"/>
                <a:gd name="T58" fmla="*/ 34 w 64"/>
                <a:gd name="T59" fmla="*/ 84 h 104"/>
                <a:gd name="T60" fmla="*/ 37 w 64"/>
                <a:gd name="T61" fmla="*/ 82 h 104"/>
                <a:gd name="T62" fmla="*/ 41 w 64"/>
                <a:gd name="T63" fmla="*/ 79 h 104"/>
                <a:gd name="T64" fmla="*/ 43 w 64"/>
                <a:gd name="T65" fmla="*/ 76 h 104"/>
                <a:gd name="T66" fmla="*/ 44 w 64"/>
                <a:gd name="T67" fmla="*/ 72 h 104"/>
                <a:gd name="T68" fmla="*/ 44 w 64"/>
                <a:gd name="T69" fmla="*/ 69 h 104"/>
                <a:gd name="T70" fmla="*/ 42 w 64"/>
                <a:gd name="T71" fmla="*/ 65 h 104"/>
                <a:gd name="T72" fmla="*/ 39 w 64"/>
                <a:gd name="T73" fmla="*/ 63 h 104"/>
                <a:gd name="T74" fmla="*/ 34 w 64"/>
                <a:gd name="T75" fmla="*/ 62 h 104"/>
                <a:gd name="T76" fmla="*/ 28 w 64"/>
                <a:gd name="T77" fmla="*/ 60 h 104"/>
                <a:gd name="T78" fmla="*/ 20 w 64"/>
                <a:gd name="T79" fmla="*/ 58 h 104"/>
                <a:gd name="T80" fmla="*/ 12 w 64"/>
                <a:gd name="T81" fmla="*/ 56 h 104"/>
                <a:gd name="T82" fmla="*/ 6 w 64"/>
                <a:gd name="T83" fmla="*/ 51 h 104"/>
                <a:gd name="T84" fmla="*/ 1 w 64"/>
                <a:gd name="T85" fmla="*/ 44 h 104"/>
                <a:gd name="T86" fmla="*/ 0 w 64"/>
                <a:gd name="T87" fmla="*/ 31 h 104"/>
                <a:gd name="T88" fmla="*/ 3 w 64"/>
                <a:gd name="T89" fmla="*/ 19 h 104"/>
                <a:gd name="T90" fmla="*/ 13 w 64"/>
                <a:gd name="T91" fmla="*/ 10 h 104"/>
                <a:gd name="T92" fmla="*/ 24 w 64"/>
                <a:gd name="T93" fmla="*/ 3 h 104"/>
                <a:gd name="T94" fmla="*/ 34 w 64"/>
                <a:gd name="T95" fmla="*/ 1 h 104"/>
                <a:gd name="T96" fmla="*/ 42 w 64"/>
                <a:gd name="T9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104">
                  <a:moveTo>
                    <a:pt x="42" y="0"/>
                  </a:moveTo>
                  <a:lnTo>
                    <a:pt x="47" y="0"/>
                  </a:lnTo>
                  <a:lnTo>
                    <a:pt x="47" y="17"/>
                  </a:lnTo>
                  <a:lnTo>
                    <a:pt x="43" y="17"/>
                  </a:lnTo>
                  <a:lnTo>
                    <a:pt x="40" y="17"/>
                  </a:lnTo>
                  <a:lnTo>
                    <a:pt x="35" y="18"/>
                  </a:lnTo>
                  <a:lnTo>
                    <a:pt x="29" y="19"/>
                  </a:lnTo>
                  <a:lnTo>
                    <a:pt x="24" y="22"/>
                  </a:lnTo>
                  <a:lnTo>
                    <a:pt x="22" y="24"/>
                  </a:lnTo>
                  <a:lnTo>
                    <a:pt x="20" y="28"/>
                  </a:lnTo>
                  <a:lnTo>
                    <a:pt x="19" y="30"/>
                  </a:lnTo>
                  <a:lnTo>
                    <a:pt x="20" y="34"/>
                  </a:lnTo>
                  <a:lnTo>
                    <a:pt x="21" y="36"/>
                  </a:lnTo>
                  <a:lnTo>
                    <a:pt x="23" y="38"/>
                  </a:lnTo>
                  <a:lnTo>
                    <a:pt x="27" y="39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8" y="44"/>
                  </a:lnTo>
                  <a:lnTo>
                    <a:pt x="57" y="49"/>
                  </a:lnTo>
                  <a:lnTo>
                    <a:pt x="62" y="58"/>
                  </a:lnTo>
                  <a:lnTo>
                    <a:pt x="64" y="71"/>
                  </a:lnTo>
                  <a:lnTo>
                    <a:pt x="60" y="84"/>
                  </a:lnTo>
                  <a:lnTo>
                    <a:pt x="50" y="93"/>
                  </a:lnTo>
                  <a:lnTo>
                    <a:pt x="37" y="100"/>
                  </a:lnTo>
                  <a:lnTo>
                    <a:pt x="27" y="103"/>
                  </a:lnTo>
                  <a:lnTo>
                    <a:pt x="17" y="104"/>
                  </a:lnTo>
                  <a:lnTo>
                    <a:pt x="10" y="103"/>
                  </a:lnTo>
                  <a:lnTo>
                    <a:pt x="12" y="85"/>
                  </a:lnTo>
                  <a:lnTo>
                    <a:pt x="22" y="86"/>
                  </a:lnTo>
                  <a:lnTo>
                    <a:pt x="34" y="84"/>
                  </a:lnTo>
                  <a:lnTo>
                    <a:pt x="37" y="82"/>
                  </a:lnTo>
                  <a:lnTo>
                    <a:pt x="41" y="79"/>
                  </a:lnTo>
                  <a:lnTo>
                    <a:pt x="43" y="76"/>
                  </a:lnTo>
                  <a:lnTo>
                    <a:pt x="44" y="72"/>
                  </a:lnTo>
                  <a:lnTo>
                    <a:pt x="44" y="69"/>
                  </a:lnTo>
                  <a:lnTo>
                    <a:pt x="42" y="65"/>
                  </a:lnTo>
                  <a:lnTo>
                    <a:pt x="39" y="63"/>
                  </a:lnTo>
                  <a:lnTo>
                    <a:pt x="34" y="62"/>
                  </a:lnTo>
                  <a:lnTo>
                    <a:pt x="28" y="60"/>
                  </a:lnTo>
                  <a:lnTo>
                    <a:pt x="20" y="58"/>
                  </a:lnTo>
                  <a:lnTo>
                    <a:pt x="12" y="56"/>
                  </a:lnTo>
                  <a:lnTo>
                    <a:pt x="6" y="51"/>
                  </a:lnTo>
                  <a:lnTo>
                    <a:pt x="1" y="44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13" y="10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60">
              <a:extLst>
                <a:ext uri="{FF2B5EF4-FFF2-40B4-BE49-F238E27FC236}">
                  <a16:creationId xmlns:a16="http://schemas.microsoft.com/office/drawing/2014/main" id="{6B66A0F0-39AC-4DB8-8772-4CA06C7BA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1" y="2007"/>
              <a:ext cx="76" cy="111"/>
            </a:xfrm>
            <a:custGeom>
              <a:avLst/>
              <a:gdLst>
                <a:gd name="T0" fmla="*/ 24 w 76"/>
                <a:gd name="T1" fmla="*/ 20 h 111"/>
                <a:gd name="T2" fmla="*/ 24 w 76"/>
                <a:gd name="T3" fmla="*/ 20 h 111"/>
                <a:gd name="T4" fmla="*/ 24 w 76"/>
                <a:gd name="T5" fmla="*/ 30 h 111"/>
                <a:gd name="T6" fmla="*/ 23 w 76"/>
                <a:gd name="T7" fmla="*/ 40 h 111"/>
                <a:gd name="T8" fmla="*/ 22 w 76"/>
                <a:gd name="T9" fmla="*/ 62 h 111"/>
                <a:gd name="T10" fmla="*/ 41 w 76"/>
                <a:gd name="T11" fmla="*/ 55 h 111"/>
                <a:gd name="T12" fmla="*/ 33 w 76"/>
                <a:gd name="T13" fmla="*/ 36 h 111"/>
                <a:gd name="T14" fmla="*/ 30 w 76"/>
                <a:gd name="T15" fmla="*/ 31 h 111"/>
                <a:gd name="T16" fmla="*/ 27 w 76"/>
                <a:gd name="T17" fmla="*/ 26 h 111"/>
                <a:gd name="T18" fmla="*/ 24 w 76"/>
                <a:gd name="T19" fmla="*/ 20 h 111"/>
                <a:gd name="T20" fmla="*/ 34 w 76"/>
                <a:gd name="T21" fmla="*/ 0 h 111"/>
                <a:gd name="T22" fmla="*/ 76 w 76"/>
                <a:gd name="T23" fmla="*/ 83 h 111"/>
                <a:gd name="T24" fmla="*/ 57 w 76"/>
                <a:gd name="T25" fmla="*/ 90 h 111"/>
                <a:gd name="T26" fmla="*/ 47 w 76"/>
                <a:gd name="T27" fmla="*/ 69 h 111"/>
                <a:gd name="T28" fmla="*/ 22 w 76"/>
                <a:gd name="T29" fmla="*/ 77 h 111"/>
                <a:gd name="T30" fmla="*/ 20 w 76"/>
                <a:gd name="T31" fmla="*/ 104 h 111"/>
                <a:gd name="T32" fmla="*/ 0 w 76"/>
                <a:gd name="T33" fmla="*/ 111 h 111"/>
                <a:gd name="T34" fmla="*/ 10 w 76"/>
                <a:gd name="T35" fmla="*/ 9 h 111"/>
                <a:gd name="T36" fmla="*/ 34 w 76"/>
                <a:gd name="T3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11">
                  <a:moveTo>
                    <a:pt x="24" y="20"/>
                  </a:moveTo>
                  <a:lnTo>
                    <a:pt x="24" y="20"/>
                  </a:lnTo>
                  <a:lnTo>
                    <a:pt x="24" y="30"/>
                  </a:lnTo>
                  <a:lnTo>
                    <a:pt x="23" y="40"/>
                  </a:lnTo>
                  <a:lnTo>
                    <a:pt x="22" y="62"/>
                  </a:lnTo>
                  <a:lnTo>
                    <a:pt x="41" y="55"/>
                  </a:lnTo>
                  <a:lnTo>
                    <a:pt x="33" y="36"/>
                  </a:lnTo>
                  <a:lnTo>
                    <a:pt x="30" y="31"/>
                  </a:lnTo>
                  <a:lnTo>
                    <a:pt x="27" y="26"/>
                  </a:lnTo>
                  <a:lnTo>
                    <a:pt x="24" y="20"/>
                  </a:lnTo>
                  <a:close/>
                  <a:moveTo>
                    <a:pt x="34" y="0"/>
                  </a:moveTo>
                  <a:lnTo>
                    <a:pt x="76" y="83"/>
                  </a:lnTo>
                  <a:lnTo>
                    <a:pt x="57" y="90"/>
                  </a:lnTo>
                  <a:lnTo>
                    <a:pt x="47" y="69"/>
                  </a:lnTo>
                  <a:lnTo>
                    <a:pt x="22" y="77"/>
                  </a:lnTo>
                  <a:lnTo>
                    <a:pt x="20" y="104"/>
                  </a:lnTo>
                  <a:lnTo>
                    <a:pt x="0" y="111"/>
                  </a:lnTo>
                  <a:lnTo>
                    <a:pt x="10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61">
              <a:extLst>
                <a:ext uri="{FF2B5EF4-FFF2-40B4-BE49-F238E27FC236}">
                  <a16:creationId xmlns:a16="http://schemas.microsoft.com/office/drawing/2014/main" id="{1918C538-83D8-49D0-B6C6-8DF26A5D7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987"/>
              <a:ext cx="67" cy="99"/>
            </a:xfrm>
            <a:custGeom>
              <a:avLst/>
              <a:gdLst>
                <a:gd name="T0" fmla="*/ 19 w 67"/>
                <a:gd name="T1" fmla="*/ 0 h 99"/>
                <a:gd name="T2" fmla="*/ 32 w 67"/>
                <a:gd name="T3" fmla="*/ 76 h 99"/>
                <a:gd name="T4" fmla="*/ 65 w 67"/>
                <a:gd name="T5" fmla="*/ 63 h 99"/>
                <a:gd name="T6" fmla="*/ 67 w 67"/>
                <a:gd name="T7" fmla="*/ 81 h 99"/>
                <a:gd name="T8" fmla="*/ 15 w 67"/>
                <a:gd name="T9" fmla="*/ 99 h 99"/>
                <a:gd name="T10" fmla="*/ 0 w 67"/>
                <a:gd name="T11" fmla="*/ 7 h 99"/>
                <a:gd name="T12" fmla="*/ 19 w 67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99">
                  <a:moveTo>
                    <a:pt x="19" y="0"/>
                  </a:moveTo>
                  <a:lnTo>
                    <a:pt x="32" y="76"/>
                  </a:lnTo>
                  <a:lnTo>
                    <a:pt x="65" y="63"/>
                  </a:lnTo>
                  <a:lnTo>
                    <a:pt x="67" y="81"/>
                  </a:lnTo>
                  <a:lnTo>
                    <a:pt x="15" y="99"/>
                  </a:lnTo>
                  <a:lnTo>
                    <a:pt x="0" y="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62">
              <a:extLst>
                <a:ext uri="{FF2B5EF4-FFF2-40B4-BE49-F238E27FC236}">
                  <a16:creationId xmlns:a16="http://schemas.microsoft.com/office/drawing/2014/main" id="{500210BB-EBD5-4842-8D13-5CDF2A22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" y="1952"/>
              <a:ext cx="68" cy="112"/>
            </a:xfrm>
            <a:custGeom>
              <a:avLst/>
              <a:gdLst>
                <a:gd name="T0" fmla="*/ 51 w 68"/>
                <a:gd name="T1" fmla="*/ 0 h 112"/>
                <a:gd name="T2" fmla="*/ 54 w 68"/>
                <a:gd name="T3" fmla="*/ 17 h 112"/>
                <a:gd name="T4" fmla="*/ 21 w 68"/>
                <a:gd name="T5" fmla="*/ 29 h 112"/>
                <a:gd name="T6" fmla="*/ 25 w 68"/>
                <a:gd name="T7" fmla="*/ 49 h 112"/>
                <a:gd name="T8" fmla="*/ 55 w 68"/>
                <a:gd name="T9" fmla="*/ 37 h 112"/>
                <a:gd name="T10" fmla="*/ 58 w 68"/>
                <a:gd name="T11" fmla="*/ 54 h 112"/>
                <a:gd name="T12" fmla="*/ 27 w 68"/>
                <a:gd name="T13" fmla="*/ 65 h 112"/>
                <a:gd name="T14" fmla="*/ 31 w 68"/>
                <a:gd name="T15" fmla="*/ 88 h 112"/>
                <a:gd name="T16" fmla="*/ 66 w 68"/>
                <a:gd name="T17" fmla="*/ 75 h 112"/>
                <a:gd name="T18" fmla="*/ 68 w 68"/>
                <a:gd name="T19" fmla="*/ 92 h 112"/>
                <a:gd name="T20" fmla="*/ 16 w 68"/>
                <a:gd name="T21" fmla="*/ 112 h 112"/>
                <a:gd name="T22" fmla="*/ 0 w 68"/>
                <a:gd name="T23" fmla="*/ 18 h 112"/>
                <a:gd name="T24" fmla="*/ 51 w 68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12">
                  <a:moveTo>
                    <a:pt x="51" y="0"/>
                  </a:moveTo>
                  <a:lnTo>
                    <a:pt x="54" y="17"/>
                  </a:lnTo>
                  <a:lnTo>
                    <a:pt x="21" y="29"/>
                  </a:lnTo>
                  <a:lnTo>
                    <a:pt x="25" y="49"/>
                  </a:lnTo>
                  <a:lnTo>
                    <a:pt x="55" y="37"/>
                  </a:lnTo>
                  <a:lnTo>
                    <a:pt x="58" y="54"/>
                  </a:lnTo>
                  <a:lnTo>
                    <a:pt x="27" y="65"/>
                  </a:lnTo>
                  <a:lnTo>
                    <a:pt x="31" y="88"/>
                  </a:lnTo>
                  <a:lnTo>
                    <a:pt x="66" y="75"/>
                  </a:lnTo>
                  <a:lnTo>
                    <a:pt x="68" y="92"/>
                  </a:lnTo>
                  <a:lnTo>
                    <a:pt x="16" y="112"/>
                  </a:lnTo>
                  <a:lnTo>
                    <a:pt x="0" y="1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63">
              <a:extLst>
                <a:ext uri="{FF2B5EF4-FFF2-40B4-BE49-F238E27FC236}">
                  <a16:creationId xmlns:a16="http://schemas.microsoft.com/office/drawing/2014/main" id="{D69F03A3-15BD-45BC-80B1-23E066B36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1905"/>
              <a:ext cx="274" cy="115"/>
            </a:xfrm>
            <a:custGeom>
              <a:avLst/>
              <a:gdLst>
                <a:gd name="T0" fmla="*/ 269 w 274"/>
                <a:gd name="T1" fmla="*/ 0 h 115"/>
                <a:gd name="T2" fmla="*/ 274 w 274"/>
                <a:gd name="T3" fmla="*/ 16 h 115"/>
                <a:gd name="T4" fmla="*/ 6 w 274"/>
                <a:gd name="T5" fmla="*/ 115 h 115"/>
                <a:gd name="T6" fmla="*/ 0 w 274"/>
                <a:gd name="T7" fmla="*/ 98 h 115"/>
                <a:gd name="T8" fmla="*/ 269 w 27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15">
                  <a:moveTo>
                    <a:pt x="269" y="0"/>
                  </a:moveTo>
                  <a:lnTo>
                    <a:pt x="274" y="16"/>
                  </a:lnTo>
                  <a:lnTo>
                    <a:pt x="6" y="115"/>
                  </a:lnTo>
                  <a:lnTo>
                    <a:pt x="0" y="9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64">
              <a:extLst>
                <a:ext uri="{FF2B5EF4-FFF2-40B4-BE49-F238E27FC236}">
                  <a16:creationId xmlns:a16="http://schemas.microsoft.com/office/drawing/2014/main" id="{34E5C536-0F24-467A-B7CB-F0F937E78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2183"/>
              <a:ext cx="274" cy="114"/>
            </a:xfrm>
            <a:custGeom>
              <a:avLst/>
              <a:gdLst>
                <a:gd name="T0" fmla="*/ 270 w 274"/>
                <a:gd name="T1" fmla="*/ 0 h 114"/>
                <a:gd name="T2" fmla="*/ 274 w 274"/>
                <a:gd name="T3" fmla="*/ 16 h 114"/>
                <a:gd name="T4" fmla="*/ 6 w 274"/>
                <a:gd name="T5" fmla="*/ 114 h 114"/>
                <a:gd name="T6" fmla="*/ 0 w 274"/>
                <a:gd name="T7" fmla="*/ 98 h 114"/>
                <a:gd name="T8" fmla="*/ 270 w 27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14">
                  <a:moveTo>
                    <a:pt x="270" y="0"/>
                  </a:moveTo>
                  <a:lnTo>
                    <a:pt x="274" y="16"/>
                  </a:lnTo>
                  <a:lnTo>
                    <a:pt x="6" y="114"/>
                  </a:lnTo>
                  <a:lnTo>
                    <a:pt x="0" y="9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65">
              <a:extLst>
                <a:ext uri="{FF2B5EF4-FFF2-40B4-BE49-F238E27FC236}">
                  <a16:creationId xmlns:a16="http://schemas.microsoft.com/office/drawing/2014/main" id="{5D4451A4-2E1D-4B4C-8DE4-F00ADDC6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1554"/>
              <a:ext cx="238" cy="301"/>
            </a:xfrm>
            <a:custGeom>
              <a:avLst/>
              <a:gdLst>
                <a:gd name="T0" fmla="*/ 15 w 238"/>
                <a:gd name="T1" fmla="*/ 0 h 301"/>
                <a:gd name="T2" fmla="*/ 30 w 238"/>
                <a:gd name="T3" fmla="*/ 4 h 301"/>
                <a:gd name="T4" fmla="*/ 44 w 238"/>
                <a:gd name="T5" fmla="*/ 13 h 301"/>
                <a:gd name="T6" fmla="*/ 59 w 238"/>
                <a:gd name="T7" fmla="*/ 27 h 301"/>
                <a:gd name="T8" fmla="*/ 74 w 238"/>
                <a:gd name="T9" fmla="*/ 46 h 301"/>
                <a:gd name="T10" fmla="*/ 89 w 238"/>
                <a:gd name="T11" fmla="*/ 68 h 301"/>
                <a:gd name="T12" fmla="*/ 103 w 238"/>
                <a:gd name="T13" fmla="*/ 92 h 301"/>
                <a:gd name="T14" fmla="*/ 116 w 238"/>
                <a:gd name="T15" fmla="*/ 117 h 301"/>
                <a:gd name="T16" fmla="*/ 130 w 238"/>
                <a:gd name="T17" fmla="*/ 143 h 301"/>
                <a:gd name="T18" fmla="*/ 142 w 238"/>
                <a:gd name="T19" fmla="*/ 168 h 301"/>
                <a:gd name="T20" fmla="*/ 154 w 238"/>
                <a:gd name="T21" fmla="*/ 191 h 301"/>
                <a:gd name="T22" fmla="*/ 165 w 238"/>
                <a:gd name="T23" fmla="*/ 212 h 301"/>
                <a:gd name="T24" fmla="*/ 179 w 238"/>
                <a:gd name="T25" fmla="*/ 235 h 301"/>
                <a:gd name="T26" fmla="*/ 191 w 238"/>
                <a:gd name="T27" fmla="*/ 252 h 301"/>
                <a:gd name="T28" fmla="*/ 201 w 238"/>
                <a:gd name="T29" fmla="*/ 263 h 301"/>
                <a:gd name="T30" fmla="*/ 211 w 238"/>
                <a:gd name="T31" fmla="*/ 271 h 301"/>
                <a:gd name="T32" fmla="*/ 218 w 238"/>
                <a:gd name="T33" fmla="*/ 275 h 301"/>
                <a:gd name="T34" fmla="*/ 224 w 238"/>
                <a:gd name="T35" fmla="*/ 277 h 301"/>
                <a:gd name="T36" fmla="*/ 227 w 238"/>
                <a:gd name="T37" fmla="*/ 277 h 301"/>
                <a:gd name="T38" fmla="*/ 229 w 238"/>
                <a:gd name="T39" fmla="*/ 277 h 301"/>
                <a:gd name="T40" fmla="*/ 231 w 238"/>
                <a:gd name="T41" fmla="*/ 276 h 301"/>
                <a:gd name="T42" fmla="*/ 236 w 238"/>
                <a:gd name="T43" fmla="*/ 285 h 301"/>
                <a:gd name="T44" fmla="*/ 238 w 238"/>
                <a:gd name="T45" fmla="*/ 293 h 301"/>
                <a:gd name="T46" fmla="*/ 238 w 238"/>
                <a:gd name="T47" fmla="*/ 299 h 301"/>
                <a:gd name="T48" fmla="*/ 236 w 238"/>
                <a:gd name="T49" fmla="*/ 301 h 301"/>
                <a:gd name="T50" fmla="*/ 220 w 238"/>
                <a:gd name="T51" fmla="*/ 298 h 301"/>
                <a:gd name="T52" fmla="*/ 204 w 238"/>
                <a:gd name="T53" fmla="*/ 287 h 301"/>
                <a:gd name="T54" fmla="*/ 186 w 238"/>
                <a:gd name="T55" fmla="*/ 271 h 301"/>
                <a:gd name="T56" fmla="*/ 170 w 238"/>
                <a:gd name="T57" fmla="*/ 249 h 301"/>
                <a:gd name="T58" fmla="*/ 154 w 238"/>
                <a:gd name="T59" fmla="*/ 223 h 301"/>
                <a:gd name="T60" fmla="*/ 139 w 238"/>
                <a:gd name="T61" fmla="*/ 195 h 301"/>
                <a:gd name="T62" fmla="*/ 124 w 238"/>
                <a:gd name="T63" fmla="*/ 167 h 301"/>
                <a:gd name="T64" fmla="*/ 110 w 238"/>
                <a:gd name="T65" fmla="*/ 139 h 301"/>
                <a:gd name="T66" fmla="*/ 98 w 238"/>
                <a:gd name="T67" fmla="*/ 113 h 301"/>
                <a:gd name="T68" fmla="*/ 86 w 238"/>
                <a:gd name="T69" fmla="*/ 89 h 301"/>
                <a:gd name="T70" fmla="*/ 76 w 238"/>
                <a:gd name="T71" fmla="*/ 71 h 301"/>
                <a:gd name="T72" fmla="*/ 68 w 238"/>
                <a:gd name="T73" fmla="*/ 58 h 301"/>
                <a:gd name="T74" fmla="*/ 52 w 238"/>
                <a:gd name="T75" fmla="*/ 44 h 301"/>
                <a:gd name="T76" fmla="*/ 40 w 238"/>
                <a:gd name="T77" fmla="*/ 34 h 301"/>
                <a:gd name="T78" fmla="*/ 29 w 238"/>
                <a:gd name="T79" fmla="*/ 28 h 301"/>
                <a:gd name="T80" fmla="*/ 21 w 238"/>
                <a:gd name="T81" fmla="*/ 27 h 301"/>
                <a:gd name="T82" fmla="*/ 16 w 238"/>
                <a:gd name="T83" fmla="*/ 27 h 301"/>
                <a:gd name="T84" fmla="*/ 14 w 238"/>
                <a:gd name="T85" fmla="*/ 27 h 301"/>
                <a:gd name="T86" fmla="*/ 0 w 238"/>
                <a:gd name="T87" fmla="*/ 4 h 301"/>
                <a:gd name="T88" fmla="*/ 15 w 238"/>
                <a:gd name="T8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301">
                  <a:moveTo>
                    <a:pt x="15" y="0"/>
                  </a:moveTo>
                  <a:lnTo>
                    <a:pt x="30" y="4"/>
                  </a:lnTo>
                  <a:lnTo>
                    <a:pt x="44" y="13"/>
                  </a:lnTo>
                  <a:lnTo>
                    <a:pt x="59" y="27"/>
                  </a:lnTo>
                  <a:lnTo>
                    <a:pt x="74" y="46"/>
                  </a:lnTo>
                  <a:lnTo>
                    <a:pt x="89" y="68"/>
                  </a:lnTo>
                  <a:lnTo>
                    <a:pt x="103" y="92"/>
                  </a:lnTo>
                  <a:lnTo>
                    <a:pt x="116" y="117"/>
                  </a:lnTo>
                  <a:lnTo>
                    <a:pt x="130" y="143"/>
                  </a:lnTo>
                  <a:lnTo>
                    <a:pt x="142" y="168"/>
                  </a:lnTo>
                  <a:lnTo>
                    <a:pt x="154" y="191"/>
                  </a:lnTo>
                  <a:lnTo>
                    <a:pt x="165" y="212"/>
                  </a:lnTo>
                  <a:lnTo>
                    <a:pt x="179" y="235"/>
                  </a:lnTo>
                  <a:lnTo>
                    <a:pt x="191" y="252"/>
                  </a:lnTo>
                  <a:lnTo>
                    <a:pt x="201" y="263"/>
                  </a:lnTo>
                  <a:lnTo>
                    <a:pt x="211" y="271"/>
                  </a:lnTo>
                  <a:lnTo>
                    <a:pt x="218" y="275"/>
                  </a:lnTo>
                  <a:lnTo>
                    <a:pt x="224" y="277"/>
                  </a:lnTo>
                  <a:lnTo>
                    <a:pt x="227" y="277"/>
                  </a:lnTo>
                  <a:lnTo>
                    <a:pt x="229" y="277"/>
                  </a:lnTo>
                  <a:lnTo>
                    <a:pt x="231" y="276"/>
                  </a:lnTo>
                  <a:lnTo>
                    <a:pt x="236" y="285"/>
                  </a:lnTo>
                  <a:lnTo>
                    <a:pt x="238" y="293"/>
                  </a:lnTo>
                  <a:lnTo>
                    <a:pt x="238" y="299"/>
                  </a:lnTo>
                  <a:lnTo>
                    <a:pt x="236" y="301"/>
                  </a:lnTo>
                  <a:lnTo>
                    <a:pt x="220" y="298"/>
                  </a:lnTo>
                  <a:lnTo>
                    <a:pt x="204" y="287"/>
                  </a:lnTo>
                  <a:lnTo>
                    <a:pt x="186" y="271"/>
                  </a:lnTo>
                  <a:lnTo>
                    <a:pt x="170" y="249"/>
                  </a:lnTo>
                  <a:lnTo>
                    <a:pt x="154" y="223"/>
                  </a:lnTo>
                  <a:lnTo>
                    <a:pt x="139" y="195"/>
                  </a:lnTo>
                  <a:lnTo>
                    <a:pt x="124" y="167"/>
                  </a:lnTo>
                  <a:lnTo>
                    <a:pt x="110" y="139"/>
                  </a:lnTo>
                  <a:lnTo>
                    <a:pt x="98" y="113"/>
                  </a:lnTo>
                  <a:lnTo>
                    <a:pt x="86" y="89"/>
                  </a:lnTo>
                  <a:lnTo>
                    <a:pt x="76" y="71"/>
                  </a:lnTo>
                  <a:lnTo>
                    <a:pt x="68" y="58"/>
                  </a:lnTo>
                  <a:lnTo>
                    <a:pt x="52" y="44"/>
                  </a:lnTo>
                  <a:lnTo>
                    <a:pt x="40" y="34"/>
                  </a:lnTo>
                  <a:lnTo>
                    <a:pt x="29" y="28"/>
                  </a:lnTo>
                  <a:lnTo>
                    <a:pt x="21" y="27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0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547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66">
              <a:extLst>
                <a:ext uri="{FF2B5EF4-FFF2-40B4-BE49-F238E27FC236}">
                  <a16:creationId xmlns:a16="http://schemas.microsoft.com/office/drawing/2014/main" id="{BD36232F-D68A-457F-A8B4-CD2325EFC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1593"/>
              <a:ext cx="234" cy="282"/>
            </a:xfrm>
            <a:custGeom>
              <a:avLst/>
              <a:gdLst>
                <a:gd name="T0" fmla="*/ 4 w 234"/>
                <a:gd name="T1" fmla="*/ 0 h 282"/>
                <a:gd name="T2" fmla="*/ 8 w 234"/>
                <a:gd name="T3" fmla="*/ 1 h 282"/>
                <a:gd name="T4" fmla="*/ 11 w 234"/>
                <a:gd name="T5" fmla="*/ 6 h 282"/>
                <a:gd name="T6" fmla="*/ 15 w 234"/>
                <a:gd name="T7" fmla="*/ 12 h 282"/>
                <a:gd name="T8" fmla="*/ 18 w 234"/>
                <a:gd name="T9" fmla="*/ 19 h 282"/>
                <a:gd name="T10" fmla="*/ 22 w 234"/>
                <a:gd name="T11" fmla="*/ 23 h 282"/>
                <a:gd name="T12" fmla="*/ 23 w 234"/>
                <a:gd name="T13" fmla="*/ 26 h 282"/>
                <a:gd name="T14" fmla="*/ 25 w 234"/>
                <a:gd name="T15" fmla="*/ 34 h 282"/>
                <a:gd name="T16" fmla="*/ 32 w 234"/>
                <a:gd name="T17" fmla="*/ 44 h 282"/>
                <a:gd name="T18" fmla="*/ 44 w 234"/>
                <a:gd name="T19" fmla="*/ 57 h 282"/>
                <a:gd name="T20" fmla="*/ 58 w 234"/>
                <a:gd name="T21" fmla="*/ 73 h 282"/>
                <a:gd name="T22" fmla="*/ 74 w 234"/>
                <a:gd name="T23" fmla="*/ 89 h 282"/>
                <a:gd name="T24" fmla="*/ 93 w 234"/>
                <a:gd name="T25" fmla="*/ 107 h 282"/>
                <a:gd name="T26" fmla="*/ 112 w 234"/>
                <a:gd name="T27" fmla="*/ 124 h 282"/>
                <a:gd name="T28" fmla="*/ 131 w 234"/>
                <a:gd name="T29" fmla="*/ 141 h 282"/>
                <a:gd name="T30" fmla="*/ 148 w 234"/>
                <a:gd name="T31" fmla="*/ 156 h 282"/>
                <a:gd name="T32" fmla="*/ 165 w 234"/>
                <a:gd name="T33" fmla="*/ 170 h 282"/>
                <a:gd name="T34" fmla="*/ 178 w 234"/>
                <a:gd name="T35" fmla="*/ 182 h 282"/>
                <a:gd name="T36" fmla="*/ 187 w 234"/>
                <a:gd name="T37" fmla="*/ 191 h 282"/>
                <a:gd name="T38" fmla="*/ 196 w 234"/>
                <a:gd name="T39" fmla="*/ 202 h 282"/>
                <a:gd name="T40" fmla="*/ 206 w 234"/>
                <a:gd name="T41" fmla="*/ 214 h 282"/>
                <a:gd name="T42" fmla="*/ 214 w 234"/>
                <a:gd name="T43" fmla="*/ 227 h 282"/>
                <a:gd name="T44" fmla="*/ 221 w 234"/>
                <a:gd name="T45" fmla="*/ 241 h 282"/>
                <a:gd name="T46" fmla="*/ 227 w 234"/>
                <a:gd name="T47" fmla="*/ 254 h 282"/>
                <a:gd name="T48" fmla="*/ 231 w 234"/>
                <a:gd name="T49" fmla="*/ 265 h 282"/>
                <a:gd name="T50" fmla="*/ 234 w 234"/>
                <a:gd name="T51" fmla="*/ 274 h 282"/>
                <a:gd name="T52" fmla="*/ 234 w 234"/>
                <a:gd name="T53" fmla="*/ 280 h 282"/>
                <a:gd name="T54" fmla="*/ 231 w 234"/>
                <a:gd name="T55" fmla="*/ 282 h 282"/>
                <a:gd name="T56" fmla="*/ 228 w 234"/>
                <a:gd name="T57" fmla="*/ 282 h 282"/>
                <a:gd name="T58" fmla="*/ 224 w 234"/>
                <a:gd name="T59" fmla="*/ 280 h 282"/>
                <a:gd name="T60" fmla="*/ 222 w 234"/>
                <a:gd name="T61" fmla="*/ 278 h 282"/>
                <a:gd name="T62" fmla="*/ 220 w 234"/>
                <a:gd name="T63" fmla="*/ 275 h 282"/>
                <a:gd name="T64" fmla="*/ 217 w 234"/>
                <a:gd name="T65" fmla="*/ 272 h 282"/>
                <a:gd name="T66" fmla="*/ 216 w 234"/>
                <a:gd name="T67" fmla="*/ 270 h 282"/>
                <a:gd name="T68" fmla="*/ 215 w 234"/>
                <a:gd name="T69" fmla="*/ 267 h 282"/>
                <a:gd name="T70" fmla="*/ 215 w 234"/>
                <a:gd name="T71" fmla="*/ 265 h 282"/>
                <a:gd name="T72" fmla="*/ 214 w 234"/>
                <a:gd name="T73" fmla="*/ 265 h 282"/>
                <a:gd name="T74" fmla="*/ 199 w 234"/>
                <a:gd name="T75" fmla="*/ 236 h 282"/>
                <a:gd name="T76" fmla="*/ 178 w 234"/>
                <a:gd name="T77" fmla="*/ 209 h 282"/>
                <a:gd name="T78" fmla="*/ 153 w 234"/>
                <a:gd name="T79" fmla="*/ 183 h 282"/>
                <a:gd name="T80" fmla="*/ 126 w 234"/>
                <a:gd name="T81" fmla="*/ 159 h 282"/>
                <a:gd name="T82" fmla="*/ 99 w 234"/>
                <a:gd name="T83" fmla="*/ 136 h 282"/>
                <a:gd name="T84" fmla="*/ 73 w 234"/>
                <a:gd name="T85" fmla="*/ 114 h 282"/>
                <a:gd name="T86" fmla="*/ 49 w 234"/>
                <a:gd name="T87" fmla="*/ 92 h 282"/>
                <a:gd name="T88" fmla="*/ 29 w 234"/>
                <a:gd name="T89" fmla="*/ 70 h 282"/>
                <a:gd name="T90" fmla="*/ 12 w 234"/>
                <a:gd name="T91" fmla="*/ 49 h 282"/>
                <a:gd name="T92" fmla="*/ 5 w 234"/>
                <a:gd name="T93" fmla="*/ 34 h 282"/>
                <a:gd name="T94" fmla="*/ 2 w 234"/>
                <a:gd name="T95" fmla="*/ 21 h 282"/>
                <a:gd name="T96" fmla="*/ 0 w 234"/>
                <a:gd name="T97" fmla="*/ 12 h 282"/>
                <a:gd name="T98" fmla="*/ 2 w 234"/>
                <a:gd name="T99" fmla="*/ 5 h 282"/>
                <a:gd name="T100" fmla="*/ 3 w 234"/>
                <a:gd name="T101" fmla="*/ 1 h 282"/>
                <a:gd name="T102" fmla="*/ 4 w 234"/>
                <a:gd name="T10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4" h="282">
                  <a:moveTo>
                    <a:pt x="4" y="0"/>
                  </a:moveTo>
                  <a:lnTo>
                    <a:pt x="8" y="1"/>
                  </a:lnTo>
                  <a:lnTo>
                    <a:pt x="11" y="6"/>
                  </a:lnTo>
                  <a:lnTo>
                    <a:pt x="15" y="12"/>
                  </a:lnTo>
                  <a:lnTo>
                    <a:pt x="18" y="19"/>
                  </a:lnTo>
                  <a:lnTo>
                    <a:pt x="22" y="23"/>
                  </a:lnTo>
                  <a:lnTo>
                    <a:pt x="23" y="26"/>
                  </a:lnTo>
                  <a:lnTo>
                    <a:pt x="25" y="34"/>
                  </a:lnTo>
                  <a:lnTo>
                    <a:pt x="32" y="44"/>
                  </a:lnTo>
                  <a:lnTo>
                    <a:pt x="44" y="57"/>
                  </a:lnTo>
                  <a:lnTo>
                    <a:pt x="58" y="73"/>
                  </a:lnTo>
                  <a:lnTo>
                    <a:pt x="74" y="89"/>
                  </a:lnTo>
                  <a:lnTo>
                    <a:pt x="93" y="107"/>
                  </a:lnTo>
                  <a:lnTo>
                    <a:pt x="112" y="124"/>
                  </a:lnTo>
                  <a:lnTo>
                    <a:pt x="131" y="141"/>
                  </a:lnTo>
                  <a:lnTo>
                    <a:pt x="148" y="156"/>
                  </a:lnTo>
                  <a:lnTo>
                    <a:pt x="165" y="170"/>
                  </a:lnTo>
                  <a:lnTo>
                    <a:pt x="178" y="182"/>
                  </a:lnTo>
                  <a:lnTo>
                    <a:pt x="187" y="191"/>
                  </a:lnTo>
                  <a:lnTo>
                    <a:pt x="196" y="202"/>
                  </a:lnTo>
                  <a:lnTo>
                    <a:pt x="206" y="214"/>
                  </a:lnTo>
                  <a:lnTo>
                    <a:pt x="214" y="227"/>
                  </a:lnTo>
                  <a:lnTo>
                    <a:pt x="221" y="241"/>
                  </a:lnTo>
                  <a:lnTo>
                    <a:pt x="227" y="254"/>
                  </a:lnTo>
                  <a:lnTo>
                    <a:pt x="231" y="265"/>
                  </a:lnTo>
                  <a:lnTo>
                    <a:pt x="234" y="274"/>
                  </a:lnTo>
                  <a:lnTo>
                    <a:pt x="234" y="280"/>
                  </a:lnTo>
                  <a:lnTo>
                    <a:pt x="231" y="282"/>
                  </a:lnTo>
                  <a:lnTo>
                    <a:pt x="228" y="282"/>
                  </a:lnTo>
                  <a:lnTo>
                    <a:pt x="224" y="280"/>
                  </a:lnTo>
                  <a:lnTo>
                    <a:pt x="222" y="278"/>
                  </a:lnTo>
                  <a:lnTo>
                    <a:pt x="220" y="275"/>
                  </a:lnTo>
                  <a:lnTo>
                    <a:pt x="217" y="272"/>
                  </a:lnTo>
                  <a:lnTo>
                    <a:pt x="216" y="270"/>
                  </a:lnTo>
                  <a:lnTo>
                    <a:pt x="215" y="267"/>
                  </a:lnTo>
                  <a:lnTo>
                    <a:pt x="215" y="265"/>
                  </a:lnTo>
                  <a:lnTo>
                    <a:pt x="214" y="265"/>
                  </a:lnTo>
                  <a:lnTo>
                    <a:pt x="199" y="236"/>
                  </a:lnTo>
                  <a:lnTo>
                    <a:pt x="178" y="209"/>
                  </a:lnTo>
                  <a:lnTo>
                    <a:pt x="153" y="183"/>
                  </a:lnTo>
                  <a:lnTo>
                    <a:pt x="126" y="159"/>
                  </a:lnTo>
                  <a:lnTo>
                    <a:pt x="99" y="136"/>
                  </a:lnTo>
                  <a:lnTo>
                    <a:pt x="73" y="114"/>
                  </a:lnTo>
                  <a:lnTo>
                    <a:pt x="49" y="92"/>
                  </a:lnTo>
                  <a:lnTo>
                    <a:pt x="29" y="70"/>
                  </a:lnTo>
                  <a:lnTo>
                    <a:pt x="12" y="49"/>
                  </a:lnTo>
                  <a:lnTo>
                    <a:pt x="5" y="34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547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67">
              <a:extLst>
                <a:ext uri="{FF2B5EF4-FFF2-40B4-BE49-F238E27FC236}">
                  <a16:creationId xmlns:a16="http://schemas.microsoft.com/office/drawing/2014/main" id="{8CA8D94B-A983-4FDE-82FC-3F9107BE4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1749"/>
              <a:ext cx="78" cy="49"/>
            </a:xfrm>
            <a:custGeom>
              <a:avLst/>
              <a:gdLst>
                <a:gd name="T0" fmla="*/ 47 w 78"/>
                <a:gd name="T1" fmla="*/ 0 h 49"/>
                <a:gd name="T2" fmla="*/ 57 w 78"/>
                <a:gd name="T3" fmla="*/ 3 h 49"/>
                <a:gd name="T4" fmla="*/ 67 w 78"/>
                <a:gd name="T5" fmla="*/ 8 h 49"/>
                <a:gd name="T6" fmla="*/ 72 w 78"/>
                <a:gd name="T7" fmla="*/ 14 h 49"/>
                <a:gd name="T8" fmla="*/ 77 w 78"/>
                <a:gd name="T9" fmla="*/ 19 h 49"/>
                <a:gd name="T10" fmla="*/ 78 w 78"/>
                <a:gd name="T11" fmla="*/ 21 h 49"/>
                <a:gd name="T12" fmla="*/ 60 w 78"/>
                <a:gd name="T13" fmla="*/ 28 h 49"/>
                <a:gd name="T14" fmla="*/ 60 w 78"/>
                <a:gd name="T15" fmla="*/ 26 h 49"/>
                <a:gd name="T16" fmla="*/ 57 w 78"/>
                <a:gd name="T17" fmla="*/ 22 h 49"/>
                <a:gd name="T18" fmla="*/ 54 w 78"/>
                <a:gd name="T19" fmla="*/ 19 h 49"/>
                <a:gd name="T20" fmla="*/ 48 w 78"/>
                <a:gd name="T21" fmla="*/ 16 h 49"/>
                <a:gd name="T22" fmla="*/ 41 w 78"/>
                <a:gd name="T23" fmla="*/ 15 h 49"/>
                <a:gd name="T24" fmla="*/ 31 w 78"/>
                <a:gd name="T25" fmla="*/ 17 h 49"/>
                <a:gd name="T26" fmla="*/ 21 w 78"/>
                <a:gd name="T27" fmla="*/ 24 h 49"/>
                <a:gd name="T28" fmla="*/ 15 w 78"/>
                <a:gd name="T29" fmla="*/ 31 h 49"/>
                <a:gd name="T30" fmla="*/ 11 w 78"/>
                <a:gd name="T31" fmla="*/ 38 h 49"/>
                <a:gd name="T32" fmla="*/ 10 w 78"/>
                <a:gd name="T33" fmla="*/ 43 h 49"/>
                <a:gd name="T34" fmla="*/ 10 w 78"/>
                <a:gd name="T35" fmla="*/ 46 h 49"/>
                <a:gd name="T36" fmla="*/ 2 w 78"/>
                <a:gd name="T37" fmla="*/ 49 h 49"/>
                <a:gd name="T38" fmla="*/ 1 w 78"/>
                <a:gd name="T39" fmla="*/ 48 h 49"/>
                <a:gd name="T40" fmla="*/ 0 w 78"/>
                <a:gd name="T41" fmla="*/ 43 h 49"/>
                <a:gd name="T42" fmla="*/ 0 w 78"/>
                <a:gd name="T43" fmla="*/ 36 h 49"/>
                <a:gd name="T44" fmla="*/ 2 w 78"/>
                <a:gd name="T45" fmla="*/ 27 h 49"/>
                <a:gd name="T46" fmla="*/ 9 w 78"/>
                <a:gd name="T47" fmla="*/ 16 h 49"/>
                <a:gd name="T48" fmla="*/ 21 w 78"/>
                <a:gd name="T49" fmla="*/ 6 h 49"/>
                <a:gd name="T50" fmla="*/ 35 w 78"/>
                <a:gd name="T51" fmla="*/ 0 h 49"/>
                <a:gd name="T52" fmla="*/ 47 w 78"/>
                <a:gd name="T5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49">
                  <a:moveTo>
                    <a:pt x="47" y="0"/>
                  </a:moveTo>
                  <a:lnTo>
                    <a:pt x="57" y="3"/>
                  </a:lnTo>
                  <a:lnTo>
                    <a:pt x="67" y="8"/>
                  </a:lnTo>
                  <a:lnTo>
                    <a:pt x="72" y="14"/>
                  </a:lnTo>
                  <a:lnTo>
                    <a:pt x="77" y="19"/>
                  </a:lnTo>
                  <a:lnTo>
                    <a:pt x="78" y="21"/>
                  </a:lnTo>
                  <a:lnTo>
                    <a:pt x="60" y="28"/>
                  </a:lnTo>
                  <a:lnTo>
                    <a:pt x="60" y="26"/>
                  </a:lnTo>
                  <a:lnTo>
                    <a:pt x="57" y="22"/>
                  </a:lnTo>
                  <a:lnTo>
                    <a:pt x="54" y="19"/>
                  </a:lnTo>
                  <a:lnTo>
                    <a:pt x="48" y="16"/>
                  </a:lnTo>
                  <a:lnTo>
                    <a:pt x="41" y="15"/>
                  </a:lnTo>
                  <a:lnTo>
                    <a:pt x="31" y="17"/>
                  </a:lnTo>
                  <a:lnTo>
                    <a:pt x="21" y="24"/>
                  </a:lnTo>
                  <a:lnTo>
                    <a:pt x="15" y="31"/>
                  </a:lnTo>
                  <a:lnTo>
                    <a:pt x="11" y="38"/>
                  </a:lnTo>
                  <a:lnTo>
                    <a:pt x="10" y="43"/>
                  </a:lnTo>
                  <a:lnTo>
                    <a:pt x="10" y="46"/>
                  </a:lnTo>
                  <a:lnTo>
                    <a:pt x="2" y="49"/>
                  </a:lnTo>
                  <a:lnTo>
                    <a:pt x="1" y="48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9" y="16"/>
                  </a:lnTo>
                  <a:lnTo>
                    <a:pt x="21" y="6"/>
                  </a:lnTo>
                  <a:lnTo>
                    <a:pt x="35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547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677</Words>
  <Application>Microsoft Macintosh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Roshin pv</cp:lastModifiedBy>
  <cp:revision>25</cp:revision>
  <dcterms:created xsi:type="dcterms:W3CDTF">2015-03-22T08:37:14Z</dcterms:created>
  <dcterms:modified xsi:type="dcterms:W3CDTF">2023-01-22T05:42:42Z</dcterms:modified>
</cp:coreProperties>
</file>