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</p:sldMasterIdLst>
  <p:notesMasterIdLst>
    <p:notesMasterId r:id="rId13"/>
  </p:notesMasterIdLst>
  <p:handoutMasterIdLst>
    <p:handoutMasterId r:id="rId14"/>
  </p:handoutMasterIdLst>
  <p:sldIdLst>
    <p:sldId id="276" r:id="rId3"/>
    <p:sldId id="277" r:id="rId4"/>
    <p:sldId id="280" r:id="rId5"/>
    <p:sldId id="287" r:id="rId6"/>
    <p:sldId id="290" r:id="rId7"/>
    <p:sldId id="298" r:id="rId8"/>
    <p:sldId id="299" r:id="rId9"/>
    <p:sldId id="297" r:id="rId10"/>
    <p:sldId id="293" r:id="rId11"/>
    <p:sldId id="268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55" autoAdjust="0"/>
    <p:restoredTop sz="92876" autoAdjust="0"/>
  </p:normalViewPr>
  <p:slideViewPr>
    <p:cSldViewPr>
      <p:cViewPr varScale="1">
        <p:scale>
          <a:sx n="121" d="100"/>
          <a:sy n="121" d="100"/>
        </p:scale>
        <p:origin x="480" y="17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A39F87-93B7-4987-8CF3-403931673C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FBC78-CAD6-4AB5-84C1-25D9257F2F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A5AC2-0968-41C3-9270-57A200A38A5F}" type="datetimeFigureOut">
              <a:rPr lang="en-IN" smtClean="0"/>
              <a:t>22/01/23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FFB94-CC96-4081-B382-793FE4AEA7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66849-C6C7-413F-BA30-2FC123AF3F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F2358-E7AE-44A2-A5B9-470D02734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841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https://pixabay.com/photos/man-portrait-business-chinese-537136/</a:t>
            </a:r>
          </a:p>
          <a:p>
            <a:r>
              <a:rPr lang="en-IN" dirty="0"/>
              <a:t>https://pixabay.com/photos/business-meeting-people-corporate-695489/</a:t>
            </a:r>
          </a:p>
          <a:p>
            <a:r>
              <a:rPr lang="en-IN" dirty="0"/>
              <a:t>https://pixabay.com/photos/woman-business-fashion-young-3060784/</a:t>
            </a:r>
          </a:p>
          <a:p>
            <a:r>
              <a:rPr lang="en-IN" dirty="0"/>
              <a:t>https://pixabay.com/photos/model-businessman-corporate-2911332/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0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https://pixabay.com/photos/student-woman-startup-business-849821/</a:t>
            </a:r>
          </a:p>
          <a:p>
            <a:r>
              <a:rPr lang="en-IN" dirty="0"/>
              <a:t>https://pixabay.com/photos/laptop-office-hand-writing-3196481/</a:t>
            </a:r>
          </a:p>
          <a:p>
            <a:r>
              <a:rPr lang="en-IN" dirty="0"/>
              <a:t>https://pixabay.com/photos/student-typing-keyboard-text-woman-849822/</a:t>
            </a:r>
          </a:p>
          <a:p>
            <a:r>
              <a:rPr lang="en-IN" dirty="0"/>
              <a:t>https://pixabay.com/photos/handshake-cooperation-partnership-3298455/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36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https://pixabay.com/photos/interior-design-tables-chairs-2591365/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1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928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7AB0CF-A801-4CA8-A194-BDE574B2917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3938"/>
            <a:ext cx="12188825" cy="686193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C1D0A4-8E3A-4BDB-BA57-59F64DB4CC4D}"/>
              </a:ext>
            </a:extLst>
          </p:cNvPr>
          <p:cNvSpPr>
            <a:spLocks/>
          </p:cNvSpPr>
          <p:nvPr userDrawn="1"/>
        </p:nvSpPr>
        <p:spPr bwMode="auto">
          <a:xfrm>
            <a:off x="8674852" y="-3939"/>
            <a:ext cx="3513972" cy="3346940"/>
          </a:xfrm>
          <a:custGeom>
            <a:avLst/>
            <a:gdLst>
              <a:gd name="connsiteX0" fmla="*/ 2913417 w 3513972"/>
              <a:gd name="connsiteY0" fmla="*/ 0 h 3346940"/>
              <a:gd name="connsiteX1" fmla="*/ 3513972 w 3513972"/>
              <a:gd name="connsiteY1" fmla="*/ 0 h 3346940"/>
              <a:gd name="connsiteX2" fmla="*/ 3513972 w 3513972"/>
              <a:gd name="connsiteY2" fmla="*/ 279302 h 3346940"/>
              <a:gd name="connsiteX3" fmla="*/ 540890 w 3513972"/>
              <a:gd name="connsiteY3" fmla="*/ 3246877 h 3346940"/>
              <a:gd name="connsiteX4" fmla="*/ 535325 w 3513972"/>
              <a:gd name="connsiteY4" fmla="*/ 3253409 h 3346940"/>
              <a:gd name="connsiteX5" fmla="*/ 89220 w 3513972"/>
              <a:gd name="connsiteY5" fmla="*/ 3253409 h 3346940"/>
              <a:gd name="connsiteX6" fmla="*/ 50186 w 3513972"/>
              <a:gd name="connsiteY6" fmla="*/ 2862068 h 3346940"/>
              <a:gd name="connsiteX7" fmla="*/ 88831 w 3513972"/>
              <a:gd name="connsiteY7" fmla="*/ 2814436 h 3346940"/>
              <a:gd name="connsiteX8" fmla="*/ 88383 w 3513972"/>
              <a:gd name="connsiteY8" fmla="*/ 2813995 h 334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3972" h="3346940">
                <a:moveTo>
                  <a:pt x="2913417" y="0"/>
                </a:moveTo>
                <a:lnTo>
                  <a:pt x="3513972" y="0"/>
                </a:lnTo>
                <a:lnTo>
                  <a:pt x="3513972" y="279302"/>
                </a:lnTo>
                <a:lnTo>
                  <a:pt x="540890" y="3246877"/>
                </a:lnTo>
                <a:lnTo>
                  <a:pt x="535325" y="3253409"/>
                </a:lnTo>
                <a:cubicBezTo>
                  <a:pt x="410415" y="3378118"/>
                  <a:pt x="214129" y="3378118"/>
                  <a:pt x="89220" y="3253409"/>
                </a:cubicBezTo>
                <a:cubicBezTo>
                  <a:pt x="-14871" y="3149484"/>
                  <a:pt x="-27882" y="2981906"/>
                  <a:pt x="50186" y="2862068"/>
                </a:cubicBezTo>
                <a:lnTo>
                  <a:pt x="88831" y="2814436"/>
                </a:lnTo>
                <a:lnTo>
                  <a:pt x="88383" y="2813995"/>
                </a:ln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B3465D94-4698-4970-BDE2-65BFAD1BE324}"/>
              </a:ext>
            </a:extLst>
          </p:cNvPr>
          <p:cNvSpPr>
            <a:spLocks/>
          </p:cNvSpPr>
          <p:nvPr userDrawn="1"/>
        </p:nvSpPr>
        <p:spPr bwMode="auto">
          <a:xfrm>
            <a:off x="2494012" y="-3938"/>
            <a:ext cx="9468501" cy="6858905"/>
          </a:xfrm>
          <a:custGeom>
            <a:avLst/>
            <a:gdLst>
              <a:gd name="T0" fmla="*/ 6204 w 8552"/>
              <a:gd name="T1" fmla="*/ 0 h 6195"/>
              <a:gd name="T2" fmla="*/ 0 w 8552"/>
              <a:gd name="T3" fmla="*/ 6195 h 6195"/>
              <a:gd name="T4" fmla="*/ 2348 w 8552"/>
              <a:gd name="T5" fmla="*/ 6195 h 6195"/>
              <a:gd name="T6" fmla="*/ 8552 w 8552"/>
              <a:gd name="T7" fmla="*/ 0 h 6195"/>
              <a:gd name="T8" fmla="*/ 6204 w 8552"/>
              <a:gd name="T9" fmla="*/ 0 h 6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52" h="6195">
                <a:moveTo>
                  <a:pt x="6204" y="0"/>
                </a:moveTo>
                <a:lnTo>
                  <a:pt x="0" y="6195"/>
                </a:lnTo>
                <a:lnTo>
                  <a:pt x="2348" y="6195"/>
                </a:lnTo>
                <a:lnTo>
                  <a:pt x="8552" y="0"/>
                </a:lnTo>
                <a:lnTo>
                  <a:pt x="6204" y="0"/>
                </a:ln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FC04550-1F96-4395-B436-0C5D4753FE73}"/>
              </a:ext>
            </a:extLst>
          </p:cNvPr>
          <p:cNvSpPr>
            <a:spLocks/>
          </p:cNvSpPr>
          <p:nvPr userDrawn="1"/>
        </p:nvSpPr>
        <p:spPr bwMode="auto">
          <a:xfrm>
            <a:off x="4453468" y="-3938"/>
            <a:ext cx="5564971" cy="4868421"/>
          </a:xfrm>
          <a:custGeom>
            <a:avLst/>
            <a:gdLst>
              <a:gd name="connsiteX0" fmla="*/ 4191644 w 5564971"/>
              <a:gd name="connsiteY0" fmla="*/ 0 h 4868421"/>
              <a:gd name="connsiteX1" fmla="*/ 5564971 w 5564971"/>
              <a:gd name="connsiteY1" fmla="*/ 0 h 4868421"/>
              <a:gd name="connsiteX2" fmla="*/ 832293 w 5564971"/>
              <a:gd name="connsiteY2" fmla="*/ 4726053 h 4868421"/>
              <a:gd name="connsiteX3" fmla="*/ 832223 w 5564971"/>
              <a:gd name="connsiteY3" fmla="*/ 4725984 h 4868421"/>
              <a:gd name="connsiteX4" fmla="*/ 755896 w 5564971"/>
              <a:gd name="connsiteY4" fmla="*/ 4788243 h 4868421"/>
              <a:gd name="connsiteX5" fmla="*/ 142689 w 5564971"/>
              <a:gd name="connsiteY5" fmla="*/ 4725881 h 4868421"/>
              <a:gd name="connsiteX6" fmla="*/ 80263 w 5564971"/>
              <a:gd name="connsiteY6" fmla="*/ 4117289 h 4868421"/>
              <a:gd name="connsiteX7" fmla="*/ 142600 w 5564971"/>
              <a:gd name="connsiteY7" fmla="*/ 4042981 h 4868421"/>
              <a:gd name="connsiteX8" fmla="*/ 142318 w 5564971"/>
              <a:gd name="connsiteY8" fmla="*/ 4042702 h 4868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4971" h="4868421">
                <a:moveTo>
                  <a:pt x="4191644" y="0"/>
                </a:moveTo>
                <a:lnTo>
                  <a:pt x="5564971" y="0"/>
                </a:lnTo>
                <a:lnTo>
                  <a:pt x="832293" y="4726053"/>
                </a:lnTo>
                <a:lnTo>
                  <a:pt x="832223" y="4725984"/>
                </a:lnTo>
                <a:lnTo>
                  <a:pt x="755896" y="4788243"/>
                </a:lnTo>
                <a:cubicBezTo>
                  <a:pt x="566667" y="4912966"/>
                  <a:pt x="309158" y="4892178"/>
                  <a:pt x="142689" y="4725881"/>
                </a:cubicBezTo>
                <a:cubicBezTo>
                  <a:pt x="-23781" y="4559584"/>
                  <a:pt x="-44590" y="4302343"/>
                  <a:pt x="80263" y="4117289"/>
                </a:cubicBezTo>
                <a:lnTo>
                  <a:pt x="142600" y="4042981"/>
                </a:lnTo>
                <a:lnTo>
                  <a:pt x="142318" y="4042702"/>
                </a:ln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7A7EF6-1E0B-4432-BF67-9C74D78547CA}"/>
              </a:ext>
            </a:extLst>
          </p:cNvPr>
          <p:cNvSpPr>
            <a:spLocks/>
          </p:cNvSpPr>
          <p:nvPr userDrawn="1"/>
        </p:nvSpPr>
        <p:spPr bwMode="auto">
          <a:xfrm>
            <a:off x="0" y="1038973"/>
            <a:ext cx="5851025" cy="5819568"/>
          </a:xfrm>
          <a:custGeom>
            <a:avLst/>
            <a:gdLst>
              <a:gd name="connsiteX0" fmla="*/ 4757495 w 5851025"/>
              <a:gd name="connsiteY0" fmla="*/ 0 h 5819568"/>
              <a:gd name="connsiteX1" fmla="*/ 5529880 w 5851025"/>
              <a:gd name="connsiteY1" fmla="*/ 316157 h 5819568"/>
              <a:gd name="connsiteX2" fmla="*/ 5529880 w 5851025"/>
              <a:gd name="connsiteY2" fmla="*/ 1853896 h 5819568"/>
              <a:gd name="connsiteX3" fmla="*/ 5529675 w 5851025"/>
              <a:gd name="connsiteY3" fmla="*/ 1854082 h 5819568"/>
              <a:gd name="connsiteX4" fmla="*/ 5529737 w 5851025"/>
              <a:gd name="connsiteY4" fmla="*/ 1854144 h 5819568"/>
              <a:gd name="connsiteX5" fmla="*/ 1564312 w 5851025"/>
              <a:gd name="connsiteY5" fmla="*/ 5819568 h 5819568"/>
              <a:gd name="connsiteX6" fmla="*/ 0 w 5851025"/>
              <a:gd name="connsiteY6" fmla="*/ 5819568 h 5819568"/>
              <a:gd name="connsiteX7" fmla="*/ 0 w 5851025"/>
              <a:gd name="connsiteY7" fmla="*/ 4299415 h 5819568"/>
              <a:gd name="connsiteX8" fmla="*/ 3986608 w 5851025"/>
              <a:gd name="connsiteY8" fmla="*/ 319427 h 5819568"/>
              <a:gd name="connsiteX9" fmla="*/ 3989570 w 5851025"/>
              <a:gd name="connsiteY9" fmla="*/ 316157 h 5819568"/>
              <a:gd name="connsiteX10" fmla="*/ 4757495 w 5851025"/>
              <a:gd name="connsiteY10" fmla="*/ 0 h 581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51025" h="5819568">
                <a:moveTo>
                  <a:pt x="4757495" y="0"/>
                </a:moveTo>
                <a:cubicBezTo>
                  <a:pt x="5036267" y="0"/>
                  <a:pt x="5315783" y="105385"/>
                  <a:pt x="5529880" y="316157"/>
                </a:cubicBezTo>
                <a:cubicBezTo>
                  <a:pt x="5958074" y="743636"/>
                  <a:pt x="5958074" y="1432354"/>
                  <a:pt x="5529880" y="1853896"/>
                </a:cubicBezTo>
                <a:lnTo>
                  <a:pt x="5529675" y="1854082"/>
                </a:lnTo>
                <a:lnTo>
                  <a:pt x="5529737" y="1854144"/>
                </a:lnTo>
                <a:lnTo>
                  <a:pt x="1564312" y="5819568"/>
                </a:lnTo>
                <a:lnTo>
                  <a:pt x="0" y="5819568"/>
                </a:lnTo>
                <a:lnTo>
                  <a:pt x="0" y="4299415"/>
                </a:lnTo>
                <a:lnTo>
                  <a:pt x="3986608" y="319427"/>
                </a:lnTo>
                <a:lnTo>
                  <a:pt x="3989570" y="316157"/>
                </a:lnTo>
                <a:cubicBezTo>
                  <a:pt x="4200694" y="105385"/>
                  <a:pt x="4478723" y="0"/>
                  <a:pt x="4757495" y="0"/>
                </a:cubicBez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E6C6813-725A-430B-93B8-5DBAC86295AB}"/>
              </a:ext>
            </a:extLst>
          </p:cNvPr>
          <p:cNvSpPr>
            <a:spLocks/>
          </p:cNvSpPr>
          <p:nvPr userDrawn="1"/>
        </p:nvSpPr>
        <p:spPr bwMode="auto">
          <a:xfrm>
            <a:off x="268838" y="-3938"/>
            <a:ext cx="3976993" cy="3698123"/>
          </a:xfrm>
          <a:custGeom>
            <a:avLst/>
            <a:gdLst>
              <a:gd name="connsiteX0" fmla="*/ 3441572 w 3976993"/>
              <a:gd name="connsiteY0" fmla="*/ 0 h 3698123"/>
              <a:gd name="connsiteX1" fmla="*/ 3976993 w 3976993"/>
              <a:gd name="connsiteY1" fmla="*/ 0 h 3698123"/>
              <a:gd name="connsiteX2" fmla="*/ 319573 w 3976993"/>
              <a:gd name="connsiteY2" fmla="*/ 3645276 h 3698123"/>
              <a:gd name="connsiteX3" fmla="*/ 319362 w 3976993"/>
              <a:gd name="connsiteY3" fmla="*/ 3645060 h 3698123"/>
              <a:gd name="connsiteX4" fmla="*/ 258903 w 3976993"/>
              <a:gd name="connsiteY4" fmla="*/ 3684768 h 3698123"/>
              <a:gd name="connsiteX5" fmla="*/ 58030 w 3976993"/>
              <a:gd name="connsiteY5" fmla="*/ 3644702 h 3698123"/>
              <a:gd name="connsiteX6" fmla="*/ 58030 w 3976993"/>
              <a:gd name="connsiteY6" fmla="*/ 3377591 h 3698123"/>
              <a:gd name="connsiteX7" fmla="*/ 62516 w 3976993"/>
              <a:gd name="connsiteY7" fmla="*/ 3374645 h 36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76993" h="3698123">
                <a:moveTo>
                  <a:pt x="3441572" y="0"/>
                </a:moveTo>
                <a:lnTo>
                  <a:pt x="3976993" y="0"/>
                </a:lnTo>
                <a:lnTo>
                  <a:pt x="319573" y="3645276"/>
                </a:lnTo>
                <a:lnTo>
                  <a:pt x="319362" y="3645060"/>
                </a:lnTo>
                <a:lnTo>
                  <a:pt x="258903" y="3684768"/>
                </a:lnTo>
                <a:cubicBezTo>
                  <a:pt x="191945" y="3711479"/>
                  <a:pt x="111596" y="3698124"/>
                  <a:pt x="58030" y="3644702"/>
                </a:cubicBezTo>
                <a:cubicBezTo>
                  <a:pt x="-19343" y="3573472"/>
                  <a:pt x="-19343" y="3454756"/>
                  <a:pt x="58030" y="3377591"/>
                </a:cubicBezTo>
                <a:lnTo>
                  <a:pt x="62516" y="3374645"/>
                </a:ln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4C3F3B2-30E7-497F-941D-2D7F25D48B47}"/>
              </a:ext>
            </a:extLst>
          </p:cNvPr>
          <p:cNvSpPr>
            <a:spLocks/>
          </p:cNvSpPr>
          <p:nvPr userDrawn="1"/>
        </p:nvSpPr>
        <p:spPr bwMode="auto">
          <a:xfrm>
            <a:off x="6414587" y="3587389"/>
            <a:ext cx="3538524" cy="3270611"/>
          </a:xfrm>
          <a:custGeom>
            <a:avLst/>
            <a:gdLst>
              <a:gd name="connsiteX0" fmla="*/ 3353276 w 3538524"/>
              <a:gd name="connsiteY0" fmla="*/ 0 h 3270611"/>
              <a:gd name="connsiteX1" fmla="*/ 3484959 w 3538524"/>
              <a:gd name="connsiteY1" fmla="*/ 53422 h 3270611"/>
              <a:gd name="connsiteX2" fmla="*/ 3484959 w 3538524"/>
              <a:gd name="connsiteY2" fmla="*/ 320533 h 3270611"/>
              <a:gd name="connsiteX3" fmla="*/ 3483252 w 3538524"/>
              <a:gd name="connsiteY3" fmla="*/ 321652 h 3270611"/>
              <a:gd name="connsiteX4" fmla="*/ 3484624 w 3538524"/>
              <a:gd name="connsiteY4" fmla="*/ 323024 h 3270611"/>
              <a:gd name="connsiteX5" fmla="*/ 532589 w 3538524"/>
              <a:gd name="connsiteY5" fmla="*/ 3270611 h 3270611"/>
              <a:gd name="connsiteX6" fmla="*/ 0 w 3538524"/>
              <a:gd name="connsiteY6" fmla="*/ 3270611 h 3270611"/>
              <a:gd name="connsiteX7" fmla="*/ 3215550 w 3538524"/>
              <a:gd name="connsiteY7" fmla="*/ 53949 h 3270611"/>
              <a:gd name="connsiteX8" fmla="*/ 3216318 w 3538524"/>
              <a:gd name="connsiteY8" fmla="*/ 54717 h 3270611"/>
              <a:gd name="connsiteX9" fmla="*/ 3217128 w 3538524"/>
              <a:gd name="connsiteY9" fmla="*/ 53422 h 3270611"/>
              <a:gd name="connsiteX10" fmla="*/ 3353276 w 3538524"/>
              <a:gd name="connsiteY10" fmla="*/ 0 h 327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38524" h="3270611">
                <a:moveTo>
                  <a:pt x="3353276" y="0"/>
                </a:moveTo>
                <a:cubicBezTo>
                  <a:pt x="3401634" y="0"/>
                  <a:pt x="3449248" y="17807"/>
                  <a:pt x="3484959" y="53422"/>
                </a:cubicBezTo>
                <a:cubicBezTo>
                  <a:pt x="3556380" y="130587"/>
                  <a:pt x="3556380" y="249303"/>
                  <a:pt x="3484959" y="320533"/>
                </a:cubicBezTo>
                <a:lnTo>
                  <a:pt x="3483252" y="321652"/>
                </a:lnTo>
                <a:lnTo>
                  <a:pt x="3484624" y="323024"/>
                </a:lnTo>
                <a:lnTo>
                  <a:pt x="532589" y="3270611"/>
                </a:lnTo>
                <a:lnTo>
                  <a:pt x="0" y="3270611"/>
                </a:lnTo>
                <a:lnTo>
                  <a:pt x="3215550" y="53949"/>
                </a:lnTo>
                <a:lnTo>
                  <a:pt x="3216318" y="54717"/>
                </a:lnTo>
                <a:lnTo>
                  <a:pt x="3217128" y="53422"/>
                </a:lnTo>
                <a:cubicBezTo>
                  <a:pt x="3255815" y="17807"/>
                  <a:pt x="3304917" y="0"/>
                  <a:pt x="3353276" y="0"/>
                </a:cubicBez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69B1AF-F6F1-4A87-9255-0904F1FB7F71}"/>
              </a:ext>
            </a:extLst>
          </p:cNvPr>
          <p:cNvCxnSpPr/>
          <p:nvPr userDrawn="1"/>
        </p:nvCxnSpPr>
        <p:spPr>
          <a:xfrm flipH="1">
            <a:off x="7918058" y="-3938"/>
            <a:ext cx="3072898" cy="307289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966618-9061-47F5-BCC8-059835F090BE}"/>
              </a:ext>
            </a:extLst>
          </p:cNvPr>
          <p:cNvCxnSpPr>
            <a:cxnSpLocks/>
          </p:cNvCxnSpPr>
          <p:nvPr userDrawn="1"/>
        </p:nvCxnSpPr>
        <p:spPr>
          <a:xfrm flipH="1">
            <a:off x="-17628" y="3029744"/>
            <a:ext cx="1737388" cy="17373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1553" y="3174421"/>
            <a:ext cx="5358844" cy="2502827"/>
          </a:xfrm>
        </p:spPr>
        <p:txBody>
          <a:bodyPr lIns="0" rIns="0" anchor="b">
            <a:noAutofit/>
          </a:bodyPr>
          <a:lstStyle>
            <a:lvl1pPr algn="l">
              <a:lnSpc>
                <a:spcPct val="80000"/>
              </a:lnSpc>
              <a:defRPr lang="en-US" sz="6600" b="1" kern="12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1552" y="5682374"/>
            <a:ext cx="5358844" cy="554938"/>
          </a:xfrm>
        </p:spPr>
        <p:txBody>
          <a:bodyPr lIns="0" rIns="0">
            <a:normAutofit/>
          </a:bodyPr>
          <a:lstStyle>
            <a:lvl1pPr marL="0" indent="0" algn="l">
              <a:buNone/>
              <a:defRPr lang="en-US" sz="2400" kern="12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-righ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07738A3-970C-4068-BDC3-66BFA764C3EA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04CD50C-6BC6-42E1-AC65-BA6F7D53B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7538" y="638629"/>
            <a:ext cx="4983162" cy="228631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A464045-3D7F-412D-BDAC-2BAC67DAF352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045FC956-0407-4BD5-80E9-3ACF26CCDB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96100" y="992223"/>
            <a:ext cx="2975420" cy="2562667"/>
          </a:xfrm>
          <a:custGeom>
            <a:avLst/>
            <a:gdLst>
              <a:gd name="connsiteX0" fmla="*/ 0 w 2975420"/>
              <a:gd name="connsiteY0" fmla="*/ 0 h 2562667"/>
              <a:gd name="connsiteX1" fmla="*/ 2975420 w 2975420"/>
              <a:gd name="connsiteY1" fmla="*/ 0 h 2562667"/>
              <a:gd name="connsiteX2" fmla="*/ 2975420 w 2975420"/>
              <a:gd name="connsiteY2" fmla="*/ 2562667 h 2562667"/>
              <a:gd name="connsiteX3" fmla="*/ 0 w 2975420"/>
              <a:gd name="connsiteY3" fmla="*/ 2562667 h 256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5420" h="2562667">
                <a:moveTo>
                  <a:pt x="0" y="0"/>
                </a:moveTo>
                <a:lnTo>
                  <a:pt x="2975420" y="0"/>
                </a:lnTo>
                <a:lnTo>
                  <a:pt x="2975420" y="2562667"/>
                </a:lnTo>
                <a:lnTo>
                  <a:pt x="0" y="25626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2400"/>
            </a:lvl1pPr>
          </a:lstStyle>
          <a:p>
            <a:endParaRPr lang="en-IN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43FEC80B-FB98-4363-AA5A-150371C3A5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86878" y="3943003"/>
            <a:ext cx="4103296" cy="1912851"/>
          </a:xfrm>
          <a:custGeom>
            <a:avLst/>
            <a:gdLst>
              <a:gd name="connsiteX0" fmla="*/ 0 w 4103296"/>
              <a:gd name="connsiteY0" fmla="*/ 0 h 1912851"/>
              <a:gd name="connsiteX1" fmla="*/ 4103296 w 4103296"/>
              <a:gd name="connsiteY1" fmla="*/ 0 h 1912851"/>
              <a:gd name="connsiteX2" fmla="*/ 4103296 w 4103296"/>
              <a:gd name="connsiteY2" fmla="*/ 1912851 h 1912851"/>
              <a:gd name="connsiteX3" fmla="*/ 0 w 4103296"/>
              <a:gd name="connsiteY3" fmla="*/ 1912851 h 1912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3296" h="1912851">
                <a:moveTo>
                  <a:pt x="0" y="0"/>
                </a:moveTo>
                <a:lnTo>
                  <a:pt x="4103296" y="0"/>
                </a:lnTo>
                <a:lnTo>
                  <a:pt x="4103296" y="1912851"/>
                </a:lnTo>
                <a:lnTo>
                  <a:pt x="0" y="19128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24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590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01451AF-AAB8-4200-9AA1-70DF9E952F11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7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D52EE2A-D916-4AED-B325-45EC43B25400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0072922-33C4-4B41-B07E-A2C165941FC0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6F62FE-A218-4FF4-BF4B-A352B043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 lIns="0" rIns="0"/>
          <a:lstStyle>
            <a:lvl1pPr>
              <a:defRPr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1EF826-198D-4368-A76F-9E1DBEF4FFBE}"/>
              </a:ext>
            </a:extLst>
          </p:cNvPr>
          <p:cNvSpPr/>
          <p:nvPr userDrawn="1"/>
        </p:nvSpPr>
        <p:spPr>
          <a:xfrm>
            <a:off x="0" y="267419"/>
            <a:ext cx="333772" cy="7332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FC7F0-CE29-402B-AD65-76FC39572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70941"/>
            <a:ext cx="10969625" cy="412651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5" y="1122363"/>
            <a:ext cx="9141619" cy="2387600"/>
          </a:xfrm>
        </p:spPr>
        <p:txBody>
          <a:bodyPr anchor="b"/>
          <a:lstStyle>
            <a:lvl1pPr algn="ctr">
              <a:defRPr sz="599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5" y="3602038"/>
            <a:ext cx="9141619" cy="1655762"/>
          </a:xfrm>
        </p:spPr>
        <p:txBody>
          <a:bodyPr/>
          <a:lstStyle>
            <a:lvl1pPr marL="0" indent="0" algn="ctr">
              <a:buNone/>
              <a:defRPr sz="2397"/>
            </a:lvl1pPr>
            <a:lvl2pPr marL="456789" indent="0" algn="ctr">
              <a:buNone/>
              <a:defRPr sz="1997"/>
            </a:lvl2pPr>
            <a:lvl3pPr marL="913578" indent="0" algn="ctr">
              <a:buNone/>
              <a:defRPr sz="1797"/>
            </a:lvl3pPr>
            <a:lvl4pPr marL="1370367" indent="0" algn="ctr">
              <a:buNone/>
              <a:defRPr sz="1600"/>
            </a:lvl4pPr>
            <a:lvl5pPr marL="1827155" indent="0" algn="ctr">
              <a:buNone/>
              <a:defRPr sz="1600"/>
            </a:lvl5pPr>
            <a:lvl6pPr marL="2283943" indent="0" algn="ctr">
              <a:buNone/>
              <a:defRPr sz="1600"/>
            </a:lvl6pPr>
            <a:lvl7pPr marL="2740732" indent="0" algn="ctr">
              <a:buNone/>
              <a:defRPr sz="1600"/>
            </a:lvl7pPr>
            <a:lvl8pPr marL="3197520" indent="0" algn="ctr">
              <a:buNone/>
              <a:defRPr sz="1600"/>
            </a:lvl8pPr>
            <a:lvl9pPr marL="36543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000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449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43"/>
            <a:ext cx="10512862" cy="2852737"/>
          </a:xfrm>
        </p:spPr>
        <p:txBody>
          <a:bodyPr anchor="b"/>
          <a:lstStyle>
            <a:lvl1pPr>
              <a:defRPr sz="599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8"/>
            <a:ext cx="10512862" cy="1500187"/>
          </a:xfrm>
        </p:spPr>
        <p:txBody>
          <a:bodyPr/>
          <a:lstStyle>
            <a:lvl1pPr marL="0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1pPr>
            <a:lvl2pPr marL="456789" indent="0">
              <a:buNone/>
              <a:defRPr sz="1997">
                <a:solidFill>
                  <a:schemeClr val="tx1">
                    <a:tint val="75000"/>
                  </a:schemeClr>
                </a:solidFill>
              </a:defRPr>
            </a:lvl2pPr>
            <a:lvl3pPr marL="913578" indent="0">
              <a:buNone/>
              <a:defRPr sz="1797">
                <a:solidFill>
                  <a:schemeClr val="tx1">
                    <a:tint val="75000"/>
                  </a:schemeClr>
                </a:solidFill>
              </a:defRPr>
            </a:lvl3pPr>
            <a:lvl4pPr marL="13703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1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3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07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75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969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4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986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9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2" y="1681163"/>
            <a:ext cx="5156444" cy="823912"/>
          </a:xfrm>
        </p:spPr>
        <p:txBody>
          <a:bodyPr anchor="b"/>
          <a:lstStyle>
            <a:lvl1pPr marL="0" indent="0">
              <a:buNone/>
              <a:defRPr sz="2397" b="1"/>
            </a:lvl1pPr>
            <a:lvl2pPr marL="456789" indent="0">
              <a:buNone/>
              <a:defRPr sz="1997" b="1"/>
            </a:lvl2pPr>
            <a:lvl3pPr marL="913578" indent="0">
              <a:buNone/>
              <a:defRPr sz="1797" b="1"/>
            </a:lvl3pPr>
            <a:lvl4pPr marL="1370367" indent="0">
              <a:buNone/>
              <a:defRPr sz="1600" b="1"/>
            </a:lvl4pPr>
            <a:lvl5pPr marL="1827155" indent="0">
              <a:buNone/>
              <a:defRPr sz="1600" b="1"/>
            </a:lvl5pPr>
            <a:lvl6pPr marL="2283943" indent="0">
              <a:buNone/>
              <a:defRPr sz="1600" b="1"/>
            </a:lvl6pPr>
            <a:lvl7pPr marL="2740732" indent="0">
              <a:buNone/>
              <a:defRPr sz="1600" b="1"/>
            </a:lvl7pPr>
            <a:lvl8pPr marL="3197520" indent="0">
              <a:buNone/>
              <a:defRPr sz="1600" b="1"/>
            </a:lvl8pPr>
            <a:lvl9pPr marL="36543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2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7" b="1"/>
            </a:lvl1pPr>
            <a:lvl2pPr marL="456789" indent="0">
              <a:buNone/>
              <a:defRPr sz="1997" b="1"/>
            </a:lvl2pPr>
            <a:lvl3pPr marL="913578" indent="0">
              <a:buNone/>
              <a:defRPr sz="1797" b="1"/>
            </a:lvl3pPr>
            <a:lvl4pPr marL="1370367" indent="0">
              <a:buNone/>
              <a:defRPr sz="1600" b="1"/>
            </a:lvl4pPr>
            <a:lvl5pPr marL="1827155" indent="0">
              <a:buNone/>
              <a:defRPr sz="1600" b="1"/>
            </a:lvl5pPr>
            <a:lvl6pPr marL="2283943" indent="0">
              <a:buNone/>
              <a:defRPr sz="1600" b="1"/>
            </a:lvl6pPr>
            <a:lvl7pPr marL="2740732" indent="0">
              <a:buNone/>
              <a:defRPr sz="1600" b="1"/>
            </a:lvl7pPr>
            <a:lvl8pPr marL="3197520" indent="0">
              <a:buNone/>
              <a:defRPr sz="1600" b="1"/>
            </a:lvl8pPr>
            <a:lvl9pPr marL="36543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565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260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0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0072922-33C4-4B41-B07E-A2C165941FC0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176D7C-AD54-4A86-A2B2-57A15452FE9A}"/>
              </a:ext>
            </a:extLst>
          </p:cNvPr>
          <p:cNvSpPr/>
          <p:nvPr userDrawn="1"/>
        </p:nvSpPr>
        <p:spPr>
          <a:xfrm>
            <a:off x="0" y="3573016"/>
            <a:ext cx="12188825" cy="32849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6F62FE-A218-4FF4-BF4B-A352B043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735871"/>
            <a:ext cx="10969943" cy="711081"/>
          </a:xfrm>
        </p:spPr>
        <p:txBody>
          <a:bodyPr lIns="0" rIns="0"/>
          <a:lstStyle>
            <a:lvl1pPr algn="ctr">
              <a:defRPr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FC7F0-CE29-402B-AD65-76FC39572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432173"/>
            <a:ext cx="10969625" cy="412651"/>
          </a:xfrm>
        </p:spPr>
        <p:txBody>
          <a:bodyPr lIns="0" rIns="0"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5061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2" y="457200"/>
            <a:ext cx="3931213" cy="1600200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30"/>
            <a:ext cx="6170593" cy="4873625"/>
          </a:xfr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7"/>
            </a:lvl3pPr>
            <a:lvl4pPr>
              <a:defRPr sz="1997"/>
            </a:lvl4pPr>
            <a:lvl5pPr>
              <a:defRPr sz="1997"/>
            </a:lvl5pPr>
            <a:lvl6pPr>
              <a:defRPr sz="1997"/>
            </a:lvl6pPr>
            <a:lvl7pPr>
              <a:defRPr sz="1997"/>
            </a:lvl7pPr>
            <a:lvl8pPr>
              <a:defRPr sz="1997"/>
            </a:lvl8pPr>
            <a:lvl9pPr>
              <a:defRPr sz="19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2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789" indent="0">
              <a:buNone/>
              <a:defRPr sz="1400"/>
            </a:lvl2pPr>
            <a:lvl3pPr marL="913578" indent="0">
              <a:buNone/>
              <a:defRPr sz="1200"/>
            </a:lvl3pPr>
            <a:lvl4pPr marL="1370367" indent="0">
              <a:buNone/>
              <a:defRPr sz="1000"/>
            </a:lvl4pPr>
            <a:lvl5pPr marL="1827155" indent="0">
              <a:buNone/>
              <a:defRPr sz="1000"/>
            </a:lvl5pPr>
            <a:lvl6pPr marL="2283943" indent="0">
              <a:buNone/>
              <a:defRPr sz="1000"/>
            </a:lvl6pPr>
            <a:lvl7pPr marL="2740732" indent="0">
              <a:buNone/>
              <a:defRPr sz="1000"/>
            </a:lvl7pPr>
            <a:lvl8pPr marL="3197520" indent="0">
              <a:buNone/>
              <a:defRPr sz="1000"/>
            </a:lvl8pPr>
            <a:lvl9pPr marL="36543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392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2" y="457200"/>
            <a:ext cx="3931213" cy="1600200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30"/>
            <a:ext cx="6170593" cy="4873625"/>
          </a:xfrm>
        </p:spPr>
        <p:txBody>
          <a:bodyPr/>
          <a:lstStyle>
            <a:lvl1pPr marL="0" indent="0">
              <a:buNone/>
              <a:defRPr sz="3197"/>
            </a:lvl1pPr>
            <a:lvl2pPr marL="456789" indent="0">
              <a:buNone/>
              <a:defRPr sz="2797"/>
            </a:lvl2pPr>
            <a:lvl3pPr marL="913578" indent="0">
              <a:buNone/>
              <a:defRPr sz="2397"/>
            </a:lvl3pPr>
            <a:lvl4pPr marL="1370367" indent="0">
              <a:buNone/>
              <a:defRPr sz="1997"/>
            </a:lvl4pPr>
            <a:lvl5pPr marL="1827155" indent="0">
              <a:buNone/>
              <a:defRPr sz="1997"/>
            </a:lvl5pPr>
            <a:lvl6pPr marL="2283943" indent="0">
              <a:buNone/>
              <a:defRPr sz="1997"/>
            </a:lvl6pPr>
            <a:lvl7pPr marL="2740732" indent="0">
              <a:buNone/>
              <a:defRPr sz="1997"/>
            </a:lvl7pPr>
            <a:lvl8pPr marL="3197520" indent="0">
              <a:buNone/>
              <a:defRPr sz="1997"/>
            </a:lvl8pPr>
            <a:lvl9pPr marL="3654309" indent="0">
              <a:buNone/>
              <a:defRPr sz="199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2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789" indent="0">
              <a:buNone/>
              <a:defRPr sz="1400"/>
            </a:lvl2pPr>
            <a:lvl3pPr marL="913578" indent="0">
              <a:buNone/>
              <a:defRPr sz="1200"/>
            </a:lvl3pPr>
            <a:lvl4pPr marL="1370367" indent="0">
              <a:buNone/>
              <a:defRPr sz="1000"/>
            </a:lvl4pPr>
            <a:lvl5pPr marL="1827155" indent="0">
              <a:buNone/>
              <a:defRPr sz="1000"/>
            </a:lvl5pPr>
            <a:lvl6pPr marL="2283943" indent="0">
              <a:buNone/>
              <a:defRPr sz="1000"/>
            </a:lvl6pPr>
            <a:lvl7pPr marL="2740732" indent="0">
              <a:buNone/>
              <a:defRPr sz="1000"/>
            </a:lvl7pPr>
            <a:lvl8pPr marL="3197520" indent="0">
              <a:buNone/>
              <a:defRPr sz="1000"/>
            </a:lvl8pPr>
            <a:lvl9pPr marL="36543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071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571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938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9"/>
            <a:ext cx="5930678" cy="711081"/>
          </a:xfrm>
        </p:spPr>
        <p:txBody>
          <a:bodyPr>
            <a:normAutofit/>
          </a:bodyPr>
          <a:lstStyle>
            <a:lvl1pPr algn="ctr">
              <a:defRPr sz="3597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0072922-33C4-4B41-B07E-A2C165941FC0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5C63D-C7C9-4425-B5F5-CDC2151D9BE1}"/>
              </a:ext>
            </a:extLst>
          </p:cNvPr>
          <p:cNvSpPr/>
          <p:nvPr userDrawn="1"/>
        </p:nvSpPr>
        <p:spPr>
          <a:xfrm>
            <a:off x="0" y="3573016"/>
            <a:ext cx="12188825" cy="32849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6F62FE-A218-4FF4-BF4B-A352B043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 lIns="0" rIns="0"/>
          <a:lstStyle>
            <a:lvl1pPr>
              <a:defRPr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1EF826-198D-4368-A76F-9E1DBEF4FFBE}"/>
              </a:ext>
            </a:extLst>
          </p:cNvPr>
          <p:cNvSpPr/>
          <p:nvPr userDrawn="1"/>
        </p:nvSpPr>
        <p:spPr>
          <a:xfrm>
            <a:off x="0" y="267419"/>
            <a:ext cx="333772" cy="7332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FC7F0-CE29-402B-AD65-76FC39572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70941"/>
            <a:ext cx="10969625" cy="412651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E1A2C-83B3-4044-A99E-E73695BA6D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0583" y="1700213"/>
            <a:ext cx="2498641" cy="172878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6B5483CB-2629-4B4B-B1D4-0AC4B7596B6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45003" y="1700213"/>
            <a:ext cx="2498641" cy="172878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1D0B764-F38F-4B40-9632-5241D6EB00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809422" y="1700213"/>
            <a:ext cx="2498641" cy="172878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02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d Pro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D19CCD7-AB85-4AD6-9151-9EE71B428A6C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6F62FE-A218-4FF4-BF4B-A352B043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 lIns="0" rIns="0"/>
          <a:lstStyle>
            <a:lvl1pPr>
              <a:defRPr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1EF826-198D-4368-A76F-9E1DBEF4FFBE}"/>
              </a:ext>
            </a:extLst>
          </p:cNvPr>
          <p:cNvSpPr/>
          <p:nvPr userDrawn="1"/>
        </p:nvSpPr>
        <p:spPr>
          <a:xfrm>
            <a:off x="0" y="267419"/>
            <a:ext cx="333772" cy="7332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FC7F0-CE29-402B-AD65-76FC39572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70941"/>
            <a:ext cx="10969625" cy="412651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57E366-AA36-4EA9-A94C-3FF4A02D967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598312" y="1701356"/>
            <a:ext cx="2483556" cy="18716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437DC947-2998-43CA-B59E-37442782D446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3428957" y="1701356"/>
            <a:ext cx="2484988" cy="18716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1900B230-BD75-4B1F-90C4-CE41EBE6D32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39891" y="1701356"/>
            <a:ext cx="2510788" cy="18716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6EA71213-0238-4B27-92EB-BD1C4F27B1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62114" y="1701356"/>
            <a:ext cx="2510788" cy="18716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806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403490C-C0DD-4983-B376-EA874F04B364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6F62FE-A218-4FF4-BF4B-A352B043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 lIns="0" rIns="0"/>
          <a:lstStyle>
            <a:lvl1pPr>
              <a:defRPr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1EF826-198D-4368-A76F-9E1DBEF4FFBE}"/>
              </a:ext>
            </a:extLst>
          </p:cNvPr>
          <p:cNvSpPr/>
          <p:nvPr userDrawn="1"/>
        </p:nvSpPr>
        <p:spPr>
          <a:xfrm>
            <a:off x="0" y="267419"/>
            <a:ext cx="333772" cy="7332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FC7F0-CE29-402B-AD65-76FC39572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70941"/>
            <a:ext cx="10969625" cy="412651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2FBF3A1-F236-4469-979F-4258324891A0}"/>
              </a:ext>
            </a:extLst>
          </p:cNvPr>
          <p:cNvSpPr/>
          <p:nvPr userDrawn="1"/>
        </p:nvSpPr>
        <p:spPr>
          <a:xfrm>
            <a:off x="5179911" y="1988840"/>
            <a:ext cx="1829002" cy="1829002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F5E000-422C-46F8-A195-B56047F387FB}"/>
              </a:ext>
            </a:extLst>
          </p:cNvPr>
          <p:cNvSpPr/>
          <p:nvPr userDrawn="1"/>
        </p:nvSpPr>
        <p:spPr>
          <a:xfrm>
            <a:off x="5179911" y="3991643"/>
            <a:ext cx="1829002" cy="1829002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B4ED220-3D5A-42B3-A950-15ECEBA58E8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51488" y="2290996"/>
            <a:ext cx="1223963" cy="122555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9FEA6652-3D1F-43EE-B32C-FB752362A0D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92847" y="2290996"/>
            <a:ext cx="1223963" cy="122555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23" name="Picture Placeholder 19">
            <a:extLst>
              <a:ext uri="{FF2B5EF4-FFF2-40B4-BE49-F238E27FC236}">
                <a16:creationId xmlns:a16="http://schemas.microsoft.com/office/drawing/2014/main" id="{4C7D7BA5-A821-45C6-A829-C61F00A8CC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51488" y="4306228"/>
            <a:ext cx="1223963" cy="122555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24" name="Picture Placeholder 19">
            <a:extLst>
              <a:ext uri="{FF2B5EF4-FFF2-40B4-BE49-F238E27FC236}">
                <a16:creationId xmlns:a16="http://schemas.microsoft.com/office/drawing/2014/main" id="{B4FF7CDE-8CFB-4605-8C59-25CCE0EA6D8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92847" y="4306228"/>
            <a:ext cx="1223963" cy="122555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72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448AEA-8FD6-461E-AC3D-1FD529D4B582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0AD1238-EC5A-403E-B5C2-D1E0B7D52754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5086350" y="551082"/>
            <a:ext cx="6499225" cy="605452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2CA630E1-973F-4371-95DA-3F964B9B52B4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5086350" y="1100699"/>
            <a:ext cx="6499225" cy="515421"/>
          </a:xfrm>
        </p:spPr>
        <p:txBody>
          <a:bodyPr lIns="0" rIns="0">
            <a:noAutofit/>
          </a:bodyPr>
          <a:lstStyle>
            <a:lvl1pPr marL="0" indent="0">
              <a:buFontTx/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9F20B0CB-EAF3-49FB-A486-CE4A0226D7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86300" y="3573016"/>
            <a:ext cx="2134783" cy="1872206"/>
          </a:xfrm>
          <a:custGeom>
            <a:avLst/>
            <a:gdLst>
              <a:gd name="connsiteX0" fmla="*/ 0 w 2134783"/>
              <a:gd name="connsiteY0" fmla="*/ 0 h 1872206"/>
              <a:gd name="connsiteX1" fmla="*/ 2134783 w 2134783"/>
              <a:gd name="connsiteY1" fmla="*/ 0 h 1872206"/>
              <a:gd name="connsiteX2" fmla="*/ 2134783 w 2134783"/>
              <a:gd name="connsiteY2" fmla="*/ 1872206 h 1872206"/>
              <a:gd name="connsiteX3" fmla="*/ 0 w 2134783"/>
              <a:gd name="connsiteY3" fmla="*/ 1872206 h 1872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783" h="1872206">
                <a:moveTo>
                  <a:pt x="0" y="0"/>
                </a:moveTo>
                <a:lnTo>
                  <a:pt x="2134783" y="0"/>
                </a:lnTo>
                <a:lnTo>
                  <a:pt x="2134783" y="1872206"/>
                </a:lnTo>
                <a:lnTo>
                  <a:pt x="0" y="187220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66DBDB99-159D-4BCC-922C-8731F776C7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268766" y="3573016"/>
            <a:ext cx="2134783" cy="1872206"/>
          </a:xfrm>
          <a:custGeom>
            <a:avLst/>
            <a:gdLst>
              <a:gd name="connsiteX0" fmla="*/ 0 w 2134783"/>
              <a:gd name="connsiteY0" fmla="*/ 0 h 1872206"/>
              <a:gd name="connsiteX1" fmla="*/ 2134783 w 2134783"/>
              <a:gd name="connsiteY1" fmla="*/ 0 h 1872206"/>
              <a:gd name="connsiteX2" fmla="*/ 2134783 w 2134783"/>
              <a:gd name="connsiteY2" fmla="*/ 1872206 h 1872206"/>
              <a:gd name="connsiteX3" fmla="*/ 0 w 2134783"/>
              <a:gd name="connsiteY3" fmla="*/ 1872206 h 1872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783" h="1872206">
                <a:moveTo>
                  <a:pt x="0" y="0"/>
                </a:moveTo>
                <a:lnTo>
                  <a:pt x="2134783" y="0"/>
                </a:lnTo>
                <a:lnTo>
                  <a:pt x="2134783" y="1872206"/>
                </a:lnTo>
                <a:lnTo>
                  <a:pt x="0" y="187220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CFA485B-3C79-4711-AEFD-6EA48A1BA97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51232" y="3573016"/>
            <a:ext cx="2134783" cy="1872206"/>
          </a:xfrm>
          <a:custGeom>
            <a:avLst/>
            <a:gdLst>
              <a:gd name="connsiteX0" fmla="*/ 0 w 2134783"/>
              <a:gd name="connsiteY0" fmla="*/ 0 h 1872206"/>
              <a:gd name="connsiteX1" fmla="*/ 2134783 w 2134783"/>
              <a:gd name="connsiteY1" fmla="*/ 0 h 1872206"/>
              <a:gd name="connsiteX2" fmla="*/ 2134783 w 2134783"/>
              <a:gd name="connsiteY2" fmla="*/ 1872206 h 1872206"/>
              <a:gd name="connsiteX3" fmla="*/ 0 w 2134783"/>
              <a:gd name="connsiteY3" fmla="*/ 1872206 h 1872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783" h="1872206">
                <a:moveTo>
                  <a:pt x="0" y="0"/>
                </a:moveTo>
                <a:lnTo>
                  <a:pt x="2134783" y="0"/>
                </a:lnTo>
                <a:lnTo>
                  <a:pt x="2134783" y="1872206"/>
                </a:lnTo>
                <a:lnTo>
                  <a:pt x="0" y="187220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80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23F811D-E035-477F-BC73-6FB5409854F4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C60448AE-CEA2-438A-AA77-6DBCFE448D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6350" y="551082"/>
            <a:ext cx="6499225" cy="605452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63FC0189-1D9B-40D1-90B6-3B3507B125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86350" y="1100699"/>
            <a:ext cx="6499225" cy="515421"/>
          </a:xfrm>
        </p:spPr>
        <p:txBody>
          <a:bodyPr lIns="0" rIns="0">
            <a:noAutofit/>
          </a:bodyPr>
          <a:lstStyle>
            <a:lvl1pPr marL="0" indent="0">
              <a:buFontTx/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77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900862-F812-4E34-9022-2FC6494B674A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115A7A-40DD-4601-B537-0614FDC2C2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71621" y="1926395"/>
            <a:ext cx="6500438" cy="330280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77983BE5-1983-4A7D-9A98-032E4E831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6350" y="551082"/>
            <a:ext cx="6499225" cy="605452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56D521F2-1007-44BB-B6CD-841ECCC0E9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86350" y="1100699"/>
            <a:ext cx="6499225" cy="515421"/>
          </a:xfrm>
        </p:spPr>
        <p:txBody>
          <a:bodyPr lIns="0" rIns="0">
            <a:noAutofit/>
          </a:bodyPr>
          <a:lstStyle>
            <a:lvl1pPr marL="0" indent="0">
              <a:buFontTx/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00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69" r:id="rId3"/>
    <p:sldLayoutId id="2147483670" r:id="rId4"/>
    <p:sldLayoutId id="2147483666" r:id="rId5"/>
    <p:sldLayoutId id="2147483662" r:id="rId6"/>
    <p:sldLayoutId id="2147483663" r:id="rId7"/>
    <p:sldLayoutId id="2147483664" r:id="rId8"/>
    <p:sldLayoutId id="2147483665" r:id="rId9"/>
    <p:sldLayoutId id="2147483655" r:id="rId10"/>
    <p:sldLayoutId id="2147483668" r:id="rId11"/>
    <p:sldLayoutId id="2147483667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6" r:id="rId18"/>
    <p:sldLayoutId id="2147483657" r:id="rId19"/>
    <p:sldLayoutId id="2147483658" r:id="rId20"/>
    <p:sldLayoutId id="2147483659" r:id="rId21"/>
    <p:sldLayoutId id="2147483660" r:id="rId2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9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5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A1E4E-529D-472D-9DDA-D6D7FB27E80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5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5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3578" rtl="0" eaLnBrk="1" latinLnBrk="0" hangingPunct="1">
        <a:lnSpc>
          <a:spcPct val="90000"/>
        </a:lnSpc>
        <a:spcBef>
          <a:spcPct val="0"/>
        </a:spcBef>
        <a:buNone/>
        <a:defRPr sz="43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393" indent="-228393" algn="l" defTabSz="9135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7" kern="1200">
          <a:solidFill>
            <a:schemeClr val="tx1"/>
          </a:solidFill>
          <a:latin typeface="+mn-lt"/>
          <a:ea typeface="+mn-ea"/>
          <a:cs typeface="+mn-cs"/>
        </a:defRPr>
      </a:lvl1pPr>
      <a:lvl2pPr marL="685182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141971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7" kern="1200">
          <a:solidFill>
            <a:schemeClr val="tx1"/>
          </a:solidFill>
          <a:latin typeface="+mn-lt"/>
          <a:ea typeface="+mn-ea"/>
          <a:cs typeface="+mn-cs"/>
        </a:defRPr>
      </a:lvl3pPr>
      <a:lvl4pPr marL="1598760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4pPr>
      <a:lvl5pPr marL="2055549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5pPr>
      <a:lvl6pPr marL="2512338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6pPr>
      <a:lvl7pPr marL="2969126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7pPr>
      <a:lvl8pPr marL="3425915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8pPr>
      <a:lvl9pPr marL="3882703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1pPr>
      <a:lvl2pPr marL="456789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2pPr>
      <a:lvl3pPr marL="913578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3pPr>
      <a:lvl4pPr marL="1370367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4pPr>
      <a:lvl5pPr marL="1827155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5pPr>
      <a:lvl6pPr marL="2283943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6pPr>
      <a:lvl7pPr marL="2740732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7pPr>
      <a:lvl8pPr marL="3197520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8pPr>
      <a:lvl9pPr marL="3654309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.pn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BC917CD1-585C-462F-832F-7FDFD44F4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96" y="548680"/>
            <a:ext cx="2097555" cy="39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itle 30">
            <a:extLst>
              <a:ext uri="{FF2B5EF4-FFF2-40B4-BE49-F238E27FC236}">
                <a16:creationId xmlns:a16="http://schemas.microsoft.com/office/drawing/2014/main" id="{A2370289-1017-40C1-BBC3-6AA03B3A5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0343" y="2967946"/>
            <a:ext cx="6871011" cy="2502827"/>
          </a:xfrm>
        </p:spPr>
        <p:txBody>
          <a:bodyPr/>
          <a:lstStyle/>
          <a:p>
            <a:r>
              <a:rPr lang="en-IN" sz="7200"/>
              <a:t>CREATIVITY</a:t>
            </a:r>
            <a:endParaRPr lang="en-IN" sz="7200" dirty="0"/>
          </a:p>
        </p:txBody>
      </p:sp>
      <p:sp>
        <p:nvSpPr>
          <p:cNvPr id="32" name="Subtitle 31">
            <a:extLst>
              <a:ext uri="{FF2B5EF4-FFF2-40B4-BE49-F238E27FC236}">
                <a16:creationId xmlns:a16="http://schemas.microsoft.com/office/drawing/2014/main" id="{D8944C84-7E0A-4CD2-8F10-44E98D068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0730" y="5434400"/>
            <a:ext cx="5358844" cy="554938"/>
          </a:xfrm>
        </p:spPr>
        <p:txBody>
          <a:bodyPr>
            <a:normAutofit/>
          </a:bodyPr>
          <a:lstStyle/>
          <a:p>
            <a:r>
              <a:rPr lang="en-IN" sz="2800" dirty="0"/>
              <a:t>PowerPoint Template</a:t>
            </a:r>
          </a:p>
        </p:txBody>
      </p:sp>
      <p:sp>
        <p:nvSpPr>
          <p:cNvPr id="5" name="Subtitle 31">
            <a:extLst>
              <a:ext uri="{FF2B5EF4-FFF2-40B4-BE49-F238E27FC236}">
                <a16:creationId xmlns:a16="http://schemas.microsoft.com/office/drawing/2014/main" id="{08D33C79-126E-41B3-AC84-BA08025A7B53}"/>
              </a:ext>
            </a:extLst>
          </p:cNvPr>
          <p:cNvSpPr txBox="1">
            <a:spLocks/>
          </p:cNvSpPr>
          <p:nvPr/>
        </p:nvSpPr>
        <p:spPr>
          <a:xfrm>
            <a:off x="5740730" y="5931819"/>
            <a:ext cx="5358844" cy="554938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/>
              <a:t>Author Name</a:t>
            </a:r>
            <a:endParaRPr lang="en-IN" sz="2000" dirty="0"/>
          </a:p>
        </p:txBody>
      </p:sp>
      <p:sp>
        <p:nvSpPr>
          <p:cNvPr id="6" name="Subtitle 31">
            <a:extLst>
              <a:ext uri="{FF2B5EF4-FFF2-40B4-BE49-F238E27FC236}">
                <a16:creationId xmlns:a16="http://schemas.microsoft.com/office/drawing/2014/main" id="{156B6A5C-53A1-428F-A9DB-CE06C439EAFB}"/>
              </a:ext>
            </a:extLst>
          </p:cNvPr>
          <p:cNvSpPr txBox="1">
            <a:spLocks/>
          </p:cNvSpPr>
          <p:nvPr/>
        </p:nvSpPr>
        <p:spPr>
          <a:xfrm>
            <a:off x="5662364" y="3861048"/>
            <a:ext cx="5077170" cy="554938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/>
              <a:t>BUSINESS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1093-5A01-4616-8620-82DE6525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</a:t>
            </a:r>
            <a:r>
              <a:rPr lang="en-IN" b="0" dirty="0"/>
              <a:t>We Are?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085F4-77AA-4BAF-A12B-7D7FC1A8A7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kern="0" dirty="0"/>
              <a:t>This is a sample text. Insert your desired text here.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C5FF61-2B62-4F8A-A12B-88746E90FC39}"/>
              </a:ext>
            </a:extLst>
          </p:cNvPr>
          <p:cNvSpPr txBox="1"/>
          <p:nvPr/>
        </p:nvSpPr>
        <p:spPr>
          <a:xfrm>
            <a:off x="595246" y="1855954"/>
            <a:ext cx="2779576" cy="277127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3200" kern="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64A0F4-D09C-4CA7-81BB-94CF266B0620}"/>
              </a:ext>
            </a:extLst>
          </p:cNvPr>
          <p:cNvSpPr txBox="1"/>
          <p:nvPr/>
        </p:nvSpPr>
        <p:spPr>
          <a:xfrm>
            <a:off x="3693379" y="3277080"/>
            <a:ext cx="2401738" cy="116102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934760-08B5-4339-B41F-FEB6A9760307}"/>
              </a:ext>
            </a:extLst>
          </p:cNvPr>
          <p:cNvSpPr txBox="1"/>
          <p:nvPr/>
        </p:nvSpPr>
        <p:spPr>
          <a:xfrm>
            <a:off x="6420677" y="3277080"/>
            <a:ext cx="2401738" cy="116102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39EC3B-A19F-46FE-8AEE-D1E7E436A560}"/>
              </a:ext>
            </a:extLst>
          </p:cNvPr>
          <p:cNvSpPr txBox="1"/>
          <p:nvPr/>
        </p:nvSpPr>
        <p:spPr>
          <a:xfrm>
            <a:off x="9155925" y="3277080"/>
            <a:ext cx="2401738" cy="116102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5E840D-2D18-4C20-87F3-D83AE71A2D16}"/>
              </a:ext>
            </a:extLst>
          </p:cNvPr>
          <p:cNvSpPr txBox="1"/>
          <p:nvPr/>
        </p:nvSpPr>
        <p:spPr>
          <a:xfrm>
            <a:off x="3693379" y="2810477"/>
            <a:ext cx="2401738" cy="41248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Placeholder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DD2536-EAFE-4814-A83A-019C58396DF7}"/>
              </a:ext>
            </a:extLst>
          </p:cNvPr>
          <p:cNvSpPr txBox="1"/>
          <p:nvPr/>
        </p:nvSpPr>
        <p:spPr>
          <a:xfrm>
            <a:off x="6421115" y="2810477"/>
            <a:ext cx="2401738" cy="41248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Placeholder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2BDDC2-DFF1-4F92-8F7E-5BAA5348421C}"/>
              </a:ext>
            </a:extLst>
          </p:cNvPr>
          <p:cNvSpPr txBox="1"/>
          <p:nvPr/>
        </p:nvSpPr>
        <p:spPr>
          <a:xfrm>
            <a:off x="9155437" y="2810477"/>
            <a:ext cx="2401738" cy="41248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Placeholder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3FBA227-EC55-4EF4-9250-2AFC54DF7D4C}"/>
              </a:ext>
            </a:extLst>
          </p:cNvPr>
          <p:cNvSpPr txBox="1"/>
          <p:nvPr/>
        </p:nvSpPr>
        <p:spPr>
          <a:xfrm>
            <a:off x="603949" y="5719088"/>
            <a:ext cx="10953220" cy="61933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This is a sample text. Insert your desired text here. This is a sample text. This is a sample text. Insert your desired text here. </a:t>
            </a:r>
          </a:p>
        </p:txBody>
      </p:sp>
      <p:sp>
        <p:nvSpPr>
          <p:cNvPr id="12" name="Freeform 32">
            <a:extLst>
              <a:ext uri="{FF2B5EF4-FFF2-40B4-BE49-F238E27FC236}">
                <a16:creationId xmlns:a16="http://schemas.microsoft.com/office/drawing/2014/main" id="{9B4DA973-3247-414F-8589-9032C76E349D}"/>
              </a:ext>
            </a:extLst>
          </p:cNvPr>
          <p:cNvSpPr>
            <a:spLocks noEditPoints="1"/>
          </p:cNvSpPr>
          <p:nvPr/>
        </p:nvSpPr>
        <p:spPr bwMode="auto">
          <a:xfrm>
            <a:off x="9155437" y="1848615"/>
            <a:ext cx="636390" cy="636817"/>
          </a:xfrm>
          <a:custGeom>
            <a:avLst/>
            <a:gdLst>
              <a:gd name="T0" fmla="*/ 5311 w 5999"/>
              <a:gd name="T1" fmla="*/ 929 h 6003"/>
              <a:gd name="T2" fmla="*/ 2400 w 5999"/>
              <a:gd name="T3" fmla="*/ 3822 h 6003"/>
              <a:gd name="T4" fmla="*/ 3354 w 5999"/>
              <a:gd name="T5" fmla="*/ 5448 h 6003"/>
              <a:gd name="T6" fmla="*/ 5311 w 5999"/>
              <a:gd name="T7" fmla="*/ 929 h 6003"/>
              <a:gd name="T8" fmla="*/ 5047 w 5999"/>
              <a:gd name="T9" fmla="*/ 702 h 6003"/>
              <a:gd name="T10" fmla="*/ 557 w 5999"/>
              <a:gd name="T11" fmla="*/ 2672 h 6003"/>
              <a:gd name="T12" fmla="*/ 2154 w 5999"/>
              <a:gd name="T13" fmla="*/ 3579 h 6003"/>
              <a:gd name="T14" fmla="*/ 5047 w 5999"/>
              <a:gd name="T15" fmla="*/ 702 h 6003"/>
              <a:gd name="T16" fmla="*/ 5824 w 5999"/>
              <a:gd name="T17" fmla="*/ 0 h 6003"/>
              <a:gd name="T18" fmla="*/ 5857 w 5999"/>
              <a:gd name="T19" fmla="*/ 1 h 6003"/>
              <a:gd name="T20" fmla="*/ 5890 w 5999"/>
              <a:gd name="T21" fmla="*/ 12 h 6003"/>
              <a:gd name="T22" fmla="*/ 5921 w 5999"/>
              <a:gd name="T23" fmla="*/ 27 h 6003"/>
              <a:gd name="T24" fmla="*/ 5948 w 5999"/>
              <a:gd name="T25" fmla="*/ 49 h 6003"/>
              <a:gd name="T26" fmla="*/ 5970 w 5999"/>
              <a:gd name="T27" fmla="*/ 76 h 6003"/>
              <a:gd name="T28" fmla="*/ 5986 w 5999"/>
              <a:gd name="T29" fmla="*/ 108 h 6003"/>
              <a:gd name="T30" fmla="*/ 5996 w 5999"/>
              <a:gd name="T31" fmla="*/ 139 h 6003"/>
              <a:gd name="T32" fmla="*/ 5999 w 5999"/>
              <a:gd name="T33" fmla="*/ 173 h 6003"/>
              <a:gd name="T34" fmla="*/ 5996 w 5999"/>
              <a:gd name="T35" fmla="*/ 206 h 6003"/>
              <a:gd name="T36" fmla="*/ 5985 w 5999"/>
              <a:gd name="T37" fmla="*/ 241 h 6003"/>
              <a:gd name="T38" fmla="*/ 3535 w 5999"/>
              <a:gd name="T39" fmla="*/ 5898 h 6003"/>
              <a:gd name="T40" fmla="*/ 3515 w 5999"/>
              <a:gd name="T41" fmla="*/ 5933 h 6003"/>
              <a:gd name="T42" fmla="*/ 3489 w 5999"/>
              <a:gd name="T43" fmla="*/ 5961 h 6003"/>
              <a:gd name="T44" fmla="*/ 3460 w 5999"/>
              <a:gd name="T45" fmla="*/ 5983 h 6003"/>
              <a:gd name="T46" fmla="*/ 3425 w 5999"/>
              <a:gd name="T47" fmla="*/ 5997 h 6003"/>
              <a:gd name="T48" fmla="*/ 3387 w 5999"/>
              <a:gd name="T49" fmla="*/ 6003 h 6003"/>
              <a:gd name="T50" fmla="*/ 3376 w 5999"/>
              <a:gd name="T51" fmla="*/ 6003 h 6003"/>
              <a:gd name="T52" fmla="*/ 3341 w 5999"/>
              <a:gd name="T53" fmla="*/ 5999 h 6003"/>
              <a:gd name="T54" fmla="*/ 3307 w 5999"/>
              <a:gd name="T55" fmla="*/ 5988 h 6003"/>
              <a:gd name="T56" fmla="*/ 3275 w 5999"/>
              <a:gd name="T57" fmla="*/ 5970 h 6003"/>
              <a:gd name="T58" fmla="*/ 3250 w 5999"/>
              <a:gd name="T59" fmla="*/ 5946 h 6003"/>
              <a:gd name="T60" fmla="*/ 3228 w 5999"/>
              <a:gd name="T61" fmla="*/ 5917 h 6003"/>
              <a:gd name="T62" fmla="*/ 2057 w 5999"/>
              <a:gd name="T63" fmla="*/ 3923 h 6003"/>
              <a:gd name="T64" fmla="*/ 86 w 5999"/>
              <a:gd name="T65" fmla="*/ 2804 h 6003"/>
              <a:gd name="T66" fmla="*/ 55 w 5999"/>
              <a:gd name="T67" fmla="*/ 2782 h 6003"/>
              <a:gd name="T68" fmla="*/ 29 w 5999"/>
              <a:gd name="T69" fmla="*/ 2752 h 6003"/>
              <a:gd name="T70" fmla="*/ 13 w 5999"/>
              <a:gd name="T71" fmla="*/ 2719 h 6003"/>
              <a:gd name="T72" fmla="*/ 2 w 5999"/>
              <a:gd name="T73" fmla="*/ 2683 h 6003"/>
              <a:gd name="T74" fmla="*/ 0 w 5999"/>
              <a:gd name="T75" fmla="*/ 2644 h 6003"/>
              <a:gd name="T76" fmla="*/ 5 w 5999"/>
              <a:gd name="T77" fmla="*/ 2606 h 6003"/>
              <a:gd name="T78" fmla="*/ 20 w 5999"/>
              <a:gd name="T79" fmla="*/ 2571 h 6003"/>
              <a:gd name="T80" fmla="*/ 42 w 5999"/>
              <a:gd name="T81" fmla="*/ 2540 h 6003"/>
              <a:gd name="T82" fmla="*/ 69 w 5999"/>
              <a:gd name="T83" fmla="*/ 2515 h 6003"/>
              <a:gd name="T84" fmla="*/ 102 w 5999"/>
              <a:gd name="T85" fmla="*/ 2495 h 6003"/>
              <a:gd name="T86" fmla="*/ 5756 w 5999"/>
              <a:gd name="T87" fmla="*/ 14 h 6003"/>
              <a:gd name="T88" fmla="*/ 5789 w 5999"/>
              <a:gd name="T89" fmla="*/ 3 h 6003"/>
              <a:gd name="T90" fmla="*/ 5824 w 5999"/>
              <a:gd name="T91" fmla="*/ 0 h 6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999" h="6003">
                <a:moveTo>
                  <a:pt x="5311" y="929"/>
                </a:moveTo>
                <a:lnTo>
                  <a:pt x="2400" y="3822"/>
                </a:lnTo>
                <a:lnTo>
                  <a:pt x="3354" y="5448"/>
                </a:lnTo>
                <a:lnTo>
                  <a:pt x="5311" y="929"/>
                </a:lnTo>
                <a:close/>
                <a:moveTo>
                  <a:pt x="5047" y="702"/>
                </a:moveTo>
                <a:lnTo>
                  <a:pt x="557" y="2672"/>
                </a:lnTo>
                <a:lnTo>
                  <a:pt x="2154" y="3579"/>
                </a:lnTo>
                <a:lnTo>
                  <a:pt x="5047" y="702"/>
                </a:lnTo>
                <a:close/>
                <a:moveTo>
                  <a:pt x="5824" y="0"/>
                </a:moveTo>
                <a:lnTo>
                  <a:pt x="5857" y="1"/>
                </a:lnTo>
                <a:lnTo>
                  <a:pt x="5890" y="12"/>
                </a:lnTo>
                <a:lnTo>
                  <a:pt x="5921" y="27"/>
                </a:lnTo>
                <a:lnTo>
                  <a:pt x="5948" y="49"/>
                </a:lnTo>
                <a:lnTo>
                  <a:pt x="5970" y="76"/>
                </a:lnTo>
                <a:lnTo>
                  <a:pt x="5986" y="108"/>
                </a:lnTo>
                <a:lnTo>
                  <a:pt x="5996" y="139"/>
                </a:lnTo>
                <a:lnTo>
                  <a:pt x="5999" y="173"/>
                </a:lnTo>
                <a:lnTo>
                  <a:pt x="5996" y="206"/>
                </a:lnTo>
                <a:lnTo>
                  <a:pt x="5985" y="241"/>
                </a:lnTo>
                <a:lnTo>
                  <a:pt x="3535" y="5898"/>
                </a:lnTo>
                <a:lnTo>
                  <a:pt x="3515" y="5933"/>
                </a:lnTo>
                <a:lnTo>
                  <a:pt x="3489" y="5961"/>
                </a:lnTo>
                <a:lnTo>
                  <a:pt x="3460" y="5983"/>
                </a:lnTo>
                <a:lnTo>
                  <a:pt x="3425" y="5997"/>
                </a:lnTo>
                <a:lnTo>
                  <a:pt x="3387" y="6003"/>
                </a:lnTo>
                <a:lnTo>
                  <a:pt x="3376" y="6003"/>
                </a:lnTo>
                <a:lnTo>
                  <a:pt x="3341" y="5999"/>
                </a:lnTo>
                <a:lnTo>
                  <a:pt x="3307" y="5988"/>
                </a:lnTo>
                <a:lnTo>
                  <a:pt x="3275" y="5970"/>
                </a:lnTo>
                <a:lnTo>
                  <a:pt x="3250" y="5946"/>
                </a:lnTo>
                <a:lnTo>
                  <a:pt x="3228" y="5917"/>
                </a:lnTo>
                <a:lnTo>
                  <a:pt x="2057" y="3923"/>
                </a:lnTo>
                <a:lnTo>
                  <a:pt x="86" y="2804"/>
                </a:lnTo>
                <a:lnTo>
                  <a:pt x="55" y="2782"/>
                </a:lnTo>
                <a:lnTo>
                  <a:pt x="29" y="2752"/>
                </a:lnTo>
                <a:lnTo>
                  <a:pt x="13" y="2719"/>
                </a:lnTo>
                <a:lnTo>
                  <a:pt x="2" y="2683"/>
                </a:lnTo>
                <a:lnTo>
                  <a:pt x="0" y="2644"/>
                </a:lnTo>
                <a:lnTo>
                  <a:pt x="5" y="2606"/>
                </a:lnTo>
                <a:lnTo>
                  <a:pt x="20" y="2571"/>
                </a:lnTo>
                <a:lnTo>
                  <a:pt x="42" y="2540"/>
                </a:lnTo>
                <a:lnTo>
                  <a:pt x="69" y="2515"/>
                </a:lnTo>
                <a:lnTo>
                  <a:pt x="102" y="2495"/>
                </a:lnTo>
                <a:lnTo>
                  <a:pt x="5756" y="14"/>
                </a:lnTo>
                <a:lnTo>
                  <a:pt x="5789" y="3"/>
                </a:lnTo>
                <a:lnTo>
                  <a:pt x="582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1"/>
              </a:solidFill>
            </a:endParaRPr>
          </a:p>
        </p:txBody>
      </p:sp>
      <p:sp>
        <p:nvSpPr>
          <p:cNvPr id="13" name="Freeform 87">
            <a:extLst>
              <a:ext uri="{FF2B5EF4-FFF2-40B4-BE49-F238E27FC236}">
                <a16:creationId xmlns:a16="http://schemas.microsoft.com/office/drawing/2014/main" id="{13071F3F-1B27-401D-BC1E-B49EA40A4050}"/>
              </a:ext>
            </a:extLst>
          </p:cNvPr>
          <p:cNvSpPr>
            <a:spLocks noEditPoints="1"/>
          </p:cNvSpPr>
          <p:nvPr/>
        </p:nvSpPr>
        <p:spPr bwMode="auto">
          <a:xfrm>
            <a:off x="3693379" y="1848615"/>
            <a:ext cx="714640" cy="715632"/>
          </a:xfrm>
          <a:custGeom>
            <a:avLst/>
            <a:gdLst>
              <a:gd name="T0" fmla="*/ 2016 w 5768"/>
              <a:gd name="T1" fmla="*/ 391 h 5776"/>
              <a:gd name="T2" fmla="*/ 1475 w 5768"/>
              <a:gd name="T3" fmla="*/ 588 h 5776"/>
              <a:gd name="T4" fmla="*/ 1016 w 5768"/>
              <a:gd name="T5" fmla="*/ 917 h 5776"/>
              <a:gd name="T6" fmla="*/ 658 w 5768"/>
              <a:gd name="T7" fmla="*/ 1354 h 5776"/>
              <a:gd name="T8" fmla="*/ 426 w 5768"/>
              <a:gd name="T9" fmla="*/ 1877 h 5776"/>
              <a:gd name="T10" fmla="*/ 344 w 5768"/>
              <a:gd name="T11" fmla="*/ 2462 h 5776"/>
              <a:gd name="T12" fmla="*/ 426 w 5768"/>
              <a:gd name="T13" fmla="*/ 3049 h 5776"/>
              <a:gd name="T14" fmla="*/ 658 w 5768"/>
              <a:gd name="T15" fmla="*/ 3572 h 5776"/>
              <a:gd name="T16" fmla="*/ 1016 w 5768"/>
              <a:gd name="T17" fmla="*/ 4010 h 5776"/>
              <a:gd name="T18" fmla="*/ 1475 w 5768"/>
              <a:gd name="T19" fmla="*/ 4338 h 5776"/>
              <a:gd name="T20" fmla="*/ 2016 w 5768"/>
              <a:gd name="T21" fmla="*/ 4535 h 5776"/>
              <a:gd name="T22" fmla="*/ 2611 w 5768"/>
              <a:gd name="T23" fmla="*/ 4575 h 5776"/>
              <a:gd name="T24" fmla="*/ 3181 w 5768"/>
              <a:gd name="T25" fmla="*/ 4454 h 5776"/>
              <a:gd name="T26" fmla="*/ 3684 w 5768"/>
              <a:gd name="T27" fmla="*/ 4189 h 5776"/>
              <a:gd name="T28" fmla="*/ 4097 w 5768"/>
              <a:gd name="T29" fmla="*/ 3802 h 5776"/>
              <a:gd name="T30" fmla="*/ 4393 w 5768"/>
              <a:gd name="T31" fmla="*/ 3319 h 5776"/>
              <a:gd name="T32" fmla="*/ 4553 w 5768"/>
              <a:gd name="T33" fmla="*/ 2761 h 5776"/>
              <a:gd name="T34" fmla="*/ 4553 w 5768"/>
              <a:gd name="T35" fmla="*/ 2164 h 5776"/>
              <a:gd name="T36" fmla="*/ 4393 w 5768"/>
              <a:gd name="T37" fmla="*/ 1607 h 5776"/>
              <a:gd name="T38" fmla="*/ 4097 w 5768"/>
              <a:gd name="T39" fmla="*/ 1124 h 5776"/>
              <a:gd name="T40" fmla="*/ 3684 w 5768"/>
              <a:gd name="T41" fmla="*/ 737 h 5776"/>
              <a:gd name="T42" fmla="*/ 3181 w 5768"/>
              <a:gd name="T43" fmla="*/ 472 h 5776"/>
              <a:gd name="T44" fmla="*/ 2611 w 5768"/>
              <a:gd name="T45" fmla="*/ 351 h 5776"/>
              <a:gd name="T46" fmla="*/ 2781 w 5768"/>
              <a:gd name="T47" fmla="*/ 21 h 5776"/>
              <a:gd name="T48" fmla="*/ 3381 w 5768"/>
              <a:gd name="T49" fmla="*/ 179 h 5776"/>
              <a:gd name="T50" fmla="*/ 3912 w 5768"/>
              <a:gd name="T51" fmla="*/ 476 h 5776"/>
              <a:gd name="T52" fmla="*/ 4353 w 5768"/>
              <a:gd name="T53" fmla="*/ 888 h 5776"/>
              <a:gd name="T54" fmla="*/ 4679 w 5768"/>
              <a:gd name="T55" fmla="*/ 1400 h 5776"/>
              <a:gd name="T56" fmla="*/ 4874 w 5768"/>
              <a:gd name="T57" fmla="*/ 1986 h 5776"/>
              <a:gd name="T58" fmla="*/ 4916 w 5768"/>
              <a:gd name="T59" fmla="*/ 2629 h 5776"/>
              <a:gd name="T60" fmla="*/ 4788 w 5768"/>
              <a:gd name="T61" fmla="*/ 3265 h 5776"/>
              <a:gd name="T62" fmla="*/ 4507 w 5768"/>
              <a:gd name="T63" fmla="*/ 3829 h 5776"/>
              <a:gd name="T64" fmla="*/ 5744 w 5768"/>
              <a:gd name="T65" fmla="*/ 5513 h 5776"/>
              <a:gd name="T66" fmla="*/ 5760 w 5768"/>
              <a:gd name="T67" fmla="*/ 5659 h 5776"/>
              <a:gd name="T68" fmla="*/ 5661 w 5768"/>
              <a:gd name="T69" fmla="*/ 5764 h 5776"/>
              <a:gd name="T70" fmla="*/ 5533 w 5768"/>
              <a:gd name="T71" fmla="*/ 5762 h 5776"/>
              <a:gd name="T72" fmla="*/ 3953 w 5768"/>
              <a:gd name="T73" fmla="*/ 4421 h 5776"/>
              <a:gd name="T74" fmla="*/ 3411 w 5768"/>
              <a:gd name="T75" fmla="*/ 4735 h 5776"/>
              <a:gd name="T76" fmla="*/ 2791 w 5768"/>
              <a:gd name="T77" fmla="*/ 4904 h 5776"/>
              <a:gd name="T78" fmla="*/ 2140 w 5768"/>
              <a:gd name="T79" fmla="*/ 4905 h 5776"/>
              <a:gd name="T80" fmla="*/ 1539 w 5768"/>
              <a:gd name="T81" fmla="*/ 4747 h 5776"/>
              <a:gd name="T82" fmla="*/ 1009 w 5768"/>
              <a:gd name="T83" fmla="*/ 4450 h 5776"/>
              <a:gd name="T84" fmla="*/ 568 w 5768"/>
              <a:gd name="T85" fmla="*/ 4036 h 5776"/>
              <a:gd name="T86" fmla="*/ 240 w 5768"/>
              <a:gd name="T87" fmla="*/ 3525 h 5776"/>
              <a:gd name="T88" fmla="*/ 46 w 5768"/>
              <a:gd name="T89" fmla="*/ 2938 h 5776"/>
              <a:gd name="T90" fmla="*/ 5 w 5768"/>
              <a:gd name="T91" fmla="*/ 2301 h 5776"/>
              <a:gd name="T92" fmla="*/ 125 w 5768"/>
              <a:gd name="T93" fmla="*/ 1686 h 5776"/>
              <a:gd name="T94" fmla="*/ 389 w 5768"/>
              <a:gd name="T95" fmla="*/ 1134 h 5776"/>
              <a:gd name="T96" fmla="*/ 775 w 5768"/>
              <a:gd name="T97" fmla="*/ 669 h 5776"/>
              <a:gd name="T98" fmla="*/ 1263 w 5768"/>
              <a:gd name="T99" fmla="*/ 311 h 5776"/>
              <a:gd name="T100" fmla="*/ 1832 w 5768"/>
              <a:gd name="T101" fmla="*/ 81 h 5776"/>
              <a:gd name="T102" fmla="*/ 2460 w 5768"/>
              <a:gd name="T103" fmla="*/ 0 h 5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768" h="5776">
                <a:moveTo>
                  <a:pt x="2460" y="346"/>
                </a:moveTo>
                <a:lnTo>
                  <a:pt x="2309" y="351"/>
                </a:lnTo>
                <a:lnTo>
                  <a:pt x="2160" y="367"/>
                </a:lnTo>
                <a:lnTo>
                  <a:pt x="2016" y="391"/>
                </a:lnTo>
                <a:lnTo>
                  <a:pt x="1874" y="428"/>
                </a:lnTo>
                <a:lnTo>
                  <a:pt x="1737" y="472"/>
                </a:lnTo>
                <a:lnTo>
                  <a:pt x="1604" y="527"/>
                </a:lnTo>
                <a:lnTo>
                  <a:pt x="1475" y="588"/>
                </a:lnTo>
                <a:lnTo>
                  <a:pt x="1353" y="658"/>
                </a:lnTo>
                <a:lnTo>
                  <a:pt x="1233" y="737"/>
                </a:lnTo>
                <a:lnTo>
                  <a:pt x="1121" y="823"/>
                </a:lnTo>
                <a:lnTo>
                  <a:pt x="1016" y="917"/>
                </a:lnTo>
                <a:lnTo>
                  <a:pt x="916" y="1017"/>
                </a:lnTo>
                <a:lnTo>
                  <a:pt x="823" y="1124"/>
                </a:lnTo>
                <a:lnTo>
                  <a:pt x="737" y="1236"/>
                </a:lnTo>
                <a:lnTo>
                  <a:pt x="658" y="1354"/>
                </a:lnTo>
                <a:lnTo>
                  <a:pt x="588" y="1477"/>
                </a:lnTo>
                <a:lnTo>
                  <a:pt x="525" y="1607"/>
                </a:lnTo>
                <a:lnTo>
                  <a:pt x="472" y="1739"/>
                </a:lnTo>
                <a:lnTo>
                  <a:pt x="426" y="1877"/>
                </a:lnTo>
                <a:lnTo>
                  <a:pt x="391" y="2018"/>
                </a:lnTo>
                <a:lnTo>
                  <a:pt x="365" y="2164"/>
                </a:lnTo>
                <a:lnTo>
                  <a:pt x="349" y="2311"/>
                </a:lnTo>
                <a:lnTo>
                  <a:pt x="344" y="2462"/>
                </a:lnTo>
                <a:lnTo>
                  <a:pt x="349" y="2613"/>
                </a:lnTo>
                <a:lnTo>
                  <a:pt x="365" y="2763"/>
                </a:lnTo>
                <a:lnTo>
                  <a:pt x="391" y="2907"/>
                </a:lnTo>
                <a:lnTo>
                  <a:pt x="426" y="3049"/>
                </a:lnTo>
                <a:lnTo>
                  <a:pt x="472" y="3186"/>
                </a:lnTo>
                <a:lnTo>
                  <a:pt x="525" y="3319"/>
                </a:lnTo>
                <a:lnTo>
                  <a:pt x="588" y="3447"/>
                </a:lnTo>
                <a:lnTo>
                  <a:pt x="658" y="3572"/>
                </a:lnTo>
                <a:lnTo>
                  <a:pt x="737" y="3690"/>
                </a:lnTo>
                <a:lnTo>
                  <a:pt x="823" y="3802"/>
                </a:lnTo>
                <a:lnTo>
                  <a:pt x="916" y="3909"/>
                </a:lnTo>
                <a:lnTo>
                  <a:pt x="1016" y="4010"/>
                </a:lnTo>
                <a:lnTo>
                  <a:pt x="1121" y="4103"/>
                </a:lnTo>
                <a:lnTo>
                  <a:pt x="1233" y="4189"/>
                </a:lnTo>
                <a:lnTo>
                  <a:pt x="1353" y="4268"/>
                </a:lnTo>
                <a:lnTo>
                  <a:pt x="1475" y="4338"/>
                </a:lnTo>
                <a:lnTo>
                  <a:pt x="1604" y="4399"/>
                </a:lnTo>
                <a:lnTo>
                  <a:pt x="1737" y="4454"/>
                </a:lnTo>
                <a:lnTo>
                  <a:pt x="1874" y="4500"/>
                </a:lnTo>
                <a:lnTo>
                  <a:pt x="2016" y="4535"/>
                </a:lnTo>
                <a:lnTo>
                  <a:pt x="2160" y="4559"/>
                </a:lnTo>
                <a:lnTo>
                  <a:pt x="2309" y="4575"/>
                </a:lnTo>
                <a:lnTo>
                  <a:pt x="2460" y="4580"/>
                </a:lnTo>
                <a:lnTo>
                  <a:pt x="2611" y="4575"/>
                </a:lnTo>
                <a:lnTo>
                  <a:pt x="2758" y="4559"/>
                </a:lnTo>
                <a:lnTo>
                  <a:pt x="2904" y="4535"/>
                </a:lnTo>
                <a:lnTo>
                  <a:pt x="3044" y="4500"/>
                </a:lnTo>
                <a:lnTo>
                  <a:pt x="3181" y="4454"/>
                </a:lnTo>
                <a:lnTo>
                  <a:pt x="3314" y="4399"/>
                </a:lnTo>
                <a:lnTo>
                  <a:pt x="3444" y="4338"/>
                </a:lnTo>
                <a:lnTo>
                  <a:pt x="3567" y="4266"/>
                </a:lnTo>
                <a:lnTo>
                  <a:pt x="3684" y="4189"/>
                </a:lnTo>
                <a:lnTo>
                  <a:pt x="3797" y="4103"/>
                </a:lnTo>
                <a:lnTo>
                  <a:pt x="3904" y="4010"/>
                </a:lnTo>
                <a:lnTo>
                  <a:pt x="4004" y="3909"/>
                </a:lnTo>
                <a:lnTo>
                  <a:pt x="4097" y="3802"/>
                </a:lnTo>
                <a:lnTo>
                  <a:pt x="4183" y="3690"/>
                </a:lnTo>
                <a:lnTo>
                  <a:pt x="4260" y="3570"/>
                </a:lnTo>
                <a:lnTo>
                  <a:pt x="4332" y="3447"/>
                </a:lnTo>
                <a:lnTo>
                  <a:pt x="4393" y="3319"/>
                </a:lnTo>
                <a:lnTo>
                  <a:pt x="4447" y="3186"/>
                </a:lnTo>
                <a:lnTo>
                  <a:pt x="4491" y="3049"/>
                </a:lnTo>
                <a:lnTo>
                  <a:pt x="4526" y="2907"/>
                </a:lnTo>
                <a:lnTo>
                  <a:pt x="4553" y="2761"/>
                </a:lnTo>
                <a:lnTo>
                  <a:pt x="4568" y="2613"/>
                </a:lnTo>
                <a:lnTo>
                  <a:pt x="4574" y="2462"/>
                </a:lnTo>
                <a:lnTo>
                  <a:pt x="4568" y="2311"/>
                </a:lnTo>
                <a:lnTo>
                  <a:pt x="4553" y="2164"/>
                </a:lnTo>
                <a:lnTo>
                  <a:pt x="4526" y="2018"/>
                </a:lnTo>
                <a:lnTo>
                  <a:pt x="4491" y="1877"/>
                </a:lnTo>
                <a:lnTo>
                  <a:pt x="4447" y="1740"/>
                </a:lnTo>
                <a:lnTo>
                  <a:pt x="4393" y="1607"/>
                </a:lnTo>
                <a:lnTo>
                  <a:pt x="4332" y="1479"/>
                </a:lnTo>
                <a:lnTo>
                  <a:pt x="4260" y="1354"/>
                </a:lnTo>
                <a:lnTo>
                  <a:pt x="4183" y="1236"/>
                </a:lnTo>
                <a:lnTo>
                  <a:pt x="4097" y="1124"/>
                </a:lnTo>
                <a:lnTo>
                  <a:pt x="4004" y="1017"/>
                </a:lnTo>
                <a:lnTo>
                  <a:pt x="3904" y="917"/>
                </a:lnTo>
                <a:lnTo>
                  <a:pt x="3797" y="823"/>
                </a:lnTo>
                <a:lnTo>
                  <a:pt x="3684" y="737"/>
                </a:lnTo>
                <a:lnTo>
                  <a:pt x="3567" y="660"/>
                </a:lnTo>
                <a:lnTo>
                  <a:pt x="3444" y="588"/>
                </a:lnTo>
                <a:lnTo>
                  <a:pt x="3314" y="527"/>
                </a:lnTo>
                <a:lnTo>
                  <a:pt x="3181" y="472"/>
                </a:lnTo>
                <a:lnTo>
                  <a:pt x="3044" y="428"/>
                </a:lnTo>
                <a:lnTo>
                  <a:pt x="2904" y="391"/>
                </a:lnTo>
                <a:lnTo>
                  <a:pt x="2758" y="367"/>
                </a:lnTo>
                <a:lnTo>
                  <a:pt x="2611" y="351"/>
                </a:lnTo>
                <a:lnTo>
                  <a:pt x="2460" y="346"/>
                </a:lnTo>
                <a:close/>
                <a:moveTo>
                  <a:pt x="2460" y="0"/>
                </a:moveTo>
                <a:lnTo>
                  <a:pt x="2621" y="5"/>
                </a:lnTo>
                <a:lnTo>
                  <a:pt x="2781" y="21"/>
                </a:lnTo>
                <a:lnTo>
                  <a:pt x="2937" y="45"/>
                </a:lnTo>
                <a:lnTo>
                  <a:pt x="3088" y="81"/>
                </a:lnTo>
                <a:lnTo>
                  <a:pt x="3237" y="124"/>
                </a:lnTo>
                <a:lnTo>
                  <a:pt x="3381" y="179"/>
                </a:lnTo>
                <a:lnTo>
                  <a:pt x="3521" y="240"/>
                </a:lnTo>
                <a:lnTo>
                  <a:pt x="3656" y="311"/>
                </a:lnTo>
                <a:lnTo>
                  <a:pt x="3788" y="390"/>
                </a:lnTo>
                <a:lnTo>
                  <a:pt x="3912" y="476"/>
                </a:lnTo>
                <a:lnTo>
                  <a:pt x="4032" y="569"/>
                </a:lnTo>
                <a:lnTo>
                  <a:pt x="4144" y="669"/>
                </a:lnTo>
                <a:lnTo>
                  <a:pt x="4251" y="776"/>
                </a:lnTo>
                <a:lnTo>
                  <a:pt x="4353" y="888"/>
                </a:lnTo>
                <a:lnTo>
                  <a:pt x="4446" y="1008"/>
                </a:lnTo>
                <a:lnTo>
                  <a:pt x="4532" y="1134"/>
                </a:lnTo>
                <a:lnTo>
                  <a:pt x="4609" y="1264"/>
                </a:lnTo>
                <a:lnTo>
                  <a:pt x="4679" y="1400"/>
                </a:lnTo>
                <a:lnTo>
                  <a:pt x="4742" y="1540"/>
                </a:lnTo>
                <a:lnTo>
                  <a:pt x="4795" y="1684"/>
                </a:lnTo>
                <a:lnTo>
                  <a:pt x="4839" y="1833"/>
                </a:lnTo>
                <a:lnTo>
                  <a:pt x="4874" y="1986"/>
                </a:lnTo>
                <a:lnTo>
                  <a:pt x="4900" y="2143"/>
                </a:lnTo>
                <a:lnTo>
                  <a:pt x="4916" y="2301"/>
                </a:lnTo>
                <a:lnTo>
                  <a:pt x="4921" y="2462"/>
                </a:lnTo>
                <a:lnTo>
                  <a:pt x="4916" y="2629"/>
                </a:lnTo>
                <a:lnTo>
                  <a:pt x="4898" y="2794"/>
                </a:lnTo>
                <a:lnTo>
                  <a:pt x="4872" y="2954"/>
                </a:lnTo>
                <a:lnTo>
                  <a:pt x="4833" y="3112"/>
                </a:lnTo>
                <a:lnTo>
                  <a:pt x="4788" y="3265"/>
                </a:lnTo>
                <a:lnTo>
                  <a:pt x="4730" y="3412"/>
                </a:lnTo>
                <a:lnTo>
                  <a:pt x="4665" y="3556"/>
                </a:lnTo>
                <a:lnTo>
                  <a:pt x="4590" y="3695"/>
                </a:lnTo>
                <a:lnTo>
                  <a:pt x="4507" y="3829"/>
                </a:lnTo>
                <a:lnTo>
                  <a:pt x="4416" y="3957"/>
                </a:lnTo>
                <a:lnTo>
                  <a:pt x="4318" y="4078"/>
                </a:lnTo>
                <a:lnTo>
                  <a:pt x="5719" y="5481"/>
                </a:lnTo>
                <a:lnTo>
                  <a:pt x="5744" y="5513"/>
                </a:lnTo>
                <a:lnTo>
                  <a:pt x="5760" y="5548"/>
                </a:lnTo>
                <a:lnTo>
                  <a:pt x="5768" y="5585"/>
                </a:lnTo>
                <a:lnTo>
                  <a:pt x="5768" y="5622"/>
                </a:lnTo>
                <a:lnTo>
                  <a:pt x="5760" y="5659"/>
                </a:lnTo>
                <a:lnTo>
                  <a:pt x="5744" y="5694"/>
                </a:lnTo>
                <a:lnTo>
                  <a:pt x="5719" y="5726"/>
                </a:lnTo>
                <a:lnTo>
                  <a:pt x="5691" y="5748"/>
                </a:lnTo>
                <a:lnTo>
                  <a:pt x="5661" y="5764"/>
                </a:lnTo>
                <a:lnTo>
                  <a:pt x="5630" y="5773"/>
                </a:lnTo>
                <a:lnTo>
                  <a:pt x="5598" y="5776"/>
                </a:lnTo>
                <a:lnTo>
                  <a:pt x="5565" y="5773"/>
                </a:lnTo>
                <a:lnTo>
                  <a:pt x="5533" y="5762"/>
                </a:lnTo>
                <a:lnTo>
                  <a:pt x="5504" y="5747"/>
                </a:lnTo>
                <a:lnTo>
                  <a:pt x="5476" y="5726"/>
                </a:lnTo>
                <a:lnTo>
                  <a:pt x="4074" y="4320"/>
                </a:lnTo>
                <a:lnTo>
                  <a:pt x="3953" y="4421"/>
                </a:lnTo>
                <a:lnTo>
                  <a:pt x="3825" y="4512"/>
                </a:lnTo>
                <a:lnTo>
                  <a:pt x="3691" y="4594"/>
                </a:lnTo>
                <a:lnTo>
                  <a:pt x="3553" y="4670"/>
                </a:lnTo>
                <a:lnTo>
                  <a:pt x="3411" y="4735"/>
                </a:lnTo>
                <a:lnTo>
                  <a:pt x="3261" y="4791"/>
                </a:lnTo>
                <a:lnTo>
                  <a:pt x="3109" y="4839"/>
                </a:lnTo>
                <a:lnTo>
                  <a:pt x="2951" y="4877"/>
                </a:lnTo>
                <a:lnTo>
                  <a:pt x="2791" y="4904"/>
                </a:lnTo>
                <a:lnTo>
                  <a:pt x="2626" y="4919"/>
                </a:lnTo>
                <a:lnTo>
                  <a:pt x="2460" y="4926"/>
                </a:lnTo>
                <a:lnTo>
                  <a:pt x="2298" y="4921"/>
                </a:lnTo>
                <a:lnTo>
                  <a:pt x="2140" y="4905"/>
                </a:lnTo>
                <a:lnTo>
                  <a:pt x="1984" y="4879"/>
                </a:lnTo>
                <a:lnTo>
                  <a:pt x="1832" y="4844"/>
                </a:lnTo>
                <a:lnTo>
                  <a:pt x="1684" y="4800"/>
                </a:lnTo>
                <a:lnTo>
                  <a:pt x="1539" y="4747"/>
                </a:lnTo>
                <a:lnTo>
                  <a:pt x="1398" y="4684"/>
                </a:lnTo>
                <a:lnTo>
                  <a:pt x="1263" y="4614"/>
                </a:lnTo>
                <a:lnTo>
                  <a:pt x="1133" y="4536"/>
                </a:lnTo>
                <a:lnTo>
                  <a:pt x="1009" y="4450"/>
                </a:lnTo>
                <a:lnTo>
                  <a:pt x="889" y="4356"/>
                </a:lnTo>
                <a:lnTo>
                  <a:pt x="775" y="4255"/>
                </a:lnTo>
                <a:lnTo>
                  <a:pt x="668" y="4148"/>
                </a:lnTo>
                <a:lnTo>
                  <a:pt x="568" y="4036"/>
                </a:lnTo>
                <a:lnTo>
                  <a:pt x="475" y="3916"/>
                </a:lnTo>
                <a:lnTo>
                  <a:pt x="389" y="3792"/>
                </a:lnTo>
                <a:lnTo>
                  <a:pt x="311" y="3660"/>
                </a:lnTo>
                <a:lnTo>
                  <a:pt x="240" y="3525"/>
                </a:lnTo>
                <a:lnTo>
                  <a:pt x="179" y="3384"/>
                </a:lnTo>
                <a:lnTo>
                  <a:pt x="126" y="3240"/>
                </a:lnTo>
                <a:lnTo>
                  <a:pt x="81" y="3091"/>
                </a:lnTo>
                <a:lnTo>
                  <a:pt x="46" y="2938"/>
                </a:lnTo>
                <a:lnTo>
                  <a:pt x="21" y="2784"/>
                </a:lnTo>
                <a:lnTo>
                  <a:pt x="5" y="2624"/>
                </a:lnTo>
                <a:lnTo>
                  <a:pt x="0" y="2462"/>
                </a:lnTo>
                <a:lnTo>
                  <a:pt x="5" y="2301"/>
                </a:lnTo>
                <a:lnTo>
                  <a:pt x="21" y="2143"/>
                </a:lnTo>
                <a:lnTo>
                  <a:pt x="46" y="1986"/>
                </a:lnTo>
                <a:lnTo>
                  <a:pt x="81" y="1833"/>
                </a:lnTo>
                <a:lnTo>
                  <a:pt x="125" y="1686"/>
                </a:lnTo>
                <a:lnTo>
                  <a:pt x="179" y="1540"/>
                </a:lnTo>
                <a:lnTo>
                  <a:pt x="240" y="1400"/>
                </a:lnTo>
                <a:lnTo>
                  <a:pt x="311" y="1264"/>
                </a:lnTo>
                <a:lnTo>
                  <a:pt x="389" y="1134"/>
                </a:lnTo>
                <a:lnTo>
                  <a:pt x="475" y="1010"/>
                </a:lnTo>
                <a:lnTo>
                  <a:pt x="568" y="890"/>
                </a:lnTo>
                <a:lnTo>
                  <a:pt x="668" y="776"/>
                </a:lnTo>
                <a:lnTo>
                  <a:pt x="775" y="669"/>
                </a:lnTo>
                <a:lnTo>
                  <a:pt x="888" y="569"/>
                </a:lnTo>
                <a:lnTo>
                  <a:pt x="1007" y="476"/>
                </a:lnTo>
                <a:lnTo>
                  <a:pt x="1133" y="390"/>
                </a:lnTo>
                <a:lnTo>
                  <a:pt x="1263" y="311"/>
                </a:lnTo>
                <a:lnTo>
                  <a:pt x="1398" y="240"/>
                </a:lnTo>
                <a:lnTo>
                  <a:pt x="1539" y="179"/>
                </a:lnTo>
                <a:lnTo>
                  <a:pt x="1682" y="124"/>
                </a:lnTo>
                <a:lnTo>
                  <a:pt x="1832" y="81"/>
                </a:lnTo>
                <a:lnTo>
                  <a:pt x="1984" y="45"/>
                </a:lnTo>
                <a:lnTo>
                  <a:pt x="2140" y="21"/>
                </a:lnTo>
                <a:lnTo>
                  <a:pt x="2298" y="5"/>
                </a:lnTo>
                <a:lnTo>
                  <a:pt x="246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71554E-5AC9-44CC-B889-7E39E3D2C6BF}"/>
              </a:ext>
            </a:extLst>
          </p:cNvPr>
          <p:cNvGrpSpPr/>
          <p:nvPr/>
        </p:nvGrpSpPr>
        <p:grpSpPr>
          <a:xfrm>
            <a:off x="6475495" y="1848615"/>
            <a:ext cx="660848" cy="661941"/>
            <a:chOff x="3141663" y="1743076"/>
            <a:chExt cx="4800600" cy="4808538"/>
          </a:xfrm>
          <a:solidFill>
            <a:schemeClr val="accent1"/>
          </a:solidFill>
        </p:grpSpPr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67C6B52B-DEF1-4231-9026-E72006419F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1663" y="1743076"/>
              <a:ext cx="4800600" cy="4808538"/>
            </a:xfrm>
            <a:custGeom>
              <a:avLst/>
              <a:gdLst>
                <a:gd name="T0" fmla="*/ 2342 w 6049"/>
                <a:gd name="T1" fmla="*/ 435 h 6058"/>
                <a:gd name="T2" fmla="*/ 1630 w 6049"/>
                <a:gd name="T3" fmla="*/ 736 h 6058"/>
                <a:gd name="T4" fmla="*/ 1016 w 6049"/>
                <a:gd name="T5" fmla="*/ 1250 h 6058"/>
                <a:gd name="T6" fmla="*/ 587 w 6049"/>
                <a:gd name="T7" fmla="*/ 1910 h 6058"/>
                <a:gd name="T8" fmla="*/ 370 w 6049"/>
                <a:gd name="T9" fmla="*/ 2644 h 6058"/>
                <a:gd name="T10" fmla="*/ 368 w 6049"/>
                <a:gd name="T11" fmla="*/ 3405 h 6058"/>
                <a:gd name="T12" fmla="*/ 584 w 6049"/>
                <a:gd name="T13" fmla="*/ 4143 h 6058"/>
                <a:gd name="T14" fmla="*/ 1015 w 6049"/>
                <a:gd name="T15" fmla="*/ 4808 h 6058"/>
                <a:gd name="T16" fmla="*/ 1059 w 6049"/>
                <a:gd name="T17" fmla="*/ 4980 h 6058"/>
                <a:gd name="T18" fmla="*/ 876 w 6049"/>
                <a:gd name="T19" fmla="*/ 5332 h 6058"/>
                <a:gd name="T20" fmla="*/ 528 w 6049"/>
                <a:gd name="T21" fmla="*/ 5706 h 6058"/>
                <a:gd name="T22" fmla="*/ 847 w 6049"/>
                <a:gd name="T23" fmla="*/ 5669 h 6058"/>
                <a:gd name="T24" fmla="*/ 1339 w 6049"/>
                <a:gd name="T25" fmla="*/ 5456 h 6058"/>
                <a:gd name="T26" fmla="*/ 1519 w 6049"/>
                <a:gd name="T27" fmla="*/ 5330 h 6058"/>
                <a:gd name="T28" fmla="*/ 1810 w 6049"/>
                <a:gd name="T29" fmla="*/ 5424 h 6058"/>
                <a:gd name="T30" fmla="*/ 2574 w 6049"/>
                <a:gd name="T31" fmla="*/ 5677 h 6058"/>
                <a:gd name="T32" fmla="*/ 3362 w 6049"/>
                <a:gd name="T33" fmla="*/ 5692 h 6058"/>
                <a:gd name="T34" fmla="*/ 4121 w 6049"/>
                <a:gd name="T35" fmla="*/ 5478 h 6058"/>
                <a:gd name="T36" fmla="*/ 4797 w 6049"/>
                <a:gd name="T37" fmla="*/ 5041 h 6058"/>
                <a:gd name="T38" fmla="*/ 5312 w 6049"/>
                <a:gd name="T39" fmla="*/ 4423 h 6058"/>
                <a:gd name="T40" fmla="*/ 5614 w 6049"/>
                <a:gd name="T41" fmla="*/ 3711 h 6058"/>
                <a:gd name="T42" fmla="*/ 5699 w 6049"/>
                <a:gd name="T43" fmla="*/ 2954 h 6058"/>
                <a:gd name="T44" fmla="*/ 5570 w 6049"/>
                <a:gd name="T45" fmla="*/ 2202 h 6058"/>
                <a:gd name="T46" fmla="*/ 5226 w 6049"/>
                <a:gd name="T47" fmla="*/ 1505 h 6058"/>
                <a:gd name="T48" fmla="*/ 4673 w 6049"/>
                <a:gd name="T49" fmla="*/ 918 h 6058"/>
                <a:gd name="T50" fmla="*/ 3994 w 6049"/>
                <a:gd name="T51" fmla="*/ 529 h 6058"/>
                <a:gd name="T52" fmla="*/ 3250 w 6049"/>
                <a:gd name="T53" fmla="*/ 358 h 6058"/>
                <a:gd name="T54" fmla="*/ 3366 w 6049"/>
                <a:gd name="T55" fmla="*/ 20 h 6058"/>
                <a:gd name="T56" fmla="*/ 4182 w 6049"/>
                <a:gd name="T57" fmla="*/ 229 h 6058"/>
                <a:gd name="T58" fmla="*/ 4905 w 6049"/>
                <a:gd name="T59" fmla="*/ 658 h 6058"/>
                <a:gd name="T60" fmla="*/ 5493 w 6049"/>
                <a:gd name="T61" fmla="*/ 1282 h 6058"/>
                <a:gd name="T62" fmla="*/ 5880 w 6049"/>
                <a:gd name="T63" fmla="*/ 2028 h 6058"/>
                <a:gd name="T64" fmla="*/ 6045 w 6049"/>
                <a:gd name="T65" fmla="*/ 2858 h 6058"/>
                <a:gd name="T66" fmla="*/ 5973 w 6049"/>
                <a:gd name="T67" fmla="*/ 3708 h 6058"/>
                <a:gd name="T68" fmla="*/ 5675 w 6049"/>
                <a:gd name="T69" fmla="*/ 4493 h 6058"/>
                <a:gd name="T70" fmla="*/ 5163 w 6049"/>
                <a:gd name="T71" fmla="*/ 5172 h 6058"/>
                <a:gd name="T72" fmla="*/ 4473 w 6049"/>
                <a:gd name="T73" fmla="*/ 5690 h 6058"/>
                <a:gd name="T74" fmla="*/ 3686 w 6049"/>
                <a:gd name="T75" fmla="*/ 5985 h 6058"/>
                <a:gd name="T76" fmla="*/ 2860 w 6049"/>
                <a:gd name="T77" fmla="*/ 6055 h 6058"/>
                <a:gd name="T78" fmla="*/ 2055 w 6049"/>
                <a:gd name="T79" fmla="*/ 5900 h 6058"/>
                <a:gd name="T80" fmla="*/ 1353 w 6049"/>
                <a:gd name="T81" fmla="*/ 5848 h 6058"/>
                <a:gd name="T82" fmla="*/ 801 w 6049"/>
                <a:gd name="T83" fmla="*/ 6031 h 6058"/>
                <a:gd name="T84" fmla="*/ 394 w 6049"/>
                <a:gd name="T85" fmla="*/ 6047 h 6058"/>
                <a:gd name="T86" fmla="*/ 151 w 6049"/>
                <a:gd name="T87" fmla="*/ 5972 h 6058"/>
                <a:gd name="T88" fmla="*/ 50 w 6049"/>
                <a:gd name="T89" fmla="*/ 5745 h 6058"/>
                <a:gd name="T90" fmla="*/ 164 w 6049"/>
                <a:gd name="T91" fmla="*/ 5527 h 6058"/>
                <a:gd name="T92" fmla="*/ 473 w 6049"/>
                <a:gd name="T93" fmla="*/ 5293 h 6058"/>
                <a:gd name="T94" fmla="*/ 692 w 6049"/>
                <a:gd name="T95" fmla="*/ 4961 h 6058"/>
                <a:gd name="T96" fmla="*/ 252 w 6049"/>
                <a:gd name="T97" fmla="*/ 4246 h 6058"/>
                <a:gd name="T98" fmla="*/ 29 w 6049"/>
                <a:gd name="T99" fmla="*/ 3459 h 6058"/>
                <a:gd name="T100" fmla="*/ 24 w 6049"/>
                <a:gd name="T101" fmla="*/ 2650 h 6058"/>
                <a:gd name="T102" fmla="*/ 232 w 6049"/>
                <a:gd name="T103" fmla="*/ 1862 h 6058"/>
                <a:gd name="T104" fmla="*/ 656 w 6049"/>
                <a:gd name="T105" fmla="*/ 1145 h 6058"/>
                <a:gd name="T106" fmla="*/ 1276 w 6049"/>
                <a:gd name="T107" fmla="*/ 557 h 6058"/>
                <a:gd name="T108" fmla="*/ 2022 w 6049"/>
                <a:gd name="T109" fmla="*/ 170 h 6058"/>
                <a:gd name="T110" fmla="*/ 2850 w 6049"/>
                <a:gd name="T111" fmla="*/ 6 h 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49" h="6058">
                  <a:moveTo>
                    <a:pt x="2946" y="349"/>
                  </a:moveTo>
                  <a:lnTo>
                    <a:pt x="2793" y="358"/>
                  </a:lnTo>
                  <a:lnTo>
                    <a:pt x="2642" y="374"/>
                  </a:lnTo>
                  <a:lnTo>
                    <a:pt x="2491" y="400"/>
                  </a:lnTo>
                  <a:lnTo>
                    <a:pt x="2342" y="435"/>
                  </a:lnTo>
                  <a:lnTo>
                    <a:pt x="2195" y="478"/>
                  </a:lnTo>
                  <a:lnTo>
                    <a:pt x="2049" y="529"/>
                  </a:lnTo>
                  <a:lnTo>
                    <a:pt x="1906" y="590"/>
                  </a:lnTo>
                  <a:lnTo>
                    <a:pt x="1766" y="658"/>
                  </a:lnTo>
                  <a:lnTo>
                    <a:pt x="1630" y="736"/>
                  </a:lnTo>
                  <a:lnTo>
                    <a:pt x="1497" y="822"/>
                  </a:lnTo>
                  <a:lnTo>
                    <a:pt x="1370" y="918"/>
                  </a:lnTo>
                  <a:lnTo>
                    <a:pt x="1245" y="1022"/>
                  </a:lnTo>
                  <a:lnTo>
                    <a:pt x="1127" y="1132"/>
                  </a:lnTo>
                  <a:lnTo>
                    <a:pt x="1016" y="1250"/>
                  </a:lnTo>
                  <a:lnTo>
                    <a:pt x="913" y="1374"/>
                  </a:lnTo>
                  <a:lnTo>
                    <a:pt x="819" y="1503"/>
                  </a:lnTo>
                  <a:lnTo>
                    <a:pt x="733" y="1634"/>
                  </a:lnTo>
                  <a:lnTo>
                    <a:pt x="656" y="1770"/>
                  </a:lnTo>
                  <a:lnTo>
                    <a:pt x="587" y="1910"/>
                  </a:lnTo>
                  <a:lnTo>
                    <a:pt x="527" y="2052"/>
                  </a:lnTo>
                  <a:lnTo>
                    <a:pt x="475" y="2198"/>
                  </a:lnTo>
                  <a:lnTo>
                    <a:pt x="431" y="2345"/>
                  </a:lnTo>
                  <a:lnTo>
                    <a:pt x="398" y="2495"/>
                  </a:lnTo>
                  <a:lnTo>
                    <a:pt x="370" y="2644"/>
                  </a:lnTo>
                  <a:lnTo>
                    <a:pt x="354" y="2797"/>
                  </a:lnTo>
                  <a:lnTo>
                    <a:pt x="344" y="2948"/>
                  </a:lnTo>
                  <a:lnTo>
                    <a:pt x="344" y="3101"/>
                  </a:lnTo>
                  <a:lnTo>
                    <a:pt x="352" y="3254"/>
                  </a:lnTo>
                  <a:lnTo>
                    <a:pt x="368" y="3405"/>
                  </a:lnTo>
                  <a:lnTo>
                    <a:pt x="394" y="3557"/>
                  </a:lnTo>
                  <a:lnTo>
                    <a:pt x="429" y="3706"/>
                  </a:lnTo>
                  <a:lnTo>
                    <a:pt x="471" y="3853"/>
                  </a:lnTo>
                  <a:lnTo>
                    <a:pt x="523" y="3999"/>
                  </a:lnTo>
                  <a:lnTo>
                    <a:pt x="584" y="4143"/>
                  </a:lnTo>
                  <a:lnTo>
                    <a:pt x="652" y="4283"/>
                  </a:lnTo>
                  <a:lnTo>
                    <a:pt x="729" y="4421"/>
                  </a:lnTo>
                  <a:lnTo>
                    <a:pt x="816" y="4554"/>
                  </a:lnTo>
                  <a:lnTo>
                    <a:pt x="911" y="4683"/>
                  </a:lnTo>
                  <a:lnTo>
                    <a:pt x="1015" y="4808"/>
                  </a:lnTo>
                  <a:lnTo>
                    <a:pt x="1035" y="4838"/>
                  </a:lnTo>
                  <a:lnTo>
                    <a:pt x="1050" y="4871"/>
                  </a:lnTo>
                  <a:lnTo>
                    <a:pt x="1057" y="4904"/>
                  </a:lnTo>
                  <a:lnTo>
                    <a:pt x="1062" y="4941"/>
                  </a:lnTo>
                  <a:lnTo>
                    <a:pt x="1059" y="4980"/>
                  </a:lnTo>
                  <a:lnTo>
                    <a:pt x="1048" y="5017"/>
                  </a:lnTo>
                  <a:lnTo>
                    <a:pt x="1013" y="5092"/>
                  </a:lnTo>
                  <a:lnTo>
                    <a:pt x="974" y="5170"/>
                  </a:lnTo>
                  <a:lnTo>
                    <a:pt x="928" y="5251"/>
                  </a:lnTo>
                  <a:lnTo>
                    <a:pt x="876" y="5332"/>
                  </a:lnTo>
                  <a:lnTo>
                    <a:pt x="819" y="5413"/>
                  </a:lnTo>
                  <a:lnTo>
                    <a:pt x="757" y="5492"/>
                  </a:lnTo>
                  <a:lnTo>
                    <a:pt x="687" y="5568"/>
                  </a:lnTo>
                  <a:lnTo>
                    <a:pt x="611" y="5640"/>
                  </a:lnTo>
                  <a:lnTo>
                    <a:pt x="528" y="5706"/>
                  </a:lnTo>
                  <a:lnTo>
                    <a:pt x="530" y="5706"/>
                  </a:lnTo>
                  <a:lnTo>
                    <a:pt x="600" y="5704"/>
                  </a:lnTo>
                  <a:lnTo>
                    <a:pt x="678" y="5699"/>
                  </a:lnTo>
                  <a:lnTo>
                    <a:pt x="760" y="5688"/>
                  </a:lnTo>
                  <a:lnTo>
                    <a:pt x="847" y="5669"/>
                  </a:lnTo>
                  <a:lnTo>
                    <a:pt x="939" y="5645"/>
                  </a:lnTo>
                  <a:lnTo>
                    <a:pt x="1035" y="5612"/>
                  </a:lnTo>
                  <a:lnTo>
                    <a:pt x="1134" y="5570"/>
                  </a:lnTo>
                  <a:lnTo>
                    <a:pt x="1236" y="5518"/>
                  </a:lnTo>
                  <a:lnTo>
                    <a:pt x="1339" y="5456"/>
                  </a:lnTo>
                  <a:lnTo>
                    <a:pt x="1442" y="5382"/>
                  </a:lnTo>
                  <a:lnTo>
                    <a:pt x="1447" y="5376"/>
                  </a:lnTo>
                  <a:lnTo>
                    <a:pt x="1457" y="5371"/>
                  </a:lnTo>
                  <a:lnTo>
                    <a:pt x="1486" y="5347"/>
                  </a:lnTo>
                  <a:lnTo>
                    <a:pt x="1519" y="5330"/>
                  </a:lnTo>
                  <a:lnTo>
                    <a:pt x="1556" y="5321"/>
                  </a:lnTo>
                  <a:lnTo>
                    <a:pt x="1593" y="5321"/>
                  </a:lnTo>
                  <a:lnTo>
                    <a:pt x="1630" y="5328"/>
                  </a:lnTo>
                  <a:lnTo>
                    <a:pt x="1665" y="5345"/>
                  </a:lnTo>
                  <a:lnTo>
                    <a:pt x="1810" y="5424"/>
                  </a:lnTo>
                  <a:lnTo>
                    <a:pt x="1959" y="5494"/>
                  </a:lnTo>
                  <a:lnTo>
                    <a:pt x="2110" y="5553"/>
                  </a:lnTo>
                  <a:lnTo>
                    <a:pt x="2263" y="5603"/>
                  </a:lnTo>
                  <a:lnTo>
                    <a:pt x="2418" y="5645"/>
                  </a:lnTo>
                  <a:lnTo>
                    <a:pt x="2574" y="5677"/>
                  </a:lnTo>
                  <a:lnTo>
                    <a:pt x="2731" y="5697"/>
                  </a:lnTo>
                  <a:lnTo>
                    <a:pt x="2889" y="5710"/>
                  </a:lnTo>
                  <a:lnTo>
                    <a:pt x="3047" y="5714"/>
                  </a:lnTo>
                  <a:lnTo>
                    <a:pt x="3206" y="5706"/>
                  </a:lnTo>
                  <a:lnTo>
                    <a:pt x="3362" y="5692"/>
                  </a:lnTo>
                  <a:lnTo>
                    <a:pt x="3517" y="5668"/>
                  </a:lnTo>
                  <a:lnTo>
                    <a:pt x="3672" y="5633"/>
                  </a:lnTo>
                  <a:lnTo>
                    <a:pt x="3825" y="5590"/>
                  </a:lnTo>
                  <a:lnTo>
                    <a:pt x="3974" y="5539"/>
                  </a:lnTo>
                  <a:lnTo>
                    <a:pt x="4121" y="5478"/>
                  </a:lnTo>
                  <a:lnTo>
                    <a:pt x="4265" y="5408"/>
                  </a:lnTo>
                  <a:lnTo>
                    <a:pt x="4405" y="5328"/>
                  </a:lnTo>
                  <a:lnTo>
                    <a:pt x="4539" y="5242"/>
                  </a:lnTo>
                  <a:lnTo>
                    <a:pt x="4672" y="5146"/>
                  </a:lnTo>
                  <a:lnTo>
                    <a:pt x="4797" y="5041"/>
                  </a:lnTo>
                  <a:lnTo>
                    <a:pt x="4916" y="4926"/>
                  </a:lnTo>
                  <a:lnTo>
                    <a:pt x="5029" y="4808"/>
                  </a:lnTo>
                  <a:lnTo>
                    <a:pt x="5132" y="4683"/>
                  </a:lnTo>
                  <a:lnTo>
                    <a:pt x="5228" y="4556"/>
                  </a:lnTo>
                  <a:lnTo>
                    <a:pt x="5312" y="4423"/>
                  </a:lnTo>
                  <a:lnTo>
                    <a:pt x="5390" y="4287"/>
                  </a:lnTo>
                  <a:lnTo>
                    <a:pt x="5460" y="4147"/>
                  </a:lnTo>
                  <a:lnTo>
                    <a:pt x="5519" y="4003"/>
                  </a:lnTo>
                  <a:lnTo>
                    <a:pt x="5572" y="3859"/>
                  </a:lnTo>
                  <a:lnTo>
                    <a:pt x="5614" y="3711"/>
                  </a:lnTo>
                  <a:lnTo>
                    <a:pt x="5649" y="3560"/>
                  </a:lnTo>
                  <a:lnTo>
                    <a:pt x="5675" y="3411"/>
                  </a:lnTo>
                  <a:lnTo>
                    <a:pt x="5692" y="3258"/>
                  </a:lnTo>
                  <a:lnTo>
                    <a:pt x="5701" y="3107"/>
                  </a:lnTo>
                  <a:lnTo>
                    <a:pt x="5699" y="2954"/>
                  </a:lnTo>
                  <a:lnTo>
                    <a:pt x="5692" y="2801"/>
                  </a:lnTo>
                  <a:lnTo>
                    <a:pt x="5673" y="2650"/>
                  </a:lnTo>
                  <a:lnTo>
                    <a:pt x="5648" y="2498"/>
                  </a:lnTo>
                  <a:lnTo>
                    <a:pt x="5614" y="2349"/>
                  </a:lnTo>
                  <a:lnTo>
                    <a:pt x="5570" y="2202"/>
                  </a:lnTo>
                  <a:lnTo>
                    <a:pt x="5519" y="2056"/>
                  </a:lnTo>
                  <a:lnTo>
                    <a:pt x="5458" y="1914"/>
                  </a:lnTo>
                  <a:lnTo>
                    <a:pt x="5390" y="1774"/>
                  </a:lnTo>
                  <a:lnTo>
                    <a:pt x="5312" y="1637"/>
                  </a:lnTo>
                  <a:lnTo>
                    <a:pt x="5226" y="1505"/>
                  </a:lnTo>
                  <a:lnTo>
                    <a:pt x="5132" y="1376"/>
                  </a:lnTo>
                  <a:lnTo>
                    <a:pt x="5029" y="1252"/>
                  </a:lnTo>
                  <a:lnTo>
                    <a:pt x="4916" y="1132"/>
                  </a:lnTo>
                  <a:lnTo>
                    <a:pt x="4797" y="1022"/>
                  </a:lnTo>
                  <a:lnTo>
                    <a:pt x="4673" y="918"/>
                  </a:lnTo>
                  <a:lnTo>
                    <a:pt x="4546" y="822"/>
                  </a:lnTo>
                  <a:lnTo>
                    <a:pt x="4414" y="736"/>
                  </a:lnTo>
                  <a:lnTo>
                    <a:pt x="4278" y="658"/>
                  </a:lnTo>
                  <a:lnTo>
                    <a:pt x="4138" y="590"/>
                  </a:lnTo>
                  <a:lnTo>
                    <a:pt x="3994" y="529"/>
                  </a:lnTo>
                  <a:lnTo>
                    <a:pt x="3850" y="478"/>
                  </a:lnTo>
                  <a:lnTo>
                    <a:pt x="3701" y="435"/>
                  </a:lnTo>
                  <a:lnTo>
                    <a:pt x="3552" y="400"/>
                  </a:lnTo>
                  <a:lnTo>
                    <a:pt x="3403" y="374"/>
                  </a:lnTo>
                  <a:lnTo>
                    <a:pt x="3250" y="358"/>
                  </a:lnTo>
                  <a:lnTo>
                    <a:pt x="3099" y="349"/>
                  </a:lnTo>
                  <a:lnTo>
                    <a:pt x="2946" y="349"/>
                  </a:lnTo>
                  <a:close/>
                  <a:moveTo>
                    <a:pt x="3024" y="0"/>
                  </a:moveTo>
                  <a:lnTo>
                    <a:pt x="3195" y="6"/>
                  </a:lnTo>
                  <a:lnTo>
                    <a:pt x="3366" y="20"/>
                  </a:lnTo>
                  <a:lnTo>
                    <a:pt x="3534" y="43"/>
                  </a:lnTo>
                  <a:lnTo>
                    <a:pt x="3701" y="76"/>
                  </a:lnTo>
                  <a:lnTo>
                    <a:pt x="3863" y="118"/>
                  </a:lnTo>
                  <a:lnTo>
                    <a:pt x="4023" y="170"/>
                  </a:lnTo>
                  <a:lnTo>
                    <a:pt x="4182" y="229"/>
                  </a:lnTo>
                  <a:lnTo>
                    <a:pt x="4335" y="299"/>
                  </a:lnTo>
                  <a:lnTo>
                    <a:pt x="4484" y="376"/>
                  </a:lnTo>
                  <a:lnTo>
                    <a:pt x="4629" y="461"/>
                  </a:lnTo>
                  <a:lnTo>
                    <a:pt x="4769" y="557"/>
                  </a:lnTo>
                  <a:lnTo>
                    <a:pt x="4905" y="658"/>
                  </a:lnTo>
                  <a:lnTo>
                    <a:pt x="5036" y="769"/>
                  </a:lnTo>
                  <a:lnTo>
                    <a:pt x="5161" y="889"/>
                  </a:lnTo>
                  <a:lnTo>
                    <a:pt x="5281" y="1014"/>
                  </a:lnTo>
                  <a:lnTo>
                    <a:pt x="5392" y="1145"/>
                  </a:lnTo>
                  <a:lnTo>
                    <a:pt x="5493" y="1282"/>
                  </a:lnTo>
                  <a:lnTo>
                    <a:pt x="5589" y="1422"/>
                  </a:lnTo>
                  <a:lnTo>
                    <a:pt x="5673" y="1567"/>
                  </a:lnTo>
                  <a:lnTo>
                    <a:pt x="5751" y="1717"/>
                  </a:lnTo>
                  <a:lnTo>
                    <a:pt x="5821" y="1870"/>
                  </a:lnTo>
                  <a:lnTo>
                    <a:pt x="5880" y="2028"/>
                  </a:lnTo>
                  <a:lnTo>
                    <a:pt x="5931" y="2189"/>
                  </a:lnTo>
                  <a:lnTo>
                    <a:pt x="5973" y="2351"/>
                  </a:lnTo>
                  <a:lnTo>
                    <a:pt x="6007" y="2517"/>
                  </a:lnTo>
                  <a:lnTo>
                    <a:pt x="6031" y="2686"/>
                  </a:lnTo>
                  <a:lnTo>
                    <a:pt x="6045" y="2858"/>
                  </a:lnTo>
                  <a:lnTo>
                    <a:pt x="6049" y="3029"/>
                  </a:lnTo>
                  <a:lnTo>
                    <a:pt x="6045" y="3203"/>
                  </a:lnTo>
                  <a:lnTo>
                    <a:pt x="6031" y="3374"/>
                  </a:lnTo>
                  <a:lnTo>
                    <a:pt x="6007" y="3542"/>
                  </a:lnTo>
                  <a:lnTo>
                    <a:pt x="5973" y="3708"/>
                  </a:lnTo>
                  <a:lnTo>
                    <a:pt x="5931" y="3872"/>
                  </a:lnTo>
                  <a:lnTo>
                    <a:pt x="5881" y="4032"/>
                  </a:lnTo>
                  <a:lnTo>
                    <a:pt x="5821" y="4189"/>
                  </a:lnTo>
                  <a:lnTo>
                    <a:pt x="5752" y="4344"/>
                  </a:lnTo>
                  <a:lnTo>
                    <a:pt x="5675" y="4493"/>
                  </a:lnTo>
                  <a:lnTo>
                    <a:pt x="5589" y="4639"/>
                  </a:lnTo>
                  <a:lnTo>
                    <a:pt x="5495" y="4779"/>
                  </a:lnTo>
                  <a:lnTo>
                    <a:pt x="5392" y="4915"/>
                  </a:lnTo>
                  <a:lnTo>
                    <a:pt x="5281" y="5046"/>
                  </a:lnTo>
                  <a:lnTo>
                    <a:pt x="5163" y="5172"/>
                  </a:lnTo>
                  <a:lnTo>
                    <a:pt x="5034" y="5291"/>
                  </a:lnTo>
                  <a:lnTo>
                    <a:pt x="4902" y="5404"/>
                  </a:lnTo>
                  <a:lnTo>
                    <a:pt x="4764" y="5507"/>
                  </a:lnTo>
                  <a:lnTo>
                    <a:pt x="4620" y="5603"/>
                  </a:lnTo>
                  <a:lnTo>
                    <a:pt x="4473" y="5690"/>
                  </a:lnTo>
                  <a:lnTo>
                    <a:pt x="4322" y="5765"/>
                  </a:lnTo>
                  <a:lnTo>
                    <a:pt x="4167" y="5833"/>
                  </a:lnTo>
                  <a:lnTo>
                    <a:pt x="4009" y="5894"/>
                  </a:lnTo>
                  <a:lnTo>
                    <a:pt x="3848" y="5944"/>
                  </a:lnTo>
                  <a:lnTo>
                    <a:pt x="3686" y="5985"/>
                  </a:lnTo>
                  <a:lnTo>
                    <a:pt x="3523" y="6018"/>
                  </a:lnTo>
                  <a:lnTo>
                    <a:pt x="3357" y="6040"/>
                  </a:lnTo>
                  <a:lnTo>
                    <a:pt x="3189" y="6055"/>
                  </a:lnTo>
                  <a:lnTo>
                    <a:pt x="3022" y="6058"/>
                  </a:lnTo>
                  <a:lnTo>
                    <a:pt x="2860" y="6055"/>
                  </a:lnTo>
                  <a:lnTo>
                    <a:pt x="2696" y="6042"/>
                  </a:lnTo>
                  <a:lnTo>
                    <a:pt x="2534" y="6020"/>
                  </a:lnTo>
                  <a:lnTo>
                    <a:pt x="2374" y="5988"/>
                  </a:lnTo>
                  <a:lnTo>
                    <a:pt x="2213" y="5950"/>
                  </a:lnTo>
                  <a:lnTo>
                    <a:pt x="2055" y="5900"/>
                  </a:lnTo>
                  <a:lnTo>
                    <a:pt x="1898" y="5843"/>
                  </a:lnTo>
                  <a:lnTo>
                    <a:pt x="1746" y="5774"/>
                  </a:lnTo>
                  <a:lnTo>
                    <a:pt x="1595" y="5699"/>
                  </a:lnTo>
                  <a:lnTo>
                    <a:pt x="1473" y="5780"/>
                  </a:lnTo>
                  <a:lnTo>
                    <a:pt x="1353" y="5848"/>
                  </a:lnTo>
                  <a:lnTo>
                    <a:pt x="1237" y="5904"/>
                  </a:lnTo>
                  <a:lnTo>
                    <a:pt x="1121" y="5950"/>
                  </a:lnTo>
                  <a:lnTo>
                    <a:pt x="1011" y="5985"/>
                  </a:lnTo>
                  <a:lnTo>
                    <a:pt x="904" y="6012"/>
                  </a:lnTo>
                  <a:lnTo>
                    <a:pt x="801" y="6031"/>
                  </a:lnTo>
                  <a:lnTo>
                    <a:pt x="703" y="6044"/>
                  </a:lnTo>
                  <a:lnTo>
                    <a:pt x="613" y="6051"/>
                  </a:lnTo>
                  <a:lnTo>
                    <a:pt x="530" y="6053"/>
                  </a:lnTo>
                  <a:lnTo>
                    <a:pt x="459" y="6051"/>
                  </a:lnTo>
                  <a:lnTo>
                    <a:pt x="394" y="6047"/>
                  </a:lnTo>
                  <a:lnTo>
                    <a:pt x="337" y="6042"/>
                  </a:lnTo>
                  <a:lnTo>
                    <a:pt x="291" y="6034"/>
                  </a:lnTo>
                  <a:lnTo>
                    <a:pt x="239" y="6022"/>
                  </a:lnTo>
                  <a:lnTo>
                    <a:pt x="193" y="6001"/>
                  </a:lnTo>
                  <a:lnTo>
                    <a:pt x="151" y="5972"/>
                  </a:lnTo>
                  <a:lnTo>
                    <a:pt x="116" y="5935"/>
                  </a:lnTo>
                  <a:lnTo>
                    <a:pt x="87" y="5894"/>
                  </a:lnTo>
                  <a:lnTo>
                    <a:pt x="66" y="5848"/>
                  </a:lnTo>
                  <a:lnTo>
                    <a:pt x="53" y="5797"/>
                  </a:lnTo>
                  <a:lnTo>
                    <a:pt x="50" y="5745"/>
                  </a:lnTo>
                  <a:lnTo>
                    <a:pt x="57" y="5693"/>
                  </a:lnTo>
                  <a:lnTo>
                    <a:pt x="72" y="5645"/>
                  </a:lnTo>
                  <a:lnTo>
                    <a:pt x="94" y="5601"/>
                  </a:lnTo>
                  <a:lnTo>
                    <a:pt x="125" y="5561"/>
                  </a:lnTo>
                  <a:lnTo>
                    <a:pt x="164" y="5527"/>
                  </a:lnTo>
                  <a:lnTo>
                    <a:pt x="208" y="5500"/>
                  </a:lnTo>
                  <a:lnTo>
                    <a:pt x="284" y="5457"/>
                  </a:lnTo>
                  <a:lnTo>
                    <a:pt x="352" y="5408"/>
                  </a:lnTo>
                  <a:lnTo>
                    <a:pt x="416" y="5352"/>
                  </a:lnTo>
                  <a:lnTo>
                    <a:pt x="473" y="5293"/>
                  </a:lnTo>
                  <a:lnTo>
                    <a:pt x="527" y="5229"/>
                  </a:lnTo>
                  <a:lnTo>
                    <a:pt x="576" y="5162"/>
                  </a:lnTo>
                  <a:lnTo>
                    <a:pt x="619" y="5094"/>
                  </a:lnTo>
                  <a:lnTo>
                    <a:pt x="659" y="5028"/>
                  </a:lnTo>
                  <a:lnTo>
                    <a:pt x="692" y="4961"/>
                  </a:lnTo>
                  <a:lnTo>
                    <a:pt x="587" y="4827"/>
                  </a:lnTo>
                  <a:lnTo>
                    <a:pt x="490" y="4687"/>
                  </a:lnTo>
                  <a:lnTo>
                    <a:pt x="401" y="4543"/>
                  </a:lnTo>
                  <a:lnTo>
                    <a:pt x="322" y="4395"/>
                  </a:lnTo>
                  <a:lnTo>
                    <a:pt x="252" y="4246"/>
                  </a:lnTo>
                  <a:lnTo>
                    <a:pt x="190" y="4093"/>
                  </a:lnTo>
                  <a:lnTo>
                    <a:pt x="136" y="3936"/>
                  </a:lnTo>
                  <a:lnTo>
                    <a:pt x="92" y="3780"/>
                  </a:lnTo>
                  <a:lnTo>
                    <a:pt x="57" y="3619"/>
                  </a:lnTo>
                  <a:lnTo>
                    <a:pt x="29" y="3459"/>
                  </a:lnTo>
                  <a:lnTo>
                    <a:pt x="11" y="3298"/>
                  </a:lnTo>
                  <a:lnTo>
                    <a:pt x="0" y="3136"/>
                  </a:lnTo>
                  <a:lnTo>
                    <a:pt x="0" y="2972"/>
                  </a:lnTo>
                  <a:lnTo>
                    <a:pt x="7" y="2810"/>
                  </a:lnTo>
                  <a:lnTo>
                    <a:pt x="24" y="2650"/>
                  </a:lnTo>
                  <a:lnTo>
                    <a:pt x="48" y="2487"/>
                  </a:lnTo>
                  <a:lnTo>
                    <a:pt x="81" y="2329"/>
                  </a:lnTo>
                  <a:lnTo>
                    <a:pt x="123" y="2170"/>
                  </a:lnTo>
                  <a:lnTo>
                    <a:pt x="173" y="2015"/>
                  </a:lnTo>
                  <a:lnTo>
                    <a:pt x="232" y="1862"/>
                  </a:lnTo>
                  <a:lnTo>
                    <a:pt x="300" y="1711"/>
                  </a:lnTo>
                  <a:lnTo>
                    <a:pt x="376" y="1564"/>
                  </a:lnTo>
                  <a:lnTo>
                    <a:pt x="460" y="1420"/>
                  </a:lnTo>
                  <a:lnTo>
                    <a:pt x="554" y="1280"/>
                  </a:lnTo>
                  <a:lnTo>
                    <a:pt x="656" y="1145"/>
                  </a:lnTo>
                  <a:lnTo>
                    <a:pt x="766" y="1014"/>
                  </a:lnTo>
                  <a:lnTo>
                    <a:pt x="884" y="889"/>
                  </a:lnTo>
                  <a:lnTo>
                    <a:pt x="1009" y="769"/>
                  </a:lnTo>
                  <a:lnTo>
                    <a:pt x="1140" y="658"/>
                  </a:lnTo>
                  <a:lnTo>
                    <a:pt x="1276" y="557"/>
                  </a:lnTo>
                  <a:lnTo>
                    <a:pt x="1416" y="461"/>
                  </a:lnTo>
                  <a:lnTo>
                    <a:pt x="1561" y="376"/>
                  </a:lnTo>
                  <a:lnTo>
                    <a:pt x="1711" y="299"/>
                  </a:lnTo>
                  <a:lnTo>
                    <a:pt x="1865" y="229"/>
                  </a:lnTo>
                  <a:lnTo>
                    <a:pt x="2022" y="170"/>
                  </a:lnTo>
                  <a:lnTo>
                    <a:pt x="2182" y="118"/>
                  </a:lnTo>
                  <a:lnTo>
                    <a:pt x="2346" y="76"/>
                  </a:lnTo>
                  <a:lnTo>
                    <a:pt x="2512" y="43"/>
                  </a:lnTo>
                  <a:lnTo>
                    <a:pt x="2679" y="20"/>
                  </a:lnTo>
                  <a:lnTo>
                    <a:pt x="2850" y="6"/>
                  </a:lnTo>
                  <a:lnTo>
                    <a:pt x="30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1"/>
                </a:solidFill>
              </a:endParaRPr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0C9C532E-3AF5-412F-9017-A5D1752F0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2101" y="3978276"/>
              <a:ext cx="338138" cy="338138"/>
            </a:xfrm>
            <a:custGeom>
              <a:avLst/>
              <a:gdLst>
                <a:gd name="T0" fmla="*/ 214 w 425"/>
                <a:gd name="T1" fmla="*/ 0 h 426"/>
                <a:gd name="T2" fmla="*/ 261 w 425"/>
                <a:gd name="T3" fmla="*/ 6 h 426"/>
                <a:gd name="T4" fmla="*/ 306 w 425"/>
                <a:gd name="T5" fmla="*/ 22 h 426"/>
                <a:gd name="T6" fmla="*/ 346 w 425"/>
                <a:gd name="T7" fmla="*/ 46 h 426"/>
                <a:gd name="T8" fmla="*/ 379 w 425"/>
                <a:gd name="T9" fmla="*/ 80 h 426"/>
                <a:gd name="T10" fmla="*/ 403 w 425"/>
                <a:gd name="T11" fmla="*/ 120 h 426"/>
                <a:gd name="T12" fmla="*/ 420 w 425"/>
                <a:gd name="T13" fmla="*/ 164 h 426"/>
                <a:gd name="T14" fmla="*/ 425 w 425"/>
                <a:gd name="T15" fmla="*/ 212 h 426"/>
                <a:gd name="T16" fmla="*/ 420 w 425"/>
                <a:gd name="T17" fmla="*/ 262 h 426"/>
                <a:gd name="T18" fmla="*/ 403 w 425"/>
                <a:gd name="T19" fmla="*/ 306 h 426"/>
                <a:gd name="T20" fmla="*/ 379 w 425"/>
                <a:gd name="T21" fmla="*/ 345 h 426"/>
                <a:gd name="T22" fmla="*/ 346 w 425"/>
                <a:gd name="T23" fmla="*/ 378 h 426"/>
                <a:gd name="T24" fmla="*/ 306 w 425"/>
                <a:gd name="T25" fmla="*/ 404 h 426"/>
                <a:gd name="T26" fmla="*/ 261 w 425"/>
                <a:gd name="T27" fmla="*/ 421 h 426"/>
                <a:gd name="T28" fmla="*/ 214 w 425"/>
                <a:gd name="T29" fmla="*/ 426 h 426"/>
                <a:gd name="T30" fmla="*/ 164 w 425"/>
                <a:gd name="T31" fmla="*/ 421 h 426"/>
                <a:gd name="T32" fmla="*/ 120 w 425"/>
                <a:gd name="T33" fmla="*/ 404 h 426"/>
                <a:gd name="T34" fmla="*/ 79 w 425"/>
                <a:gd name="T35" fmla="*/ 378 h 426"/>
                <a:gd name="T36" fmla="*/ 48 w 425"/>
                <a:gd name="T37" fmla="*/ 345 h 426"/>
                <a:gd name="T38" fmla="*/ 22 w 425"/>
                <a:gd name="T39" fmla="*/ 306 h 426"/>
                <a:gd name="T40" fmla="*/ 5 w 425"/>
                <a:gd name="T41" fmla="*/ 262 h 426"/>
                <a:gd name="T42" fmla="*/ 0 w 425"/>
                <a:gd name="T43" fmla="*/ 212 h 426"/>
                <a:gd name="T44" fmla="*/ 5 w 425"/>
                <a:gd name="T45" fmla="*/ 164 h 426"/>
                <a:gd name="T46" fmla="*/ 22 w 425"/>
                <a:gd name="T47" fmla="*/ 120 h 426"/>
                <a:gd name="T48" fmla="*/ 48 w 425"/>
                <a:gd name="T49" fmla="*/ 80 h 426"/>
                <a:gd name="T50" fmla="*/ 79 w 425"/>
                <a:gd name="T51" fmla="*/ 46 h 426"/>
                <a:gd name="T52" fmla="*/ 120 w 425"/>
                <a:gd name="T53" fmla="*/ 22 h 426"/>
                <a:gd name="T54" fmla="*/ 164 w 425"/>
                <a:gd name="T55" fmla="*/ 6 h 426"/>
                <a:gd name="T56" fmla="*/ 214 w 425"/>
                <a:gd name="T57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25" h="426">
                  <a:moveTo>
                    <a:pt x="214" y="0"/>
                  </a:moveTo>
                  <a:lnTo>
                    <a:pt x="261" y="6"/>
                  </a:lnTo>
                  <a:lnTo>
                    <a:pt x="306" y="22"/>
                  </a:lnTo>
                  <a:lnTo>
                    <a:pt x="346" y="46"/>
                  </a:lnTo>
                  <a:lnTo>
                    <a:pt x="379" y="80"/>
                  </a:lnTo>
                  <a:lnTo>
                    <a:pt x="403" y="120"/>
                  </a:lnTo>
                  <a:lnTo>
                    <a:pt x="420" y="164"/>
                  </a:lnTo>
                  <a:lnTo>
                    <a:pt x="425" y="212"/>
                  </a:lnTo>
                  <a:lnTo>
                    <a:pt x="420" y="262"/>
                  </a:lnTo>
                  <a:lnTo>
                    <a:pt x="403" y="306"/>
                  </a:lnTo>
                  <a:lnTo>
                    <a:pt x="379" y="345"/>
                  </a:lnTo>
                  <a:lnTo>
                    <a:pt x="346" y="378"/>
                  </a:lnTo>
                  <a:lnTo>
                    <a:pt x="306" y="404"/>
                  </a:lnTo>
                  <a:lnTo>
                    <a:pt x="261" y="421"/>
                  </a:lnTo>
                  <a:lnTo>
                    <a:pt x="214" y="426"/>
                  </a:lnTo>
                  <a:lnTo>
                    <a:pt x="164" y="421"/>
                  </a:lnTo>
                  <a:lnTo>
                    <a:pt x="120" y="404"/>
                  </a:lnTo>
                  <a:lnTo>
                    <a:pt x="79" y="378"/>
                  </a:lnTo>
                  <a:lnTo>
                    <a:pt x="48" y="345"/>
                  </a:lnTo>
                  <a:lnTo>
                    <a:pt x="22" y="306"/>
                  </a:lnTo>
                  <a:lnTo>
                    <a:pt x="5" y="262"/>
                  </a:lnTo>
                  <a:lnTo>
                    <a:pt x="0" y="212"/>
                  </a:lnTo>
                  <a:lnTo>
                    <a:pt x="5" y="164"/>
                  </a:lnTo>
                  <a:lnTo>
                    <a:pt x="22" y="120"/>
                  </a:lnTo>
                  <a:lnTo>
                    <a:pt x="48" y="80"/>
                  </a:lnTo>
                  <a:lnTo>
                    <a:pt x="79" y="46"/>
                  </a:lnTo>
                  <a:lnTo>
                    <a:pt x="120" y="22"/>
                  </a:lnTo>
                  <a:lnTo>
                    <a:pt x="164" y="6"/>
                  </a:lnTo>
                  <a:lnTo>
                    <a:pt x="2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1"/>
                </a:solidFill>
              </a:endParaRPr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0566F9C9-BB3D-486A-8750-5E9984ACF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051" y="3978276"/>
              <a:ext cx="336550" cy="338138"/>
            </a:xfrm>
            <a:custGeom>
              <a:avLst/>
              <a:gdLst>
                <a:gd name="T0" fmla="*/ 211 w 425"/>
                <a:gd name="T1" fmla="*/ 0 h 426"/>
                <a:gd name="T2" fmla="*/ 261 w 425"/>
                <a:gd name="T3" fmla="*/ 6 h 426"/>
                <a:gd name="T4" fmla="*/ 305 w 425"/>
                <a:gd name="T5" fmla="*/ 22 h 426"/>
                <a:gd name="T6" fmla="*/ 344 w 425"/>
                <a:gd name="T7" fmla="*/ 46 h 426"/>
                <a:gd name="T8" fmla="*/ 377 w 425"/>
                <a:gd name="T9" fmla="*/ 80 h 426"/>
                <a:gd name="T10" fmla="*/ 403 w 425"/>
                <a:gd name="T11" fmla="*/ 120 h 426"/>
                <a:gd name="T12" fmla="*/ 419 w 425"/>
                <a:gd name="T13" fmla="*/ 164 h 426"/>
                <a:gd name="T14" fmla="*/ 425 w 425"/>
                <a:gd name="T15" fmla="*/ 212 h 426"/>
                <a:gd name="T16" fmla="*/ 419 w 425"/>
                <a:gd name="T17" fmla="*/ 262 h 426"/>
                <a:gd name="T18" fmla="*/ 403 w 425"/>
                <a:gd name="T19" fmla="*/ 306 h 426"/>
                <a:gd name="T20" fmla="*/ 377 w 425"/>
                <a:gd name="T21" fmla="*/ 345 h 426"/>
                <a:gd name="T22" fmla="*/ 344 w 425"/>
                <a:gd name="T23" fmla="*/ 378 h 426"/>
                <a:gd name="T24" fmla="*/ 305 w 425"/>
                <a:gd name="T25" fmla="*/ 404 h 426"/>
                <a:gd name="T26" fmla="*/ 261 w 425"/>
                <a:gd name="T27" fmla="*/ 421 h 426"/>
                <a:gd name="T28" fmla="*/ 211 w 425"/>
                <a:gd name="T29" fmla="*/ 426 h 426"/>
                <a:gd name="T30" fmla="*/ 163 w 425"/>
                <a:gd name="T31" fmla="*/ 421 h 426"/>
                <a:gd name="T32" fmla="*/ 119 w 425"/>
                <a:gd name="T33" fmla="*/ 404 h 426"/>
                <a:gd name="T34" fmla="*/ 79 w 425"/>
                <a:gd name="T35" fmla="*/ 378 h 426"/>
                <a:gd name="T36" fmla="*/ 46 w 425"/>
                <a:gd name="T37" fmla="*/ 345 h 426"/>
                <a:gd name="T38" fmla="*/ 22 w 425"/>
                <a:gd name="T39" fmla="*/ 306 h 426"/>
                <a:gd name="T40" fmla="*/ 5 w 425"/>
                <a:gd name="T41" fmla="*/ 262 h 426"/>
                <a:gd name="T42" fmla="*/ 0 w 425"/>
                <a:gd name="T43" fmla="*/ 212 h 426"/>
                <a:gd name="T44" fmla="*/ 5 w 425"/>
                <a:gd name="T45" fmla="*/ 164 h 426"/>
                <a:gd name="T46" fmla="*/ 22 w 425"/>
                <a:gd name="T47" fmla="*/ 120 h 426"/>
                <a:gd name="T48" fmla="*/ 46 w 425"/>
                <a:gd name="T49" fmla="*/ 80 h 426"/>
                <a:gd name="T50" fmla="*/ 79 w 425"/>
                <a:gd name="T51" fmla="*/ 46 h 426"/>
                <a:gd name="T52" fmla="*/ 119 w 425"/>
                <a:gd name="T53" fmla="*/ 22 h 426"/>
                <a:gd name="T54" fmla="*/ 163 w 425"/>
                <a:gd name="T55" fmla="*/ 6 h 426"/>
                <a:gd name="T56" fmla="*/ 211 w 425"/>
                <a:gd name="T57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25" h="426">
                  <a:moveTo>
                    <a:pt x="211" y="0"/>
                  </a:moveTo>
                  <a:lnTo>
                    <a:pt x="261" y="6"/>
                  </a:lnTo>
                  <a:lnTo>
                    <a:pt x="305" y="22"/>
                  </a:lnTo>
                  <a:lnTo>
                    <a:pt x="344" y="46"/>
                  </a:lnTo>
                  <a:lnTo>
                    <a:pt x="377" y="80"/>
                  </a:lnTo>
                  <a:lnTo>
                    <a:pt x="403" y="120"/>
                  </a:lnTo>
                  <a:lnTo>
                    <a:pt x="419" y="164"/>
                  </a:lnTo>
                  <a:lnTo>
                    <a:pt x="425" y="212"/>
                  </a:lnTo>
                  <a:lnTo>
                    <a:pt x="419" y="262"/>
                  </a:lnTo>
                  <a:lnTo>
                    <a:pt x="403" y="306"/>
                  </a:lnTo>
                  <a:lnTo>
                    <a:pt x="377" y="345"/>
                  </a:lnTo>
                  <a:lnTo>
                    <a:pt x="344" y="378"/>
                  </a:lnTo>
                  <a:lnTo>
                    <a:pt x="305" y="404"/>
                  </a:lnTo>
                  <a:lnTo>
                    <a:pt x="261" y="421"/>
                  </a:lnTo>
                  <a:lnTo>
                    <a:pt x="211" y="426"/>
                  </a:lnTo>
                  <a:lnTo>
                    <a:pt x="163" y="421"/>
                  </a:lnTo>
                  <a:lnTo>
                    <a:pt x="119" y="404"/>
                  </a:lnTo>
                  <a:lnTo>
                    <a:pt x="79" y="378"/>
                  </a:lnTo>
                  <a:lnTo>
                    <a:pt x="46" y="345"/>
                  </a:lnTo>
                  <a:lnTo>
                    <a:pt x="22" y="306"/>
                  </a:lnTo>
                  <a:lnTo>
                    <a:pt x="5" y="262"/>
                  </a:lnTo>
                  <a:lnTo>
                    <a:pt x="0" y="212"/>
                  </a:lnTo>
                  <a:lnTo>
                    <a:pt x="5" y="164"/>
                  </a:lnTo>
                  <a:lnTo>
                    <a:pt x="22" y="120"/>
                  </a:lnTo>
                  <a:lnTo>
                    <a:pt x="46" y="80"/>
                  </a:lnTo>
                  <a:lnTo>
                    <a:pt x="79" y="46"/>
                  </a:lnTo>
                  <a:lnTo>
                    <a:pt x="119" y="22"/>
                  </a:lnTo>
                  <a:lnTo>
                    <a:pt x="163" y="6"/>
                  </a:lnTo>
                  <a:lnTo>
                    <a:pt x="2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1"/>
                </a:solidFill>
              </a:endParaRPr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BDAA83E3-4084-49F5-92F5-EDDCB3EBB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738" y="3978276"/>
              <a:ext cx="336550" cy="338138"/>
            </a:xfrm>
            <a:custGeom>
              <a:avLst/>
              <a:gdLst>
                <a:gd name="T0" fmla="*/ 212 w 424"/>
                <a:gd name="T1" fmla="*/ 0 h 426"/>
                <a:gd name="T2" fmla="*/ 260 w 424"/>
                <a:gd name="T3" fmla="*/ 6 h 426"/>
                <a:gd name="T4" fmla="*/ 306 w 424"/>
                <a:gd name="T5" fmla="*/ 22 h 426"/>
                <a:gd name="T6" fmla="*/ 345 w 424"/>
                <a:gd name="T7" fmla="*/ 46 h 426"/>
                <a:gd name="T8" fmla="*/ 378 w 424"/>
                <a:gd name="T9" fmla="*/ 80 h 426"/>
                <a:gd name="T10" fmla="*/ 402 w 424"/>
                <a:gd name="T11" fmla="*/ 120 h 426"/>
                <a:gd name="T12" fmla="*/ 418 w 424"/>
                <a:gd name="T13" fmla="*/ 164 h 426"/>
                <a:gd name="T14" fmla="*/ 424 w 424"/>
                <a:gd name="T15" fmla="*/ 212 h 426"/>
                <a:gd name="T16" fmla="*/ 418 w 424"/>
                <a:gd name="T17" fmla="*/ 262 h 426"/>
                <a:gd name="T18" fmla="*/ 402 w 424"/>
                <a:gd name="T19" fmla="*/ 306 h 426"/>
                <a:gd name="T20" fmla="*/ 378 w 424"/>
                <a:gd name="T21" fmla="*/ 345 h 426"/>
                <a:gd name="T22" fmla="*/ 345 w 424"/>
                <a:gd name="T23" fmla="*/ 378 h 426"/>
                <a:gd name="T24" fmla="*/ 306 w 424"/>
                <a:gd name="T25" fmla="*/ 404 h 426"/>
                <a:gd name="T26" fmla="*/ 260 w 424"/>
                <a:gd name="T27" fmla="*/ 421 h 426"/>
                <a:gd name="T28" fmla="*/ 212 w 424"/>
                <a:gd name="T29" fmla="*/ 426 h 426"/>
                <a:gd name="T30" fmla="*/ 162 w 424"/>
                <a:gd name="T31" fmla="*/ 421 h 426"/>
                <a:gd name="T32" fmla="*/ 118 w 424"/>
                <a:gd name="T33" fmla="*/ 404 h 426"/>
                <a:gd name="T34" fmla="*/ 79 w 424"/>
                <a:gd name="T35" fmla="*/ 378 h 426"/>
                <a:gd name="T36" fmla="*/ 46 w 424"/>
                <a:gd name="T37" fmla="*/ 345 h 426"/>
                <a:gd name="T38" fmla="*/ 20 w 424"/>
                <a:gd name="T39" fmla="*/ 306 h 426"/>
                <a:gd name="T40" fmla="*/ 6 w 424"/>
                <a:gd name="T41" fmla="*/ 262 h 426"/>
                <a:gd name="T42" fmla="*/ 0 w 424"/>
                <a:gd name="T43" fmla="*/ 212 h 426"/>
                <a:gd name="T44" fmla="*/ 6 w 424"/>
                <a:gd name="T45" fmla="*/ 164 h 426"/>
                <a:gd name="T46" fmla="*/ 20 w 424"/>
                <a:gd name="T47" fmla="*/ 120 h 426"/>
                <a:gd name="T48" fmla="*/ 46 w 424"/>
                <a:gd name="T49" fmla="*/ 80 h 426"/>
                <a:gd name="T50" fmla="*/ 79 w 424"/>
                <a:gd name="T51" fmla="*/ 46 h 426"/>
                <a:gd name="T52" fmla="*/ 118 w 424"/>
                <a:gd name="T53" fmla="*/ 22 h 426"/>
                <a:gd name="T54" fmla="*/ 162 w 424"/>
                <a:gd name="T55" fmla="*/ 6 h 426"/>
                <a:gd name="T56" fmla="*/ 212 w 424"/>
                <a:gd name="T57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24" h="426">
                  <a:moveTo>
                    <a:pt x="212" y="0"/>
                  </a:moveTo>
                  <a:lnTo>
                    <a:pt x="260" y="6"/>
                  </a:lnTo>
                  <a:lnTo>
                    <a:pt x="306" y="22"/>
                  </a:lnTo>
                  <a:lnTo>
                    <a:pt x="345" y="46"/>
                  </a:lnTo>
                  <a:lnTo>
                    <a:pt x="378" y="80"/>
                  </a:lnTo>
                  <a:lnTo>
                    <a:pt x="402" y="120"/>
                  </a:lnTo>
                  <a:lnTo>
                    <a:pt x="418" y="164"/>
                  </a:lnTo>
                  <a:lnTo>
                    <a:pt x="424" y="212"/>
                  </a:lnTo>
                  <a:lnTo>
                    <a:pt x="418" y="262"/>
                  </a:lnTo>
                  <a:lnTo>
                    <a:pt x="402" y="306"/>
                  </a:lnTo>
                  <a:lnTo>
                    <a:pt x="378" y="345"/>
                  </a:lnTo>
                  <a:lnTo>
                    <a:pt x="345" y="378"/>
                  </a:lnTo>
                  <a:lnTo>
                    <a:pt x="306" y="404"/>
                  </a:lnTo>
                  <a:lnTo>
                    <a:pt x="260" y="421"/>
                  </a:lnTo>
                  <a:lnTo>
                    <a:pt x="212" y="426"/>
                  </a:lnTo>
                  <a:lnTo>
                    <a:pt x="162" y="421"/>
                  </a:lnTo>
                  <a:lnTo>
                    <a:pt x="118" y="404"/>
                  </a:lnTo>
                  <a:lnTo>
                    <a:pt x="79" y="378"/>
                  </a:lnTo>
                  <a:lnTo>
                    <a:pt x="46" y="345"/>
                  </a:lnTo>
                  <a:lnTo>
                    <a:pt x="20" y="306"/>
                  </a:lnTo>
                  <a:lnTo>
                    <a:pt x="6" y="262"/>
                  </a:lnTo>
                  <a:lnTo>
                    <a:pt x="0" y="212"/>
                  </a:lnTo>
                  <a:lnTo>
                    <a:pt x="6" y="164"/>
                  </a:lnTo>
                  <a:lnTo>
                    <a:pt x="20" y="120"/>
                  </a:lnTo>
                  <a:lnTo>
                    <a:pt x="46" y="80"/>
                  </a:lnTo>
                  <a:lnTo>
                    <a:pt x="79" y="46"/>
                  </a:lnTo>
                  <a:lnTo>
                    <a:pt x="118" y="22"/>
                  </a:lnTo>
                  <a:lnTo>
                    <a:pt x="162" y="6"/>
                  </a:lnTo>
                  <a:lnTo>
                    <a:pt x="2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758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1093-5A01-4616-8620-82DE6525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</a:t>
            </a:r>
            <a:r>
              <a:rPr lang="en-IN" b="0" dirty="0"/>
              <a:t>Members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085F4-77AA-4BAF-A12B-7D7FC1A8A7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kern="0" dirty="0"/>
              <a:t>This is a sample text. Insert your desired text here. 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1B4292E2-5C8C-42B7-B129-BD998F97A9D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51488" y="2290996"/>
            <a:ext cx="1223963" cy="1225550"/>
          </a:xfrm>
          <a:ln w="57150">
            <a:solidFill>
              <a:schemeClr val="bg1">
                <a:lumMod val="95000"/>
              </a:schemeClr>
            </a:solidFill>
          </a:ln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4ECCFA3A-10D5-4CDE-936C-3C5E0D13B6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92847" y="2290996"/>
            <a:ext cx="1223963" cy="1225550"/>
          </a:xfrm>
          <a:ln w="57150">
            <a:solidFill>
              <a:schemeClr val="bg1">
                <a:lumMod val="95000"/>
              </a:schemeClr>
            </a:solidFill>
          </a:ln>
        </p:spPr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7C786A0F-7D65-40C6-BCEE-1F4E474E644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51488" y="4306228"/>
            <a:ext cx="1223963" cy="1225550"/>
          </a:xfrm>
          <a:ln w="57150">
            <a:solidFill>
              <a:schemeClr val="bg1">
                <a:lumMod val="95000"/>
              </a:schemeClr>
            </a:solidFill>
          </a:ln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DA39208C-C60B-4ECE-8A09-BC8631D9730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ln w="57150">
            <a:solidFill>
              <a:schemeClr val="bg1">
                <a:lumMod val="9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8FFD928-E0B9-4AB5-B568-269C64DB9E59}"/>
              </a:ext>
            </a:extLst>
          </p:cNvPr>
          <p:cNvSpPr txBox="1"/>
          <p:nvPr/>
        </p:nvSpPr>
        <p:spPr>
          <a:xfrm>
            <a:off x="8326660" y="3008924"/>
            <a:ext cx="2808312" cy="61933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5714A0-803F-4F0C-BB81-AEF1FBF8794C}"/>
              </a:ext>
            </a:extLst>
          </p:cNvPr>
          <p:cNvSpPr txBox="1"/>
          <p:nvPr/>
        </p:nvSpPr>
        <p:spPr>
          <a:xfrm>
            <a:off x="8326660" y="2169932"/>
            <a:ext cx="2808312" cy="49091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055CC4-CD60-4BB5-BE85-1E49B96C3F5A}"/>
              </a:ext>
            </a:extLst>
          </p:cNvPr>
          <p:cNvSpPr txBox="1"/>
          <p:nvPr/>
        </p:nvSpPr>
        <p:spPr>
          <a:xfrm>
            <a:off x="8326660" y="2618307"/>
            <a:ext cx="2808312" cy="34849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34F6A0-6D09-4766-B92D-B48F7A108A1F}"/>
              </a:ext>
            </a:extLst>
          </p:cNvPr>
          <p:cNvSpPr txBox="1"/>
          <p:nvPr/>
        </p:nvSpPr>
        <p:spPr>
          <a:xfrm>
            <a:off x="981844" y="3008924"/>
            <a:ext cx="2875238" cy="61933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1DCA32-B322-4756-B7BC-412F5473806A}"/>
              </a:ext>
            </a:extLst>
          </p:cNvPr>
          <p:cNvSpPr txBox="1"/>
          <p:nvPr/>
        </p:nvSpPr>
        <p:spPr>
          <a:xfrm>
            <a:off x="981844" y="2169932"/>
            <a:ext cx="2875238" cy="49091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D31AF9-76D6-42DA-BEA0-FEE449CD2116}"/>
              </a:ext>
            </a:extLst>
          </p:cNvPr>
          <p:cNvSpPr txBox="1"/>
          <p:nvPr/>
        </p:nvSpPr>
        <p:spPr>
          <a:xfrm>
            <a:off x="981844" y="2618307"/>
            <a:ext cx="2875238" cy="34849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en-US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6767A7-5CAF-4540-8256-FD1B6C00B1C5}"/>
              </a:ext>
            </a:extLst>
          </p:cNvPr>
          <p:cNvSpPr txBox="1"/>
          <p:nvPr/>
        </p:nvSpPr>
        <p:spPr>
          <a:xfrm>
            <a:off x="8326660" y="5024155"/>
            <a:ext cx="2808312" cy="61933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A7FB3F-E5B2-40E9-9530-09932CDB6A67}"/>
              </a:ext>
            </a:extLst>
          </p:cNvPr>
          <p:cNvSpPr txBox="1"/>
          <p:nvPr/>
        </p:nvSpPr>
        <p:spPr>
          <a:xfrm>
            <a:off x="8326660" y="4185163"/>
            <a:ext cx="2808312" cy="49091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C27D14F-D073-40AA-BECA-4F797F166232}"/>
              </a:ext>
            </a:extLst>
          </p:cNvPr>
          <p:cNvSpPr txBox="1"/>
          <p:nvPr/>
        </p:nvSpPr>
        <p:spPr>
          <a:xfrm>
            <a:off x="8326660" y="4633538"/>
            <a:ext cx="2808312" cy="34849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59A08EC-A648-40B6-9832-C42445AFA537}"/>
              </a:ext>
            </a:extLst>
          </p:cNvPr>
          <p:cNvSpPr txBox="1"/>
          <p:nvPr/>
        </p:nvSpPr>
        <p:spPr>
          <a:xfrm>
            <a:off x="981844" y="5024155"/>
            <a:ext cx="2875238" cy="61933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5E23D5-089D-4CD5-BFCC-348694DB2920}"/>
              </a:ext>
            </a:extLst>
          </p:cNvPr>
          <p:cNvSpPr txBox="1"/>
          <p:nvPr/>
        </p:nvSpPr>
        <p:spPr>
          <a:xfrm>
            <a:off x="981844" y="4185163"/>
            <a:ext cx="2875238" cy="49091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499C68-9B52-4ADB-99DB-3FAC2EB24BCC}"/>
              </a:ext>
            </a:extLst>
          </p:cNvPr>
          <p:cNvSpPr txBox="1"/>
          <p:nvPr/>
        </p:nvSpPr>
        <p:spPr>
          <a:xfrm>
            <a:off x="981844" y="4633538"/>
            <a:ext cx="2875238" cy="34849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en-US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Designation</a:t>
            </a:r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07CD7930-05FE-4D42-903C-6AED11D00900}"/>
              </a:ext>
            </a:extLst>
          </p:cNvPr>
          <p:cNvSpPr>
            <a:spLocks noEditPoints="1"/>
          </p:cNvSpPr>
          <p:nvPr/>
        </p:nvSpPr>
        <p:spPr bwMode="auto">
          <a:xfrm>
            <a:off x="5750244" y="2692205"/>
            <a:ext cx="667810" cy="423132"/>
          </a:xfrm>
          <a:custGeom>
            <a:avLst/>
            <a:gdLst>
              <a:gd name="T0" fmla="*/ 5481 w 6000"/>
              <a:gd name="T1" fmla="*/ 1116 h 3810"/>
              <a:gd name="T2" fmla="*/ 4111 w 6000"/>
              <a:gd name="T3" fmla="*/ 1116 h 3810"/>
              <a:gd name="T4" fmla="*/ 3998 w 6000"/>
              <a:gd name="T5" fmla="*/ 1914 h 3810"/>
              <a:gd name="T6" fmla="*/ 3862 w 6000"/>
              <a:gd name="T7" fmla="*/ 868 h 3810"/>
              <a:gd name="T8" fmla="*/ 2126 w 6000"/>
              <a:gd name="T9" fmla="*/ 868 h 3810"/>
              <a:gd name="T10" fmla="*/ 1996 w 6000"/>
              <a:gd name="T11" fmla="*/ 1910 h 3810"/>
              <a:gd name="T12" fmla="*/ 1888 w 6000"/>
              <a:gd name="T13" fmla="*/ 1117 h 3810"/>
              <a:gd name="T14" fmla="*/ 518 w 6000"/>
              <a:gd name="T15" fmla="*/ 1117 h 3810"/>
              <a:gd name="T16" fmla="*/ 0 w 6000"/>
              <a:gd name="T17" fmla="*/ 2814 h 3810"/>
              <a:gd name="T18" fmla="*/ 5 w 6000"/>
              <a:gd name="T19" fmla="*/ 2897 h 3810"/>
              <a:gd name="T20" fmla="*/ 1444 w 6000"/>
              <a:gd name="T21" fmla="*/ 3098 h 3810"/>
              <a:gd name="T22" fmla="*/ 2075 w 6000"/>
              <a:gd name="T23" fmla="*/ 3810 h 3810"/>
              <a:gd name="T24" fmla="*/ 4547 w 6000"/>
              <a:gd name="T25" fmla="*/ 3178 h 3810"/>
              <a:gd name="T26" fmla="*/ 4534 w 6000"/>
              <a:gd name="T27" fmla="*/ 2897 h 3810"/>
              <a:gd name="T28" fmla="*/ 6000 w 6000"/>
              <a:gd name="T29" fmla="*/ 2892 h 3810"/>
              <a:gd name="T30" fmla="*/ 5189 w 6000"/>
              <a:gd name="T31" fmla="*/ 1676 h 3810"/>
              <a:gd name="T32" fmla="*/ 4796 w 6000"/>
              <a:gd name="T33" fmla="*/ 620 h 3810"/>
              <a:gd name="T34" fmla="*/ 4806 w 6000"/>
              <a:gd name="T35" fmla="*/ 1610 h 3810"/>
              <a:gd name="T36" fmla="*/ 4787 w 6000"/>
              <a:gd name="T37" fmla="*/ 1610 h 3810"/>
              <a:gd name="T38" fmla="*/ 2314 w 6000"/>
              <a:gd name="T39" fmla="*/ 868 h 3810"/>
              <a:gd name="T40" fmla="*/ 3670 w 6000"/>
              <a:gd name="T41" fmla="*/ 868 h 3810"/>
              <a:gd name="T42" fmla="*/ 2992 w 6000"/>
              <a:gd name="T43" fmla="*/ 1545 h 3810"/>
              <a:gd name="T44" fmla="*/ 2314 w 6000"/>
              <a:gd name="T45" fmla="*/ 868 h 3810"/>
              <a:gd name="T46" fmla="*/ 1199 w 6000"/>
              <a:gd name="T47" fmla="*/ 620 h 3810"/>
              <a:gd name="T48" fmla="*/ 1209 w 6000"/>
              <a:gd name="T49" fmla="*/ 1610 h 3810"/>
              <a:gd name="T50" fmla="*/ 1190 w 6000"/>
              <a:gd name="T51" fmla="*/ 1610 h 3810"/>
              <a:gd name="T52" fmla="*/ 1490 w 6000"/>
              <a:gd name="T53" fmla="*/ 2706 h 3810"/>
              <a:gd name="T54" fmla="*/ 1192 w 6000"/>
              <a:gd name="T55" fmla="*/ 1800 h 3810"/>
              <a:gd name="T56" fmla="*/ 1206 w 6000"/>
              <a:gd name="T57" fmla="*/ 1800 h 3810"/>
              <a:gd name="T58" fmla="*/ 1490 w 6000"/>
              <a:gd name="T59" fmla="*/ 2706 h 3810"/>
              <a:gd name="T60" fmla="*/ 3913 w 6000"/>
              <a:gd name="T61" fmla="*/ 3620 h 3810"/>
              <a:gd name="T62" fmla="*/ 1631 w 6000"/>
              <a:gd name="T63" fmla="*/ 3178 h 3810"/>
              <a:gd name="T64" fmla="*/ 2953 w 6000"/>
              <a:gd name="T65" fmla="*/ 1736 h 3810"/>
              <a:gd name="T66" fmla="*/ 3033 w 6000"/>
              <a:gd name="T67" fmla="*/ 1736 h 3810"/>
              <a:gd name="T68" fmla="*/ 4355 w 6000"/>
              <a:gd name="T69" fmla="*/ 3178 h 3810"/>
              <a:gd name="T70" fmla="*/ 4136 w 6000"/>
              <a:gd name="T71" fmla="*/ 2046 h 3810"/>
              <a:gd name="T72" fmla="*/ 4796 w 6000"/>
              <a:gd name="T73" fmla="*/ 1800 h 3810"/>
              <a:gd name="T74" fmla="*/ 5803 w 6000"/>
              <a:gd name="T75" fmla="*/ 2706 h 3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000" h="3810">
                <a:moveTo>
                  <a:pt x="5189" y="1676"/>
                </a:moveTo>
                <a:cubicBezTo>
                  <a:pt x="5365" y="1553"/>
                  <a:pt x="5481" y="1348"/>
                  <a:pt x="5481" y="1116"/>
                </a:cubicBezTo>
                <a:cubicBezTo>
                  <a:pt x="5481" y="737"/>
                  <a:pt x="5175" y="431"/>
                  <a:pt x="4796" y="431"/>
                </a:cubicBezTo>
                <a:cubicBezTo>
                  <a:pt x="4417" y="431"/>
                  <a:pt x="4111" y="737"/>
                  <a:pt x="4111" y="1116"/>
                </a:cubicBezTo>
                <a:cubicBezTo>
                  <a:pt x="4111" y="1348"/>
                  <a:pt x="4226" y="1553"/>
                  <a:pt x="4403" y="1676"/>
                </a:cubicBezTo>
                <a:cubicBezTo>
                  <a:pt x="4252" y="1729"/>
                  <a:pt x="4115" y="1809"/>
                  <a:pt x="3998" y="1914"/>
                </a:cubicBezTo>
                <a:cubicBezTo>
                  <a:pt x="3838" y="1777"/>
                  <a:pt x="3649" y="1673"/>
                  <a:pt x="3443" y="1611"/>
                </a:cubicBezTo>
                <a:cubicBezTo>
                  <a:pt x="3693" y="1459"/>
                  <a:pt x="3862" y="1183"/>
                  <a:pt x="3862" y="868"/>
                </a:cubicBezTo>
                <a:cubicBezTo>
                  <a:pt x="3862" y="388"/>
                  <a:pt x="3474" y="0"/>
                  <a:pt x="2994" y="0"/>
                </a:cubicBezTo>
                <a:cubicBezTo>
                  <a:pt x="2514" y="0"/>
                  <a:pt x="2126" y="390"/>
                  <a:pt x="2126" y="868"/>
                </a:cubicBezTo>
                <a:cubicBezTo>
                  <a:pt x="2126" y="1183"/>
                  <a:pt x="2294" y="1459"/>
                  <a:pt x="2545" y="1611"/>
                </a:cubicBezTo>
                <a:cubicBezTo>
                  <a:pt x="2341" y="1673"/>
                  <a:pt x="2155" y="1776"/>
                  <a:pt x="1996" y="1910"/>
                </a:cubicBezTo>
                <a:cubicBezTo>
                  <a:pt x="1879" y="1808"/>
                  <a:pt x="1744" y="1729"/>
                  <a:pt x="1596" y="1678"/>
                </a:cubicBezTo>
                <a:cubicBezTo>
                  <a:pt x="1771" y="1554"/>
                  <a:pt x="1888" y="1349"/>
                  <a:pt x="1888" y="1117"/>
                </a:cubicBezTo>
                <a:cubicBezTo>
                  <a:pt x="1888" y="739"/>
                  <a:pt x="1581" y="432"/>
                  <a:pt x="1203" y="432"/>
                </a:cubicBezTo>
                <a:cubicBezTo>
                  <a:pt x="824" y="432"/>
                  <a:pt x="518" y="739"/>
                  <a:pt x="518" y="1117"/>
                </a:cubicBezTo>
                <a:cubicBezTo>
                  <a:pt x="518" y="1349"/>
                  <a:pt x="633" y="1554"/>
                  <a:pt x="810" y="1678"/>
                </a:cubicBezTo>
                <a:cubicBezTo>
                  <a:pt x="338" y="1840"/>
                  <a:pt x="0" y="2288"/>
                  <a:pt x="0" y="2814"/>
                </a:cubicBezTo>
                <a:cubicBezTo>
                  <a:pt x="0" y="2892"/>
                  <a:pt x="0" y="2892"/>
                  <a:pt x="0" y="2892"/>
                </a:cubicBezTo>
                <a:cubicBezTo>
                  <a:pt x="0" y="2895"/>
                  <a:pt x="2" y="2897"/>
                  <a:pt x="5" y="2897"/>
                </a:cubicBezTo>
                <a:cubicBezTo>
                  <a:pt x="1457" y="2897"/>
                  <a:pt x="1457" y="2897"/>
                  <a:pt x="1457" y="2897"/>
                </a:cubicBezTo>
                <a:cubicBezTo>
                  <a:pt x="1448" y="2962"/>
                  <a:pt x="1444" y="3030"/>
                  <a:pt x="1444" y="3098"/>
                </a:cubicBezTo>
                <a:cubicBezTo>
                  <a:pt x="1444" y="3178"/>
                  <a:pt x="1444" y="3178"/>
                  <a:pt x="1444" y="3178"/>
                </a:cubicBezTo>
                <a:cubicBezTo>
                  <a:pt x="1444" y="3527"/>
                  <a:pt x="1726" y="3810"/>
                  <a:pt x="2075" y="3810"/>
                </a:cubicBezTo>
                <a:cubicBezTo>
                  <a:pt x="3915" y="3810"/>
                  <a:pt x="3915" y="3810"/>
                  <a:pt x="3915" y="3810"/>
                </a:cubicBezTo>
                <a:cubicBezTo>
                  <a:pt x="4264" y="3810"/>
                  <a:pt x="4547" y="3527"/>
                  <a:pt x="4547" y="3178"/>
                </a:cubicBezTo>
                <a:cubicBezTo>
                  <a:pt x="4547" y="3098"/>
                  <a:pt x="4547" y="3098"/>
                  <a:pt x="4547" y="3098"/>
                </a:cubicBezTo>
                <a:cubicBezTo>
                  <a:pt x="4547" y="3030"/>
                  <a:pt x="4542" y="2962"/>
                  <a:pt x="4534" y="2897"/>
                </a:cubicBezTo>
                <a:cubicBezTo>
                  <a:pt x="5995" y="2897"/>
                  <a:pt x="5995" y="2897"/>
                  <a:pt x="5995" y="2897"/>
                </a:cubicBezTo>
                <a:cubicBezTo>
                  <a:pt x="5998" y="2897"/>
                  <a:pt x="6000" y="2895"/>
                  <a:pt x="6000" y="2892"/>
                </a:cubicBezTo>
                <a:cubicBezTo>
                  <a:pt x="6000" y="2814"/>
                  <a:pt x="6000" y="2814"/>
                  <a:pt x="6000" y="2814"/>
                </a:cubicBezTo>
                <a:cubicBezTo>
                  <a:pt x="5998" y="2287"/>
                  <a:pt x="5660" y="1839"/>
                  <a:pt x="5189" y="1676"/>
                </a:cubicBezTo>
                <a:close/>
                <a:moveTo>
                  <a:pt x="4301" y="1115"/>
                </a:moveTo>
                <a:cubicBezTo>
                  <a:pt x="4301" y="842"/>
                  <a:pt x="4523" y="620"/>
                  <a:pt x="4796" y="620"/>
                </a:cubicBezTo>
                <a:cubicBezTo>
                  <a:pt x="5069" y="620"/>
                  <a:pt x="5291" y="842"/>
                  <a:pt x="5291" y="1115"/>
                </a:cubicBezTo>
                <a:cubicBezTo>
                  <a:pt x="5291" y="1384"/>
                  <a:pt x="5074" y="1604"/>
                  <a:pt x="4806" y="1610"/>
                </a:cubicBezTo>
                <a:cubicBezTo>
                  <a:pt x="4802" y="1610"/>
                  <a:pt x="4800" y="1610"/>
                  <a:pt x="4796" y="1610"/>
                </a:cubicBezTo>
                <a:cubicBezTo>
                  <a:pt x="4793" y="1610"/>
                  <a:pt x="4790" y="1610"/>
                  <a:pt x="4787" y="1610"/>
                </a:cubicBezTo>
                <a:cubicBezTo>
                  <a:pt x="4517" y="1605"/>
                  <a:pt x="4301" y="1386"/>
                  <a:pt x="4301" y="1115"/>
                </a:cubicBezTo>
                <a:close/>
                <a:moveTo>
                  <a:pt x="2314" y="868"/>
                </a:moveTo>
                <a:cubicBezTo>
                  <a:pt x="2314" y="494"/>
                  <a:pt x="2618" y="190"/>
                  <a:pt x="2992" y="190"/>
                </a:cubicBezTo>
                <a:cubicBezTo>
                  <a:pt x="3366" y="190"/>
                  <a:pt x="3670" y="494"/>
                  <a:pt x="3670" y="868"/>
                </a:cubicBezTo>
                <a:cubicBezTo>
                  <a:pt x="3670" y="1229"/>
                  <a:pt x="3386" y="1525"/>
                  <a:pt x="3031" y="1545"/>
                </a:cubicBezTo>
                <a:cubicBezTo>
                  <a:pt x="3018" y="1545"/>
                  <a:pt x="3005" y="1545"/>
                  <a:pt x="2992" y="1545"/>
                </a:cubicBezTo>
                <a:cubicBezTo>
                  <a:pt x="2979" y="1545"/>
                  <a:pt x="2966" y="1545"/>
                  <a:pt x="2953" y="1545"/>
                </a:cubicBezTo>
                <a:cubicBezTo>
                  <a:pt x="2598" y="1525"/>
                  <a:pt x="2314" y="1229"/>
                  <a:pt x="2314" y="868"/>
                </a:cubicBezTo>
                <a:close/>
                <a:moveTo>
                  <a:pt x="704" y="1115"/>
                </a:moveTo>
                <a:cubicBezTo>
                  <a:pt x="704" y="842"/>
                  <a:pt x="926" y="620"/>
                  <a:pt x="1199" y="620"/>
                </a:cubicBezTo>
                <a:cubicBezTo>
                  <a:pt x="1472" y="620"/>
                  <a:pt x="1694" y="842"/>
                  <a:pt x="1694" y="1115"/>
                </a:cubicBezTo>
                <a:cubicBezTo>
                  <a:pt x="1694" y="1384"/>
                  <a:pt x="1477" y="1604"/>
                  <a:pt x="1209" y="1610"/>
                </a:cubicBezTo>
                <a:cubicBezTo>
                  <a:pt x="1205" y="1610"/>
                  <a:pt x="1203" y="1610"/>
                  <a:pt x="1199" y="1610"/>
                </a:cubicBezTo>
                <a:cubicBezTo>
                  <a:pt x="1195" y="1610"/>
                  <a:pt x="1193" y="1610"/>
                  <a:pt x="1190" y="1610"/>
                </a:cubicBezTo>
                <a:cubicBezTo>
                  <a:pt x="921" y="1605"/>
                  <a:pt x="704" y="1386"/>
                  <a:pt x="704" y="1115"/>
                </a:cubicBezTo>
                <a:close/>
                <a:moveTo>
                  <a:pt x="1490" y="2706"/>
                </a:moveTo>
                <a:cubicBezTo>
                  <a:pt x="192" y="2706"/>
                  <a:pt x="192" y="2706"/>
                  <a:pt x="192" y="2706"/>
                </a:cubicBezTo>
                <a:cubicBezTo>
                  <a:pt x="246" y="2200"/>
                  <a:pt x="673" y="1803"/>
                  <a:pt x="1192" y="1800"/>
                </a:cubicBezTo>
                <a:cubicBezTo>
                  <a:pt x="1194" y="1800"/>
                  <a:pt x="1197" y="1800"/>
                  <a:pt x="1199" y="1800"/>
                </a:cubicBezTo>
                <a:cubicBezTo>
                  <a:pt x="1201" y="1800"/>
                  <a:pt x="1204" y="1800"/>
                  <a:pt x="1206" y="1800"/>
                </a:cubicBezTo>
                <a:cubicBezTo>
                  <a:pt x="1453" y="1801"/>
                  <a:pt x="1679" y="1893"/>
                  <a:pt x="1853" y="2041"/>
                </a:cubicBezTo>
                <a:cubicBezTo>
                  <a:pt x="1682" y="2226"/>
                  <a:pt x="1555" y="2454"/>
                  <a:pt x="1490" y="2706"/>
                </a:cubicBezTo>
                <a:close/>
                <a:moveTo>
                  <a:pt x="4355" y="3178"/>
                </a:moveTo>
                <a:cubicBezTo>
                  <a:pt x="4355" y="3422"/>
                  <a:pt x="4156" y="3620"/>
                  <a:pt x="3913" y="3620"/>
                </a:cubicBezTo>
                <a:cubicBezTo>
                  <a:pt x="2073" y="3620"/>
                  <a:pt x="2073" y="3620"/>
                  <a:pt x="2073" y="3620"/>
                </a:cubicBezTo>
                <a:cubicBezTo>
                  <a:pt x="1829" y="3620"/>
                  <a:pt x="1631" y="3422"/>
                  <a:pt x="1631" y="3178"/>
                </a:cubicBezTo>
                <a:cubicBezTo>
                  <a:pt x="1631" y="3098"/>
                  <a:pt x="1631" y="3098"/>
                  <a:pt x="1631" y="3098"/>
                </a:cubicBezTo>
                <a:cubicBezTo>
                  <a:pt x="1631" y="2360"/>
                  <a:pt x="2220" y="1757"/>
                  <a:pt x="2953" y="1736"/>
                </a:cubicBezTo>
                <a:cubicBezTo>
                  <a:pt x="2966" y="1737"/>
                  <a:pt x="2980" y="1737"/>
                  <a:pt x="2993" y="1737"/>
                </a:cubicBezTo>
                <a:cubicBezTo>
                  <a:pt x="3006" y="1737"/>
                  <a:pt x="3020" y="1737"/>
                  <a:pt x="3033" y="1736"/>
                </a:cubicBezTo>
                <a:cubicBezTo>
                  <a:pt x="3766" y="1757"/>
                  <a:pt x="4355" y="2360"/>
                  <a:pt x="4355" y="3098"/>
                </a:cubicBezTo>
                <a:lnTo>
                  <a:pt x="4355" y="3178"/>
                </a:lnTo>
                <a:close/>
                <a:moveTo>
                  <a:pt x="4496" y="2706"/>
                </a:moveTo>
                <a:cubicBezTo>
                  <a:pt x="4431" y="2455"/>
                  <a:pt x="4306" y="2231"/>
                  <a:pt x="4136" y="2046"/>
                </a:cubicBezTo>
                <a:cubicBezTo>
                  <a:pt x="4312" y="1894"/>
                  <a:pt x="4540" y="1802"/>
                  <a:pt x="4789" y="1800"/>
                </a:cubicBezTo>
                <a:cubicBezTo>
                  <a:pt x="4791" y="1800"/>
                  <a:pt x="4794" y="1800"/>
                  <a:pt x="4796" y="1800"/>
                </a:cubicBezTo>
                <a:cubicBezTo>
                  <a:pt x="4799" y="1800"/>
                  <a:pt x="4801" y="1800"/>
                  <a:pt x="4803" y="1800"/>
                </a:cubicBezTo>
                <a:cubicBezTo>
                  <a:pt x="5322" y="1803"/>
                  <a:pt x="5750" y="2200"/>
                  <a:pt x="5803" y="2706"/>
                </a:cubicBezTo>
                <a:lnTo>
                  <a:pt x="4496" y="270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C27156D0-310D-4C0A-AC92-FD896CFF73B4}"/>
              </a:ext>
            </a:extLst>
          </p:cNvPr>
          <p:cNvSpPr>
            <a:spLocks noEditPoints="1"/>
          </p:cNvSpPr>
          <p:nvPr/>
        </p:nvSpPr>
        <p:spPr bwMode="auto">
          <a:xfrm>
            <a:off x="5750244" y="4683271"/>
            <a:ext cx="667810" cy="423132"/>
          </a:xfrm>
          <a:custGeom>
            <a:avLst/>
            <a:gdLst>
              <a:gd name="T0" fmla="*/ 5481 w 6000"/>
              <a:gd name="T1" fmla="*/ 1116 h 3810"/>
              <a:gd name="T2" fmla="*/ 4111 w 6000"/>
              <a:gd name="T3" fmla="*/ 1116 h 3810"/>
              <a:gd name="T4" fmla="*/ 3998 w 6000"/>
              <a:gd name="T5" fmla="*/ 1914 h 3810"/>
              <a:gd name="T6" fmla="*/ 3862 w 6000"/>
              <a:gd name="T7" fmla="*/ 868 h 3810"/>
              <a:gd name="T8" fmla="*/ 2126 w 6000"/>
              <a:gd name="T9" fmla="*/ 868 h 3810"/>
              <a:gd name="T10" fmla="*/ 1996 w 6000"/>
              <a:gd name="T11" fmla="*/ 1910 h 3810"/>
              <a:gd name="T12" fmla="*/ 1888 w 6000"/>
              <a:gd name="T13" fmla="*/ 1117 h 3810"/>
              <a:gd name="T14" fmla="*/ 518 w 6000"/>
              <a:gd name="T15" fmla="*/ 1117 h 3810"/>
              <a:gd name="T16" fmla="*/ 0 w 6000"/>
              <a:gd name="T17" fmla="*/ 2814 h 3810"/>
              <a:gd name="T18" fmla="*/ 5 w 6000"/>
              <a:gd name="T19" fmla="*/ 2897 h 3810"/>
              <a:gd name="T20" fmla="*/ 1444 w 6000"/>
              <a:gd name="T21" fmla="*/ 3098 h 3810"/>
              <a:gd name="T22" fmla="*/ 2075 w 6000"/>
              <a:gd name="T23" fmla="*/ 3810 h 3810"/>
              <a:gd name="T24" fmla="*/ 4547 w 6000"/>
              <a:gd name="T25" fmla="*/ 3178 h 3810"/>
              <a:gd name="T26" fmla="*/ 4534 w 6000"/>
              <a:gd name="T27" fmla="*/ 2897 h 3810"/>
              <a:gd name="T28" fmla="*/ 6000 w 6000"/>
              <a:gd name="T29" fmla="*/ 2892 h 3810"/>
              <a:gd name="T30" fmla="*/ 5189 w 6000"/>
              <a:gd name="T31" fmla="*/ 1676 h 3810"/>
              <a:gd name="T32" fmla="*/ 4796 w 6000"/>
              <a:gd name="T33" fmla="*/ 620 h 3810"/>
              <a:gd name="T34" fmla="*/ 4806 w 6000"/>
              <a:gd name="T35" fmla="*/ 1610 h 3810"/>
              <a:gd name="T36" fmla="*/ 4787 w 6000"/>
              <a:gd name="T37" fmla="*/ 1610 h 3810"/>
              <a:gd name="T38" fmla="*/ 2314 w 6000"/>
              <a:gd name="T39" fmla="*/ 868 h 3810"/>
              <a:gd name="T40" fmla="*/ 3670 w 6000"/>
              <a:gd name="T41" fmla="*/ 868 h 3810"/>
              <a:gd name="T42" fmla="*/ 2992 w 6000"/>
              <a:gd name="T43" fmla="*/ 1545 h 3810"/>
              <a:gd name="T44" fmla="*/ 2314 w 6000"/>
              <a:gd name="T45" fmla="*/ 868 h 3810"/>
              <a:gd name="T46" fmla="*/ 1199 w 6000"/>
              <a:gd name="T47" fmla="*/ 620 h 3810"/>
              <a:gd name="T48" fmla="*/ 1209 w 6000"/>
              <a:gd name="T49" fmla="*/ 1610 h 3810"/>
              <a:gd name="T50" fmla="*/ 1190 w 6000"/>
              <a:gd name="T51" fmla="*/ 1610 h 3810"/>
              <a:gd name="T52" fmla="*/ 1490 w 6000"/>
              <a:gd name="T53" fmla="*/ 2706 h 3810"/>
              <a:gd name="T54" fmla="*/ 1192 w 6000"/>
              <a:gd name="T55" fmla="*/ 1800 h 3810"/>
              <a:gd name="T56" fmla="*/ 1206 w 6000"/>
              <a:gd name="T57" fmla="*/ 1800 h 3810"/>
              <a:gd name="T58" fmla="*/ 1490 w 6000"/>
              <a:gd name="T59" fmla="*/ 2706 h 3810"/>
              <a:gd name="T60" fmla="*/ 3913 w 6000"/>
              <a:gd name="T61" fmla="*/ 3620 h 3810"/>
              <a:gd name="T62" fmla="*/ 1631 w 6000"/>
              <a:gd name="T63" fmla="*/ 3178 h 3810"/>
              <a:gd name="T64" fmla="*/ 2953 w 6000"/>
              <a:gd name="T65" fmla="*/ 1736 h 3810"/>
              <a:gd name="T66" fmla="*/ 3033 w 6000"/>
              <a:gd name="T67" fmla="*/ 1736 h 3810"/>
              <a:gd name="T68" fmla="*/ 4355 w 6000"/>
              <a:gd name="T69" fmla="*/ 3178 h 3810"/>
              <a:gd name="T70" fmla="*/ 4136 w 6000"/>
              <a:gd name="T71" fmla="*/ 2046 h 3810"/>
              <a:gd name="T72" fmla="*/ 4796 w 6000"/>
              <a:gd name="T73" fmla="*/ 1800 h 3810"/>
              <a:gd name="T74" fmla="*/ 5803 w 6000"/>
              <a:gd name="T75" fmla="*/ 2706 h 3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000" h="3810">
                <a:moveTo>
                  <a:pt x="5189" y="1676"/>
                </a:moveTo>
                <a:cubicBezTo>
                  <a:pt x="5365" y="1553"/>
                  <a:pt x="5481" y="1348"/>
                  <a:pt x="5481" y="1116"/>
                </a:cubicBezTo>
                <a:cubicBezTo>
                  <a:pt x="5481" y="737"/>
                  <a:pt x="5175" y="431"/>
                  <a:pt x="4796" y="431"/>
                </a:cubicBezTo>
                <a:cubicBezTo>
                  <a:pt x="4417" y="431"/>
                  <a:pt x="4111" y="737"/>
                  <a:pt x="4111" y="1116"/>
                </a:cubicBezTo>
                <a:cubicBezTo>
                  <a:pt x="4111" y="1348"/>
                  <a:pt x="4226" y="1553"/>
                  <a:pt x="4403" y="1676"/>
                </a:cubicBezTo>
                <a:cubicBezTo>
                  <a:pt x="4252" y="1729"/>
                  <a:pt x="4115" y="1809"/>
                  <a:pt x="3998" y="1914"/>
                </a:cubicBezTo>
                <a:cubicBezTo>
                  <a:pt x="3838" y="1777"/>
                  <a:pt x="3649" y="1673"/>
                  <a:pt x="3443" y="1611"/>
                </a:cubicBezTo>
                <a:cubicBezTo>
                  <a:pt x="3693" y="1459"/>
                  <a:pt x="3862" y="1183"/>
                  <a:pt x="3862" y="868"/>
                </a:cubicBezTo>
                <a:cubicBezTo>
                  <a:pt x="3862" y="388"/>
                  <a:pt x="3474" y="0"/>
                  <a:pt x="2994" y="0"/>
                </a:cubicBezTo>
                <a:cubicBezTo>
                  <a:pt x="2514" y="0"/>
                  <a:pt x="2126" y="390"/>
                  <a:pt x="2126" y="868"/>
                </a:cubicBezTo>
                <a:cubicBezTo>
                  <a:pt x="2126" y="1183"/>
                  <a:pt x="2294" y="1459"/>
                  <a:pt x="2545" y="1611"/>
                </a:cubicBezTo>
                <a:cubicBezTo>
                  <a:pt x="2341" y="1673"/>
                  <a:pt x="2155" y="1776"/>
                  <a:pt x="1996" y="1910"/>
                </a:cubicBezTo>
                <a:cubicBezTo>
                  <a:pt x="1879" y="1808"/>
                  <a:pt x="1744" y="1729"/>
                  <a:pt x="1596" y="1678"/>
                </a:cubicBezTo>
                <a:cubicBezTo>
                  <a:pt x="1771" y="1554"/>
                  <a:pt x="1888" y="1349"/>
                  <a:pt x="1888" y="1117"/>
                </a:cubicBezTo>
                <a:cubicBezTo>
                  <a:pt x="1888" y="739"/>
                  <a:pt x="1581" y="432"/>
                  <a:pt x="1203" y="432"/>
                </a:cubicBezTo>
                <a:cubicBezTo>
                  <a:pt x="824" y="432"/>
                  <a:pt x="518" y="739"/>
                  <a:pt x="518" y="1117"/>
                </a:cubicBezTo>
                <a:cubicBezTo>
                  <a:pt x="518" y="1349"/>
                  <a:pt x="633" y="1554"/>
                  <a:pt x="810" y="1678"/>
                </a:cubicBezTo>
                <a:cubicBezTo>
                  <a:pt x="338" y="1840"/>
                  <a:pt x="0" y="2288"/>
                  <a:pt x="0" y="2814"/>
                </a:cubicBezTo>
                <a:cubicBezTo>
                  <a:pt x="0" y="2892"/>
                  <a:pt x="0" y="2892"/>
                  <a:pt x="0" y="2892"/>
                </a:cubicBezTo>
                <a:cubicBezTo>
                  <a:pt x="0" y="2895"/>
                  <a:pt x="2" y="2897"/>
                  <a:pt x="5" y="2897"/>
                </a:cubicBezTo>
                <a:cubicBezTo>
                  <a:pt x="1457" y="2897"/>
                  <a:pt x="1457" y="2897"/>
                  <a:pt x="1457" y="2897"/>
                </a:cubicBezTo>
                <a:cubicBezTo>
                  <a:pt x="1448" y="2962"/>
                  <a:pt x="1444" y="3030"/>
                  <a:pt x="1444" y="3098"/>
                </a:cubicBezTo>
                <a:cubicBezTo>
                  <a:pt x="1444" y="3178"/>
                  <a:pt x="1444" y="3178"/>
                  <a:pt x="1444" y="3178"/>
                </a:cubicBezTo>
                <a:cubicBezTo>
                  <a:pt x="1444" y="3527"/>
                  <a:pt x="1726" y="3810"/>
                  <a:pt x="2075" y="3810"/>
                </a:cubicBezTo>
                <a:cubicBezTo>
                  <a:pt x="3915" y="3810"/>
                  <a:pt x="3915" y="3810"/>
                  <a:pt x="3915" y="3810"/>
                </a:cubicBezTo>
                <a:cubicBezTo>
                  <a:pt x="4264" y="3810"/>
                  <a:pt x="4547" y="3527"/>
                  <a:pt x="4547" y="3178"/>
                </a:cubicBezTo>
                <a:cubicBezTo>
                  <a:pt x="4547" y="3098"/>
                  <a:pt x="4547" y="3098"/>
                  <a:pt x="4547" y="3098"/>
                </a:cubicBezTo>
                <a:cubicBezTo>
                  <a:pt x="4547" y="3030"/>
                  <a:pt x="4542" y="2962"/>
                  <a:pt x="4534" y="2897"/>
                </a:cubicBezTo>
                <a:cubicBezTo>
                  <a:pt x="5995" y="2897"/>
                  <a:pt x="5995" y="2897"/>
                  <a:pt x="5995" y="2897"/>
                </a:cubicBezTo>
                <a:cubicBezTo>
                  <a:pt x="5998" y="2897"/>
                  <a:pt x="6000" y="2895"/>
                  <a:pt x="6000" y="2892"/>
                </a:cubicBezTo>
                <a:cubicBezTo>
                  <a:pt x="6000" y="2814"/>
                  <a:pt x="6000" y="2814"/>
                  <a:pt x="6000" y="2814"/>
                </a:cubicBezTo>
                <a:cubicBezTo>
                  <a:pt x="5998" y="2287"/>
                  <a:pt x="5660" y="1839"/>
                  <a:pt x="5189" y="1676"/>
                </a:cubicBezTo>
                <a:close/>
                <a:moveTo>
                  <a:pt x="4301" y="1115"/>
                </a:moveTo>
                <a:cubicBezTo>
                  <a:pt x="4301" y="842"/>
                  <a:pt x="4523" y="620"/>
                  <a:pt x="4796" y="620"/>
                </a:cubicBezTo>
                <a:cubicBezTo>
                  <a:pt x="5069" y="620"/>
                  <a:pt x="5291" y="842"/>
                  <a:pt x="5291" y="1115"/>
                </a:cubicBezTo>
                <a:cubicBezTo>
                  <a:pt x="5291" y="1384"/>
                  <a:pt x="5074" y="1604"/>
                  <a:pt x="4806" y="1610"/>
                </a:cubicBezTo>
                <a:cubicBezTo>
                  <a:pt x="4802" y="1610"/>
                  <a:pt x="4800" y="1610"/>
                  <a:pt x="4796" y="1610"/>
                </a:cubicBezTo>
                <a:cubicBezTo>
                  <a:pt x="4793" y="1610"/>
                  <a:pt x="4790" y="1610"/>
                  <a:pt x="4787" y="1610"/>
                </a:cubicBezTo>
                <a:cubicBezTo>
                  <a:pt x="4517" y="1605"/>
                  <a:pt x="4301" y="1386"/>
                  <a:pt x="4301" y="1115"/>
                </a:cubicBezTo>
                <a:close/>
                <a:moveTo>
                  <a:pt x="2314" y="868"/>
                </a:moveTo>
                <a:cubicBezTo>
                  <a:pt x="2314" y="494"/>
                  <a:pt x="2618" y="190"/>
                  <a:pt x="2992" y="190"/>
                </a:cubicBezTo>
                <a:cubicBezTo>
                  <a:pt x="3366" y="190"/>
                  <a:pt x="3670" y="494"/>
                  <a:pt x="3670" y="868"/>
                </a:cubicBezTo>
                <a:cubicBezTo>
                  <a:pt x="3670" y="1229"/>
                  <a:pt x="3386" y="1525"/>
                  <a:pt x="3031" y="1545"/>
                </a:cubicBezTo>
                <a:cubicBezTo>
                  <a:pt x="3018" y="1545"/>
                  <a:pt x="3005" y="1545"/>
                  <a:pt x="2992" y="1545"/>
                </a:cubicBezTo>
                <a:cubicBezTo>
                  <a:pt x="2979" y="1545"/>
                  <a:pt x="2966" y="1545"/>
                  <a:pt x="2953" y="1545"/>
                </a:cubicBezTo>
                <a:cubicBezTo>
                  <a:pt x="2598" y="1525"/>
                  <a:pt x="2314" y="1229"/>
                  <a:pt x="2314" y="868"/>
                </a:cubicBezTo>
                <a:close/>
                <a:moveTo>
                  <a:pt x="704" y="1115"/>
                </a:moveTo>
                <a:cubicBezTo>
                  <a:pt x="704" y="842"/>
                  <a:pt x="926" y="620"/>
                  <a:pt x="1199" y="620"/>
                </a:cubicBezTo>
                <a:cubicBezTo>
                  <a:pt x="1472" y="620"/>
                  <a:pt x="1694" y="842"/>
                  <a:pt x="1694" y="1115"/>
                </a:cubicBezTo>
                <a:cubicBezTo>
                  <a:pt x="1694" y="1384"/>
                  <a:pt x="1477" y="1604"/>
                  <a:pt x="1209" y="1610"/>
                </a:cubicBezTo>
                <a:cubicBezTo>
                  <a:pt x="1205" y="1610"/>
                  <a:pt x="1203" y="1610"/>
                  <a:pt x="1199" y="1610"/>
                </a:cubicBezTo>
                <a:cubicBezTo>
                  <a:pt x="1195" y="1610"/>
                  <a:pt x="1193" y="1610"/>
                  <a:pt x="1190" y="1610"/>
                </a:cubicBezTo>
                <a:cubicBezTo>
                  <a:pt x="921" y="1605"/>
                  <a:pt x="704" y="1386"/>
                  <a:pt x="704" y="1115"/>
                </a:cubicBezTo>
                <a:close/>
                <a:moveTo>
                  <a:pt x="1490" y="2706"/>
                </a:moveTo>
                <a:cubicBezTo>
                  <a:pt x="192" y="2706"/>
                  <a:pt x="192" y="2706"/>
                  <a:pt x="192" y="2706"/>
                </a:cubicBezTo>
                <a:cubicBezTo>
                  <a:pt x="246" y="2200"/>
                  <a:pt x="673" y="1803"/>
                  <a:pt x="1192" y="1800"/>
                </a:cubicBezTo>
                <a:cubicBezTo>
                  <a:pt x="1194" y="1800"/>
                  <a:pt x="1197" y="1800"/>
                  <a:pt x="1199" y="1800"/>
                </a:cubicBezTo>
                <a:cubicBezTo>
                  <a:pt x="1201" y="1800"/>
                  <a:pt x="1204" y="1800"/>
                  <a:pt x="1206" y="1800"/>
                </a:cubicBezTo>
                <a:cubicBezTo>
                  <a:pt x="1453" y="1801"/>
                  <a:pt x="1679" y="1893"/>
                  <a:pt x="1853" y="2041"/>
                </a:cubicBezTo>
                <a:cubicBezTo>
                  <a:pt x="1682" y="2226"/>
                  <a:pt x="1555" y="2454"/>
                  <a:pt x="1490" y="2706"/>
                </a:cubicBezTo>
                <a:close/>
                <a:moveTo>
                  <a:pt x="4355" y="3178"/>
                </a:moveTo>
                <a:cubicBezTo>
                  <a:pt x="4355" y="3422"/>
                  <a:pt x="4156" y="3620"/>
                  <a:pt x="3913" y="3620"/>
                </a:cubicBezTo>
                <a:cubicBezTo>
                  <a:pt x="2073" y="3620"/>
                  <a:pt x="2073" y="3620"/>
                  <a:pt x="2073" y="3620"/>
                </a:cubicBezTo>
                <a:cubicBezTo>
                  <a:pt x="1829" y="3620"/>
                  <a:pt x="1631" y="3422"/>
                  <a:pt x="1631" y="3178"/>
                </a:cubicBezTo>
                <a:cubicBezTo>
                  <a:pt x="1631" y="3098"/>
                  <a:pt x="1631" y="3098"/>
                  <a:pt x="1631" y="3098"/>
                </a:cubicBezTo>
                <a:cubicBezTo>
                  <a:pt x="1631" y="2360"/>
                  <a:pt x="2220" y="1757"/>
                  <a:pt x="2953" y="1736"/>
                </a:cubicBezTo>
                <a:cubicBezTo>
                  <a:pt x="2966" y="1737"/>
                  <a:pt x="2980" y="1737"/>
                  <a:pt x="2993" y="1737"/>
                </a:cubicBezTo>
                <a:cubicBezTo>
                  <a:pt x="3006" y="1737"/>
                  <a:pt x="3020" y="1737"/>
                  <a:pt x="3033" y="1736"/>
                </a:cubicBezTo>
                <a:cubicBezTo>
                  <a:pt x="3766" y="1757"/>
                  <a:pt x="4355" y="2360"/>
                  <a:pt x="4355" y="3098"/>
                </a:cubicBezTo>
                <a:lnTo>
                  <a:pt x="4355" y="3178"/>
                </a:lnTo>
                <a:close/>
                <a:moveTo>
                  <a:pt x="4496" y="2706"/>
                </a:moveTo>
                <a:cubicBezTo>
                  <a:pt x="4431" y="2455"/>
                  <a:pt x="4306" y="2231"/>
                  <a:pt x="4136" y="2046"/>
                </a:cubicBezTo>
                <a:cubicBezTo>
                  <a:pt x="4312" y="1894"/>
                  <a:pt x="4540" y="1802"/>
                  <a:pt x="4789" y="1800"/>
                </a:cubicBezTo>
                <a:cubicBezTo>
                  <a:pt x="4791" y="1800"/>
                  <a:pt x="4794" y="1800"/>
                  <a:pt x="4796" y="1800"/>
                </a:cubicBezTo>
                <a:cubicBezTo>
                  <a:pt x="4799" y="1800"/>
                  <a:pt x="4801" y="1800"/>
                  <a:pt x="4803" y="1800"/>
                </a:cubicBezTo>
                <a:cubicBezTo>
                  <a:pt x="5322" y="1803"/>
                  <a:pt x="5750" y="2200"/>
                  <a:pt x="5803" y="2706"/>
                </a:cubicBezTo>
                <a:lnTo>
                  <a:pt x="4496" y="270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98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1E956BD-EA23-42EF-8C76-EEB60B4B12DB}"/>
              </a:ext>
            </a:extLst>
          </p:cNvPr>
          <p:cNvSpPr/>
          <p:nvPr/>
        </p:nvSpPr>
        <p:spPr>
          <a:xfrm>
            <a:off x="6239891" y="0"/>
            <a:ext cx="2510788" cy="6858000"/>
          </a:xfrm>
          <a:prstGeom prst="rect">
            <a:avLst/>
          </a:prstGeom>
          <a:ln>
            <a:noFill/>
          </a:ln>
          <a:effectLst>
            <a:innerShdw blurRad="800100">
              <a:prstClr val="black">
                <a:alpha val="3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585A10-75D4-4477-A756-E5553562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Featured </a:t>
            </a:r>
            <a:r>
              <a:rPr lang="en-IN" b="0" dirty="0"/>
              <a:t>Projects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08061B-170A-4FB2-B16F-AB0A194C81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kern="0" dirty="0"/>
              <a:t>This is a sample text. Insert your desired text here. </a:t>
            </a:r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50C6BBF8-D66B-4400-B673-EB6BBB9492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0F541270-FB80-4C3C-938D-E42DADB8BAD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86" name="Picture Placeholder 85">
            <a:extLst>
              <a:ext uri="{FF2B5EF4-FFF2-40B4-BE49-F238E27FC236}">
                <a16:creationId xmlns:a16="http://schemas.microsoft.com/office/drawing/2014/main" id="{A4E24371-DEE3-4C31-88FA-A3E9502F446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240463" y="1701800"/>
            <a:ext cx="2509837" cy="1871663"/>
          </a:xfrm>
        </p:spPr>
      </p:pic>
      <p:pic>
        <p:nvPicPr>
          <p:cNvPr id="88" name="Picture Placeholder 87">
            <a:extLst>
              <a:ext uri="{FF2B5EF4-FFF2-40B4-BE49-F238E27FC236}">
                <a16:creationId xmlns:a16="http://schemas.microsoft.com/office/drawing/2014/main" id="{455FB0CE-CCCF-405A-B652-5DA6AB8866A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061450" y="1701800"/>
            <a:ext cx="2511425" cy="1871663"/>
          </a:xfr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535D2D1B-6D68-4EBD-9BBC-64B4BE48EB75}"/>
              </a:ext>
            </a:extLst>
          </p:cNvPr>
          <p:cNvGrpSpPr/>
          <p:nvPr/>
        </p:nvGrpSpPr>
        <p:grpSpPr>
          <a:xfrm>
            <a:off x="759550" y="4077072"/>
            <a:ext cx="2161080" cy="1332230"/>
            <a:chOff x="3494756" y="1956089"/>
            <a:chExt cx="2260262" cy="1332230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0B0B003-A48D-4A7C-B0FF-94D225B921CC}"/>
                </a:ext>
              </a:extLst>
            </p:cNvPr>
            <p:cNvSpPr txBox="1"/>
            <p:nvPr/>
          </p:nvSpPr>
          <p:spPr>
            <a:xfrm>
              <a:off x="3494756" y="2398139"/>
              <a:ext cx="2260262" cy="89018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sz="16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495C795-364F-48D2-BD66-2AC9B0D814B9}"/>
                </a:ext>
              </a:extLst>
            </p:cNvPr>
            <p:cNvSpPr txBox="1"/>
            <p:nvPr/>
          </p:nvSpPr>
          <p:spPr>
            <a:xfrm>
              <a:off x="3494756" y="1956089"/>
              <a:ext cx="2260262" cy="41248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Sample Text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1C8D9BC-8CB5-4A6D-A7D0-A28A2A10FDC2}"/>
              </a:ext>
            </a:extLst>
          </p:cNvPr>
          <p:cNvGrpSpPr/>
          <p:nvPr/>
        </p:nvGrpSpPr>
        <p:grpSpPr>
          <a:xfrm>
            <a:off x="3581773" y="4077072"/>
            <a:ext cx="2161080" cy="1332230"/>
            <a:chOff x="3494756" y="1956089"/>
            <a:chExt cx="2260262" cy="133223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55CFBAB-2A36-43D8-88F4-C3B3B770A513}"/>
                </a:ext>
              </a:extLst>
            </p:cNvPr>
            <p:cNvSpPr txBox="1"/>
            <p:nvPr/>
          </p:nvSpPr>
          <p:spPr>
            <a:xfrm>
              <a:off x="3494756" y="2398139"/>
              <a:ext cx="2260262" cy="89018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sz="16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ABBB9E1-71F0-42B5-AD50-3D139F9288E8}"/>
                </a:ext>
              </a:extLst>
            </p:cNvPr>
            <p:cNvSpPr txBox="1"/>
            <p:nvPr/>
          </p:nvSpPr>
          <p:spPr>
            <a:xfrm>
              <a:off x="3494756" y="1956089"/>
              <a:ext cx="2260262" cy="41248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Sample Text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E38F6EE-F932-4192-94D9-E87497878C40}"/>
              </a:ext>
            </a:extLst>
          </p:cNvPr>
          <p:cNvGrpSpPr/>
          <p:nvPr/>
        </p:nvGrpSpPr>
        <p:grpSpPr>
          <a:xfrm>
            <a:off x="6414745" y="4489557"/>
            <a:ext cx="2161080" cy="1332230"/>
            <a:chOff x="3494756" y="1956089"/>
            <a:chExt cx="2260262" cy="133223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890CDD1-560B-497B-881E-FB51C7293957}"/>
                </a:ext>
              </a:extLst>
            </p:cNvPr>
            <p:cNvSpPr txBox="1"/>
            <p:nvPr/>
          </p:nvSpPr>
          <p:spPr>
            <a:xfrm>
              <a:off x="3494756" y="2398139"/>
              <a:ext cx="2260262" cy="89018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sz="1600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3762D5C-7D13-403A-AE3D-9874D97219AB}"/>
                </a:ext>
              </a:extLst>
            </p:cNvPr>
            <p:cNvSpPr txBox="1"/>
            <p:nvPr/>
          </p:nvSpPr>
          <p:spPr>
            <a:xfrm>
              <a:off x="3494756" y="1956089"/>
              <a:ext cx="2260262" cy="41248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Sample Text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13CBF74-6A5A-463A-9B6F-F26B8F03A15B}"/>
              </a:ext>
            </a:extLst>
          </p:cNvPr>
          <p:cNvGrpSpPr/>
          <p:nvPr/>
        </p:nvGrpSpPr>
        <p:grpSpPr>
          <a:xfrm>
            <a:off x="9236968" y="4077072"/>
            <a:ext cx="2161080" cy="1332230"/>
            <a:chOff x="3494756" y="1956089"/>
            <a:chExt cx="2260262" cy="133223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1F4A78B-11CB-4ABD-9EF8-03FB04E9542D}"/>
                </a:ext>
              </a:extLst>
            </p:cNvPr>
            <p:cNvSpPr txBox="1"/>
            <p:nvPr/>
          </p:nvSpPr>
          <p:spPr>
            <a:xfrm>
              <a:off x="3494756" y="2398139"/>
              <a:ext cx="2260262" cy="89018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sz="16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7C38EF9-32C0-4865-B223-A865F8564E71}"/>
                </a:ext>
              </a:extLst>
            </p:cNvPr>
            <p:cNvSpPr txBox="1"/>
            <p:nvPr/>
          </p:nvSpPr>
          <p:spPr>
            <a:xfrm>
              <a:off x="3494756" y="1956089"/>
              <a:ext cx="2260262" cy="41248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Sample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360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1437294F-CAD7-47CA-ADA3-59C07C786259}"/>
              </a:ext>
            </a:extLst>
          </p:cNvPr>
          <p:cNvSpPr/>
          <p:nvPr/>
        </p:nvSpPr>
        <p:spPr>
          <a:xfrm>
            <a:off x="6183059" y="624970"/>
            <a:ext cx="53890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N" sz="36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Great </a:t>
            </a:r>
            <a:r>
              <a:rPr lang="en-IN" sz="36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80" name="Text Placeholder 42">
            <a:extLst>
              <a:ext uri="{FF2B5EF4-FFF2-40B4-BE49-F238E27FC236}">
                <a16:creationId xmlns:a16="http://schemas.microsoft.com/office/drawing/2014/main" id="{72030B69-FCA3-4A85-8D26-EA500A751548}"/>
              </a:ext>
            </a:extLst>
          </p:cNvPr>
          <p:cNvSpPr txBox="1">
            <a:spLocks/>
          </p:cNvSpPr>
          <p:nvPr/>
        </p:nvSpPr>
        <p:spPr>
          <a:xfrm>
            <a:off x="6176177" y="1294582"/>
            <a:ext cx="5409398" cy="377286"/>
          </a:xfrm>
          <a:prstGeom prst="rect">
            <a:avLst/>
          </a:prstGeom>
        </p:spPr>
        <p:txBody>
          <a:bodyPr lIns="0" rIns="0">
            <a:normAutofit lnSpcReduction="10000"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663E890-D48B-457B-8061-01AE99834621}"/>
              </a:ext>
            </a:extLst>
          </p:cNvPr>
          <p:cNvSpPr txBox="1"/>
          <p:nvPr/>
        </p:nvSpPr>
        <p:spPr>
          <a:xfrm>
            <a:off x="6193156" y="1748846"/>
            <a:ext cx="5389000" cy="61933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Insert your desired text here. 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E31BE86-69AD-4CBC-A8CF-115D537C85B9}"/>
              </a:ext>
            </a:extLst>
          </p:cNvPr>
          <p:cNvCxnSpPr/>
          <p:nvPr/>
        </p:nvCxnSpPr>
        <p:spPr>
          <a:xfrm>
            <a:off x="6863866" y="3129078"/>
            <a:ext cx="0" cy="269631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C6F0DC-0505-4C83-B4D6-9279C046D32B}"/>
              </a:ext>
            </a:extLst>
          </p:cNvPr>
          <p:cNvGrpSpPr/>
          <p:nvPr/>
        </p:nvGrpSpPr>
        <p:grpSpPr>
          <a:xfrm>
            <a:off x="7534576" y="2620961"/>
            <a:ext cx="3940978" cy="1024063"/>
            <a:chOff x="3494756" y="1956089"/>
            <a:chExt cx="2260262" cy="1024063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53F2DD1-4C25-4B6B-830C-C58EC806CEC7}"/>
                </a:ext>
              </a:extLst>
            </p:cNvPr>
            <p:cNvSpPr txBox="1"/>
            <p:nvPr/>
          </p:nvSpPr>
          <p:spPr>
            <a:xfrm>
              <a:off x="3494756" y="2360815"/>
              <a:ext cx="2260262" cy="61933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sz="16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</a:t>
              </a:r>
            </a:p>
            <a:p>
              <a:pPr>
                <a:lnSpc>
                  <a:spcPct val="110000"/>
                </a:lnSpc>
                <a:defRPr/>
              </a:pPr>
              <a:r>
                <a:rPr lang="en-US" sz="16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2DF0644-3EB4-4503-8E11-45BD923A2779}"/>
                </a:ext>
              </a:extLst>
            </p:cNvPr>
            <p:cNvSpPr txBox="1"/>
            <p:nvPr/>
          </p:nvSpPr>
          <p:spPr>
            <a:xfrm>
              <a:off x="3494756" y="1956089"/>
              <a:ext cx="2260262" cy="41248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 Text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239C8F9-A244-4C30-B893-A5E6D1FA3D89}"/>
              </a:ext>
            </a:extLst>
          </p:cNvPr>
          <p:cNvGrpSpPr/>
          <p:nvPr/>
        </p:nvGrpSpPr>
        <p:grpSpPr>
          <a:xfrm>
            <a:off x="7534576" y="3972241"/>
            <a:ext cx="3940978" cy="1024063"/>
            <a:chOff x="3494756" y="1956089"/>
            <a:chExt cx="2260262" cy="1024063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053D9A0-611F-4FCF-8B15-1BE0B95C6345}"/>
                </a:ext>
              </a:extLst>
            </p:cNvPr>
            <p:cNvSpPr txBox="1"/>
            <p:nvPr/>
          </p:nvSpPr>
          <p:spPr>
            <a:xfrm>
              <a:off x="3494756" y="2360815"/>
              <a:ext cx="2260262" cy="61933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sz="16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</a:t>
              </a:r>
            </a:p>
            <a:p>
              <a:pPr>
                <a:lnSpc>
                  <a:spcPct val="110000"/>
                </a:lnSpc>
                <a:defRPr/>
              </a:pPr>
              <a:r>
                <a:rPr lang="en-US" sz="16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1D5EFE3-264D-4461-A1D9-23CDE39D7F2C}"/>
                </a:ext>
              </a:extLst>
            </p:cNvPr>
            <p:cNvSpPr txBox="1"/>
            <p:nvPr/>
          </p:nvSpPr>
          <p:spPr>
            <a:xfrm>
              <a:off x="3494756" y="1956089"/>
              <a:ext cx="2260262" cy="41248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 Text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DB7A923-12AD-4C42-BB04-95DA9AC0DCD9}"/>
              </a:ext>
            </a:extLst>
          </p:cNvPr>
          <p:cNvGrpSpPr/>
          <p:nvPr/>
        </p:nvGrpSpPr>
        <p:grpSpPr>
          <a:xfrm>
            <a:off x="7534576" y="5313361"/>
            <a:ext cx="3940978" cy="1024063"/>
            <a:chOff x="3494756" y="1956089"/>
            <a:chExt cx="2260262" cy="1024063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7650B03-D057-45A1-B0B3-96A7B99E36C8}"/>
                </a:ext>
              </a:extLst>
            </p:cNvPr>
            <p:cNvSpPr txBox="1"/>
            <p:nvPr/>
          </p:nvSpPr>
          <p:spPr>
            <a:xfrm>
              <a:off x="3494756" y="2360815"/>
              <a:ext cx="2260262" cy="61933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sz="16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</a:t>
              </a:r>
            </a:p>
            <a:p>
              <a:pPr>
                <a:lnSpc>
                  <a:spcPct val="110000"/>
                </a:lnSpc>
                <a:defRPr/>
              </a:pPr>
              <a:r>
                <a:rPr lang="en-US" sz="16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9762851-AE95-40E7-9472-9AA93C3BBBE4}"/>
                </a:ext>
              </a:extLst>
            </p:cNvPr>
            <p:cNvSpPr txBox="1"/>
            <p:nvPr/>
          </p:nvSpPr>
          <p:spPr>
            <a:xfrm>
              <a:off x="3494756" y="1956089"/>
              <a:ext cx="2260262" cy="41248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 Text</a:t>
              </a: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DF659BC3-3ECB-4997-AC69-B798C7367A35}"/>
              </a:ext>
            </a:extLst>
          </p:cNvPr>
          <p:cNvSpPr/>
          <p:nvPr/>
        </p:nvSpPr>
        <p:spPr>
          <a:xfrm>
            <a:off x="6414233" y="2683359"/>
            <a:ext cx="899267" cy="89926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09AF897-7EED-4D2C-86F4-1DB39BA01644}"/>
              </a:ext>
            </a:extLst>
          </p:cNvPr>
          <p:cNvSpPr/>
          <p:nvPr/>
        </p:nvSpPr>
        <p:spPr>
          <a:xfrm>
            <a:off x="6414233" y="4034639"/>
            <a:ext cx="899267" cy="89926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4D96A20-7D69-4CA3-B8C3-3D202F4FA7F4}"/>
              </a:ext>
            </a:extLst>
          </p:cNvPr>
          <p:cNvSpPr/>
          <p:nvPr/>
        </p:nvSpPr>
        <p:spPr>
          <a:xfrm>
            <a:off x="6414233" y="5375759"/>
            <a:ext cx="899267" cy="89926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2BDD9FC1-70F2-4046-8235-A9CD0FAD5213}"/>
              </a:ext>
            </a:extLst>
          </p:cNvPr>
          <p:cNvSpPr/>
          <p:nvPr/>
        </p:nvSpPr>
        <p:spPr>
          <a:xfrm rot="16200000">
            <a:off x="6196103" y="5708026"/>
            <a:ext cx="272287" cy="23473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9739201-CDA5-4AC0-9840-A9C48ECA457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9B120CC-3E41-4EE9-B29E-0C47233B286B}"/>
              </a:ext>
            </a:extLst>
          </p:cNvPr>
          <p:cNvSpPr/>
          <p:nvPr/>
        </p:nvSpPr>
        <p:spPr>
          <a:xfrm>
            <a:off x="603024" y="3219740"/>
            <a:ext cx="899263" cy="899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C87631-8F86-4AFB-B41E-C2591AC5CCD3}"/>
              </a:ext>
            </a:extLst>
          </p:cNvPr>
          <p:cNvSpPr txBox="1"/>
          <p:nvPr/>
        </p:nvSpPr>
        <p:spPr>
          <a:xfrm>
            <a:off x="1797872" y="3219740"/>
            <a:ext cx="3802821" cy="61933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6804AE-3E09-4DA8-8E42-12E5CE6F43B1}"/>
              </a:ext>
            </a:extLst>
          </p:cNvPr>
          <p:cNvGrpSpPr/>
          <p:nvPr/>
        </p:nvGrpSpPr>
        <p:grpSpPr>
          <a:xfrm>
            <a:off x="2473651" y="4376967"/>
            <a:ext cx="2488970" cy="803146"/>
            <a:chOff x="1085161" y="5149750"/>
            <a:chExt cx="2488970" cy="80314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DFC4A7B-5B8B-40F6-97E0-C04FCEE5FD4C}"/>
                </a:ext>
              </a:extLst>
            </p:cNvPr>
            <p:cNvSpPr txBox="1"/>
            <p:nvPr/>
          </p:nvSpPr>
          <p:spPr>
            <a:xfrm>
              <a:off x="1085161" y="5429676"/>
              <a:ext cx="2488970" cy="52322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2800" b="1" kern="0" dirty="0">
                  <a:solidFill>
                    <a:schemeClr val="accent1"/>
                  </a:solidFill>
                  <a:latin typeface="Open Sans"/>
                  <a:cs typeface="Arial" panose="020B0604020202020204" pitchFamily="34" charset="0"/>
                </a:rPr>
                <a:t>$9,999</a:t>
              </a:r>
              <a:endParaRPr lang="en-IN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C06EC80-614A-430E-9C57-0C8777753D25}"/>
                </a:ext>
              </a:extLst>
            </p:cNvPr>
            <p:cNvSpPr txBox="1"/>
            <p:nvPr/>
          </p:nvSpPr>
          <p:spPr>
            <a:xfrm>
              <a:off x="1085161" y="5149750"/>
              <a:ext cx="2488970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16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/>
                  <a:cs typeface="Arial" panose="020B0604020202020204" pitchFamily="34" charset="0"/>
                </a:rPr>
                <a:t>This is a sample text. 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E6828C6-F1B6-40EA-8AFA-062D43210453}"/>
              </a:ext>
            </a:extLst>
          </p:cNvPr>
          <p:cNvGrpSpPr/>
          <p:nvPr/>
        </p:nvGrpSpPr>
        <p:grpSpPr>
          <a:xfrm>
            <a:off x="2473651" y="5360641"/>
            <a:ext cx="2488970" cy="803146"/>
            <a:chOff x="1085161" y="5149750"/>
            <a:chExt cx="2488970" cy="80314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C7F4A63-FBDF-41F0-9F96-087FCFC34E78}"/>
                </a:ext>
              </a:extLst>
            </p:cNvPr>
            <p:cNvSpPr txBox="1"/>
            <p:nvPr/>
          </p:nvSpPr>
          <p:spPr>
            <a:xfrm>
              <a:off x="1085161" y="5429676"/>
              <a:ext cx="2488970" cy="52322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2800" b="1" kern="0" dirty="0">
                  <a:solidFill>
                    <a:schemeClr val="accent1"/>
                  </a:solidFill>
                  <a:latin typeface="Open Sans"/>
                  <a:cs typeface="Arial" panose="020B0604020202020204" pitchFamily="34" charset="0"/>
                </a:rPr>
                <a:t>$9,999</a:t>
              </a:r>
              <a:endParaRPr lang="en-IN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255E3E2-AFF5-4DD4-AD6A-00165A7FF136}"/>
                </a:ext>
              </a:extLst>
            </p:cNvPr>
            <p:cNvSpPr txBox="1"/>
            <p:nvPr/>
          </p:nvSpPr>
          <p:spPr>
            <a:xfrm>
              <a:off x="1085161" y="5149750"/>
              <a:ext cx="2488970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16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/>
                  <a:cs typeface="Arial" panose="020B0604020202020204" pitchFamily="34" charset="0"/>
                </a:rPr>
                <a:t>This is a sample text. 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CC27E8CB-9C52-446C-9479-A49E00FE4E44}"/>
              </a:ext>
            </a:extLst>
          </p:cNvPr>
          <p:cNvSpPr/>
          <p:nvPr/>
        </p:nvSpPr>
        <p:spPr>
          <a:xfrm>
            <a:off x="1791637" y="4477175"/>
            <a:ext cx="525294" cy="525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E7174EF-CCDF-4761-BC53-E59AD91D8594}"/>
              </a:ext>
            </a:extLst>
          </p:cNvPr>
          <p:cNvSpPr/>
          <p:nvPr/>
        </p:nvSpPr>
        <p:spPr>
          <a:xfrm>
            <a:off x="1791637" y="5499567"/>
            <a:ext cx="525294" cy="52529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Freeform 69">
            <a:extLst>
              <a:ext uri="{FF2B5EF4-FFF2-40B4-BE49-F238E27FC236}">
                <a16:creationId xmlns:a16="http://schemas.microsoft.com/office/drawing/2014/main" id="{2006C7B3-8F31-4893-8D8D-204DB1320E37}"/>
              </a:ext>
            </a:extLst>
          </p:cNvPr>
          <p:cNvSpPr>
            <a:spLocks noEditPoints="1"/>
          </p:cNvSpPr>
          <p:nvPr/>
        </p:nvSpPr>
        <p:spPr bwMode="auto">
          <a:xfrm>
            <a:off x="864466" y="3480931"/>
            <a:ext cx="376378" cy="376881"/>
          </a:xfrm>
          <a:custGeom>
            <a:avLst/>
            <a:gdLst>
              <a:gd name="T0" fmla="*/ 1494 w 6003"/>
              <a:gd name="T1" fmla="*/ 4774 h 6011"/>
              <a:gd name="T2" fmla="*/ 5194 w 6003"/>
              <a:gd name="T3" fmla="*/ 2199 h 6011"/>
              <a:gd name="T4" fmla="*/ 3807 w 6003"/>
              <a:gd name="T5" fmla="*/ 812 h 6011"/>
              <a:gd name="T6" fmla="*/ 1248 w 6003"/>
              <a:gd name="T7" fmla="*/ 4529 h 6011"/>
              <a:gd name="T8" fmla="*/ 3807 w 6003"/>
              <a:gd name="T9" fmla="*/ 812 h 6011"/>
              <a:gd name="T10" fmla="*/ 4580 w 6003"/>
              <a:gd name="T11" fmla="*/ 350 h 6011"/>
              <a:gd name="T12" fmla="*/ 4390 w 6003"/>
              <a:gd name="T13" fmla="*/ 388 h 6011"/>
              <a:gd name="T14" fmla="*/ 4213 w 6003"/>
              <a:gd name="T15" fmla="*/ 461 h 6011"/>
              <a:gd name="T16" fmla="*/ 4054 w 6003"/>
              <a:gd name="T17" fmla="*/ 569 h 6011"/>
              <a:gd name="T18" fmla="*/ 5491 w 6003"/>
              <a:gd name="T19" fmla="*/ 1873 h 6011"/>
              <a:gd name="T20" fmla="*/ 5583 w 6003"/>
              <a:gd name="T21" fmla="*/ 1705 h 6011"/>
              <a:gd name="T22" fmla="*/ 5638 w 6003"/>
              <a:gd name="T23" fmla="*/ 1522 h 6011"/>
              <a:gd name="T24" fmla="*/ 5658 w 6003"/>
              <a:gd name="T25" fmla="*/ 1326 h 6011"/>
              <a:gd name="T26" fmla="*/ 5639 w 6003"/>
              <a:gd name="T27" fmla="*/ 1132 h 6011"/>
              <a:gd name="T28" fmla="*/ 5585 w 6003"/>
              <a:gd name="T29" fmla="*/ 949 h 6011"/>
              <a:gd name="T30" fmla="*/ 5493 w 6003"/>
              <a:gd name="T31" fmla="*/ 781 h 6011"/>
              <a:gd name="T32" fmla="*/ 5371 w 6003"/>
              <a:gd name="T33" fmla="*/ 633 h 6011"/>
              <a:gd name="T34" fmla="*/ 5221 w 6003"/>
              <a:gd name="T35" fmla="*/ 510 h 6011"/>
              <a:gd name="T36" fmla="*/ 5053 w 6003"/>
              <a:gd name="T37" fmla="*/ 419 h 6011"/>
              <a:gd name="T38" fmla="*/ 4870 w 6003"/>
              <a:gd name="T39" fmla="*/ 364 h 6011"/>
              <a:gd name="T40" fmla="*/ 4677 w 6003"/>
              <a:gd name="T41" fmla="*/ 346 h 6011"/>
              <a:gd name="T42" fmla="*/ 4837 w 6003"/>
              <a:gd name="T43" fmla="*/ 9 h 6011"/>
              <a:gd name="T44" fmla="*/ 5047 w 6003"/>
              <a:gd name="T45" fmla="*/ 53 h 6011"/>
              <a:gd name="T46" fmla="*/ 5250 w 6003"/>
              <a:gd name="T47" fmla="*/ 130 h 6011"/>
              <a:gd name="T48" fmla="*/ 5440 w 6003"/>
              <a:gd name="T49" fmla="*/ 242 h 6011"/>
              <a:gd name="T50" fmla="*/ 5614 w 6003"/>
              <a:gd name="T51" fmla="*/ 390 h 6011"/>
              <a:gd name="T52" fmla="*/ 5764 w 6003"/>
              <a:gd name="T53" fmla="*/ 567 h 6011"/>
              <a:gd name="T54" fmla="*/ 5879 w 6003"/>
              <a:gd name="T55" fmla="*/ 767 h 6011"/>
              <a:gd name="T56" fmla="*/ 5957 w 6003"/>
              <a:gd name="T57" fmla="*/ 981 h 6011"/>
              <a:gd name="T58" fmla="*/ 5997 w 6003"/>
              <a:gd name="T59" fmla="*/ 1209 h 6011"/>
              <a:gd name="T60" fmla="*/ 5997 w 6003"/>
              <a:gd name="T61" fmla="*/ 1443 h 6011"/>
              <a:gd name="T62" fmla="*/ 5957 w 6003"/>
              <a:gd name="T63" fmla="*/ 1672 h 6011"/>
              <a:gd name="T64" fmla="*/ 5879 w 6003"/>
              <a:gd name="T65" fmla="*/ 1888 h 6011"/>
              <a:gd name="T66" fmla="*/ 5764 w 6003"/>
              <a:gd name="T67" fmla="*/ 2087 h 6011"/>
              <a:gd name="T68" fmla="*/ 5614 w 6003"/>
              <a:gd name="T69" fmla="*/ 2265 h 6011"/>
              <a:gd name="T70" fmla="*/ 2152 w 6003"/>
              <a:gd name="T71" fmla="*/ 5727 h 6011"/>
              <a:gd name="T72" fmla="*/ 2090 w 6003"/>
              <a:gd name="T73" fmla="*/ 5753 h 6011"/>
              <a:gd name="T74" fmla="*/ 2022 w 6003"/>
              <a:gd name="T75" fmla="*/ 5753 h 6011"/>
              <a:gd name="T76" fmla="*/ 1960 w 6003"/>
              <a:gd name="T77" fmla="*/ 5725 h 6011"/>
              <a:gd name="T78" fmla="*/ 550 w 6003"/>
              <a:gd name="T79" fmla="*/ 4319 h 6011"/>
              <a:gd name="T80" fmla="*/ 1284 w 6003"/>
              <a:gd name="T81" fmla="*/ 5513 h 6011"/>
              <a:gd name="T82" fmla="*/ 1361 w 6003"/>
              <a:gd name="T83" fmla="*/ 5520 h 6011"/>
              <a:gd name="T84" fmla="*/ 1427 w 6003"/>
              <a:gd name="T85" fmla="*/ 5559 h 6011"/>
              <a:gd name="T86" fmla="*/ 1469 w 6003"/>
              <a:gd name="T87" fmla="*/ 5623 h 6011"/>
              <a:gd name="T88" fmla="*/ 1480 w 6003"/>
              <a:gd name="T89" fmla="*/ 5701 h 6011"/>
              <a:gd name="T90" fmla="*/ 1454 w 6003"/>
              <a:gd name="T91" fmla="*/ 5773 h 6011"/>
              <a:gd name="T92" fmla="*/ 1403 w 6003"/>
              <a:gd name="T93" fmla="*/ 5828 h 6011"/>
              <a:gd name="T94" fmla="*/ 1330 w 6003"/>
              <a:gd name="T95" fmla="*/ 5855 h 6011"/>
              <a:gd name="T96" fmla="*/ 183 w 6003"/>
              <a:gd name="T97" fmla="*/ 6011 h 6011"/>
              <a:gd name="T98" fmla="*/ 137 w 6003"/>
              <a:gd name="T99" fmla="*/ 6007 h 6011"/>
              <a:gd name="T100" fmla="*/ 75 w 6003"/>
              <a:gd name="T101" fmla="*/ 5981 h 6011"/>
              <a:gd name="T102" fmla="*/ 26 w 6003"/>
              <a:gd name="T103" fmla="*/ 5928 h 6011"/>
              <a:gd name="T104" fmla="*/ 0 w 6003"/>
              <a:gd name="T105" fmla="*/ 5855 h 6011"/>
              <a:gd name="T106" fmla="*/ 256 w 6003"/>
              <a:gd name="T107" fmla="*/ 3927 h 6011"/>
              <a:gd name="T108" fmla="*/ 280 w 6003"/>
              <a:gd name="T109" fmla="*/ 3858 h 6011"/>
              <a:gd name="T110" fmla="*/ 3739 w 6003"/>
              <a:gd name="T111" fmla="*/ 390 h 6011"/>
              <a:gd name="T112" fmla="*/ 3913 w 6003"/>
              <a:gd name="T113" fmla="*/ 242 h 6011"/>
              <a:gd name="T114" fmla="*/ 4103 w 6003"/>
              <a:gd name="T115" fmla="*/ 130 h 6011"/>
              <a:gd name="T116" fmla="*/ 4306 w 6003"/>
              <a:gd name="T117" fmla="*/ 53 h 6011"/>
              <a:gd name="T118" fmla="*/ 4516 w 6003"/>
              <a:gd name="T119" fmla="*/ 9 h 6011"/>
              <a:gd name="T120" fmla="*/ 4730 w 6003"/>
              <a:gd name="T121" fmla="*/ 0 h 6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003" h="6011">
                <a:moveTo>
                  <a:pt x="4629" y="1634"/>
                </a:moveTo>
                <a:lnTo>
                  <a:pt x="1494" y="4774"/>
                </a:lnTo>
                <a:lnTo>
                  <a:pt x="2057" y="5337"/>
                </a:lnTo>
                <a:lnTo>
                  <a:pt x="5194" y="2199"/>
                </a:lnTo>
                <a:lnTo>
                  <a:pt x="4629" y="1634"/>
                </a:lnTo>
                <a:close/>
                <a:moveTo>
                  <a:pt x="3807" y="812"/>
                </a:moveTo>
                <a:lnTo>
                  <a:pt x="670" y="3951"/>
                </a:lnTo>
                <a:lnTo>
                  <a:pt x="1248" y="4529"/>
                </a:lnTo>
                <a:lnTo>
                  <a:pt x="4382" y="1388"/>
                </a:lnTo>
                <a:lnTo>
                  <a:pt x="3807" y="812"/>
                </a:lnTo>
                <a:close/>
                <a:moveTo>
                  <a:pt x="4677" y="346"/>
                </a:moveTo>
                <a:lnTo>
                  <a:pt x="4580" y="350"/>
                </a:lnTo>
                <a:lnTo>
                  <a:pt x="4483" y="364"/>
                </a:lnTo>
                <a:lnTo>
                  <a:pt x="4390" y="388"/>
                </a:lnTo>
                <a:lnTo>
                  <a:pt x="4300" y="421"/>
                </a:lnTo>
                <a:lnTo>
                  <a:pt x="4213" y="461"/>
                </a:lnTo>
                <a:lnTo>
                  <a:pt x="4130" y="512"/>
                </a:lnTo>
                <a:lnTo>
                  <a:pt x="4054" y="569"/>
                </a:lnTo>
                <a:lnTo>
                  <a:pt x="5433" y="1952"/>
                </a:lnTo>
                <a:lnTo>
                  <a:pt x="5491" y="1873"/>
                </a:lnTo>
                <a:lnTo>
                  <a:pt x="5541" y="1791"/>
                </a:lnTo>
                <a:lnTo>
                  <a:pt x="5583" y="1705"/>
                </a:lnTo>
                <a:lnTo>
                  <a:pt x="5616" y="1615"/>
                </a:lnTo>
                <a:lnTo>
                  <a:pt x="5638" y="1522"/>
                </a:lnTo>
                <a:lnTo>
                  <a:pt x="5652" y="1425"/>
                </a:lnTo>
                <a:lnTo>
                  <a:pt x="5658" y="1326"/>
                </a:lnTo>
                <a:lnTo>
                  <a:pt x="5652" y="1229"/>
                </a:lnTo>
                <a:lnTo>
                  <a:pt x="5639" y="1132"/>
                </a:lnTo>
                <a:lnTo>
                  <a:pt x="5616" y="1041"/>
                </a:lnTo>
                <a:lnTo>
                  <a:pt x="5585" y="949"/>
                </a:lnTo>
                <a:lnTo>
                  <a:pt x="5543" y="863"/>
                </a:lnTo>
                <a:lnTo>
                  <a:pt x="5493" y="781"/>
                </a:lnTo>
                <a:lnTo>
                  <a:pt x="5437" y="704"/>
                </a:lnTo>
                <a:lnTo>
                  <a:pt x="5371" y="633"/>
                </a:lnTo>
                <a:lnTo>
                  <a:pt x="5298" y="567"/>
                </a:lnTo>
                <a:lnTo>
                  <a:pt x="5221" y="510"/>
                </a:lnTo>
                <a:lnTo>
                  <a:pt x="5139" y="461"/>
                </a:lnTo>
                <a:lnTo>
                  <a:pt x="5053" y="419"/>
                </a:lnTo>
                <a:lnTo>
                  <a:pt x="4963" y="388"/>
                </a:lnTo>
                <a:lnTo>
                  <a:pt x="4870" y="364"/>
                </a:lnTo>
                <a:lnTo>
                  <a:pt x="4775" y="350"/>
                </a:lnTo>
                <a:lnTo>
                  <a:pt x="4677" y="346"/>
                </a:lnTo>
                <a:close/>
                <a:moveTo>
                  <a:pt x="4730" y="0"/>
                </a:moveTo>
                <a:lnTo>
                  <a:pt x="4837" y="9"/>
                </a:lnTo>
                <a:lnTo>
                  <a:pt x="4943" y="28"/>
                </a:lnTo>
                <a:lnTo>
                  <a:pt x="5047" y="53"/>
                </a:lnTo>
                <a:lnTo>
                  <a:pt x="5150" y="88"/>
                </a:lnTo>
                <a:lnTo>
                  <a:pt x="5250" y="130"/>
                </a:lnTo>
                <a:lnTo>
                  <a:pt x="5347" y="181"/>
                </a:lnTo>
                <a:lnTo>
                  <a:pt x="5440" y="242"/>
                </a:lnTo>
                <a:lnTo>
                  <a:pt x="5530" y="311"/>
                </a:lnTo>
                <a:lnTo>
                  <a:pt x="5614" y="390"/>
                </a:lnTo>
                <a:lnTo>
                  <a:pt x="5694" y="476"/>
                </a:lnTo>
                <a:lnTo>
                  <a:pt x="5764" y="567"/>
                </a:lnTo>
                <a:lnTo>
                  <a:pt x="5826" y="664"/>
                </a:lnTo>
                <a:lnTo>
                  <a:pt x="5879" y="767"/>
                </a:lnTo>
                <a:lnTo>
                  <a:pt x="5922" y="873"/>
                </a:lnTo>
                <a:lnTo>
                  <a:pt x="5957" y="981"/>
                </a:lnTo>
                <a:lnTo>
                  <a:pt x="5983" y="1094"/>
                </a:lnTo>
                <a:lnTo>
                  <a:pt x="5997" y="1209"/>
                </a:lnTo>
                <a:lnTo>
                  <a:pt x="6003" y="1326"/>
                </a:lnTo>
                <a:lnTo>
                  <a:pt x="5997" y="1443"/>
                </a:lnTo>
                <a:lnTo>
                  <a:pt x="5983" y="1559"/>
                </a:lnTo>
                <a:lnTo>
                  <a:pt x="5957" y="1672"/>
                </a:lnTo>
                <a:lnTo>
                  <a:pt x="5922" y="1782"/>
                </a:lnTo>
                <a:lnTo>
                  <a:pt x="5879" y="1888"/>
                </a:lnTo>
                <a:lnTo>
                  <a:pt x="5826" y="1990"/>
                </a:lnTo>
                <a:lnTo>
                  <a:pt x="5764" y="2087"/>
                </a:lnTo>
                <a:lnTo>
                  <a:pt x="5694" y="2179"/>
                </a:lnTo>
                <a:lnTo>
                  <a:pt x="5614" y="2265"/>
                </a:lnTo>
                <a:lnTo>
                  <a:pt x="2178" y="5705"/>
                </a:lnTo>
                <a:lnTo>
                  <a:pt x="2152" y="5727"/>
                </a:lnTo>
                <a:lnTo>
                  <a:pt x="2123" y="5743"/>
                </a:lnTo>
                <a:lnTo>
                  <a:pt x="2090" y="5753"/>
                </a:lnTo>
                <a:lnTo>
                  <a:pt x="2057" y="5756"/>
                </a:lnTo>
                <a:lnTo>
                  <a:pt x="2022" y="5753"/>
                </a:lnTo>
                <a:lnTo>
                  <a:pt x="1991" y="5742"/>
                </a:lnTo>
                <a:lnTo>
                  <a:pt x="1960" y="5725"/>
                </a:lnTo>
                <a:lnTo>
                  <a:pt x="1935" y="5705"/>
                </a:lnTo>
                <a:lnTo>
                  <a:pt x="550" y="4319"/>
                </a:lnTo>
                <a:lnTo>
                  <a:pt x="373" y="5636"/>
                </a:lnTo>
                <a:lnTo>
                  <a:pt x="1284" y="5513"/>
                </a:lnTo>
                <a:lnTo>
                  <a:pt x="1324" y="5511"/>
                </a:lnTo>
                <a:lnTo>
                  <a:pt x="1361" y="5520"/>
                </a:lnTo>
                <a:lnTo>
                  <a:pt x="1396" y="5535"/>
                </a:lnTo>
                <a:lnTo>
                  <a:pt x="1427" y="5559"/>
                </a:lnTo>
                <a:lnTo>
                  <a:pt x="1450" y="5588"/>
                </a:lnTo>
                <a:lnTo>
                  <a:pt x="1469" y="5623"/>
                </a:lnTo>
                <a:lnTo>
                  <a:pt x="1478" y="5661"/>
                </a:lnTo>
                <a:lnTo>
                  <a:pt x="1480" y="5701"/>
                </a:lnTo>
                <a:lnTo>
                  <a:pt x="1471" y="5738"/>
                </a:lnTo>
                <a:lnTo>
                  <a:pt x="1454" y="5773"/>
                </a:lnTo>
                <a:lnTo>
                  <a:pt x="1432" y="5804"/>
                </a:lnTo>
                <a:lnTo>
                  <a:pt x="1403" y="5828"/>
                </a:lnTo>
                <a:lnTo>
                  <a:pt x="1368" y="5846"/>
                </a:lnTo>
                <a:lnTo>
                  <a:pt x="1330" y="5855"/>
                </a:lnTo>
                <a:lnTo>
                  <a:pt x="194" y="6009"/>
                </a:lnTo>
                <a:lnTo>
                  <a:pt x="183" y="6011"/>
                </a:lnTo>
                <a:lnTo>
                  <a:pt x="170" y="6011"/>
                </a:lnTo>
                <a:lnTo>
                  <a:pt x="137" y="6007"/>
                </a:lnTo>
                <a:lnTo>
                  <a:pt x="106" y="5998"/>
                </a:lnTo>
                <a:lnTo>
                  <a:pt x="75" y="5981"/>
                </a:lnTo>
                <a:lnTo>
                  <a:pt x="49" y="5959"/>
                </a:lnTo>
                <a:lnTo>
                  <a:pt x="26" y="5928"/>
                </a:lnTo>
                <a:lnTo>
                  <a:pt x="7" y="5893"/>
                </a:lnTo>
                <a:lnTo>
                  <a:pt x="0" y="5855"/>
                </a:lnTo>
                <a:lnTo>
                  <a:pt x="0" y="5815"/>
                </a:lnTo>
                <a:lnTo>
                  <a:pt x="256" y="3927"/>
                </a:lnTo>
                <a:lnTo>
                  <a:pt x="265" y="3891"/>
                </a:lnTo>
                <a:lnTo>
                  <a:pt x="280" y="3858"/>
                </a:lnTo>
                <a:lnTo>
                  <a:pt x="303" y="3828"/>
                </a:lnTo>
                <a:lnTo>
                  <a:pt x="3739" y="390"/>
                </a:lnTo>
                <a:lnTo>
                  <a:pt x="3823" y="311"/>
                </a:lnTo>
                <a:lnTo>
                  <a:pt x="3913" y="242"/>
                </a:lnTo>
                <a:lnTo>
                  <a:pt x="4006" y="181"/>
                </a:lnTo>
                <a:lnTo>
                  <a:pt x="4103" y="130"/>
                </a:lnTo>
                <a:lnTo>
                  <a:pt x="4203" y="88"/>
                </a:lnTo>
                <a:lnTo>
                  <a:pt x="4306" y="53"/>
                </a:lnTo>
                <a:lnTo>
                  <a:pt x="4410" y="28"/>
                </a:lnTo>
                <a:lnTo>
                  <a:pt x="4516" y="9"/>
                </a:lnTo>
                <a:lnTo>
                  <a:pt x="4624" y="0"/>
                </a:lnTo>
                <a:lnTo>
                  <a:pt x="473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1"/>
              </a:solidFill>
            </a:endParaRPr>
          </a:p>
        </p:txBody>
      </p:sp>
      <p:sp>
        <p:nvSpPr>
          <p:cNvPr id="58" name="Freeform 257">
            <a:extLst>
              <a:ext uri="{FF2B5EF4-FFF2-40B4-BE49-F238E27FC236}">
                <a16:creationId xmlns:a16="http://schemas.microsoft.com/office/drawing/2014/main" id="{238694B0-FC53-4613-8A5B-BED82B61E350}"/>
              </a:ext>
            </a:extLst>
          </p:cNvPr>
          <p:cNvSpPr>
            <a:spLocks/>
          </p:cNvSpPr>
          <p:nvPr/>
        </p:nvSpPr>
        <p:spPr bwMode="auto">
          <a:xfrm>
            <a:off x="1992735" y="4623968"/>
            <a:ext cx="123099" cy="231708"/>
          </a:xfrm>
          <a:custGeom>
            <a:avLst/>
            <a:gdLst>
              <a:gd name="T0" fmla="*/ 1122 w 2090"/>
              <a:gd name="T1" fmla="*/ 22 h 3935"/>
              <a:gd name="T2" fmla="*/ 1195 w 2090"/>
              <a:gd name="T3" fmla="*/ 113 h 3935"/>
              <a:gd name="T4" fmla="*/ 1752 w 2090"/>
              <a:gd name="T5" fmla="*/ 584 h 3935"/>
              <a:gd name="T6" fmla="*/ 1860 w 2090"/>
              <a:gd name="T7" fmla="*/ 630 h 3935"/>
              <a:gd name="T8" fmla="*/ 1905 w 2090"/>
              <a:gd name="T9" fmla="*/ 738 h 3935"/>
              <a:gd name="T10" fmla="*/ 1860 w 2090"/>
              <a:gd name="T11" fmla="*/ 848 h 3935"/>
              <a:gd name="T12" fmla="*/ 1752 w 2090"/>
              <a:gd name="T13" fmla="*/ 893 h 3935"/>
              <a:gd name="T14" fmla="*/ 634 w 2090"/>
              <a:gd name="T15" fmla="*/ 911 h 3935"/>
              <a:gd name="T16" fmla="*/ 466 w 2090"/>
              <a:gd name="T17" fmla="*/ 1006 h 3935"/>
              <a:gd name="T18" fmla="*/ 351 w 2090"/>
              <a:gd name="T19" fmla="*/ 1159 h 3935"/>
              <a:gd name="T20" fmla="*/ 308 w 2090"/>
              <a:gd name="T21" fmla="*/ 1352 h 3935"/>
              <a:gd name="T22" fmla="*/ 351 w 2090"/>
              <a:gd name="T23" fmla="*/ 1545 h 3935"/>
              <a:gd name="T24" fmla="*/ 466 w 2090"/>
              <a:gd name="T25" fmla="*/ 1698 h 3935"/>
              <a:gd name="T26" fmla="*/ 634 w 2090"/>
              <a:gd name="T27" fmla="*/ 1791 h 3935"/>
              <a:gd name="T28" fmla="*/ 1325 w 2090"/>
              <a:gd name="T29" fmla="*/ 1809 h 3935"/>
              <a:gd name="T30" fmla="*/ 1583 w 2090"/>
              <a:gd name="T31" fmla="*/ 1856 h 3935"/>
              <a:gd name="T32" fmla="*/ 1804 w 2090"/>
              <a:gd name="T33" fmla="*/ 1979 h 3935"/>
              <a:gd name="T34" fmla="*/ 1972 w 2090"/>
              <a:gd name="T35" fmla="*/ 2166 h 3935"/>
              <a:gd name="T36" fmla="*/ 2070 w 2090"/>
              <a:gd name="T37" fmla="*/ 2401 h 3935"/>
              <a:gd name="T38" fmla="*/ 2083 w 2090"/>
              <a:gd name="T39" fmla="*/ 2672 h 3935"/>
              <a:gd name="T40" fmla="*/ 2001 w 2090"/>
              <a:gd name="T41" fmla="*/ 2934 h 3935"/>
              <a:gd name="T42" fmla="*/ 1836 w 2090"/>
              <a:gd name="T43" fmla="*/ 3146 h 3935"/>
              <a:gd name="T44" fmla="*/ 1607 w 2090"/>
              <a:gd name="T45" fmla="*/ 3290 h 3935"/>
              <a:gd name="T46" fmla="*/ 1334 w 2090"/>
              <a:gd name="T47" fmla="*/ 3343 h 3935"/>
              <a:gd name="T48" fmla="*/ 1195 w 2090"/>
              <a:gd name="T49" fmla="*/ 3821 h 3935"/>
              <a:gd name="T50" fmla="*/ 1122 w 2090"/>
              <a:gd name="T51" fmla="*/ 3913 h 3935"/>
              <a:gd name="T52" fmla="*/ 1005 w 2090"/>
              <a:gd name="T53" fmla="*/ 3929 h 3935"/>
              <a:gd name="T54" fmla="*/ 912 w 2090"/>
              <a:gd name="T55" fmla="*/ 3859 h 3935"/>
              <a:gd name="T56" fmla="*/ 892 w 2090"/>
              <a:gd name="T57" fmla="*/ 3343 h 3935"/>
              <a:gd name="T58" fmla="*/ 245 w 2090"/>
              <a:gd name="T59" fmla="*/ 3323 h 3935"/>
              <a:gd name="T60" fmla="*/ 175 w 2090"/>
              <a:gd name="T61" fmla="*/ 3230 h 3935"/>
              <a:gd name="T62" fmla="*/ 190 w 2090"/>
              <a:gd name="T63" fmla="*/ 3111 h 3935"/>
              <a:gd name="T64" fmla="*/ 281 w 2090"/>
              <a:gd name="T65" fmla="*/ 3040 h 3935"/>
              <a:gd name="T66" fmla="*/ 1392 w 2090"/>
              <a:gd name="T67" fmla="*/ 3031 h 3935"/>
              <a:gd name="T68" fmla="*/ 1574 w 2090"/>
              <a:gd name="T69" fmla="*/ 2962 h 3935"/>
              <a:gd name="T70" fmla="*/ 1710 w 2090"/>
              <a:gd name="T71" fmla="*/ 2827 h 3935"/>
              <a:gd name="T72" fmla="*/ 1778 w 2090"/>
              <a:gd name="T73" fmla="*/ 2644 h 3935"/>
              <a:gd name="T74" fmla="*/ 1763 w 2090"/>
              <a:gd name="T75" fmla="*/ 2445 h 3935"/>
              <a:gd name="T76" fmla="*/ 1670 w 2090"/>
              <a:gd name="T77" fmla="*/ 2276 h 3935"/>
              <a:gd name="T78" fmla="*/ 1518 w 2090"/>
              <a:gd name="T79" fmla="*/ 2161 h 3935"/>
              <a:gd name="T80" fmla="*/ 1325 w 2090"/>
              <a:gd name="T81" fmla="*/ 2118 h 3935"/>
              <a:gd name="T82" fmla="*/ 591 w 2090"/>
              <a:gd name="T83" fmla="*/ 2098 h 3935"/>
              <a:gd name="T84" fmla="*/ 357 w 2090"/>
              <a:gd name="T85" fmla="*/ 1999 h 3935"/>
              <a:gd name="T86" fmla="*/ 169 w 2090"/>
              <a:gd name="T87" fmla="*/ 1830 h 3935"/>
              <a:gd name="T88" fmla="*/ 45 w 2090"/>
              <a:gd name="T89" fmla="*/ 1610 h 3935"/>
              <a:gd name="T90" fmla="*/ 0 w 2090"/>
              <a:gd name="T91" fmla="*/ 1352 h 3935"/>
              <a:gd name="T92" fmla="*/ 45 w 2090"/>
              <a:gd name="T93" fmla="*/ 1093 h 3935"/>
              <a:gd name="T94" fmla="*/ 169 w 2090"/>
              <a:gd name="T95" fmla="*/ 872 h 3935"/>
              <a:gd name="T96" fmla="*/ 357 w 2090"/>
              <a:gd name="T97" fmla="*/ 705 h 3935"/>
              <a:gd name="T98" fmla="*/ 591 w 2090"/>
              <a:gd name="T99" fmla="*/ 604 h 3935"/>
              <a:gd name="T100" fmla="*/ 892 w 2090"/>
              <a:gd name="T101" fmla="*/ 584 h 3935"/>
              <a:gd name="T102" fmla="*/ 912 w 2090"/>
              <a:gd name="T103" fmla="*/ 76 h 3935"/>
              <a:gd name="T104" fmla="*/ 1005 w 2090"/>
              <a:gd name="T105" fmla="*/ 6 h 3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090" h="3935">
                <a:moveTo>
                  <a:pt x="1046" y="0"/>
                </a:moveTo>
                <a:lnTo>
                  <a:pt x="1087" y="6"/>
                </a:lnTo>
                <a:lnTo>
                  <a:pt x="1122" y="22"/>
                </a:lnTo>
                <a:lnTo>
                  <a:pt x="1154" y="45"/>
                </a:lnTo>
                <a:lnTo>
                  <a:pt x="1178" y="76"/>
                </a:lnTo>
                <a:lnTo>
                  <a:pt x="1195" y="113"/>
                </a:lnTo>
                <a:lnTo>
                  <a:pt x="1200" y="154"/>
                </a:lnTo>
                <a:lnTo>
                  <a:pt x="1200" y="584"/>
                </a:lnTo>
                <a:lnTo>
                  <a:pt x="1752" y="584"/>
                </a:lnTo>
                <a:lnTo>
                  <a:pt x="1793" y="589"/>
                </a:lnTo>
                <a:lnTo>
                  <a:pt x="1828" y="606"/>
                </a:lnTo>
                <a:lnTo>
                  <a:pt x="1860" y="630"/>
                </a:lnTo>
                <a:lnTo>
                  <a:pt x="1884" y="662"/>
                </a:lnTo>
                <a:lnTo>
                  <a:pt x="1899" y="697"/>
                </a:lnTo>
                <a:lnTo>
                  <a:pt x="1905" y="738"/>
                </a:lnTo>
                <a:lnTo>
                  <a:pt x="1899" y="779"/>
                </a:lnTo>
                <a:lnTo>
                  <a:pt x="1884" y="816"/>
                </a:lnTo>
                <a:lnTo>
                  <a:pt x="1860" y="848"/>
                </a:lnTo>
                <a:lnTo>
                  <a:pt x="1828" y="872"/>
                </a:lnTo>
                <a:lnTo>
                  <a:pt x="1793" y="887"/>
                </a:lnTo>
                <a:lnTo>
                  <a:pt x="1752" y="893"/>
                </a:lnTo>
                <a:lnTo>
                  <a:pt x="767" y="893"/>
                </a:lnTo>
                <a:lnTo>
                  <a:pt x="699" y="898"/>
                </a:lnTo>
                <a:lnTo>
                  <a:pt x="634" y="911"/>
                </a:lnTo>
                <a:lnTo>
                  <a:pt x="574" y="935"/>
                </a:lnTo>
                <a:lnTo>
                  <a:pt x="517" y="967"/>
                </a:lnTo>
                <a:lnTo>
                  <a:pt x="466" y="1006"/>
                </a:lnTo>
                <a:lnTo>
                  <a:pt x="420" y="1051"/>
                </a:lnTo>
                <a:lnTo>
                  <a:pt x="383" y="1103"/>
                </a:lnTo>
                <a:lnTo>
                  <a:pt x="351" y="1159"/>
                </a:lnTo>
                <a:lnTo>
                  <a:pt x="327" y="1220"/>
                </a:lnTo>
                <a:lnTo>
                  <a:pt x="312" y="1283"/>
                </a:lnTo>
                <a:lnTo>
                  <a:pt x="308" y="1352"/>
                </a:lnTo>
                <a:lnTo>
                  <a:pt x="312" y="1419"/>
                </a:lnTo>
                <a:lnTo>
                  <a:pt x="327" y="1484"/>
                </a:lnTo>
                <a:lnTo>
                  <a:pt x="351" y="1545"/>
                </a:lnTo>
                <a:lnTo>
                  <a:pt x="383" y="1601"/>
                </a:lnTo>
                <a:lnTo>
                  <a:pt x="420" y="1651"/>
                </a:lnTo>
                <a:lnTo>
                  <a:pt x="466" y="1698"/>
                </a:lnTo>
                <a:lnTo>
                  <a:pt x="517" y="1737"/>
                </a:lnTo>
                <a:lnTo>
                  <a:pt x="574" y="1767"/>
                </a:lnTo>
                <a:lnTo>
                  <a:pt x="634" y="1791"/>
                </a:lnTo>
                <a:lnTo>
                  <a:pt x="699" y="1806"/>
                </a:lnTo>
                <a:lnTo>
                  <a:pt x="767" y="1809"/>
                </a:lnTo>
                <a:lnTo>
                  <a:pt x="1325" y="1809"/>
                </a:lnTo>
                <a:lnTo>
                  <a:pt x="1414" y="1815"/>
                </a:lnTo>
                <a:lnTo>
                  <a:pt x="1501" y="1830"/>
                </a:lnTo>
                <a:lnTo>
                  <a:pt x="1583" y="1856"/>
                </a:lnTo>
                <a:lnTo>
                  <a:pt x="1661" y="1887"/>
                </a:lnTo>
                <a:lnTo>
                  <a:pt x="1736" y="1930"/>
                </a:lnTo>
                <a:lnTo>
                  <a:pt x="1804" y="1979"/>
                </a:lnTo>
                <a:lnTo>
                  <a:pt x="1866" y="2036"/>
                </a:lnTo>
                <a:lnTo>
                  <a:pt x="1923" y="2098"/>
                </a:lnTo>
                <a:lnTo>
                  <a:pt x="1972" y="2166"/>
                </a:lnTo>
                <a:lnTo>
                  <a:pt x="2012" y="2241"/>
                </a:lnTo>
                <a:lnTo>
                  <a:pt x="2046" y="2319"/>
                </a:lnTo>
                <a:lnTo>
                  <a:pt x="2070" y="2401"/>
                </a:lnTo>
                <a:lnTo>
                  <a:pt x="2085" y="2488"/>
                </a:lnTo>
                <a:lnTo>
                  <a:pt x="2090" y="2577"/>
                </a:lnTo>
                <a:lnTo>
                  <a:pt x="2083" y="2672"/>
                </a:lnTo>
                <a:lnTo>
                  <a:pt x="2066" y="2763"/>
                </a:lnTo>
                <a:lnTo>
                  <a:pt x="2038" y="2851"/>
                </a:lnTo>
                <a:lnTo>
                  <a:pt x="2001" y="2934"/>
                </a:lnTo>
                <a:lnTo>
                  <a:pt x="1955" y="3011"/>
                </a:lnTo>
                <a:lnTo>
                  <a:pt x="1899" y="3083"/>
                </a:lnTo>
                <a:lnTo>
                  <a:pt x="1836" y="3146"/>
                </a:lnTo>
                <a:lnTo>
                  <a:pt x="1765" y="3202"/>
                </a:lnTo>
                <a:lnTo>
                  <a:pt x="1689" y="3251"/>
                </a:lnTo>
                <a:lnTo>
                  <a:pt x="1607" y="3290"/>
                </a:lnTo>
                <a:lnTo>
                  <a:pt x="1520" y="3317"/>
                </a:lnTo>
                <a:lnTo>
                  <a:pt x="1429" y="3336"/>
                </a:lnTo>
                <a:lnTo>
                  <a:pt x="1334" y="3343"/>
                </a:lnTo>
                <a:lnTo>
                  <a:pt x="1200" y="3343"/>
                </a:lnTo>
                <a:lnTo>
                  <a:pt x="1200" y="3780"/>
                </a:lnTo>
                <a:lnTo>
                  <a:pt x="1195" y="3821"/>
                </a:lnTo>
                <a:lnTo>
                  <a:pt x="1178" y="3859"/>
                </a:lnTo>
                <a:lnTo>
                  <a:pt x="1154" y="3888"/>
                </a:lnTo>
                <a:lnTo>
                  <a:pt x="1122" y="3913"/>
                </a:lnTo>
                <a:lnTo>
                  <a:pt x="1087" y="3929"/>
                </a:lnTo>
                <a:lnTo>
                  <a:pt x="1046" y="3935"/>
                </a:lnTo>
                <a:lnTo>
                  <a:pt x="1005" y="3929"/>
                </a:lnTo>
                <a:lnTo>
                  <a:pt x="968" y="3913"/>
                </a:lnTo>
                <a:lnTo>
                  <a:pt x="937" y="3888"/>
                </a:lnTo>
                <a:lnTo>
                  <a:pt x="912" y="3859"/>
                </a:lnTo>
                <a:lnTo>
                  <a:pt x="897" y="3821"/>
                </a:lnTo>
                <a:lnTo>
                  <a:pt x="892" y="3780"/>
                </a:lnTo>
                <a:lnTo>
                  <a:pt x="892" y="3343"/>
                </a:lnTo>
                <a:lnTo>
                  <a:pt x="321" y="3343"/>
                </a:lnTo>
                <a:lnTo>
                  <a:pt x="281" y="3338"/>
                </a:lnTo>
                <a:lnTo>
                  <a:pt x="245" y="3323"/>
                </a:lnTo>
                <a:lnTo>
                  <a:pt x="214" y="3299"/>
                </a:lnTo>
                <a:lnTo>
                  <a:pt x="190" y="3267"/>
                </a:lnTo>
                <a:lnTo>
                  <a:pt x="175" y="3230"/>
                </a:lnTo>
                <a:lnTo>
                  <a:pt x="169" y="3189"/>
                </a:lnTo>
                <a:lnTo>
                  <a:pt x="175" y="3148"/>
                </a:lnTo>
                <a:lnTo>
                  <a:pt x="190" y="3111"/>
                </a:lnTo>
                <a:lnTo>
                  <a:pt x="214" y="3081"/>
                </a:lnTo>
                <a:lnTo>
                  <a:pt x="245" y="3057"/>
                </a:lnTo>
                <a:lnTo>
                  <a:pt x="281" y="3040"/>
                </a:lnTo>
                <a:lnTo>
                  <a:pt x="321" y="3035"/>
                </a:lnTo>
                <a:lnTo>
                  <a:pt x="1325" y="3035"/>
                </a:lnTo>
                <a:lnTo>
                  <a:pt x="1392" y="3031"/>
                </a:lnTo>
                <a:lnTo>
                  <a:pt x="1457" y="3016"/>
                </a:lnTo>
                <a:lnTo>
                  <a:pt x="1518" y="2992"/>
                </a:lnTo>
                <a:lnTo>
                  <a:pt x="1574" y="2962"/>
                </a:lnTo>
                <a:lnTo>
                  <a:pt x="1626" y="2923"/>
                </a:lnTo>
                <a:lnTo>
                  <a:pt x="1670" y="2877"/>
                </a:lnTo>
                <a:lnTo>
                  <a:pt x="1710" y="2827"/>
                </a:lnTo>
                <a:lnTo>
                  <a:pt x="1741" y="2769"/>
                </a:lnTo>
                <a:lnTo>
                  <a:pt x="1763" y="2709"/>
                </a:lnTo>
                <a:lnTo>
                  <a:pt x="1778" y="2644"/>
                </a:lnTo>
                <a:lnTo>
                  <a:pt x="1784" y="2577"/>
                </a:lnTo>
                <a:lnTo>
                  <a:pt x="1778" y="2509"/>
                </a:lnTo>
                <a:lnTo>
                  <a:pt x="1763" y="2445"/>
                </a:lnTo>
                <a:lnTo>
                  <a:pt x="1741" y="2384"/>
                </a:lnTo>
                <a:lnTo>
                  <a:pt x="1710" y="2328"/>
                </a:lnTo>
                <a:lnTo>
                  <a:pt x="1670" y="2276"/>
                </a:lnTo>
                <a:lnTo>
                  <a:pt x="1626" y="2231"/>
                </a:lnTo>
                <a:lnTo>
                  <a:pt x="1574" y="2192"/>
                </a:lnTo>
                <a:lnTo>
                  <a:pt x="1518" y="2161"/>
                </a:lnTo>
                <a:lnTo>
                  <a:pt x="1457" y="2137"/>
                </a:lnTo>
                <a:lnTo>
                  <a:pt x="1392" y="2124"/>
                </a:lnTo>
                <a:lnTo>
                  <a:pt x="1325" y="2118"/>
                </a:lnTo>
                <a:lnTo>
                  <a:pt x="767" y="2118"/>
                </a:lnTo>
                <a:lnTo>
                  <a:pt x="678" y="2112"/>
                </a:lnTo>
                <a:lnTo>
                  <a:pt x="591" y="2098"/>
                </a:lnTo>
                <a:lnTo>
                  <a:pt x="509" y="2073"/>
                </a:lnTo>
                <a:lnTo>
                  <a:pt x="429" y="2040"/>
                </a:lnTo>
                <a:lnTo>
                  <a:pt x="357" y="1999"/>
                </a:lnTo>
                <a:lnTo>
                  <a:pt x="288" y="1949"/>
                </a:lnTo>
                <a:lnTo>
                  <a:pt x="225" y="1893"/>
                </a:lnTo>
                <a:lnTo>
                  <a:pt x="169" y="1830"/>
                </a:lnTo>
                <a:lnTo>
                  <a:pt x="121" y="1763"/>
                </a:lnTo>
                <a:lnTo>
                  <a:pt x="78" y="1688"/>
                </a:lnTo>
                <a:lnTo>
                  <a:pt x="45" y="1610"/>
                </a:lnTo>
                <a:lnTo>
                  <a:pt x="20" y="1527"/>
                </a:lnTo>
                <a:lnTo>
                  <a:pt x="6" y="1441"/>
                </a:lnTo>
                <a:lnTo>
                  <a:pt x="0" y="1352"/>
                </a:lnTo>
                <a:lnTo>
                  <a:pt x="6" y="1263"/>
                </a:lnTo>
                <a:lnTo>
                  <a:pt x="20" y="1175"/>
                </a:lnTo>
                <a:lnTo>
                  <a:pt x="45" y="1093"/>
                </a:lnTo>
                <a:lnTo>
                  <a:pt x="78" y="1015"/>
                </a:lnTo>
                <a:lnTo>
                  <a:pt x="121" y="941"/>
                </a:lnTo>
                <a:lnTo>
                  <a:pt x="169" y="872"/>
                </a:lnTo>
                <a:lnTo>
                  <a:pt x="225" y="809"/>
                </a:lnTo>
                <a:lnTo>
                  <a:pt x="288" y="753"/>
                </a:lnTo>
                <a:lnTo>
                  <a:pt x="357" y="705"/>
                </a:lnTo>
                <a:lnTo>
                  <a:pt x="429" y="662"/>
                </a:lnTo>
                <a:lnTo>
                  <a:pt x="509" y="630"/>
                </a:lnTo>
                <a:lnTo>
                  <a:pt x="591" y="604"/>
                </a:lnTo>
                <a:lnTo>
                  <a:pt x="678" y="589"/>
                </a:lnTo>
                <a:lnTo>
                  <a:pt x="767" y="584"/>
                </a:lnTo>
                <a:lnTo>
                  <a:pt x="892" y="584"/>
                </a:lnTo>
                <a:lnTo>
                  <a:pt x="892" y="154"/>
                </a:lnTo>
                <a:lnTo>
                  <a:pt x="897" y="113"/>
                </a:lnTo>
                <a:lnTo>
                  <a:pt x="912" y="76"/>
                </a:lnTo>
                <a:lnTo>
                  <a:pt x="937" y="45"/>
                </a:lnTo>
                <a:lnTo>
                  <a:pt x="968" y="22"/>
                </a:lnTo>
                <a:lnTo>
                  <a:pt x="1005" y="6"/>
                </a:lnTo>
                <a:lnTo>
                  <a:pt x="104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1"/>
              </a:solidFill>
            </a:endParaRPr>
          </a:p>
        </p:txBody>
      </p:sp>
      <p:sp>
        <p:nvSpPr>
          <p:cNvPr id="64" name="Freeform 257">
            <a:extLst>
              <a:ext uri="{FF2B5EF4-FFF2-40B4-BE49-F238E27FC236}">
                <a16:creationId xmlns:a16="http://schemas.microsoft.com/office/drawing/2014/main" id="{2A9A5D17-FC42-48A9-8F5A-A3F74E156720}"/>
              </a:ext>
            </a:extLst>
          </p:cNvPr>
          <p:cNvSpPr>
            <a:spLocks/>
          </p:cNvSpPr>
          <p:nvPr/>
        </p:nvSpPr>
        <p:spPr bwMode="auto">
          <a:xfrm>
            <a:off x="1992735" y="5646360"/>
            <a:ext cx="123099" cy="231708"/>
          </a:xfrm>
          <a:custGeom>
            <a:avLst/>
            <a:gdLst>
              <a:gd name="T0" fmla="*/ 1122 w 2090"/>
              <a:gd name="T1" fmla="*/ 22 h 3935"/>
              <a:gd name="T2" fmla="*/ 1195 w 2090"/>
              <a:gd name="T3" fmla="*/ 113 h 3935"/>
              <a:gd name="T4" fmla="*/ 1752 w 2090"/>
              <a:gd name="T5" fmla="*/ 584 h 3935"/>
              <a:gd name="T6" fmla="*/ 1860 w 2090"/>
              <a:gd name="T7" fmla="*/ 630 h 3935"/>
              <a:gd name="T8" fmla="*/ 1905 w 2090"/>
              <a:gd name="T9" fmla="*/ 738 h 3935"/>
              <a:gd name="T10" fmla="*/ 1860 w 2090"/>
              <a:gd name="T11" fmla="*/ 848 h 3935"/>
              <a:gd name="T12" fmla="*/ 1752 w 2090"/>
              <a:gd name="T13" fmla="*/ 893 h 3935"/>
              <a:gd name="T14" fmla="*/ 634 w 2090"/>
              <a:gd name="T15" fmla="*/ 911 h 3935"/>
              <a:gd name="T16" fmla="*/ 466 w 2090"/>
              <a:gd name="T17" fmla="*/ 1006 h 3935"/>
              <a:gd name="T18" fmla="*/ 351 w 2090"/>
              <a:gd name="T19" fmla="*/ 1159 h 3935"/>
              <a:gd name="T20" fmla="*/ 308 w 2090"/>
              <a:gd name="T21" fmla="*/ 1352 h 3935"/>
              <a:gd name="T22" fmla="*/ 351 w 2090"/>
              <a:gd name="T23" fmla="*/ 1545 h 3935"/>
              <a:gd name="T24" fmla="*/ 466 w 2090"/>
              <a:gd name="T25" fmla="*/ 1698 h 3935"/>
              <a:gd name="T26" fmla="*/ 634 w 2090"/>
              <a:gd name="T27" fmla="*/ 1791 h 3935"/>
              <a:gd name="T28" fmla="*/ 1325 w 2090"/>
              <a:gd name="T29" fmla="*/ 1809 h 3935"/>
              <a:gd name="T30" fmla="*/ 1583 w 2090"/>
              <a:gd name="T31" fmla="*/ 1856 h 3935"/>
              <a:gd name="T32" fmla="*/ 1804 w 2090"/>
              <a:gd name="T33" fmla="*/ 1979 h 3935"/>
              <a:gd name="T34" fmla="*/ 1972 w 2090"/>
              <a:gd name="T35" fmla="*/ 2166 h 3935"/>
              <a:gd name="T36" fmla="*/ 2070 w 2090"/>
              <a:gd name="T37" fmla="*/ 2401 h 3935"/>
              <a:gd name="T38" fmla="*/ 2083 w 2090"/>
              <a:gd name="T39" fmla="*/ 2672 h 3935"/>
              <a:gd name="T40" fmla="*/ 2001 w 2090"/>
              <a:gd name="T41" fmla="*/ 2934 h 3935"/>
              <a:gd name="T42" fmla="*/ 1836 w 2090"/>
              <a:gd name="T43" fmla="*/ 3146 h 3935"/>
              <a:gd name="T44" fmla="*/ 1607 w 2090"/>
              <a:gd name="T45" fmla="*/ 3290 h 3935"/>
              <a:gd name="T46" fmla="*/ 1334 w 2090"/>
              <a:gd name="T47" fmla="*/ 3343 h 3935"/>
              <a:gd name="T48" fmla="*/ 1195 w 2090"/>
              <a:gd name="T49" fmla="*/ 3821 h 3935"/>
              <a:gd name="T50" fmla="*/ 1122 w 2090"/>
              <a:gd name="T51" fmla="*/ 3913 h 3935"/>
              <a:gd name="T52" fmla="*/ 1005 w 2090"/>
              <a:gd name="T53" fmla="*/ 3929 h 3935"/>
              <a:gd name="T54" fmla="*/ 912 w 2090"/>
              <a:gd name="T55" fmla="*/ 3859 h 3935"/>
              <a:gd name="T56" fmla="*/ 892 w 2090"/>
              <a:gd name="T57" fmla="*/ 3343 h 3935"/>
              <a:gd name="T58" fmla="*/ 245 w 2090"/>
              <a:gd name="T59" fmla="*/ 3323 h 3935"/>
              <a:gd name="T60" fmla="*/ 175 w 2090"/>
              <a:gd name="T61" fmla="*/ 3230 h 3935"/>
              <a:gd name="T62" fmla="*/ 190 w 2090"/>
              <a:gd name="T63" fmla="*/ 3111 h 3935"/>
              <a:gd name="T64" fmla="*/ 281 w 2090"/>
              <a:gd name="T65" fmla="*/ 3040 h 3935"/>
              <a:gd name="T66" fmla="*/ 1392 w 2090"/>
              <a:gd name="T67" fmla="*/ 3031 h 3935"/>
              <a:gd name="T68" fmla="*/ 1574 w 2090"/>
              <a:gd name="T69" fmla="*/ 2962 h 3935"/>
              <a:gd name="T70" fmla="*/ 1710 w 2090"/>
              <a:gd name="T71" fmla="*/ 2827 h 3935"/>
              <a:gd name="T72" fmla="*/ 1778 w 2090"/>
              <a:gd name="T73" fmla="*/ 2644 h 3935"/>
              <a:gd name="T74" fmla="*/ 1763 w 2090"/>
              <a:gd name="T75" fmla="*/ 2445 h 3935"/>
              <a:gd name="T76" fmla="*/ 1670 w 2090"/>
              <a:gd name="T77" fmla="*/ 2276 h 3935"/>
              <a:gd name="T78" fmla="*/ 1518 w 2090"/>
              <a:gd name="T79" fmla="*/ 2161 h 3935"/>
              <a:gd name="T80" fmla="*/ 1325 w 2090"/>
              <a:gd name="T81" fmla="*/ 2118 h 3935"/>
              <a:gd name="T82" fmla="*/ 591 w 2090"/>
              <a:gd name="T83" fmla="*/ 2098 h 3935"/>
              <a:gd name="T84" fmla="*/ 357 w 2090"/>
              <a:gd name="T85" fmla="*/ 1999 h 3935"/>
              <a:gd name="T86" fmla="*/ 169 w 2090"/>
              <a:gd name="T87" fmla="*/ 1830 h 3935"/>
              <a:gd name="T88" fmla="*/ 45 w 2090"/>
              <a:gd name="T89" fmla="*/ 1610 h 3935"/>
              <a:gd name="T90" fmla="*/ 0 w 2090"/>
              <a:gd name="T91" fmla="*/ 1352 h 3935"/>
              <a:gd name="T92" fmla="*/ 45 w 2090"/>
              <a:gd name="T93" fmla="*/ 1093 h 3935"/>
              <a:gd name="T94" fmla="*/ 169 w 2090"/>
              <a:gd name="T95" fmla="*/ 872 h 3935"/>
              <a:gd name="T96" fmla="*/ 357 w 2090"/>
              <a:gd name="T97" fmla="*/ 705 h 3935"/>
              <a:gd name="T98" fmla="*/ 591 w 2090"/>
              <a:gd name="T99" fmla="*/ 604 h 3935"/>
              <a:gd name="T100" fmla="*/ 892 w 2090"/>
              <a:gd name="T101" fmla="*/ 584 h 3935"/>
              <a:gd name="T102" fmla="*/ 912 w 2090"/>
              <a:gd name="T103" fmla="*/ 76 h 3935"/>
              <a:gd name="T104" fmla="*/ 1005 w 2090"/>
              <a:gd name="T105" fmla="*/ 6 h 3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090" h="3935">
                <a:moveTo>
                  <a:pt x="1046" y="0"/>
                </a:moveTo>
                <a:lnTo>
                  <a:pt x="1087" y="6"/>
                </a:lnTo>
                <a:lnTo>
                  <a:pt x="1122" y="22"/>
                </a:lnTo>
                <a:lnTo>
                  <a:pt x="1154" y="45"/>
                </a:lnTo>
                <a:lnTo>
                  <a:pt x="1178" y="76"/>
                </a:lnTo>
                <a:lnTo>
                  <a:pt x="1195" y="113"/>
                </a:lnTo>
                <a:lnTo>
                  <a:pt x="1200" y="154"/>
                </a:lnTo>
                <a:lnTo>
                  <a:pt x="1200" y="584"/>
                </a:lnTo>
                <a:lnTo>
                  <a:pt x="1752" y="584"/>
                </a:lnTo>
                <a:lnTo>
                  <a:pt x="1793" y="589"/>
                </a:lnTo>
                <a:lnTo>
                  <a:pt x="1828" y="606"/>
                </a:lnTo>
                <a:lnTo>
                  <a:pt x="1860" y="630"/>
                </a:lnTo>
                <a:lnTo>
                  <a:pt x="1884" y="662"/>
                </a:lnTo>
                <a:lnTo>
                  <a:pt x="1899" y="697"/>
                </a:lnTo>
                <a:lnTo>
                  <a:pt x="1905" y="738"/>
                </a:lnTo>
                <a:lnTo>
                  <a:pt x="1899" y="779"/>
                </a:lnTo>
                <a:lnTo>
                  <a:pt x="1884" y="816"/>
                </a:lnTo>
                <a:lnTo>
                  <a:pt x="1860" y="848"/>
                </a:lnTo>
                <a:lnTo>
                  <a:pt x="1828" y="872"/>
                </a:lnTo>
                <a:lnTo>
                  <a:pt x="1793" y="887"/>
                </a:lnTo>
                <a:lnTo>
                  <a:pt x="1752" y="893"/>
                </a:lnTo>
                <a:lnTo>
                  <a:pt x="767" y="893"/>
                </a:lnTo>
                <a:lnTo>
                  <a:pt x="699" y="898"/>
                </a:lnTo>
                <a:lnTo>
                  <a:pt x="634" y="911"/>
                </a:lnTo>
                <a:lnTo>
                  <a:pt x="574" y="935"/>
                </a:lnTo>
                <a:lnTo>
                  <a:pt x="517" y="967"/>
                </a:lnTo>
                <a:lnTo>
                  <a:pt x="466" y="1006"/>
                </a:lnTo>
                <a:lnTo>
                  <a:pt x="420" y="1051"/>
                </a:lnTo>
                <a:lnTo>
                  <a:pt x="383" y="1103"/>
                </a:lnTo>
                <a:lnTo>
                  <a:pt x="351" y="1159"/>
                </a:lnTo>
                <a:lnTo>
                  <a:pt x="327" y="1220"/>
                </a:lnTo>
                <a:lnTo>
                  <a:pt x="312" y="1283"/>
                </a:lnTo>
                <a:lnTo>
                  <a:pt x="308" y="1352"/>
                </a:lnTo>
                <a:lnTo>
                  <a:pt x="312" y="1419"/>
                </a:lnTo>
                <a:lnTo>
                  <a:pt x="327" y="1484"/>
                </a:lnTo>
                <a:lnTo>
                  <a:pt x="351" y="1545"/>
                </a:lnTo>
                <a:lnTo>
                  <a:pt x="383" y="1601"/>
                </a:lnTo>
                <a:lnTo>
                  <a:pt x="420" y="1651"/>
                </a:lnTo>
                <a:lnTo>
                  <a:pt x="466" y="1698"/>
                </a:lnTo>
                <a:lnTo>
                  <a:pt x="517" y="1737"/>
                </a:lnTo>
                <a:lnTo>
                  <a:pt x="574" y="1767"/>
                </a:lnTo>
                <a:lnTo>
                  <a:pt x="634" y="1791"/>
                </a:lnTo>
                <a:lnTo>
                  <a:pt x="699" y="1806"/>
                </a:lnTo>
                <a:lnTo>
                  <a:pt x="767" y="1809"/>
                </a:lnTo>
                <a:lnTo>
                  <a:pt x="1325" y="1809"/>
                </a:lnTo>
                <a:lnTo>
                  <a:pt x="1414" y="1815"/>
                </a:lnTo>
                <a:lnTo>
                  <a:pt x="1501" y="1830"/>
                </a:lnTo>
                <a:lnTo>
                  <a:pt x="1583" y="1856"/>
                </a:lnTo>
                <a:lnTo>
                  <a:pt x="1661" y="1887"/>
                </a:lnTo>
                <a:lnTo>
                  <a:pt x="1736" y="1930"/>
                </a:lnTo>
                <a:lnTo>
                  <a:pt x="1804" y="1979"/>
                </a:lnTo>
                <a:lnTo>
                  <a:pt x="1866" y="2036"/>
                </a:lnTo>
                <a:lnTo>
                  <a:pt x="1923" y="2098"/>
                </a:lnTo>
                <a:lnTo>
                  <a:pt x="1972" y="2166"/>
                </a:lnTo>
                <a:lnTo>
                  <a:pt x="2012" y="2241"/>
                </a:lnTo>
                <a:lnTo>
                  <a:pt x="2046" y="2319"/>
                </a:lnTo>
                <a:lnTo>
                  <a:pt x="2070" y="2401"/>
                </a:lnTo>
                <a:lnTo>
                  <a:pt x="2085" y="2488"/>
                </a:lnTo>
                <a:lnTo>
                  <a:pt x="2090" y="2577"/>
                </a:lnTo>
                <a:lnTo>
                  <a:pt x="2083" y="2672"/>
                </a:lnTo>
                <a:lnTo>
                  <a:pt x="2066" y="2763"/>
                </a:lnTo>
                <a:lnTo>
                  <a:pt x="2038" y="2851"/>
                </a:lnTo>
                <a:lnTo>
                  <a:pt x="2001" y="2934"/>
                </a:lnTo>
                <a:lnTo>
                  <a:pt x="1955" y="3011"/>
                </a:lnTo>
                <a:lnTo>
                  <a:pt x="1899" y="3083"/>
                </a:lnTo>
                <a:lnTo>
                  <a:pt x="1836" y="3146"/>
                </a:lnTo>
                <a:lnTo>
                  <a:pt x="1765" y="3202"/>
                </a:lnTo>
                <a:lnTo>
                  <a:pt x="1689" y="3251"/>
                </a:lnTo>
                <a:lnTo>
                  <a:pt x="1607" y="3290"/>
                </a:lnTo>
                <a:lnTo>
                  <a:pt x="1520" y="3317"/>
                </a:lnTo>
                <a:lnTo>
                  <a:pt x="1429" y="3336"/>
                </a:lnTo>
                <a:lnTo>
                  <a:pt x="1334" y="3343"/>
                </a:lnTo>
                <a:lnTo>
                  <a:pt x="1200" y="3343"/>
                </a:lnTo>
                <a:lnTo>
                  <a:pt x="1200" y="3780"/>
                </a:lnTo>
                <a:lnTo>
                  <a:pt x="1195" y="3821"/>
                </a:lnTo>
                <a:lnTo>
                  <a:pt x="1178" y="3859"/>
                </a:lnTo>
                <a:lnTo>
                  <a:pt x="1154" y="3888"/>
                </a:lnTo>
                <a:lnTo>
                  <a:pt x="1122" y="3913"/>
                </a:lnTo>
                <a:lnTo>
                  <a:pt x="1087" y="3929"/>
                </a:lnTo>
                <a:lnTo>
                  <a:pt x="1046" y="3935"/>
                </a:lnTo>
                <a:lnTo>
                  <a:pt x="1005" y="3929"/>
                </a:lnTo>
                <a:lnTo>
                  <a:pt x="968" y="3913"/>
                </a:lnTo>
                <a:lnTo>
                  <a:pt x="937" y="3888"/>
                </a:lnTo>
                <a:lnTo>
                  <a:pt x="912" y="3859"/>
                </a:lnTo>
                <a:lnTo>
                  <a:pt x="897" y="3821"/>
                </a:lnTo>
                <a:lnTo>
                  <a:pt x="892" y="3780"/>
                </a:lnTo>
                <a:lnTo>
                  <a:pt x="892" y="3343"/>
                </a:lnTo>
                <a:lnTo>
                  <a:pt x="321" y="3343"/>
                </a:lnTo>
                <a:lnTo>
                  <a:pt x="281" y="3338"/>
                </a:lnTo>
                <a:lnTo>
                  <a:pt x="245" y="3323"/>
                </a:lnTo>
                <a:lnTo>
                  <a:pt x="214" y="3299"/>
                </a:lnTo>
                <a:lnTo>
                  <a:pt x="190" y="3267"/>
                </a:lnTo>
                <a:lnTo>
                  <a:pt x="175" y="3230"/>
                </a:lnTo>
                <a:lnTo>
                  <a:pt x="169" y="3189"/>
                </a:lnTo>
                <a:lnTo>
                  <a:pt x="175" y="3148"/>
                </a:lnTo>
                <a:lnTo>
                  <a:pt x="190" y="3111"/>
                </a:lnTo>
                <a:lnTo>
                  <a:pt x="214" y="3081"/>
                </a:lnTo>
                <a:lnTo>
                  <a:pt x="245" y="3057"/>
                </a:lnTo>
                <a:lnTo>
                  <a:pt x="281" y="3040"/>
                </a:lnTo>
                <a:lnTo>
                  <a:pt x="321" y="3035"/>
                </a:lnTo>
                <a:lnTo>
                  <a:pt x="1325" y="3035"/>
                </a:lnTo>
                <a:lnTo>
                  <a:pt x="1392" y="3031"/>
                </a:lnTo>
                <a:lnTo>
                  <a:pt x="1457" y="3016"/>
                </a:lnTo>
                <a:lnTo>
                  <a:pt x="1518" y="2992"/>
                </a:lnTo>
                <a:lnTo>
                  <a:pt x="1574" y="2962"/>
                </a:lnTo>
                <a:lnTo>
                  <a:pt x="1626" y="2923"/>
                </a:lnTo>
                <a:lnTo>
                  <a:pt x="1670" y="2877"/>
                </a:lnTo>
                <a:lnTo>
                  <a:pt x="1710" y="2827"/>
                </a:lnTo>
                <a:lnTo>
                  <a:pt x="1741" y="2769"/>
                </a:lnTo>
                <a:lnTo>
                  <a:pt x="1763" y="2709"/>
                </a:lnTo>
                <a:lnTo>
                  <a:pt x="1778" y="2644"/>
                </a:lnTo>
                <a:lnTo>
                  <a:pt x="1784" y="2577"/>
                </a:lnTo>
                <a:lnTo>
                  <a:pt x="1778" y="2509"/>
                </a:lnTo>
                <a:lnTo>
                  <a:pt x="1763" y="2445"/>
                </a:lnTo>
                <a:lnTo>
                  <a:pt x="1741" y="2384"/>
                </a:lnTo>
                <a:lnTo>
                  <a:pt x="1710" y="2328"/>
                </a:lnTo>
                <a:lnTo>
                  <a:pt x="1670" y="2276"/>
                </a:lnTo>
                <a:lnTo>
                  <a:pt x="1626" y="2231"/>
                </a:lnTo>
                <a:lnTo>
                  <a:pt x="1574" y="2192"/>
                </a:lnTo>
                <a:lnTo>
                  <a:pt x="1518" y="2161"/>
                </a:lnTo>
                <a:lnTo>
                  <a:pt x="1457" y="2137"/>
                </a:lnTo>
                <a:lnTo>
                  <a:pt x="1392" y="2124"/>
                </a:lnTo>
                <a:lnTo>
                  <a:pt x="1325" y="2118"/>
                </a:lnTo>
                <a:lnTo>
                  <a:pt x="767" y="2118"/>
                </a:lnTo>
                <a:lnTo>
                  <a:pt x="678" y="2112"/>
                </a:lnTo>
                <a:lnTo>
                  <a:pt x="591" y="2098"/>
                </a:lnTo>
                <a:lnTo>
                  <a:pt x="509" y="2073"/>
                </a:lnTo>
                <a:lnTo>
                  <a:pt x="429" y="2040"/>
                </a:lnTo>
                <a:lnTo>
                  <a:pt x="357" y="1999"/>
                </a:lnTo>
                <a:lnTo>
                  <a:pt x="288" y="1949"/>
                </a:lnTo>
                <a:lnTo>
                  <a:pt x="225" y="1893"/>
                </a:lnTo>
                <a:lnTo>
                  <a:pt x="169" y="1830"/>
                </a:lnTo>
                <a:lnTo>
                  <a:pt x="121" y="1763"/>
                </a:lnTo>
                <a:lnTo>
                  <a:pt x="78" y="1688"/>
                </a:lnTo>
                <a:lnTo>
                  <a:pt x="45" y="1610"/>
                </a:lnTo>
                <a:lnTo>
                  <a:pt x="20" y="1527"/>
                </a:lnTo>
                <a:lnTo>
                  <a:pt x="6" y="1441"/>
                </a:lnTo>
                <a:lnTo>
                  <a:pt x="0" y="1352"/>
                </a:lnTo>
                <a:lnTo>
                  <a:pt x="6" y="1263"/>
                </a:lnTo>
                <a:lnTo>
                  <a:pt x="20" y="1175"/>
                </a:lnTo>
                <a:lnTo>
                  <a:pt x="45" y="1093"/>
                </a:lnTo>
                <a:lnTo>
                  <a:pt x="78" y="1015"/>
                </a:lnTo>
                <a:lnTo>
                  <a:pt x="121" y="941"/>
                </a:lnTo>
                <a:lnTo>
                  <a:pt x="169" y="872"/>
                </a:lnTo>
                <a:lnTo>
                  <a:pt x="225" y="809"/>
                </a:lnTo>
                <a:lnTo>
                  <a:pt x="288" y="753"/>
                </a:lnTo>
                <a:lnTo>
                  <a:pt x="357" y="705"/>
                </a:lnTo>
                <a:lnTo>
                  <a:pt x="429" y="662"/>
                </a:lnTo>
                <a:lnTo>
                  <a:pt x="509" y="630"/>
                </a:lnTo>
                <a:lnTo>
                  <a:pt x="591" y="604"/>
                </a:lnTo>
                <a:lnTo>
                  <a:pt x="678" y="589"/>
                </a:lnTo>
                <a:lnTo>
                  <a:pt x="767" y="584"/>
                </a:lnTo>
                <a:lnTo>
                  <a:pt x="892" y="584"/>
                </a:lnTo>
                <a:lnTo>
                  <a:pt x="892" y="154"/>
                </a:lnTo>
                <a:lnTo>
                  <a:pt x="897" y="113"/>
                </a:lnTo>
                <a:lnTo>
                  <a:pt x="912" y="76"/>
                </a:lnTo>
                <a:lnTo>
                  <a:pt x="937" y="45"/>
                </a:lnTo>
                <a:lnTo>
                  <a:pt x="968" y="22"/>
                </a:lnTo>
                <a:lnTo>
                  <a:pt x="1005" y="6"/>
                </a:lnTo>
                <a:lnTo>
                  <a:pt x="104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97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12CFAAE-228E-4B6B-BBD2-C8B057B3CE25}"/>
              </a:ext>
            </a:extLst>
          </p:cNvPr>
          <p:cNvGrpSpPr/>
          <p:nvPr/>
        </p:nvGrpSpPr>
        <p:grpSpPr>
          <a:xfrm>
            <a:off x="4588409" y="1875693"/>
            <a:ext cx="3405612" cy="3748228"/>
            <a:chOff x="2640013" y="139701"/>
            <a:chExt cx="5522912" cy="6078537"/>
          </a:xfrm>
          <a:solidFill>
            <a:schemeClr val="accent1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D09D137-74EB-4852-871D-95F675128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0488" y="139701"/>
              <a:ext cx="1482725" cy="1230312"/>
            </a:xfrm>
            <a:custGeom>
              <a:avLst/>
              <a:gdLst>
                <a:gd name="T0" fmla="*/ 63 w 689"/>
                <a:gd name="T1" fmla="*/ 573 h 573"/>
                <a:gd name="T2" fmla="*/ 625 w 689"/>
                <a:gd name="T3" fmla="*/ 573 h 573"/>
                <a:gd name="T4" fmla="*/ 689 w 689"/>
                <a:gd name="T5" fmla="*/ 510 h 573"/>
                <a:gd name="T6" fmla="*/ 689 w 689"/>
                <a:gd name="T7" fmla="*/ 98 h 573"/>
                <a:gd name="T8" fmla="*/ 16 w 689"/>
                <a:gd name="T9" fmla="*/ 49 h 573"/>
                <a:gd name="T10" fmla="*/ 0 w 689"/>
                <a:gd name="T11" fmla="*/ 53 h 573"/>
                <a:gd name="T12" fmla="*/ 0 w 689"/>
                <a:gd name="T13" fmla="*/ 510 h 573"/>
                <a:gd name="T14" fmla="*/ 63 w 689"/>
                <a:gd name="T15" fmla="*/ 57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9" h="573">
                  <a:moveTo>
                    <a:pt x="63" y="573"/>
                  </a:moveTo>
                  <a:cubicBezTo>
                    <a:pt x="625" y="573"/>
                    <a:pt x="625" y="573"/>
                    <a:pt x="625" y="573"/>
                  </a:cubicBezTo>
                  <a:cubicBezTo>
                    <a:pt x="660" y="573"/>
                    <a:pt x="689" y="545"/>
                    <a:pt x="689" y="510"/>
                  </a:cubicBezTo>
                  <a:cubicBezTo>
                    <a:pt x="689" y="98"/>
                    <a:pt x="689" y="98"/>
                    <a:pt x="689" y="98"/>
                  </a:cubicBezTo>
                  <a:cubicBezTo>
                    <a:pt x="489" y="17"/>
                    <a:pt x="246" y="0"/>
                    <a:pt x="16" y="49"/>
                  </a:cubicBezTo>
                  <a:cubicBezTo>
                    <a:pt x="10" y="51"/>
                    <a:pt x="5" y="52"/>
                    <a:pt x="0" y="53"/>
                  </a:cubicBezTo>
                  <a:cubicBezTo>
                    <a:pt x="0" y="510"/>
                    <a:pt x="0" y="510"/>
                    <a:pt x="0" y="510"/>
                  </a:cubicBezTo>
                  <a:cubicBezTo>
                    <a:pt x="0" y="545"/>
                    <a:pt x="28" y="573"/>
                    <a:pt x="63" y="573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DB5E05B-FF43-4C1B-B533-C10826B8D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8150" y="412750"/>
              <a:ext cx="814388" cy="957262"/>
            </a:xfrm>
            <a:custGeom>
              <a:avLst/>
              <a:gdLst>
                <a:gd name="T0" fmla="*/ 0 w 378"/>
                <a:gd name="T1" fmla="*/ 0 h 446"/>
                <a:gd name="T2" fmla="*/ 0 w 378"/>
                <a:gd name="T3" fmla="*/ 383 h 446"/>
                <a:gd name="T4" fmla="*/ 64 w 378"/>
                <a:gd name="T5" fmla="*/ 446 h 446"/>
                <a:gd name="T6" fmla="*/ 378 w 378"/>
                <a:gd name="T7" fmla="*/ 446 h 446"/>
                <a:gd name="T8" fmla="*/ 330 w 378"/>
                <a:gd name="T9" fmla="*/ 334 h 446"/>
                <a:gd name="T10" fmla="*/ 0 w 378"/>
                <a:gd name="T11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8" h="446">
                  <a:moveTo>
                    <a:pt x="0" y="0"/>
                  </a:moveTo>
                  <a:cubicBezTo>
                    <a:pt x="0" y="383"/>
                    <a:pt x="0" y="383"/>
                    <a:pt x="0" y="383"/>
                  </a:cubicBezTo>
                  <a:cubicBezTo>
                    <a:pt x="0" y="418"/>
                    <a:pt x="29" y="446"/>
                    <a:pt x="64" y="446"/>
                  </a:cubicBezTo>
                  <a:cubicBezTo>
                    <a:pt x="378" y="446"/>
                    <a:pt x="378" y="446"/>
                    <a:pt x="378" y="446"/>
                  </a:cubicBezTo>
                  <a:cubicBezTo>
                    <a:pt x="363" y="412"/>
                    <a:pt x="347" y="375"/>
                    <a:pt x="330" y="334"/>
                  </a:cubicBezTo>
                  <a:cubicBezTo>
                    <a:pt x="267" y="186"/>
                    <a:pt x="148" y="74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3E336763-91EA-49EE-B975-31EFEBA1C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9363" y="287338"/>
              <a:ext cx="1243013" cy="1082675"/>
            </a:xfrm>
            <a:custGeom>
              <a:avLst/>
              <a:gdLst>
                <a:gd name="T0" fmla="*/ 577 w 577"/>
                <a:gd name="T1" fmla="*/ 441 h 504"/>
                <a:gd name="T2" fmla="*/ 577 w 577"/>
                <a:gd name="T3" fmla="*/ 0 h 504"/>
                <a:gd name="T4" fmla="*/ 0 w 577"/>
                <a:gd name="T5" fmla="*/ 504 h 504"/>
                <a:gd name="T6" fmla="*/ 513 w 577"/>
                <a:gd name="T7" fmla="*/ 504 h 504"/>
                <a:gd name="T8" fmla="*/ 577 w 577"/>
                <a:gd name="T9" fmla="*/ 44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7" h="504">
                  <a:moveTo>
                    <a:pt x="577" y="441"/>
                  </a:moveTo>
                  <a:cubicBezTo>
                    <a:pt x="577" y="0"/>
                    <a:pt x="577" y="0"/>
                    <a:pt x="577" y="0"/>
                  </a:cubicBezTo>
                  <a:cubicBezTo>
                    <a:pt x="300" y="80"/>
                    <a:pt x="93" y="248"/>
                    <a:pt x="0" y="504"/>
                  </a:cubicBezTo>
                  <a:cubicBezTo>
                    <a:pt x="513" y="504"/>
                    <a:pt x="513" y="504"/>
                    <a:pt x="513" y="504"/>
                  </a:cubicBezTo>
                  <a:cubicBezTo>
                    <a:pt x="549" y="504"/>
                    <a:pt x="577" y="476"/>
                    <a:pt x="577" y="4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D783E3D-D759-4453-BAE0-91C4453D2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0488" y="1506538"/>
              <a:ext cx="1482725" cy="1479550"/>
            </a:xfrm>
            <a:custGeom>
              <a:avLst/>
              <a:gdLst>
                <a:gd name="T0" fmla="*/ 625 w 689"/>
                <a:gd name="T1" fmla="*/ 0 h 689"/>
                <a:gd name="T2" fmla="*/ 63 w 689"/>
                <a:gd name="T3" fmla="*/ 0 h 689"/>
                <a:gd name="T4" fmla="*/ 0 w 689"/>
                <a:gd name="T5" fmla="*/ 64 h 689"/>
                <a:gd name="T6" fmla="*/ 0 w 689"/>
                <a:gd name="T7" fmla="*/ 626 h 689"/>
                <a:gd name="T8" fmla="*/ 63 w 689"/>
                <a:gd name="T9" fmla="*/ 689 h 689"/>
                <a:gd name="T10" fmla="*/ 625 w 689"/>
                <a:gd name="T11" fmla="*/ 689 h 689"/>
                <a:gd name="T12" fmla="*/ 689 w 689"/>
                <a:gd name="T13" fmla="*/ 626 h 689"/>
                <a:gd name="T14" fmla="*/ 689 w 689"/>
                <a:gd name="T15" fmla="*/ 64 h 689"/>
                <a:gd name="T16" fmla="*/ 625 w 689"/>
                <a:gd name="T17" fmla="*/ 0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9" h="689">
                  <a:moveTo>
                    <a:pt x="625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9"/>
                    <a:pt x="0" y="64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61"/>
                    <a:pt x="28" y="689"/>
                    <a:pt x="63" y="689"/>
                  </a:cubicBezTo>
                  <a:cubicBezTo>
                    <a:pt x="625" y="689"/>
                    <a:pt x="625" y="689"/>
                    <a:pt x="625" y="689"/>
                  </a:cubicBezTo>
                  <a:cubicBezTo>
                    <a:pt x="660" y="689"/>
                    <a:pt x="689" y="661"/>
                    <a:pt x="689" y="626"/>
                  </a:cubicBezTo>
                  <a:cubicBezTo>
                    <a:pt x="689" y="64"/>
                    <a:pt x="689" y="64"/>
                    <a:pt x="689" y="64"/>
                  </a:cubicBezTo>
                  <a:cubicBezTo>
                    <a:pt x="689" y="29"/>
                    <a:pt x="660" y="0"/>
                    <a:pt x="625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C8FA609-DA74-4C99-8DD1-046395BEB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8150" y="1506538"/>
              <a:ext cx="1266825" cy="1479550"/>
            </a:xfrm>
            <a:custGeom>
              <a:avLst/>
              <a:gdLst>
                <a:gd name="T0" fmla="*/ 0 w 588"/>
                <a:gd name="T1" fmla="*/ 64 h 689"/>
                <a:gd name="T2" fmla="*/ 0 w 588"/>
                <a:gd name="T3" fmla="*/ 626 h 689"/>
                <a:gd name="T4" fmla="*/ 64 w 588"/>
                <a:gd name="T5" fmla="*/ 689 h 689"/>
                <a:gd name="T6" fmla="*/ 588 w 588"/>
                <a:gd name="T7" fmla="*/ 689 h 689"/>
                <a:gd name="T8" fmla="*/ 478 w 588"/>
                <a:gd name="T9" fmla="*/ 518 h 689"/>
                <a:gd name="T10" fmla="*/ 500 w 588"/>
                <a:gd name="T11" fmla="*/ 352 h 689"/>
                <a:gd name="T12" fmla="*/ 405 w 588"/>
                <a:gd name="T13" fmla="*/ 0 h 689"/>
                <a:gd name="T14" fmla="*/ 64 w 588"/>
                <a:gd name="T15" fmla="*/ 0 h 689"/>
                <a:gd name="T16" fmla="*/ 0 w 588"/>
                <a:gd name="T17" fmla="*/ 64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8" h="689">
                  <a:moveTo>
                    <a:pt x="0" y="64"/>
                  </a:moveTo>
                  <a:cubicBezTo>
                    <a:pt x="0" y="626"/>
                    <a:pt x="0" y="626"/>
                    <a:pt x="0" y="626"/>
                  </a:cubicBezTo>
                  <a:cubicBezTo>
                    <a:pt x="0" y="661"/>
                    <a:pt x="29" y="689"/>
                    <a:pt x="64" y="689"/>
                  </a:cubicBezTo>
                  <a:cubicBezTo>
                    <a:pt x="588" y="689"/>
                    <a:pt x="588" y="689"/>
                    <a:pt x="588" y="689"/>
                  </a:cubicBezTo>
                  <a:cubicBezTo>
                    <a:pt x="554" y="624"/>
                    <a:pt x="506" y="554"/>
                    <a:pt x="478" y="518"/>
                  </a:cubicBezTo>
                  <a:cubicBezTo>
                    <a:pt x="419" y="444"/>
                    <a:pt x="463" y="424"/>
                    <a:pt x="500" y="352"/>
                  </a:cubicBezTo>
                  <a:cubicBezTo>
                    <a:pt x="530" y="294"/>
                    <a:pt x="500" y="220"/>
                    <a:pt x="40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9"/>
                    <a:pt x="0" y="6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7134C874-B378-49AE-A7BC-73DB3195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1888" y="1506538"/>
              <a:ext cx="1360488" cy="1479550"/>
            </a:xfrm>
            <a:custGeom>
              <a:avLst/>
              <a:gdLst>
                <a:gd name="T0" fmla="*/ 632 w 632"/>
                <a:gd name="T1" fmla="*/ 626 h 689"/>
                <a:gd name="T2" fmla="*/ 632 w 632"/>
                <a:gd name="T3" fmla="*/ 64 h 689"/>
                <a:gd name="T4" fmla="*/ 568 w 632"/>
                <a:gd name="T5" fmla="*/ 0 h 689"/>
                <a:gd name="T6" fmla="*/ 35 w 632"/>
                <a:gd name="T7" fmla="*/ 0 h 689"/>
                <a:gd name="T8" fmla="*/ 1 w 632"/>
                <a:gd name="T9" fmla="*/ 286 h 689"/>
                <a:gd name="T10" fmla="*/ 62 w 632"/>
                <a:gd name="T11" fmla="*/ 689 h 689"/>
                <a:gd name="T12" fmla="*/ 568 w 632"/>
                <a:gd name="T13" fmla="*/ 689 h 689"/>
                <a:gd name="T14" fmla="*/ 632 w 632"/>
                <a:gd name="T15" fmla="*/ 626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2" h="689">
                  <a:moveTo>
                    <a:pt x="632" y="626"/>
                  </a:moveTo>
                  <a:cubicBezTo>
                    <a:pt x="632" y="64"/>
                    <a:pt x="632" y="64"/>
                    <a:pt x="632" y="64"/>
                  </a:cubicBezTo>
                  <a:cubicBezTo>
                    <a:pt x="632" y="29"/>
                    <a:pt x="604" y="0"/>
                    <a:pt x="568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1" y="86"/>
                    <a:pt x="0" y="182"/>
                    <a:pt x="1" y="286"/>
                  </a:cubicBezTo>
                  <a:cubicBezTo>
                    <a:pt x="4" y="453"/>
                    <a:pt x="29" y="585"/>
                    <a:pt x="62" y="689"/>
                  </a:cubicBezTo>
                  <a:cubicBezTo>
                    <a:pt x="568" y="689"/>
                    <a:pt x="568" y="689"/>
                    <a:pt x="568" y="689"/>
                  </a:cubicBezTo>
                  <a:cubicBezTo>
                    <a:pt x="604" y="689"/>
                    <a:pt x="632" y="661"/>
                    <a:pt x="632" y="626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F63AE79D-A4DE-4275-9D1F-968232DEF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0488" y="3122613"/>
              <a:ext cx="1482725" cy="1479550"/>
            </a:xfrm>
            <a:custGeom>
              <a:avLst/>
              <a:gdLst>
                <a:gd name="T0" fmla="*/ 625 w 689"/>
                <a:gd name="T1" fmla="*/ 0 h 689"/>
                <a:gd name="T2" fmla="*/ 63 w 689"/>
                <a:gd name="T3" fmla="*/ 0 h 689"/>
                <a:gd name="T4" fmla="*/ 0 w 689"/>
                <a:gd name="T5" fmla="*/ 64 h 689"/>
                <a:gd name="T6" fmla="*/ 0 w 689"/>
                <a:gd name="T7" fmla="*/ 625 h 689"/>
                <a:gd name="T8" fmla="*/ 63 w 689"/>
                <a:gd name="T9" fmla="*/ 689 h 689"/>
                <a:gd name="T10" fmla="*/ 625 w 689"/>
                <a:gd name="T11" fmla="*/ 689 h 689"/>
                <a:gd name="T12" fmla="*/ 689 w 689"/>
                <a:gd name="T13" fmla="*/ 625 h 689"/>
                <a:gd name="T14" fmla="*/ 689 w 689"/>
                <a:gd name="T15" fmla="*/ 64 h 689"/>
                <a:gd name="T16" fmla="*/ 625 w 689"/>
                <a:gd name="T17" fmla="*/ 0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9" h="689">
                  <a:moveTo>
                    <a:pt x="625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4"/>
                  </a:cubicBezTo>
                  <a:cubicBezTo>
                    <a:pt x="0" y="625"/>
                    <a:pt x="0" y="625"/>
                    <a:pt x="0" y="625"/>
                  </a:cubicBezTo>
                  <a:cubicBezTo>
                    <a:pt x="0" y="661"/>
                    <a:pt x="28" y="689"/>
                    <a:pt x="63" y="689"/>
                  </a:cubicBezTo>
                  <a:cubicBezTo>
                    <a:pt x="625" y="689"/>
                    <a:pt x="625" y="689"/>
                    <a:pt x="625" y="689"/>
                  </a:cubicBezTo>
                  <a:cubicBezTo>
                    <a:pt x="660" y="689"/>
                    <a:pt x="689" y="661"/>
                    <a:pt x="689" y="625"/>
                  </a:cubicBezTo>
                  <a:cubicBezTo>
                    <a:pt x="689" y="64"/>
                    <a:pt x="689" y="64"/>
                    <a:pt x="689" y="64"/>
                  </a:cubicBezTo>
                  <a:cubicBezTo>
                    <a:pt x="689" y="28"/>
                    <a:pt x="660" y="0"/>
                    <a:pt x="625" y="0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60FA390A-070B-4A40-B52A-9D2F333A4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8150" y="3122613"/>
              <a:ext cx="1374775" cy="1479550"/>
            </a:xfrm>
            <a:custGeom>
              <a:avLst/>
              <a:gdLst>
                <a:gd name="T0" fmla="*/ 0 w 638"/>
                <a:gd name="T1" fmla="*/ 64 h 689"/>
                <a:gd name="T2" fmla="*/ 0 w 638"/>
                <a:gd name="T3" fmla="*/ 625 h 689"/>
                <a:gd name="T4" fmla="*/ 64 w 638"/>
                <a:gd name="T5" fmla="*/ 689 h 689"/>
                <a:gd name="T6" fmla="*/ 447 w 638"/>
                <a:gd name="T7" fmla="*/ 689 h 689"/>
                <a:gd name="T8" fmla="*/ 447 w 638"/>
                <a:gd name="T9" fmla="*/ 687 h 689"/>
                <a:gd name="T10" fmla="*/ 429 w 638"/>
                <a:gd name="T11" fmla="*/ 515 h 689"/>
                <a:gd name="T12" fmla="*/ 479 w 638"/>
                <a:gd name="T13" fmla="*/ 447 h 689"/>
                <a:gd name="T14" fmla="*/ 438 w 638"/>
                <a:gd name="T15" fmla="*/ 396 h 689"/>
                <a:gd name="T16" fmla="*/ 460 w 638"/>
                <a:gd name="T17" fmla="*/ 226 h 689"/>
                <a:gd name="T18" fmla="*/ 618 w 638"/>
                <a:gd name="T19" fmla="*/ 83 h 689"/>
                <a:gd name="T20" fmla="*/ 618 w 638"/>
                <a:gd name="T21" fmla="*/ 0 h 689"/>
                <a:gd name="T22" fmla="*/ 64 w 638"/>
                <a:gd name="T23" fmla="*/ 0 h 689"/>
                <a:gd name="T24" fmla="*/ 0 w 638"/>
                <a:gd name="T25" fmla="*/ 64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8" h="689">
                  <a:moveTo>
                    <a:pt x="0" y="64"/>
                  </a:moveTo>
                  <a:cubicBezTo>
                    <a:pt x="0" y="625"/>
                    <a:pt x="0" y="625"/>
                    <a:pt x="0" y="625"/>
                  </a:cubicBezTo>
                  <a:cubicBezTo>
                    <a:pt x="0" y="661"/>
                    <a:pt x="29" y="689"/>
                    <a:pt x="64" y="689"/>
                  </a:cubicBezTo>
                  <a:cubicBezTo>
                    <a:pt x="447" y="689"/>
                    <a:pt x="447" y="689"/>
                    <a:pt x="447" y="689"/>
                  </a:cubicBezTo>
                  <a:cubicBezTo>
                    <a:pt x="447" y="688"/>
                    <a:pt x="447" y="687"/>
                    <a:pt x="447" y="687"/>
                  </a:cubicBezTo>
                  <a:cubicBezTo>
                    <a:pt x="438" y="605"/>
                    <a:pt x="408" y="544"/>
                    <a:pt x="429" y="515"/>
                  </a:cubicBezTo>
                  <a:cubicBezTo>
                    <a:pt x="451" y="486"/>
                    <a:pt x="492" y="465"/>
                    <a:pt x="479" y="447"/>
                  </a:cubicBezTo>
                  <a:cubicBezTo>
                    <a:pt x="465" y="429"/>
                    <a:pt x="438" y="396"/>
                    <a:pt x="438" y="396"/>
                  </a:cubicBezTo>
                  <a:cubicBezTo>
                    <a:pt x="564" y="342"/>
                    <a:pt x="485" y="310"/>
                    <a:pt x="460" y="226"/>
                  </a:cubicBezTo>
                  <a:cubicBezTo>
                    <a:pt x="436" y="142"/>
                    <a:pt x="562" y="108"/>
                    <a:pt x="618" y="83"/>
                  </a:cubicBezTo>
                  <a:cubicBezTo>
                    <a:pt x="638" y="74"/>
                    <a:pt x="634" y="42"/>
                    <a:pt x="61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B64A0971-8F94-4DE8-B7E4-FC4223FE8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450" y="3122613"/>
              <a:ext cx="1177925" cy="1479550"/>
            </a:xfrm>
            <a:custGeom>
              <a:avLst/>
              <a:gdLst>
                <a:gd name="T0" fmla="*/ 547 w 547"/>
                <a:gd name="T1" fmla="*/ 625 h 689"/>
                <a:gd name="T2" fmla="*/ 547 w 547"/>
                <a:gd name="T3" fmla="*/ 64 h 689"/>
                <a:gd name="T4" fmla="*/ 483 w 547"/>
                <a:gd name="T5" fmla="*/ 0 h 689"/>
                <a:gd name="T6" fmla="*/ 0 w 547"/>
                <a:gd name="T7" fmla="*/ 0 h 689"/>
                <a:gd name="T8" fmla="*/ 153 w 547"/>
                <a:gd name="T9" fmla="*/ 278 h 689"/>
                <a:gd name="T10" fmla="*/ 42 w 547"/>
                <a:gd name="T11" fmla="*/ 636 h 689"/>
                <a:gd name="T12" fmla="*/ 15 w 547"/>
                <a:gd name="T13" fmla="*/ 689 h 689"/>
                <a:gd name="T14" fmla="*/ 483 w 547"/>
                <a:gd name="T15" fmla="*/ 689 h 689"/>
                <a:gd name="T16" fmla="*/ 547 w 547"/>
                <a:gd name="T17" fmla="*/ 625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689">
                  <a:moveTo>
                    <a:pt x="547" y="625"/>
                  </a:moveTo>
                  <a:cubicBezTo>
                    <a:pt x="547" y="64"/>
                    <a:pt x="547" y="64"/>
                    <a:pt x="547" y="64"/>
                  </a:cubicBezTo>
                  <a:cubicBezTo>
                    <a:pt x="547" y="28"/>
                    <a:pt x="519" y="0"/>
                    <a:pt x="4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1" y="157"/>
                    <a:pt x="136" y="238"/>
                    <a:pt x="153" y="278"/>
                  </a:cubicBezTo>
                  <a:cubicBezTo>
                    <a:pt x="183" y="347"/>
                    <a:pt x="89" y="527"/>
                    <a:pt x="42" y="636"/>
                  </a:cubicBezTo>
                  <a:cubicBezTo>
                    <a:pt x="34" y="654"/>
                    <a:pt x="25" y="672"/>
                    <a:pt x="15" y="689"/>
                  </a:cubicBezTo>
                  <a:cubicBezTo>
                    <a:pt x="483" y="689"/>
                    <a:pt x="483" y="689"/>
                    <a:pt x="483" y="689"/>
                  </a:cubicBezTo>
                  <a:cubicBezTo>
                    <a:pt x="519" y="689"/>
                    <a:pt x="547" y="661"/>
                    <a:pt x="547" y="62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036F5EF0-655B-4E9B-BA54-B6240DF07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0488" y="4740275"/>
              <a:ext cx="1471613" cy="1477962"/>
            </a:xfrm>
            <a:custGeom>
              <a:avLst/>
              <a:gdLst>
                <a:gd name="T0" fmla="*/ 625 w 684"/>
                <a:gd name="T1" fmla="*/ 0 h 689"/>
                <a:gd name="T2" fmla="*/ 63 w 684"/>
                <a:gd name="T3" fmla="*/ 0 h 689"/>
                <a:gd name="T4" fmla="*/ 0 w 684"/>
                <a:gd name="T5" fmla="*/ 63 h 689"/>
                <a:gd name="T6" fmla="*/ 0 w 684"/>
                <a:gd name="T7" fmla="*/ 625 h 689"/>
                <a:gd name="T8" fmla="*/ 63 w 684"/>
                <a:gd name="T9" fmla="*/ 689 h 689"/>
                <a:gd name="T10" fmla="*/ 625 w 684"/>
                <a:gd name="T11" fmla="*/ 689 h 689"/>
                <a:gd name="T12" fmla="*/ 645 w 684"/>
                <a:gd name="T13" fmla="*/ 686 h 689"/>
                <a:gd name="T14" fmla="*/ 488 w 684"/>
                <a:gd name="T15" fmla="*/ 369 h 689"/>
                <a:gd name="T16" fmla="*/ 590 w 684"/>
                <a:gd name="T17" fmla="*/ 25 h 689"/>
                <a:gd name="T18" fmla="*/ 684 w 684"/>
                <a:gd name="T19" fmla="*/ 40 h 689"/>
                <a:gd name="T20" fmla="*/ 625 w 684"/>
                <a:gd name="T21" fmla="*/ 0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4" h="689">
                  <a:moveTo>
                    <a:pt x="625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3"/>
                  </a:cubicBezTo>
                  <a:cubicBezTo>
                    <a:pt x="0" y="625"/>
                    <a:pt x="0" y="625"/>
                    <a:pt x="0" y="625"/>
                  </a:cubicBezTo>
                  <a:cubicBezTo>
                    <a:pt x="0" y="660"/>
                    <a:pt x="28" y="689"/>
                    <a:pt x="63" y="689"/>
                  </a:cubicBezTo>
                  <a:cubicBezTo>
                    <a:pt x="625" y="689"/>
                    <a:pt x="625" y="689"/>
                    <a:pt x="625" y="689"/>
                  </a:cubicBezTo>
                  <a:cubicBezTo>
                    <a:pt x="632" y="689"/>
                    <a:pt x="639" y="688"/>
                    <a:pt x="645" y="686"/>
                  </a:cubicBezTo>
                  <a:cubicBezTo>
                    <a:pt x="585" y="572"/>
                    <a:pt x="488" y="369"/>
                    <a:pt x="488" y="369"/>
                  </a:cubicBezTo>
                  <a:cubicBezTo>
                    <a:pt x="488" y="369"/>
                    <a:pt x="584" y="24"/>
                    <a:pt x="590" y="25"/>
                  </a:cubicBezTo>
                  <a:cubicBezTo>
                    <a:pt x="592" y="25"/>
                    <a:pt x="630" y="32"/>
                    <a:pt x="684" y="40"/>
                  </a:cubicBezTo>
                  <a:cubicBezTo>
                    <a:pt x="675" y="17"/>
                    <a:pt x="652" y="0"/>
                    <a:pt x="625" y="0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B7D7120E-4171-4AFB-B9C6-51CD788C6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1325" y="4740275"/>
              <a:ext cx="936625" cy="196850"/>
            </a:xfrm>
            <a:custGeom>
              <a:avLst/>
              <a:gdLst>
                <a:gd name="T0" fmla="*/ 0 w 435"/>
                <a:gd name="T1" fmla="*/ 51 h 92"/>
                <a:gd name="T2" fmla="*/ 245 w 435"/>
                <a:gd name="T3" fmla="*/ 83 h 92"/>
                <a:gd name="T4" fmla="*/ 435 w 435"/>
                <a:gd name="T5" fmla="*/ 0 h 92"/>
                <a:gd name="T6" fmla="*/ 63 w 435"/>
                <a:gd name="T7" fmla="*/ 0 h 92"/>
                <a:gd name="T8" fmla="*/ 0 w 435"/>
                <a:gd name="T9" fmla="*/ 5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5" h="92">
                  <a:moveTo>
                    <a:pt x="0" y="51"/>
                  </a:moveTo>
                  <a:cubicBezTo>
                    <a:pt x="82" y="64"/>
                    <a:pt x="179" y="77"/>
                    <a:pt x="245" y="83"/>
                  </a:cubicBezTo>
                  <a:cubicBezTo>
                    <a:pt x="344" y="92"/>
                    <a:pt x="409" y="53"/>
                    <a:pt x="435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32" y="0"/>
                    <a:pt x="6" y="22"/>
                    <a:pt x="0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AF0CEC98-B0C7-4A6E-870F-DC64F8F7C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5160963"/>
              <a:ext cx="771525" cy="1057275"/>
            </a:xfrm>
            <a:custGeom>
              <a:avLst/>
              <a:gdLst>
                <a:gd name="T0" fmla="*/ 358 w 358"/>
                <a:gd name="T1" fmla="*/ 429 h 493"/>
                <a:gd name="T2" fmla="*/ 358 w 358"/>
                <a:gd name="T3" fmla="*/ 0 h 493"/>
                <a:gd name="T4" fmla="*/ 295 w 358"/>
                <a:gd name="T5" fmla="*/ 67 h 493"/>
                <a:gd name="T6" fmla="*/ 0 w 358"/>
                <a:gd name="T7" fmla="*/ 493 h 493"/>
                <a:gd name="T8" fmla="*/ 295 w 358"/>
                <a:gd name="T9" fmla="*/ 493 h 493"/>
                <a:gd name="T10" fmla="*/ 358 w 358"/>
                <a:gd name="T11" fmla="*/ 42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493">
                  <a:moveTo>
                    <a:pt x="358" y="429"/>
                  </a:moveTo>
                  <a:cubicBezTo>
                    <a:pt x="358" y="0"/>
                    <a:pt x="358" y="0"/>
                    <a:pt x="358" y="0"/>
                  </a:cubicBezTo>
                  <a:cubicBezTo>
                    <a:pt x="339" y="20"/>
                    <a:pt x="318" y="43"/>
                    <a:pt x="295" y="67"/>
                  </a:cubicBezTo>
                  <a:cubicBezTo>
                    <a:pt x="136" y="237"/>
                    <a:pt x="27" y="440"/>
                    <a:pt x="0" y="493"/>
                  </a:cubicBezTo>
                  <a:cubicBezTo>
                    <a:pt x="295" y="493"/>
                    <a:pt x="295" y="493"/>
                    <a:pt x="295" y="493"/>
                  </a:cubicBezTo>
                  <a:cubicBezTo>
                    <a:pt x="330" y="493"/>
                    <a:pt x="358" y="464"/>
                    <a:pt x="358" y="42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230B0944-A998-4B0F-8AEA-333D2FE5B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0" y="4740275"/>
              <a:ext cx="1482725" cy="1477962"/>
            </a:xfrm>
            <a:custGeom>
              <a:avLst/>
              <a:gdLst>
                <a:gd name="T0" fmla="*/ 64 w 689"/>
                <a:gd name="T1" fmla="*/ 689 h 689"/>
                <a:gd name="T2" fmla="*/ 625 w 689"/>
                <a:gd name="T3" fmla="*/ 689 h 689"/>
                <a:gd name="T4" fmla="*/ 689 w 689"/>
                <a:gd name="T5" fmla="*/ 625 h 689"/>
                <a:gd name="T6" fmla="*/ 689 w 689"/>
                <a:gd name="T7" fmla="*/ 63 h 689"/>
                <a:gd name="T8" fmla="*/ 625 w 689"/>
                <a:gd name="T9" fmla="*/ 0 h 689"/>
                <a:gd name="T10" fmla="*/ 113 w 689"/>
                <a:gd name="T11" fmla="*/ 0 h 689"/>
                <a:gd name="T12" fmla="*/ 0 w 689"/>
                <a:gd name="T13" fmla="*/ 128 h 689"/>
                <a:gd name="T14" fmla="*/ 0 w 689"/>
                <a:gd name="T15" fmla="*/ 625 h 689"/>
                <a:gd name="T16" fmla="*/ 64 w 689"/>
                <a:gd name="T17" fmla="*/ 689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9" h="689">
                  <a:moveTo>
                    <a:pt x="64" y="689"/>
                  </a:moveTo>
                  <a:cubicBezTo>
                    <a:pt x="625" y="689"/>
                    <a:pt x="625" y="689"/>
                    <a:pt x="625" y="689"/>
                  </a:cubicBezTo>
                  <a:cubicBezTo>
                    <a:pt x="661" y="689"/>
                    <a:pt x="689" y="660"/>
                    <a:pt x="689" y="625"/>
                  </a:cubicBezTo>
                  <a:cubicBezTo>
                    <a:pt x="689" y="63"/>
                    <a:pt x="689" y="63"/>
                    <a:pt x="689" y="63"/>
                  </a:cubicBezTo>
                  <a:cubicBezTo>
                    <a:pt x="689" y="28"/>
                    <a:pt x="661" y="0"/>
                    <a:pt x="625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84" y="37"/>
                    <a:pt x="47" y="78"/>
                    <a:pt x="0" y="128"/>
                  </a:cubicBezTo>
                  <a:cubicBezTo>
                    <a:pt x="0" y="625"/>
                    <a:pt x="0" y="625"/>
                    <a:pt x="0" y="625"/>
                  </a:cubicBezTo>
                  <a:cubicBezTo>
                    <a:pt x="0" y="660"/>
                    <a:pt x="28" y="689"/>
                    <a:pt x="64" y="68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CEAB0380-432F-4AAB-99E9-FF7C232A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Creative </a:t>
            </a:r>
            <a:r>
              <a:rPr lang="en-IN" b="0" dirty="0"/>
              <a:t>Infographic Elements </a:t>
            </a:r>
            <a:endParaRPr lang="en-IN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7CF4D30F-DE49-40DE-9A75-D8C9062E2E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kern="0" dirty="0"/>
              <a:t>This is a sample text. Insert your desired text here.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74D5F4-395F-475D-8423-C98D655C33B4}"/>
              </a:ext>
            </a:extLst>
          </p:cNvPr>
          <p:cNvSpPr txBox="1"/>
          <p:nvPr/>
        </p:nvSpPr>
        <p:spPr>
          <a:xfrm>
            <a:off x="563141" y="5623527"/>
            <a:ext cx="3712963" cy="61933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 Insert your desired text here. This is a sample text.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2F9CC6-1851-4C2A-92DE-725379EF6DD4}"/>
              </a:ext>
            </a:extLst>
          </p:cNvPr>
          <p:cNvSpPr txBox="1"/>
          <p:nvPr/>
        </p:nvSpPr>
        <p:spPr>
          <a:xfrm>
            <a:off x="9139677" y="2167205"/>
            <a:ext cx="2207404" cy="61933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EDD71E-773B-4F23-87B0-4322BFB83650}"/>
              </a:ext>
            </a:extLst>
          </p:cNvPr>
          <p:cNvSpPr txBox="1"/>
          <p:nvPr/>
        </p:nvSpPr>
        <p:spPr>
          <a:xfrm>
            <a:off x="9139677" y="1762479"/>
            <a:ext cx="2207404" cy="41248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Placeholder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3BA6F4-233B-4B5E-9B64-F52B587BCA94}"/>
              </a:ext>
            </a:extLst>
          </p:cNvPr>
          <p:cNvSpPr txBox="1"/>
          <p:nvPr/>
        </p:nvSpPr>
        <p:spPr>
          <a:xfrm>
            <a:off x="9139677" y="3585698"/>
            <a:ext cx="2207404" cy="61933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F9F12C-4114-4FD1-8F14-5C3A3E0CF8D7}"/>
              </a:ext>
            </a:extLst>
          </p:cNvPr>
          <p:cNvSpPr txBox="1"/>
          <p:nvPr/>
        </p:nvSpPr>
        <p:spPr>
          <a:xfrm>
            <a:off x="9139677" y="3180972"/>
            <a:ext cx="2207404" cy="41248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Placeholder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B85426-4E78-448A-B5A2-22ACBBF41DBA}"/>
              </a:ext>
            </a:extLst>
          </p:cNvPr>
          <p:cNvSpPr txBox="1"/>
          <p:nvPr/>
        </p:nvSpPr>
        <p:spPr>
          <a:xfrm>
            <a:off x="9139677" y="5004190"/>
            <a:ext cx="2207404" cy="61933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6E475B-0838-444A-A596-F001F4D08E2B}"/>
              </a:ext>
            </a:extLst>
          </p:cNvPr>
          <p:cNvSpPr txBox="1"/>
          <p:nvPr/>
        </p:nvSpPr>
        <p:spPr>
          <a:xfrm>
            <a:off x="9139677" y="4599464"/>
            <a:ext cx="2207404" cy="41248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Placeholder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2097C4-130A-4C05-B5B9-31A6024D2838}"/>
              </a:ext>
            </a:extLst>
          </p:cNvPr>
          <p:cNvSpPr txBox="1"/>
          <p:nvPr/>
        </p:nvSpPr>
        <p:spPr>
          <a:xfrm>
            <a:off x="1625184" y="2316773"/>
            <a:ext cx="2207404" cy="61933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6B88EC-73DD-4A94-8DD6-7D059EC13E9C}"/>
              </a:ext>
            </a:extLst>
          </p:cNvPr>
          <p:cNvSpPr txBox="1"/>
          <p:nvPr/>
        </p:nvSpPr>
        <p:spPr>
          <a:xfrm>
            <a:off x="1625184" y="1912047"/>
            <a:ext cx="2207404" cy="41248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Placeholder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21D4C3C-6091-492E-8823-3F39D5C14911}"/>
              </a:ext>
            </a:extLst>
          </p:cNvPr>
          <p:cNvCxnSpPr/>
          <p:nvPr/>
        </p:nvCxnSpPr>
        <p:spPr>
          <a:xfrm rot="10800000">
            <a:off x="4276104" y="2447458"/>
            <a:ext cx="769945" cy="664901"/>
          </a:xfrm>
          <a:prstGeom prst="bentConnector3">
            <a:avLst>
              <a:gd name="adj1" fmla="val 34774"/>
            </a:avLst>
          </a:prstGeom>
          <a:ln>
            <a:solidFill>
              <a:schemeClr val="bg1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EE8648-62C1-47F2-9F37-9973A7BC5525}"/>
              </a:ext>
            </a:extLst>
          </p:cNvPr>
          <p:cNvCxnSpPr/>
          <p:nvPr/>
        </p:nvCxnSpPr>
        <p:spPr>
          <a:xfrm>
            <a:off x="8140215" y="2316773"/>
            <a:ext cx="774484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70FFDEA-663B-47B8-BB37-27DBC027EE17}"/>
              </a:ext>
            </a:extLst>
          </p:cNvPr>
          <p:cNvCxnSpPr/>
          <p:nvPr/>
        </p:nvCxnSpPr>
        <p:spPr>
          <a:xfrm>
            <a:off x="8140215" y="3852496"/>
            <a:ext cx="774484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6FBBC1-5B86-4B99-A8E5-428220B638C1}"/>
              </a:ext>
            </a:extLst>
          </p:cNvPr>
          <p:cNvCxnSpPr/>
          <p:nvPr/>
        </p:nvCxnSpPr>
        <p:spPr>
          <a:xfrm>
            <a:off x="8140215" y="5118588"/>
            <a:ext cx="774484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2BBF60-8C12-4BB2-82C4-4CC0A846CF76}"/>
              </a:ext>
            </a:extLst>
          </p:cNvPr>
          <p:cNvGrpSpPr/>
          <p:nvPr/>
        </p:nvGrpSpPr>
        <p:grpSpPr>
          <a:xfrm>
            <a:off x="5449261" y="4984375"/>
            <a:ext cx="313776" cy="313570"/>
            <a:chOff x="4437063" y="1711325"/>
            <a:chExt cx="4867275" cy="4864100"/>
          </a:xfrm>
          <a:solidFill>
            <a:schemeClr val="bg1"/>
          </a:solidFill>
        </p:grpSpPr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B212B560-D6A7-4273-8F10-34CD492E3E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37063" y="1711325"/>
              <a:ext cx="4867275" cy="4864100"/>
            </a:xfrm>
            <a:custGeom>
              <a:avLst/>
              <a:gdLst>
                <a:gd name="T0" fmla="*/ 2631 w 6132"/>
                <a:gd name="T1" fmla="*/ 987 h 6127"/>
                <a:gd name="T2" fmla="*/ 1999 w 6132"/>
                <a:gd name="T3" fmla="*/ 1277 h 6127"/>
                <a:gd name="T4" fmla="*/ 1364 w 6132"/>
                <a:gd name="T5" fmla="*/ 951 h 6127"/>
                <a:gd name="T6" fmla="*/ 943 w 6132"/>
                <a:gd name="T7" fmla="*/ 1341 h 6127"/>
                <a:gd name="T8" fmla="*/ 1291 w 6132"/>
                <a:gd name="T9" fmla="*/ 1944 h 6127"/>
                <a:gd name="T10" fmla="*/ 1034 w 6132"/>
                <a:gd name="T11" fmla="*/ 2595 h 6127"/>
                <a:gd name="T12" fmla="*/ 350 w 6132"/>
                <a:gd name="T13" fmla="*/ 2793 h 6127"/>
                <a:gd name="T14" fmla="*/ 954 w 6132"/>
                <a:gd name="T15" fmla="*/ 3483 h 6127"/>
                <a:gd name="T16" fmla="*/ 1209 w 6132"/>
                <a:gd name="T17" fmla="*/ 4007 h 6127"/>
                <a:gd name="T18" fmla="*/ 958 w 6132"/>
                <a:gd name="T19" fmla="*/ 4764 h 6127"/>
                <a:gd name="T20" fmla="*/ 1362 w 6132"/>
                <a:gd name="T21" fmla="*/ 5200 h 6127"/>
                <a:gd name="T22" fmla="*/ 1901 w 6132"/>
                <a:gd name="T23" fmla="*/ 4846 h 6127"/>
                <a:gd name="T24" fmla="*/ 2411 w 6132"/>
                <a:gd name="T25" fmla="*/ 5040 h 6127"/>
                <a:gd name="T26" fmla="*/ 2763 w 6132"/>
                <a:gd name="T27" fmla="*/ 5757 h 6127"/>
                <a:gd name="T28" fmla="*/ 3369 w 6132"/>
                <a:gd name="T29" fmla="*/ 5757 h 6127"/>
                <a:gd name="T30" fmla="*/ 3727 w 6132"/>
                <a:gd name="T31" fmla="*/ 5040 h 6127"/>
                <a:gd name="T32" fmla="*/ 4278 w 6132"/>
                <a:gd name="T33" fmla="*/ 4846 h 6127"/>
                <a:gd name="T34" fmla="*/ 4787 w 6132"/>
                <a:gd name="T35" fmla="*/ 5187 h 6127"/>
                <a:gd name="T36" fmla="*/ 4869 w 6132"/>
                <a:gd name="T37" fmla="*/ 4308 h 6127"/>
                <a:gd name="T38" fmla="*/ 4992 w 6132"/>
                <a:gd name="T39" fmla="*/ 3860 h 6127"/>
                <a:gd name="T40" fmla="*/ 5223 w 6132"/>
                <a:gd name="T41" fmla="*/ 3457 h 6127"/>
                <a:gd name="T42" fmla="*/ 5787 w 6132"/>
                <a:gd name="T43" fmla="*/ 2780 h 6127"/>
                <a:gd name="T44" fmla="*/ 5100 w 6132"/>
                <a:gd name="T45" fmla="*/ 2582 h 6127"/>
                <a:gd name="T46" fmla="*/ 4839 w 6132"/>
                <a:gd name="T47" fmla="*/ 1933 h 6127"/>
                <a:gd name="T48" fmla="*/ 5184 w 6132"/>
                <a:gd name="T49" fmla="*/ 1331 h 6127"/>
                <a:gd name="T50" fmla="*/ 4765 w 6132"/>
                <a:gd name="T51" fmla="*/ 944 h 6127"/>
                <a:gd name="T52" fmla="*/ 4127 w 6132"/>
                <a:gd name="T53" fmla="*/ 1272 h 6127"/>
                <a:gd name="T54" fmla="*/ 3481 w 6132"/>
                <a:gd name="T55" fmla="*/ 981 h 6127"/>
                <a:gd name="T56" fmla="*/ 2788 w 6132"/>
                <a:gd name="T57" fmla="*/ 344 h 6127"/>
                <a:gd name="T58" fmla="*/ 3591 w 6132"/>
                <a:gd name="T59" fmla="*/ 110 h 6127"/>
                <a:gd name="T60" fmla="*/ 4064 w 6132"/>
                <a:gd name="T61" fmla="*/ 851 h 6127"/>
                <a:gd name="T62" fmla="*/ 4839 w 6132"/>
                <a:gd name="T63" fmla="*/ 601 h 6127"/>
                <a:gd name="T64" fmla="*/ 5499 w 6132"/>
                <a:gd name="T65" fmla="*/ 1186 h 6127"/>
                <a:gd name="T66" fmla="*/ 5469 w 6132"/>
                <a:gd name="T67" fmla="*/ 1577 h 6127"/>
                <a:gd name="T68" fmla="*/ 5933 w 6132"/>
                <a:gd name="T69" fmla="*/ 2459 h 6127"/>
                <a:gd name="T70" fmla="*/ 6132 w 6132"/>
                <a:gd name="T71" fmla="*/ 2795 h 6127"/>
                <a:gd name="T72" fmla="*/ 5979 w 6132"/>
                <a:gd name="T73" fmla="*/ 3638 h 6127"/>
                <a:gd name="T74" fmla="*/ 5214 w 6132"/>
                <a:gd name="T75" fmla="*/ 4197 h 6127"/>
                <a:gd name="T76" fmla="*/ 5519 w 6132"/>
                <a:gd name="T77" fmla="*/ 4889 h 6127"/>
                <a:gd name="T78" fmla="*/ 4893 w 6132"/>
                <a:gd name="T79" fmla="*/ 5515 h 6127"/>
                <a:gd name="T80" fmla="*/ 4202 w 6132"/>
                <a:gd name="T81" fmla="*/ 5209 h 6127"/>
                <a:gd name="T82" fmla="*/ 3641 w 6132"/>
                <a:gd name="T83" fmla="*/ 5975 h 6127"/>
                <a:gd name="T84" fmla="*/ 2795 w 6132"/>
                <a:gd name="T85" fmla="*/ 6127 h 6127"/>
                <a:gd name="T86" fmla="*/ 2460 w 6132"/>
                <a:gd name="T87" fmla="*/ 5926 h 6127"/>
                <a:gd name="T88" fmla="*/ 1586 w 6132"/>
                <a:gd name="T89" fmla="*/ 5472 h 6127"/>
                <a:gd name="T90" fmla="*/ 1194 w 6132"/>
                <a:gd name="T91" fmla="*/ 5500 h 6127"/>
                <a:gd name="T92" fmla="*/ 609 w 6132"/>
                <a:gd name="T93" fmla="*/ 4841 h 6127"/>
                <a:gd name="T94" fmla="*/ 861 w 6132"/>
                <a:gd name="T95" fmla="*/ 4076 h 6127"/>
                <a:gd name="T96" fmla="*/ 110 w 6132"/>
                <a:gd name="T97" fmla="*/ 3614 h 6127"/>
                <a:gd name="T98" fmla="*/ 6 w 6132"/>
                <a:gd name="T99" fmla="*/ 2746 h 6127"/>
                <a:gd name="T100" fmla="*/ 257 w 6132"/>
                <a:gd name="T101" fmla="*/ 2448 h 6127"/>
                <a:gd name="T102" fmla="*/ 626 w 6132"/>
                <a:gd name="T103" fmla="*/ 1532 h 6127"/>
                <a:gd name="T104" fmla="*/ 658 w 6132"/>
                <a:gd name="T105" fmla="*/ 1143 h 6127"/>
                <a:gd name="T106" fmla="*/ 1349 w 6132"/>
                <a:gd name="T107" fmla="*/ 603 h 6127"/>
                <a:gd name="T108" fmla="*/ 2195 w 6132"/>
                <a:gd name="T109" fmla="*/ 801 h 6127"/>
                <a:gd name="T110" fmla="*/ 2564 w 6132"/>
                <a:gd name="T111" fmla="*/ 73 h 6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132" h="6127">
                  <a:moveTo>
                    <a:pt x="2788" y="344"/>
                  </a:moveTo>
                  <a:lnTo>
                    <a:pt x="2773" y="348"/>
                  </a:lnTo>
                  <a:lnTo>
                    <a:pt x="2761" y="359"/>
                  </a:lnTo>
                  <a:lnTo>
                    <a:pt x="2754" y="372"/>
                  </a:lnTo>
                  <a:lnTo>
                    <a:pt x="2663" y="914"/>
                  </a:lnTo>
                  <a:lnTo>
                    <a:pt x="2652" y="953"/>
                  </a:lnTo>
                  <a:lnTo>
                    <a:pt x="2631" y="987"/>
                  </a:lnTo>
                  <a:lnTo>
                    <a:pt x="2605" y="1015"/>
                  </a:lnTo>
                  <a:lnTo>
                    <a:pt x="2573" y="1037"/>
                  </a:lnTo>
                  <a:lnTo>
                    <a:pt x="2536" y="1052"/>
                  </a:lnTo>
                  <a:lnTo>
                    <a:pt x="2396" y="1095"/>
                  </a:lnTo>
                  <a:lnTo>
                    <a:pt x="2260" y="1147"/>
                  </a:lnTo>
                  <a:lnTo>
                    <a:pt x="2128" y="1208"/>
                  </a:lnTo>
                  <a:lnTo>
                    <a:pt x="1999" y="1277"/>
                  </a:lnTo>
                  <a:lnTo>
                    <a:pt x="1964" y="1294"/>
                  </a:lnTo>
                  <a:lnTo>
                    <a:pt x="1925" y="1301"/>
                  </a:lnTo>
                  <a:lnTo>
                    <a:pt x="1886" y="1300"/>
                  </a:lnTo>
                  <a:lnTo>
                    <a:pt x="1847" y="1290"/>
                  </a:lnTo>
                  <a:lnTo>
                    <a:pt x="1811" y="1270"/>
                  </a:lnTo>
                  <a:lnTo>
                    <a:pt x="1370" y="955"/>
                  </a:lnTo>
                  <a:lnTo>
                    <a:pt x="1364" y="951"/>
                  </a:lnTo>
                  <a:lnTo>
                    <a:pt x="1357" y="950"/>
                  </a:lnTo>
                  <a:lnTo>
                    <a:pt x="1349" y="950"/>
                  </a:lnTo>
                  <a:lnTo>
                    <a:pt x="1344" y="950"/>
                  </a:lnTo>
                  <a:lnTo>
                    <a:pt x="1338" y="951"/>
                  </a:lnTo>
                  <a:lnTo>
                    <a:pt x="1332" y="953"/>
                  </a:lnTo>
                  <a:lnTo>
                    <a:pt x="1325" y="959"/>
                  </a:lnTo>
                  <a:lnTo>
                    <a:pt x="943" y="1341"/>
                  </a:lnTo>
                  <a:lnTo>
                    <a:pt x="935" y="1354"/>
                  </a:lnTo>
                  <a:lnTo>
                    <a:pt x="934" y="1370"/>
                  </a:lnTo>
                  <a:lnTo>
                    <a:pt x="939" y="1385"/>
                  </a:lnTo>
                  <a:lnTo>
                    <a:pt x="1258" y="1832"/>
                  </a:lnTo>
                  <a:lnTo>
                    <a:pt x="1278" y="1867"/>
                  </a:lnTo>
                  <a:lnTo>
                    <a:pt x="1290" y="1905"/>
                  </a:lnTo>
                  <a:lnTo>
                    <a:pt x="1291" y="1944"/>
                  </a:lnTo>
                  <a:lnTo>
                    <a:pt x="1284" y="1983"/>
                  </a:lnTo>
                  <a:lnTo>
                    <a:pt x="1267" y="2020"/>
                  </a:lnTo>
                  <a:lnTo>
                    <a:pt x="1198" y="2147"/>
                  </a:lnTo>
                  <a:lnTo>
                    <a:pt x="1139" y="2281"/>
                  </a:lnTo>
                  <a:lnTo>
                    <a:pt x="1088" y="2417"/>
                  </a:lnTo>
                  <a:lnTo>
                    <a:pt x="1049" y="2556"/>
                  </a:lnTo>
                  <a:lnTo>
                    <a:pt x="1034" y="2595"/>
                  </a:lnTo>
                  <a:lnTo>
                    <a:pt x="1012" y="2627"/>
                  </a:lnTo>
                  <a:lnTo>
                    <a:pt x="982" y="2653"/>
                  </a:lnTo>
                  <a:lnTo>
                    <a:pt x="949" y="2674"/>
                  </a:lnTo>
                  <a:lnTo>
                    <a:pt x="909" y="2685"/>
                  </a:lnTo>
                  <a:lnTo>
                    <a:pt x="375" y="2774"/>
                  </a:lnTo>
                  <a:lnTo>
                    <a:pt x="360" y="2780"/>
                  </a:lnTo>
                  <a:lnTo>
                    <a:pt x="350" y="2793"/>
                  </a:lnTo>
                  <a:lnTo>
                    <a:pt x="347" y="2808"/>
                  </a:lnTo>
                  <a:lnTo>
                    <a:pt x="347" y="3346"/>
                  </a:lnTo>
                  <a:lnTo>
                    <a:pt x="350" y="3362"/>
                  </a:lnTo>
                  <a:lnTo>
                    <a:pt x="360" y="3374"/>
                  </a:lnTo>
                  <a:lnTo>
                    <a:pt x="375" y="3379"/>
                  </a:lnTo>
                  <a:lnTo>
                    <a:pt x="917" y="3472"/>
                  </a:lnTo>
                  <a:lnTo>
                    <a:pt x="954" y="3483"/>
                  </a:lnTo>
                  <a:lnTo>
                    <a:pt x="990" y="3502"/>
                  </a:lnTo>
                  <a:lnTo>
                    <a:pt x="1017" y="3530"/>
                  </a:lnTo>
                  <a:lnTo>
                    <a:pt x="1040" y="3562"/>
                  </a:lnTo>
                  <a:lnTo>
                    <a:pt x="1055" y="3599"/>
                  </a:lnTo>
                  <a:lnTo>
                    <a:pt x="1096" y="3739"/>
                  </a:lnTo>
                  <a:lnTo>
                    <a:pt x="1148" y="3874"/>
                  </a:lnTo>
                  <a:lnTo>
                    <a:pt x="1209" y="4007"/>
                  </a:lnTo>
                  <a:lnTo>
                    <a:pt x="1280" y="4133"/>
                  </a:lnTo>
                  <a:lnTo>
                    <a:pt x="1297" y="4170"/>
                  </a:lnTo>
                  <a:lnTo>
                    <a:pt x="1304" y="4210"/>
                  </a:lnTo>
                  <a:lnTo>
                    <a:pt x="1303" y="4249"/>
                  </a:lnTo>
                  <a:lnTo>
                    <a:pt x="1291" y="4288"/>
                  </a:lnTo>
                  <a:lnTo>
                    <a:pt x="1273" y="4323"/>
                  </a:lnTo>
                  <a:lnTo>
                    <a:pt x="958" y="4764"/>
                  </a:lnTo>
                  <a:lnTo>
                    <a:pt x="952" y="4779"/>
                  </a:lnTo>
                  <a:lnTo>
                    <a:pt x="954" y="4794"/>
                  </a:lnTo>
                  <a:lnTo>
                    <a:pt x="962" y="4809"/>
                  </a:lnTo>
                  <a:lnTo>
                    <a:pt x="1344" y="5189"/>
                  </a:lnTo>
                  <a:lnTo>
                    <a:pt x="1349" y="5194"/>
                  </a:lnTo>
                  <a:lnTo>
                    <a:pt x="1357" y="5198"/>
                  </a:lnTo>
                  <a:lnTo>
                    <a:pt x="1362" y="5200"/>
                  </a:lnTo>
                  <a:lnTo>
                    <a:pt x="1368" y="5200"/>
                  </a:lnTo>
                  <a:lnTo>
                    <a:pt x="1373" y="5200"/>
                  </a:lnTo>
                  <a:lnTo>
                    <a:pt x="1381" y="5196"/>
                  </a:lnTo>
                  <a:lnTo>
                    <a:pt x="1386" y="5194"/>
                  </a:lnTo>
                  <a:lnTo>
                    <a:pt x="1835" y="4874"/>
                  </a:lnTo>
                  <a:lnTo>
                    <a:pt x="1867" y="4857"/>
                  </a:lnTo>
                  <a:lnTo>
                    <a:pt x="1901" y="4846"/>
                  </a:lnTo>
                  <a:lnTo>
                    <a:pt x="1934" y="4843"/>
                  </a:lnTo>
                  <a:lnTo>
                    <a:pt x="1964" y="4846"/>
                  </a:lnTo>
                  <a:lnTo>
                    <a:pt x="1994" y="4854"/>
                  </a:lnTo>
                  <a:lnTo>
                    <a:pt x="2022" y="4867"/>
                  </a:lnTo>
                  <a:lnTo>
                    <a:pt x="2148" y="4932"/>
                  </a:lnTo>
                  <a:lnTo>
                    <a:pt x="2277" y="4992"/>
                  </a:lnTo>
                  <a:lnTo>
                    <a:pt x="2411" y="5040"/>
                  </a:lnTo>
                  <a:lnTo>
                    <a:pt x="2547" y="5081"/>
                  </a:lnTo>
                  <a:lnTo>
                    <a:pt x="2584" y="5096"/>
                  </a:lnTo>
                  <a:lnTo>
                    <a:pt x="2616" y="5118"/>
                  </a:lnTo>
                  <a:lnTo>
                    <a:pt x="2644" y="5146"/>
                  </a:lnTo>
                  <a:lnTo>
                    <a:pt x="2663" y="5180"/>
                  </a:lnTo>
                  <a:lnTo>
                    <a:pt x="2674" y="5219"/>
                  </a:lnTo>
                  <a:lnTo>
                    <a:pt x="2763" y="5757"/>
                  </a:lnTo>
                  <a:lnTo>
                    <a:pt x="2769" y="5772"/>
                  </a:lnTo>
                  <a:lnTo>
                    <a:pt x="2782" y="5781"/>
                  </a:lnTo>
                  <a:lnTo>
                    <a:pt x="2797" y="5785"/>
                  </a:lnTo>
                  <a:lnTo>
                    <a:pt x="3337" y="5785"/>
                  </a:lnTo>
                  <a:lnTo>
                    <a:pt x="3352" y="5781"/>
                  </a:lnTo>
                  <a:lnTo>
                    <a:pt x="3363" y="5772"/>
                  </a:lnTo>
                  <a:lnTo>
                    <a:pt x="3369" y="5757"/>
                  </a:lnTo>
                  <a:lnTo>
                    <a:pt x="3460" y="5219"/>
                  </a:lnTo>
                  <a:lnTo>
                    <a:pt x="3471" y="5181"/>
                  </a:lnTo>
                  <a:lnTo>
                    <a:pt x="3490" y="5146"/>
                  </a:lnTo>
                  <a:lnTo>
                    <a:pt x="3516" y="5118"/>
                  </a:lnTo>
                  <a:lnTo>
                    <a:pt x="3550" y="5096"/>
                  </a:lnTo>
                  <a:lnTo>
                    <a:pt x="3587" y="5081"/>
                  </a:lnTo>
                  <a:lnTo>
                    <a:pt x="3727" y="5040"/>
                  </a:lnTo>
                  <a:lnTo>
                    <a:pt x="3863" y="4990"/>
                  </a:lnTo>
                  <a:lnTo>
                    <a:pt x="3997" y="4928"/>
                  </a:lnTo>
                  <a:lnTo>
                    <a:pt x="4124" y="4857"/>
                  </a:lnTo>
                  <a:lnTo>
                    <a:pt x="4161" y="4843"/>
                  </a:lnTo>
                  <a:lnTo>
                    <a:pt x="4200" y="4835"/>
                  </a:lnTo>
                  <a:lnTo>
                    <a:pt x="4239" y="4837"/>
                  </a:lnTo>
                  <a:lnTo>
                    <a:pt x="4278" y="4846"/>
                  </a:lnTo>
                  <a:lnTo>
                    <a:pt x="4312" y="4867"/>
                  </a:lnTo>
                  <a:lnTo>
                    <a:pt x="4757" y="5181"/>
                  </a:lnTo>
                  <a:lnTo>
                    <a:pt x="4763" y="5185"/>
                  </a:lnTo>
                  <a:lnTo>
                    <a:pt x="4768" y="5187"/>
                  </a:lnTo>
                  <a:lnTo>
                    <a:pt x="4776" y="5189"/>
                  </a:lnTo>
                  <a:lnTo>
                    <a:pt x="4781" y="5189"/>
                  </a:lnTo>
                  <a:lnTo>
                    <a:pt x="4787" y="5187"/>
                  </a:lnTo>
                  <a:lnTo>
                    <a:pt x="4794" y="5183"/>
                  </a:lnTo>
                  <a:lnTo>
                    <a:pt x="4800" y="5178"/>
                  </a:lnTo>
                  <a:lnTo>
                    <a:pt x="5182" y="4796"/>
                  </a:lnTo>
                  <a:lnTo>
                    <a:pt x="5191" y="4783"/>
                  </a:lnTo>
                  <a:lnTo>
                    <a:pt x="5191" y="4768"/>
                  </a:lnTo>
                  <a:lnTo>
                    <a:pt x="5186" y="4753"/>
                  </a:lnTo>
                  <a:lnTo>
                    <a:pt x="4869" y="4308"/>
                  </a:lnTo>
                  <a:lnTo>
                    <a:pt x="4850" y="4273"/>
                  </a:lnTo>
                  <a:lnTo>
                    <a:pt x="4839" y="4234"/>
                  </a:lnTo>
                  <a:lnTo>
                    <a:pt x="4839" y="4195"/>
                  </a:lnTo>
                  <a:lnTo>
                    <a:pt x="4846" y="4156"/>
                  </a:lnTo>
                  <a:lnTo>
                    <a:pt x="4861" y="4120"/>
                  </a:lnTo>
                  <a:lnTo>
                    <a:pt x="4932" y="3992"/>
                  </a:lnTo>
                  <a:lnTo>
                    <a:pt x="4992" y="3860"/>
                  </a:lnTo>
                  <a:lnTo>
                    <a:pt x="5044" y="3724"/>
                  </a:lnTo>
                  <a:lnTo>
                    <a:pt x="5085" y="3584"/>
                  </a:lnTo>
                  <a:lnTo>
                    <a:pt x="5100" y="3547"/>
                  </a:lnTo>
                  <a:lnTo>
                    <a:pt x="5120" y="3513"/>
                  </a:lnTo>
                  <a:lnTo>
                    <a:pt x="5150" y="3487"/>
                  </a:lnTo>
                  <a:lnTo>
                    <a:pt x="5184" y="3469"/>
                  </a:lnTo>
                  <a:lnTo>
                    <a:pt x="5223" y="3457"/>
                  </a:lnTo>
                  <a:lnTo>
                    <a:pt x="5761" y="3366"/>
                  </a:lnTo>
                  <a:lnTo>
                    <a:pt x="5776" y="3361"/>
                  </a:lnTo>
                  <a:lnTo>
                    <a:pt x="5786" y="3349"/>
                  </a:lnTo>
                  <a:lnTo>
                    <a:pt x="5789" y="3335"/>
                  </a:lnTo>
                  <a:lnTo>
                    <a:pt x="5791" y="3335"/>
                  </a:lnTo>
                  <a:lnTo>
                    <a:pt x="5791" y="2795"/>
                  </a:lnTo>
                  <a:lnTo>
                    <a:pt x="5787" y="2780"/>
                  </a:lnTo>
                  <a:lnTo>
                    <a:pt x="5778" y="2769"/>
                  </a:lnTo>
                  <a:lnTo>
                    <a:pt x="5763" y="2761"/>
                  </a:lnTo>
                  <a:lnTo>
                    <a:pt x="5225" y="2670"/>
                  </a:lnTo>
                  <a:lnTo>
                    <a:pt x="5186" y="2661"/>
                  </a:lnTo>
                  <a:lnTo>
                    <a:pt x="5152" y="2640"/>
                  </a:lnTo>
                  <a:lnTo>
                    <a:pt x="5122" y="2614"/>
                  </a:lnTo>
                  <a:lnTo>
                    <a:pt x="5100" y="2582"/>
                  </a:lnTo>
                  <a:lnTo>
                    <a:pt x="5087" y="2543"/>
                  </a:lnTo>
                  <a:lnTo>
                    <a:pt x="5046" y="2404"/>
                  </a:lnTo>
                  <a:lnTo>
                    <a:pt x="4994" y="2268"/>
                  </a:lnTo>
                  <a:lnTo>
                    <a:pt x="4934" y="2136"/>
                  </a:lnTo>
                  <a:lnTo>
                    <a:pt x="4863" y="2007"/>
                  </a:lnTo>
                  <a:lnTo>
                    <a:pt x="4846" y="1972"/>
                  </a:lnTo>
                  <a:lnTo>
                    <a:pt x="4839" y="1933"/>
                  </a:lnTo>
                  <a:lnTo>
                    <a:pt x="4841" y="1893"/>
                  </a:lnTo>
                  <a:lnTo>
                    <a:pt x="4852" y="1854"/>
                  </a:lnTo>
                  <a:lnTo>
                    <a:pt x="4871" y="1819"/>
                  </a:lnTo>
                  <a:lnTo>
                    <a:pt x="5187" y="1376"/>
                  </a:lnTo>
                  <a:lnTo>
                    <a:pt x="5193" y="1361"/>
                  </a:lnTo>
                  <a:lnTo>
                    <a:pt x="5191" y="1344"/>
                  </a:lnTo>
                  <a:lnTo>
                    <a:pt x="5184" y="1331"/>
                  </a:lnTo>
                  <a:lnTo>
                    <a:pt x="4802" y="950"/>
                  </a:lnTo>
                  <a:lnTo>
                    <a:pt x="4794" y="946"/>
                  </a:lnTo>
                  <a:lnTo>
                    <a:pt x="4789" y="942"/>
                  </a:lnTo>
                  <a:lnTo>
                    <a:pt x="4783" y="940"/>
                  </a:lnTo>
                  <a:lnTo>
                    <a:pt x="4778" y="940"/>
                  </a:lnTo>
                  <a:lnTo>
                    <a:pt x="4772" y="940"/>
                  </a:lnTo>
                  <a:lnTo>
                    <a:pt x="4765" y="944"/>
                  </a:lnTo>
                  <a:lnTo>
                    <a:pt x="4759" y="946"/>
                  </a:lnTo>
                  <a:lnTo>
                    <a:pt x="4315" y="1264"/>
                  </a:lnTo>
                  <a:lnTo>
                    <a:pt x="4280" y="1283"/>
                  </a:lnTo>
                  <a:lnTo>
                    <a:pt x="4243" y="1294"/>
                  </a:lnTo>
                  <a:lnTo>
                    <a:pt x="4204" y="1296"/>
                  </a:lnTo>
                  <a:lnTo>
                    <a:pt x="4165" y="1288"/>
                  </a:lnTo>
                  <a:lnTo>
                    <a:pt x="4127" y="1272"/>
                  </a:lnTo>
                  <a:lnTo>
                    <a:pt x="3997" y="1201"/>
                  </a:lnTo>
                  <a:lnTo>
                    <a:pt x="3861" y="1139"/>
                  </a:lnTo>
                  <a:lnTo>
                    <a:pt x="3721" y="1087"/>
                  </a:lnTo>
                  <a:lnTo>
                    <a:pt x="3578" y="1046"/>
                  </a:lnTo>
                  <a:lnTo>
                    <a:pt x="3540" y="1031"/>
                  </a:lnTo>
                  <a:lnTo>
                    <a:pt x="3509" y="1009"/>
                  </a:lnTo>
                  <a:lnTo>
                    <a:pt x="3481" y="981"/>
                  </a:lnTo>
                  <a:lnTo>
                    <a:pt x="3462" y="946"/>
                  </a:lnTo>
                  <a:lnTo>
                    <a:pt x="3451" y="907"/>
                  </a:lnTo>
                  <a:lnTo>
                    <a:pt x="3361" y="372"/>
                  </a:lnTo>
                  <a:lnTo>
                    <a:pt x="3354" y="359"/>
                  </a:lnTo>
                  <a:lnTo>
                    <a:pt x="3343" y="348"/>
                  </a:lnTo>
                  <a:lnTo>
                    <a:pt x="3328" y="344"/>
                  </a:lnTo>
                  <a:lnTo>
                    <a:pt x="2788" y="344"/>
                  </a:lnTo>
                  <a:close/>
                  <a:moveTo>
                    <a:pt x="2786" y="0"/>
                  </a:moveTo>
                  <a:lnTo>
                    <a:pt x="3324" y="0"/>
                  </a:lnTo>
                  <a:lnTo>
                    <a:pt x="3386" y="6"/>
                  </a:lnTo>
                  <a:lnTo>
                    <a:pt x="3443" y="19"/>
                  </a:lnTo>
                  <a:lnTo>
                    <a:pt x="3497" y="43"/>
                  </a:lnTo>
                  <a:lnTo>
                    <a:pt x="3548" y="73"/>
                  </a:lnTo>
                  <a:lnTo>
                    <a:pt x="3591" y="110"/>
                  </a:lnTo>
                  <a:lnTo>
                    <a:pt x="3630" y="153"/>
                  </a:lnTo>
                  <a:lnTo>
                    <a:pt x="3661" y="203"/>
                  </a:lnTo>
                  <a:lnTo>
                    <a:pt x="3684" y="257"/>
                  </a:lnTo>
                  <a:lnTo>
                    <a:pt x="3699" y="317"/>
                  </a:lnTo>
                  <a:lnTo>
                    <a:pt x="3771" y="741"/>
                  </a:lnTo>
                  <a:lnTo>
                    <a:pt x="3919" y="791"/>
                  </a:lnTo>
                  <a:lnTo>
                    <a:pt x="4064" y="851"/>
                  </a:lnTo>
                  <a:lnTo>
                    <a:pt x="4204" y="920"/>
                  </a:lnTo>
                  <a:lnTo>
                    <a:pt x="4560" y="667"/>
                  </a:lnTo>
                  <a:lnTo>
                    <a:pt x="4610" y="635"/>
                  </a:lnTo>
                  <a:lnTo>
                    <a:pt x="4664" y="614"/>
                  </a:lnTo>
                  <a:lnTo>
                    <a:pt x="4720" y="600"/>
                  </a:lnTo>
                  <a:lnTo>
                    <a:pt x="4779" y="596"/>
                  </a:lnTo>
                  <a:lnTo>
                    <a:pt x="4839" y="601"/>
                  </a:lnTo>
                  <a:lnTo>
                    <a:pt x="4897" y="614"/>
                  </a:lnTo>
                  <a:lnTo>
                    <a:pt x="4951" y="637"/>
                  </a:lnTo>
                  <a:lnTo>
                    <a:pt x="5001" y="668"/>
                  </a:lnTo>
                  <a:lnTo>
                    <a:pt x="5046" y="707"/>
                  </a:lnTo>
                  <a:lnTo>
                    <a:pt x="5428" y="1089"/>
                  </a:lnTo>
                  <a:lnTo>
                    <a:pt x="5469" y="1134"/>
                  </a:lnTo>
                  <a:lnTo>
                    <a:pt x="5499" y="1186"/>
                  </a:lnTo>
                  <a:lnTo>
                    <a:pt x="5521" y="1240"/>
                  </a:lnTo>
                  <a:lnTo>
                    <a:pt x="5536" y="1296"/>
                  </a:lnTo>
                  <a:lnTo>
                    <a:pt x="5540" y="1354"/>
                  </a:lnTo>
                  <a:lnTo>
                    <a:pt x="5536" y="1411"/>
                  </a:lnTo>
                  <a:lnTo>
                    <a:pt x="5523" y="1469"/>
                  </a:lnTo>
                  <a:lnTo>
                    <a:pt x="5500" y="1525"/>
                  </a:lnTo>
                  <a:lnTo>
                    <a:pt x="5469" y="1577"/>
                  </a:lnTo>
                  <a:lnTo>
                    <a:pt x="5215" y="1931"/>
                  </a:lnTo>
                  <a:lnTo>
                    <a:pt x="5282" y="2067"/>
                  </a:lnTo>
                  <a:lnTo>
                    <a:pt x="5340" y="2204"/>
                  </a:lnTo>
                  <a:lnTo>
                    <a:pt x="5389" y="2348"/>
                  </a:lnTo>
                  <a:lnTo>
                    <a:pt x="5819" y="2420"/>
                  </a:lnTo>
                  <a:lnTo>
                    <a:pt x="5879" y="2435"/>
                  </a:lnTo>
                  <a:lnTo>
                    <a:pt x="5933" y="2459"/>
                  </a:lnTo>
                  <a:lnTo>
                    <a:pt x="5983" y="2491"/>
                  </a:lnTo>
                  <a:lnTo>
                    <a:pt x="6026" y="2528"/>
                  </a:lnTo>
                  <a:lnTo>
                    <a:pt x="6063" y="2573"/>
                  </a:lnTo>
                  <a:lnTo>
                    <a:pt x="6093" y="2621"/>
                  </a:lnTo>
                  <a:lnTo>
                    <a:pt x="6115" y="2675"/>
                  </a:lnTo>
                  <a:lnTo>
                    <a:pt x="6128" y="2735"/>
                  </a:lnTo>
                  <a:lnTo>
                    <a:pt x="6132" y="2795"/>
                  </a:lnTo>
                  <a:lnTo>
                    <a:pt x="6132" y="3335"/>
                  </a:lnTo>
                  <a:lnTo>
                    <a:pt x="6128" y="3394"/>
                  </a:lnTo>
                  <a:lnTo>
                    <a:pt x="6114" y="3452"/>
                  </a:lnTo>
                  <a:lnTo>
                    <a:pt x="6091" y="3506"/>
                  </a:lnTo>
                  <a:lnTo>
                    <a:pt x="6061" y="3556"/>
                  </a:lnTo>
                  <a:lnTo>
                    <a:pt x="6024" y="3601"/>
                  </a:lnTo>
                  <a:lnTo>
                    <a:pt x="5979" y="3638"/>
                  </a:lnTo>
                  <a:lnTo>
                    <a:pt x="5931" y="3670"/>
                  </a:lnTo>
                  <a:lnTo>
                    <a:pt x="5875" y="3692"/>
                  </a:lnTo>
                  <a:lnTo>
                    <a:pt x="5817" y="3707"/>
                  </a:lnTo>
                  <a:lnTo>
                    <a:pt x="5387" y="3779"/>
                  </a:lnTo>
                  <a:lnTo>
                    <a:pt x="5338" y="3921"/>
                  </a:lnTo>
                  <a:lnTo>
                    <a:pt x="5279" y="4061"/>
                  </a:lnTo>
                  <a:lnTo>
                    <a:pt x="5214" y="4197"/>
                  </a:lnTo>
                  <a:lnTo>
                    <a:pt x="5467" y="4552"/>
                  </a:lnTo>
                  <a:lnTo>
                    <a:pt x="5499" y="4604"/>
                  </a:lnTo>
                  <a:lnTo>
                    <a:pt x="5519" y="4660"/>
                  </a:lnTo>
                  <a:lnTo>
                    <a:pt x="5532" y="4716"/>
                  </a:lnTo>
                  <a:lnTo>
                    <a:pt x="5538" y="4776"/>
                  </a:lnTo>
                  <a:lnTo>
                    <a:pt x="5532" y="4833"/>
                  </a:lnTo>
                  <a:lnTo>
                    <a:pt x="5519" y="4889"/>
                  </a:lnTo>
                  <a:lnTo>
                    <a:pt x="5497" y="4943"/>
                  </a:lnTo>
                  <a:lnTo>
                    <a:pt x="5465" y="4993"/>
                  </a:lnTo>
                  <a:lnTo>
                    <a:pt x="5426" y="5040"/>
                  </a:lnTo>
                  <a:lnTo>
                    <a:pt x="5044" y="5422"/>
                  </a:lnTo>
                  <a:lnTo>
                    <a:pt x="4997" y="5461"/>
                  </a:lnTo>
                  <a:lnTo>
                    <a:pt x="4947" y="5492"/>
                  </a:lnTo>
                  <a:lnTo>
                    <a:pt x="4893" y="5515"/>
                  </a:lnTo>
                  <a:lnTo>
                    <a:pt x="4835" y="5528"/>
                  </a:lnTo>
                  <a:lnTo>
                    <a:pt x="4776" y="5533"/>
                  </a:lnTo>
                  <a:lnTo>
                    <a:pt x="4718" y="5528"/>
                  </a:lnTo>
                  <a:lnTo>
                    <a:pt x="4660" y="5515"/>
                  </a:lnTo>
                  <a:lnTo>
                    <a:pt x="4606" y="5492"/>
                  </a:lnTo>
                  <a:lnTo>
                    <a:pt x="4556" y="5463"/>
                  </a:lnTo>
                  <a:lnTo>
                    <a:pt x="4202" y="5209"/>
                  </a:lnTo>
                  <a:lnTo>
                    <a:pt x="4066" y="5275"/>
                  </a:lnTo>
                  <a:lnTo>
                    <a:pt x="3926" y="5332"/>
                  </a:lnTo>
                  <a:lnTo>
                    <a:pt x="3783" y="5383"/>
                  </a:lnTo>
                  <a:lnTo>
                    <a:pt x="3710" y="5813"/>
                  </a:lnTo>
                  <a:lnTo>
                    <a:pt x="3695" y="5870"/>
                  </a:lnTo>
                  <a:lnTo>
                    <a:pt x="3673" y="5926"/>
                  </a:lnTo>
                  <a:lnTo>
                    <a:pt x="3641" y="5975"/>
                  </a:lnTo>
                  <a:lnTo>
                    <a:pt x="3604" y="6019"/>
                  </a:lnTo>
                  <a:lnTo>
                    <a:pt x="3559" y="6056"/>
                  </a:lnTo>
                  <a:lnTo>
                    <a:pt x="3509" y="6086"/>
                  </a:lnTo>
                  <a:lnTo>
                    <a:pt x="3455" y="6109"/>
                  </a:lnTo>
                  <a:lnTo>
                    <a:pt x="3397" y="6124"/>
                  </a:lnTo>
                  <a:lnTo>
                    <a:pt x="3337" y="6127"/>
                  </a:lnTo>
                  <a:lnTo>
                    <a:pt x="2795" y="6127"/>
                  </a:lnTo>
                  <a:lnTo>
                    <a:pt x="2735" y="6124"/>
                  </a:lnTo>
                  <a:lnTo>
                    <a:pt x="2678" y="6109"/>
                  </a:lnTo>
                  <a:lnTo>
                    <a:pt x="2624" y="6086"/>
                  </a:lnTo>
                  <a:lnTo>
                    <a:pt x="2573" y="6056"/>
                  </a:lnTo>
                  <a:lnTo>
                    <a:pt x="2529" y="6019"/>
                  </a:lnTo>
                  <a:lnTo>
                    <a:pt x="2491" y="5975"/>
                  </a:lnTo>
                  <a:lnTo>
                    <a:pt x="2460" y="5926"/>
                  </a:lnTo>
                  <a:lnTo>
                    <a:pt x="2437" y="5870"/>
                  </a:lnTo>
                  <a:lnTo>
                    <a:pt x="2422" y="5813"/>
                  </a:lnTo>
                  <a:lnTo>
                    <a:pt x="2350" y="5383"/>
                  </a:lnTo>
                  <a:lnTo>
                    <a:pt x="2212" y="5334"/>
                  </a:lnTo>
                  <a:lnTo>
                    <a:pt x="2076" y="5278"/>
                  </a:lnTo>
                  <a:lnTo>
                    <a:pt x="1945" y="5215"/>
                  </a:lnTo>
                  <a:lnTo>
                    <a:pt x="1586" y="5472"/>
                  </a:lnTo>
                  <a:lnTo>
                    <a:pt x="1535" y="5502"/>
                  </a:lnTo>
                  <a:lnTo>
                    <a:pt x="1481" y="5524"/>
                  </a:lnTo>
                  <a:lnTo>
                    <a:pt x="1426" y="5537"/>
                  </a:lnTo>
                  <a:lnTo>
                    <a:pt x="1366" y="5543"/>
                  </a:lnTo>
                  <a:lnTo>
                    <a:pt x="1306" y="5537"/>
                  </a:lnTo>
                  <a:lnTo>
                    <a:pt x="1249" y="5524"/>
                  </a:lnTo>
                  <a:lnTo>
                    <a:pt x="1194" y="5500"/>
                  </a:lnTo>
                  <a:lnTo>
                    <a:pt x="1144" y="5470"/>
                  </a:lnTo>
                  <a:lnTo>
                    <a:pt x="1098" y="5431"/>
                  </a:lnTo>
                  <a:lnTo>
                    <a:pt x="717" y="5049"/>
                  </a:lnTo>
                  <a:lnTo>
                    <a:pt x="677" y="5003"/>
                  </a:lnTo>
                  <a:lnTo>
                    <a:pt x="647" y="4952"/>
                  </a:lnTo>
                  <a:lnTo>
                    <a:pt x="624" y="4898"/>
                  </a:lnTo>
                  <a:lnTo>
                    <a:pt x="609" y="4841"/>
                  </a:lnTo>
                  <a:lnTo>
                    <a:pt x="606" y="4783"/>
                  </a:lnTo>
                  <a:lnTo>
                    <a:pt x="609" y="4725"/>
                  </a:lnTo>
                  <a:lnTo>
                    <a:pt x="622" y="4669"/>
                  </a:lnTo>
                  <a:lnTo>
                    <a:pt x="645" y="4614"/>
                  </a:lnTo>
                  <a:lnTo>
                    <a:pt x="677" y="4561"/>
                  </a:lnTo>
                  <a:lnTo>
                    <a:pt x="928" y="4211"/>
                  </a:lnTo>
                  <a:lnTo>
                    <a:pt x="861" y="4076"/>
                  </a:lnTo>
                  <a:lnTo>
                    <a:pt x="801" y="3936"/>
                  </a:lnTo>
                  <a:lnTo>
                    <a:pt x="753" y="3794"/>
                  </a:lnTo>
                  <a:lnTo>
                    <a:pt x="317" y="3720"/>
                  </a:lnTo>
                  <a:lnTo>
                    <a:pt x="257" y="3705"/>
                  </a:lnTo>
                  <a:lnTo>
                    <a:pt x="203" y="3683"/>
                  </a:lnTo>
                  <a:lnTo>
                    <a:pt x="153" y="3651"/>
                  </a:lnTo>
                  <a:lnTo>
                    <a:pt x="110" y="3614"/>
                  </a:lnTo>
                  <a:lnTo>
                    <a:pt x="73" y="3569"/>
                  </a:lnTo>
                  <a:lnTo>
                    <a:pt x="41" y="3519"/>
                  </a:lnTo>
                  <a:lnTo>
                    <a:pt x="19" y="3465"/>
                  </a:lnTo>
                  <a:lnTo>
                    <a:pt x="6" y="3407"/>
                  </a:lnTo>
                  <a:lnTo>
                    <a:pt x="0" y="3346"/>
                  </a:lnTo>
                  <a:lnTo>
                    <a:pt x="0" y="2808"/>
                  </a:lnTo>
                  <a:lnTo>
                    <a:pt x="6" y="2746"/>
                  </a:lnTo>
                  <a:lnTo>
                    <a:pt x="19" y="2688"/>
                  </a:lnTo>
                  <a:lnTo>
                    <a:pt x="41" y="2634"/>
                  </a:lnTo>
                  <a:lnTo>
                    <a:pt x="73" y="2586"/>
                  </a:lnTo>
                  <a:lnTo>
                    <a:pt x="110" y="2541"/>
                  </a:lnTo>
                  <a:lnTo>
                    <a:pt x="153" y="2502"/>
                  </a:lnTo>
                  <a:lnTo>
                    <a:pt x="203" y="2472"/>
                  </a:lnTo>
                  <a:lnTo>
                    <a:pt x="257" y="2448"/>
                  </a:lnTo>
                  <a:lnTo>
                    <a:pt x="317" y="2433"/>
                  </a:lnTo>
                  <a:lnTo>
                    <a:pt x="742" y="2363"/>
                  </a:lnTo>
                  <a:lnTo>
                    <a:pt x="790" y="2219"/>
                  </a:lnTo>
                  <a:lnTo>
                    <a:pt x="846" y="2080"/>
                  </a:lnTo>
                  <a:lnTo>
                    <a:pt x="913" y="1944"/>
                  </a:lnTo>
                  <a:lnTo>
                    <a:pt x="656" y="1584"/>
                  </a:lnTo>
                  <a:lnTo>
                    <a:pt x="626" y="1532"/>
                  </a:lnTo>
                  <a:lnTo>
                    <a:pt x="604" y="1476"/>
                  </a:lnTo>
                  <a:lnTo>
                    <a:pt x="591" y="1419"/>
                  </a:lnTo>
                  <a:lnTo>
                    <a:pt x="587" y="1361"/>
                  </a:lnTo>
                  <a:lnTo>
                    <a:pt x="591" y="1303"/>
                  </a:lnTo>
                  <a:lnTo>
                    <a:pt x="606" y="1247"/>
                  </a:lnTo>
                  <a:lnTo>
                    <a:pt x="628" y="1193"/>
                  </a:lnTo>
                  <a:lnTo>
                    <a:pt x="658" y="1143"/>
                  </a:lnTo>
                  <a:lnTo>
                    <a:pt x="697" y="1097"/>
                  </a:lnTo>
                  <a:lnTo>
                    <a:pt x="1081" y="715"/>
                  </a:lnTo>
                  <a:lnTo>
                    <a:pt x="1126" y="676"/>
                  </a:lnTo>
                  <a:lnTo>
                    <a:pt x="1176" y="644"/>
                  </a:lnTo>
                  <a:lnTo>
                    <a:pt x="1230" y="622"/>
                  </a:lnTo>
                  <a:lnTo>
                    <a:pt x="1288" y="609"/>
                  </a:lnTo>
                  <a:lnTo>
                    <a:pt x="1349" y="603"/>
                  </a:lnTo>
                  <a:lnTo>
                    <a:pt x="1407" y="609"/>
                  </a:lnTo>
                  <a:lnTo>
                    <a:pt x="1465" y="622"/>
                  </a:lnTo>
                  <a:lnTo>
                    <a:pt x="1519" y="644"/>
                  </a:lnTo>
                  <a:lnTo>
                    <a:pt x="1569" y="674"/>
                  </a:lnTo>
                  <a:lnTo>
                    <a:pt x="1921" y="927"/>
                  </a:lnTo>
                  <a:lnTo>
                    <a:pt x="2055" y="860"/>
                  </a:lnTo>
                  <a:lnTo>
                    <a:pt x="2195" y="801"/>
                  </a:lnTo>
                  <a:lnTo>
                    <a:pt x="2337" y="752"/>
                  </a:lnTo>
                  <a:lnTo>
                    <a:pt x="2411" y="317"/>
                  </a:lnTo>
                  <a:lnTo>
                    <a:pt x="2426" y="257"/>
                  </a:lnTo>
                  <a:lnTo>
                    <a:pt x="2450" y="203"/>
                  </a:lnTo>
                  <a:lnTo>
                    <a:pt x="2480" y="153"/>
                  </a:lnTo>
                  <a:lnTo>
                    <a:pt x="2519" y="110"/>
                  </a:lnTo>
                  <a:lnTo>
                    <a:pt x="2564" y="73"/>
                  </a:lnTo>
                  <a:lnTo>
                    <a:pt x="2612" y="43"/>
                  </a:lnTo>
                  <a:lnTo>
                    <a:pt x="2666" y="19"/>
                  </a:lnTo>
                  <a:lnTo>
                    <a:pt x="2724" y="6"/>
                  </a:lnTo>
                  <a:lnTo>
                    <a:pt x="27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1"/>
                </a:solidFill>
              </a:endParaRPr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201BE734-288A-4BFB-BCBF-AFA8DBB670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21363" y="3092450"/>
              <a:ext cx="2100263" cy="2100263"/>
            </a:xfrm>
            <a:custGeom>
              <a:avLst/>
              <a:gdLst>
                <a:gd name="T0" fmla="*/ 1114 w 2646"/>
                <a:gd name="T1" fmla="*/ 368 h 2645"/>
                <a:gd name="T2" fmla="*/ 831 w 2646"/>
                <a:gd name="T3" fmla="*/ 480 h 2645"/>
                <a:gd name="T4" fmla="*/ 598 w 2646"/>
                <a:gd name="T5" fmla="*/ 668 h 2645"/>
                <a:gd name="T6" fmla="*/ 432 w 2646"/>
                <a:gd name="T7" fmla="*/ 920 h 2645"/>
                <a:gd name="T8" fmla="*/ 352 w 2646"/>
                <a:gd name="T9" fmla="*/ 1216 h 2645"/>
                <a:gd name="T10" fmla="*/ 369 w 2646"/>
                <a:gd name="T11" fmla="*/ 1532 h 2645"/>
                <a:gd name="T12" fmla="*/ 479 w 2646"/>
                <a:gd name="T13" fmla="*/ 1815 h 2645"/>
                <a:gd name="T14" fmla="*/ 669 w 2646"/>
                <a:gd name="T15" fmla="*/ 2048 h 2645"/>
                <a:gd name="T16" fmla="*/ 921 w 2646"/>
                <a:gd name="T17" fmla="*/ 2212 h 2645"/>
                <a:gd name="T18" fmla="*/ 1217 w 2646"/>
                <a:gd name="T19" fmla="*/ 2294 h 2645"/>
                <a:gd name="T20" fmla="*/ 1534 w 2646"/>
                <a:gd name="T21" fmla="*/ 2277 h 2645"/>
                <a:gd name="T22" fmla="*/ 1817 w 2646"/>
                <a:gd name="T23" fmla="*/ 2165 h 2645"/>
                <a:gd name="T24" fmla="*/ 2048 w 2646"/>
                <a:gd name="T25" fmla="*/ 1977 h 2645"/>
                <a:gd name="T26" fmla="*/ 2214 w 2646"/>
                <a:gd name="T27" fmla="*/ 1726 h 2645"/>
                <a:gd name="T28" fmla="*/ 2296 w 2646"/>
                <a:gd name="T29" fmla="*/ 1430 h 2645"/>
                <a:gd name="T30" fmla="*/ 2279 w 2646"/>
                <a:gd name="T31" fmla="*/ 1113 h 2645"/>
                <a:gd name="T32" fmla="*/ 2167 w 2646"/>
                <a:gd name="T33" fmla="*/ 830 h 2645"/>
                <a:gd name="T34" fmla="*/ 1979 w 2646"/>
                <a:gd name="T35" fmla="*/ 597 h 2645"/>
                <a:gd name="T36" fmla="*/ 1727 w 2646"/>
                <a:gd name="T37" fmla="*/ 434 h 2645"/>
                <a:gd name="T38" fmla="*/ 1429 w 2646"/>
                <a:gd name="T39" fmla="*/ 352 h 2645"/>
                <a:gd name="T40" fmla="*/ 1444 w 2646"/>
                <a:gd name="T41" fmla="*/ 5 h 2645"/>
                <a:gd name="T42" fmla="*/ 1785 w 2646"/>
                <a:gd name="T43" fmla="*/ 84 h 2645"/>
                <a:gd name="T44" fmla="*/ 2087 w 2646"/>
                <a:gd name="T45" fmla="*/ 242 h 2645"/>
                <a:gd name="T46" fmla="*/ 2335 w 2646"/>
                <a:gd name="T47" fmla="*/ 471 h 2645"/>
                <a:gd name="T48" fmla="*/ 2519 w 2646"/>
                <a:gd name="T49" fmla="*/ 756 h 2645"/>
                <a:gd name="T50" fmla="*/ 2625 w 2646"/>
                <a:gd name="T51" fmla="*/ 1085 h 2645"/>
                <a:gd name="T52" fmla="*/ 2640 w 2646"/>
                <a:gd name="T53" fmla="*/ 1443 h 2645"/>
                <a:gd name="T54" fmla="*/ 2564 w 2646"/>
                <a:gd name="T55" fmla="*/ 1783 h 2645"/>
                <a:gd name="T56" fmla="*/ 2404 w 2646"/>
                <a:gd name="T57" fmla="*/ 2085 h 2645"/>
                <a:gd name="T58" fmla="*/ 2176 w 2646"/>
                <a:gd name="T59" fmla="*/ 2335 h 2645"/>
                <a:gd name="T60" fmla="*/ 1890 w 2646"/>
                <a:gd name="T61" fmla="*/ 2517 h 2645"/>
                <a:gd name="T62" fmla="*/ 1562 w 2646"/>
                <a:gd name="T63" fmla="*/ 2623 h 2645"/>
                <a:gd name="T64" fmla="*/ 1204 w 2646"/>
                <a:gd name="T65" fmla="*/ 2640 h 2645"/>
                <a:gd name="T66" fmla="*/ 863 w 2646"/>
                <a:gd name="T67" fmla="*/ 2562 h 2645"/>
                <a:gd name="T68" fmla="*/ 561 w 2646"/>
                <a:gd name="T69" fmla="*/ 2403 h 2645"/>
                <a:gd name="T70" fmla="*/ 311 w 2646"/>
                <a:gd name="T71" fmla="*/ 2174 h 2645"/>
                <a:gd name="T72" fmla="*/ 127 w 2646"/>
                <a:gd name="T73" fmla="*/ 1890 h 2645"/>
                <a:gd name="T74" fmla="*/ 21 w 2646"/>
                <a:gd name="T75" fmla="*/ 1560 h 2645"/>
                <a:gd name="T76" fmla="*/ 6 w 2646"/>
                <a:gd name="T77" fmla="*/ 1203 h 2645"/>
                <a:gd name="T78" fmla="*/ 82 w 2646"/>
                <a:gd name="T79" fmla="*/ 862 h 2645"/>
                <a:gd name="T80" fmla="*/ 242 w 2646"/>
                <a:gd name="T81" fmla="*/ 560 h 2645"/>
                <a:gd name="T82" fmla="*/ 472 w 2646"/>
                <a:gd name="T83" fmla="*/ 311 h 2645"/>
                <a:gd name="T84" fmla="*/ 757 w 2646"/>
                <a:gd name="T85" fmla="*/ 128 h 2645"/>
                <a:gd name="T86" fmla="*/ 1086 w 2646"/>
                <a:gd name="T87" fmla="*/ 22 h 2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46" h="2645">
                  <a:moveTo>
                    <a:pt x="1323" y="346"/>
                  </a:moveTo>
                  <a:lnTo>
                    <a:pt x="1217" y="352"/>
                  </a:lnTo>
                  <a:lnTo>
                    <a:pt x="1114" y="368"/>
                  </a:lnTo>
                  <a:lnTo>
                    <a:pt x="1014" y="396"/>
                  </a:lnTo>
                  <a:lnTo>
                    <a:pt x="921" y="434"/>
                  </a:lnTo>
                  <a:lnTo>
                    <a:pt x="831" y="480"/>
                  </a:lnTo>
                  <a:lnTo>
                    <a:pt x="745" y="534"/>
                  </a:lnTo>
                  <a:lnTo>
                    <a:pt x="669" y="597"/>
                  </a:lnTo>
                  <a:lnTo>
                    <a:pt x="598" y="668"/>
                  </a:lnTo>
                  <a:lnTo>
                    <a:pt x="535" y="746"/>
                  </a:lnTo>
                  <a:lnTo>
                    <a:pt x="479" y="830"/>
                  </a:lnTo>
                  <a:lnTo>
                    <a:pt x="432" y="920"/>
                  </a:lnTo>
                  <a:lnTo>
                    <a:pt x="395" y="1014"/>
                  </a:lnTo>
                  <a:lnTo>
                    <a:pt x="369" y="1113"/>
                  </a:lnTo>
                  <a:lnTo>
                    <a:pt x="352" y="1216"/>
                  </a:lnTo>
                  <a:lnTo>
                    <a:pt x="347" y="1324"/>
                  </a:lnTo>
                  <a:lnTo>
                    <a:pt x="352" y="1430"/>
                  </a:lnTo>
                  <a:lnTo>
                    <a:pt x="369" y="1532"/>
                  </a:lnTo>
                  <a:lnTo>
                    <a:pt x="395" y="1631"/>
                  </a:lnTo>
                  <a:lnTo>
                    <a:pt x="432" y="1726"/>
                  </a:lnTo>
                  <a:lnTo>
                    <a:pt x="479" y="1815"/>
                  </a:lnTo>
                  <a:lnTo>
                    <a:pt x="535" y="1899"/>
                  </a:lnTo>
                  <a:lnTo>
                    <a:pt x="598" y="1977"/>
                  </a:lnTo>
                  <a:lnTo>
                    <a:pt x="669" y="2048"/>
                  </a:lnTo>
                  <a:lnTo>
                    <a:pt x="745" y="2111"/>
                  </a:lnTo>
                  <a:lnTo>
                    <a:pt x="831" y="2165"/>
                  </a:lnTo>
                  <a:lnTo>
                    <a:pt x="921" y="2212"/>
                  </a:lnTo>
                  <a:lnTo>
                    <a:pt x="1014" y="2249"/>
                  </a:lnTo>
                  <a:lnTo>
                    <a:pt x="1114" y="2277"/>
                  </a:lnTo>
                  <a:lnTo>
                    <a:pt x="1217" y="2294"/>
                  </a:lnTo>
                  <a:lnTo>
                    <a:pt x="1323" y="2299"/>
                  </a:lnTo>
                  <a:lnTo>
                    <a:pt x="1429" y="2294"/>
                  </a:lnTo>
                  <a:lnTo>
                    <a:pt x="1534" y="2277"/>
                  </a:lnTo>
                  <a:lnTo>
                    <a:pt x="1632" y="2249"/>
                  </a:lnTo>
                  <a:lnTo>
                    <a:pt x="1727" y="2212"/>
                  </a:lnTo>
                  <a:lnTo>
                    <a:pt x="1817" y="2165"/>
                  </a:lnTo>
                  <a:lnTo>
                    <a:pt x="1901" y="2111"/>
                  </a:lnTo>
                  <a:lnTo>
                    <a:pt x="1979" y="2048"/>
                  </a:lnTo>
                  <a:lnTo>
                    <a:pt x="2048" y="1977"/>
                  </a:lnTo>
                  <a:lnTo>
                    <a:pt x="2111" y="1899"/>
                  </a:lnTo>
                  <a:lnTo>
                    <a:pt x="2167" y="1815"/>
                  </a:lnTo>
                  <a:lnTo>
                    <a:pt x="2214" y="1726"/>
                  </a:lnTo>
                  <a:lnTo>
                    <a:pt x="2251" y="1631"/>
                  </a:lnTo>
                  <a:lnTo>
                    <a:pt x="2279" y="1532"/>
                  </a:lnTo>
                  <a:lnTo>
                    <a:pt x="2296" y="1430"/>
                  </a:lnTo>
                  <a:lnTo>
                    <a:pt x="2301" y="1324"/>
                  </a:lnTo>
                  <a:lnTo>
                    <a:pt x="2296" y="1216"/>
                  </a:lnTo>
                  <a:lnTo>
                    <a:pt x="2279" y="1113"/>
                  </a:lnTo>
                  <a:lnTo>
                    <a:pt x="2251" y="1014"/>
                  </a:lnTo>
                  <a:lnTo>
                    <a:pt x="2214" y="920"/>
                  </a:lnTo>
                  <a:lnTo>
                    <a:pt x="2167" y="830"/>
                  </a:lnTo>
                  <a:lnTo>
                    <a:pt x="2111" y="746"/>
                  </a:lnTo>
                  <a:lnTo>
                    <a:pt x="2048" y="668"/>
                  </a:lnTo>
                  <a:lnTo>
                    <a:pt x="1979" y="597"/>
                  </a:lnTo>
                  <a:lnTo>
                    <a:pt x="1901" y="534"/>
                  </a:lnTo>
                  <a:lnTo>
                    <a:pt x="1817" y="480"/>
                  </a:lnTo>
                  <a:lnTo>
                    <a:pt x="1727" y="434"/>
                  </a:lnTo>
                  <a:lnTo>
                    <a:pt x="1632" y="396"/>
                  </a:lnTo>
                  <a:lnTo>
                    <a:pt x="1534" y="368"/>
                  </a:lnTo>
                  <a:lnTo>
                    <a:pt x="1429" y="352"/>
                  </a:lnTo>
                  <a:lnTo>
                    <a:pt x="1323" y="346"/>
                  </a:lnTo>
                  <a:close/>
                  <a:moveTo>
                    <a:pt x="1323" y="0"/>
                  </a:moveTo>
                  <a:lnTo>
                    <a:pt x="1444" y="5"/>
                  </a:lnTo>
                  <a:lnTo>
                    <a:pt x="1562" y="22"/>
                  </a:lnTo>
                  <a:lnTo>
                    <a:pt x="1675" y="48"/>
                  </a:lnTo>
                  <a:lnTo>
                    <a:pt x="1785" y="84"/>
                  </a:lnTo>
                  <a:lnTo>
                    <a:pt x="1890" y="128"/>
                  </a:lnTo>
                  <a:lnTo>
                    <a:pt x="1990" y="180"/>
                  </a:lnTo>
                  <a:lnTo>
                    <a:pt x="2087" y="242"/>
                  </a:lnTo>
                  <a:lnTo>
                    <a:pt x="2176" y="311"/>
                  </a:lnTo>
                  <a:lnTo>
                    <a:pt x="2258" y="387"/>
                  </a:lnTo>
                  <a:lnTo>
                    <a:pt x="2335" y="471"/>
                  </a:lnTo>
                  <a:lnTo>
                    <a:pt x="2404" y="560"/>
                  </a:lnTo>
                  <a:lnTo>
                    <a:pt x="2465" y="655"/>
                  </a:lnTo>
                  <a:lnTo>
                    <a:pt x="2519" y="756"/>
                  </a:lnTo>
                  <a:lnTo>
                    <a:pt x="2564" y="862"/>
                  </a:lnTo>
                  <a:lnTo>
                    <a:pt x="2599" y="972"/>
                  </a:lnTo>
                  <a:lnTo>
                    <a:pt x="2625" y="1085"/>
                  </a:lnTo>
                  <a:lnTo>
                    <a:pt x="2640" y="1203"/>
                  </a:lnTo>
                  <a:lnTo>
                    <a:pt x="2646" y="1324"/>
                  </a:lnTo>
                  <a:lnTo>
                    <a:pt x="2640" y="1443"/>
                  </a:lnTo>
                  <a:lnTo>
                    <a:pt x="2625" y="1560"/>
                  </a:lnTo>
                  <a:lnTo>
                    <a:pt x="2599" y="1674"/>
                  </a:lnTo>
                  <a:lnTo>
                    <a:pt x="2564" y="1783"/>
                  </a:lnTo>
                  <a:lnTo>
                    <a:pt x="2519" y="1890"/>
                  </a:lnTo>
                  <a:lnTo>
                    <a:pt x="2465" y="1990"/>
                  </a:lnTo>
                  <a:lnTo>
                    <a:pt x="2404" y="2085"/>
                  </a:lnTo>
                  <a:lnTo>
                    <a:pt x="2335" y="2174"/>
                  </a:lnTo>
                  <a:lnTo>
                    <a:pt x="2258" y="2258"/>
                  </a:lnTo>
                  <a:lnTo>
                    <a:pt x="2176" y="2335"/>
                  </a:lnTo>
                  <a:lnTo>
                    <a:pt x="2087" y="2403"/>
                  </a:lnTo>
                  <a:lnTo>
                    <a:pt x="1990" y="2465"/>
                  </a:lnTo>
                  <a:lnTo>
                    <a:pt x="1890" y="2517"/>
                  </a:lnTo>
                  <a:lnTo>
                    <a:pt x="1785" y="2562"/>
                  </a:lnTo>
                  <a:lnTo>
                    <a:pt x="1675" y="2597"/>
                  </a:lnTo>
                  <a:lnTo>
                    <a:pt x="1562" y="2623"/>
                  </a:lnTo>
                  <a:lnTo>
                    <a:pt x="1444" y="2640"/>
                  </a:lnTo>
                  <a:lnTo>
                    <a:pt x="1323" y="2645"/>
                  </a:lnTo>
                  <a:lnTo>
                    <a:pt x="1204" y="2640"/>
                  </a:lnTo>
                  <a:lnTo>
                    <a:pt x="1086" y="2623"/>
                  </a:lnTo>
                  <a:lnTo>
                    <a:pt x="973" y="2597"/>
                  </a:lnTo>
                  <a:lnTo>
                    <a:pt x="863" y="2562"/>
                  </a:lnTo>
                  <a:lnTo>
                    <a:pt x="757" y="2517"/>
                  </a:lnTo>
                  <a:lnTo>
                    <a:pt x="656" y="2465"/>
                  </a:lnTo>
                  <a:lnTo>
                    <a:pt x="561" y="2403"/>
                  </a:lnTo>
                  <a:lnTo>
                    <a:pt x="472" y="2335"/>
                  </a:lnTo>
                  <a:lnTo>
                    <a:pt x="388" y="2258"/>
                  </a:lnTo>
                  <a:lnTo>
                    <a:pt x="311" y="2174"/>
                  </a:lnTo>
                  <a:lnTo>
                    <a:pt x="242" y="2085"/>
                  </a:lnTo>
                  <a:lnTo>
                    <a:pt x="181" y="1990"/>
                  </a:lnTo>
                  <a:lnTo>
                    <a:pt x="127" y="1890"/>
                  </a:lnTo>
                  <a:lnTo>
                    <a:pt x="82" y="1783"/>
                  </a:lnTo>
                  <a:lnTo>
                    <a:pt x="47" y="1674"/>
                  </a:lnTo>
                  <a:lnTo>
                    <a:pt x="21" y="1560"/>
                  </a:lnTo>
                  <a:lnTo>
                    <a:pt x="6" y="1443"/>
                  </a:lnTo>
                  <a:lnTo>
                    <a:pt x="0" y="1324"/>
                  </a:lnTo>
                  <a:lnTo>
                    <a:pt x="6" y="1203"/>
                  </a:lnTo>
                  <a:lnTo>
                    <a:pt x="21" y="1085"/>
                  </a:lnTo>
                  <a:lnTo>
                    <a:pt x="47" y="972"/>
                  </a:lnTo>
                  <a:lnTo>
                    <a:pt x="82" y="862"/>
                  </a:lnTo>
                  <a:lnTo>
                    <a:pt x="127" y="756"/>
                  </a:lnTo>
                  <a:lnTo>
                    <a:pt x="181" y="655"/>
                  </a:lnTo>
                  <a:lnTo>
                    <a:pt x="242" y="560"/>
                  </a:lnTo>
                  <a:lnTo>
                    <a:pt x="311" y="471"/>
                  </a:lnTo>
                  <a:lnTo>
                    <a:pt x="388" y="387"/>
                  </a:lnTo>
                  <a:lnTo>
                    <a:pt x="472" y="311"/>
                  </a:lnTo>
                  <a:lnTo>
                    <a:pt x="561" y="242"/>
                  </a:lnTo>
                  <a:lnTo>
                    <a:pt x="656" y="180"/>
                  </a:lnTo>
                  <a:lnTo>
                    <a:pt x="757" y="128"/>
                  </a:lnTo>
                  <a:lnTo>
                    <a:pt x="863" y="84"/>
                  </a:lnTo>
                  <a:lnTo>
                    <a:pt x="973" y="48"/>
                  </a:lnTo>
                  <a:lnTo>
                    <a:pt x="1086" y="22"/>
                  </a:lnTo>
                  <a:lnTo>
                    <a:pt x="1204" y="5"/>
                  </a:lnTo>
                  <a:lnTo>
                    <a:pt x="13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1"/>
                </a:solidFill>
              </a:endParaRPr>
            </a:p>
          </p:txBody>
        </p:sp>
      </p:grpSp>
      <p:sp>
        <p:nvSpPr>
          <p:cNvPr id="52" name="Freeform 58">
            <a:extLst>
              <a:ext uri="{FF2B5EF4-FFF2-40B4-BE49-F238E27FC236}">
                <a16:creationId xmlns:a16="http://schemas.microsoft.com/office/drawing/2014/main" id="{A8D0C70B-C699-4C68-B2BB-C3FD2118ED49}"/>
              </a:ext>
            </a:extLst>
          </p:cNvPr>
          <p:cNvSpPr>
            <a:spLocks noEditPoints="1"/>
          </p:cNvSpPr>
          <p:nvPr/>
        </p:nvSpPr>
        <p:spPr bwMode="auto">
          <a:xfrm>
            <a:off x="6450378" y="2088667"/>
            <a:ext cx="297194" cy="315410"/>
          </a:xfrm>
          <a:custGeom>
            <a:avLst/>
            <a:gdLst>
              <a:gd name="T0" fmla="*/ 4275 w 5809"/>
              <a:gd name="T1" fmla="*/ 4442 h 6164"/>
              <a:gd name="T2" fmla="*/ 3975 w 5809"/>
              <a:gd name="T3" fmla="*/ 4875 h 6164"/>
              <a:gd name="T4" fmla="*/ 4040 w 5809"/>
              <a:gd name="T5" fmla="*/ 5417 h 6164"/>
              <a:gd name="T6" fmla="*/ 4434 w 5809"/>
              <a:gd name="T7" fmla="*/ 5766 h 6164"/>
              <a:gd name="T8" fmla="*/ 4980 w 5809"/>
              <a:gd name="T9" fmla="*/ 5766 h 6164"/>
              <a:gd name="T10" fmla="*/ 5374 w 5809"/>
              <a:gd name="T11" fmla="*/ 5417 h 6164"/>
              <a:gd name="T12" fmla="*/ 5439 w 5809"/>
              <a:gd name="T13" fmla="*/ 4875 h 6164"/>
              <a:gd name="T14" fmla="*/ 5139 w 5809"/>
              <a:gd name="T15" fmla="*/ 4442 h 6164"/>
              <a:gd name="T16" fmla="*/ 1103 w 5809"/>
              <a:gd name="T17" fmla="*/ 2325 h 6164"/>
              <a:gd name="T18" fmla="*/ 602 w 5809"/>
              <a:gd name="T19" fmla="*/ 2516 h 6164"/>
              <a:gd name="T20" fmla="*/ 353 w 5809"/>
              <a:gd name="T21" fmla="*/ 2987 h 6164"/>
              <a:gd name="T22" fmla="*/ 484 w 5809"/>
              <a:gd name="T23" fmla="*/ 3513 h 6164"/>
              <a:gd name="T24" fmla="*/ 917 w 5809"/>
              <a:gd name="T25" fmla="*/ 3815 h 6164"/>
              <a:gd name="T26" fmla="*/ 1459 w 5809"/>
              <a:gd name="T27" fmla="*/ 3749 h 6164"/>
              <a:gd name="T28" fmla="*/ 1808 w 5809"/>
              <a:gd name="T29" fmla="*/ 3355 h 6164"/>
              <a:gd name="T30" fmla="*/ 1808 w 5809"/>
              <a:gd name="T31" fmla="*/ 2809 h 6164"/>
              <a:gd name="T32" fmla="*/ 1459 w 5809"/>
              <a:gd name="T33" fmla="*/ 2413 h 6164"/>
              <a:gd name="T34" fmla="*/ 4612 w 5809"/>
              <a:gd name="T35" fmla="*/ 353 h 6164"/>
              <a:gd name="T36" fmla="*/ 4141 w 5809"/>
              <a:gd name="T37" fmla="*/ 603 h 6164"/>
              <a:gd name="T38" fmla="*/ 3950 w 5809"/>
              <a:gd name="T39" fmla="*/ 1104 h 6164"/>
              <a:gd name="T40" fmla="*/ 4141 w 5809"/>
              <a:gd name="T41" fmla="*/ 1606 h 6164"/>
              <a:gd name="T42" fmla="*/ 4612 w 5809"/>
              <a:gd name="T43" fmla="*/ 1854 h 6164"/>
              <a:gd name="T44" fmla="*/ 5139 w 5809"/>
              <a:gd name="T45" fmla="*/ 1725 h 6164"/>
              <a:gd name="T46" fmla="*/ 5439 w 5809"/>
              <a:gd name="T47" fmla="*/ 1289 h 6164"/>
              <a:gd name="T48" fmla="*/ 5374 w 5809"/>
              <a:gd name="T49" fmla="*/ 749 h 6164"/>
              <a:gd name="T50" fmla="*/ 4980 w 5809"/>
              <a:gd name="T51" fmla="*/ 398 h 6164"/>
              <a:gd name="T52" fmla="*/ 4927 w 5809"/>
              <a:gd name="T53" fmla="*/ 23 h 6164"/>
              <a:gd name="T54" fmla="*/ 5484 w 5809"/>
              <a:gd name="T55" fmla="*/ 323 h 6164"/>
              <a:gd name="T56" fmla="*/ 5784 w 5809"/>
              <a:gd name="T57" fmla="*/ 880 h 6164"/>
              <a:gd name="T58" fmla="*/ 5721 w 5809"/>
              <a:gd name="T59" fmla="*/ 1531 h 6164"/>
              <a:gd name="T60" fmla="*/ 5321 w 5809"/>
              <a:gd name="T61" fmla="*/ 2015 h 6164"/>
              <a:gd name="T62" fmla="*/ 4706 w 5809"/>
              <a:gd name="T63" fmla="*/ 2205 h 6164"/>
              <a:gd name="T64" fmla="*/ 4123 w 5809"/>
              <a:gd name="T65" fmla="*/ 2038 h 6164"/>
              <a:gd name="T66" fmla="*/ 2166 w 5809"/>
              <a:gd name="T67" fmla="*/ 2804 h 6164"/>
              <a:gd name="T68" fmla="*/ 2168 w 5809"/>
              <a:gd name="T69" fmla="*/ 3357 h 6164"/>
              <a:gd name="T70" fmla="*/ 4126 w 5809"/>
              <a:gd name="T71" fmla="*/ 4126 h 6164"/>
              <a:gd name="T72" fmla="*/ 4706 w 5809"/>
              <a:gd name="T73" fmla="*/ 3961 h 6164"/>
              <a:gd name="T74" fmla="*/ 5323 w 5809"/>
              <a:gd name="T75" fmla="*/ 4149 h 6164"/>
              <a:gd name="T76" fmla="*/ 5723 w 5809"/>
              <a:gd name="T77" fmla="*/ 4635 h 6164"/>
              <a:gd name="T78" fmla="*/ 5786 w 5809"/>
              <a:gd name="T79" fmla="*/ 5284 h 6164"/>
              <a:gd name="T80" fmla="*/ 5486 w 5809"/>
              <a:gd name="T81" fmla="*/ 5841 h 6164"/>
              <a:gd name="T82" fmla="*/ 4929 w 5809"/>
              <a:gd name="T83" fmla="*/ 6143 h 6164"/>
              <a:gd name="T84" fmla="*/ 4280 w 5809"/>
              <a:gd name="T85" fmla="*/ 6078 h 6164"/>
              <a:gd name="T86" fmla="*/ 3794 w 5809"/>
              <a:gd name="T87" fmla="*/ 5678 h 6164"/>
              <a:gd name="T88" fmla="*/ 3607 w 5809"/>
              <a:gd name="T89" fmla="*/ 5063 h 6164"/>
              <a:gd name="T90" fmla="*/ 1915 w 5809"/>
              <a:gd name="T91" fmla="*/ 3826 h 6164"/>
              <a:gd name="T92" fmla="*/ 1411 w 5809"/>
              <a:gd name="T93" fmla="*/ 4140 h 6164"/>
              <a:gd name="T94" fmla="*/ 777 w 5809"/>
              <a:gd name="T95" fmla="*/ 4134 h 6164"/>
              <a:gd name="T96" fmla="*/ 253 w 5809"/>
              <a:gd name="T97" fmla="*/ 3783 h 6164"/>
              <a:gd name="T98" fmla="*/ 6 w 5809"/>
              <a:gd name="T99" fmla="*/ 3194 h 6164"/>
              <a:gd name="T100" fmla="*/ 133 w 5809"/>
              <a:gd name="T101" fmla="*/ 2556 h 6164"/>
              <a:gd name="T102" fmla="*/ 578 w 5809"/>
              <a:gd name="T103" fmla="*/ 2113 h 6164"/>
              <a:gd name="T104" fmla="*/ 1208 w 5809"/>
              <a:gd name="T105" fmla="*/ 1984 h 6164"/>
              <a:gd name="T106" fmla="*/ 1767 w 5809"/>
              <a:gd name="T107" fmla="*/ 2203 h 6164"/>
              <a:gd name="T108" fmla="*/ 3620 w 5809"/>
              <a:gd name="T109" fmla="*/ 1291 h 6164"/>
              <a:gd name="T110" fmla="*/ 3691 w 5809"/>
              <a:gd name="T111" fmla="*/ 674 h 6164"/>
              <a:gd name="T112" fmla="*/ 4091 w 5809"/>
              <a:gd name="T113" fmla="*/ 190 h 6164"/>
              <a:gd name="T114" fmla="*/ 4706 w 5809"/>
              <a:gd name="T115" fmla="*/ 0 h 6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809" h="6164">
                <a:moveTo>
                  <a:pt x="4706" y="4305"/>
                </a:moveTo>
                <a:lnTo>
                  <a:pt x="4612" y="4310"/>
                </a:lnTo>
                <a:lnTo>
                  <a:pt x="4520" y="4329"/>
                </a:lnTo>
                <a:lnTo>
                  <a:pt x="4434" y="4355"/>
                </a:lnTo>
                <a:lnTo>
                  <a:pt x="4352" y="4395"/>
                </a:lnTo>
                <a:lnTo>
                  <a:pt x="4275" y="4442"/>
                </a:lnTo>
                <a:lnTo>
                  <a:pt x="4205" y="4496"/>
                </a:lnTo>
                <a:lnTo>
                  <a:pt x="4141" y="4560"/>
                </a:lnTo>
                <a:lnTo>
                  <a:pt x="4087" y="4629"/>
                </a:lnTo>
                <a:lnTo>
                  <a:pt x="4040" y="4706"/>
                </a:lnTo>
                <a:lnTo>
                  <a:pt x="4001" y="4789"/>
                </a:lnTo>
                <a:lnTo>
                  <a:pt x="3975" y="4875"/>
                </a:lnTo>
                <a:lnTo>
                  <a:pt x="3956" y="4967"/>
                </a:lnTo>
                <a:lnTo>
                  <a:pt x="3950" y="5061"/>
                </a:lnTo>
                <a:lnTo>
                  <a:pt x="3956" y="5157"/>
                </a:lnTo>
                <a:lnTo>
                  <a:pt x="3975" y="5248"/>
                </a:lnTo>
                <a:lnTo>
                  <a:pt x="4001" y="5335"/>
                </a:lnTo>
                <a:lnTo>
                  <a:pt x="4040" y="5417"/>
                </a:lnTo>
                <a:lnTo>
                  <a:pt x="4087" y="5494"/>
                </a:lnTo>
                <a:lnTo>
                  <a:pt x="4141" y="5564"/>
                </a:lnTo>
                <a:lnTo>
                  <a:pt x="4205" y="5627"/>
                </a:lnTo>
                <a:lnTo>
                  <a:pt x="4275" y="5682"/>
                </a:lnTo>
                <a:lnTo>
                  <a:pt x="4352" y="5729"/>
                </a:lnTo>
                <a:lnTo>
                  <a:pt x="4434" y="5766"/>
                </a:lnTo>
                <a:lnTo>
                  <a:pt x="4520" y="5794"/>
                </a:lnTo>
                <a:lnTo>
                  <a:pt x="4612" y="5811"/>
                </a:lnTo>
                <a:lnTo>
                  <a:pt x="4706" y="5819"/>
                </a:lnTo>
                <a:lnTo>
                  <a:pt x="4802" y="5811"/>
                </a:lnTo>
                <a:lnTo>
                  <a:pt x="4894" y="5794"/>
                </a:lnTo>
                <a:lnTo>
                  <a:pt x="4980" y="5766"/>
                </a:lnTo>
                <a:lnTo>
                  <a:pt x="5062" y="5729"/>
                </a:lnTo>
                <a:lnTo>
                  <a:pt x="5139" y="5682"/>
                </a:lnTo>
                <a:lnTo>
                  <a:pt x="5209" y="5627"/>
                </a:lnTo>
                <a:lnTo>
                  <a:pt x="5272" y="5564"/>
                </a:lnTo>
                <a:lnTo>
                  <a:pt x="5327" y="5494"/>
                </a:lnTo>
                <a:lnTo>
                  <a:pt x="5374" y="5417"/>
                </a:lnTo>
                <a:lnTo>
                  <a:pt x="5411" y="5335"/>
                </a:lnTo>
                <a:lnTo>
                  <a:pt x="5439" y="5248"/>
                </a:lnTo>
                <a:lnTo>
                  <a:pt x="5456" y="5157"/>
                </a:lnTo>
                <a:lnTo>
                  <a:pt x="5464" y="5061"/>
                </a:lnTo>
                <a:lnTo>
                  <a:pt x="5456" y="4967"/>
                </a:lnTo>
                <a:lnTo>
                  <a:pt x="5439" y="4875"/>
                </a:lnTo>
                <a:lnTo>
                  <a:pt x="5411" y="4789"/>
                </a:lnTo>
                <a:lnTo>
                  <a:pt x="5374" y="4706"/>
                </a:lnTo>
                <a:lnTo>
                  <a:pt x="5327" y="4629"/>
                </a:lnTo>
                <a:lnTo>
                  <a:pt x="5272" y="4560"/>
                </a:lnTo>
                <a:lnTo>
                  <a:pt x="5209" y="4496"/>
                </a:lnTo>
                <a:lnTo>
                  <a:pt x="5139" y="4442"/>
                </a:lnTo>
                <a:lnTo>
                  <a:pt x="5062" y="4395"/>
                </a:lnTo>
                <a:lnTo>
                  <a:pt x="4980" y="4355"/>
                </a:lnTo>
                <a:lnTo>
                  <a:pt x="4894" y="4329"/>
                </a:lnTo>
                <a:lnTo>
                  <a:pt x="4802" y="4310"/>
                </a:lnTo>
                <a:lnTo>
                  <a:pt x="4706" y="4305"/>
                </a:lnTo>
                <a:close/>
                <a:moveTo>
                  <a:pt x="1103" y="2325"/>
                </a:moveTo>
                <a:lnTo>
                  <a:pt x="1009" y="2331"/>
                </a:lnTo>
                <a:lnTo>
                  <a:pt x="917" y="2348"/>
                </a:lnTo>
                <a:lnTo>
                  <a:pt x="831" y="2376"/>
                </a:lnTo>
                <a:lnTo>
                  <a:pt x="748" y="2413"/>
                </a:lnTo>
                <a:lnTo>
                  <a:pt x="672" y="2460"/>
                </a:lnTo>
                <a:lnTo>
                  <a:pt x="602" y="2516"/>
                </a:lnTo>
                <a:lnTo>
                  <a:pt x="538" y="2578"/>
                </a:lnTo>
                <a:lnTo>
                  <a:pt x="484" y="2650"/>
                </a:lnTo>
                <a:lnTo>
                  <a:pt x="437" y="2727"/>
                </a:lnTo>
                <a:lnTo>
                  <a:pt x="398" y="2809"/>
                </a:lnTo>
                <a:lnTo>
                  <a:pt x="371" y="2895"/>
                </a:lnTo>
                <a:lnTo>
                  <a:pt x="353" y="2987"/>
                </a:lnTo>
                <a:lnTo>
                  <a:pt x="347" y="3081"/>
                </a:lnTo>
                <a:lnTo>
                  <a:pt x="353" y="3177"/>
                </a:lnTo>
                <a:lnTo>
                  <a:pt x="371" y="3267"/>
                </a:lnTo>
                <a:lnTo>
                  <a:pt x="398" y="3355"/>
                </a:lnTo>
                <a:lnTo>
                  <a:pt x="437" y="3438"/>
                </a:lnTo>
                <a:lnTo>
                  <a:pt x="484" y="3513"/>
                </a:lnTo>
                <a:lnTo>
                  <a:pt x="538" y="3584"/>
                </a:lnTo>
                <a:lnTo>
                  <a:pt x="602" y="3646"/>
                </a:lnTo>
                <a:lnTo>
                  <a:pt x="672" y="3702"/>
                </a:lnTo>
                <a:lnTo>
                  <a:pt x="748" y="3749"/>
                </a:lnTo>
                <a:lnTo>
                  <a:pt x="831" y="3787"/>
                </a:lnTo>
                <a:lnTo>
                  <a:pt x="917" y="3815"/>
                </a:lnTo>
                <a:lnTo>
                  <a:pt x="1009" y="3832"/>
                </a:lnTo>
                <a:lnTo>
                  <a:pt x="1103" y="3837"/>
                </a:lnTo>
                <a:lnTo>
                  <a:pt x="1199" y="3832"/>
                </a:lnTo>
                <a:lnTo>
                  <a:pt x="1289" y="3815"/>
                </a:lnTo>
                <a:lnTo>
                  <a:pt x="1377" y="3787"/>
                </a:lnTo>
                <a:lnTo>
                  <a:pt x="1459" y="3749"/>
                </a:lnTo>
                <a:lnTo>
                  <a:pt x="1534" y="3702"/>
                </a:lnTo>
                <a:lnTo>
                  <a:pt x="1606" y="3646"/>
                </a:lnTo>
                <a:lnTo>
                  <a:pt x="1669" y="3584"/>
                </a:lnTo>
                <a:lnTo>
                  <a:pt x="1724" y="3513"/>
                </a:lnTo>
                <a:lnTo>
                  <a:pt x="1771" y="3438"/>
                </a:lnTo>
                <a:lnTo>
                  <a:pt x="1808" y="3355"/>
                </a:lnTo>
                <a:lnTo>
                  <a:pt x="1836" y="3267"/>
                </a:lnTo>
                <a:lnTo>
                  <a:pt x="1853" y="3177"/>
                </a:lnTo>
                <a:lnTo>
                  <a:pt x="1861" y="3081"/>
                </a:lnTo>
                <a:lnTo>
                  <a:pt x="1853" y="2987"/>
                </a:lnTo>
                <a:lnTo>
                  <a:pt x="1836" y="2895"/>
                </a:lnTo>
                <a:lnTo>
                  <a:pt x="1808" y="2809"/>
                </a:lnTo>
                <a:lnTo>
                  <a:pt x="1771" y="2727"/>
                </a:lnTo>
                <a:lnTo>
                  <a:pt x="1724" y="2650"/>
                </a:lnTo>
                <a:lnTo>
                  <a:pt x="1669" y="2578"/>
                </a:lnTo>
                <a:lnTo>
                  <a:pt x="1606" y="2516"/>
                </a:lnTo>
                <a:lnTo>
                  <a:pt x="1536" y="2460"/>
                </a:lnTo>
                <a:lnTo>
                  <a:pt x="1459" y="2413"/>
                </a:lnTo>
                <a:lnTo>
                  <a:pt x="1377" y="2376"/>
                </a:lnTo>
                <a:lnTo>
                  <a:pt x="1291" y="2348"/>
                </a:lnTo>
                <a:lnTo>
                  <a:pt x="1199" y="2331"/>
                </a:lnTo>
                <a:lnTo>
                  <a:pt x="1103" y="2325"/>
                </a:lnTo>
                <a:close/>
                <a:moveTo>
                  <a:pt x="4706" y="347"/>
                </a:moveTo>
                <a:lnTo>
                  <a:pt x="4612" y="353"/>
                </a:lnTo>
                <a:lnTo>
                  <a:pt x="4520" y="370"/>
                </a:lnTo>
                <a:lnTo>
                  <a:pt x="4434" y="398"/>
                </a:lnTo>
                <a:lnTo>
                  <a:pt x="4352" y="436"/>
                </a:lnTo>
                <a:lnTo>
                  <a:pt x="4277" y="482"/>
                </a:lnTo>
                <a:lnTo>
                  <a:pt x="4205" y="539"/>
                </a:lnTo>
                <a:lnTo>
                  <a:pt x="4141" y="603"/>
                </a:lnTo>
                <a:lnTo>
                  <a:pt x="4087" y="672"/>
                </a:lnTo>
                <a:lnTo>
                  <a:pt x="4040" y="749"/>
                </a:lnTo>
                <a:lnTo>
                  <a:pt x="4003" y="831"/>
                </a:lnTo>
                <a:lnTo>
                  <a:pt x="3975" y="918"/>
                </a:lnTo>
                <a:lnTo>
                  <a:pt x="3956" y="1010"/>
                </a:lnTo>
                <a:lnTo>
                  <a:pt x="3950" y="1104"/>
                </a:lnTo>
                <a:lnTo>
                  <a:pt x="3956" y="1199"/>
                </a:lnTo>
                <a:lnTo>
                  <a:pt x="3975" y="1289"/>
                </a:lnTo>
                <a:lnTo>
                  <a:pt x="4001" y="1378"/>
                </a:lnTo>
                <a:lnTo>
                  <a:pt x="4040" y="1460"/>
                </a:lnTo>
                <a:lnTo>
                  <a:pt x="4087" y="1535"/>
                </a:lnTo>
                <a:lnTo>
                  <a:pt x="4141" y="1606"/>
                </a:lnTo>
                <a:lnTo>
                  <a:pt x="4205" y="1668"/>
                </a:lnTo>
                <a:lnTo>
                  <a:pt x="4275" y="1725"/>
                </a:lnTo>
                <a:lnTo>
                  <a:pt x="4352" y="1772"/>
                </a:lnTo>
                <a:lnTo>
                  <a:pt x="4434" y="1809"/>
                </a:lnTo>
                <a:lnTo>
                  <a:pt x="4520" y="1837"/>
                </a:lnTo>
                <a:lnTo>
                  <a:pt x="4612" y="1854"/>
                </a:lnTo>
                <a:lnTo>
                  <a:pt x="4706" y="1860"/>
                </a:lnTo>
                <a:lnTo>
                  <a:pt x="4802" y="1854"/>
                </a:lnTo>
                <a:lnTo>
                  <a:pt x="4894" y="1837"/>
                </a:lnTo>
                <a:lnTo>
                  <a:pt x="4980" y="1809"/>
                </a:lnTo>
                <a:lnTo>
                  <a:pt x="5062" y="1772"/>
                </a:lnTo>
                <a:lnTo>
                  <a:pt x="5139" y="1725"/>
                </a:lnTo>
                <a:lnTo>
                  <a:pt x="5209" y="1668"/>
                </a:lnTo>
                <a:lnTo>
                  <a:pt x="5272" y="1606"/>
                </a:lnTo>
                <a:lnTo>
                  <a:pt x="5327" y="1535"/>
                </a:lnTo>
                <a:lnTo>
                  <a:pt x="5374" y="1460"/>
                </a:lnTo>
                <a:lnTo>
                  <a:pt x="5411" y="1378"/>
                </a:lnTo>
                <a:lnTo>
                  <a:pt x="5439" y="1289"/>
                </a:lnTo>
                <a:lnTo>
                  <a:pt x="5456" y="1199"/>
                </a:lnTo>
                <a:lnTo>
                  <a:pt x="5464" y="1104"/>
                </a:lnTo>
                <a:lnTo>
                  <a:pt x="5456" y="1010"/>
                </a:lnTo>
                <a:lnTo>
                  <a:pt x="5439" y="918"/>
                </a:lnTo>
                <a:lnTo>
                  <a:pt x="5411" y="831"/>
                </a:lnTo>
                <a:lnTo>
                  <a:pt x="5374" y="749"/>
                </a:lnTo>
                <a:lnTo>
                  <a:pt x="5327" y="672"/>
                </a:lnTo>
                <a:lnTo>
                  <a:pt x="5272" y="603"/>
                </a:lnTo>
                <a:lnTo>
                  <a:pt x="5209" y="539"/>
                </a:lnTo>
                <a:lnTo>
                  <a:pt x="5139" y="482"/>
                </a:lnTo>
                <a:lnTo>
                  <a:pt x="5062" y="436"/>
                </a:lnTo>
                <a:lnTo>
                  <a:pt x="4980" y="398"/>
                </a:lnTo>
                <a:lnTo>
                  <a:pt x="4894" y="370"/>
                </a:lnTo>
                <a:lnTo>
                  <a:pt x="4802" y="353"/>
                </a:lnTo>
                <a:lnTo>
                  <a:pt x="4706" y="347"/>
                </a:lnTo>
                <a:close/>
                <a:moveTo>
                  <a:pt x="4706" y="0"/>
                </a:moveTo>
                <a:lnTo>
                  <a:pt x="4819" y="6"/>
                </a:lnTo>
                <a:lnTo>
                  <a:pt x="4927" y="23"/>
                </a:lnTo>
                <a:lnTo>
                  <a:pt x="5032" y="51"/>
                </a:lnTo>
                <a:lnTo>
                  <a:pt x="5134" y="87"/>
                </a:lnTo>
                <a:lnTo>
                  <a:pt x="5231" y="133"/>
                </a:lnTo>
                <a:lnTo>
                  <a:pt x="5321" y="190"/>
                </a:lnTo>
                <a:lnTo>
                  <a:pt x="5406" y="252"/>
                </a:lnTo>
                <a:lnTo>
                  <a:pt x="5484" y="323"/>
                </a:lnTo>
                <a:lnTo>
                  <a:pt x="5556" y="402"/>
                </a:lnTo>
                <a:lnTo>
                  <a:pt x="5619" y="486"/>
                </a:lnTo>
                <a:lnTo>
                  <a:pt x="5674" y="578"/>
                </a:lnTo>
                <a:lnTo>
                  <a:pt x="5721" y="674"/>
                </a:lnTo>
                <a:lnTo>
                  <a:pt x="5758" y="775"/>
                </a:lnTo>
                <a:lnTo>
                  <a:pt x="5784" y="880"/>
                </a:lnTo>
                <a:lnTo>
                  <a:pt x="5801" y="989"/>
                </a:lnTo>
                <a:lnTo>
                  <a:pt x="5807" y="1102"/>
                </a:lnTo>
                <a:lnTo>
                  <a:pt x="5801" y="1214"/>
                </a:lnTo>
                <a:lnTo>
                  <a:pt x="5784" y="1325"/>
                </a:lnTo>
                <a:lnTo>
                  <a:pt x="5758" y="1430"/>
                </a:lnTo>
                <a:lnTo>
                  <a:pt x="5721" y="1531"/>
                </a:lnTo>
                <a:lnTo>
                  <a:pt x="5674" y="1627"/>
                </a:lnTo>
                <a:lnTo>
                  <a:pt x="5619" y="1719"/>
                </a:lnTo>
                <a:lnTo>
                  <a:pt x="5556" y="1803"/>
                </a:lnTo>
                <a:lnTo>
                  <a:pt x="5484" y="1882"/>
                </a:lnTo>
                <a:lnTo>
                  <a:pt x="5406" y="1954"/>
                </a:lnTo>
                <a:lnTo>
                  <a:pt x="5321" y="2015"/>
                </a:lnTo>
                <a:lnTo>
                  <a:pt x="5229" y="2072"/>
                </a:lnTo>
                <a:lnTo>
                  <a:pt x="5134" y="2119"/>
                </a:lnTo>
                <a:lnTo>
                  <a:pt x="5032" y="2154"/>
                </a:lnTo>
                <a:lnTo>
                  <a:pt x="4927" y="2182"/>
                </a:lnTo>
                <a:lnTo>
                  <a:pt x="4819" y="2199"/>
                </a:lnTo>
                <a:lnTo>
                  <a:pt x="4706" y="2205"/>
                </a:lnTo>
                <a:lnTo>
                  <a:pt x="4601" y="2199"/>
                </a:lnTo>
                <a:lnTo>
                  <a:pt x="4498" y="2184"/>
                </a:lnTo>
                <a:lnTo>
                  <a:pt x="4398" y="2160"/>
                </a:lnTo>
                <a:lnTo>
                  <a:pt x="4303" y="2128"/>
                </a:lnTo>
                <a:lnTo>
                  <a:pt x="4211" y="2087"/>
                </a:lnTo>
                <a:lnTo>
                  <a:pt x="4123" y="2038"/>
                </a:lnTo>
                <a:lnTo>
                  <a:pt x="4042" y="1982"/>
                </a:lnTo>
                <a:lnTo>
                  <a:pt x="3965" y="1918"/>
                </a:lnTo>
                <a:lnTo>
                  <a:pt x="3896" y="1848"/>
                </a:lnTo>
                <a:lnTo>
                  <a:pt x="3832" y="1772"/>
                </a:lnTo>
                <a:lnTo>
                  <a:pt x="2140" y="2717"/>
                </a:lnTo>
                <a:lnTo>
                  <a:pt x="2166" y="2804"/>
                </a:lnTo>
                <a:lnTo>
                  <a:pt x="2187" y="2894"/>
                </a:lnTo>
                <a:lnTo>
                  <a:pt x="2198" y="2987"/>
                </a:lnTo>
                <a:lnTo>
                  <a:pt x="2202" y="3081"/>
                </a:lnTo>
                <a:lnTo>
                  <a:pt x="2198" y="3175"/>
                </a:lnTo>
                <a:lnTo>
                  <a:pt x="2187" y="3269"/>
                </a:lnTo>
                <a:lnTo>
                  <a:pt x="2168" y="3357"/>
                </a:lnTo>
                <a:lnTo>
                  <a:pt x="2142" y="3445"/>
                </a:lnTo>
                <a:lnTo>
                  <a:pt x="3834" y="4391"/>
                </a:lnTo>
                <a:lnTo>
                  <a:pt x="3898" y="4316"/>
                </a:lnTo>
                <a:lnTo>
                  <a:pt x="3969" y="4246"/>
                </a:lnTo>
                <a:lnTo>
                  <a:pt x="4044" y="4183"/>
                </a:lnTo>
                <a:lnTo>
                  <a:pt x="4126" y="4126"/>
                </a:lnTo>
                <a:lnTo>
                  <a:pt x="4213" y="4078"/>
                </a:lnTo>
                <a:lnTo>
                  <a:pt x="4305" y="4036"/>
                </a:lnTo>
                <a:lnTo>
                  <a:pt x="4400" y="4004"/>
                </a:lnTo>
                <a:lnTo>
                  <a:pt x="4500" y="3980"/>
                </a:lnTo>
                <a:lnTo>
                  <a:pt x="4601" y="3965"/>
                </a:lnTo>
                <a:lnTo>
                  <a:pt x="4706" y="3961"/>
                </a:lnTo>
                <a:lnTo>
                  <a:pt x="4819" y="3967"/>
                </a:lnTo>
                <a:lnTo>
                  <a:pt x="4929" y="3984"/>
                </a:lnTo>
                <a:lnTo>
                  <a:pt x="5034" y="4010"/>
                </a:lnTo>
                <a:lnTo>
                  <a:pt x="5136" y="4048"/>
                </a:lnTo>
                <a:lnTo>
                  <a:pt x="5231" y="4094"/>
                </a:lnTo>
                <a:lnTo>
                  <a:pt x="5323" y="4149"/>
                </a:lnTo>
                <a:lnTo>
                  <a:pt x="5407" y="4213"/>
                </a:lnTo>
                <a:lnTo>
                  <a:pt x="5486" y="4284"/>
                </a:lnTo>
                <a:lnTo>
                  <a:pt x="5558" y="4363"/>
                </a:lnTo>
                <a:lnTo>
                  <a:pt x="5621" y="4447"/>
                </a:lnTo>
                <a:lnTo>
                  <a:pt x="5676" y="4537"/>
                </a:lnTo>
                <a:lnTo>
                  <a:pt x="5723" y="4635"/>
                </a:lnTo>
                <a:lnTo>
                  <a:pt x="5760" y="4736"/>
                </a:lnTo>
                <a:lnTo>
                  <a:pt x="5786" y="4841"/>
                </a:lnTo>
                <a:lnTo>
                  <a:pt x="5803" y="4950"/>
                </a:lnTo>
                <a:lnTo>
                  <a:pt x="5809" y="5063"/>
                </a:lnTo>
                <a:lnTo>
                  <a:pt x="5803" y="5175"/>
                </a:lnTo>
                <a:lnTo>
                  <a:pt x="5786" y="5284"/>
                </a:lnTo>
                <a:lnTo>
                  <a:pt x="5760" y="5391"/>
                </a:lnTo>
                <a:lnTo>
                  <a:pt x="5723" y="5492"/>
                </a:lnTo>
                <a:lnTo>
                  <a:pt x="5676" y="5588"/>
                </a:lnTo>
                <a:lnTo>
                  <a:pt x="5621" y="5678"/>
                </a:lnTo>
                <a:lnTo>
                  <a:pt x="5558" y="5764"/>
                </a:lnTo>
                <a:lnTo>
                  <a:pt x="5486" y="5841"/>
                </a:lnTo>
                <a:lnTo>
                  <a:pt x="5409" y="5913"/>
                </a:lnTo>
                <a:lnTo>
                  <a:pt x="5323" y="5976"/>
                </a:lnTo>
                <a:lnTo>
                  <a:pt x="5233" y="6033"/>
                </a:lnTo>
                <a:lnTo>
                  <a:pt x="5137" y="6078"/>
                </a:lnTo>
                <a:lnTo>
                  <a:pt x="5036" y="6115"/>
                </a:lnTo>
                <a:lnTo>
                  <a:pt x="4929" y="6143"/>
                </a:lnTo>
                <a:lnTo>
                  <a:pt x="4820" y="6158"/>
                </a:lnTo>
                <a:lnTo>
                  <a:pt x="4708" y="6164"/>
                </a:lnTo>
                <a:lnTo>
                  <a:pt x="4595" y="6158"/>
                </a:lnTo>
                <a:lnTo>
                  <a:pt x="4487" y="6143"/>
                </a:lnTo>
                <a:lnTo>
                  <a:pt x="4382" y="6115"/>
                </a:lnTo>
                <a:lnTo>
                  <a:pt x="4280" y="6078"/>
                </a:lnTo>
                <a:lnTo>
                  <a:pt x="4183" y="6031"/>
                </a:lnTo>
                <a:lnTo>
                  <a:pt x="4093" y="5976"/>
                </a:lnTo>
                <a:lnTo>
                  <a:pt x="4008" y="5913"/>
                </a:lnTo>
                <a:lnTo>
                  <a:pt x="3930" y="5841"/>
                </a:lnTo>
                <a:lnTo>
                  <a:pt x="3858" y="5763"/>
                </a:lnTo>
                <a:lnTo>
                  <a:pt x="3794" y="5678"/>
                </a:lnTo>
                <a:lnTo>
                  <a:pt x="3740" y="5588"/>
                </a:lnTo>
                <a:lnTo>
                  <a:pt x="3693" y="5490"/>
                </a:lnTo>
                <a:lnTo>
                  <a:pt x="3656" y="5389"/>
                </a:lnTo>
                <a:lnTo>
                  <a:pt x="3629" y="5284"/>
                </a:lnTo>
                <a:lnTo>
                  <a:pt x="3613" y="5175"/>
                </a:lnTo>
                <a:lnTo>
                  <a:pt x="3607" y="5063"/>
                </a:lnTo>
                <a:lnTo>
                  <a:pt x="3611" y="4967"/>
                </a:lnTo>
                <a:lnTo>
                  <a:pt x="3624" y="4875"/>
                </a:lnTo>
                <a:lnTo>
                  <a:pt x="3643" y="4783"/>
                </a:lnTo>
                <a:lnTo>
                  <a:pt x="3671" y="4695"/>
                </a:lnTo>
                <a:lnTo>
                  <a:pt x="1979" y="3749"/>
                </a:lnTo>
                <a:lnTo>
                  <a:pt x="1915" y="3826"/>
                </a:lnTo>
                <a:lnTo>
                  <a:pt x="1844" y="3896"/>
                </a:lnTo>
                <a:lnTo>
                  <a:pt x="1769" y="3959"/>
                </a:lnTo>
                <a:lnTo>
                  <a:pt x="1686" y="4016"/>
                </a:lnTo>
                <a:lnTo>
                  <a:pt x="1598" y="4066"/>
                </a:lnTo>
                <a:lnTo>
                  <a:pt x="1508" y="4108"/>
                </a:lnTo>
                <a:lnTo>
                  <a:pt x="1411" y="4140"/>
                </a:lnTo>
                <a:lnTo>
                  <a:pt x="1311" y="4164"/>
                </a:lnTo>
                <a:lnTo>
                  <a:pt x="1210" y="4179"/>
                </a:lnTo>
                <a:lnTo>
                  <a:pt x="1103" y="4183"/>
                </a:lnTo>
                <a:lnTo>
                  <a:pt x="990" y="4177"/>
                </a:lnTo>
                <a:lnTo>
                  <a:pt x="882" y="4162"/>
                </a:lnTo>
                <a:lnTo>
                  <a:pt x="777" y="4134"/>
                </a:lnTo>
                <a:lnTo>
                  <a:pt x="675" y="4096"/>
                </a:lnTo>
                <a:lnTo>
                  <a:pt x="578" y="4051"/>
                </a:lnTo>
                <a:lnTo>
                  <a:pt x="488" y="3995"/>
                </a:lnTo>
                <a:lnTo>
                  <a:pt x="403" y="3931"/>
                </a:lnTo>
                <a:lnTo>
                  <a:pt x="325" y="3860"/>
                </a:lnTo>
                <a:lnTo>
                  <a:pt x="253" y="3783"/>
                </a:lnTo>
                <a:lnTo>
                  <a:pt x="190" y="3697"/>
                </a:lnTo>
                <a:lnTo>
                  <a:pt x="135" y="3607"/>
                </a:lnTo>
                <a:lnTo>
                  <a:pt x="88" y="3511"/>
                </a:lnTo>
                <a:lnTo>
                  <a:pt x="51" y="3410"/>
                </a:lnTo>
                <a:lnTo>
                  <a:pt x="23" y="3303"/>
                </a:lnTo>
                <a:lnTo>
                  <a:pt x="6" y="3194"/>
                </a:lnTo>
                <a:lnTo>
                  <a:pt x="0" y="3081"/>
                </a:lnTo>
                <a:lnTo>
                  <a:pt x="6" y="2969"/>
                </a:lnTo>
                <a:lnTo>
                  <a:pt x="23" y="2860"/>
                </a:lnTo>
                <a:lnTo>
                  <a:pt x="51" y="2755"/>
                </a:lnTo>
                <a:lnTo>
                  <a:pt x="88" y="2653"/>
                </a:lnTo>
                <a:lnTo>
                  <a:pt x="133" y="2556"/>
                </a:lnTo>
                <a:lnTo>
                  <a:pt x="190" y="2466"/>
                </a:lnTo>
                <a:lnTo>
                  <a:pt x="253" y="2381"/>
                </a:lnTo>
                <a:lnTo>
                  <a:pt x="325" y="2303"/>
                </a:lnTo>
                <a:lnTo>
                  <a:pt x="403" y="2231"/>
                </a:lnTo>
                <a:lnTo>
                  <a:pt x="488" y="2167"/>
                </a:lnTo>
                <a:lnTo>
                  <a:pt x="578" y="2113"/>
                </a:lnTo>
                <a:lnTo>
                  <a:pt x="675" y="2066"/>
                </a:lnTo>
                <a:lnTo>
                  <a:pt x="775" y="2029"/>
                </a:lnTo>
                <a:lnTo>
                  <a:pt x="882" y="2002"/>
                </a:lnTo>
                <a:lnTo>
                  <a:pt x="990" y="1985"/>
                </a:lnTo>
                <a:lnTo>
                  <a:pt x="1103" y="1980"/>
                </a:lnTo>
                <a:lnTo>
                  <a:pt x="1208" y="1984"/>
                </a:lnTo>
                <a:lnTo>
                  <a:pt x="1311" y="1999"/>
                </a:lnTo>
                <a:lnTo>
                  <a:pt x="1411" y="2023"/>
                </a:lnTo>
                <a:lnTo>
                  <a:pt x="1506" y="2055"/>
                </a:lnTo>
                <a:lnTo>
                  <a:pt x="1598" y="2096"/>
                </a:lnTo>
                <a:lnTo>
                  <a:pt x="1684" y="2145"/>
                </a:lnTo>
                <a:lnTo>
                  <a:pt x="1767" y="2203"/>
                </a:lnTo>
                <a:lnTo>
                  <a:pt x="1842" y="2265"/>
                </a:lnTo>
                <a:lnTo>
                  <a:pt x="1913" y="2336"/>
                </a:lnTo>
                <a:lnTo>
                  <a:pt x="1977" y="2411"/>
                </a:lnTo>
                <a:lnTo>
                  <a:pt x="3667" y="1468"/>
                </a:lnTo>
                <a:lnTo>
                  <a:pt x="3639" y="1381"/>
                </a:lnTo>
                <a:lnTo>
                  <a:pt x="3620" y="1291"/>
                </a:lnTo>
                <a:lnTo>
                  <a:pt x="3609" y="1197"/>
                </a:lnTo>
                <a:lnTo>
                  <a:pt x="3603" y="1102"/>
                </a:lnTo>
                <a:lnTo>
                  <a:pt x="3609" y="989"/>
                </a:lnTo>
                <a:lnTo>
                  <a:pt x="3626" y="880"/>
                </a:lnTo>
                <a:lnTo>
                  <a:pt x="3654" y="775"/>
                </a:lnTo>
                <a:lnTo>
                  <a:pt x="3691" y="674"/>
                </a:lnTo>
                <a:lnTo>
                  <a:pt x="3736" y="578"/>
                </a:lnTo>
                <a:lnTo>
                  <a:pt x="3793" y="486"/>
                </a:lnTo>
                <a:lnTo>
                  <a:pt x="3856" y="402"/>
                </a:lnTo>
                <a:lnTo>
                  <a:pt x="3928" y="323"/>
                </a:lnTo>
                <a:lnTo>
                  <a:pt x="4005" y="252"/>
                </a:lnTo>
                <a:lnTo>
                  <a:pt x="4091" y="190"/>
                </a:lnTo>
                <a:lnTo>
                  <a:pt x="4181" y="133"/>
                </a:lnTo>
                <a:lnTo>
                  <a:pt x="4277" y="87"/>
                </a:lnTo>
                <a:lnTo>
                  <a:pt x="4378" y="51"/>
                </a:lnTo>
                <a:lnTo>
                  <a:pt x="4483" y="23"/>
                </a:lnTo>
                <a:lnTo>
                  <a:pt x="4593" y="6"/>
                </a:lnTo>
                <a:lnTo>
                  <a:pt x="470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1"/>
              </a:solidFill>
            </a:endParaRPr>
          </a:p>
        </p:txBody>
      </p:sp>
      <p:sp>
        <p:nvSpPr>
          <p:cNvPr id="53" name="Freeform 53">
            <a:extLst>
              <a:ext uri="{FF2B5EF4-FFF2-40B4-BE49-F238E27FC236}">
                <a16:creationId xmlns:a16="http://schemas.microsoft.com/office/drawing/2014/main" id="{38DF3161-F1C2-47AA-88E2-94C17BC9B051}"/>
              </a:ext>
            </a:extLst>
          </p:cNvPr>
          <p:cNvSpPr>
            <a:spLocks noEditPoints="1"/>
          </p:cNvSpPr>
          <p:nvPr/>
        </p:nvSpPr>
        <p:spPr bwMode="auto">
          <a:xfrm>
            <a:off x="6450378" y="4035472"/>
            <a:ext cx="308966" cy="271508"/>
          </a:xfrm>
          <a:custGeom>
            <a:avLst/>
            <a:gdLst>
              <a:gd name="T0" fmla="*/ 1437 w 6037"/>
              <a:gd name="T1" fmla="*/ 366 h 5305"/>
              <a:gd name="T2" fmla="*/ 1111 w 6037"/>
              <a:gd name="T3" fmla="*/ 469 h 5305"/>
              <a:gd name="T4" fmla="*/ 819 w 6037"/>
              <a:gd name="T5" fmla="*/ 654 h 5305"/>
              <a:gd name="T6" fmla="*/ 583 w 6037"/>
              <a:gd name="T7" fmla="*/ 912 h 5305"/>
              <a:gd name="T8" fmla="*/ 425 w 6037"/>
              <a:gd name="T9" fmla="*/ 1216 h 5305"/>
              <a:gd name="T10" fmla="*/ 350 w 6037"/>
              <a:gd name="T11" fmla="*/ 1553 h 5305"/>
              <a:gd name="T12" fmla="*/ 367 w 6037"/>
              <a:gd name="T13" fmla="*/ 1903 h 5305"/>
              <a:gd name="T14" fmla="*/ 469 w 6037"/>
              <a:gd name="T15" fmla="*/ 2231 h 5305"/>
              <a:gd name="T16" fmla="*/ 656 w 6037"/>
              <a:gd name="T17" fmla="*/ 2521 h 5305"/>
              <a:gd name="T18" fmla="*/ 5304 w 6037"/>
              <a:gd name="T19" fmla="*/ 2612 h 5305"/>
              <a:gd name="T20" fmla="*/ 5517 w 6037"/>
              <a:gd name="T21" fmla="*/ 2336 h 5305"/>
              <a:gd name="T22" fmla="*/ 5648 w 6037"/>
              <a:gd name="T23" fmla="*/ 2019 h 5305"/>
              <a:gd name="T24" fmla="*/ 5692 w 6037"/>
              <a:gd name="T25" fmla="*/ 1674 h 5305"/>
              <a:gd name="T26" fmla="*/ 5647 w 6037"/>
              <a:gd name="T27" fmla="*/ 1330 h 5305"/>
              <a:gd name="T28" fmla="*/ 5517 w 6037"/>
              <a:gd name="T29" fmla="*/ 1011 h 5305"/>
              <a:gd name="T30" fmla="*/ 5304 w 6037"/>
              <a:gd name="T31" fmla="*/ 736 h 5305"/>
              <a:gd name="T32" fmla="*/ 5029 w 6037"/>
              <a:gd name="T33" fmla="*/ 526 h 5305"/>
              <a:gd name="T34" fmla="*/ 4712 w 6037"/>
              <a:gd name="T35" fmla="*/ 394 h 5305"/>
              <a:gd name="T36" fmla="*/ 4367 w 6037"/>
              <a:gd name="T37" fmla="*/ 348 h 5305"/>
              <a:gd name="T38" fmla="*/ 4023 w 6037"/>
              <a:gd name="T39" fmla="*/ 394 h 5305"/>
              <a:gd name="T40" fmla="*/ 3706 w 6037"/>
              <a:gd name="T41" fmla="*/ 526 h 5305"/>
              <a:gd name="T42" fmla="*/ 3429 w 6037"/>
              <a:gd name="T43" fmla="*/ 738 h 5305"/>
              <a:gd name="T44" fmla="*/ 3075 w 6037"/>
              <a:gd name="T45" fmla="*/ 1066 h 5305"/>
              <a:gd name="T46" fmla="*/ 2964 w 6037"/>
              <a:gd name="T47" fmla="*/ 1066 h 5305"/>
              <a:gd name="T48" fmla="*/ 2608 w 6037"/>
              <a:gd name="T49" fmla="*/ 735 h 5305"/>
              <a:gd name="T50" fmla="*/ 2333 w 6037"/>
              <a:gd name="T51" fmla="*/ 522 h 5305"/>
              <a:gd name="T52" fmla="*/ 2014 w 6037"/>
              <a:gd name="T53" fmla="*/ 392 h 5305"/>
              <a:gd name="T54" fmla="*/ 1670 w 6037"/>
              <a:gd name="T55" fmla="*/ 346 h 5305"/>
              <a:gd name="T56" fmla="*/ 1910 w 6037"/>
              <a:gd name="T57" fmla="*/ 16 h 5305"/>
              <a:gd name="T58" fmla="*/ 2254 w 6037"/>
              <a:gd name="T59" fmla="*/ 104 h 5305"/>
              <a:gd name="T60" fmla="*/ 2573 w 6037"/>
              <a:gd name="T61" fmla="*/ 264 h 5305"/>
              <a:gd name="T62" fmla="*/ 2854 w 6037"/>
              <a:gd name="T63" fmla="*/ 491 h 5305"/>
              <a:gd name="T64" fmla="*/ 3275 w 6037"/>
              <a:gd name="T65" fmla="*/ 410 h 5305"/>
              <a:gd name="T66" fmla="*/ 3568 w 6037"/>
              <a:gd name="T67" fmla="*/ 207 h 5305"/>
              <a:gd name="T68" fmla="*/ 3896 w 6037"/>
              <a:gd name="T69" fmla="*/ 71 h 5305"/>
              <a:gd name="T70" fmla="*/ 4248 w 6037"/>
              <a:gd name="T71" fmla="*/ 7 h 5305"/>
              <a:gd name="T72" fmla="*/ 4609 w 6037"/>
              <a:gd name="T73" fmla="*/ 20 h 5305"/>
              <a:gd name="T74" fmla="*/ 4954 w 6037"/>
              <a:gd name="T75" fmla="*/ 108 h 5305"/>
              <a:gd name="T76" fmla="*/ 5271 w 6037"/>
              <a:gd name="T77" fmla="*/ 266 h 5305"/>
              <a:gd name="T78" fmla="*/ 5549 w 6037"/>
              <a:gd name="T79" fmla="*/ 493 h 5305"/>
              <a:gd name="T80" fmla="*/ 5777 w 6037"/>
              <a:gd name="T81" fmla="*/ 771 h 5305"/>
              <a:gd name="T82" fmla="*/ 5934 w 6037"/>
              <a:gd name="T83" fmla="*/ 1090 h 5305"/>
              <a:gd name="T84" fmla="*/ 6021 w 6037"/>
              <a:gd name="T85" fmla="*/ 1434 h 5305"/>
              <a:gd name="T86" fmla="*/ 6033 w 6037"/>
              <a:gd name="T87" fmla="*/ 1795 h 5305"/>
              <a:gd name="T88" fmla="*/ 5971 w 6037"/>
              <a:gd name="T89" fmla="*/ 2147 h 5305"/>
              <a:gd name="T90" fmla="*/ 5835 w 6037"/>
              <a:gd name="T91" fmla="*/ 2475 h 5305"/>
              <a:gd name="T92" fmla="*/ 5630 w 6037"/>
              <a:gd name="T93" fmla="*/ 2768 h 5305"/>
              <a:gd name="T94" fmla="*/ 3112 w 6037"/>
              <a:gd name="T95" fmla="*/ 5278 h 5305"/>
              <a:gd name="T96" fmla="*/ 3017 w 6037"/>
              <a:gd name="T97" fmla="*/ 5305 h 5305"/>
              <a:gd name="T98" fmla="*/ 2921 w 6037"/>
              <a:gd name="T99" fmla="*/ 5276 h 5305"/>
              <a:gd name="T100" fmla="*/ 401 w 6037"/>
              <a:gd name="T101" fmla="*/ 2753 h 5305"/>
              <a:gd name="T102" fmla="*/ 181 w 6037"/>
              <a:gd name="T103" fmla="*/ 2427 h 5305"/>
              <a:gd name="T104" fmla="*/ 46 w 6037"/>
              <a:gd name="T105" fmla="*/ 2063 h 5305"/>
              <a:gd name="T106" fmla="*/ 0 w 6037"/>
              <a:gd name="T107" fmla="*/ 1671 h 5305"/>
              <a:gd name="T108" fmla="*/ 37 w 6037"/>
              <a:gd name="T109" fmla="*/ 1312 h 5305"/>
              <a:gd name="T110" fmla="*/ 148 w 6037"/>
              <a:gd name="T111" fmla="*/ 976 h 5305"/>
              <a:gd name="T112" fmla="*/ 332 w 6037"/>
              <a:gd name="T113" fmla="*/ 670 h 5305"/>
              <a:gd name="T114" fmla="*/ 577 w 6037"/>
              <a:gd name="T115" fmla="*/ 405 h 5305"/>
              <a:gd name="T116" fmla="*/ 871 w 6037"/>
              <a:gd name="T117" fmla="*/ 201 h 5305"/>
              <a:gd name="T118" fmla="*/ 1197 w 6037"/>
              <a:gd name="T119" fmla="*/ 66 h 5305"/>
              <a:gd name="T120" fmla="*/ 1549 w 6037"/>
              <a:gd name="T121" fmla="*/ 4 h 5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037" h="5305">
                <a:moveTo>
                  <a:pt x="1670" y="346"/>
                </a:moveTo>
                <a:lnTo>
                  <a:pt x="1552" y="352"/>
                </a:lnTo>
                <a:lnTo>
                  <a:pt x="1437" y="366"/>
                </a:lnTo>
                <a:lnTo>
                  <a:pt x="1325" y="392"/>
                </a:lnTo>
                <a:lnTo>
                  <a:pt x="1215" y="425"/>
                </a:lnTo>
                <a:lnTo>
                  <a:pt x="1111" y="469"/>
                </a:lnTo>
                <a:lnTo>
                  <a:pt x="1008" y="522"/>
                </a:lnTo>
                <a:lnTo>
                  <a:pt x="911" y="584"/>
                </a:lnTo>
                <a:lnTo>
                  <a:pt x="819" y="654"/>
                </a:lnTo>
                <a:lnTo>
                  <a:pt x="733" y="735"/>
                </a:lnTo>
                <a:lnTo>
                  <a:pt x="654" y="821"/>
                </a:lnTo>
                <a:lnTo>
                  <a:pt x="583" y="912"/>
                </a:lnTo>
                <a:lnTo>
                  <a:pt x="520" y="1009"/>
                </a:lnTo>
                <a:lnTo>
                  <a:pt x="469" y="1110"/>
                </a:lnTo>
                <a:lnTo>
                  <a:pt x="425" y="1216"/>
                </a:lnTo>
                <a:lnTo>
                  <a:pt x="390" y="1326"/>
                </a:lnTo>
                <a:lnTo>
                  <a:pt x="367" y="1438"/>
                </a:lnTo>
                <a:lnTo>
                  <a:pt x="350" y="1553"/>
                </a:lnTo>
                <a:lnTo>
                  <a:pt x="346" y="1671"/>
                </a:lnTo>
                <a:lnTo>
                  <a:pt x="350" y="1788"/>
                </a:lnTo>
                <a:lnTo>
                  <a:pt x="367" y="1903"/>
                </a:lnTo>
                <a:lnTo>
                  <a:pt x="390" y="2015"/>
                </a:lnTo>
                <a:lnTo>
                  <a:pt x="425" y="2125"/>
                </a:lnTo>
                <a:lnTo>
                  <a:pt x="469" y="2231"/>
                </a:lnTo>
                <a:lnTo>
                  <a:pt x="522" y="2332"/>
                </a:lnTo>
                <a:lnTo>
                  <a:pt x="585" y="2429"/>
                </a:lnTo>
                <a:lnTo>
                  <a:pt x="656" y="2521"/>
                </a:lnTo>
                <a:lnTo>
                  <a:pt x="735" y="2609"/>
                </a:lnTo>
                <a:lnTo>
                  <a:pt x="3017" y="4889"/>
                </a:lnTo>
                <a:lnTo>
                  <a:pt x="5304" y="2612"/>
                </a:lnTo>
                <a:lnTo>
                  <a:pt x="5385" y="2526"/>
                </a:lnTo>
                <a:lnTo>
                  <a:pt x="5454" y="2433"/>
                </a:lnTo>
                <a:lnTo>
                  <a:pt x="5517" y="2336"/>
                </a:lnTo>
                <a:lnTo>
                  <a:pt x="5570" y="2235"/>
                </a:lnTo>
                <a:lnTo>
                  <a:pt x="5614" y="2129"/>
                </a:lnTo>
                <a:lnTo>
                  <a:pt x="5648" y="2019"/>
                </a:lnTo>
                <a:lnTo>
                  <a:pt x="5672" y="1907"/>
                </a:lnTo>
                <a:lnTo>
                  <a:pt x="5687" y="1792"/>
                </a:lnTo>
                <a:lnTo>
                  <a:pt x="5692" y="1674"/>
                </a:lnTo>
                <a:lnTo>
                  <a:pt x="5687" y="1557"/>
                </a:lnTo>
                <a:lnTo>
                  <a:pt x="5672" y="1442"/>
                </a:lnTo>
                <a:lnTo>
                  <a:pt x="5647" y="1330"/>
                </a:lnTo>
                <a:lnTo>
                  <a:pt x="5614" y="1220"/>
                </a:lnTo>
                <a:lnTo>
                  <a:pt x="5570" y="1114"/>
                </a:lnTo>
                <a:lnTo>
                  <a:pt x="5517" y="1011"/>
                </a:lnTo>
                <a:lnTo>
                  <a:pt x="5454" y="914"/>
                </a:lnTo>
                <a:lnTo>
                  <a:pt x="5385" y="823"/>
                </a:lnTo>
                <a:lnTo>
                  <a:pt x="5304" y="736"/>
                </a:lnTo>
                <a:lnTo>
                  <a:pt x="5218" y="658"/>
                </a:lnTo>
                <a:lnTo>
                  <a:pt x="5126" y="586"/>
                </a:lnTo>
                <a:lnTo>
                  <a:pt x="5029" y="526"/>
                </a:lnTo>
                <a:lnTo>
                  <a:pt x="4926" y="473"/>
                </a:lnTo>
                <a:lnTo>
                  <a:pt x="4820" y="429"/>
                </a:lnTo>
                <a:lnTo>
                  <a:pt x="4712" y="394"/>
                </a:lnTo>
                <a:lnTo>
                  <a:pt x="4598" y="368"/>
                </a:lnTo>
                <a:lnTo>
                  <a:pt x="4485" y="354"/>
                </a:lnTo>
                <a:lnTo>
                  <a:pt x="4367" y="348"/>
                </a:lnTo>
                <a:lnTo>
                  <a:pt x="4250" y="354"/>
                </a:lnTo>
                <a:lnTo>
                  <a:pt x="4135" y="368"/>
                </a:lnTo>
                <a:lnTo>
                  <a:pt x="4023" y="394"/>
                </a:lnTo>
                <a:lnTo>
                  <a:pt x="3913" y="429"/>
                </a:lnTo>
                <a:lnTo>
                  <a:pt x="3807" y="473"/>
                </a:lnTo>
                <a:lnTo>
                  <a:pt x="3706" y="526"/>
                </a:lnTo>
                <a:lnTo>
                  <a:pt x="3609" y="588"/>
                </a:lnTo>
                <a:lnTo>
                  <a:pt x="3515" y="658"/>
                </a:lnTo>
                <a:lnTo>
                  <a:pt x="3429" y="738"/>
                </a:lnTo>
                <a:lnTo>
                  <a:pt x="3143" y="1024"/>
                </a:lnTo>
                <a:lnTo>
                  <a:pt x="3112" y="1050"/>
                </a:lnTo>
                <a:lnTo>
                  <a:pt x="3075" y="1066"/>
                </a:lnTo>
                <a:lnTo>
                  <a:pt x="3039" y="1073"/>
                </a:lnTo>
                <a:lnTo>
                  <a:pt x="3002" y="1073"/>
                </a:lnTo>
                <a:lnTo>
                  <a:pt x="2964" y="1066"/>
                </a:lnTo>
                <a:lnTo>
                  <a:pt x="2929" y="1050"/>
                </a:lnTo>
                <a:lnTo>
                  <a:pt x="2898" y="1024"/>
                </a:lnTo>
                <a:lnTo>
                  <a:pt x="2608" y="735"/>
                </a:lnTo>
                <a:lnTo>
                  <a:pt x="2522" y="656"/>
                </a:lnTo>
                <a:lnTo>
                  <a:pt x="2430" y="584"/>
                </a:lnTo>
                <a:lnTo>
                  <a:pt x="2333" y="522"/>
                </a:lnTo>
                <a:lnTo>
                  <a:pt x="2230" y="469"/>
                </a:lnTo>
                <a:lnTo>
                  <a:pt x="2124" y="425"/>
                </a:lnTo>
                <a:lnTo>
                  <a:pt x="2014" y="392"/>
                </a:lnTo>
                <a:lnTo>
                  <a:pt x="1902" y="366"/>
                </a:lnTo>
                <a:lnTo>
                  <a:pt x="1787" y="352"/>
                </a:lnTo>
                <a:lnTo>
                  <a:pt x="1670" y="346"/>
                </a:lnTo>
                <a:close/>
                <a:moveTo>
                  <a:pt x="1670" y="0"/>
                </a:moveTo>
                <a:lnTo>
                  <a:pt x="1791" y="4"/>
                </a:lnTo>
                <a:lnTo>
                  <a:pt x="1910" y="16"/>
                </a:lnTo>
                <a:lnTo>
                  <a:pt x="2027" y="38"/>
                </a:lnTo>
                <a:lnTo>
                  <a:pt x="2142" y="68"/>
                </a:lnTo>
                <a:lnTo>
                  <a:pt x="2254" y="104"/>
                </a:lnTo>
                <a:lnTo>
                  <a:pt x="2364" y="150"/>
                </a:lnTo>
                <a:lnTo>
                  <a:pt x="2471" y="203"/>
                </a:lnTo>
                <a:lnTo>
                  <a:pt x="2573" y="264"/>
                </a:lnTo>
                <a:lnTo>
                  <a:pt x="2670" y="332"/>
                </a:lnTo>
                <a:lnTo>
                  <a:pt x="2764" y="408"/>
                </a:lnTo>
                <a:lnTo>
                  <a:pt x="2854" y="491"/>
                </a:lnTo>
                <a:lnTo>
                  <a:pt x="3020" y="658"/>
                </a:lnTo>
                <a:lnTo>
                  <a:pt x="3185" y="493"/>
                </a:lnTo>
                <a:lnTo>
                  <a:pt x="3275" y="410"/>
                </a:lnTo>
                <a:lnTo>
                  <a:pt x="3369" y="335"/>
                </a:lnTo>
                <a:lnTo>
                  <a:pt x="3466" y="267"/>
                </a:lnTo>
                <a:lnTo>
                  <a:pt x="3568" y="207"/>
                </a:lnTo>
                <a:lnTo>
                  <a:pt x="3675" y="154"/>
                </a:lnTo>
                <a:lnTo>
                  <a:pt x="3783" y="108"/>
                </a:lnTo>
                <a:lnTo>
                  <a:pt x="3896" y="71"/>
                </a:lnTo>
                <a:lnTo>
                  <a:pt x="4010" y="42"/>
                </a:lnTo>
                <a:lnTo>
                  <a:pt x="4127" y="20"/>
                </a:lnTo>
                <a:lnTo>
                  <a:pt x="4248" y="7"/>
                </a:lnTo>
                <a:lnTo>
                  <a:pt x="4369" y="4"/>
                </a:lnTo>
                <a:lnTo>
                  <a:pt x="4490" y="7"/>
                </a:lnTo>
                <a:lnTo>
                  <a:pt x="4609" y="20"/>
                </a:lnTo>
                <a:lnTo>
                  <a:pt x="4727" y="40"/>
                </a:lnTo>
                <a:lnTo>
                  <a:pt x="4842" y="70"/>
                </a:lnTo>
                <a:lnTo>
                  <a:pt x="4954" y="108"/>
                </a:lnTo>
                <a:lnTo>
                  <a:pt x="5062" y="152"/>
                </a:lnTo>
                <a:lnTo>
                  <a:pt x="5168" y="205"/>
                </a:lnTo>
                <a:lnTo>
                  <a:pt x="5271" y="266"/>
                </a:lnTo>
                <a:lnTo>
                  <a:pt x="5368" y="333"/>
                </a:lnTo>
                <a:lnTo>
                  <a:pt x="5462" y="408"/>
                </a:lnTo>
                <a:lnTo>
                  <a:pt x="5549" y="493"/>
                </a:lnTo>
                <a:lnTo>
                  <a:pt x="5632" y="581"/>
                </a:lnTo>
                <a:lnTo>
                  <a:pt x="5709" y="674"/>
                </a:lnTo>
                <a:lnTo>
                  <a:pt x="5777" y="771"/>
                </a:lnTo>
                <a:lnTo>
                  <a:pt x="5837" y="874"/>
                </a:lnTo>
                <a:lnTo>
                  <a:pt x="5890" y="980"/>
                </a:lnTo>
                <a:lnTo>
                  <a:pt x="5934" y="1090"/>
                </a:lnTo>
                <a:lnTo>
                  <a:pt x="5971" y="1202"/>
                </a:lnTo>
                <a:lnTo>
                  <a:pt x="6000" y="1317"/>
                </a:lnTo>
                <a:lnTo>
                  <a:pt x="6021" y="1434"/>
                </a:lnTo>
                <a:lnTo>
                  <a:pt x="6033" y="1553"/>
                </a:lnTo>
                <a:lnTo>
                  <a:pt x="6037" y="1674"/>
                </a:lnTo>
                <a:lnTo>
                  <a:pt x="6033" y="1795"/>
                </a:lnTo>
                <a:lnTo>
                  <a:pt x="6021" y="1914"/>
                </a:lnTo>
                <a:lnTo>
                  <a:pt x="6000" y="2032"/>
                </a:lnTo>
                <a:lnTo>
                  <a:pt x="5971" y="2147"/>
                </a:lnTo>
                <a:lnTo>
                  <a:pt x="5933" y="2259"/>
                </a:lnTo>
                <a:lnTo>
                  <a:pt x="5887" y="2369"/>
                </a:lnTo>
                <a:lnTo>
                  <a:pt x="5835" y="2475"/>
                </a:lnTo>
                <a:lnTo>
                  <a:pt x="5773" y="2576"/>
                </a:lnTo>
                <a:lnTo>
                  <a:pt x="5705" y="2675"/>
                </a:lnTo>
                <a:lnTo>
                  <a:pt x="5630" y="2768"/>
                </a:lnTo>
                <a:lnTo>
                  <a:pt x="5548" y="2856"/>
                </a:lnTo>
                <a:lnTo>
                  <a:pt x="3139" y="5256"/>
                </a:lnTo>
                <a:lnTo>
                  <a:pt x="3112" y="5278"/>
                </a:lnTo>
                <a:lnTo>
                  <a:pt x="3081" y="5292"/>
                </a:lnTo>
                <a:lnTo>
                  <a:pt x="3050" y="5302"/>
                </a:lnTo>
                <a:lnTo>
                  <a:pt x="3017" y="5305"/>
                </a:lnTo>
                <a:lnTo>
                  <a:pt x="2984" y="5302"/>
                </a:lnTo>
                <a:lnTo>
                  <a:pt x="2953" y="5292"/>
                </a:lnTo>
                <a:lnTo>
                  <a:pt x="2921" y="5276"/>
                </a:lnTo>
                <a:lnTo>
                  <a:pt x="2896" y="5254"/>
                </a:lnTo>
                <a:lnTo>
                  <a:pt x="491" y="2850"/>
                </a:lnTo>
                <a:lnTo>
                  <a:pt x="401" y="2753"/>
                </a:lnTo>
                <a:lnTo>
                  <a:pt x="319" y="2651"/>
                </a:lnTo>
                <a:lnTo>
                  <a:pt x="246" y="2541"/>
                </a:lnTo>
                <a:lnTo>
                  <a:pt x="181" y="2427"/>
                </a:lnTo>
                <a:lnTo>
                  <a:pt x="126" y="2310"/>
                </a:lnTo>
                <a:lnTo>
                  <a:pt x="82" y="2187"/>
                </a:lnTo>
                <a:lnTo>
                  <a:pt x="46" y="2063"/>
                </a:lnTo>
                <a:lnTo>
                  <a:pt x="20" y="1934"/>
                </a:lnTo>
                <a:lnTo>
                  <a:pt x="5" y="1803"/>
                </a:lnTo>
                <a:lnTo>
                  <a:pt x="0" y="1671"/>
                </a:lnTo>
                <a:lnTo>
                  <a:pt x="4" y="1550"/>
                </a:lnTo>
                <a:lnTo>
                  <a:pt x="16" y="1431"/>
                </a:lnTo>
                <a:lnTo>
                  <a:pt x="37" y="1312"/>
                </a:lnTo>
                <a:lnTo>
                  <a:pt x="66" y="1198"/>
                </a:lnTo>
                <a:lnTo>
                  <a:pt x="104" y="1084"/>
                </a:lnTo>
                <a:lnTo>
                  <a:pt x="148" y="976"/>
                </a:lnTo>
                <a:lnTo>
                  <a:pt x="202" y="870"/>
                </a:lnTo>
                <a:lnTo>
                  <a:pt x="262" y="768"/>
                </a:lnTo>
                <a:lnTo>
                  <a:pt x="332" y="670"/>
                </a:lnTo>
                <a:lnTo>
                  <a:pt x="407" y="577"/>
                </a:lnTo>
                <a:lnTo>
                  <a:pt x="489" y="487"/>
                </a:lnTo>
                <a:lnTo>
                  <a:pt x="577" y="405"/>
                </a:lnTo>
                <a:lnTo>
                  <a:pt x="671" y="330"/>
                </a:lnTo>
                <a:lnTo>
                  <a:pt x="768" y="262"/>
                </a:lnTo>
                <a:lnTo>
                  <a:pt x="871" y="201"/>
                </a:lnTo>
                <a:lnTo>
                  <a:pt x="977" y="148"/>
                </a:lnTo>
                <a:lnTo>
                  <a:pt x="1085" y="104"/>
                </a:lnTo>
                <a:lnTo>
                  <a:pt x="1197" y="66"/>
                </a:lnTo>
                <a:lnTo>
                  <a:pt x="1312" y="37"/>
                </a:lnTo>
                <a:lnTo>
                  <a:pt x="1430" y="16"/>
                </a:lnTo>
                <a:lnTo>
                  <a:pt x="1549" y="4"/>
                </a:lnTo>
                <a:lnTo>
                  <a:pt x="167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1"/>
              </a:solidFill>
            </a:endParaRPr>
          </a:p>
        </p:txBody>
      </p:sp>
      <p:sp>
        <p:nvSpPr>
          <p:cNvPr id="54" name="Freeform 36">
            <a:extLst>
              <a:ext uri="{FF2B5EF4-FFF2-40B4-BE49-F238E27FC236}">
                <a16:creationId xmlns:a16="http://schemas.microsoft.com/office/drawing/2014/main" id="{94A9D0AE-220B-41CC-A7C4-4974458A5178}"/>
              </a:ext>
            </a:extLst>
          </p:cNvPr>
          <p:cNvSpPr>
            <a:spLocks noEditPoints="1"/>
          </p:cNvSpPr>
          <p:nvPr/>
        </p:nvSpPr>
        <p:spPr bwMode="auto">
          <a:xfrm>
            <a:off x="6455086" y="2991463"/>
            <a:ext cx="304258" cy="313160"/>
          </a:xfrm>
          <a:custGeom>
            <a:avLst/>
            <a:gdLst>
              <a:gd name="T0" fmla="*/ 346 w 5947"/>
              <a:gd name="T1" fmla="*/ 3458 h 6120"/>
              <a:gd name="T2" fmla="*/ 532 w 5947"/>
              <a:gd name="T3" fmla="*/ 5726 h 6120"/>
              <a:gd name="T4" fmla="*/ 1494 w 5947"/>
              <a:gd name="T5" fmla="*/ 5580 h 6120"/>
              <a:gd name="T6" fmla="*/ 1356 w 5947"/>
              <a:gd name="T7" fmla="*/ 3275 h 6120"/>
              <a:gd name="T8" fmla="*/ 3213 w 5947"/>
              <a:gd name="T9" fmla="*/ 548 h 6120"/>
              <a:gd name="T10" fmla="*/ 3206 w 5947"/>
              <a:gd name="T11" fmla="*/ 835 h 6120"/>
              <a:gd name="T12" fmla="*/ 3024 w 5947"/>
              <a:gd name="T13" fmla="*/ 1289 h 6120"/>
              <a:gd name="T14" fmla="*/ 2677 w 5947"/>
              <a:gd name="T15" fmla="*/ 2013 h 6120"/>
              <a:gd name="T16" fmla="*/ 2236 w 5947"/>
              <a:gd name="T17" fmla="*/ 2687 h 6120"/>
              <a:gd name="T18" fmla="*/ 1866 w 5947"/>
              <a:gd name="T19" fmla="*/ 3166 h 6120"/>
              <a:gd name="T20" fmla="*/ 1842 w 5947"/>
              <a:gd name="T21" fmla="*/ 5595 h 6120"/>
              <a:gd name="T22" fmla="*/ 2112 w 5947"/>
              <a:gd name="T23" fmla="*/ 5685 h 6120"/>
              <a:gd name="T24" fmla="*/ 2795 w 5947"/>
              <a:gd name="T25" fmla="*/ 5740 h 6120"/>
              <a:gd name="T26" fmla="*/ 3645 w 5947"/>
              <a:gd name="T27" fmla="*/ 5757 h 6120"/>
              <a:gd name="T28" fmla="*/ 4577 w 5947"/>
              <a:gd name="T29" fmla="*/ 5729 h 6120"/>
              <a:gd name="T30" fmla="*/ 5143 w 5947"/>
              <a:gd name="T31" fmla="*/ 5403 h 6120"/>
              <a:gd name="T32" fmla="*/ 5182 w 5947"/>
              <a:gd name="T33" fmla="*/ 5093 h 6120"/>
              <a:gd name="T34" fmla="*/ 5236 w 5947"/>
              <a:gd name="T35" fmla="*/ 4877 h 6120"/>
              <a:gd name="T36" fmla="*/ 5472 w 5947"/>
              <a:gd name="T37" fmla="*/ 4389 h 6120"/>
              <a:gd name="T38" fmla="*/ 5402 w 5947"/>
              <a:gd name="T39" fmla="*/ 4186 h 6120"/>
              <a:gd name="T40" fmla="*/ 5579 w 5947"/>
              <a:gd name="T41" fmla="*/ 3804 h 6120"/>
              <a:gd name="T42" fmla="*/ 5519 w 5947"/>
              <a:gd name="T43" fmla="*/ 3439 h 6120"/>
              <a:gd name="T44" fmla="*/ 5402 w 5947"/>
              <a:gd name="T45" fmla="*/ 3262 h 6120"/>
              <a:gd name="T46" fmla="*/ 5478 w 5947"/>
              <a:gd name="T47" fmla="*/ 3031 h 6120"/>
              <a:gd name="T48" fmla="*/ 5385 w 5947"/>
              <a:gd name="T49" fmla="*/ 2678 h 6120"/>
              <a:gd name="T50" fmla="*/ 4855 w 5947"/>
              <a:gd name="T51" fmla="*/ 2523 h 6120"/>
              <a:gd name="T52" fmla="*/ 4185 w 5947"/>
              <a:gd name="T53" fmla="*/ 2566 h 6120"/>
              <a:gd name="T54" fmla="*/ 3729 w 5947"/>
              <a:gd name="T55" fmla="*/ 2657 h 6120"/>
              <a:gd name="T56" fmla="*/ 3446 w 5947"/>
              <a:gd name="T57" fmla="*/ 2477 h 6120"/>
              <a:gd name="T58" fmla="*/ 3459 w 5947"/>
              <a:gd name="T59" fmla="*/ 1903 h 6120"/>
              <a:gd name="T60" fmla="*/ 3688 w 5947"/>
              <a:gd name="T61" fmla="*/ 1023 h 6120"/>
              <a:gd name="T62" fmla="*/ 3569 w 5947"/>
              <a:gd name="T63" fmla="*/ 473 h 6120"/>
              <a:gd name="T64" fmla="*/ 3267 w 5947"/>
              <a:gd name="T65" fmla="*/ 345 h 6120"/>
              <a:gd name="T66" fmla="*/ 3489 w 5947"/>
              <a:gd name="T67" fmla="*/ 40 h 6120"/>
              <a:gd name="T68" fmla="*/ 3932 w 5947"/>
              <a:gd name="T69" fmla="*/ 390 h 6120"/>
              <a:gd name="T70" fmla="*/ 4017 w 5947"/>
              <a:gd name="T71" fmla="*/ 1173 h 6120"/>
              <a:gd name="T72" fmla="*/ 3798 w 5947"/>
              <a:gd name="T73" fmla="*/ 1981 h 6120"/>
              <a:gd name="T74" fmla="*/ 3759 w 5947"/>
              <a:gd name="T75" fmla="*/ 2302 h 6120"/>
              <a:gd name="T76" fmla="*/ 4101 w 5947"/>
              <a:gd name="T77" fmla="*/ 2235 h 6120"/>
              <a:gd name="T78" fmla="*/ 4730 w 5947"/>
              <a:gd name="T79" fmla="*/ 2177 h 6120"/>
              <a:gd name="T80" fmla="*/ 5552 w 5947"/>
              <a:gd name="T81" fmla="*/ 2372 h 6120"/>
              <a:gd name="T82" fmla="*/ 5837 w 5947"/>
              <a:gd name="T83" fmla="*/ 2868 h 6120"/>
              <a:gd name="T84" fmla="*/ 5843 w 5947"/>
              <a:gd name="T85" fmla="*/ 3307 h 6120"/>
              <a:gd name="T86" fmla="*/ 5908 w 5947"/>
              <a:gd name="T87" fmla="*/ 3914 h 6120"/>
              <a:gd name="T88" fmla="*/ 5822 w 5947"/>
              <a:gd name="T89" fmla="*/ 4474 h 6120"/>
              <a:gd name="T90" fmla="*/ 5601 w 5947"/>
              <a:gd name="T91" fmla="*/ 5012 h 6120"/>
              <a:gd name="T92" fmla="*/ 5443 w 5947"/>
              <a:gd name="T93" fmla="*/ 5573 h 6120"/>
              <a:gd name="T94" fmla="*/ 4870 w 5947"/>
              <a:gd name="T95" fmla="*/ 6007 h 6120"/>
              <a:gd name="T96" fmla="*/ 3919 w 5947"/>
              <a:gd name="T97" fmla="*/ 6118 h 6120"/>
              <a:gd name="T98" fmla="*/ 2860 w 5947"/>
              <a:gd name="T99" fmla="*/ 6090 h 6120"/>
              <a:gd name="T100" fmla="*/ 2104 w 5947"/>
              <a:gd name="T101" fmla="*/ 6031 h 6120"/>
              <a:gd name="T102" fmla="*/ 1507 w 5947"/>
              <a:gd name="T103" fmla="*/ 6035 h 6120"/>
              <a:gd name="T104" fmla="*/ 243 w 5947"/>
              <a:gd name="T105" fmla="*/ 5986 h 6120"/>
              <a:gd name="T106" fmla="*/ 0 w 5947"/>
              <a:gd name="T107" fmla="*/ 3458 h 6120"/>
              <a:gd name="T108" fmla="*/ 309 w 5947"/>
              <a:gd name="T109" fmla="*/ 2976 h 6120"/>
              <a:gd name="T110" fmla="*/ 1567 w 5947"/>
              <a:gd name="T111" fmla="*/ 2991 h 6120"/>
              <a:gd name="T112" fmla="*/ 1836 w 5947"/>
              <a:gd name="T113" fmla="*/ 2596 h 6120"/>
              <a:gd name="T114" fmla="*/ 2328 w 5947"/>
              <a:gd name="T115" fmla="*/ 1933 h 6120"/>
              <a:gd name="T116" fmla="*/ 2744 w 5947"/>
              <a:gd name="T117" fmla="*/ 1062 h 6120"/>
              <a:gd name="T118" fmla="*/ 2869 w 5947"/>
              <a:gd name="T119" fmla="*/ 520 h 6120"/>
              <a:gd name="T120" fmla="*/ 3027 w 5947"/>
              <a:gd name="T121" fmla="*/ 73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947" h="6120">
                <a:moveTo>
                  <a:pt x="532" y="3270"/>
                </a:moveTo>
                <a:lnTo>
                  <a:pt x="489" y="3275"/>
                </a:lnTo>
                <a:lnTo>
                  <a:pt x="450" y="3288"/>
                </a:lnTo>
                <a:lnTo>
                  <a:pt x="417" y="3311"/>
                </a:lnTo>
                <a:lnTo>
                  <a:pt x="387" y="3341"/>
                </a:lnTo>
                <a:lnTo>
                  <a:pt x="364" y="3374"/>
                </a:lnTo>
                <a:lnTo>
                  <a:pt x="350" y="3415"/>
                </a:lnTo>
                <a:lnTo>
                  <a:pt x="346" y="3458"/>
                </a:lnTo>
                <a:lnTo>
                  <a:pt x="346" y="5539"/>
                </a:lnTo>
                <a:lnTo>
                  <a:pt x="350" y="5580"/>
                </a:lnTo>
                <a:lnTo>
                  <a:pt x="364" y="5621"/>
                </a:lnTo>
                <a:lnTo>
                  <a:pt x="387" y="5655"/>
                </a:lnTo>
                <a:lnTo>
                  <a:pt x="415" y="5685"/>
                </a:lnTo>
                <a:lnTo>
                  <a:pt x="450" y="5707"/>
                </a:lnTo>
                <a:lnTo>
                  <a:pt x="489" y="5720"/>
                </a:lnTo>
                <a:lnTo>
                  <a:pt x="532" y="5726"/>
                </a:lnTo>
                <a:lnTo>
                  <a:pt x="532" y="5724"/>
                </a:lnTo>
                <a:lnTo>
                  <a:pt x="1313" y="5724"/>
                </a:lnTo>
                <a:lnTo>
                  <a:pt x="1354" y="5720"/>
                </a:lnTo>
                <a:lnTo>
                  <a:pt x="1395" y="5705"/>
                </a:lnTo>
                <a:lnTo>
                  <a:pt x="1429" y="5683"/>
                </a:lnTo>
                <a:lnTo>
                  <a:pt x="1459" y="5655"/>
                </a:lnTo>
                <a:lnTo>
                  <a:pt x="1481" y="5619"/>
                </a:lnTo>
                <a:lnTo>
                  <a:pt x="1494" y="5580"/>
                </a:lnTo>
                <a:lnTo>
                  <a:pt x="1500" y="5537"/>
                </a:lnTo>
                <a:lnTo>
                  <a:pt x="1500" y="3458"/>
                </a:lnTo>
                <a:lnTo>
                  <a:pt x="1494" y="3415"/>
                </a:lnTo>
                <a:lnTo>
                  <a:pt x="1481" y="3376"/>
                </a:lnTo>
                <a:lnTo>
                  <a:pt x="1459" y="3341"/>
                </a:lnTo>
                <a:lnTo>
                  <a:pt x="1429" y="3313"/>
                </a:lnTo>
                <a:lnTo>
                  <a:pt x="1395" y="3290"/>
                </a:lnTo>
                <a:lnTo>
                  <a:pt x="1356" y="3275"/>
                </a:lnTo>
                <a:lnTo>
                  <a:pt x="1313" y="3270"/>
                </a:lnTo>
                <a:lnTo>
                  <a:pt x="532" y="3270"/>
                </a:lnTo>
                <a:close/>
                <a:moveTo>
                  <a:pt x="3243" y="343"/>
                </a:moveTo>
                <a:lnTo>
                  <a:pt x="3232" y="369"/>
                </a:lnTo>
                <a:lnTo>
                  <a:pt x="3225" y="403"/>
                </a:lnTo>
                <a:lnTo>
                  <a:pt x="3219" y="445"/>
                </a:lnTo>
                <a:lnTo>
                  <a:pt x="3215" y="494"/>
                </a:lnTo>
                <a:lnTo>
                  <a:pt x="3213" y="548"/>
                </a:lnTo>
                <a:lnTo>
                  <a:pt x="3215" y="604"/>
                </a:lnTo>
                <a:lnTo>
                  <a:pt x="3219" y="660"/>
                </a:lnTo>
                <a:lnTo>
                  <a:pt x="3226" y="714"/>
                </a:lnTo>
                <a:lnTo>
                  <a:pt x="3228" y="743"/>
                </a:lnTo>
                <a:lnTo>
                  <a:pt x="3226" y="773"/>
                </a:lnTo>
                <a:lnTo>
                  <a:pt x="3219" y="799"/>
                </a:lnTo>
                <a:lnTo>
                  <a:pt x="3215" y="812"/>
                </a:lnTo>
                <a:lnTo>
                  <a:pt x="3206" y="835"/>
                </a:lnTo>
                <a:lnTo>
                  <a:pt x="3195" y="864"/>
                </a:lnTo>
                <a:lnTo>
                  <a:pt x="3180" y="905"/>
                </a:lnTo>
                <a:lnTo>
                  <a:pt x="3161" y="952"/>
                </a:lnTo>
                <a:lnTo>
                  <a:pt x="3139" y="1008"/>
                </a:lnTo>
                <a:lnTo>
                  <a:pt x="3115" y="1069"/>
                </a:lnTo>
                <a:lnTo>
                  <a:pt x="3087" y="1138"/>
                </a:lnTo>
                <a:lnTo>
                  <a:pt x="3057" y="1211"/>
                </a:lnTo>
                <a:lnTo>
                  <a:pt x="3024" y="1289"/>
                </a:lnTo>
                <a:lnTo>
                  <a:pt x="2988" y="1371"/>
                </a:lnTo>
                <a:lnTo>
                  <a:pt x="2949" y="1456"/>
                </a:lnTo>
                <a:lnTo>
                  <a:pt x="2910" y="1546"/>
                </a:lnTo>
                <a:lnTo>
                  <a:pt x="2867" y="1637"/>
                </a:lnTo>
                <a:lnTo>
                  <a:pt x="2823" y="1730"/>
                </a:lnTo>
                <a:lnTo>
                  <a:pt x="2776" y="1825"/>
                </a:lnTo>
                <a:lnTo>
                  <a:pt x="2728" y="1920"/>
                </a:lnTo>
                <a:lnTo>
                  <a:pt x="2677" y="2013"/>
                </a:lnTo>
                <a:lnTo>
                  <a:pt x="2627" y="2106"/>
                </a:lnTo>
                <a:lnTo>
                  <a:pt x="2573" y="2199"/>
                </a:lnTo>
                <a:lnTo>
                  <a:pt x="2519" y="2289"/>
                </a:lnTo>
                <a:lnTo>
                  <a:pt x="2465" y="2376"/>
                </a:lnTo>
                <a:lnTo>
                  <a:pt x="2410" y="2460"/>
                </a:lnTo>
                <a:lnTo>
                  <a:pt x="2352" y="2540"/>
                </a:lnTo>
                <a:lnTo>
                  <a:pt x="2294" y="2616"/>
                </a:lnTo>
                <a:lnTo>
                  <a:pt x="2236" y="2687"/>
                </a:lnTo>
                <a:lnTo>
                  <a:pt x="2177" y="2750"/>
                </a:lnTo>
                <a:lnTo>
                  <a:pt x="2117" y="2808"/>
                </a:lnTo>
                <a:lnTo>
                  <a:pt x="2058" y="2860"/>
                </a:lnTo>
                <a:lnTo>
                  <a:pt x="2006" y="2922"/>
                </a:lnTo>
                <a:lnTo>
                  <a:pt x="1961" y="2985"/>
                </a:lnTo>
                <a:lnTo>
                  <a:pt x="1924" y="3046"/>
                </a:lnTo>
                <a:lnTo>
                  <a:pt x="1892" y="3108"/>
                </a:lnTo>
                <a:lnTo>
                  <a:pt x="1866" y="3166"/>
                </a:lnTo>
                <a:lnTo>
                  <a:pt x="1846" y="3216"/>
                </a:lnTo>
                <a:lnTo>
                  <a:pt x="1831" y="3262"/>
                </a:lnTo>
                <a:lnTo>
                  <a:pt x="1820" y="3298"/>
                </a:lnTo>
                <a:lnTo>
                  <a:pt x="1835" y="3350"/>
                </a:lnTo>
                <a:lnTo>
                  <a:pt x="1842" y="3402"/>
                </a:lnTo>
                <a:lnTo>
                  <a:pt x="1846" y="3458"/>
                </a:lnTo>
                <a:lnTo>
                  <a:pt x="1846" y="5539"/>
                </a:lnTo>
                <a:lnTo>
                  <a:pt x="1842" y="5595"/>
                </a:lnTo>
                <a:lnTo>
                  <a:pt x="1833" y="5651"/>
                </a:lnTo>
                <a:lnTo>
                  <a:pt x="1963" y="5666"/>
                </a:lnTo>
                <a:lnTo>
                  <a:pt x="1965" y="5666"/>
                </a:lnTo>
                <a:lnTo>
                  <a:pt x="1970" y="5668"/>
                </a:lnTo>
                <a:lnTo>
                  <a:pt x="1991" y="5670"/>
                </a:lnTo>
                <a:lnTo>
                  <a:pt x="2021" y="5673"/>
                </a:lnTo>
                <a:lnTo>
                  <a:pt x="2062" y="5679"/>
                </a:lnTo>
                <a:lnTo>
                  <a:pt x="2112" y="5685"/>
                </a:lnTo>
                <a:lnTo>
                  <a:pt x="2171" y="5690"/>
                </a:lnTo>
                <a:lnTo>
                  <a:pt x="2240" y="5698"/>
                </a:lnTo>
                <a:lnTo>
                  <a:pt x="2316" y="5705"/>
                </a:lnTo>
                <a:lnTo>
                  <a:pt x="2400" y="5713"/>
                </a:lnTo>
                <a:lnTo>
                  <a:pt x="2490" y="5720"/>
                </a:lnTo>
                <a:lnTo>
                  <a:pt x="2586" y="5727"/>
                </a:lnTo>
                <a:lnTo>
                  <a:pt x="2689" y="5733"/>
                </a:lnTo>
                <a:lnTo>
                  <a:pt x="2795" y="5740"/>
                </a:lnTo>
                <a:lnTo>
                  <a:pt x="2906" y="5746"/>
                </a:lnTo>
                <a:lnTo>
                  <a:pt x="3022" y="5752"/>
                </a:lnTo>
                <a:lnTo>
                  <a:pt x="3139" y="5755"/>
                </a:lnTo>
                <a:lnTo>
                  <a:pt x="3260" y="5757"/>
                </a:lnTo>
                <a:lnTo>
                  <a:pt x="3381" y="5759"/>
                </a:lnTo>
                <a:lnTo>
                  <a:pt x="3504" y="5759"/>
                </a:lnTo>
                <a:lnTo>
                  <a:pt x="3627" y="5757"/>
                </a:lnTo>
                <a:lnTo>
                  <a:pt x="3645" y="5757"/>
                </a:lnTo>
                <a:lnTo>
                  <a:pt x="3787" y="5766"/>
                </a:lnTo>
                <a:lnTo>
                  <a:pt x="3921" y="5774"/>
                </a:lnTo>
                <a:lnTo>
                  <a:pt x="4049" y="5776"/>
                </a:lnTo>
                <a:lnTo>
                  <a:pt x="4170" y="5774"/>
                </a:lnTo>
                <a:lnTo>
                  <a:pt x="4283" y="5768"/>
                </a:lnTo>
                <a:lnTo>
                  <a:pt x="4388" y="5759"/>
                </a:lnTo>
                <a:lnTo>
                  <a:pt x="4486" y="5746"/>
                </a:lnTo>
                <a:lnTo>
                  <a:pt x="4577" y="5729"/>
                </a:lnTo>
                <a:lnTo>
                  <a:pt x="4682" y="5703"/>
                </a:lnTo>
                <a:lnTo>
                  <a:pt x="4777" y="5673"/>
                </a:lnTo>
                <a:lnTo>
                  <a:pt x="4860" y="5640"/>
                </a:lnTo>
                <a:lnTo>
                  <a:pt x="4937" y="5601"/>
                </a:lnTo>
                <a:lnTo>
                  <a:pt x="5004" y="5558"/>
                </a:lnTo>
                <a:lnTo>
                  <a:pt x="5059" y="5511"/>
                </a:lnTo>
                <a:lnTo>
                  <a:pt x="5106" y="5459"/>
                </a:lnTo>
                <a:lnTo>
                  <a:pt x="5143" y="5403"/>
                </a:lnTo>
                <a:lnTo>
                  <a:pt x="5165" y="5357"/>
                </a:lnTo>
                <a:lnTo>
                  <a:pt x="5180" y="5308"/>
                </a:lnTo>
                <a:lnTo>
                  <a:pt x="5190" y="5262"/>
                </a:lnTo>
                <a:lnTo>
                  <a:pt x="5193" y="5219"/>
                </a:lnTo>
                <a:lnTo>
                  <a:pt x="5193" y="5180"/>
                </a:lnTo>
                <a:lnTo>
                  <a:pt x="5191" y="5145"/>
                </a:lnTo>
                <a:lnTo>
                  <a:pt x="5188" y="5115"/>
                </a:lnTo>
                <a:lnTo>
                  <a:pt x="5182" y="5093"/>
                </a:lnTo>
                <a:lnTo>
                  <a:pt x="5178" y="5079"/>
                </a:lnTo>
                <a:lnTo>
                  <a:pt x="5178" y="5074"/>
                </a:lnTo>
                <a:lnTo>
                  <a:pt x="5169" y="5039"/>
                </a:lnTo>
                <a:lnTo>
                  <a:pt x="5167" y="5001"/>
                </a:lnTo>
                <a:lnTo>
                  <a:pt x="5175" y="4966"/>
                </a:lnTo>
                <a:lnTo>
                  <a:pt x="5190" y="4932"/>
                </a:lnTo>
                <a:lnTo>
                  <a:pt x="5210" y="4903"/>
                </a:lnTo>
                <a:lnTo>
                  <a:pt x="5236" y="4877"/>
                </a:lnTo>
                <a:lnTo>
                  <a:pt x="5303" y="4821"/>
                </a:lnTo>
                <a:lnTo>
                  <a:pt x="5359" y="4763"/>
                </a:lnTo>
                <a:lnTo>
                  <a:pt x="5405" y="4702"/>
                </a:lnTo>
                <a:lnTo>
                  <a:pt x="5439" y="4638"/>
                </a:lnTo>
                <a:lnTo>
                  <a:pt x="5463" y="4573"/>
                </a:lnTo>
                <a:lnTo>
                  <a:pt x="5474" y="4504"/>
                </a:lnTo>
                <a:lnTo>
                  <a:pt x="5476" y="4433"/>
                </a:lnTo>
                <a:lnTo>
                  <a:pt x="5472" y="4389"/>
                </a:lnTo>
                <a:lnTo>
                  <a:pt x="5465" y="4350"/>
                </a:lnTo>
                <a:lnTo>
                  <a:pt x="5456" y="4312"/>
                </a:lnTo>
                <a:lnTo>
                  <a:pt x="5445" y="4281"/>
                </a:lnTo>
                <a:lnTo>
                  <a:pt x="5435" y="4257"/>
                </a:lnTo>
                <a:lnTo>
                  <a:pt x="5426" y="4236"/>
                </a:lnTo>
                <a:lnTo>
                  <a:pt x="5420" y="4225"/>
                </a:lnTo>
                <a:lnTo>
                  <a:pt x="5418" y="4219"/>
                </a:lnTo>
                <a:lnTo>
                  <a:pt x="5402" y="4186"/>
                </a:lnTo>
                <a:lnTo>
                  <a:pt x="5394" y="4149"/>
                </a:lnTo>
                <a:lnTo>
                  <a:pt x="5394" y="4111"/>
                </a:lnTo>
                <a:lnTo>
                  <a:pt x="5402" y="4076"/>
                </a:lnTo>
                <a:lnTo>
                  <a:pt x="5418" y="4042"/>
                </a:lnTo>
                <a:lnTo>
                  <a:pt x="5441" y="4011"/>
                </a:lnTo>
                <a:lnTo>
                  <a:pt x="5500" y="3942"/>
                </a:lnTo>
                <a:lnTo>
                  <a:pt x="5547" y="3873"/>
                </a:lnTo>
                <a:lnTo>
                  <a:pt x="5579" y="3804"/>
                </a:lnTo>
                <a:lnTo>
                  <a:pt x="5597" y="3735"/>
                </a:lnTo>
                <a:lnTo>
                  <a:pt x="5601" y="3666"/>
                </a:lnTo>
                <a:lnTo>
                  <a:pt x="5597" y="3620"/>
                </a:lnTo>
                <a:lnTo>
                  <a:pt x="5586" y="3577"/>
                </a:lnTo>
                <a:lnTo>
                  <a:pt x="5573" y="3538"/>
                </a:lnTo>
                <a:lnTo>
                  <a:pt x="5556" y="3501"/>
                </a:lnTo>
                <a:lnTo>
                  <a:pt x="5538" y="3469"/>
                </a:lnTo>
                <a:lnTo>
                  <a:pt x="5519" y="3439"/>
                </a:lnTo>
                <a:lnTo>
                  <a:pt x="5500" y="3415"/>
                </a:lnTo>
                <a:lnTo>
                  <a:pt x="5484" y="3395"/>
                </a:lnTo>
                <a:lnTo>
                  <a:pt x="5471" y="3380"/>
                </a:lnTo>
                <a:lnTo>
                  <a:pt x="5463" y="3370"/>
                </a:lnTo>
                <a:lnTo>
                  <a:pt x="5459" y="3368"/>
                </a:lnTo>
                <a:lnTo>
                  <a:pt x="5432" y="3337"/>
                </a:lnTo>
                <a:lnTo>
                  <a:pt x="5413" y="3300"/>
                </a:lnTo>
                <a:lnTo>
                  <a:pt x="5402" y="3262"/>
                </a:lnTo>
                <a:lnTo>
                  <a:pt x="5402" y="3221"/>
                </a:lnTo>
                <a:lnTo>
                  <a:pt x="5409" y="3182"/>
                </a:lnTo>
                <a:lnTo>
                  <a:pt x="5428" y="3145"/>
                </a:lnTo>
                <a:lnTo>
                  <a:pt x="5433" y="3136"/>
                </a:lnTo>
                <a:lnTo>
                  <a:pt x="5443" y="3117"/>
                </a:lnTo>
                <a:lnTo>
                  <a:pt x="5454" y="3095"/>
                </a:lnTo>
                <a:lnTo>
                  <a:pt x="5467" y="3063"/>
                </a:lnTo>
                <a:lnTo>
                  <a:pt x="5478" y="3031"/>
                </a:lnTo>
                <a:lnTo>
                  <a:pt x="5487" y="2992"/>
                </a:lnTo>
                <a:lnTo>
                  <a:pt x="5493" y="2951"/>
                </a:lnTo>
                <a:lnTo>
                  <a:pt x="5495" y="2907"/>
                </a:lnTo>
                <a:lnTo>
                  <a:pt x="5489" y="2862"/>
                </a:lnTo>
                <a:lnTo>
                  <a:pt x="5478" y="2816"/>
                </a:lnTo>
                <a:lnTo>
                  <a:pt x="5458" y="2769"/>
                </a:lnTo>
                <a:lnTo>
                  <a:pt x="5426" y="2722"/>
                </a:lnTo>
                <a:lnTo>
                  <a:pt x="5385" y="2678"/>
                </a:lnTo>
                <a:lnTo>
                  <a:pt x="5340" y="2642"/>
                </a:lnTo>
                <a:lnTo>
                  <a:pt x="5288" y="2613"/>
                </a:lnTo>
                <a:lnTo>
                  <a:pt x="5229" y="2588"/>
                </a:lnTo>
                <a:lnTo>
                  <a:pt x="5162" y="2568"/>
                </a:lnTo>
                <a:lnTo>
                  <a:pt x="5091" y="2551"/>
                </a:lnTo>
                <a:lnTo>
                  <a:pt x="5017" y="2538"/>
                </a:lnTo>
                <a:lnTo>
                  <a:pt x="4937" y="2529"/>
                </a:lnTo>
                <a:lnTo>
                  <a:pt x="4855" y="2523"/>
                </a:lnTo>
                <a:lnTo>
                  <a:pt x="4771" y="2519"/>
                </a:lnTo>
                <a:lnTo>
                  <a:pt x="4683" y="2519"/>
                </a:lnTo>
                <a:lnTo>
                  <a:pt x="4598" y="2523"/>
                </a:lnTo>
                <a:lnTo>
                  <a:pt x="4512" y="2527"/>
                </a:lnTo>
                <a:lnTo>
                  <a:pt x="4427" y="2534"/>
                </a:lnTo>
                <a:lnTo>
                  <a:pt x="4343" y="2544"/>
                </a:lnTo>
                <a:lnTo>
                  <a:pt x="4263" y="2555"/>
                </a:lnTo>
                <a:lnTo>
                  <a:pt x="4185" y="2566"/>
                </a:lnTo>
                <a:lnTo>
                  <a:pt x="4112" y="2579"/>
                </a:lnTo>
                <a:lnTo>
                  <a:pt x="4043" y="2594"/>
                </a:lnTo>
                <a:lnTo>
                  <a:pt x="4036" y="2596"/>
                </a:lnTo>
                <a:lnTo>
                  <a:pt x="4027" y="2598"/>
                </a:lnTo>
                <a:lnTo>
                  <a:pt x="3919" y="2616"/>
                </a:lnTo>
                <a:lnTo>
                  <a:pt x="3805" y="2642"/>
                </a:lnTo>
                <a:lnTo>
                  <a:pt x="3768" y="2652"/>
                </a:lnTo>
                <a:lnTo>
                  <a:pt x="3729" y="2657"/>
                </a:lnTo>
                <a:lnTo>
                  <a:pt x="3688" y="2659"/>
                </a:lnTo>
                <a:lnTo>
                  <a:pt x="3645" y="2654"/>
                </a:lnTo>
                <a:lnTo>
                  <a:pt x="3604" y="2641"/>
                </a:lnTo>
                <a:lnTo>
                  <a:pt x="3563" y="2620"/>
                </a:lnTo>
                <a:lnTo>
                  <a:pt x="3526" y="2592"/>
                </a:lnTo>
                <a:lnTo>
                  <a:pt x="3494" y="2559"/>
                </a:lnTo>
                <a:lnTo>
                  <a:pt x="3468" y="2521"/>
                </a:lnTo>
                <a:lnTo>
                  <a:pt x="3446" y="2477"/>
                </a:lnTo>
                <a:lnTo>
                  <a:pt x="3429" y="2428"/>
                </a:lnTo>
                <a:lnTo>
                  <a:pt x="3418" y="2372"/>
                </a:lnTo>
                <a:lnTo>
                  <a:pt x="3413" y="2311"/>
                </a:lnTo>
                <a:lnTo>
                  <a:pt x="3411" y="2244"/>
                </a:lnTo>
                <a:lnTo>
                  <a:pt x="3416" y="2169"/>
                </a:lnTo>
                <a:lnTo>
                  <a:pt x="3426" y="2088"/>
                </a:lnTo>
                <a:lnTo>
                  <a:pt x="3439" y="2000"/>
                </a:lnTo>
                <a:lnTo>
                  <a:pt x="3459" y="1903"/>
                </a:lnTo>
                <a:lnTo>
                  <a:pt x="3483" y="1801"/>
                </a:lnTo>
                <a:lnTo>
                  <a:pt x="3513" y="1691"/>
                </a:lnTo>
                <a:lnTo>
                  <a:pt x="3548" y="1572"/>
                </a:lnTo>
                <a:lnTo>
                  <a:pt x="3589" y="1447"/>
                </a:lnTo>
                <a:lnTo>
                  <a:pt x="3623" y="1332"/>
                </a:lnTo>
                <a:lnTo>
                  <a:pt x="3653" y="1224"/>
                </a:lnTo>
                <a:lnTo>
                  <a:pt x="3673" y="1121"/>
                </a:lnTo>
                <a:lnTo>
                  <a:pt x="3688" y="1023"/>
                </a:lnTo>
                <a:lnTo>
                  <a:pt x="3697" y="931"/>
                </a:lnTo>
                <a:lnTo>
                  <a:pt x="3697" y="846"/>
                </a:lnTo>
                <a:lnTo>
                  <a:pt x="3692" y="768"/>
                </a:lnTo>
                <a:lnTo>
                  <a:pt x="3680" y="695"/>
                </a:lnTo>
                <a:lnTo>
                  <a:pt x="3662" y="628"/>
                </a:lnTo>
                <a:lnTo>
                  <a:pt x="3636" y="568"/>
                </a:lnTo>
                <a:lnTo>
                  <a:pt x="3604" y="516"/>
                </a:lnTo>
                <a:lnTo>
                  <a:pt x="3569" y="473"/>
                </a:lnTo>
                <a:lnTo>
                  <a:pt x="3532" y="440"/>
                </a:lnTo>
                <a:lnTo>
                  <a:pt x="3491" y="412"/>
                </a:lnTo>
                <a:lnTo>
                  <a:pt x="3450" y="390"/>
                </a:lnTo>
                <a:lnTo>
                  <a:pt x="3407" y="373"/>
                </a:lnTo>
                <a:lnTo>
                  <a:pt x="3368" y="360"/>
                </a:lnTo>
                <a:lnTo>
                  <a:pt x="3331" y="352"/>
                </a:lnTo>
                <a:lnTo>
                  <a:pt x="3295" y="347"/>
                </a:lnTo>
                <a:lnTo>
                  <a:pt x="3267" y="345"/>
                </a:lnTo>
                <a:lnTo>
                  <a:pt x="3243" y="343"/>
                </a:lnTo>
                <a:close/>
                <a:moveTo>
                  <a:pt x="3234" y="0"/>
                </a:moveTo>
                <a:lnTo>
                  <a:pt x="3262" y="0"/>
                </a:lnTo>
                <a:lnTo>
                  <a:pt x="3295" y="2"/>
                </a:lnTo>
                <a:lnTo>
                  <a:pt x="3336" y="6"/>
                </a:lnTo>
                <a:lnTo>
                  <a:pt x="3383" y="13"/>
                </a:lnTo>
                <a:lnTo>
                  <a:pt x="3435" y="25"/>
                </a:lnTo>
                <a:lnTo>
                  <a:pt x="3489" y="40"/>
                </a:lnTo>
                <a:lnTo>
                  <a:pt x="3546" y="58"/>
                </a:lnTo>
                <a:lnTo>
                  <a:pt x="3604" y="84"/>
                </a:lnTo>
                <a:lnTo>
                  <a:pt x="3664" y="116"/>
                </a:lnTo>
                <a:lnTo>
                  <a:pt x="3723" y="153"/>
                </a:lnTo>
                <a:lnTo>
                  <a:pt x="3779" y="200"/>
                </a:lnTo>
                <a:lnTo>
                  <a:pt x="3835" y="254"/>
                </a:lnTo>
                <a:lnTo>
                  <a:pt x="3885" y="317"/>
                </a:lnTo>
                <a:lnTo>
                  <a:pt x="3932" y="390"/>
                </a:lnTo>
                <a:lnTo>
                  <a:pt x="3971" y="468"/>
                </a:lnTo>
                <a:lnTo>
                  <a:pt x="4001" y="552"/>
                </a:lnTo>
                <a:lnTo>
                  <a:pt x="4023" y="641"/>
                </a:lnTo>
                <a:lnTo>
                  <a:pt x="4038" y="736"/>
                </a:lnTo>
                <a:lnTo>
                  <a:pt x="4045" y="836"/>
                </a:lnTo>
                <a:lnTo>
                  <a:pt x="4043" y="944"/>
                </a:lnTo>
                <a:lnTo>
                  <a:pt x="4034" y="1056"/>
                </a:lnTo>
                <a:lnTo>
                  <a:pt x="4017" y="1173"/>
                </a:lnTo>
                <a:lnTo>
                  <a:pt x="3993" y="1296"/>
                </a:lnTo>
                <a:lnTo>
                  <a:pt x="3960" y="1425"/>
                </a:lnTo>
                <a:lnTo>
                  <a:pt x="3919" y="1557"/>
                </a:lnTo>
                <a:lnTo>
                  <a:pt x="3887" y="1659"/>
                </a:lnTo>
                <a:lnTo>
                  <a:pt x="3859" y="1752"/>
                </a:lnTo>
                <a:lnTo>
                  <a:pt x="3835" y="1836"/>
                </a:lnTo>
                <a:lnTo>
                  <a:pt x="3814" y="1913"/>
                </a:lnTo>
                <a:lnTo>
                  <a:pt x="3798" y="1981"/>
                </a:lnTo>
                <a:lnTo>
                  <a:pt x="3785" y="2043"/>
                </a:lnTo>
                <a:lnTo>
                  <a:pt x="3775" y="2097"/>
                </a:lnTo>
                <a:lnTo>
                  <a:pt x="3768" y="2145"/>
                </a:lnTo>
                <a:lnTo>
                  <a:pt x="3762" y="2188"/>
                </a:lnTo>
                <a:lnTo>
                  <a:pt x="3760" y="2223"/>
                </a:lnTo>
                <a:lnTo>
                  <a:pt x="3759" y="2255"/>
                </a:lnTo>
                <a:lnTo>
                  <a:pt x="3759" y="2281"/>
                </a:lnTo>
                <a:lnTo>
                  <a:pt x="3759" y="2302"/>
                </a:lnTo>
                <a:lnTo>
                  <a:pt x="3861" y="2279"/>
                </a:lnTo>
                <a:lnTo>
                  <a:pt x="3960" y="2261"/>
                </a:lnTo>
                <a:lnTo>
                  <a:pt x="3961" y="2261"/>
                </a:lnTo>
                <a:lnTo>
                  <a:pt x="3969" y="2259"/>
                </a:lnTo>
                <a:lnTo>
                  <a:pt x="3988" y="2255"/>
                </a:lnTo>
                <a:lnTo>
                  <a:pt x="4017" y="2250"/>
                </a:lnTo>
                <a:lnTo>
                  <a:pt x="4054" y="2242"/>
                </a:lnTo>
                <a:lnTo>
                  <a:pt x="4101" y="2235"/>
                </a:lnTo>
                <a:lnTo>
                  <a:pt x="4153" y="2225"/>
                </a:lnTo>
                <a:lnTo>
                  <a:pt x="4215" y="2216"/>
                </a:lnTo>
                <a:lnTo>
                  <a:pt x="4280" y="2207"/>
                </a:lnTo>
                <a:lnTo>
                  <a:pt x="4352" y="2199"/>
                </a:lnTo>
                <a:lnTo>
                  <a:pt x="4429" y="2192"/>
                </a:lnTo>
                <a:lnTo>
                  <a:pt x="4507" y="2184"/>
                </a:lnTo>
                <a:lnTo>
                  <a:pt x="4590" y="2181"/>
                </a:lnTo>
                <a:lnTo>
                  <a:pt x="4730" y="2177"/>
                </a:lnTo>
                <a:lnTo>
                  <a:pt x="4862" y="2179"/>
                </a:lnTo>
                <a:lnTo>
                  <a:pt x="4985" y="2188"/>
                </a:lnTo>
                <a:lnTo>
                  <a:pt x="5100" y="2203"/>
                </a:lnTo>
                <a:lnTo>
                  <a:pt x="5206" y="2225"/>
                </a:lnTo>
                <a:lnTo>
                  <a:pt x="5305" y="2253"/>
                </a:lnTo>
                <a:lnTo>
                  <a:pt x="5396" y="2287"/>
                </a:lnTo>
                <a:lnTo>
                  <a:pt x="5478" y="2326"/>
                </a:lnTo>
                <a:lnTo>
                  <a:pt x="5552" y="2372"/>
                </a:lnTo>
                <a:lnTo>
                  <a:pt x="5618" y="2426"/>
                </a:lnTo>
                <a:lnTo>
                  <a:pt x="5677" y="2486"/>
                </a:lnTo>
                <a:lnTo>
                  <a:pt x="5726" y="2547"/>
                </a:lnTo>
                <a:lnTo>
                  <a:pt x="5763" y="2611"/>
                </a:lnTo>
                <a:lnTo>
                  <a:pt x="5794" y="2674"/>
                </a:lnTo>
                <a:lnTo>
                  <a:pt x="5815" y="2739"/>
                </a:lnTo>
                <a:lnTo>
                  <a:pt x="5830" y="2804"/>
                </a:lnTo>
                <a:lnTo>
                  <a:pt x="5837" y="2868"/>
                </a:lnTo>
                <a:lnTo>
                  <a:pt x="5839" y="2931"/>
                </a:lnTo>
                <a:lnTo>
                  <a:pt x="5835" y="2992"/>
                </a:lnTo>
                <a:lnTo>
                  <a:pt x="5826" y="3052"/>
                </a:lnTo>
                <a:lnTo>
                  <a:pt x="5813" y="3110"/>
                </a:lnTo>
                <a:lnTo>
                  <a:pt x="5798" y="3164"/>
                </a:lnTo>
                <a:lnTo>
                  <a:pt x="5779" y="3212"/>
                </a:lnTo>
                <a:lnTo>
                  <a:pt x="5811" y="3257"/>
                </a:lnTo>
                <a:lnTo>
                  <a:pt x="5843" y="3307"/>
                </a:lnTo>
                <a:lnTo>
                  <a:pt x="5873" y="3365"/>
                </a:lnTo>
                <a:lnTo>
                  <a:pt x="5900" y="3428"/>
                </a:lnTo>
                <a:lnTo>
                  <a:pt x="5923" y="3497"/>
                </a:lnTo>
                <a:lnTo>
                  <a:pt x="5938" y="3573"/>
                </a:lnTo>
                <a:lnTo>
                  <a:pt x="5947" y="3653"/>
                </a:lnTo>
                <a:lnTo>
                  <a:pt x="5945" y="3741"/>
                </a:lnTo>
                <a:lnTo>
                  <a:pt x="5932" y="3828"/>
                </a:lnTo>
                <a:lnTo>
                  <a:pt x="5908" y="3914"/>
                </a:lnTo>
                <a:lnTo>
                  <a:pt x="5873" y="3998"/>
                </a:lnTo>
                <a:lnTo>
                  <a:pt x="5826" y="4080"/>
                </a:lnTo>
                <a:lnTo>
                  <a:pt x="5768" y="4162"/>
                </a:lnTo>
                <a:lnTo>
                  <a:pt x="5787" y="4214"/>
                </a:lnTo>
                <a:lnTo>
                  <a:pt x="5802" y="4275"/>
                </a:lnTo>
                <a:lnTo>
                  <a:pt x="5815" y="4344"/>
                </a:lnTo>
                <a:lnTo>
                  <a:pt x="5820" y="4419"/>
                </a:lnTo>
                <a:lnTo>
                  <a:pt x="5822" y="4474"/>
                </a:lnTo>
                <a:lnTo>
                  <a:pt x="5819" y="4534"/>
                </a:lnTo>
                <a:lnTo>
                  <a:pt x="5811" y="4597"/>
                </a:lnTo>
                <a:lnTo>
                  <a:pt x="5796" y="4664"/>
                </a:lnTo>
                <a:lnTo>
                  <a:pt x="5774" y="4731"/>
                </a:lnTo>
                <a:lnTo>
                  <a:pt x="5746" y="4802"/>
                </a:lnTo>
                <a:lnTo>
                  <a:pt x="5707" y="4871"/>
                </a:lnTo>
                <a:lnTo>
                  <a:pt x="5659" y="4942"/>
                </a:lnTo>
                <a:lnTo>
                  <a:pt x="5601" y="5012"/>
                </a:lnTo>
                <a:lnTo>
                  <a:pt x="5530" y="5083"/>
                </a:lnTo>
                <a:lnTo>
                  <a:pt x="5536" y="5137"/>
                </a:lnTo>
                <a:lnTo>
                  <a:pt x="5539" y="5199"/>
                </a:lnTo>
                <a:lnTo>
                  <a:pt x="5536" y="5266"/>
                </a:lnTo>
                <a:lnTo>
                  <a:pt x="5526" y="5338"/>
                </a:lnTo>
                <a:lnTo>
                  <a:pt x="5510" y="5415"/>
                </a:lnTo>
                <a:lnTo>
                  <a:pt x="5482" y="5493"/>
                </a:lnTo>
                <a:lnTo>
                  <a:pt x="5443" y="5573"/>
                </a:lnTo>
                <a:lnTo>
                  <a:pt x="5400" y="5644"/>
                </a:lnTo>
                <a:lnTo>
                  <a:pt x="5346" y="5711"/>
                </a:lnTo>
                <a:lnTo>
                  <a:pt x="5286" y="5772"/>
                </a:lnTo>
                <a:lnTo>
                  <a:pt x="5218" y="5828"/>
                </a:lnTo>
                <a:lnTo>
                  <a:pt x="5143" y="5880"/>
                </a:lnTo>
                <a:lnTo>
                  <a:pt x="5059" y="5928"/>
                </a:lnTo>
                <a:lnTo>
                  <a:pt x="4968" y="5969"/>
                </a:lnTo>
                <a:lnTo>
                  <a:pt x="4870" y="6007"/>
                </a:lnTo>
                <a:lnTo>
                  <a:pt x="4763" y="6040"/>
                </a:lnTo>
                <a:lnTo>
                  <a:pt x="4650" y="6068"/>
                </a:lnTo>
                <a:lnTo>
                  <a:pt x="4546" y="6087"/>
                </a:lnTo>
                <a:lnTo>
                  <a:pt x="4434" y="6102"/>
                </a:lnTo>
                <a:lnTo>
                  <a:pt x="4315" y="6113"/>
                </a:lnTo>
                <a:lnTo>
                  <a:pt x="4188" y="6118"/>
                </a:lnTo>
                <a:lnTo>
                  <a:pt x="4054" y="6120"/>
                </a:lnTo>
                <a:lnTo>
                  <a:pt x="3919" y="6118"/>
                </a:lnTo>
                <a:lnTo>
                  <a:pt x="3775" y="6113"/>
                </a:lnTo>
                <a:lnTo>
                  <a:pt x="3627" y="6103"/>
                </a:lnTo>
                <a:lnTo>
                  <a:pt x="3493" y="6105"/>
                </a:lnTo>
                <a:lnTo>
                  <a:pt x="3362" y="6105"/>
                </a:lnTo>
                <a:lnTo>
                  <a:pt x="3232" y="6103"/>
                </a:lnTo>
                <a:lnTo>
                  <a:pt x="3105" y="6100"/>
                </a:lnTo>
                <a:lnTo>
                  <a:pt x="2981" y="6096"/>
                </a:lnTo>
                <a:lnTo>
                  <a:pt x="2860" y="6090"/>
                </a:lnTo>
                <a:lnTo>
                  <a:pt x="2743" y="6083"/>
                </a:lnTo>
                <a:lnTo>
                  <a:pt x="2631" y="6076"/>
                </a:lnTo>
                <a:lnTo>
                  <a:pt x="2525" y="6068"/>
                </a:lnTo>
                <a:lnTo>
                  <a:pt x="2426" y="6061"/>
                </a:lnTo>
                <a:lnTo>
                  <a:pt x="2333" y="6053"/>
                </a:lnTo>
                <a:lnTo>
                  <a:pt x="2248" y="6046"/>
                </a:lnTo>
                <a:lnTo>
                  <a:pt x="2171" y="6038"/>
                </a:lnTo>
                <a:lnTo>
                  <a:pt x="2104" y="6031"/>
                </a:lnTo>
                <a:lnTo>
                  <a:pt x="2045" y="6025"/>
                </a:lnTo>
                <a:lnTo>
                  <a:pt x="1996" y="6020"/>
                </a:lnTo>
                <a:lnTo>
                  <a:pt x="1959" y="6014"/>
                </a:lnTo>
                <a:lnTo>
                  <a:pt x="1933" y="6012"/>
                </a:lnTo>
                <a:lnTo>
                  <a:pt x="1920" y="6010"/>
                </a:lnTo>
                <a:lnTo>
                  <a:pt x="1621" y="5973"/>
                </a:lnTo>
                <a:lnTo>
                  <a:pt x="1565" y="6007"/>
                </a:lnTo>
                <a:lnTo>
                  <a:pt x="1507" y="6035"/>
                </a:lnTo>
                <a:lnTo>
                  <a:pt x="1446" y="6055"/>
                </a:lnTo>
                <a:lnTo>
                  <a:pt x="1380" y="6066"/>
                </a:lnTo>
                <a:lnTo>
                  <a:pt x="1313" y="6072"/>
                </a:lnTo>
                <a:lnTo>
                  <a:pt x="532" y="6072"/>
                </a:lnTo>
                <a:lnTo>
                  <a:pt x="454" y="6066"/>
                </a:lnTo>
                <a:lnTo>
                  <a:pt x="379" y="6049"/>
                </a:lnTo>
                <a:lnTo>
                  <a:pt x="309" y="6022"/>
                </a:lnTo>
                <a:lnTo>
                  <a:pt x="243" y="5986"/>
                </a:lnTo>
                <a:lnTo>
                  <a:pt x="184" y="5942"/>
                </a:lnTo>
                <a:lnTo>
                  <a:pt x="132" y="5888"/>
                </a:lnTo>
                <a:lnTo>
                  <a:pt x="85" y="5828"/>
                </a:lnTo>
                <a:lnTo>
                  <a:pt x="50" y="5763"/>
                </a:lnTo>
                <a:lnTo>
                  <a:pt x="22" y="5692"/>
                </a:lnTo>
                <a:lnTo>
                  <a:pt x="5" y="5618"/>
                </a:lnTo>
                <a:lnTo>
                  <a:pt x="0" y="5539"/>
                </a:lnTo>
                <a:lnTo>
                  <a:pt x="0" y="3458"/>
                </a:lnTo>
                <a:lnTo>
                  <a:pt x="5" y="3380"/>
                </a:lnTo>
                <a:lnTo>
                  <a:pt x="22" y="3305"/>
                </a:lnTo>
                <a:lnTo>
                  <a:pt x="50" y="3234"/>
                </a:lnTo>
                <a:lnTo>
                  <a:pt x="85" y="3169"/>
                </a:lnTo>
                <a:lnTo>
                  <a:pt x="130" y="3110"/>
                </a:lnTo>
                <a:lnTo>
                  <a:pt x="182" y="3058"/>
                </a:lnTo>
                <a:lnTo>
                  <a:pt x="242" y="3013"/>
                </a:lnTo>
                <a:lnTo>
                  <a:pt x="309" y="2976"/>
                </a:lnTo>
                <a:lnTo>
                  <a:pt x="379" y="2950"/>
                </a:lnTo>
                <a:lnTo>
                  <a:pt x="454" y="2933"/>
                </a:lnTo>
                <a:lnTo>
                  <a:pt x="532" y="2925"/>
                </a:lnTo>
                <a:lnTo>
                  <a:pt x="1313" y="2925"/>
                </a:lnTo>
                <a:lnTo>
                  <a:pt x="1380" y="2931"/>
                </a:lnTo>
                <a:lnTo>
                  <a:pt x="1446" y="2942"/>
                </a:lnTo>
                <a:lnTo>
                  <a:pt x="1507" y="2963"/>
                </a:lnTo>
                <a:lnTo>
                  <a:pt x="1567" y="2991"/>
                </a:lnTo>
                <a:lnTo>
                  <a:pt x="1602" y="2918"/>
                </a:lnTo>
                <a:lnTo>
                  <a:pt x="1643" y="2843"/>
                </a:lnTo>
                <a:lnTo>
                  <a:pt x="1693" y="2765"/>
                </a:lnTo>
                <a:lnTo>
                  <a:pt x="1751" y="2689"/>
                </a:lnTo>
                <a:lnTo>
                  <a:pt x="1816" y="2614"/>
                </a:lnTo>
                <a:lnTo>
                  <a:pt x="1823" y="2607"/>
                </a:lnTo>
                <a:lnTo>
                  <a:pt x="1831" y="2601"/>
                </a:lnTo>
                <a:lnTo>
                  <a:pt x="1836" y="2596"/>
                </a:lnTo>
                <a:lnTo>
                  <a:pt x="1898" y="2544"/>
                </a:lnTo>
                <a:lnTo>
                  <a:pt x="1959" y="2480"/>
                </a:lnTo>
                <a:lnTo>
                  <a:pt x="2021" y="2408"/>
                </a:lnTo>
                <a:lnTo>
                  <a:pt x="2084" y="2326"/>
                </a:lnTo>
                <a:lnTo>
                  <a:pt x="2145" y="2236"/>
                </a:lnTo>
                <a:lnTo>
                  <a:pt x="2207" y="2142"/>
                </a:lnTo>
                <a:lnTo>
                  <a:pt x="2268" y="2039"/>
                </a:lnTo>
                <a:lnTo>
                  <a:pt x="2328" y="1933"/>
                </a:lnTo>
                <a:lnTo>
                  <a:pt x="2387" y="1825"/>
                </a:lnTo>
                <a:lnTo>
                  <a:pt x="2445" y="1713"/>
                </a:lnTo>
                <a:lnTo>
                  <a:pt x="2501" y="1602"/>
                </a:lnTo>
                <a:lnTo>
                  <a:pt x="2555" y="1490"/>
                </a:lnTo>
                <a:lnTo>
                  <a:pt x="2607" y="1378"/>
                </a:lnTo>
                <a:lnTo>
                  <a:pt x="2655" y="1268"/>
                </a:lnTo>
                <a:lnTo>
                  <a:pt x="2702" y="1164"/>
                </a:lnTo>
                <a:lnTo>
                  <a:pt x="2744" y="1062"/>
                </a:lnTo>
                <a:lnTo>
                  <a:pt x="2785" y="967"/>
                </a:lnTo>
                <a:lnTo>
                  <a:pt x="2821" y="877"/>
                </a:lnTo>
                <a:lnTo>
                  <a:pt x="2852" y="795"/>
                </a:lnTo>
                <a:lnTo>
                  <a:pt x="2880" y="723"/>
                </a:lnTo>
                <a:lnTo>
                  <a:pt x="2875" y="682"/>
                </a:lnTo>
                <a:lnTo>
                  <a:pt x="2871" y="632"/>
                </a:lnTo>
                <a:lnTo>
                  <a:pt x="2869" y="578"/>
                </a:lnTo>
                <a:lnTo>
                  <a:pt x="2869" y="520"/>
                </a:lnTo>
                <a:lnTo>
                  <a:pt x="2871" y="458"/>
                </a:lnTo>
                <a:lnTo>
                  <a:pt x="2877" y="395"/>
                </a:lnTo>
                <a:lnTo>
                  <a:pt x="2888" y="334"/>
                </a:lnTo>
                <a:lnTo>
                  <a:pt x="2903" y="272"/>
                </a:lnTo>
                <a:lnTo>
                  <a:pt x="2925" y="215"/>
                </a:lnTo>
                <a:lnTo>
                  <a:pt x="2953" y="161"/>
                </a:lnTo>
                <a:lnTo>
                  <a:pt x="2988" y="112"/>
                </a:lnTo>
                <a:lnTo>
                  <a:pt x="3027" y="73"/>
                </a:lnTo>
                <a:lnTo>
                  <a:pt x="3074" y="41"/>
                </a:lnTo>
                <a:lnTo>
                  <a:pt x="3124" y="19"/>
                </a:lnTo>
                <a:lnTo>
                  <a:pt x="3178" y="4"/>
                </a:lnTo>
                <a:lnTo>
                  <a:pt x="323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404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EAB0380-432F-4AAB-99E9-FF7C232A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</a:t>
            </a:r>
            <a:r>
              <a:rPr lang="en-IN" b="0" dirty="0"/>
              <a:t>Evaluation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7CF4D30F-DE49-40DE-9A75-D8C9062E2E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kern="0" dirty="0"/>
              <a:t>This is a sample text. Insert your desired text here.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5DE04DD-C194-4ABC-9DD0-C1906E705AC0}"/>
              </a:ext>
            </a:extLst>
          </p:cNvPr>
          <p:cNvSpPr/>
          <p:nvPr/>
        </p:nvSpPr>
        <p:spPr>
          <a:xfrm>
            <a:off x="1709312" y="1988840"/>
            <a:ext cx="1350514" cy="13505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160BABC-D5C6-4625-A63A-6E817D637566}"/>
              </a:ext>
            </a:extLst>
          </p:cNvPr>
          <p:cNvSpPr/>
          <p:nvPr/>
        </p:nvSpPr>
        <p:spPr>
          <a:xfrm>
            <a:off x="4180369" y="1988840"/>
            <a:ext cx="1350514" cy="13505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AEFCB3F-1E5F-4FD8-BCEC-2A413342E4E5}"/>
              </a:ext>
            </a:extLst>
          </p:cNvPr>
          <p:cNvSpPr/>
          <p:nvPr/>
        </p:nvSpPr>
        <p:spPr>
          <a:xfrm>
            <a:off x="6639590" y="1988840"/>
            <a:ext cx="1350514" cy="13505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C4FBD7C-1E78-4552-A011-420E495C822C}"/>
              </a:ext>
            </a:extLst>
          </p:cNvPr>
          <p:cNvSpPr/>
          <p:nvPr/>
        </p:nvSpPr>
        <p:spPr>
          <a:xfrm>
            <a:off x="9104728" y="1988840"/>
            <a:ext cx="1350514" cy="13505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53CD36-F601-4C76-A499-37DBD27814F2}"/>
              </a:ext>
            </a:extLst>
          </p:cNvPr>
          <p:cNvGrpSpPr/>
          <p:nvPr/>
        </p:nvGrpSpPr>
        <p:grpSpPr>
          <a:xfrm>
            <a:off x="3385004" y="2458392"/>
            <a:ext cx="464493" cy="464493"/>
            <a:chOff x="1484445" y="3429000"/>
            <a:chExt cx="427393" cy="4273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CDECCD-D8DD-4530-8DD9-0B3C0D81672F}"/>
                </a:ext>
              </a:extLst>
            </p:cNvPr>
            <p:cNvSpPr/>
            <p:nvPr/>
          </p:nvSpPr>
          <p:spPr>
            <a:xfrm>
              <a:off x="1629914" y="3429000"/>
              <a:ext cx="136455" cy="4273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0A0BF97-FF67-4EE1-936F-964220070D1F}"/>
                </a:ext>
              </a:extLst>
            </p:cNvPr>
            <p:cNvSpPr/>
            <p:nvPr/>
          </p:nvSpPr>
          <p:spPr>
            <a:xfrm rot="5400000">
              <a:off x="1629914" y="3429000"/>
              <a:ext cx="136455" cy="4273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A95178C-A76C-49F3-99C0-40326B6AFC89}"/>
              </a:ext>
            </a:extLst>
          </p:cNvPr>
          <p:cNvGrpSpPr/>
          <p:nvPr/>
        </p:nvGrpSpPr>
        <p:grpSpPr>
          <a:xfrm>
            <a:off x="5850366" y="2458392"/>
            <a:ext cx="464493" cy="464493"/>
            <a:chOff x="1484445" y="3429000"/>
            <a:chExt cx="427393" cy="42739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F14C01E-9293-465F-907E-9E3C95F92B33}"/>
                </a:ext>
              </a:extLst>
            </p:cNvPr>
            <p:cNvSpPr/>
            <p:nvPr/>
          </p:nvSpPr>
          <p:spPr>
            <a:xfrm>
              <a:off x="1629914" y="3429000"/>
              <a:ext cx="136455" cy="4273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59A582C-413F-4974-9299-1AD81F918B1B}"/>
                </a:ext>
              </a:extLst>
            </p:cNvPr>
            <p:cNvSpPr/>
            <p:nvPr/>
          </p:nvSpPr>
          <p:spPr>
            <a:xfrm rot="5400000">
              <a:off x="1629914" y="3429000"/>
              <a:ext cx="136455" cy="4273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C101303-1EB8-4B8A-A7DB-22A20FF11590}"/>
              </a:ext>
            </a:extLst>
          </p:cNvPr>
          <p:cNvGrpSpPr/>
          <p:nvPr/>
        </p:nvGrpSpPr>
        <p:grpSpPr>
          <a:xfrm>
            <a:off x="8315728" y="2489623"/>
            <a:ext cx="464493" cy="402029"/>
            <a:chOff x="8156360" y="2854389"/>
            <a:chExt cx="427393" cy="36991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70B403E-BFE7-4875-A141-1B03D341858B}"/>
                </a:ext>
              </a:extLst>
            </p:cNvPr>
            <p:cNvSpPr/>
            <p:nvPr/>
          </p:nvSpPr>
          <p:spPr>
            <a:xfrm rot="5400000">
              <a:off x="8301829" y="2708920"/>
              <a:ext cx="136455" cy="4273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DE420D3-A87E-4E51-AD28-B7328645D0F9}"/>
                </a:ext>
              </a:extLst>
            </p:cNvPr>
            <p:cNvSpPr/>
            <p:nvPr/>
          </p:nvSpPr>
          <p:spPr>
            <a:xfrm rot="5400000">
              <a:off x="8301829" y="2942383"/>
              <a:ext cx="136455" cy="4273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5DDEFEC-1FEF-453D-BBBA-EDF7B1DA088C}"/>
              </a:ext>
            </a:extLst>
          </p:cNvPr>
          <p:cNvSpPr txBox="1"/>
          <p:nvPr/>
        </p:nvSpPr>
        <p:spPr>
          <a:xfrm>
            <a:off x="1046788" y="5143308"/>
            <a:ext cx="2675562" cy="61933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 Insert your desired text here.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78055F-4B4B-4CAC-8ECD-44E510C0FD93}"/>
              </a:ext>
            </a:extLst>
          </p:cNvPr>
          <p:cNvSpPr txBox="1"/>
          <p:nvPr/>
        </p:nvSpPr>
        <p:spPr>
          <a:xfrm>
            <a:off x="1046788" y="4738582"/>
            <a:ext cx="2675562" cy="41248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Placeholder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B009BC-910F-4BD8-A98F-5112B4EAF79A}"/>
              </a:ext>
            </a:extLst>
          </p:cNvPr>
          <p:cNvCxnSpPr/>
          <p:nvPr/>
        </p:nvCxnSpPr>
        <p:spPr>
          <a:xfrm>
            <a:off x="2393540" y="3466920"/>
            <a:ext cx="0" cy="102412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818D86A-19D6-461D-A1D5-C5B2DEC3353C}"/>
              </a:ext>
            </a:extLst>
          </p:cNvPr>
          <p:cNvSpPr txBox="1"/>
          <p:nvPr/>
        </p:nvSpPr>
        <p:spPr>
          <a:xfrm>
            <a:off x="5956245" y="5143308"/>
            <a:ext cx="2675562" cy="61933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 Insert your desired text here.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0F56E9B-ABBF-4D95-A8A6-AE68B8A7C0E9}"/>
              </a:ext>
            </a:extLst>
          </p:cNvPr>
          <p:cNvSpPr txBox="1"/>
          <p:nvPr/>
        </p:nvSpPr>
        <p:spPr>
          <a:xfrm>
            <a:off x="5956245" y="4738582"/>
            <a:ext cx="2675562" cy="41248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Placeholder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F3D910D-B6D4-41FF-9F07-EEF712293856}"/>
              </a:ext>
            </a:extLst>
          </p:cNvPr>
          <p:cNvCxnSpPr/>
          <p:nvPr/>
        </p:nvCxnSpPr>
        <p:spPr>
          <a:xfrm>
            <a:off x="7302997" y="3466920"/>
            <a:ext cx="0" cy="102412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4710D26-71DE-4990-A14C-422C095E6ACB}"/>
              </a:ext>
            </a:extLst>
          </p:cNvPr>
          <p:cNvSpPr txBox="1"/>
          <p:nvPr/>
        </p:nvSpPr>
        <p:spPr>
          <a:xfrm>
            <a:off x="3517846" y="4065622"/>
            <a:ext cx="2675562" cy="61933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 Insert your desired text here.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6791A2A-5D03-4FC6-B61C-F63DF8381A86}"/>
              </a:ext>
            </a:extLst>
          </p:cNvPr>
          <p:cNvSpPr txBox="1"/>
          <p:nvPr/>
        </p:nvSpPr>
        <p:spPr>
          <a:xfrm>
            <a:off x="3517846" y="3660896"/>
            <a:ext cx="2675562" cy="41248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Placeholder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1DCC64F-1A21-4974-ADB5-1C54BB006B53}"/>
              </a:ext>
            </a:extLst>
          </p:cNvPr>
          <p:cNvSpPr txBox="1"/>
          <p:nvPr/>
        </p:nvSpPr>
        <p:spPr>
          <a:xfrm>
            <a:off x="8442205" y="4065622"/>
            <a:ext cx="2675562" cy="61933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 Insert your desired text here.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C6CA029-CD50-46D6-87AC-601D8ED9CD56}"/>
              </a:ext>
            </a:extLst>
          </p:cNvPr>
          <p:cNvSpPr txBox="1"/>
          <p:nvPr/>
        </p:nvSpPr>
        <p:spPr>
          <a:xfrm>
            <a:off x="8442205" y="3660896"/>
            <a:ext cx="2675562" cy="41248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Placeholder</a:t>
            </a: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191281EC-32A0-4CBB-94CA-54F675625275}"/>
              </a:ext>
            </a:extLst>
          </p:cNvPr>
          <p:cNvSpPr/>
          <p:nvPr/>
        </p:nvSpPr>
        <p:spPr>
          <a:xfrm>
            <a:off x="9434977" y="2371816"/>
            <a:ext cx="690016" cy="512469"/>
          </a:xfrm>
          <a:custGeom>
            <a:avLst/>
            <a:gdLst>
              <a:gd name="connsiteX0" fmla="*/ 1366468 w 2588681"/>
              <a:gd name="connsiteY0" fmla="*/ 142645 h 1922591"/>
              <a:gd name="connsiteX1" fmla="*/ 1316166 w 2588681"/>
              <a:gd name="connsiteY1" fmla="*/ 145140 h 1922591"/>
              <a:gd name="connsiteX2" fmla="*/ 1267527 w 2588681"/>
              <a:gd name="connsiteY2" fmla="*/ 150547 h 1922591"/>
              <a:gd name="connsiteX3" fmla="*/ 1219719 w 2588681"/>
              <a:gd name="connsiteY3" fmla="*/ 160944 h 1922591"/>
              <a:gd name="connsiteX4" fmla="*/ 1173158 w 2588681"/>
              <a:gd name="connsiteY4" fmla="*/ 175083 h 1922591"/>
              <a:gd name="connsiteX5" fmla="*/ 1127429 w 2588681"/>
              <a:gd name="connsiteY5" fmla="*/ 192134 h 1922591"/>
              <a:gd name="connsiteX6" fmla="*/ 1083363 w 2588681"/>
              <a:gd name="connsiteY6" fmla="*/ 212512 h 1922591"/>
              <a:gd name="connsiteX7" fmla="*/ 1041791 w 2588681"/>
              <a:gd name="connsiteY7" fmla="*/ 237049 h 1922591"/>
              <a:gd name="connsiteX8" fmla="*/ 1001882 w 2588681"/>
              <a:gd name="connsiteY8" fmla="*/ 264497 h 1922591"/>
              <a:gd name="connsiteX9" fmla="*/ 964883 w 2588681"/>
              <a:gd name="connsiteY9" fmla="*/ 295271 h 1922591"/>
              <a:gd name="connsiteX10" fmla="*/ 929547 w 2588681"/>
              <a:gd name="connsiteY10" fmla="*/ 328957 h 1922591"/>
              <a:gd name="connsiteX11" fmla="*/ 897121 w 2588681"/>
              <a:gd name="connsiteY11" fmla="*/ 365554 h 1922591"/>
              <a:gd name="connsiteX12" fmla="*/ 867189 w 2588681"/>
              <a:gd name="connsiteY12" fmla="*/ 404646 h 1922591"/>
              <a:gd name="connsiteX13" fmla="*/ 841415 w 2588681"/>
              <a:gd name="connsiteY13" fmla="*/ 446234 h 1922591"/>
              <a:gd name="connsiteX14" fmla="*/ 817719 w 2588681"/>
              <a:gd name="connsiteY14" fmla="*/ 490317 h 1922591"/>
              <a:gd name="connsiteX15" fmla="*/ 809820 w 2588681"/>
              <a:gd name="connsiteY15" fmla="*/ 504041 h 1922591"/>
              <a:gd name="connsiteX16" fmla="*/ 799843 w 2588681"/>
              <a:gd name="connsiteY16" fmla="*/ 514853 h 1922591"/>
              <a:gd name="connsiteX17" fmla="*/ 786956 w 2588681"/>
              <a:gd name="connsiteY17" fmla="*/ 523587 h 1922591"/>
              <a:gd name="connsiteX18" fmla="*/ 772821 w 2588681"/>
              <a:gd name="connsiteY18" fmla="*/ 528993 h 1922591"/>
              <a:gd name="connsiteX19" fmla="*/ 758687 w 2588681"/>
              <a:gd name="connsiteY19" fmla="*/ 531488 h 1922591"/>
              <a:gd name="connsiteX20" fmla="*/ 742890 w 2588681"/>
              <a:gd name="connsiteY20" fmla="*/ 531488 h 1922591"/>
              <a:gd name="connsiteX21" fmla="*/ 728339 w 2588681"/>
              <a:gd name="connsiteY21" fmla="*/ 527330 h 1922591"/>
              <a:gd name="connsiteX22" fmla="*/ 699239 w 2588681"/>
              <a:gd name="connsiteY22" fmla="*/ 518596 h 1922591"/>
              <a:gd name="connsiteX23" fmla="*/ 668476 w 2588681"/>
              <a:gd name="connsiteY23" fmla="*/ 513190 h 1922591"/>
              <a:gd name="connsiteX24" fmla="*/ 636881 w 2588681"/>
              <a:gd name="connsiteY24" fmla="*/ 511526 h 1922591"/>
              <a:gd name="connsiteX25" fmla="*/ 600714 w 2588681"/>
              <a:gd name="connsiteY25" fmla="*/ 514022 h 1922591"/>
              <a:gd name="connsiteX26" fmla="*/ 566209 w 2588681"/>
              <a:gd name="connsiteY26" fmla="*/ 521092 h 1922591"/>
              <a:gd name="connsiteX27" fmla="*/ 532952 w 2588681"/>
              <a:gd name="connsiteY27" fmla="*/ 532320 h 1922591"/>
              <a:gd name="connsiteX28" fmla="*/ 502604 w 2588681"/>
              <a:gd name="connsiteY28" fmla="*/ 548123 h 1922591"/>
              <a:gd name="connsiteX29" fmla="*/ 474335 w 2588681"/>
              <a:gd name="connsiteY29" fmla="*/ 566838 h 1922591"/>
              <a:gd name="connsiteX30" fmla="*/ 448976 w 2588681"/>
              <a:gd name="connsiteY30" fmla="*/ 589711 h 1922591"/>
              <a:gd name="connsiteX31" fmla="*/ 426112 w 2588681"/>
              <a:gd name="connsiteY31" fmla="*/ 615495 h 1922591"/>
              <a:gd name="connsiteX32" fmla="*/ 407404 w 2588681"/>
              <a:gd name="connsiteY32" fmla="*/ 643775 h 1922591"/>
              <a:gd name="connsiteX33" fmla="*/ 391607 w 2588681"/>
              <a:gd name="connsiteY33" fmla="*/ 674549 h 1922591"/>
              <a:gd name="connsiteX34" fmla="*/ 379967 w 2588681"/>
              <a:gd name="connsiteY34" fmla="*/ 707819 h 1922591"/>
              <a:gd name="connsiteX35" fmla="*/ 372900 w 2588681"/>
              <a:gd name="connsiteY35" fmla="*/ 742337 h 1922591"/>
              <a:gd name="connsiteX36" fmla="*/ 370405 w 2588681"/>
              <a:gd name="connsiteY36" fmla="*/ 778518 h 1922591"/>
              <a:gd name="connsiteX37" fmla="*/ 372068 w 2588681"/>
              <a:gd name="connsiteY37" fmla="*/ 810125 h 1922591"/>
              <a:gd name="connsiteX38" fmla="*/ 377473 w 2588681"/>
              <a:gd name="connsiteY38" fmla="*/ 840484 h 1922591"/>
              <a:gd name="connsiteX39" fmla="*/ 386203 w 2588681"/>
              <a:gd name="connsiteY39" fmla="*/ 869595 h 1922591"/>
              <a:gd name="connsiteX40" fmla="*/ 389944 w 2588681"/>
              <a:gd name="connsiteY40" fmla="*/ 886230 h 1922591"/>
              <a:gd name="connsiteX41" fmla="*/ 389944 w 2588681"/>
              <a:gd name="connsiteY41" fmla="*/ 903697 h 1922591"/>
              <a:gd name="connsiteX42" fmla="*/ 387034 w 2588681"/>
              <a:gd name="connsiteY42" fmla="*/ 919500 h 1922591"/>
              <a:gd name="connsiteX43" fmla="*/ 379136 w 2588681"/>
              <a:gd name="connsiteY43" fmla="*/ 934471 h 1922591"/>
              <a:gd name="connsiteX44" fmla="*/ 368743 w 2588681"/>
              <a:gd name="connsiteY44" fmla="*/ 946948 h 1922591"/>
              <a:gd name="connsiteX45" fmla="*/ 354608 w 2588681"/>
              <a:gd name="connsiteY45" fmla="*/ 956929 h 1922591"/>
              <a:gd name="connsiteX46" fmla="*/ 320935 w 2588681"/>
              <a:gd name="connsiteY46" fmla="*/ 978970 h 1922591"/>
              <a:gd name="connsiteX47" fmla="*/ 289340 w 2588681"/>
              <a:gd name="connsiteY47" fmla="*/ 1005170 h 1922591"/>
              <a:gd name="connsiteX48" fmla="*/ 260240 w 2588681"/>
              <a:gd name="connsiteY48" fmla="*/ 1032618 h 1922591"/>
              <a:gd name="connsiteX49" fmla="*/ 233634 w 2588681"/>
              <a:gd name="connsiteY49" fmla="*/ 1063393 h 1922591"/>
              <a:gd name="connsiteX50" fmla="*/ 210769 w 2588681"/>
              <a:gd name="connsiteY50" fmla="*/ 1095831 h 1922591"/>
              <a:gd name="connsiteX51" fmla="*/ 191231 w 2588681"/>
              <a:gd name="connsiteY51" fmla="*/ 1130349 h 1922591"/>
              <a:gd name="connsiteX52" fmla="*/ 174602 w 2588681"/>
              <a:gd name="connsiteY52" fmla="*/ 1167361 h 1922591"/>
              <a:gd name="connsiteX53" fmla="*/ 161299 w 2588681"/>
              <a:gd name="connsiteY53" fmla="*/ 1205206 h 1922591"/>
              <a:gd name="connsiteX54" fmla="*/ 151737 w 2588681"/>
              <a:gd name="connsiteY54" fmla="*/ 1243467 h 1922591"/>
              <a:gd name="connsiteX55" fmla="*/ 145502 w 2588681"/>
              <a:gd name="connsiteY55" fmla="*/ 1283807 h 1922591"/>
              <a:gd name="connsiteX56" fmla="*/ 143839 w 2588681"/>
              <a:gd name="connsiteY56" fmla="*/ 1324562 h 1922591"/>
              <a:gd name="connsiteX57" fmla="*/ 146333 w 2588681"/>
              <a:gd name="connsiteY57" fmla="*/ 1371140 h 1922591"/>
              <a:gd name="connsiteX58" fmla="*/ 153400 w 2588681"/>
              <a:gd name="connsiteY58" fmla="*/ 1416887 h 1922591"/>
              <a:gd name="connsiteX59" fmla="*/ 164209 w 2588681"/>
              <a:gd name="connsiteY59" fmla="*/ 1460138 h 1922591"/>
              <a:gd name="connsiteX60" fmla="*/ 180006 w 2588681"/>
              <a:gd name="connsiteY60" fmla="*/ 1502557 h 1922591"/>
              <a:gd name="connsiteX61" fmla="*/ 199129 w 2588681"/>
              <a:gd name="connsiteY61" fmla="*/ 1543313 h 1922591"/>
              <a:gd name="connsiteX62" fmla="*/ 221578 w 2588681"/>
              <a:gd name="connsiteY62" fmla="*/ 1581157 h 1922591"/>
              <a:gd name="connsiteX63" fmla="*/ 248600 w 2588681"/>
              <a:gd name="connsiteY63" fmla="*/ 1617338 h 1922591"/>
              <a:gd name="connsiteX64" fmla="*/ 277700 w 2588681"/>
              <a:gd name="connsiteY64" fmla="*/ 1650608 h 1922591"/>
              <a:gd name="connsiteX65" fmla="*/ 308879 w 2588681"/>
              <a:gd name="connsiteY65" fmla="*/ 1680136 h 1922591"/>
              <a:gd name="connsiteX66" fmla="*/ 343799 w 2588681"/>
              <a:gd name="connsiteY66" fmla="*/ 1707167 h 1922591"/>
              <a:gd name="connsiteX67" fmla="*/ 380383 w 2588681"/>
              <a:gd name="connsiteY67" fmla="*/ 1730041 h 1922591"/>
              <a:gd name="connsiteX68" fmla="*/ 419045 w 2588681"/>
              <a:gd name="connsiteY68" fmla="*/ 1748755 h 1922591"/>
              <a:gd name="connsiteX69" fmla="*/ 460201 w 2588681"/>
              <a:gd name="connsiteY69" fmla="*/ 1763726 h 1922591"/>
              <a:gd name="connsiteX70" fmla="*/ 501773 w 2588681"/>
              <a:gd name="connsiteY70" fmla="*/ 1773292 h 1922591"/>
              <a:gd name="connsiteX71" fmla="*/ 544176 w 2588681"/>
              <a:gd name="connsiteY71" fmla="*/ 1778698 h 1922591"/>
              <a:gd name="connsiteX72" fmla="*/ 1000219 w 2588681"/>
              <a:gd name="connsiteY72" fmla="*/ 1778698 h 1922591"/>
              <a:gd name="connsiteX73" fmla="*/ 1016848 w 2588681"/>
              <a:gd name="connsiteY73" fmla="*/ 1780361 h 1922591"/>
              <a:gd name="connsiteX74" fmla="*/ 1017688 w 2588681"/>
              <a:gd name="connsiteY74" fmla="*/ 1780665 h 1922591"/>
              <a:gd name="connsiteX75" fmla="*/ 1570008 w 2588681"/>
              <a:gd name="connsiteY75" fmla="*/ 1780665 h 1922591"/>
              <a:gd name="connsiteX76" fmla="*/ 1571001 w 2588681"/>
              <a:gd name="connsiteY76" fmla="*/ 1780361 h 1922591"/>
              <a:gd name="connsiteX77" fmla="*/ 1587630 w 2588681"/>
              <a:gd name="connsiteY77" fmla="*/ 1777866 h 1922591"/>
              <a:gd name="connsiteX78" fmla="*/ 1980069 w 2588681"/>
              <a:gd name="connsiteY78" fmla="*/ 1777866 h 1922591"/>
              <a:gd name="connsiteX79" fmla="*/ 2027876 w 2588681"/>
              <a:gd name="connsiteY79" fmla="*/ 1771628 h 1922591"/>
              <a:gd name="connsiteX80" fmla="*/ 2073605 w 2588681"/>
              <a:gd name="connsiteY80" fmla="*/ 1761231 h 1922591"/>
              <a:gd name="connsiteX81" fmla="*/ 2118503 w 2588681"/>
              <a:gd name="connsiteY81" fmla="*/ 1745844 h 1922591"/>
              <a:gd name="connsiteX82" fmla="*/ 2160906 w 2588681"/>
              <a:gd name="connsiteY82" fmla="*/ 1726714 h 1922591"/>
              <a:gd name="connsiteX83" fmla="*/ 2201647 w 2588681"/>
              <a:gd name="connsiteY83" fmla="*/ 1703009 h 1922591"/>
              <a:gd name="connsiteX84" fmla="*/ 2240309 w 2588681"/>
              <a:gd name="connsiteY84" fmla="*/ 1676393 h 1922591"/>
              <a:gd name="connsiteX85" fmla="*/ 2275645 w 2588681"/>
              <a:gd name="connsiteY85" fmla="*/ 1646450 h 1922591"/>
              <a:gd name="connsiteX86" fmla="*/ 2308486 w 2588681"/>
              <a:gd name="connsiteY86" fmla="*/ 1612764 h 1922591"/>
              <a:gd name="connsiteX87" fmla="*/ 2338418 w 2588681"/>
              <a:gd name="connsiteY87" fmla="*/ 1576583 h 1922591"/>
              <a:gd name="connsiteX88" fmla="*/ 2365440 w 2588681"/>
              <a:gd name="connsiteY88" fmla="*/ 1537075 h 1922591"/>
              <a:gd name="connsiteX89" fmla="*/ 2388720 w 2588681"/>
              <a:gd name="connsiteY89" fmla="*/ 1496319 h 1922591"/>
              <a:gd name="connsiteX90" fmla="*/ 2408675 w 2588681"/>
              <a:gd name="connsiteY90" fmla="*/ 1453068 h 1922591"/>
              <a:gd name="connsiteX91" fmla="*/ 2424056 w 2588681"/>
              <a:gd name="connsiteY91" fmla="*/ 1407321 h 1922591"/>
              <a:gd name="connsiteX92" fmla="*/ 2435281 w 2588681"/>
              <a:gd name="connsiteY92" fmla="*/ 1360743 h 1922591"/>
              <a:gd name="connsiteX93" fmla="*/ 2442348 w 2588681"/>
              <a:gd name="connsiteY93" fmla="*/ 1312918 h 1922591"/>
              <a:gd name="connsiteX94" fmla="*/ 2444842 w 2588681"/>
              <a:gd name="connsiteY94" fmla="*/ 1263429 h 1922591"/>
              <a:gd name="connsiteX95" fmla="*/ 2442348 w 2588681"/>
              <a:gd name="connsiteY95" fmla="*/ 1216851 h 1922591"/>
              <a:gd name="connsiteX96" fmla="*/ 2436944 w 2588681"/>
              <a:gd name="connsiteY96" fmla="*/ 1171104 h 1922591"/>
              <a:gd name="connsiteX97" fmla="*/ 2426551 w 2588681"/>
              <a:gd name="connsiteY97" fmla="*/ 1127022 h 1922591"/>
              <a:gd name="connsiteX98" fmla="*/ 2413248 w 2588681"/>
              <a:gd name="connsiteY98" fmla="*/ 1084602 h 1922591"/>
              <a:gd name="connsiteX99" fmla="*/ 2395788 w 2588681"/>
              <a:gd name="connsiteY99" fmla="*/ 1043015 h 1922591"/>
              <a:gd name="connsiteX100" fmla="*/ 2375417 w 2588681"/>
              <a:gd name="connsiteY100" fmla="*/ 1003507 h 1922591"/>
              <a:gd name="connsiteX101" fmla="*/ 2351721 w 2588681"/>
              <a:gd name="connsiteY101" fmla="*/ 965662 h 1922591"/>
              <a:gd name="connsiteX102" fmla="*/ 2325947 w 2588681"/>
              <a:gd name="connsiteY102" fmla="*/ 930313 h 1922591"/>
              <a:gd name="connsiteX103" fmla="*/ 2296846 w 2588681"/>
              <a:gd name="connsiteY103" fmla="*/ 897459 h 1922591"/>
              <a:gd name="connsiteX104" fmla="*/ 2264420 w 2588681"/>
              <a:gd name="connsiteY104" fmla="*/ 867516 h 1922591"/>
              <a:gd name="connsiteX105" fmla="*/ 2230747 w 2588681"/>
              <a:gd name="connsiteY105" fmla="*/ 840068 h 1922591"/>
              <a:gd name="connsiteX106" fmla="*/ 2193748 w 2588681"/>
              <a:gd name="connsiteY106" fmla="*/ 815531 h 1922591"/>
              <a:gd name="connsiteX107" fmla="*/ 2155502 w 2588681"/>
              <a:gd name="connsiteY107" fmla="*/ 795153 h 1922591"/>
              <a:gd name="connsiteX108" fmla="*/ 2115177 w 2588681"/>
              <a:gd name="connsiteY108" fmla="*/ 777687 h 1922591"/>
              <a:gd name="connsiteX109" fmla="*/ 2072774 w 2588681"/>
              <a:gd name="connsiteY109" fmla="*/ 763547 h 1922591"/>
              <a:gd name="connsiteX110" fmla="*/ 2028708 w 2588681"/>
              <a:gd name="connsiteY110" fmla="*/ 753982 h 1922591"/>
              <a:gd name="connsiteX111" fmla="*/ 2013742 w 2588681"/>
              <a:gd name="connsiteY111" fmla="*/ 750239 h 1922591"/>
              <a:gd name="connsiteX112" fmla="*/ 2000439 w 2588681"/>
              <a:gd name="connsiteY112" fmla="*/ 742337 h 1922591"/>
              <a:gd name="connsiteX113" fmla="*/ 1988799 w 2588681"/>
              <a:gd name="connsiteY113" fmla="*/ 732772 h 1922591"/>
              <a:gd name="connsiteX114" fmla="*/ 1979237 w 2588681"/>
              <a:gd name="connsiteY114" fmla="*/ 720296 h 1922591"/>
              <a:gd name="connsiteX115" fmla="*/ 1973002 w 2588681"/>
              <a:gd name="connsiteY115" fmla="*/ 706156 h 1922591"/>
              <a:gd name="connsiteX116" fmla="*/ 1969676 w 2588681"/>
              <a:gd name="connsiteY116" fmla="*/ 690353 h 1922591"/>
              <a:gd name="connsiteX117" fmla="*/ 1962608 w 2588681"/>
              <a:gd name="connsiteY117" fmla="*/ 639200 h 1922591"/>
              <a:gd name="connsiteX118" fmla="*/ 1950968 w 2588681"/>
              <a:gd name="connsiteY118" fmla="*/ 589711 h 1922591"/>
              <a:gd name="connsiteX119" fmla="*/ 1936002 w 2588681"/>
              <a:gd name="connsiteY119" fmla="*/ 541469 h 1922591"/>
              <a:gd name="connsiteX120" fmla="*/ 1917711 w 2588681"/>
              <a:gd name="connsiteY120" fmla="*/ 495307 h 1922591"/>
              <a:gd name="connsiteX121" fmla="*/ 1894846 w 2588681"/>
              <a:gd name="connsiteY121" fmla="*/ 451225 h 1922591"/>
              <a:gd name="connsiteX122" fmla="*/ 1869903 w 2588681"/>
              <a:gd name="connsiteY122" fmla="*/ 409221 h 1922591"/>
              <a:gd name="connsiteX123" fmla="*/ 1840803 w 2588681"/>
              <a:gd name="connsiteY123" fmla="*/ 370129 h 1922591"/>
              <a:gd name="connsiteX124" fmla="*/ 1809208 w 2588681"/>
              <a:gd name="connsiteY124" fmla="*/ 333948 h 1922591"/>
              <a:gd name="connsiteX125" fmla="*/ 1774704 w 2588681"/>
              <a:gd name="connsiteY125" fmla="*/ 299430 h 1922591"/>
              <a:gd name="connsiteX126" fmla="*/ 1736873 w 2588681"/>
              <a:gd name="connsiteY126" fmla="*/ 268655 h 1922591"/>
              <a:gd name="connsiteX127" fmla="*/ 1697796 w 2588681"/>
              <a:gd name="connsiteY127" fmla="*/ 240376 h 1922591"/>
              <a:gd name="connsiteX128" fmla="*/ 1655808 w 2588681"/>
              <a:gd name="connsiteY128" fmla="*/ 215007 h 1922591"/>
              <a:gd name="connsiteX129" fmla="*/ 1612158 w 2588681"/>
              <a:gd name="connsiteY129" fmla="*/ 193798 h 1922591"/>
              <a:gd name="connsiteX130" fmla="*/ 1565597 w 2588681"/>
              <a:gd name="connsiteY130" fmla="*/ 175499 h 1922591"/>
              <a:gd name="connsiteX131" fmla="*/ 1518205 w 2588681"/>
              <a:gd name="connsiteY131" fmla="*/ 161360 h 1922591"/>
              <a:gd name="connsiteX132" fmla="*/ 1468734 w 2588681"/>
              <a:gd name="connsiteY132" fmla="*/ 151378 h 1922591"/>
              <a:gd name="connsiteX133" fmla="*/ 1418433 w 2588681"/>
              <a:gd name="connsiteY133" fmla="*/ 145140 h 1922591"/>
              <a:gd name="connsiteX134" fmla="*/ 1366052 w 2588681"/>
              <a:gd name="connsiteY134" fmla="*/ 0 h 1922591"/>
              <a:gd name="connsiteX135" fmla="*/ 1421758 w 2588681"/>
              <a:gd name="connsiteY135" fmla="*/ 1663 h 1922591"/>
              <a:gd name="connsiteX136" fmla="*/ 1476633 w 2588681"/>
              <a:gd name="connsiteY136" fmla="*/ 7902 h 1922591"/>
              <a:gd name="connsiteX137" fmla="*/ 1531924 w 2588681"/>
              <a:gd name="connsiteY137" fmla="*/ 18298 h 1922591"/>
              <a:gd name="connsiteX138" fmla="*/ 1585136 w 2588681"/>
              <a:gd name="connsiteY138" fmla="*/ 32438 h 1922591"/>
              <a:gd name="connsiteX139" fmla="*/ 1637101 w 2588681"/>
              <a:gd name="connsiteY139" fmla="*/ 50737 h 1922591"/>
              <a:gd name="connsiteX140" fmla="*/ 1687403 w 2588681"/>
              <a:gd name="connsiteY140" fmla="*/ 72778 h 1922591"/>
              <a:gd name="connsiteX141" fmla="*/ 1736873 w 2588681"/>
              <a:gd name="connsiteY141" fmla="*/ 97731 h 1922591"/>
              <a:gd name="connsiteX142" fmla="*/ 1783434 w 2588681"/>
              <a:gd name="connsiteY142" fmla="*/ 127674 h 1922591"/>
              <a:gd name="connsiteX143" fmla="*/ 1829163 w 2588681"/>
              <a:gd name="connsiteY143" fmla="*/ 160112 h 1922591"/>
              <a:gd name="connsiteX144" fmla="*/ 1871566 w 2588681"/>
              <a:gd name="connsiteY144" fmla="*/ 196293 h 1922591"/>
              <a:gd name="connsiteX145" fmla="*/ 1911475 w 2588681"/>
              <a:gd name="connsiteY145" fmla="*/ 235385 h 1922591"/>
              <a:gd name="connsiteX146" fmla="*/ 1947643 w 2588681"/>
              <a:gd name="connsiteY146" fmla="*/ 277805 h 1922591"/>
              <a:gd name="connsiteX147" fmla="*/ 1981732 w 2588681"/>
              <a:gd name="connsiteY147" fmla="*/ 321887 h 1922591"/>
              <a:gd name="connsiteX148" fmla="*/ 2011248 w 2588681"/>
              <a:gd name="connsiteY148" fmla="*/ 367634 h 1922591"/>
              <a:gd name="connsiteX149" fmla="*/ 2037438 w 2588681"/>
              <a:gd name="connsiteY149" fmla="*/ 416291 h 1922591"/>
              <a:gd name="connsiteX150" fmla="*/ 2060302 w 2588681"/>
              <a:gd name="connsiteY150" fmla="*/ 466196 h 1922591"/>
              <a:gd name="connsiteX151" fmla="*/ 2079010 w 2588681"/>
              <a:gd name="connsiteY151" fmla="*/ 518180 h 1922591"/>
              <a:gd name="connsiteX152" fmla="*/ 2093976 w 2588681"/>
              <a:gd name="connsiteY152" fmla="*/ 570581 h 1922591"/>
              <a:gd name="connsiteX153" fmla="*/ 2104784 w 2588681"/>
              <a:gd name="connsiteY153" fmla="*/ 625060 h 1922591"/>
              <a:gd name="connsiteX154" fmla="*/ 2156749 w 2588681"/>
              <a:gd name="connsiteY154" fmla="*/ 641695 h 1922591"/>
              <a:gd name="connsiteX155" fmla="*/ 2205804 w 2588681"/>
              <a:gd name="connsiteY155" fmla="*/ 661241 h 1922591"/>
              <a:gd name="connsiteX156" fmla="*/ 2253612 w 2588681"/>
              <a:gd name="connsiteY156" fmla="*/ 685778 h 1922591"/>
              <a:gd name="connsiteX157" fmla="*/ 2298509 w 2588681"/>
              <a:gd name="connsiteY157" fmla="*/ 714058 h 1922591"/>
              <a:gd name="connsiteX158" fmla="*/ 2340912 w 2588681"/>
              <a:gd name="connsiteY158" fmla="*/ 745248 h 1922591"/>
              <a:gd name="connsiteX159" fmla="*/ 2380406 w 2588681"/>
              <a:gd name="connsiteY159" fmla="*/ 781014 h 1922591"/>
              <a:gd name="connsiteX160" fmla="*/ 2416989 w 2588681"/>
              <a:gd name="connsiteY160" fmla="*/ 818442 h 1922591"/>
              <a:gd name="connsiteX161" fmla="*/ 2451078 w 2588681"/>
              <a:gd name="connsiteY161" fmla="*/ 859614 h 1922591"/>
              <a:gd name="connsiteX162" fmla="*/ 2481841 w 2588681"/>
              <a:gd name="connsiteY162" fmla="*/ 903697 h 1922591"/>
              <a:gd name="connsiteX163" fmla="*/ 2509279 w 2588681"/>
              <a:gd name="connsiteY163" fmla="*/ 949859 h 1922591"/>
              <a:gd name="connsiteX164" fmla="*/ 2532143 w 2588681"/>
              <a:gd name="connsiteY164" fmla="*/ 998100 h 1922591"/>
              <a:gd name="connsiteX165" fmla="*/ 2551682 w 2588681"/>
              <a:gd name="connsiteY165" fmla="*/ 1048421 h 1922591"/>
              <a:gd name="connsiteX166" fmla="*/ 2567479 w 2588681"/>
              <a:gd name="connsiteY166" fmla="*/ 1099574 h 1922591"/>
              <a:gd name="connsiteX167" fmla="*/ 2579120 w 2588681"/>
              <a:gd name="connsiteY167" fmla="*/ 1153222 h 1922591"/>
              <a:gd name="connsiteX168" fmla="*/ 2586187 w 2588681"/>
              <a:gd name="connsiteY168" fmla="*/ 1208117 h 1922591"/>
              <a:gd name="connsiteX169" fmla="*/ 2588681 w 2588681"/>
              <a:gd name="connsiteY169" fmla="*/ 1263429 h 1922591"/>
              <a:gd name="connsiteX170" fmla="*/ 2587018 w 2588681"/>
              <a:gd name="connsiteY170" fmla="*/ 1312918 h 1922591"/>
              <a:gd name="connsiteX171" fmla="*/ 2581614 w 2588681"/>
              <a:gd name="connsiteY171" fmla="*/ 1361575 h 1922591"/>
              <a:gd name="connsiteX172" fmla="*/ 2572052 w 2588681"/>
              <a:gd name="connsiteY172" fmla="*/ 1409817 h 1922591"/>
              <a:gd name="connsiteX173" fmla="*/ 2559581 w 2588681"/>
              <a:gd name="connsiteY173" fmla="*/ 1456811 h 1922591"/>
              <a:gd name="connsiteX174" fmla="*/ 2543783 w 2588681"/>
              <a:gd name="connsiteY174" fmla="*/ 1502557 h 1922591"/>
              <a:gd name="connsiteX175" fmla="*/ 2525076 w 2588681"/>
              <a:gd name="connsiteY175" fmla="*/ 1547471 h 1922591"/>
              <a:gd name="connsiteX176" fmla="*/ 2502212 w 2588681"/>
              <a:gd name="connsiteY176" fmla="*/ 1591554 h 1922591"/>
              <a:gd name="connsiteX177" fmla="*/ 2476021 w 2588681"/>
              <a:gd name="connsiteY177" fmla="*/ 1633142 h 1922591"/>
              <a:gd name="connsiteX178" fmla="*/ 2446921 w 2588681"/>
              <a:gd name="connsiteY178" fmla="*/ 1673066 h 1922591"/>
              <a:gd name="connsiteX179" fmla="*/ 2414910 w 2588681"/>
              <a:gd name="connsiteY179" fmla="*/ 1710910 h 1922591"/>
              <a:gd name="connsiteX180" fmla="*/ 2380406 w 2588681"/>
              <a:gd name="connsiteY180" fmla="*/ 1747091 h 1922591"/>
              <a:gd name="connsiteX181" fmla="*/ 2342576 w 2588681"/>
              <a:gd name="connsiteY181" fmla="*/ 1779530 h 1922591"/>
              <a:gd name="connsiteX182" fmla="*/ 2303914 w 2588681"/>
              <a:gd name="connsiteY182" fmla="*/ 1809473 h 1922591"/>
              <a:gd name="connsiteX183" fmla="*/ 2263173 w 2588681"/>
              <a:gd name="connsiteY183" fmla="*/ 1835257 h 1922591"/>
              <a:gd name="connsiteX184" fmla="*/ 2219938 w 2588681"/>
              <a:gd name="connsiteY184" fmla="*/ 1858962 h 1922591"/>
              <a:gd name="connsiteX185" fmla="*/ 2175872 w 2588681"/>
              <a:gd name="connsiteY185" fmla="*/ 1878508 h 1922591"/>
              <a:gd name="connsiteX186" fmla="*/ 2130143 w 2588681"/>
              <a:gd name="connsiteY186" fmla="*/ 1894312 h 1922591"/>
              <a:gd name="connsiteX187" fmla="*/ 2083583 w 2588681"/>
              <a:gd name="connsiteY187" fmla="*/ 1907620 h 1922591"/>
              <a:gd name="connsiteX188" fmla="*/ 2036606 w 2588681"/>
              <a:gd name="connsiteY188" fmla="*/ 1916353 h 1922591"/>
              <a:gd name="connsiteX189" fmla="*/ 1987967 w 2588681"/>
              <a:gd name="connsiteY189" fmla="*/ 1921759 h 1922591"/>
              <a:gd name="connsiteX190" fmla="*/ 1587630 w 2588681"/>
              <a:gd name="connsiteY190" fmla="*/ 1921759 h 1922591"/>
              <a:gd name="connsiteX191" fmla="*/ 1582082 w 2588681"/>
              <a:gd name="connsiteY191" fmla="*/ 1921343 h 1922591"/>
              <a:gd name="connsiteX192" fmla="*/ 1010205 w 2588681"/>
              <a:gd name="connsiteY192" fmla="*/ 1921342 h 1922591"/>
              <a:gd name="connsiteX193" fmla="*/ 1000219 w 2588681"/>
              <a:gd name="connsiteY193" fmla="*/ 1922591 h 1922591"/>
              <a:gd name="connsiteX194" fmla="*/ 537940 w 2588681"/>
              <a:gd name="connsiteY194" fmla="*/ 1922591 h 1922591"/>
              <a:gd name="connsiteX195" fmla="*/ 489717 w 2588681"/>
              <a:gd name="connsiteY195" fmla="*/ 1917185 h 1922591"/>
              <a:gd name="connsiteX196" fmla="*/ 443572 w 2588681"/>
              <a:gd name="connsiteY196" fmla="*/ 1908451 h 1922591"/>
              <a:gd name="connsiteX197" fmla="*/ 397011 w 2588681"/>
              <a:gd name="connsiteY197" fmla="*/ 1894312 h 1922591"/>
              <a:gd name="connsiteX198" fmla="*/ 352114 w 2588681"/>
              <a:gd name="connsiteY198" fmla="*/ 1877261 h 1922591"/>
              <a:gd name="connsiteX199" fmla="*/ 308879 w 2588681"/>
              <a:gd name="connsiteY199" fmla="*/ 1855219 h 1922591"/>
              <a:gd name="connsiteX200" fmla="*/ 267307 w 2588681"/>
              <a:gd name="connsiteY200" fmla="*/ 1829851 h 1922591"/>
              <a:gd name="connsiteX201" fmla="*/ 228230 w 2588681"/>
              <a:gd name="connsiteY201" fmla="*/ 1799908 h 1922591"/>
              <a:gd name="connsiteX202" fmla="*/ 190399 w 2588681"/>
              <a:gd name="connsiteY202" fmla="*/ 1767053 h 1922591"/>
              <a:gd name="connsiteX203" fmla="*/ 155063 w 2588681"/>
              <a:gd name="connsiteY203" fmla="*/ 1730041 h 1922591"/>
              <a:gd name="connsiteX204" fmla="*/ 123468 w 2588681"/>
              <a:gd name="connsiteY204" fmla="*/ 1690532 h 1922591"/>
              <a:gd name="connsiteX205" fmla="*/ 95200 w 2588681"/>
              <a:gd name="connsiteY205" fmla="*/ 1649777 h 1922591"/>
              <a:gd name="connsiteX206" fmla="*/ 69841 w 2588681"/>
              <a:gd name="connsiteY206" fmla="*/ 1606942 h 1922591"/>
              <a:gd name="connsiteX207" fmla="*/ 48639 w 2588681"/>
              <a:gd name="connsiteY207" fmla="*/ 1563275 h 1922591"/>
              <a:gd name="connsiteX208" fmla="*/ 31595 w 2588681"/>
              <a:gd name="connsiteY208" fmla="*/ 1517528 h 1922591"/>
              <a:gd name="connsiteX209" fmla="*/ 18292 w 2588681"/>
              <a:gd name="connsiteY209" fmla="*/ 1470119 h 1922591"/>
              <a:gd name="connsiteX210" fmla="*/ 7899 w 2588681"/>
              <a:gd name="connsiteY210" fmla="*/ 1423125 h 1922591"/>
              <a:gd name="connsiteX211" fmla="*/ 2494 w 2588681"/>
              <a:gd name="connsiteY211" fmla="*/ 1374051 h 1922591"/>
              <a:gd name="connsiteX212" fmla="*/ 0 w 2588681"/>
              <a:gd name="connsiteY212" fmla="*/ 1325394 h 1922591"/>
              <a:gd name="connsiteX213" fmla="*/ 2494 w 2588681"/>
              <a:gd name="connsiteY213" fmla="*/ 1275905 h 1922591"/>
              <a:gd name="connsiteX214" fmla="*/ 8730 w 2588681"/>
              <a:gd name="connsiteY214" fmla="*/ 1227247 h 1922591"/>
              <a:gd name="connsiteX215" fmla="*/ 18707 w 2588681"/>
              <a:gd name="connsiteY215" fmla="*/ 1179006 h 1922591"/>
              <a:gd name="connsiteX216" fmla="*/ 33673 w 2588681"/>
              <a:gd name="connsiteY216" fmla="*/ 1132428 h 1922591"/>
              <a:gd name="connsiteX217" fmla="*/ 51965 w 2588681"/>
              <a:gd name="connsiteY217" fmla="*/ 1087929 h 1922591"/>
              <a:gd name="connsiteX218" fmla="*/ 73998 w 2588681"/>
              <a:gd name="connsiteY218" fmla="*/ 1045094 h 1922591"/>
              <a:gd name="connsiteX219" fmla="*/ 99773 w 2588681"/>
              <a:gd name="connsiteY219" fmla="*/ 1003507 h 1922591"/>
              <a:gd name="connsiteX220" fmla="*/ 128873 w 2588681"/>
              <a:gd name="connsiteY220" fmla="*/ 964830 h 1922591"/>
              <a:gd name="connsiteX221" fmla="*/ 161299 w 2588681"/>
              <a:gd name="connsiteY221" fmla="*/ 928649 h 1922591"/>
              <a:gd name="connsiteX222" fmla="*/ 196635 w 2588681"/>
              <a:gd name="connsiteY222" fmla="*/ 894963 h 1922591"/>
              <a:gd name="connsiteX223" fmla="*/ 235297 w 2588681"/>
              <a:gd name="connsiteY223" fmla="*/ 864189 h 1922591"/>
              <a:gd name="connsiteX224" fmla="*/ 230308 w 2588681"/>
              <a:gd name="connsiteY224" fmla="*/ 836741 h 1922591"/>
              <a:gd name="connsiteX225" fmla="*/ 228230 w 2588681"/>
              <a:gd name="connsiteY225" fmla="*/ 808461 h 1922591"/>
              <a:gd name="connsiteX226" fmla="*/ 226567 w 2588681"/>
              <a:gd name="connsiteY226" fmla="*/ 779350 h 1922591"/>
              <a:gd name="connsiteX227" fmla="*/ 228645 w 2588681"/>
              <a:gd name="connsiteY227" fmla="*/ 734435 h 1922591"/>
              <a:gd name="connsiteX228" fmla="*/ 235713 w 2588681"/>
              <a:gd name="connsiteY228" fmla="*/ 691184 h 1922591"/>
              <a:gd name="connsiteX229" fmla="*/ 247768 w 2588681"/>
              <a:gd name="connsiteY229" fmla="*/ 649597 h 1922591"/>
              <a:gd name="connsiteX230" fmla="*/ 263566 w 2588681"/>
              <a:gd name="connsiteY230" fmla="*/ 610089 h 1922591"/>
              <a:gd name="connsiteX231" fmla="*/ 283104 w 2588681"/>
              <a:gd name="connsiteY231" fmla="*/ 572244 h 1922591"/>
              <a:gd name="connsiteX232" fmla="*/ 305969 w 2588681"/>
              <a:gd name="connsiteY232" fmla="*/ 536895 h 1922591"/>
              <a:gd name="connsiteX233" fmla="*/ 332575 w 2588681"/>
              <a:gd name="connsiteY233" fmla="*/ 504457 h 1922591"/>
              <a:gd name="connsiteX234" fmla="*/ 362507 w 2588681"/>
              <a:gd name="connsiteY234" fmla="*/ 474929 h 1922591"/>
              <a:gd name="connsiteX235" fmla="*/ 394933 w 2588681"/>
              <a:gd name="connsiteY235" fmla="*/ 447898 h 1922591"/>
              <a:gd name="connsiteX236" fmla="*/ 430269 w 2588681"/>
              <a:gd name="connsiteY236" fmla="*/ 424193 h 1922591"/>
              <a:gd name="connsiteX237" fmla="*/ 467684 w 2588681"/>
              <a:gd name="connsiteY237" fmla="*/ 405478 h 1922591"/>
              <a:gd name="connsiteX238" fmla="*/ 508008 w 2588681"/>
              <a:gd name="connsiteY238" fmla="*/ 389675 h 1922591"/>
              <a:gd name="connsiteX239" fmla="*/ 548749 w 2588681"/>
              <a:gd name="connsiteY239" fmla="*/ 378030 h 1922591"/>
              <a:gd name="connsiteX240" fmla="*/ 592815 w 2588681"/>
              <a:gd name="connsiteY240" fmla="*/ 370961 h 1922591"/>
              <a:gd name="connsiteX241" fmla="*/ 636881 w 2588681"/>
              <a:gd name="connsiteY241" fmla="*/ 368465 h 1922591"/>
              <a:gd name="connsiteX242" fmla="*/ 677206 w 2588681"/>
              <a:gd name="connsiteY242" fmla="*/ 370961 h 1922591"/>
              <a:gd name="connsiteX243" fmla="*/ 715452 w 2588681"/>
              <a:gd name="connsiteY243" fmla="*/ 376367 h 1922591"/>
              <a:gd name="connsiteX244" fmla="*/ 742890 w 2588681"/>
              <a:gd name="connsiteY244" fmla="*/ 333116 h 1922591"/>
              <a:gd name="connsiteX245" fmla="*/ 771990 w 2588681"/>
              <a:gd name="connsiteY245" fmla="*/ 291528 h 1922591"/>
              <a:gd name="connsiteX246" fmla="*/ 804416 w 2588681"/>
              <a:gd name="connsiteY246" fmla="*/ 252020 h 1922591"/>
              <a:gd name="connsiteX247" fmla="*/ 839752 w 2588681"/>
              <a:gd name="connsiteY247" fmla="*/ 215007 h 1922591"/>
              <a:gd name="connsiteX248" fmla="*/ 877582 w 2588681"/>
              <a:gd name="connsiteY248" fmla="*/ 181322 h 1922591"/>
              <a:gd name="connsiteX249" fmla="*/ 916660 w 2588681"/>
              <a:gd name="connsiteY249" fmla="*/ 148883 h 1922591"/>
              <a:gd name="connsiteX250" fmla="*/ 959479 w 2588681"/>
              <a:gd name="connsiteY250" fmla="*/ 119772 h 1922591"/>
              <a:gd name="connsiteX251" fmla="*/ 1005624 w 2588681"/>
              <a:gd name="connsiteY251" fmla="*/ 92324 h 1922591"/>
              <a:gd name="connsiteX252" fmla="*/ 1053847 w 2588681"/>
              <a:gd name="connsiteY252" fmla="*/ 67788 h 1922591"/>
              <a:gd name="connsiteX253" fmla="*/ 1102486 w 2588681"/>
              <a:gd name="connsiteY253" fmla="*/ 47410 h 1922591"/>
              <a:gd name="connsiteX254" fmla="*/ 1153620 w 2588681"/>
              <a:gd name="connsiteY254" fmla="*/ 30775 h 1922591"/>
              <a:gd name="connsiteX255" fmla="*/ 1205584 w 2588681"/>
              <a:gd name="connsiteY255" fmla="*/ 17467 h 1922591"/>
              <a:gd name="connsiteX256" fmla="*/ 1257965 w 2588681"/>
              <a:gd name="connsiteY256" fmla="*/ 7486 h 1922591"/>
              <a:gd name="connsiteX257" fmla="*/ 1311593 w 2588681"/>
              <a:gd name="connsiteY257" fmla="*/ 1663 h 1922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2588681" h="1922591">
                <a:moveTo>
                  <a:pt x="1366468" y="142645"/>
                </a:moveTo>
                <a:lnTo>
                  <a:pt x="1316166" y="145140"/>
                </a:lnTo>
                <a:lnTo>
                  <a:pt x="1267527" y="150547"/>
                </a:lnTo>
                <a:lnTo>
                  <a:pt x="1219719" y="160944"/>
                </a:lnTo>
                <a:lnTo>
                  <a:pt x="1173158" y="175083"/>
                </a:lnTo>
                <a:lnTo>
                  <a:pt x="1127429" y="192134"/>
                </a:lnTo>
                <a:lnTo>
                  <a:pt x="1083363" y="212512"/>
                </a:lnTo>
                <a:lnTo>
                  <a:pt x="1041791" y="237049"/>
                </a:lnTo>
                <a:lnTo>
                  <a:pt x="1001882" y="264497"/>
                </a:lnTo>
                <a:lnTo>
                  <a:pt x="964883" y="295271"/>
                </a:lnTo>
                <a:lnTo>
                  <a:pt x="929547" y="328957"/>
                </a:lnTo>
                <a:lnTo>
                  <a:pt x="897121" y="365554"/>
                </a:lnTo>
                <a:lnTo>
                  <a:pt x="867189" y="404646"/>
                </a:lnTo>
                <a:lnTo>
                  <a:pt x="841415" y="446234"/>
                </a:lnTo>
                <a:lnTo>
                  <a:pt x="817719" y="490317"/>
                </a:lnTo>
                <a:lnTo>
                  <a:pt x="809820" y="504041"/>
                </a:lnTo>
                <a:lnTo>
                  <a:pt x="799843" y="514853"/>
                </a:lnTo>
                <a:lnTo>
                  <a:pt x="786956" y="523587"/>
                </a:lnTo>
                <a:lnTo>
                  <a:pt x="772821" y="528993"/>
                </a:lnTo>
                <a:lnTo>
                  <a:pt x="758687" y="531488"/>
                </a:lnTo>
                <a:lnTo>
                  <a:pt x="742890" y="531488"/>
                </a:lnTo>
                <a:lnTo>
                  <a:pt x="728339" y="527330"/>
                </a:lnTo>
                <a:lnTo>
                  <a:pt x="699239" y="518596"/>
                </a:lnTo>
                <a:lnTo>
                  <a:pt x="668476" y="513190"/>
                </a:lnTo>
                <a:lnTo>
                  <a:pt x="636881" y="511526"/>
                </a:lnTo>
                <a:lnTo>
                  <a:pt x="600714" y="514022"/>
                </a:lnTo>
                <a:lnTo>
                  <a:pt x="566209" y="521092"/>
                </a:lnTo>
                <a:lnTo>
                  <a:pt x="532952" y="532320"/>
                </a:lnTo>
                <a:lnTo>
                  <a:pt x="502604" y="548123"/>
                </a:lnTo>
                <a:lnTo>
                  <a:pt x="474335" y="566838"/>
                </a:lnTo>
                <a:lnTo>
                  <a:pt x="448976" y="589711"/>
                </a:lnTo>
                <a:lnTo>
                  <a:pt x="426112" y="615495"/>
                </a:lnTo>
                <a:lnTo>
                  <a:pt x="407404" y="643775"/>
                </a:lnTo>
                <a:lnTo>
                  <a:pt x="391607" y="674549"/>
                </a:lnTo>
                <a:lnTo>
                  <a:pt x="379967" y="707819"/>
                </a:lnTo>
                <a:lnTo>
                  <a:pt x="372900" y="742337"/>
                </a:lnTo>
                <a:lnTo>
                  <a:pt x="370405" y="778518"/>
                </a:lnTo>
                <a:lnTo>
                  <a:pt x="372068" y="810125"/>
                </a:lnTo>
                <a:lnTo>
                  <a:pt x="377473" y="840484"/>
                </a:lnTo>
                <a:lnTo>
                  <a:pt x="386203" y="869595"/>
                </a:lnTo>
                <a:lnTo>
                  <a:pt x="389944" y="886230"/>
                </a:lnTo>
                <a:lnTo>
                  <a:pt x="389944" y="903697"/>
                </a:lnTo>
                <a:lnTo>
                  <a:pt x="387034" y="919500"/>
                </a:lnTo>
                <a:lnTo>
                  <a:pt x="379136" y="934471"/>
                </a:lnTo>
                <a:lnTo>
                  <a:pt x="368743" y="946948"/>
                </a:lnTo>
                <a:lnTo>
                  <a:pt x="354608" y="956929"/>
                </a:lnTo>
                <a:lnTo>
                  <a:pt x="320935" y="978970"/>
                </a:lnTo>
                <a:lnTo>
                  <a:pt x="289340" y="1005170"/>
                </a:lnTo>
                <a:lnTo>
                  <a:pt x="260240" y="1032618"/>
                </a:lnTo>
                <a:lnTo>
                  <a:pt x="233634" y="1063393"/>
                </a:lnTo>
                <a:lnTo>
                  <a:pt x="210769" y="1095831"/>
                </a:lnTo>
                <a:lnTo>
                  <a:pt x="191231" y="1130349"/>
                </a:lnTo>
                <a:lnTo>
                  <a:pt x="174602" y="1167361"/>
                </a:lnTo>
                <a:lnTo>
                  <a:pt x="161299" y="1205206"/>
                </a:lnTo>
                <a:lnTo>
                  <a:pt x="151737" y="1243467"/>
                </a:lnTo>
                <a:lnTo>
                  <a:pt x="145502" y="1283807"/>
                </a:lnTo>
                <a:lnTo>
                  <a:pt x="143839" y="1324562"/>
                </a:lnTo>
                <a:lnTo>
                  <a:pt x="146333" y="1371140"/>
                </a:lnTo>
                <a:lnTo>
                  <a:pt x="153400" y="1416887"/>
                </a:lnTo>
                <a:lnTo>
                  <a:pt x="164209" y="1460138"/>
                </a:lnTo>
                <a:lnTo>
                  <a:pt x="180006" y="1502557"/>
                </a:lnTo>
                <a:lnTo>
                  <a:pt x="199129" y="1543313"/>
                </a:lnTo>
                <a:lnTo>
                  <a:pt x="221578" y="1581157"/>
                </a:lnTo>
                <a:lnTo>
                  <a:pt x="248600" y="1617338"/>
                </a:lnTo>
                <a:lnTo>
                  <a:pt x="277700" y="1650608"/>
                </a:lnTo>
                <a:lnTo>
                  <a:pt x="308879" y="1680136"/>
                </a:lnTo>
                <a:lnTo>
                  <a:pt x="343799" y="1707167"/>
                </a:lnTo>
                <a:lnTo>
                  <a:pt x="380383" y="1730041"/>
                </a:lnTo>
                <a:lnTo>
                  <a:pt x="419045" y="1748755"/>
                </a:lnTo>
                <a:lnTo>
                  <a:pt x="460201" y="1763726"/>
                </a:lnTo>
                <a:lnTo>
                  <a:pt x="501773" y="1773292"/>
                </a:lnTo>
                <a:lnTo>
                  <a:pt x="544176" y="1778698"/>
                </a:lnTo>
                <a:lnTo>
                  <a:pt x="1000219" y="1778698"/>
                </a:lnTo>
                <a:lnTo>
                  <a:pt x="1016848" y="1780361"/>
                </a:lnTo>
                <a:lnTo>
                  <a:pt x="1017688" y="1780665"/>
                </a:lnTo>
                <a:lnTo>
                  <a:pt x="1570008" y="1780665"/>
                </a:lnTo>
                <a:lnTo>
                  <a:pt x="1571001" y="1780361"/>
                </a:lnTo>
                <a:lnTo>
                  <a:pt x="1587630" y="1777866"/>
                </a:lnTo>
                <a:lnTo>
                  <a:pt x="1980069" y="1777866"/>
                </a:lnTo>
                <a:lnTo>
                  <a:pt x="2027876" y="1771628"/>
                </a:lnTo>
                <a:lnTo>
                  <a:pt x="2073605" y="1761231"/>
                </a:lnTo>
                <a:lnTo>
                  <a:pt x="2118503" y="1745844"/>
                </a:lnTo>
                <a:lnTo>
                  <a:pt x="2160906" y="1726714"/>
                </a:lnTo>
                <a:lnTo>
                  <a:pt x="2201647" y="1703009"/>
                </a:lnTo>
                <a:lnTo>
                  <a:pt x="2240309" y="1676393"/>
                </a:lnTo>
                <a:lnTo>
                  <a:pt x="2275645" y="1646450"/>
                </a:lnTo>
                <a:lnTo>
                  <a:pt x="2308486" y="1612764"/>
                </a:lnTo>
                <a:lnTo>
                  <a:pt x="2338418" y="1576583"/>
                </a:lnTo>
                <a:lnTo>
                  <a:pt x="2365440" y="1537075"/>
                </a:lnTo>
                <a:lnTo>
                  <a:pt x="2388720" y="1496319"/>
                </a:lnTo>
                <a:lnTo>
                  <a:pt x="2408675" y="1453068"/>
                </a:lnTo>
                <a:lnTo>
                  <a:pt x="2424056" y="1407321"/>
                </a:lnTo>
                <a:lnTo>
                  <a:pt x="2435281" y="1360743"/>
                </a:lnTo>
                <a:lnTo>
                  <a:pt x="2442348" y="1312918"/>
                </a:lnTo>
                <a:lnTo>
                  <a:pt x="2444842" y="1263429"/>
                </a:lnTo>
                <a:lnTo>
                  <a:pt x="2442348" y="1216851"/>
                </a:lnTo>
                <a:lnTo>
                  <a:pt x="2436944" y="1171104"/>
                </a:lnTo>
                <a:lnTo>
                  <a:pt x="2426551" y="1127022"/>
                </a:lnTo>
                <a:lnTo>
                  <a:pt x="2413248" y="1084602"/>
                </a:lnTo>
                <a:lnTo>
                  <a:pt x="2395788" y="1043015"/>
                </a:lnTo>
                <a:lnTo>
                  <a:pt x="2375417" y="1003507"/>
                </a:lnTo>
                <a:lnTo>
                  <a:pt x="2351721" y="965662"/>
                </a:lnTo>
                <a:lnTo>
                  <a:pt x="2325947" y="930313"/>
                </a:lnTo>
                <a:lnTo>
                  <a:pt x="2296846" y="897459"/>
                </a:lnTo>
                <a:lnTo>
                  <a:pt x="2264420" y="867516"/>
                </a:lnTo>
                <a:lnTo>
                  <a:pt x="2230747" y="840068"/>
                </a:lnTo>
                <a:lnTo>
                  <a:pt x="2193748" y="815531"/>
                </a:lnTo>
                <a:lnTo>
                  <a:pt x="2155502" y="795153"/>
                </a:lnTo>
                <a:lnTo>
                  <a:pt x="2115177" y="777687"/>
                </a:lnTo>
                <a:lnTo>
                  <a:pt x="2072774" y="763547"/>
                </a:lnTo>
                <a:lnTo>
                  <a:pt x="2028708" y="753982"/>
                </a:lnTo>
                <a:lnTo>
                  <a:pt x="2013742" y="750239"/>
                </a:lnTo>
                <a:lnTo>
                  <a:pt x="2000439" y="742337"/>
                </a:lnTo>
                <a:lnTo>
                  <a:pt x="1988799" y="732772"/>
                </a:lnTo>
                <a:lnTo>
                  <a:pt x="1979237" y="720296"/>
                </a:lnTo>
                <a:lnTo>
                  <a:pt x="1973002" y="706156"/>
                </a:lnTo>
                <a:lnTo>
                  <a:pt x="1969676" y="690353"/>
                </a:lnTo>
                <a:lnTo>
                  <a:pt x="1962608" y="639200"/>
                </a:lnTo>
                <a:lnTo>
                  <a:pt x="1950968" y="589711"/>
                </a:lnTo>
                <a:lnTo>
                  <a:pt x="1936002" y="541469"/>
                </a:lnTo>
                <a:lnTo>
                  <a:pt x="1917711" y="495307"/>
                </a:lnTo>
                <a:lnTo>
                  <a:pt x="1894846" y="451225"/>
                </a:lnTo>
                <a:lnTo>
                  <a:pt x="1869903" y="409221"/>
                </a:lnTo>
                <a:lnTo>
                  <a:pt x="1840803" y="370129"/>
                </a:lnTo>
                <a:lnTo>
                  <a:pt x="1809208" y="333948"/>
                </a:lnTo>
                <a:lnTo>
                  <a:pt x="1774704" y="299430"/>
                </a:lnTo>
                <a:lnTo>
                  <a:pt x="1736873" y="268655"/>
                </a:lnTo>
                <a:lnTo>
                  <a:pt x="1697796" y="240376"/>
                </a:lnTo>
                <a:lnTo>
                  <a:pt x="1655808" y="215007"/>
                </a:lnTo>
                <a:lnTo>
                  <a:pt x="1612158" y="193798"/>
                </a:lnTo>
                <a:lnTo>
                  <a:pt x="1565597" y="175499"/>
                </a:lnTo>
                <a:lnTo>
                  <a:pt x="1518205" y="161360"/>
                </a:lnTo>
                <a:lnTo>
                  <a:pt x="1468734" y="151378"/>
                </a:lnTo>
                <a:lnTo>
                  <a:pt x="1418433" y="145140"/>
                </a:lnTo>
                <a:close/>
                <a:moveTo>
                  <a:pt x="1366052" y="0"/>
                </a:moveTo>
                <a:lnTo>
                  <a:pt x="1421758" y="1663"/>
                </a:lnTo>
                <a:lnTo>
                  <a:pt x="1476633" y="7902"/>
                </a:lnTo>
                <a:lnTo>
                  <a:pt x="1531924" y="18298"/>
                </a:lnTo>
                <a:lnTo>
                  <a:pt x="1585136" y="32438"/>
                </a:lnTo>
                <a:lnTo>
                  <a:pt x="1637101" y="50737"/>
                </a:lnTo>
                <a:lnTo>
                  <a:pt x="1687403" y="72778"/>
                </a:lnTo>
                <a:lnTo>
                  <a:pt x="1736873" y="97731"/>
                </a:lnTo>
                <a:lnTo>
                  <a:pt x="1783434" y="127674"/>
                </a:lnTo>
                <a:lnTo>
                  <a:pt x="1829163" y="160112"/>
                </a:lnTo>
                <a:lnTo>
                  <a:pt x="1871566" y="196293"/>
                </a:lnTo>
                <a:lnTo>
                  <a:pt x="1911475" y="235385"/>
                </a:lnTo>
                <a:lnTo>
                  <a:pt x="1947643" y="277805"/>
                </a:lnTo>
                <a:lnTo>
                  <a:pt x="1981732" y="321887"/>
                </a:lnTo>
                <a:lnTo>
                  <a:pt x="2011248" y="367634"/>
                </a:lnTo>
                <a:lnTo>
                  <a:pt x="2037438" y="416291"/>
                </a:lnTo>
                <a:lnTo>
                  <a:pt x="2060302" y="466196"/>
                </a:lnTo>
                <a:lnTo>
                  <a:pt x="2079010" y="518180"/>
                </a:lnTo>
                <a:lnTo>
                  <a:pt x="2093976" y="570581"/>
                </a:lnTo>
                <a:lnTo>
                  <a:pt x="2104784" y="625060"/>
                </a:lnTo>
                <a:lnTo>
                  <a:pt x="2156749" y="641695"/>
                </a:lnTo>
                <a:lnTo>
                  <a:pt x="2205804" y="661241"/>
                </a:lnTo>
                <a:lnTo>
                  <a:pt x="2253612" y="685778"/>
                </a:lnTo>
                <a:lnTo>
                  <a:pt x="2298509" y="714058"/>
                </a:lnTo>
                <a:lnTo>
                  <a:pt x="2340912" y="745248"/>
                </a:lnTo>
                <a:lnTo>
                  <a:pt x="2380406" y="781014"/>
                </a:lnTo>
                <a:lnTo>
                  <a:pt x="2416989" y="818442"/>
                </a:lnTo>
                <a:lnTo>
                  <a:pt x="2451078" y="859614"/>
                </a:lnTo>
                <a:lnTo>
                  <a:pt x="2481841" y="903697"/>
                </a:lnTo>
                <a:lnTo>
                  <a:pt x="2509279" y="949859"/>
                </a:lnTo>
                <a:lnTo>
                  <a:pt x="2532143" y="998100"/>
                </a:lnTo>
                <a:lnTo>
                  <a:pt x="2551682" y="1048421"/>
                </a:lnTo>
                <a:lnTo>
                  <a:pt x="2567479" y="1099574"/>
                </a:lnTo>
                <a:lnTo>
                  <a:pt x="2579120" y="1153222"/>
                </a:lnTo>
                <a:lnTo>
                  <a:pt x="2586187" y="1208117"/>
                </a:lnTo>
                <a:lnTo>
                  <a:pt x="2588681" y="1263429"/>
                </a:lnTo>
                <a:lnTo>
                  <a:pt x="2587018" y="1312918"/>
                </a:lnTo>
                <a:lnTo>
                  <a:pt x="2581614" y="1361575"/>
                </a:lnTo>
                <a:lnTo>
                  <a:pt x="2572052" y="1409817"/>
                </a:lnTo>
                <a:lnTo>
                  <a:pt x="2559581" y="1456811"/>
                </a:lnTo>
                <a:lnTo>
                  <a:pt x="2543783" y="1502557"/>
                </a:lnTo>
                <a:lnTo>
                  <a:pt x="2525076" y="1547471"/>
                </a:lnTo>
                <a:lnTo>
                  <a:pt x="2502212" y="1591554"/>
                </a:lnTo>
                <a:lnTo>
                  <a:pt x="2476021" y="1633142"/>
                </a:lnTo>
                <a:lnTo>
                  <a:pt x="2446921" y="1673066"/>
                </a:lnTo>
                <a:lnTo>
                  <a:pt x="2414910" y="1710910"/>
                </a:lnTo>
                <a:lnTo>
                  <a:pt x="2380406" y="1747091"/>
                </a:lnTo>
                <a:lnTo>
                  <a:pt x="2342576" y="1779530"/>
                </a:lnTo>
                <a:lnTo>
                  <a:pt x="2303914" y="1809473"/>
                </a:lnTo>
                <a:lnTo>
                  <a:pt x="2263173" y="1835257"/>
                </a:lnTo>
                <a:lnTo>
                  <a:pt x="2219938" y="1858962"/>
                </a:lnTo>
                <a:lnTo>
                  <a:pt x="2175872" y="1878508"/>
                </a:lnTo>
                <a:lnTo>
                  <a:pt x="2130143" y="1894312"/>
                </a:lnTo>
                <a:lnTo>
                  <a:pt x="2083583" y="1907620"/>
                </a:lnTo>
                <a:lnTo>
                  <a:pt x="2036606" y="1916353"/>
                </a:lnTo>
                <a:lnTo>
                  <a:pt x="1987967" y="1921759"/>
                </a:lnTo>
                <a:lnTo>
                  <a:pt x="1587630" y="1921759"/>
                </a:lnTo>
                <a:lnTo>
                  <a:pt x="1582082" y="1921343"/>
                </a:lnTo>
                <a:lnTo>
                  <a:pt x="1010205" y="1921342"/>
                </a:lnTo>
                <a:lnTo>
                  <a:pt x="1000219" y="1922591"/>
                </a:lnTo>
                <a:lnTo>
                  <a:pt x="537940" y="1922591"/>
                </a:lnTo>
                <a:lnTo>
                  <a:pt x="489717" y="1917185"/>
                </a:lnTo>
                <a:lnTo>
                  <a:pt x="443572" y="1908451"/>
                </a:lnTo>
                <a:lnTo>
                  <a:pt x="397011" y="1894312"/>
                </a:lnTo>
                <a:lnTo>
                  <a:pt x="352114" y="1877261"/>
                </a:lnTo>
                <a:lnTo>
                  <a:pt x="308879" y="1855219"/>
                </a:lnTo>
                <a:lnTo>
                  <a:pt x="267307" y="1829851"/>
                </a:lnTo>
                <a:lnTo>
                  <a:pt x="228230" y="1799908"/>
                </a:lnTo>
                <a:lnTo>
                  <a:pt x="190399" y="1767053"/>
                </a:lnTo>
                <a:lnTo>
                  <a:pt x="155063" y="1730041"/>
                </a:lnTo>
                <a:lnTo>
                  <a:pt x="123468" y="1690532"/>
                </a:lnTo>
                <a:lnTo>
                  <a:pt x="95200" y="1649777"/>
                </a:lnTo>
                <a:lnTo>
                  <a:pt x="69841" y="1606942"/>
                </a:lnTo>
                <a:lnTo>
                  <a:pt x="48639" y="1563275"/>
                </a:lnTo>
                <a:lnTo>
                  <a:pt x="31595" y="1517528"/>
                </a:lnTo>
                <a:lnTo>
                  <a:pt x="18292" y="1470119"/>
                </a:lnTo>
                <a:lnTo>
                  <a:pt x="7899" y="1423125"/>
                </a:lnTo>
                <a:lnTo>
                  <a:pt x="2494" y="1374051"/>
                </a:lnTo>
                <a:lnTo>
                  <a:pt x="0" y="1325394"/>
                </a:lnTo>
                <a:lnTo>
                  <a:pt x="2494" y="1275905"/>
                </a:lnTo>
                <a:lnTo>
                  <a:pt x="8730" y="1227247"/>
                </a:lnTo>
                <a:lnTo>
                  <a:pt x="18707" y="1179006"/>
                </a:lnTo>
                <a:lnTo>
                  <a:pt x="33673" y="1132428"/>
                </a:lnTo>
                <a:lnTo>
                  <a:pt x="51965" y="1087929"/>
                </a:lnTo>
                <a:lnTo>
                  <a:pt x="73998" y="1045094"/>
                </a:lnTo>
                <a:lnTo>
                  <a:pt x="99773" y="1003507"/>
                </a:lnTo>
                <a:lnTo>
                  <a:pt x="128873" y="964830"/>
                </a:lnTo>
                <a:lnTo>
                  <a:pt x="161299" y="928649"/>
                </a:lnTo>
                <a:lnTo>
                  <a:pt x="196635" y="894963"/>
                </a:lnTo>
                <a:lnTo>
                  <a:pt x="235297" y="864189"/>
                </a:lnTo>
                <a:lnTo>
                  <a:pt x="230308" y="836741"/>
                </a:lnTo>
                <a:lnTo>
                  <a:pt x="228230" y="808461"/>
                </a:lnTo>
                <a:lnTo>
                  <a:pt x="226567" y="779350"/>
                </a:lnTo>
                <a:lnTo>
                  <a:pt x="228645" y="734435"/>
                </a:lnTo>
                <a:lnTo>
                  <a:pt x="235713" y="691184"/>
                </a:lnTo>
                <a:lnTo>
                  <a:pt x="247768" y="649597"/>
                </a:lnTo>
                <a:lnTo>
                  <a:pt x="263566" y="610089"/>
                </a:lnTo>
                <a:lnTo>
                  <a:pt x="283104" y="572244"/>
                </a:lnTo>
                <a:lnTo>
                  <a:pt x="305969" y="536895"/>
                </a:lnTo>
                <a:lnTo>
                  <a:pt x="332575" y="504457"/>
                </a:lnTo>
                <a:lnTo>
                  <a:pt x="362507" y="474929"/>
                </a:lnTo>
                <a:lnTo>
                  <a:pt x="394933" y="447898"/>
                </a:lnTo>
                <a:lnTo>
                  <a:pt x="430269" y="424193"/>
                </a:lnTo>
                <a:lnTo>
                  <a:pt x="467684" y="405478"/>
                </a:lnTo>
                <a:lnTo>
                  <a:pt x="508008" y="389675"/>
                </a:lnTo>
                <a:lnTo>
                  <a:pt x="548749" y="378030"/>
                </a:lnTo>
                <a:lnTo>
                  <a:pt x="592815" y="370961"/>
                </a:lnTo>
                <a:lnTo>
                  <a:pt x="636881" y="368465"/>
                </a:lnTo>
                <a:lnTo>
                  <a:pt x="677206" y="370961"/>
                </a:lnTo>
                <a:lnTo>
                  <a:pt x="715452" y="376367"/>
                </a:lnTo>
                <a:lnTo>
                  <a:pt x="742890" y="333116"/>
                </a:lnTo>
                <a:lnTo>
                  <a:pt x="771990" y="291528"/>
                </a:lnTo>
                <a:lnTo>
                  <a:pt x="804416" y="252020"/>
                </a:lnTo>
                <a:lnTo>
                  <a:pt x="839752" y="215007"/>
                </a:lnTo>
                <a:lnTo>
                  <a:pt x="877582" y="181322"/>
                </a:lnTo>
                <a:lnTo>
                  <a:pt x="916660" y="148883"/>
                </a:lnTo>
                <a:lnTo>
                  <a:pt x="959479" y="119772"/>
                </a:lnTo>
                <a:lnTo>
                  <a:pt x="1005624" y="92324"/>
                </a:lnTo>
                <a:lnTo>
                  <a:pt x="1053847" y="67788"/>
                </a:lnTo>
                <a:lnTo>
                  <a:pt x="1102486" y="47410"/>
                </a:lnTo>
                <a:lnTo>
                  <a:pt x="1153620" y="30775"/>
                </a:lnTo>
                <a:lnTo>
                  <a:pt x="1205584" y="17467"/>
                </a:lnTo>
                <a:lnTo>
                  <a:pt x="1257965" y="7486"/>
                </a:lnTo>
                <a:lnTo>
                  <a:pt x="1311593" y="16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Freeform 5">
            <a:extLst>
              <a:ext uri="{FF2B5EF4-FFF2-40B4-BE49-F238E27FC236}">
                <a16:creationId xmlns:a16="http://schemas.microsoft.com/office/drawing/2014/main" id="{58CBE83F-9185-4958-8FF1-83B9B9860691}"/>
              </a:ext>
            </a:extLst>
          </p:cNvPr>
          <p:cNvSpPr>
            <a:spLocks noEditPoints="1"/>
          </p:cNvSpPr>
          <p:nvPr/>
        </p:nvSpPr>
        <p:spPr bwMode="auto">
          <a:xfrm>
            <a:off x="7123301" y="2357998"/>
            <a:ext cx="383092" cy="612198"/>
          </a:xfrm>
          <a:custGeom>
            <a:avLst/>
            <a:gdLst>
              <a:gd name="T0" fmla="*/ 639 w 1277"/>
              <a:gd name="T1" fmla="*/ 0 h 2048"/>
              <a:gd name="T2" fmla="*/ 0 w 1277"/>
              <a:gd name="T3" fmla="*/ 639 h 2048"/>
              <a:gd name="T4" fmla="*/ 257 w 1277"/>
              <a:gd name="T5" fmla="*/ 1151 h 2048"/>
              <a:gd name="T6" fmla="*/ 257 w 1277"/>
              <a:gd name="T7" fmla="*/ 1204 h 2048"/>
              <a:gd name="T8" fmla="*/ 193 w 1277"/>
              <a:gd name="T9" fmla="*/ 1346 h 2048"/>
              <a:gd name="T10" fmla="*/ 244 w 1277"/>
              <a:gd name="T11" fmla="*/ 1474 h 2048"/>
              <a:gd name="T12" fmla="*/ 193 w 1277"/>
              <a:gd name="T13" fmla="*/ 1603 h 2048"/>
              <a:gd name="T14" fmla="*/ 326 w 1277"/>
              <a:gd name="T15" fmla="*/ 1783 h 2048"/>
              <a:gd name="T16" fmla="*/ 639 w 1277"/>
              <a:gd name="T17" fmla="*/ 2048 h 2048"/>
              <a:gd name="T18" fmla="*/ 952 w 1277"/>
              <a:gd name="T19" fmla="*/ 1783 h 2048"/>
              <a:gd name="T20" fmla="*/ 1084 w 1277"/>
              <a:gd name="T21" fmla="*/ 1603 h 2048"/>
              <a:gd name="T22" fmla="*/ 1034 w 1277"/>
              <a:gd name="T23" fmla="*/ 1474 h 2048"/>
              <a:gd name="T24" fmla="*/ 1084 w 1277"/>
              <a:gd name="T25" fmla="*/ 1346 h 2048"/>
              <a:gd name="T26" fmla="*/ 1020 w 1277"/>
              <a:gd name="T27" fmla="*/ 1204 h 2048"/>
              <a:gd name="T28" fmla="*/ 1020 w 1277"/>
              <a:gd name="T29" fmla="*/ 1151 h 2048"/>
              <a:gd name="T30" fmla="*/ 1277 w 1277"/>
              <a:gd name="T31" fmla="*/ 639 h 2048"/>
              <a:gd name="T32" fmla="*/ 639 w 1277"/>
              <a:gd name="T33" fmla="*/ 0 h 2048"/>
              <a:gd name="T34" fmla="*/ 896 w 1277"/>
              <a:gd name="T35" fmla="*/ 1277 h 2048"/>
              <a:gd name="T36" fmla="*/ 964 w 1277"/>
              <a:gd name="T37" fmla="*/ 1346 h 2048"/>
              <a:gd name="T38" fmla="*/ 896 w 1277"/>
              <a:gd name="T39" fmla="*/ 1414 h 2048"/>
              <a:gd name="T40" fmla="*/ 382 w 1277"/>
              <a:gd name="T41" fmla="*/ 1414 h 2048"/>
              <a:gd name="T42" fmla="*/ 313 w 1277"/>
              <a:gd name="T43" fmla="*/ 1346 h 2048"/>
              <a:gd name="T44" fmla="*/ 382 w 1277"/>
              <a:gd name="T45" fmla="*/ 1277 h 2048"/>
              <a:gd name="T46" fmla="*/ 896 w 1277"/>
              <a:gd name="T47" fmla="*/ 1277 h 2048"/>
              <a:gd name="T48" fmla="*/ 639 w 1277"/>
              <a:gd name="T49" fmla="*/ 1928 h 2048"/>
              <a:gd name="T50" fmla="*/ 451 w 1277"/>
              <a:gd name="T51" fmla="*/ 1791 h 2048"/>
              <a:gd name="T52" fmla="*/ 826 w 1277"/>
              <a:gd name="T53" fmla="*/ 1791 h 2048"/>
              <a:gd name="T54" fmla="*/ 639 w 1277"/>
              <a:gd name="T55" fmla="*/ 1928 h 2048"/>
              <a:gd name="T56" fmla="*/ 896 w 1277"/>
              <a:gd name="T57" fmla="*/ 1671 h 2048"/>
              <a:gd name="T58" fmla="*/ 382 w 1277"/>
              <a:gd name="T59" fmla="*/ 1671 h 2048"/>
              <a:gd name="T60" fmla="*/ 313 w 1277"/>
              <a:gd name="T61" fmla="*/ 1603 h 2048"/>
              <a:gd name="T62" fmla="*/ 382 w 1277"/>
              <a:gd name="T63" fmla="*/ 1534 h 2048"/>
              <a:gd name="T64" fmla="*/ 896 w 1277"/>
              <a:gd name="T65" fmla="*/ 1534 h 2048"/>
              <a:gd name="T66" fmla="*/ 964 w 1277"/>
              <a:gd name="T67" fmla="*/ 1603 h 2048"/>
              <a:gd name="T68" fmla="*/ 896 w 1277"/>
              <a:gd name="T69" fmla="*/ 1671 h 2048"/>
              <a:gd name="T70" fmla="*/ 927 w 1277"/>
              <a:gd name="T71" fmla="*/ 1070 h 2048"/>
              <a:gd name="T72" fmla="*/ 900 w 1277"/>
              <a:gd name="T73" fmla="*/ 1120 h 2048"/>
              <a:gd name="T74" fmla="*/ 900 w 1277"/>
              <a:gd name="T75" fmla="*/ 1157 h 2048"/>
              <a:gd name="T76" fmla="*/ 896 w 1277"/>
              <a:gd name="T77" fmla="*/ 1157 h 2048"/>
              <a:gd name="T78" fmla="*/ 827 w 1277"/>
              <a:gd name="T79" fmla="*/ 1157 h 2048"/>
              <a:gd name="T80" fmla="*/ 827 w 1277"/>
              <a:gd name="T81" fmla="*/ 921 h 2048"/>
              <a:gd name="T82" fmla="*/ 913 w 1277"/>
              <a:gd name="T83" fmla="*/ 835 h 2048"/>
              <a:gd name="T84" fmla="*/ 913 w 1277"/>
              <a:gd name="T85" fmla="*/ 750 h 2048"/>
              <a:gd name="T86" fmla="*/ 829 w 1277"/>
              <a:gd name="T87" fmla="*/ 750 h 2048"/>
              <a:gd name="T88" fmla="*/ 725 w 1277"/>
              <a:gd name="T89" fmla="*/ 853 h 2048"/>
              <a:gd name="T90" fmla="*/ 707 w 1277"/>
              <a:gd name="T91" fmla="*/ 896 h 2048"/>
              <a:gd name="T92" fmla="*/ 707 w 1277"/>
              <a:gd name="T93" fmla="*/ 1157 h 2048"/>
              <a:gd name="T94" fmla="*/ 570 w 1277"/>
              <a:gd name="T95" fmla="*/ 1157 h 2048"/>
              <a:gd name="T96" fmla="*/ 570 w 1277"/>
              <a:gd name="T97" fmla="*/ 896 h 2048"/>
              <a:gd name="T98" fmla="*/ 553 w 1277"/>
              <a:gd name="T99" fmla="*/ 853 h 2048"/>
              <a:gd name="T100" fmla="*/ 449 w 1277"/>
              <a:gd name="T101" fmla="*/ 750 h 2048"/>
              <a:gd name="T102" fmla="*/ 364 w 1277"/>
              <a:gd name="T103" fmla="*/ 750 h 2048"/>
              <a:gd name="T104" fmla="*/ 364 w 1277"/>
              <a:gd name="T105" fmla="*/ 835 h 2048"/>
              <a:gd name="T106" fmla="*/ 450 w 1277"/>
              <a:gd name="T107" fmla="*/ 921 h 2048"/>
              <a:gd name="T108" fmla="*/ 450 w 1277"/>
              <a:gd name="T109" fmla="*/ 1157 h 2048"/>
              <a:gd name="T110" fmla="*/ 382 w 1277"/>
              <a:gd name="T111" fmla="*/ 1157 h 2048"/>
              <a:gd name="T112" fmla="*/ 377 w 1277"/>
              <a:gd name="T113" fmla="*/ 1157 h 2048"/>
              <a:gd name="T114" fmla="*/ 377 w 1277"/>
              <a:gd name="T115" fmla="*/ 1120 h 2048"/>
              <a:gd name="T116" fmla="*/ 351 w 1277"/>
              <a:gd name="T117" fmla="*/ 1070 h 2048"/>
              <a:gd name="T118" fmla="*/ 120 w 1277"/>
              <a:gd name="T119" fmla="*/ 639 h 2048"/>
              <a:gd name="T120" fmla="*/ 639 w 1277"/>
              <a:gd name="T121" fmla="*/ 120 h 2048"/>
              <a:gd name="T122" fmla="*/ 1157 w 1277"/>
              <a:gd name="T123" fmla="*/ 639 h 2048"/>
              <a:gd name="T124" fmla="*/ 927 w 1277"/>
              <a:gd name="T125" fmla="*/ 1070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277" h="2048">
                <a:moveTo>
                  <a:pt x="639" y="0"/>
                </a:moveTo>
                <a:cubicBezTo>
                  <a:pt x="287" y="0"/>
                  <a:pt x="0" y="287"/>
                  <a:pt x="0" y="639"/>
                </a:cubicBezTo>
                <a:cubicBezTo>
                  <a:pt x="0" y="841"/>
                  <a:pt x="96" y="1030"/>
                  <a:pt x="257" y="1151"/>
                </a:cubicBezTo>
                <a:cubicBezTo>
                  <a:pt x="257" y="1204"/>
                  <a:pt x="257" y="1204"/>
                  <a:pt x="257" y="1204"/>
                </a:cubicBezTo>
                <a:cubicBezTo>
                  <a:pt x="218" y="1239"/>
                  <a:pt x="193" y="1289"/>
                  <a:pt x="193" y="1346"/>
                </a:cubicBezTo>
                <a:cubicBezTo>
                  <a:pt x="193" y="1395"/>
                  <a:pt x="212" y="1441"/>
                  <a:pt x="244" y="1474"/>
                </a:cubicBezTo>
                <a:cubicBezTo>
                  <a:pt x="212" y="1508"/>
                  <a:pt x="193" y="1553"/>
                  <a:pt x="193" y="1603"/>
                </a:cubicBezTo>
                <a:cubicBezTo>
                  <a:pt x="193" y="1687"/>
                  <a:pt x="249" y="1759"/>
                  <a:pt x="326" y="1783"/>
                </a:cubicBezTo>
                <a:cubicBezTo>
                  <a:pt x="351" y="1933"/>
                  <a:pt x="481" y="2048"/>
                  <a:pt x="639" y="2048"/>
                </a:cubicBezTo>
                <a:cubicBezTo>
                  <a:pt x="796" y="2048"/>
                  <a:pt x="927" y="1933"/>
                  <a:pt x="952" y="1783"/>
                </a:cubicBezTo>
                <a:cubicBezTo>
                  <a:pt x="1028" y="1759"/>
                  <a:pt x="1084" y="1687"/>
                  <a:pt x="1084" y="1603"/>
                </a:cubicBezTo>
                <a:cubicBezTo>
                  <a:pt x="1084" y="1553"/>
                  <a:pt x="1065" y="1508"/>
                  <a:pt x="1034" y="1474"/>
                </a:cubicBezTo>
                <a:cubicBezTo>
                  <a:pt x="1065" y="1441"/>
                  <a:pt x="1084" y="1395"/>
                  <a:pt x="1084" y="1346"/>
                </a:cubicBezTo>
                <a:cubicBezTo>
                  <a:pt x="1084" y="1289"/>
                  <a:pt x="1059" y="1239"/>
                  <a:pt x="1020" y="1204"/>
                </a:cubicBezTo>
                <a:cubicBezTo>
                  <a:pt x="1020" y="1151"/>
                  <a:pt x="1020" y="1151"/>
                  <a:pt x="1020" y="1151"/>
                </a:cubicBezTo>
                <a:cubicBezTo>
                  <a:pt x="1182" y="1030"/>
                  <a:pt x="1277" y="841"/>
                  <a:pt x="1277" y="639"/>
                </a:cubicBezTo>
                <a:cubicBezTo>
                  <a:pt x="1277" y="287"/>
                  <a:pt x="991" y="0"/>
                  <a:pt x="639" y="0"/>
                </a:cubicBezTo>
                <a:close/>
                <a:moveTo>
                  <a:pt x="896" y="1277"/>
                </a:moveTo>
                <a:cubicBezTo>
                  <a:pt x="934" y="1277"/>
                  <a:pt x="964" y="1308"/>
                  <a:pt x="964" y="1346"/>
                </a:cubicBezTo>
                <a:cubicBezTo>
                  <a:pt x="964" y="1384"/>
                  <a:pt x="934" y="1414"/>
                  <a:pt x="896" y="1414"/>
                </a:cubicBezTo>
                <a:cubicBezTo>
                  <a:pt x="382" y="1414"/>
                  <a:pt x="382" y="1414"/>
                  <a:pt x="382" y="1414"/>
                </a:cubicBezTo>
                <a:cubicBezTo>
                  <a:pt x="344" y="1414"/>
                  <a:pt x="313" y="1384"/>
                  <a:pt x="313" y="1346"/>
                </a:cubicBezTo>
                <a:cubicBezTo>
                  <a:pt x="313" y="1308"/>
                  <a:pt x="344" y="1277"/>
                  <a:pt x="382" y="1277"/>
                </a:cubicBezTo>
                <a:lnTo>
                  <a:pt x="896" y="1277"/>
                </a:lnTo>
                <a:close/>
                <a:moveTo>
                  <a:pt x="639" y="1928"/>
                </a:moveTo>
                <a:cubicBezTo>
                  <a:pt x="551" y="1928"/>
                  <a:pt x="476" y="1871"/>
                  <a:pt x="451" y="1791"/>
                </a:cubicBezTo>
                <a:cubicBezTo>
                  <a:pt x="826" y="1791"/>
                  <a:pt x="826" y="1791"/>
                  <a:pt x="826" y="1791"/>
                </a:cubicBezTo>
                <a:cubicBezTo>
                  <a:pt x="801" y="1871"/>
                  <a:pt x="727" y="1928"/>
                  <a:pt x="639" y="1928"/>
                </a:cubicBezTo>
                <a:close/>
                <a:moveTo>
                  <a:pt x="896" y="1671"/>
                </a:moveTo>
                <a:cubicBezTo>
                  <a:pt x="382" y="1671"/>
                  <a:pt x="382" y="1671"/>
                  <a:pt x="382" y="1671"/>
                </a:cubicBezTo>
                <a:cubicBezTo>
                  <a:pt x="344" y="1671"/>
                  <a:pt x="313" y="1641"/>
                  <a:pt x="313" y="1603"/>
                </a:cubicBezTo>
                <a:cubicBezTo>
                  <a:pt x="313" y="1565"/>
                  <a:pt x="344" y="1534"/>
                  <a:pt x="382" y="1534"/>
                </a:cubicBezTo>
                <a:cubicBezTo>
                  <a:pt x="896" y="1534"/>
                  <a:pt x="896" y="1534"/>
                  <a:pt x="896" y="1534"/>
                </a:cubicBezTo>
                <a:cubicBezTo>
                  <a:pt x="934" y="1534"/>
                  <a:pt x="964" y="1565"/>
                  <a:pt x="964" y="1603"/>
                </a:cubicBezTo>
                <a:cubicBezTo>
                  <a:pt x="964" y="1641"/>
                  <a:pt x="934" y="1671"/>
                  <a:pt x="896" y="1671"/>
                </a:cubicBezTo>
                <a:close/>
                <a:moveTo>
                  <a:pt x="927" y="1070"/>
                </a:moveTo>
                <a:cubicBezTo>
                  <a:pt x="910" y="1081"/>
                  <a:pt x="900" y="1100"/>
                  <a:pt x="900" y="1120"/>
                </a:cubicBezTo>
                <a:cubicBezTo>
                  <a:pt x="900" y="1157"/>
                  <a:pt x="900" y="1157"/>
                  <a:pt x="900" y="1157"/>
                </a:cubicBezTo>
                <a:cubicBezTo>
                  <a:pt x="899" y="1157"/>
                  <a:pt x="897" y="1157"/>
                  <a:pt x="896" y="1157"/>
                </a:cubicBezTo>
                <a:cubicBezTo>
                  <a:pt x="827" y="1157"/>
                  <a:pt x="827" y="1157"/>
                  <a:pt x="827" y="1157"/>
                </a:cubicBezTo>
                <a:cubicBezTo>
                  <a:pt x="827" y="921"/>
                  <a:pt x="827" y="921"/>
                  <a:pt x="827" y="921"/>
                </a:cubicBezTo>
                <a:cubicBezTo>
                  <a:pt x="913" y="835"/>
                  <a:pt x="913" y="835"/>
                  <a:pt x="913" y="835"/>
                </a:cubicBezTo>
                <a:cubicBezTo>
                  <a:pt x="937" y="811"/>
                  <a:pt x="937" y="773"/>
                  <a:pt x="913" y="750"/>
                </a:cubicBezTo>
                <a:cubicBezTo>
                  <a:pt x="890" y="726"/>
                  <a:pt x="852" y="726"/>
                  <a:pt x="829" y="750"/>
                </a:cubicBezTo>
                <a:cubicBezTo>
                  <a:pt x="725" y="853"/>
                  <a:pt x="725" y="853"/>
                  <a:pt x="725" y="853"/>
                </a:cubicBezTo>
                <a:cubicBezTo>
                  <a:pt x="714" y="865"/>
                  <a:pt x="707" y="880"/>
                  <a:pt x="707" y="896"/>
                </a:cubicBezTo>
                <a:cubicBezTo>
                  <a:pt x="707" y="1157"/>
                  <a:pt x="707" y="1157"/>
                  <a:pt x="707" y="1157"/>
                </a:cubicBezTo>
                <a:cubicBezTo>
                  <a:pt x="570" y="1157"/>
                  <a:pt x="570" y="1157"/>
                  <a:pt x="570" y="1157"/>
                </a:cubicBezTo>
                <a:cubicBezTo>
                  <a:pt x="570" y="896"/>
                  <a:pt x="570" y="896"/>
                  <a:pt x="570" y="896"/>
                </a:cubicBezTo>
                <a:cubicBezTo>
                  <a:pt x="570" y="880"/>
                  <a:pt x="564" y="865"/>
                  <a:pt x="553" y="853"/>
                </a:cubicBezTo>
                <a:cubicBezTo>
                  <a:pt x="449" y="750"/>
                  <a:pt x="449" y="750"/>
                  <a:pt x="449" y="750"/>
                </a:cubicBezTo>
                <a:cubicBezTo>
                  <a:pt x="425" y="726"/>
                  <a:pt x="388" y="726"/>
                  <a:pt x="364" y="750"/>
                </a:cubicBezTo>
                <a:cubicBezTo>
                  <a:pt x="341" y="773"/>
                  <a:pt x="341" y="811"/>
                  <a:pt x="364" y="835"/>
                </a:cubicBezTo>
                <a:cubicBezTo>
                  <a:pt x="450" y="921"/>
                  <a:pt x="450" y="921"/>
                  <a:pt x="450" y="921"/>
                </a:cubicBezTo>
                <a:cubicBezTo>
                  <a:pt x="450" y="1157"/>
                  <a:pt x="450" y="1157"/>
                  <a:pt x="450" y="1157"/>
                </a:cubicBezTo>
                <a:cubicBezTo>
                  <a:pt x="382" y="1157"/>
                  <a:pt x="382" y="1157"/>
                  <a:pt x="382" y="1157"/>
                </a:cubicBezTo>
                <a:cubicBezTo>
                  <a:pt x="380" y="1157"/>
                  <a:pt x="379" y="1157"/>
                  <a:pt x="377" y="1157"/>
                </a:cubicBezTo>
                <a:cubicBezTo>
                  <a:pt x="377" y="1120"/>
                  <a:pt x="377" y="1120"/>
                  <a:pt x="377" y="1120"/>
                </a:cubicBezTo>
                <a:cubicBezTo>
                  <a:pt x="377" y="1100"/>
                  <a:pt x="367" y="1081"/>
                  <a:pt x="351" y="1070"/>
                </a:cubicBezTo>
                <a:cubicBezTo>
                  <a:pt x="207" y="973"/>
                  <a:pt x="120" y="812"/>
                  <a:pt x="120" y="639"/>
                </a:cubicBezTo>
                <a:cubicBezTo>
                  <a:pt x="120" y="353"/>
                  <a:pt x="353" y="120"/>
                  <a:pt x="639" y="120"/>
                </a:cubicBezTo>
                <a:cubicBezTo>
                  <a:pt x="925" y="120"/>
                  <a:pt x="1157" y="353"/>
                  <a:pt x="1157" y="639"/>
                </a:cubicBezTo>
                <a:cubicBezTo>
                  <a:pt x="1157" y="812"/>
                  <a:pt x="1071" y="973"/>
                  <a:pt x="927" y="10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5818B65-5EE9-489F-996C-F11D570DC8C1}"/>
              </a:ext>
            </a:extLst>
          </p:cNvPr>
          <p:cNvGrpSpPr/>
          <p:nvPr/>
        </p:nvGrpSpPr>
        <p:grpSpPr>
          <a:xfrm>
            <a:off x="4560211" y="2497059"/>
            <a:ext cx="590830" cy="334077"/>
            <a:chOff x="-2112963" y="4341813"/>
            <a:chExt cx="12906376" cy="7297738"/>
          </a:xfrm>
          <a:solidFill>
            <a:schemeClr val="bg1"/>
          </a:solidFill>
        </p:grpSpPr>
        <p:sp>
          <p:nvSpPr>
            <p:cNvPr id="90" name="Freeform 9">
              <a:extLst>
                <a:ext uri="{FF2B5EF4-FFF2-40B4-BE49-F238E27FC236}">
                  <a16:creationId xmlns:a16="http://schemas.microsoft.com/office/drawing/2014/main" id="{B80644BB-2795-4870-A147-07D7F7A9D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150" y="4341813"/>
              <a:ext cx="6778625" cy="7297738"/>
            </a:xfrm>
            <a:custGeom>
              <a:avLst/>
              <a:gdLst>
                <a:gd name="T0" fmla="*/ 3036 w 3151"/>
                <a:gd name="T1" fmla="*/ 2715 h 3400"/>
                <a:gd name="T2" fmla="*/ 2114 w 3151"/>
                <a:gd name="T3" fmla="*/ 2124 h 3400"/>
                <a:gd name="T4" fmla="*/ 2098 w 3151"/>
                <a:gd name="T5" fmla="*/ 2098 h 3400"/>
                <a:gd name="T6" fmla="*/ 2098 w 3151"/>
                <a:gd name="T7" fmla="*/ 1473 h 3400"/>
                <a:gd name="T8" fmla="*/ 2229 w 3151"/>
                <a:gd name="T9" fmla="*/ 1231 h 3400"/>
                <a:gd name="T10" fmla="*/ 2229 w 3151"/>
                <a:gd name="T11" fmla="*/ 583 h 3400"/>
                <a:gd name="T12" fmla="*/ 1645 w 3151"/>
                <a:gd name="T13" fmla="*/ 0 h 3400"/>
                <a:gd name="T14" fmla="*/ 1576 w 3151"/>
                <a:gd name="T15" fmla="*/ 0 h 3400"/>
                <a:gd name="T16" fmla="*/ 1506 w 3151"/>
                <a:gd name="T17" fmla="*/ 0 h 3400"/>
                <a:gd name="T18" fmla="*/ 922 w 3151"/>
                <a:gd name="T19" fmla="*/ 583 h 3400"/>
                <a:gd name="T20" fmla="*/ 922 w 3151"/>
                <a:gd name="T21" fmla="*/ 1231 h 3400"/>
                <a:gd name="T22" fmla="*/ 1053 w 3151"/>
                <a:gd name="T23" fmla="*/ 1473 h 3400"/>
                <a:gd name="T24" fmla="*/ 1053 w 3151"/>
                <a:gd name="T25" fmla="*/ 2098 h 3400"/>
                <a:gd name="T26" fmla="*/ 1037 w 3151"/>
                <a:gd name="T27" fmla="*/ 2124 h 3400"/>
                <a:gd name="T28" fmla="*/ 115 w 3151"/>
                <a:gd name="T29" fmla="*/ 2715 h 3400"/>
                <a:gd name="T30" fmla="*/ 0 w 3151"/>
                <a:gd name="T31" fmla="*/ 2957 h 3400"/>
                <a:gd name="T32" fmla="*/ 0 w 3151"/>
                <a:gd name="T33" fmla="*/ 3400 h 3400"/>
                <a:gd name="T34" fmla="*/ 1576 w 3151"/>
                <a:gd name="T35" fmla="*/ 3400 h 3400"/>
                <a:gd name="T36" fmla="*/ 3151 w 3151"/>
                <a:gd name="T37" fmla="*/ 3400 h 3400"/>
                <a:gd name="T38" fmla="*/ 3151 w 3151"/>
                <a:gd name="T39" fmla="*/ 2957 h 3400"/>
                <a:gd name="T40" fmla="*/ 3036 w 3151"/>
                <a:gd name="T41" fmla="*/ 2715 h 3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51" h="3400">
                  <a:moveTo>
                    <a:pt x="3036" y="2715"/>
                  </a:moveTo>
                  <a:cubicBezTo>
                    <a:pt x="2635" y="2385"/>
                    <a:pt x="2203" y="2167"/>
                    <a:pt x="2114" y="2124"/>
                  </a:cubicBezTo>
                  <a:cubicBezTo>
                    <a:pt x="2104" y="2119"/>
                    <a:pt x="2098" y="2109"/>
                    <a:pt x="2098" y="2098"/>
                  </a:cubicBezTo>
                  <a:cubicBezTo>
                    <a:pt x="2098" y="1473"/>
                    <a:pt x="2098" y="1473"/>
                    <a:pt x="2098" y="1473"/>
                  </a:cubicBezTo>
                  <a:cubicBezTo>
                    <a:pt x="2177" y="1420"/>
                    <a:pt x="2229" y="1332"/>
                    <a:pt x="2229" y="1231"/>
                  </a:cubicBezTo>
                  <a:cubicBezTo>
                    <a:pt x="2229" y="583"/>
                    <a:pt x="2229" y="583"/>
                    <a:pt x="2229" y="583"/>
                  </a:cubicBezTo>
                  <a:cubicBezTo>
                    <a:pt x="2229" y="261"/>
                    <a:pt x="1968" y="0"/>
                    <a:pt x="1645" y="0"/>
                  </a:cubicBezTo>
                  <a:cubicBezTo>
                    <a:pt x="1576" y="0"/>
                    <a:pt x="1576" y="0"/>
                    <a:pt x="1576" y="0"/>
                  </a:cubicBezTo>
                  <a:cubicBezTo>
                    <a:pt x="1506" y="0"/>
                    <a:pt x="1506" y="0"/>
                    <a:pt x="1506" y="0"/>
                  </a:cubicBezTo>
                  <a:cubicBezTo>
                    <a:pt x="1183" y="0"/>
                    <a:pt x="922" y="261"/>
                    <a:pt x="922" y="583"/>
                  </a:cubicBezTo>
                  <a:cubicBezTo>
                    <a:pt x="922" y="1231"/>
                    <a:pt x="922" y="1231"/>
                    <a:pt x="922" y="1231"/>
                  </a:cubicBezTo>
                  <a:cubicBezTo>
                    <a:pt x="922" y="1332"/>
                    <a:pt x="974" y="1422"/>
                    <a:pt x="1053" y="1473"/>
                  </a:cubicBezTo>
                  <a:cubicBezTo>
                    <a:pt x="1053" y="2098"/>
                    <a:pt x="1053" y="2098"/>
                    <a:pt x="1053" y="2098"/>
                  </a:cubicBezTo>
                  <a:cubicBezTo>
                    <a:pt x="1053" y="2109"/>
                    <a:pt x="1047" y="2119"/>
                    <a:pt x="1037" y="2124"/>
                  </a:cubicBezTo>
                  <a:cubicBezTo>
                    <a:pt x="948" y="2167"/>
                    <a:pt x="516" y="2386"/>
                    <a:pt x="115" y="2715"/>
                  </a:cubicBezTo>
                  <a:cubicBezTo>
                    <a:pt x="42" y="2774"/>
                    <a:pt x="0" y="2864"/>
                    <a:pt x="0" y="2957"/>
                  </a:cubicBezTo>
                  <a:cubicBezTo>
                    <a:pt x="0" y="3400"/>
                    <a:pt x="0" y="3400"/>
                    <a:pt x="0" y="3400"/>
                  </a:cubicBezTo>
                  <a:cubicBezTo>
                    <a:pt x="1576" y="3400"/>
                    <a:pt x="1576" y="3400"/>
                    <a:pt x="1576" y="3400"/>
                  </a:cubicBezTo>
                  <a:cubicBezTo>
                    <a:pt x="3151" y="3400"/>
                    <a:pt x="3151" y="3400"/>
                    <a:pt x="3151" y="3400"/>
                  </a:cubicBezTo>
                  <a:cubicBezTo>
                    <a:pt x="3151" y="2957"/>
                    <a:pt x="3151" y="2957"/>
                    <a:pt x="3151" y="2957"/>
                  </a:cubicBezTo>
                  <a:cubicBezTo>
                    <a:pt x="3151" y="2864"/>
                    <a:pt x="3109" y="2774"/>
                    <a:pt x="3036" y="27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" name="Freeform 10">
              <a:extLst>
                <a:ext uri="{FF2B5EF4-FFF2-40B4-BE49-F238E27FC236}">
                  <a16:creationId xmlns:a16="http://schemas.microsoft.com/office/drawing/2014/main" id="{86E1BEE8-0D3F-4ED8-9616-08B4436EA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6163" y="4341813"/>
              <a:ext cx="4667250" cy="6121400"/>
            </a:xfrm>
            <a:custGeom>
              <a:avLst/>
              <a:gdLst>
                <a:gd name="T0" fmla="*/ 2070 w 2170"/>
                <a:gd name="T1" fmla="*/ 2277 h 2852"/>
                <a:gd name="T2" fmla="*/ 1297 w 2170"/>
                <a:gd name="T3" fmla="*/ 1781 h 2852"/>
                <a:gd name="T4" fmla="*/ 1283 w 2170"/>
                <a:gd name="T5" fmla="*/ 1759 h 2852"/>
                <a:gd name="T6" fmla="*/ 1283 w 2170"/>
                <a:gd name="T7" fmla="*/ 1236 h 2852"/>
                <a:gd name="T8" fmla="*/ 1393 w 2170"/>
                <a:gd name="T9" fmla="*/ 1031 h 2852"/>
                <a:gd name="T10" fmla="*/ 1393 w 2170"/>
                <a:gd name="T11" fmla="*/ 488 h 2852"/>
                <a:gd name="T12" fmla="*/ 904 w 2170"/>
                <a:gd name="T13" fmla="*/ 0 h 2852"/>
                <a:gd name="T14" fmla="*/ 846 w 2170"/>
                <a:gd name="T15" fmla="*/ 0 h 2852"/>
                <a:gd name="T16" fmla="*/ 789 w 2170"/>
                <a:gd name="T17" fmla="*/ 0 h 2852"/>
                <a:gd name="T18" fmla="*/ 300 w 2170"/>
                <a:gd name="T19" fmla="*/ 488 h 2852"/>
                <a:gd name="T20" fmla="*/ 300 w 2170"/>
                <a:gd name="T21" fmla="*/ 1031 h 2852"/>
                <a:gd name="T22" fmla="*/ 409 w 2170"/>
                <a:gd name="T23" fmla="*/ 1236 h 2852"/>
                <a:gd name="T24" fmla="*/ 409 w 2170"/>
                <a:gd name="T25" fmla="*/ 1759 h 2852"/>
                <a:gd name="T26" fmla="*/ 396 w 2170"/>
                <a:gd name="T27" fmla="*/ 1781 h 2852"/>
                <a:gd name="T28" fmla="*/ 0 w 2170"/>
                <a:gd name="T29" fmla="*/ 2005 h 2852"/>
                <a:gd name="T30" fmla="*/ 784 w 2170"/>
                <a:gd name="T31" fmla="*/ 2530 h 2852"/>
                <a:gd name="T32" fmla="*/ 976 w 2170"/>
                <a:gd name="T33" fmla="*/ 2852 h 2852"/>
                <a:gd name="T34" fmla="*/ 2170 w 2170"/>
                <a:gd name="T35" fmla="*/ 2852 h 2852"/>
                <a:gd name="T36" fmla="*/ 2170 w 2170"/>
                <a:gd name="T37" fmla="*/ 2481 h 2852"/>
                <a:gd name="T38" fmla="*/ 2070 w 2170"/>
                <a:gd name="T39" fmla="*/ 2277 h 2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70" h="2852">
                  <a:moveTo>
                    <a:pt x="2070" y="2277"/>
                  </a:moveTo>
                  <a:cubicBezTo>
                    <a:pt x="1734" y="2000"/>
                    <a:pt x="1371" y="1817"/>
                    <a:pt x="1297" y="1781"/>
                  </a:cubicBezTo>
                  <a:cubicBezTo>
                    <a:pt x="1288" y="1778"/>
                    <a:pt x="1283" y="1769"/>
                    <a:pt x="1283" y="1759"/>
                  </a:cubicBezTo>
                  <a:cubicBezTo>
                    <a:pt x="1283" y="1236"/>
                    <a:pt x="1283" y="1236"/>
                    <a:pt x="1283" y="1236"/>
                  </a:cubicBezTo>
                  <a:cubicBezTo>
                    <a:pt x="1349" y="1191"/>
                    <a:pt x="1393" y="1118"/>
                    <a:pt x="1393" y="1031"/>
                  </a:cubicBezTo>
                  <a:cubicBezTo>
                    <a:pt x="1393" y="488"/>
                    <a:pt x="1393" y="488"/>
                    <a:pt x="1393" y="488"/>
                  </a:cubicBezTo>
                  <a:cubicBezTo>
                    <a:pt x="1393" y="219"/>
                    <a:pt x="1174" y="0"/>
                    <a:pt x="904" y="0"/>
                  </a:cubicBezTo>
                  <a:cubicBezTo>
                    <a:pt x="846" y="0"/>
                    <a:pt x="846" y="0"/>
                    <a:pt x="846" y="0"/>
                  </a:cubicBezTo>
                  <a:cubicBezTo>
                    <a:pt x="789" y="0"/>
                    <a:pt x="789" y="0"/>
                    <a:pt x="789" y="0"/>
                  </a:cubicBezTo>
                  <a:cubicBezTo>
                    <a:pt x="519" y="0"/>
                    <a:pt x="300" y="219"/>
                    <a:pt x="300" y="488"/>
                  </a:cubicBezTo>
                  <a:cubicBezTo>
                    <a:pt x="300" y="1031"/>
                    <a:pt x="300" y="1031"/>
                    <a:pt x="300" y="1031"/>
                  </a:cubicBezTo>
                  <a:cubicBezTo>
                    <a:pt x="300" y="1116"/>
                    <a:pt x="343" y="1191"/>
                    <a:pt x="409" y="1236"/>
                  </a:cubicBezTo>
                  <a:cubicBezTo>
                    <a:pt x="409" y="1759"/>
                    <a:pt x="409" y="1759"/>
                    <a:pt x="409" y="1759"/>
                  </a:cubicBezTo>
                  <a:cubicBezTo>
                    <a:pt x="409" y="1769"/>
                    <a:pt x="404" y="1776"/>
                    <a:pt x="396" y="1781"/>
                  </a:cubicBezTo>
                  <a:cubicBezTo>
                    <a:pt x="350" y="1803"/>
                    <a:pt x="193" y="1882"/>
                    <a:pt x="0" y="2005"/>
                  </a:cubicBezTo>
                  <a:cubicBezTo>
                    <a:pt x="193" y="2111"/>
                    <a:pt x="497" y="2293"/>
                    <a:pt x="784" y="2530"/>
                  </a:cubicBezTo>
                  <a:cubicBezTo>
                    <a:pt x="885" y="2612"/>
                    <a:pt x="951" y="2727"/>
                    <a:pt x="976" y="2852"/>
                  </a:cubicBezTo>
                  <a:cubicBezTo>
                    <a:pt x="2170" y="2852"/>
                    <a:pt x="2170" y="2852"/>
                    <a:pt x="2170" y="2852"/>
                  </a:cubicBezTo>
                  <a:cubicBezTo>
                    <a:pt x="2170" y="2481"/>
                    <a:pt x="2170" y="2481"/>
                    <a:pt x="2170" y="2481"/>
                  </a:cubicBezTo>
                  <a:cubicBezTo>
                    <a:pt x="2166" y="2402"/>
                    <a:pt x="2132" y="2327"/>
                    <a:pt x="2070" y="227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2" name="Freeform 11">
              <a:extLst>
                <a:ext uri="{FF2B5EF4-FFF2-40B4-BE49-F238E27FC236}">
                  <a16:creationId xmlns:a16="http://schemas.microsoft.com/office/drawing/2014/main" id="{EF43C87C-8AB5-4430-A6C1-688FE1C44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12963" y="4341813"/>
              <a:ext cx="4668838" cy="6121400"/>
            </a:xfrm>
            <a:custGeom>
              <a:avLst/>
              <a:gdLst>
                <a:gd name="T0" fmla="*/ 1773 w 2170"/>
                <a:gd name="T1" fmla="*/ 1781 h 2852"/>
                <a:gd name="T2" fmla="*/ 1759 w 2170"/>
                <a:gd name="T3" fmla="*/ 1759 h 2852"/>
                <a:gd name="T4" fmla="*/ 1759 w 2170"/>
                <a:gd name="T5" fmla="*/ 1236 h 2852"/>
                <a:gd name="T6" fmla="*/ 1869 w 2170"/>
                <a:gd name="T7" fmla="*/ 1031 h 2852"/>
                <a:gd name="T8" fmla="*/ 1869 w 2170"/>
                <a:gd name="T9" fmla="*/ 488 h 2852"/>
                <a:gd name="T10" fmla="*/ 1380 w 2170"/>
                <a:gd name="T11" fmla="*/ 0 h 2852"/>
                <a:gd name="T12" fmla="*/ 1322 w 2170"/>
                <a:gd name="T13" fmla="*/ 0 h 2852"/>
                <a:gd name="T14" fmla="*/ 1262 w 2170"/>
                <a:gd name="T15" fmla="*/ 0 h 2852"/>
                <a:gd name="T16" fmla="*/ 773 w 2170"/>
                <a:gd name="T17" fmla="*/ 488 h 2852"/>
                <a:gd name="T18" fmla="*/ 773 w 2170"/>
                <a:gd name="T19" fmla="*/ 1031 h 2852"/>
                <a:gd name="T20" fmla="*/ 883 w 2170"/>
                <a:gd name="T21" fmla="*/ 1236 h 2852"/>
                <a:gd name="T22" fmla="*/ 883 w 2170"/>
                <a:gd name="T23" fmla="*/ 1759 h 2852"/>
                <a:gd name="T24" fmla="*/ 869 w 2170"/>
                <a:gd name="T25" fmla="*/ 1781 h 2852"/>
                <a:gd name="T26" fmla="*/ 96 w 2170"/>
                <a:gd name="T27" fmla="*/ 2277 h 2852"/>
                <a:gd name="T28" fmla="*/ 0 w 2170"/>
                <a:gd name="T29" fmla="*/ 2481 h 2852"/>
                <a:gd name="T30" fmla="*/ 0 w 2170"/>
                <a:gd name="T31" fmla="*/ 2852 h 2852"/>
                <a:gd name="T32" fmla="*/ 1194 w 2170"/>
                <a:gd name="T33" fmla="*/ 2852 h 2852"/>
                <a:gd name="T34" fmla="*/ 1386 w 2170"/>
                <a:gd name="T35" fmla="*/ 2530 h 2852"/>
                <a:gd name="T36" fmla="*/ 2170 w 2170"/>
                <a:gd name="T37" fmla="*/ 2005 h 2852"/>
                <a:gd name="T38" fmla="*/ 1773 w 2170"/>
                <a:gd name="T39" fmla="*/ 1781 h 2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70" h="2852">
                  <a:moveTo>
                    <a:pt x="1773" y="1781"/>
                  </a:moveTo>
                  <a:cubicBezTo>
                    <a:pt x="1764" y="1778"/>
                    <a:pt x="1759" y="1769"/>
                    <a:pt x="1759" y="1759"/>
                  </a:cubicBezTo>
                  <a:cubicBezTo>
                    <a:pt x="1759" y="1236"/>
                    <a:pt x="1759" y="1236"/>
                    <a:pt x="1759" y="1236"/>
                  </a:cubicBezTo>
                  <a:cubicBezTo>
                    <a:pt x="1825" y="1191"/>
                    <a:pt x="1869" y="1118"/>
                    <a:pt x="1869" y="1031"/>
                  </a:cubicBezTo>
                  <a:cubicBezTo>
                    <a:pt x="1869" y="488"/>
                    <a:pt x="1869" y="488"/>
                    <a:pt x="1869" y="488"/>
                  </a:cubicBezTo>
                  <a:cubicBezTo>
                    <a:pt x="1869" y="219"/>
                    <a:pt x="1650" y="0"/>
                    <a:pt x="1380" y="0"/>
                  </a:cubicBezTo>
                  <a:cubicBezTo>
                    <a:pt x="1322" y="0"/>
                    <a:pt x="1322" y="0"/>
                    <a:pt x="1322" y="0"/>
                  </a:cubicBezTo>
                  <a:cubicBezTo>
                    <a:pt x="1262" y="0"/>
                    <a:pt x="1262" y="0"/>
                    <a:pt x="1262" y="0"/>
                  </a:cubicBezTo>
                  <a:cubicBezTo>
                    <a:pt x="992" y="0"/>
                    <a:pt x="773" y="219"/>
                    <a:pt x="773" y="488"/>
                  </a:cubicBezTo>
                  <a:cubicBezTo>
                    <a:pt x="773" y="1031"/>
                    <a:pt x="773" y="1031"/>
                    <a:pt x="773" y="1031"/>
                  </a:cubicBezTo>
                  <a:cubicBezTo>
                    <a:pt x="773" y="1116"/>
                    <a:pt x="816" y="1191"/>
                    <a:pt x="883" y="1236"/>
                  </a:cubicBezTo>
                  <a:cubicBezTo>
                    <a:pt x="883" y="1759"/>
                    <a:pt x="883" y="1759"/>
                    <a:pt x="883" y="1759"/>
                  </a:cubicBezTo>
                  <a:cubicBezTo>
                    <a:pt x="883" y="1769"/>
                    <a:pt x="878" y="1776"/>
                    <a:pt x="869" y="1781"/>
                  </a:cubicBezTo>
                  <a:cubicBezTo>
                    <a:pt x="795" y="1817"/>
                    <a:pt x="432" y="2000"/>
                    <a:pt x="96" y="2277"/>
                  </a:cubicBezTo>
                  <a:cubicBezTo>
                    <a:pt x="36" y="2328"/>
                    <a:pt x="0" y="2402"/>
                    <a:pt x="0" y="2481"/>
                  </a:cubicBezTo>
                  <a:cubicBezTo>
                    <a:pt x="0" y="2852"/>
                    <a:pt x="0" y="2852"/>
                    <a:pt x="0" y="2852"/>
                  </a:cubicBezTo>
                  <a:cubicBezTo>
                    <a:pt x="1194" y="2852"/>
                    <a:pt x="1194" y="2852"/>
                    <a:pt x="1194" y="2852"/>
                  </a:cubicBezTo>
                  <a:cubicBezTo>
                    <a:pt x="1218" y="2727"/>
                    <a:pt x="1285" y="2612"/>
                    <a:pt x="1386" y="2530"/>
                  </a:cubicBezTo>
                  <a:cubicBezTo>
                    <a:pt x="1673" y="2293"/>
                    <a:pt x="1977" y="2111"/>
                    <a:pt x="2170" y="2005"/>
                  </a:cubicBezTo>
                  <a:cubicBezTo>
                    <a:pt x="1976" y="1882"/>
                    <a:pt x="1819" y="1803"/>
                    <a:pt x="1773" y="17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A15AC35-59D7-4659-A828-5B98648ACEF4}"/>
              </a:ext>
            </a:extLst>
          </p:cNvPr>
          <p:cNvGrpSpPr/>
          <p:nvPr/>
        </p:nvGrpSpPr>
        <p:grpSpPr>
          <a:xfrm>
            <a:off x="2098156" y="2480229"/>
            <a:ext cx="572826" cy="367736"/>
            <a:chOff x="6381750" y="1739901"/>
            <a:chExt cx="4864100" cy="3122613"/>
          </a:xfrm>
          <a:solidFill>
            <a:schemeClr val="bg1"/>
          </a:solidFill>
        </p:grpSpPr>
        <p:sp>
          <p:nvSpPr>
            <p:cNvPr id="95" name="Freeform 257">
              <a:extLst>
                <a:ext uri="{FF2B5EF4-FFF2-40B4-BE49-F238E27FC236}">
                  <a16:creationId xmlns:a16="http://schemas.microsoft.com/office/drawing/2014/main" id="{3DA2EE24-43A3-4F67-9186-F0480AAED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3538" y="1739901"/>
              <a:ext cx="1658938" cy="3122613"/>
            </a:xfrm>
            <a:custGeom>
              <a:avLst/>
              <a:gdLst>
                <a:gd name="T0" fmla="*/ 1122 w 2090"/>
                <a:gd name="T1" fmla="*/ 22 h 3935"/>
                <a:gd name="T2" fmla="*/ 1195 w 2090"/>
                <a:gd name="T3" fmla="*/ 113 h 3935"/>
                <a:gd name="T4" fmla="*/ 1752 w 2090"/>
                <a:gd name="T5" fmla="*/ 584 h 3935"/>
                <a:gd name="T6" fmla="*/ 1860 w 2090"/>
                <a:gd name="T7" fmla="*/ 630 h 3935"/>
                <a:gd name="T8" fmla="*/ 1905 w 2090"/>
                <a:gd name="T9" fmla="*/ 738 h 3935"/>
                <a:gd name="T10" fmla="*/ 1860 w 2090"/>
                <a:gd name="T11" fmla="*/ 848 h 3935"/>
                <a:gd name="T12" fmla="*/ 1752 w 2090"/>
                <a:gd name="T13" fmla="*/ 893 h 3935"/>
                <a:gd name="T14" fmla="*/ 634 w 2090"/>
                <a:gd name="T15" fmla="*/ 911 h 3935"/>
                <a:gd name="T16" fmla="*/ 466 w 2090"/>
                <a:gd name="T17" fmla="*/ 1006 h 3935"/>
                <a:gd name="T18" fmla="*/ 351 w 2090"/>
                <a:gd name="T19" fmla="*/ 1159 h 3935"/>
                <a:gd name="T20" fmla="*/ 308 w 2090"/>
                <a:gd name="T21" fmla="*/ 1352 h 3935"/>
                <a:gd name="T22" fmla="*/ 351 w 2090"/>
                <a:gd name="T23" fmla="*/ 1545 h 3935"/>
                <a:gd name="T24" fmla="*/ 466 w 2090"/>
                <a:gd name="T25" fmla="*/ 1698 h 3935"/>
                <a:gd name="T26" fmla="*/ 634 w 2090"/>
                <a:gd name="T27" fmla="*/ 1791 h 3935"/>
                <a:gd name="T28" fmla="*/ 1325 w 2090"/>
                <a:gd name="T29" fmla="*/ 1809 h 3935"/>
                <a:gd name="T30" fmla="*/ 1583 w 2090"/>
                <a:gd name="T31" fmla="*/ 1856 h 3935"/>
                <a:gd name="T32" fmla="*/ 1804 w 2090"/>
                <a:gd name="T33" fmla="*/ 1979 h 3935"/>
                <a:gd name="T34" fmla="*/ 1972 w 2090"/>
                <a:gd name="T35" fmla="*/ 2166 h 3935"/>
                <a:gd name="T36" fmla="*/ 2070 w 2090"/>
                <a:gd name="T37" fmla="*/ 2401 h 3935"/>
                <a:gd name="T38" fmla="*/ 2083 w 2090"/>
                <a:gd name="T39" fmla="*/ 2672 h 3935"/>
                <a:gd name="T40" fmla="*/ 2001 w 2090"/>
                <a:gd name="T41" fmla="*/ 2934 h 3935"/>
                <a:gd name="T42" fmla="*/ 1836 w 2090"/>
                <a:gd name="T43" fmla="*/ 3146 h 3935"/>
                <a:gd name="T44" fmla="*/ 1607 w 2090"/>
                <a:gd name="T45" fmla="*/ 3290 h 3935"/>
                <a:gd name="T46" fmla="*/ 1334 w 2090"/>
                <a:gd name="T47" fmla="*/ 3343 h 3935"/>
                <a:gd name="T48" fmla="*/ 1195 w 2090"/>
                <a:gd name="T49" fmla="*/ 3821 h 3935"/>
                <a:gd name="T50" fmla="*/ 1122 w 2090"/>
                <a:gd name="T51" fmla="*/ 3913 h 3935"/>
                <a:gd name="T52" fmla="*/ 1005 w 2090"/>
                <a:gd name="T53" fmla="*/ 3929 h 3935"/>
                <a:gd name="T54" fmla="*/ 912 w 2090"/>
                <a:gd name="T55" fmla="*/ 3859 h 3935"/>
                <a:gd name="T56" fmla="*/ 892 w 2090"/>
                <a:gd name="T57" fmla="*/ 3343 h 3935"/>
                <a:gd name="T58" fmla="*/ 245 w 2090"/>
                <a:gd name="T59" fmla="*/ 3323 h 3935"/>
                <a:gd name="T60" fmla="*/ 175 w 2090"/>
                <a:gd name="T61" fmla="*/ 3230 h 3935"/>
                <a:gd name="T62" fmla="*/ 190 w 2090"/>
                <a:gd name="T63" fmla="*/ 3111 h 3935"/>
                <a:gd name="T64" fmla="*/ 281 w 2090"/>
                <a:gd name="T65" fmla="*/ 3040 h 3935"/>
                <a:gd name="T66" fmla="*/ 1392 w 2090"/>
                <a:gd name="T67" fmla="*/ 3031 h 3935"/>
                <a:gd name="T68" fmla="*/ 1574 w 2090"/>
                <a:gd name="T69" fmla="*/ 2962 h 3935"/>
                <a:gd name="T70" fmla="*/ 1710 w 2090"/>
                <a:gd name="T71" fmla="*/ 2827 h 3935"/>
                <a:gd name="T72" fmla="*/ 1778 w 2090"/>
                <a:gd name="T73" fmla="*/ 2644 h 3935"/>
                <a:gd name="T74" fmla="*/ 1763 w 2090"/>
                <a:gd name="T75" fmla="*/ 2445 h 3935"/>
                <a:gd name="T76" fmla="*/ 1670 w 2090"/>
                <a:gd name="T77" fmla="*/ 2276 h 3935"/>
                <a:gd name="T78" fmla="*/ 1518 w 2090"/>
                <a:gd name="T79" fmla="*/ 2161 h 3935"/>
                <a:gd name="T80" fmla="*/ 1325 w 2090"/>
                <a:gd name="T81" fmla="*/ 2118 h 3935"/>
                <a:gd name="T82" fmla="*/ 591 w 2090"/>
                <a:gd name="T83" fmla="*/ 2098 h 3935"/>
                <a:gd name="T84" fmla="*/ 357 w 2090"/>
                <a:gd name="T85" fmla="*/ 1999 h 3935"/>
                <a:gd name="T86" fmla="*/ 169 w 2090"/>
                <a:gd name="T87" fmla="*/ 1830 h 3935"/>
                <a:gd name="T88" fmla="*/ 45 w 2090"/>
                <a:gd name="T89" fmla="*/ 1610 h 3935"/>
                <a:gd name="T90" fmla="*/ 0 w 2090"/>
                <a:gd name="T91" fmla="*/ 1352 h 3935"/>
                <a:gd name="T92" fmla="*/ 45 w 2090"/>
                <a:gd name="T93" fmla="*/ 1093 h 3935"/>
                <a:gd name="T94" fmla="*/ 169 w 2090"/>
                <a:gd name="T95" fmla="*/ 872 h 3935"/>
                <a:gd name="T96" fmla="*/ 357 w 2090"/>
                <a:gd name="T97" fmla="*/ 705 h 3935"/>
                <a:gd name="T98" fmla="*/ 591 w 2090"/>
                <a:gd name="T99" fmla="*/ 604 h 3935"/>
                <a:gd name="T100" fmla="*/ 892 w 2090"/>
                <a:gd name="T101" fmla="*/ 584 h 3935"/>
                <a:gd name="T102" fmla="*/ 912 w 2090"/>
                <a:gd name="T103" fmla="*/ 76 h 3935"/>
                <a:gd name="T104" fmla="*/ 1005 w 2090"/>
                <a:gd name="T105" fmla="*/ 6 h 3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90" h="3935">
                  <a:moveTo>
                    <a:pt x="1046" y="0"/>
                  </a:moveTo>
                  <a:lnTo>
                    <a:pt x="1087" y="6"/>
                  </a:lnTo>
                  <a:lnTo>
                    <a:pt x="1122" y="22"/>
                  </a:lnTo>
                  <a:lnTo>
                    <a:pt x="1154" y="45"/>
                  </a:lnTo>
                  <a:lnTo>
                    <a:pt x="1178" y="76"/>
                  </a:lnTo>
                  <a:lnTo>
                    <a:pt x="1195" y="113"/>
                  </a:lnTo>
                  <a:lnTo>
                    <a:pt x="1200" y="154"/>
                  </a:lnTo>
                  <a:lnTo>
                    <a:pt x="1200" y="584"/>
                  </a:lnTo>
                  <a:lnTo>
                    <a:pt x="1752" y="584"/>
                  </a:lnTo>
                  <a:lnTo>
                    <a:pt x="1793" y="589"/>
                  </a:lnTo>
                  <a:lnTo>
                    <a:pt x="1828" y="606"/>
                  </a:lnTo>
                  <a:lnTo>
                    <a:pt x="1860" y="630"/>
                  </a:lnTo>
                  <a:lnTo>
                    <a:pt x="1884" y="662"/>
                  </a:lnTo>
                  <a:lnTo>
                    <a:pt x="1899" y="697"/>
                  </a:lnTo>
                  <a:lnTo>
                    <a:pt x="1905" y="738"/>
                  </a:lnTo>
                  <a:lnTo>
                    <a:pt x="1899" y="779"/>
                  </a:lnTo>
                  <a:lnTo>
                    <a:pt x="1884" y="816"/>
                  </a:lnTo>
                  <a:lnTo>
                    <a:pt x="1860" y="848"/>
                  </a:lnTo>
                  <a:lnTo>
                    <a:pt x="1828" y="872"/>
                  </a:lnTo>
                  <a:lnTo>
                    <a:pt x="1793" y="887"/>
                  </a:lnTo>
                  <a:lnTo>
                    <a:pt x="1752" y="893"/>
                  </a:lnTo>
                  <a:lnTo>
                    <a:pt x="767" y="893"/>
                  </a:lnTo>
                  <a:lnTo>
                    <a:pt x="699" y="898"/>
                  </a:lnTo>
                  <a:lnTo>
                    <a:pt x="634" y="911"/>
                  </a:lnTo>
                  <a:lnTo>
                    <a:pt x="574" y="935"/>
                  </a:lnTo>
                  <a:lnTo>
                    <a:pt x="517" y="967"/>
                  </a:lnTo>
                  <a:lnTo>
                    <a:pt x="466" y="1006"/>
                  </a:lnTo>
                  <a:lnTo>
                    <a:pt x="420" y="1051"/>
                  </a:lnTo>
                  <a:lnTo>
                    <a:pt x="383" y="1103"/>
                  </a:lnTo>
                  <a:lnTo>
                    <a:pt x="351" y="1159"/>
                  </a:lnTo>
                  <a:lnTo>
                    <a:pt x="327" y="1220"/>
                  </a:lnTo>
                  <a:lnTo>
                    <a:pt x="312" y="1283"/>
                  </a:lnTo>
                  <a:lnTo>
                    <a:pt x="308" y="1352"/>
                  </a:lnTo>
                  <a:lnTo>
                    <a:pt x="312" y="1419"/>
                  </a:lnTo>
                  <a:lnTo>
                    <a:pt x="327" y="1484"/>
                  </a:lnTo>
                  <a:lnTo>
                    <a:pt x="351" y="1545"/>
                  </a:lnTo>
                  <a:lnTo>
                    <a:pt x="383" y="1601"/>
                  </a:lnTo>
                  <a:lnTo>
                    <a:pt x="420" y="1651"/>
                  </a:lnTo>
                  <a:lnTo>
                    <a:pt x="466" y="1698"/>
                  </a:lnTo>
                  <a:lnTo>
                    <a:pt x="517" y="1737"/>
                  </a:lnTo>
                  <a:lnTo>
                    <a:pt x="574" y="1767"/>
                  </a:lnTo>
                  <a:lnTo>
                    <a:pt x="634" y="1791"/>
                  </a:lnTo>
                  <a:lnTo>
                    <a:pt x="699" y="1806"/>
                  </a:lnTo>
                  <a:lnTo>
                    <a:pt x="767" y="1809"/>
                  </a:lnTo>
                  <a:lnTo>
                    <a:pt x="1325" y="1809"/>
                  </a:lnTo>
                  <a:lnTo>
                    <a:pt x="1414" y="1815"/>
                  </a:lnTo>
                  <a:lnTo>
                    <a:pt x="1501" y="1830"/>
                  </a:lnTo>
                  <a:lnTo>
                    <a:pt x="1583" y="1856"/>
                  </a:lnTo>
                  <a:lnTo>
                    <a:pt x="1661" y="1887"/>
                  </a:lnTo>
                  <a:lnTo>
                    <a:pt x="1736" y="1930"/>
                  </a:lnTo>
                  <a:lnTo>
                    <a:pt x="1804" y="1979"/>
                  </a:lnTo>
                  <a:lnTo>
                    <a:pt x="1866" y="2036"/>
                  </a:lnTo>
                  <a:lnTo>
                    <a:pt x="1923" y="2098"/>
                  </a:lnTo>
                  <a:lnTo>
                    <a:pt x="1972" y="2166"/>
                  </a:lnTo>
                  <a:lnTo>
                    <a:pt x="2012" y="2241"/>
                  </a:lnTo>
                  <a:lnTo>
                    <a:pt x="2046" y="2319"/>
                  </a:lnTo>
                  <a:lnTo>
                    <a:pt x="2070" y="2401"/>
                  </a:lnTo>
                  <a:lnTo>
                    <a:pt x="2085" y="2488"/>
                  </a:lnTo>
                  <a:lnTo>
                    <a:pt x="2090" y="2577"/>
                  </a:lnTo>
                  <a:lnTo>
                    <a:pt x="2083" y="2672"/>
                  </a:lnTo>
                  <a:lnTo>
                    <a:pt x="2066" y="2763"/>
                  </a:lnTo>
                  <a:lnTo>
                    <a:pt x="2038" y="2851"/>
                  </a:lnTo>
                  <a:lnTo>
                    <a:pt x="2001" y="2934"/>
                  </a:lnTo>
                  <a:lnTo>
                    <a:pt x="1955" y="3011"/>
                  </a:lnTo>
                  <a:lnTo>
                    <a:pt x="1899" y="3083"/>
                  </a:lnTo>
                  <a:lnTo>
                    <a:pt x="1836" y="3146"/>
                  </a:lnTo>
                  <a:lnTo>
                    <a:pt x="1765" y="3202"/>
                  </a:lnTo>
                  <a:lnTo>
                    <a:pt x="1689" y="3251"/>
                  </a:lnTo>
                  <a:lnTo>
                    <a:pt x="1607" y="3290"/>
                  </a:lnTo>
                  <a:lnTo>
                    <a:pt x="1520" y="3317"/>
                  </a:lnTo>
                  <a:lnTo>
                    <a:pt x="1429" y="3336"/>
                  </a:lnTo>
                  <a:lnTo>
                    <a:pt x="1334" y="3343"/>
                  </a:lnTo>
                  <a:lnTo>
                    <a:pt x="1200" y="3343"/>
                  </a:lnTo>
                  <a:lnTo>
                    <a:pt x="1200" y="3780"/>
                  </a:lnTo>
                  <a:lnTo>
                    <a:pt x="1195" y="3821"/>
                  </a:lnTo>
                  <a:lnTo>
                    <a:pt x="1178" y="3859"/>
                  </a:lnTo>
                  <a:lnTo>
                    <a:pt x="1154" y="3888"/>
                  </a:lnTo>
                  <a:lnTo>
                    <a:pt x="1122" y="3913"/>
                  </a:lnTo>
                  <a:lnTo>
                    <a:pt x="1087" y="3929"/>
                  </a:lnTo>
                  <a:lnTo>
                    <a:pt x="1046" y="3935"/>
                  </a:lnTo>
                  <a:lnTo>
                    <a:pt x="1005" y="3929"/>
                  </a:lnTo>
                  <a:lnTo>
                    <a:pt x="968" y="3913"/>
                  </a:lnTo>
                  <a:lnTo>
                    <a:pt x="937" y="3888"/>
                  </a:lnTo>
                  <a:lnTo>
                    <a:pt x="912" y="3859"/>
                  </a:lnTo>
                  <a:lnTo>
                    <a:pt x="897" y="3821"/>
                  </a:lnTo>
                  <a:lnTo>
                    <a:pt x="892" y="3780"/>
                  </a:lnTo>
                  <a:lnTo>
                    <a:pt x="892" y="3343"/>
                  </a:lnTo>
                  <a:lnTo>
                    <a:pt x="321" y="3343"/>
                  </a:lnTo>
                  <a:lnTo>
                    <a:pt x="281" y="3338"/>
                  </a:lnTo>
                  <a:lnTo>
                    <a:pt x="245" y="3323"/>
                  </a:lnTo>
                  <a:lnTo>
                    <a:pt x="214" y="3299"/>
                  </a:lnTo>
                  <a:lnTo>
                    <a:pt x="190" y="3267"/>
                  </a:lnTo>
                  <a:lnTo>
                    <a:pt x="175" y="3230"/>
                  </a:lnTo>
                  <a:lnTo>
                    <a:pt x="169" y="3189"/>
                  </a:lnTo>
                  <a:lnTo>
                    <a:pt x="175" y="3148"/>
                  </a:lnTo>
                  <a:lnTo>
                    <a:pt x="190" y="3111"/>
                  </a:lnTo>
                  <a:lnTo>
                    <a:pt x="214" y="3081"/>
                  </a:lnTo>
                  <a:lnTo>
                    <a:pt x="245" y="3057"/>
                  </a:lnTo>
                  <a:lnTo>
                    <a:pt x="281" y="3040"/>
                  </a:lnTo>
                  <a:lnTo>
                    <a:pt x="321" y="3035"/>
                  </a:lnTo>
                  <a:lnTo>
                    <a:pt x="1325" y="3035"/>
                  </a:lnTo>
                  <a:lnTo>
                    <a:pt x="1392" y="3031"/>
                  </a:lnTo>
                  <a:lnTo>
                    <a:pt x="1457" y="3016"/>
                  </a:lnTo>
                  <a:lnTo>
                    <a:pt x="1518" y="2992"/>
                  </a:lnTo>
                  <a:lnTo>
                    <a:pt x="1574" y="2962"/>
                  </a:lnTo>
                  <a:lnTo>
                    <a:pt x="1626" y="2923"/>
                  </a:lnTo>
                  <a:lnTo>
                    <a:pt x="1670" y="2877"/>
                  </a:lnTo>
                  <a:lnTo>
                    <a:pt x="1710" y="2827"/>
                  </a:lnTo>
                  <a:lnTo>
                    <a:pt x="1741" y="2769"/>
                  </a:lnTo>
                  <a:lnTo>
                    <a:pt x="1763" y="2709"/>
                  </a:lnTo>
                  <a:lnTo>
                    <a:pt x="1778" y="2644"/>
                  </a:lnTo>
                  <a:lnTo>
                    <a:pt x="1784" y="2577"/>
                  </a:lnTo>
                  <a:lnTo>
                    <a:pt x="1778" y="2509"/>
                  </a:lnTo>
                  <a:lnTo>
                    <a:pt x="1763" y="2445"/>
                  </a:lnTo>
                  <a:lnTo>
                    <a:pt x="1741" y="2384"/>
                  </a:lnTo>
                  <a:lnTo>
                    <a:pt x="1710" y="2328"/>
                  </a:lnTo>
                  <a:lnTo>
                    <a:pt x="1670" y="2276"/>
                  </a:lnTo>
                  <a:lnTo>
                    <a:pt x="1626" y="2231"/>
                  </a:lnTo>
                  <a:lnTo>
                    <a:pt x="1574" y="2192"/>
                  </a:lnTo>
                  <a:lnTo>
                    <a:pt x="1518" y="2161"/>
                  </a:lnTo>
                  <a:lnTo>
                    <a:pt x="1457" y="2137"/>
                  </a:lnTo>
                  <a:lnTo>
                    <a:pt x="1392" y="2124"/>
                  </a:lnTo>
                  <a:lnTo>
                    <a:pt x="1325" y="2118"/>
                  </a:lnTo>
                  <a:lnTo>
                    <a:pt x="767" y="2118"/>
                  </a:lnTo>
                  <a:lnTo>
                    <a:pt x="678" y="2112"/>
                  </a:lnTo>
                  <a:lnTo>
                    <a:pt x="591" y="2098"/>
                  </a:lnTo>
                  <a:lnTo>
                    <a:pt x="509" y="2073"/>
                  </a:lnTo>
                  <a:lnTo>
                    <a:pt x="429" y="2040"/>
                  </a:lnTo>
                  <a:lnTo>
                    <a:pt x="357" y="1999"/>
                  </a:lnTo>
                  <a:lnTo>
                    <a:pt x="288" y="1949"/>
                  </a:lnTo>
                  <a:lnTo>
                    <a:pt x="225" y="1893"/>
                  </a:lnTo>
                  <a:lnTo>
                    <a:pt x="169" y="1830"/>
                  </a:lnTo>
                  <a:lnTo>
                    <a:pt x="121" y="1763"/>
                  </a:lnTo>
                  <a:lnTo>
                    <a:pt x="78" y="1688"/>
                  </a:lnTo>
                  <a:lnTo>
                    <a:pt x="45" y="1610"/>
                  </a:lnTo>
                  <a:lnTo>
                    <a:pt x="20" y="1527"/>
                  </a:lnTo>
                  <a:lnTo>
                    <a:pt x="6" y="1441"/>
                  </a:lnTo>
                  <a:lnTo>
                    <a:pt x="0" y="1352"/>
                  </a:lnTo>
                  <a:lnTo>
                    <a:pt x="6" y="1263"/>
                  </a:lnTo>
                  <a:lnTo>
                    <a:pt x="20" y="1175"/>
                  </a:lnTo>
                  <a:lnTo>
                    <a:pt x="45" y="1093"/>
                  </a:lnTo>
                  <a:lnTo>
                    <a:pt x="78" y="1015"/>
                  </a:lnTo>
                  <a:lnTo>
                    <a:pt x="121" y="941"/>
                  </a:lnTo>
                  <a:lnTo>
                    <a:pt x="169" y="872"/>
                  </a:lnTo>
                  <a:lnTo>
                    <a:pt x="225" y="809"/>
                  </a:lnTo>
                  <a:lnTo>
                    <a:pt x="288" y="753"/>
                  </a:lnTo>
                  <a:lnTo>
                    <a:pt x="357" y="705"/>
                  </a:lnTo>
                  <a:lnTo>
                    <a:pt x="429" y="662"/>
                  </a:lnTo>
                  <a:lnTo>
                    <a:pt x="509" y="630"/>
                  </a:lnTo>
                  <a:lnTo>
                    <a:pt x="591" y="604"/>
                  </a:lnTo>
                  <a:lnTo>
                    <a:pt x="678" y="589"/>
                  </a:lnTo>
                  <a:lnTo>
                    <a:pt x="767" y="584"/>
                  </a:lnTo>
                  <a:lnTo>
                    <a:pt x="892" y="584"/>
                  </a:lnTo>
                  <a:lnTo>
                    <a:pt x="892" y="154"/>
                  </a:lnTo>
                  <a:lnTo>
                    <a:pt x="897" y="113"/>
                  </a:lnTo>
                  <a:lnTo>
                    <a:pt x="912" y="76"/>
                  </a:lnTo>
                  <a:lnTo>
                    <a:pt x="937" y="45"/>
                  </a:lnTo>
                  <a:lnTo>
                    <a:pt x="968" y="22"/>
                  </a:lnTo>
                  <a:lnTo>
                    <a:pt x="1005" y="6"/>
                  </a:lnTo>
                  <a:lnTo>
                    <a:pt x="10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1"/>
                </a:solidFill>
              </a:endParaRPr>
            </a:p>
          </p:txBody>
        </p:sp>
        <p:sp>
          <p:nvSpPr>
            <p:cNvPr id="96" name="Freeform 258">
              <a:extLst>
                <a:ext uri="{FF2B5EF4-FFF2-40B4-BE49-F238E27FC236}">
                  <a16:creationId xmlns:a16="http://schemas.microsoft.com/office/drawing/2014/main" id="{199C55D9-0B6A-4DE9-AD56-BE45E02F0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1750" y="2101851"/>
              <a:ext cx="1300163" cy="2398713"/>
            </a:xfrm>
            <a:custGeom>
              <a:avLst/>
              <a:gdLst>
                <a:gd name="T0" fmla="*/ 898 w 1639"/>
                <a:gd name="T1" fmla="*/ 21 h 3022"/>
                <a:gd name="T2" fmla="*/ 970 w 1639"/>
                <a:gd name="T3" fmla="*/ 112 h 3022"/>
                <a:gd name="T4" fmla="*/ 1347 w 1639"/>
                <a:gd name="T5" fmla="*/ 437 h 3022"/>
                <a:gd name="T6" fmla="*/ 1457 w 1639"/>
                <a:gd name="T7" fmla="*/ 482 h 3022"/>
                <a:gd name="T8" fmla="*/ 1501 w 1639"/>
                <a:gd name="T9" fmla="*/ 590 h 3022"/>
                <a:gd name="T10" fmla="*/ 1457 w 1639"/>
                <a:gd name="T11" fmla="*/ 700 h 3022"/>
                <a:gd name="T12" fmla="*/ 1347 w 1639"/>
                <a:gd name="T13" fmla="*/ 744 h 3022"/>
                <a:gd name="T14" fmla="*/ 505 w 1639"/>
                <a:gd name="T15" fmla="*/ 763 h 3022"/>
                <a:gd name="T16" fmla="*/ 377 w 1639"/>
                <a:gd name="T17" fmla="*/ 854 h 3022"/>
                <a:gd name="T18" fmla="*/ 310 w 1639"/>
                <a:gd name="T19" fmla="*/ 995 h 3022"/>
                <a:gd name="T20" fmla="*/ 325 w 1639"/>
                <a:gd name="T21" fmla="*/ 1155 h 3022"/>
                <a:gd name="T22" fmla="*/ 414 w 1639"/>
                <a:gd name="T23" fmla="*/ 1282 h 3022"/>
                <a:gd name="T24" fmla="*/ 556 w 1639"/>
                <a:gd name="T25" fmla="*/ 1351 h 3022"/>
                <a:gd name="T26" fmla="*/ 1113 w 1639"/>
                <a:gd name="T27" fmla="*/ 1360 h 3022"/>
                <a:gd name="T28" fmla="*/ 1338 w 1639"/>
                <a:gd name="T29" fmla="*/ 1438 h 3022"/>
                <a:gd name="T30" fmla="*/ 1513 w 1639"/>
                <a:gd name="T31" fmla="*/ 1592 h 3022"/>
                <a:gd name="T32" fmla="*/ 1618 w 1639"/>
                <a:gd name="T33" fmla="*/ 1804 h 3022"/>
                <a:gd name="T34" fmla="*/ 1633 w 1639"/>
                <a:gd name="T35" fmla="*/ 2050 h 3022"/>
                <a:gd name="T36" fmla="*/ 1557 w 1639"/>
                <a:gd name="T37" fmla="*/ 2275 h 3022"/>
                <a:gd name="T38" fmla="*/ 1405 w 1639"/>
                <a:gd name="T39" fmla="*/ 2449 h 3022"/>
                <a:gd name="T40" fmla="*/ 1197 w 1639"/>
                <a:gd name="T41" fmla="*/ 2557 h 3022"/>
                <a:gd name="T42" fmla="*/ 974 w 1639"/>
                <a:gd name="T43" fmla="*/ 2580 h 3022"/>
                <a:gd name="T44" fmla="*/ 953 w 1639"/>
                <a:gd name="T45" fmla="*/ 2946 h 3022"/>
                <a:gd name="T46" fmla="*/ 860 w 1639"/>
                <a:gd name="T47" fmla="*/ 3017 h 3022"/>
                <a:gd name="T48" fmla="*/ 741 w 1639"/>
                <a:gd name="T49" fmla="*/ 3002 h 3022"/>
                <a:gd name="T50" fmla="*/ 671 w 1639"/>
                <a:gd name="T51" fmla="*/ 2909 h 3022"/>
                <a:gd name="T52" fmla="*/ 279 w 1639"/>
                <a:gd name="T53" fmla="*/ 2580 h 3022"/>
                <a:gd name="T54" fmla="*/ 169 w 1639"/>
                <a:gd name="T55" fmla="*/ 2535 h 3022"/>
                <a:gd name="T56" fmla="*/ 124 w 1639"/>
                <a:gd name="T57" fmla="*/ 2425 h 3022"/>
                <a:gd name="T58" fmla="*/ 169 w 1639"/>
                <a:gd name="T59" fmla="*/ 2317 h 3022"/>
                <a:gd name="T60" fmla="*/ 279 w 1639"/>
                <a:gd name="T61" fmla="*/ 2273 h 3022"/>
                <a:gd name="T62" fmla="*/ 1135 w 1639"/>
                <a:gd name="T63" fmla="*/ 2252 h 3022"/>
                <a:gd name="T64" fmla="*/ 1264 w 1639"/>
                <a:gd name="T65" fmla="*/ 2163 h 3022"/>
                <a:gd name="T66" fmla="*/ 1330 w 1639"/>
                <a:gd name="T67" fmla="*/ 2022 h 3022"/>
                <a:gd name="T68" fmla="*/ 1316 w 1639"/>
                <a:gd name="T69" fmla="*/ 1862 h 3022"/>
                <a:gd name="T70" fmla="*/ 1226 w 1639"/>
                <a:gd name="T71" fmla="*/ 1734 h 3022"/>
                <a:gd name="T72" fmla="*/ 1085 w 1639"/>
                <a:gd name="T73" fmla="*/ 1667 h 3022"/>
                <a:gd name="T74" fmla="*/ 530 w 1639"/>
                <a:gd name="T75" fmla="*/ 1657 h 3022"/>
                <a:gd name="T76" fmla="*/ 303 w 1639"/>
                <a:gd name="T77" fmla="*/ 1579 h 3022"/>
                <a:gd name="T78" fmla="*/ 128 w 1639"/>
                <a:gd name="T79" fmla="*/ 1423 h 3022"/>
                <a:gd name="T80" fmla="*/ 22 w 1639"/>
                <a:gd name="T81" fmla="*/ 1213 h 3022"/>
                <a:gd name="T82" fmla="*/ 6 w 1639"/>
                <a:gd name="T83" fmla="*/ 966 h 3022"/>
                <a:gd name="T84" fmla="*/ 84 w 1639"/>
                <a:gd name="T85" fmla="*/ 741 h 3022"/>
                <a:gd name="T86" fmla="*/ 238 w 1639"/>
                <a:gd name="T87" fmla="*/ 564 h 3022"/>
                <a:gd name="T88" fmla="*/ 450 w 1639"/>
                <a:gd name="T89" fmla="*/ 458 h 3022"/>
                <a:gd name="T90" fmla="*/ 667 w 1639"/>
                <a:gd name="T91" fmla="*/ 437 h 3022"/>
                <a:gd name="T92" fmla="*/ 688 w 1639"/>
                <a:gd name="T93" fmla="*/ 77 h 3022"/>
                <a:gd name="T94" fmla="*/ 780 w 1639"/>
                <a:gd name="T95" fmla="*/ 6 h 3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39" h="3022">
                  <a:moveTo>
                    <a:pt x="821" y="0"/>
                  </a:moveTo>
                  <a:lnTo>
                    <a:pt x="862" y="6"/>
                  </a:lnTo>
                  <a:lnTo>
                    <a:pt x="898" y="21"/>
                  </a:lnTo>
                  <a:lnTo>
                    <a:pt x="929" y="45"/>
                  </a:lnTo>
                  <a:lnTo>
                    <a:pt x="953" y="77"/>
                  </a:lnTo>
                  <a:lnTo>
                    <a:pt x="970" y="112"/>
                  </a:lnTo>
                  <a:lnTo>
                    <a:pt x="976" y="153"/>
                  </a:lnTo>
                  <a:lnTo>
                    <a:pt x="976" y="437"/>
                  </a:lnTo>
                  <a:lnTo>
                    <a:pt x="1347" y="437"/>
                  </a:lnTo>
                  <a:lnTo>
                    <a:pt x="1388" y="443"/>
                  </a:lnTo>
                  <a:lnTo>
                    <a:pt x="1425" y="458"/>
                  </a:lnTo>
                  <a:lnTo>
                    <a:pt x="1457" y="482"/>
                  </a:lnTo>
                  <a:lnTo>
                    <a:pt x="1481" y="514"/>
                  </a:lnTo>
                  <a:lnTo>
                    <a:pt x="1496" y="549"/>
                  </a:lnTo>
                  <a:lnTo>
                    <a:pt x="1501" y="590"/>
                  </a:lnTo>
                  <a:lnTo>
                    <a:pt x="1496" y="631"/>
                  </a:lnTo>
                  <a:lnTo>
                    <a:pt x="1481" y="668"/>
                  </a:lnTo>
                  <a:lnTo>
                    <a:pt x="1457" y="700"/>
                  </a:lnTo>
                  <a:lnTo>
                    <a:pt x="1425" y="724"/>
                  </a:lnTo>
                  <a:lnTo>
                    <a:pt x="1388" y="739"/>
                  </a:lnTo>
                  <a:lnTo>
                    <a:pt x="1347" y="744"/>
                  </a:lnTo>
                  <a:lnTo>
                    <a:pt x="611" y="744"/>
                  </a:lnTo>
                  <a:lnTo>
                    <a:pt x="556" y="750"/>
                  </a:lnTo>
                  <a:lnTo>
                    <a:pt x="505" y="763"/>
                  </a:lnTo>
                  <a:lnTo>
                    <a:pt x="457" y="787"/>
                  </a:lnTo>
                  <a:lnTo>
                    <a:pt x="414" y="817"/>
                  </a:lnTo>
                  <a:lnTo>
                    <a:pt x="377" y="854"/>
                  </a:lnTo>
                  <a:lnTo>
                    <a:pt x="347" y="895"/>
                  </a:lnTo>
                  <a:lnTo>
                    <a:pt x="325" y="943"/>
                  </a:lnTo>
                  <a:lnTo>
                    <a:pt x="310" y="995"/>
                  </a:lnTo>
                  <a:lnTo>
                    <a:pt x="307" y="1049"/>
                  </a:lnTo>
                  <a:lnTo>
                    <a:pt x="310" y="1105"/>
                  </a:lnTo>
                  <a:lnTo>
                    <a:pt x="325" y="1155"/>
                  </a:lnTo>
                  <a:lnTo>
                    <a:pt x="347" y="1204"/>
                  </a:lnTo>
                  <a:lnTo>
                    <a:pt x="377" y="1246"/>
                  </a:lnTo>
                  <a:lnTo>
                    <a:pt x="414" y="1282"/>
                  </a:lnTo>
                  <a:lnTo>
                    <a:pt x="457" y="1313"/>
                  </a:lnTo>
                  <a:lnTo>
                    <a:pt x="505" y="1336"/>
                  </a:lnTo>
                  <a:lnTo>
                    <a:pt x="556" y="1351"/>
                  </a:lnTo>
                  <a:lnTo>
                    <a:pt x="611" y="1354"/>
                  </a:lnTo>
                  <a:lnTo>
                    <a:pt x="1029" y="1354"/>
                  </a:lnTo>
                  <a:lnTo>
                    <a:pt x="1113" y="1360"/>
                  </a:lnTo>
                  <a:lnTo>
                    <a:pt x="1191" y="1377"/>
                  </a:lnTo>
                  <a:lnTo>
                    <a:pt x="1267" y="1403"/>
                  </a:lnTo>
                  <a:lnTo>
                    <a:pt x="1338" y="1438"/>
                  </a:lnTo>
                  <a:lnTo>
                    <a:pt x="1403" y="1483"/>
                  </a:lnTo>
                  <a:lnTo>
                    <a:pt x="1461" y="1535"/>
                  </a:lnTo>
                  <a:lnTo>
                    <a:pt x="1513" y="1592"/>
                  </a:lnTo>
                  <a:lnTo>
                    <a:pt x="1557" y="1657"/>
                  </a:lnTo>
                  <a:lnTo>
                    <a:pt x="1592" y="1728"/>
                  </a:lnTo>
                  <a:lnTo>
                    <a:pt x="1618" y="1804"/>
                  </a:lnTo>
                  <a:lnTo>
                    <a:pt x="1633" y="1884"/>
                  </a:lnTo>
                  <a:lnTo>
                    <a:pt x="1639" y="1968"/>
                  </a:lnTo>
                  <a:lnTo>
                    <a:pt x="1633" y="2050"/>
                  </a:lnTo>
                  <a:lnTo>
                    <a:pt x="1618" y="2130"/>
                  </a:lnTo>
                  <a:lnTo>
                    <a:pt x="1592" y="2204"/>
                  </a:lnTo>
                  <a:lnTo>
                    <a:pt x="1557" y="2275"/>
                  </a:lnTo>
                  <a:lnTo>
                    <a:pt x="1514" y="2340"/>
                  </a:lnTo>
                  <a:lnTo>
                    <a:pt x="1462" y="2397"/>
                  </a:lnTo>
                  <a:lnTo>
                    <a:pt x="1405" y="2449"/>
                  </a:lnTo>
                  <a:lnTo>
                    <a:pt x="1340" y="2494"/>
                  </a:lnTo>
                  <a:lnTo>
                    <a:pt x="1271" y="2529"/>
                  </a:lnTo>
                  <a:lnTo>
                    <a:pt x="1197" y="2557"/>
                  </a:lnTo>
                  <a:lnTo>
                    <a:pt x="1119" y="2574"/>
                  </a:lnTo>
                  <a:lnTo>
                    <a:pt x="1037" y="2580"/>
                  </a:lnTo>
                  <a:lnTo>
                    <a:pt x="974" y="2580"/>
                  </a:lnTo>
                  <a:lnTo>
                    <a:pt x="974" y="2868"/>
                  </a:lnTo>
                  <a:lnTo>
                    <a:pt x="968" y="2909"/>
                  </a:lnTo>
                  <a:lnTo>
                    <a:pt x="953" y="2946"/>
                  </a:lnTo>
                  <a:lnTo>
                    <a:pt x="929" y="2978"/>
                  </a:lnTo>
                  <a:lnTo>
                    <a:pt x="898" y="3002"/>
                  </a:lnTo>
                  <a:lnTo>
                    <a:pt x="860" y="3017"/>
                  </a:lnTo>
                  <a:lnTo>
                    <a:pt x="819" y="3022"/>
                  </a:lnTo>
                  <a:lnTo>
                    <a:pt x="779" y="3017"/>
                  </a:lnTo>
                  <a:lnTo>
                    <a:pt x="741" y="3002"/>
                  </a:lnTo>
                  <a:lnTo>
                    <a:pt x="712" y="2978"/>
                  </a:lnTo>
                  <a:lnTo>
                    <a:pt x="688" y="2946"/>
                  </a:lnTo>
                  <a:lnTo>
                    <a:pt x="671" y="2909"/>
                  </a:lnTo>
                  <a:lnTo>
                    <a:pt x="665" y="2868"/>
                  </a:lnTo>
                  <a:lnTo>
                    <a:pt x="665" y="2580"/>
                  </a:lnTo>
                  <a:lnTo>
                    <a:pt x="279" y="2580"/>
                  </a:lnTo>
                  <a:lnTo>
                    <a:pt x="238" y="2574"/>
                  </a:lnTo>
                  <a:lnTo>
                    <a:pt x="201" y="2559"/>
                  </a:lnTo>
                  <a:lnTo>
                    <a:pt x="169" y="2535"/>
                  </a:lnTo>
                  <a:lnTo>
                    <a:pt x="145" y="2503"/>
                  </a:lnTo>
                  <a:lnTo>
                    <a:pt x="130" y="2466"/>
                  </a:lnTo>
                  <a:lnTo>
                    <a:pt x="124" y="2425"/>
                  </a:lnTo>
                  <a:lnTo>
                    <a:pt x="130" y="2384"/>
                  </a:lnTo>
                  <a:lnTo>
                    <a:pt x="145" y="2349"/>
                  </a:lnTo>
                  <a:lnTo>
                    <a:pt x="169" y="2317"/>
                  </a:lnTo>
                  <a:lnTo>
                    <a:pt x="201" y="2293"/>
                  </a:lnTo>
                  <a:lnTo>
                    <a:pt x="238" y="2278"/>
                  </a:lnTo>
                  <a:lnTo>
                    <a:pt x="279" y="2273"/>
                  </a:lnTo>
                  <a:lnTo>
                    <a:pt x="1029" y="2273"/>
                  </a:lnTo>
                  <a:lnTo>
                    <a:pt x="1085" y="2267"/>
                  </a:lnTo>
                  <a:lnTo>
                    <a:pt x="1135" y="2252"/>
                  </a:lnTo>
                  <a:lnTo>
                    <a:pt x="1184" y="2230"/>
                  </a:lnTo>
                  <a:lnTo>
                    <a:pt x="1226" y="2200"/>
                  </a:lnTo>
                  <a:lnTo>
                    <a:pt x="1264" y="2163"/>
                  </a:lnTo>
                  <a:lnTo>
                    <a:pt x="1293" y="2120"/>
                  </a:lnTo>
                  <a:lnTo>
                    <a:pt x="1316" y="2074"/>
                  </a:lnTo>
                  <a:lnTo>
                    <a:pt x="1330" y="2022"/>
                  </a:lnTo>
                  <a:lnTo>
                    <a:pt x="1334" y="1968"/>
                  </a:lnTo>
                  <a:lnTo>
                    <a:pt x="1330" y="1912"/>
                  </a:lnTo>
                  <a:lnTo>
                    <a:pt x="1316" y="1862"/>
                  </a:lnTo>
                  <a:lnTo>
                    <a:pt x="1293" y="1814"/>
                  </a:lnTo>
                  <a:lnTo>
                    <a:pt x="1264" y="1771"/>
                  </a:lnTo>
                  <a:lnTo>
                    <a:pt x="1226" y="1734"/>
                  </a:lnTo>
                  <a:lnTo>
                    <a:pt x="1184" y="1704"/>
                  </a:lnTo>
                  <a:lnTo>
                    <a:pt x="1135" y="1682"/>
                  </a:lnTo>
                  <a:lnTo>
                    <a:pt x="1085" y="1667"/>
                  </a:lnTo>
                  <a:lnTo>
                    <a:pt x="1029" y="1663"/>
                  </a:lnTo>
                  <a:lnTo>
                    <a:pt x="611" y="1663"/>
                  </a:lnTo>
                  <a:lnTo>
                    <a:pt x="530" y="1657"/>
                  </a:lnTo>
                  <a:lnTo>
                    <a:pt x="450" y="1641"/>
                  </a:lnTo>
                  <a:lnTo>
                    <a:pt x="373" y="1615"/>
                  </a:lnTo>
                  <a:lnTo>
                    <a:pt x="303" y="1579"/>
                  </a:lnTo>
                  <a:lnTo>
                    <a:pt x="238" y="1535"/>
                  </a:lnTo>
                  <a:lnTo>
                    <a:pt x="180" y="1483"/>
                  </a:lnTo>
                  <a:lnTo>
                    <a:pt x="128" y="1423"/>
                  </a:lnTo>
                  <a:lnTo>
                    <a:pt x="84" y="1358"/>
                  </a:lnTo>
                  <a:lnTo>
                    <a:pt x="48" y="1287"/>
                  </a:lnTo>
                  <a:lnTo>
                    <a:pt x="22" y="1213"/>
                  </a:lnTo>
                  <a:lnTo>
                    <a:pt x="6" y="1133"/>
                  </a:lnTo>
                  <a:lnTo>
                    <a:pt x="0" y="1049"/>
                  </a:lnTo>
                  <a:lnTo>
                    <a:pt x="6" y="966"/>
                  </a:lnTo>
                  <a:lnTo>
                    <a:pt x="22" y="887"/>
                  </a:lnTo>
                  <a:lnTo>
                    <a:pt x="48" y="811"/>
                  </a:lnTo>
                  <a:lnTo>
                    <a:pt x="84" y="741"/>
                  </a:lnTo>
                  <a:lnTo>
                    <a:pt x="128" y="675"/>
                  </a:lnTo>
                  <a:lnTo>
                    <a:pt x="180" y="616"/>
                  </a:lnTo>
                  <a:lnTo>
                    <a:pt x="238" y="564"/>
                  </a:lnTo>
                  <a:lnTo>
                    <a:pt x="303" y="521"/>
                  </a:lnTo>
                  <a:lnTo>
                    <a:pt x="375" y="484"/>
                  </a:lnTo>
                  <a:lnTo>
                    <a:pt x="450" y="458"/>
                  </a:lnTo>
                  <a:lnTo>
                    <a:pt x="530" y="443"/>
                  </a:lnTo>
                  <a:lnTo>
                    <a:pt x="611" y="437"/>
                  </a:lnTo>
                  <a:lnTo>
                    <a:pt x="667" y="437"/>
                  </a:lnTo>
                  <a:lnTo>
                    <a:pt x="667" y="153"/>
                  </a:lnTo>
                  <a:lnTo>
                    <a:pt x="673" y="112"/>
                  </a:lnTo>
                  <a:lnTo>
                    <a:pt x="688" y="77"/>
                  </a:lnTo>
                  <a:lnTo>
                    <a:pt x="712" y="45"/>
                  </a:lnTo>
                  <a:lnTo>
                    <a:pt x="743" y="21"/>
                  </a:lnTo>
                  <a:lnTo>
                    <a:pt x="780" y="6"/>
                  </a:lnTo>
                  <a:lnTo>
                    <a:pt x="8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1"/>
                </a:solidFill>
              </a:endParaRPr>
            </a:p>
          </p:txBody>
        </p:sp>
        <p:sp>
          <p:nvSpPr>
            <p:cNvPr id="97" name="Freeform 259">
              <a:extLst>
                <a:ext uri="{FF2B5EF4-FFF2-40B4-BE49-F238E27FC236}">
                  <a16:creationId xmlns:a16="http://schemas.microsoft.com/office/drawing/2014/main" id="{2EEF32E8-7877-447A-B05C-9D85F691D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4100" y="2101851"/>
              <a:ext cx="1301750" cy="2398713"/>
            </a:xfrm>
            <a:custGeom>
              <a:avLst/>
              <a:gdLst>
                <a:gd name="T0" fmla="*/ 897 w 1640"/>
                <a:gd name="T1" fmla="*/ 21 h 3022"/>
                <a:gd name="T2" fmla="*/ 968 w 1640"/>
                <a:gd name="T3" fmla="*/ 112 h 3022"/>
                <a:gd name="T4" fmla="*/ 1347 w 1640"/>
                <a:gd name="T5" fmla="*/ 437 h 3022"/>
                <a:gd name="T6" fmla="*/ 1456 w 1640"/>
                <a:gd name="T7" fmla="*/ 482 h 3022"/>
                <a:gd name="T8" fmla="*/ 1501 w 1640"/>
                <a:gd name="T9" fmla="*/ 590 h 3022"/>
                <a:gd name="T10" fmla="*/ 1456 w 1640"/>
                <a:gd name="T11" fmla="*/ 700 h 3022"/>
                <a:gd name="T12" fmla="*/ 1347 w 1640"/>
                <a:gd name="T13" fmla="*/ 744 h 3022"/>
                <a:gd name="T14" fmla="*/ 505 w 1640"/>
                <a:gd name="T15" fmla="*/ 763 h 3022"/>
                <a:gd name="T16" fmla="*/ 379 w 1640"/>
                <a:gd name="T17" fmla="*/ 854 h 3022"/>
                <a:gd name="T18" fmla="*/ 312 w 1640"/>
                <a:gd name="T19" fmla="*/ 995 h 3022"/>
                <a:gd name="T20" fmla="*/ 325 w 1640"/>
                <a:gd name="T21" fmla="*/ 1155 h 3022"/>
                <a:gd name="T22" fmla="*/ 416 w 1640"/>
                <a:gd name="T23" fmla="*/ 1282 h 3022"/>
                <a:gd name="T24" fmla="*/ 557 w 1640"/>
                <a:gd name="T25" fmla="*/ 1351 h 3022"/>
                <a:gd name="T26" fmla="*/ 1111 w 1640"/>
                <a:gd name="T27" fmla="*/ 1360 h 3022"/>
                <a:gd name="T28" fmla="*/ 1337 w 1640"/>
                <a:gd name="T29" fmla="*/ 1438 h 3022"/>
                <a:gd name="T30" fmla="*/ 1512 w 1640"/>
                <a:gd name="T31" fmla="*/ 1592 h 3022"/>
                <a:gd name="T32" fmla="*/ 1618 w 1640"/>
                <a:gd name="T33" fmla="*/ 1804 h 3022"/>
                <a:gd name="T34" fmla="*/ 1635 w 1640"/>
                <a:gd name="T35" fmla="*/ 2050 h 3022"/>
                <a:gd name="T36" fmla="*/ 1557 w 1640"/>
                <a:gd name="T37" fmla="*/ 2275 h 3022"/>
                <a:gd name="T38" fmla="*/ 1404 w 1640"/>
                <a:gd name="T39" fmla="*/ 2449 h 3022"/>
                <a:gd name="T40" fmla="*/ 1196 w 1640"/>
                <a:gd name="T41" fmla="*/ 2557 h 3022"/>
                <a:gd name="T42" fmla="*/ 973 w 1640"/>
                <a:gd name="T43" fmla="*/ 2580 h 3022"/>
                <a:gd name="T44" fmla="*/ 953 w 1640"/>
                <a:gd name="T45" fmla="*/ 2946 h 3022"/>
                <a:gd name="T46" fmla="*/ 860 w 1640"/>
                <a:gd name="T47" fmla="*/ 3017 h 3022"/>
                <a:gd name="T48" fmla="*/ 743 w 1640"/>
                <a:gd name="T49" fmla="*/ 3002 h 3022"/>
                <a:gd name="T50" fmla="*/ 672 w 1640"/>
                <a:gd name="T51" fmla="*/ 2909 h 3022"/>
                <a:gd name="T52" fmla="*/ 278 w 1640"/>
                <a:gd name="T53" fmla="*/ 2580 h 3022"/>
                <a:gd name="T54" fmla="*/ 169 w 1640"/>
                <a:gd name="T55" fmla="*/ 2535 h 3022"/>
                <a:gd name="T56" fmla="*/ 124 w 1640"/>
                <a:gd name="T57" fmla="*/ 2425 h 3022"/>
                <a:gd name="T58" fmla="*/ 169 w 1640"/>
                <a:gd name="T59" fmla="*/ 2317 h 3022"/>
                <a:gd name="T60" fmla="*/ 278 w 1640"/>
                <a:gd name="T61" fmla="*/ 2273 h 3022"/>
                <a:gd name="T62" fmla="*/ 1135 w 1640"/>
                <a:gd name="T63" fmla="*/ 2252 h 3022"/>
                <a:gd name="T64" fmla="*/ 1261 w 1640"/>
                <a:gd name="T65" fmla="*/ 2163 h 3022"/>
                <a:gd name="T66" fmla="*/ 1328 w 1640"/>
                <a:gd name="T67" fmla="*/ 2022 h 3022"/>
                <a:gd name="T68" fmla="*/ 1315 w 1640"/>
                <a:gd name="T69" fmla="*/ 1862 h 3022"/>
                <a:gd name="T70" fmla="*/ 1224 w 1640"/>
                <a:gd name="T71" fmla="*/ 1734 h 3022"/>
                <a:gd name="T72" fmla="*/ 1083 w 1640"/>
                <a:gd name="T73" fmla="*/ 1667 h 3022"/>
                <a:gd name="T74" fmla="*/ 527 w 1640"/>
                <a:gd name="T75" fmla="*/ 1657 h 3022"/>
                <a:gd name="T76" fmla="*/ 302 w 1640"/>
                <a:gd name="T77" fmla="*/ 1579 h 3022"/>
                <a:gd name="T78" fmla="*/ 126 w 1640"/>
                <a:gd name="T79" fmla="*/ 1423 h 3022"/>
                <a:gd name="T80" fmla="*/ 20 w 1640"/>
                <a:gd name="T81" fmla="*/ 1213 h 3022"/>
                <a:gd name="T82" fmla="*/ 5 w 1640"/>
                <a:gd name="T83" fmla="*/ 966 h 3022"/>
                <a:gd name="T84" fmla="*/ 83 w 1640"/>
                <a:gd name="T85" fmla="*/ 741 h 3022"/>
                <a:gd name="T86" fmla="*/ 237 w 1640"/>
                <a:gd name="T87" fmla="*/ 564 h 3022"/>
                <a:gd name="T88" fmla="*/ 449 w 1640"/>
                <a:gd name="T89" fmla="*/ 458 h 3022"/>
                <a:gd name="T90" fmla="*/ 667 w 1640"/>
                <a:gd name="T91" fmla="*/ 437 h 3022"/>
                <a:gd name="T92" fmla="*/ 687 w 1640"/>
                <a:gd name="T93" fmla="*/ 77 h 3022"/>
                <a:gd name="T94" fmla="*/ 780 w 1640"/>
                <a:gd name="T95" fmla="*/ 6 h 3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40" h="3022">
                  <a:moveTo>
                    <a:pt x="819" y="0"/>
                  </a:moveTo>
                  <a:lnTo>
                    <a:pt x="860" y="6"/>
                  </a:lnTo>
                  <a:lnTo>
                    <a:pt x="897" y="21"/>
                  </a:lnTo>
                  <a:lnTo>
                    <a:pt x="929" y="45"/>
                  </a:lnTo>
                  <a:lnTo>
                    <a:pt x="953" y="77"/>
                  </a:lnTo>
                  <a:lnTo>
                    <a:pt x="968" y="112"/>
                  </a:lnTo>
                  <a:lnTo>
                    <a:pt x="973" y="153"/>
                  </a:lnTo>
                  <a:lnTo>
                    <a:pt x="973" y="437"/>
                  </a:lnTo>
                  <a:lnTo>
                    <a:pt x="1347" y="437"/>
                  </a:lnTo>
                  <a:lnTo>
                    <a:pt x="1388" y="443"/>
                  </a:lnTo>
                  <a:lnTo>
                    <a:pt x="1425" y="458"/>
                  </a:lnTo>
                  <a:lnTo>
                    <a:pt x="1456" y="482"/>
                  </a:lnTo>
                  <a:lnTo>
                    <a:pt x="1480" y="514"/>
                  </a:lnTo>
                  <a:lnTo>
                    <a:pt x="1495" y="549"/>
                  </a:lnTo>
                  <a:lnTo>
                    <a:pt x="1501" y="590"/>
                  </a:lnTo>
                  <a:lnTo>
                    <a:pt x="1495" y="631"/>
                  </a:lnTo>
                  <a:lnTo>
                    <a:pt x="1480" y="668"/>
                  </a:lnTo>
                  <a:lnTo>
                    <a:pt x="1456" y="700"/>
                  </a:lnTo>
                  <a:lnTo>
                    <a:pt x="1425" y="724"/>
                  </a:lnTo>
                  <a:lnTo>
                    <a:pt x="1388" y="739"/>
                  </a:lnTo>
                  <a:lnTo>
                    <a:pt x="1347" y="744"/>
                  </a:lnTo>
                  <a:lnTo>
                    <a:pt x="611" y="744"/>
                  </a:lnTo>
                  <a:lnTo>
                    <a:pt x="557" y="750"/>
                  </a:lnTo>
                  <a:lnTo>
                    <a:pt x="505" y="763"/>
                  </a:lnTo>
                  <a:lnTo>
                    <a:pt x="457" y="787"/>
                  </a:lnTo>
                  <a:lnTo>
                    <a:pt x="416" y="817"/>
                  </a:lnTo>
                  <a:lnTo>
                    <a:pt x="379" y="854"/>
                  </a:lnTo>
                  <a:lnTo>
                    <a:pt x="349" y="895"/>
                  </a:lnTo>
                  <a:lnTo>
                    <a:pt x="325" y="943"/>
                  </a:lnTo>
                  <a:lnTo>
                    <a:pt x="312" y="995"/>
                  </a:lnTo>
                  <a:lnTo>
                    <a:pt x="306" y="1049"/>
                  </a:lnTo>
                  <a:lnTo>
                    <a:pt x="312" y="1105"/>
                  </a:lnTo>
                  <a:lnTo>
                    <a:pt x="325" y="1155"/>
                  </a:lnTo>
                  <a:lnTo>
                    <a:pt x="349" y="1204"/>
                  </a:lnTo>
                  <a:lnTo>
                    <a:pt x="379" y="1246"/>
                  </a:lnTo>
                  <a:lnTo>
                    <a:pt x="416" y="1282"/>
                  </a:lnTo>
                  <a:lnTo>
                    <a:pt x="457" y="1313"/>
                  </a:lnTo>
                  <a:lnTo>
                    <a:pt x="505" y="1336"/>
                  </a:lnTo>
                  <a:lnTo>
                    <a:pt x="557" y="1351"/>
                  </a:lnTo>
                  <a:lnTo>
                    <a:pt x="611" y="1354"/>
                  </a:lnTo>
                  <a:lnTo>
                    <a:pt x="1029" y="1354"/>
                  </a:lnTo>
                  <a:lnTo>
                    <a:pt x="1111" y="1360"/>
                  </a:lnTo>
                  <a:lnTo>
                    <a:pt x="1191" y="1377"/>
                  </a:lnTo>
                  <a:lnTo>
                    <a:pt x="1267" y="1403"/>
                  </a:lnTo>
                  <a:lnTo>
                    <a:pt x="1337" y="1438"/>
                  </a:lnTo>
                  <a:lnTo>
                    <a:pt x="1402" y="1483"/>
                  </a:lnTo>
                  <a:lnTo>
                    <a:pt x="1460" y="1535"/>
                  </a:lnTo>
                  <a:lnTo>
                    <a:pt x="1512" y="1592"/>
                  </a:lnTo>
                  <a:lnTo>
                    <a:pt x="1557" y="1657"/>
                  </a:lnTo>
                  <a:lnTo>
                    <a:pt x="1592" y="1728"/>
                  </a:lnTo>
                  <a:lnTo>
                    <a:pt x="1618" y="1804"/>
                  </a:lnTo>
                  <a:lnTo>
                    <a:pt x="1635" y="1884"/>
                  </a:lnTo>
                  <a:lnTo>
                    <a:pt x="1640" y="1968"/>
                  </a:lnTo>
                  <a:lnTo>
                    <a:pt x="1635" y="2050"/>
                  </a:lnTo>
                  <a:lnTo>
                    <a:pt x="1618" y="2130"/>
                  </a:lnTo>
                  <a:lnTo>
                    <a:pt x="1592" y="2204"/>
                  </a:lnTo>
                  <a:lnTo>
                    <a:pt x="1557" y="2275"/>
                  </a:lnTo>
                  <a:lnTo>
                    <a:pt x="1514" y="2340"/>
                  </a:lnTo>
                  <a:lnTo>
                    <a:pt x="1462" y="2397"/>
                  </a:lnTo>
                  <a:lnTo>
                    <a:pt x="1404" y="2449"/>
                  </a:lnTo>
                  <a:lnTo>
                    <a:pt x="1341" y="2494"/>
                  </a:lnTo>
                  <a:lnTo>
                    <a:pt x="1271" y="2529"/>
                  </a:lnTo>
                  <a:lnTo>
                    <a:pt x="1196" y="2557"/>
                  </a:lnTo>
                  <a:lnTo>
                    <a:pt x="1118" y="2574"/>
                  </a:lnTo>
                  <a:lnTo>
                    <a:pt x="1036" y="2580"/>
                  </a:lnTo>
                  <a:lnTo>
                    <a:pt x="973" y="2580"/>
                  </a:lnTo>
                  <a:lnTo>
                    <a:pt x="973" y="2868"/>
                  </a:lnTo>
                  <a:lnTo>
                    <a:pt x="968" y="2909"/>
                  </a:lnTo>
                  <a:lnTo>
                    <a:pt x="953" y="2946"/>
                  </a:lnTo>
                  <a:lnTo>
                    <a:pt x="929" y="2978"/>
                  </a:lnTo>
                  <a:lnTo>
                    <a:pt x="897" y="3002"/>
                  </a:lnTo>
                  <a:lnTo>
                    <a:pt x="860" y="3017"/>
                  </a:lnTo>
                  <a:lnTo>
                    <a:pt x="819" y="3022"/>
                  </a:lnTo>
                  <a:lnTo>
                    <a:pt x="780" y="3017"/>
                  </a:lnTo>
                  <a:lnTo>
                    <a:pt x="743" y="3002"/>
                  </a:lnTo>
                  <a:lnTo>
                    <a:pt x="711" y="2978"/>
                  </a:lnTo>
                  <a:lnTo>
                    <a:pt x="687" y="2946"/>
                  </a:lnTo>
                  <a:lnTo>
                    <a:pt x="672" y="2909"/>
                  </a:lnTo>
                  <a:lnTo>
                    <a:pt x="667" y="2868"/>
                  </a:lnTo>
                  <a:lnTo>
                    <a:pt x="667" y="2580"/>
                  </a:lnTo>
                  <a:lnTo>
                    <a:pt x="278" y="2580"/>
                  </a:lnTo>
                  <a:lnTo>
                    <a:pt x="237" y="2574"/>
                  </a:lnTo>
                  <a:lnTo>
                    <a:pt x="200" y="2559"/>
                  </a:lnTo>
                  <a:lnTo>
                    <a:pt x="169" y="2535"/>
                  </a:lnTo>
                  <a:lnTo>
                    <a:pt x="144" y="2503"/>
                  </a:lnTo>
                  <a:lnTo>
                    <a:pt x="130" y="2466"/>
                  </a:lnTo>
                  <a:lnTo>
                    <a:pt x="124" y="2425"/>
                  </a:lnTo>
                  <a:lnTo>
                    <a:pt x="130" y="2384"/>
                  </a:lnTo>
                  <a:lnTo>
                    <a:pt x="144" y="2349"/>
                  </a:lnTo>
                  <a:lnTo>
                    <a:pt x="169" y="2317"/>
                  </a:lnTo>
                  <a:lnTo>
                    <a:pt x="200" y="2293"/>
                  </a:lnTo>
                  <a:lnTo>
                    <a:pt x="237" y="2278"/>
                  </a:lnTo>
                  <a:lnTo>
                    <a:pt x="278" y="2273"/>
                  </a:lnTo>
                  <a:lnTo>
                    <a:pt x="1029" y="2273"/>
                  </a:lnTo>
                  <a:lnTo>
                    <a:pt x="1083" y="2267"/>
                  </a:lnTo>
                  <a:lnTo>
                    <a:pt x="1135" y="2252"/>
                  </a:lnTo>
                  <a:lnTo>
                    <a:pt x="1181" y="2230"/>
                  </a:lnTo>
                  <a:lnTo>
                    <a:pt x="1224" y="2200"/>
                  </a:lnTo>
                  <a:lnTo>
                    <a:pt x="1261" y="2163"/>
                  </a:lnTo>
                  <a:lnTo>
                    <a:pt x="1291" y="2120"/>
                  </a:lnTo>
                  <a:lnTo>
                    <a:pt x="1315" y="2074"/>
                  </a:lnTo>
                  <a:lnTo>
                    <a:pt x="1328" y="2022"/>
                  </a:lnTo>
                  <a:lnTo>
                    <a:pt x="1334" y="1968"/>
                  </a:lnTo>
                  <a:lnTo>
                    <a:pt x="1328" y="1912"/>
                  </a:lnTo>
                  <a:lnTo>
                    <a:pt x="1315" y="1862"/>
                  </a:lnTo>
                  <a:lnTo>
                    <a:pt x="1291" y="1814"/>
                  </a:lnTo>
                  <a:lnTo>
                    <a:pt x="1261" y="1771"/>
                  </a:lnTo>
                  <a:lnTo>
                    <a:pt x="1224" y="1734"/>
                  </a:lnTo>
                  <a:lnTo>
                    <a:pt x="1181" y="1704"/>
                  </a:lnTo>
                  <a:lnTo>
                    <a:pt x="1135" y="1682"/>
                  </a:lnTo>
                  <a:lnTo>
                    <a:pt x="1083" y="1667"/>
                  </a:lnTo>
                  <a:lnTo>
                    <a:pt x="1029" y="1663"/>
                  </a:lnTo>
                  <a:lnTo>
                    <a:pt x="611" y="1663"/>
                  </a:lnTo>
                  <a:lnTo>
                    <a:pt x="527" y="1657"/>
                  </a:lnTo>
                  <a:lnTo>
                    <a:pt x="447" y="1641"/>
                  </a:lnTo>
                  <a:lnTo>
                    <a:pt x="373" y="1615"/>
                  </a:lnTo>
                  <a:lnTo>
                    <a:pt x="302" y="1579"/>
                  </a:lnTo>
                  <a:lnTo>
                    <a:pt x="237" y="1535"/>
                  </a:lnTo>
                  <a:lnTo>
                    <a:pt x="178" y="1483"/>
                  </a:lnTo>
                  <a:lnTo>
                    <a:pt x="126" y="1423"/>
                  </a:lnTo>
                  <a:lnTo>
                    <a:pt x="83" y="1358"/>
                  </a:lnTo>
                  <a:lnTo>
                    <a:pt x="46" y="1287"/>
                  </a:lnTo>
                  <a:lnTo>
                    <a:pt x="20" y="1213"/>
                  </a:lnTo>
                  <a:lnTo>
                    <a:pt x="5" y="1133"/>
                  </a:lnTo>
                  <a:lnTo>
                    <a:pt x="0" y="1049"/>
                  </a:lnTo>
                  <a:lnTo>
                    <a:pt x="5" y="966"/>
                  </a:lnTo>
                  <a:lnTo>
                    <a:pt x="20" y="887"/>
                  </a:lnTo>
                  <a:lnTo>
                    <a:pt x="48" y="811"/>
                  </a:lnTo>
                  <a:lnTo>
                    <a:pt x="83" y="741"/>
                  </a:lnTo>
                  <a:lnTo>
                    <a:pt x="126" y="675"/>
                  </a:lnTo>
                  <a:lnTo>
                    <a:pt x="178" y="616"/>
                  </a:lnTo>
                  <a:lnTo>
                    <a:pt x="237" y="564"/>
                  </a:lnTo>
                  <a:lnTo>
                    <a:pt x="302" y="521"/>
                  </a:lnTo>
                  <a:lnTo>
                    <a:pt x="373" y="484"/>
                  </a:lnTo>
                  <a:lnTo>
                    <a:pt x="449" y="458"/>
                  </a:lnTo>
                  <a:lnTo>
                    <a:pt x="529" y="443"/>
                  </a:lnTo>
                  <a:lnTo>
                    <a:pt x="611" y="437"/>
                  </a:lnTo>
                  <a:lnTo>
                    <a:pt x="667" y="437"/>
                  </a:lnTo>
                  <a:lnTo>
                    <a:pt x="667" y="153"/>
                  </a:lnTo>
                  <a:lnTo>
                    <a:pt x="672" y="112"/>
                  </a:lnTo>
                  <a:lnTo>
                    <a:pt x="687" y="77"/>
                  </a:lnTo>
                  <a:lnTo>
                    <a:pt x="711" y="45"/>
                  </a:lnTo>
                  <a:lnTo>
                    <a:pt x="743" y="21"/>
                  </a:lnTo>
                  <a:lnTo>
                    <a:pt x="780" y="6"/>
                  </a:lnTo>
                  <a:lnTo>
                    <a:pt x="8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65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F711EC1-C91E-4893-894D-513E91EBF332}"/>
              </a:ext>
            </a:extLst>
          </p:cNvPr>
          <p:cNvGrpSpPr/>
          <p:nvPr/>
        </p:nvGrpSpPr>
        <p:grpSpPr>
          <a:xfrm>
            <a:off x="0" y="1916512"/>
            <a:ext cx="3456384" cy="936104"/>
            <a:chOff x="1341884" y="1340768"/>
            <a:chExt cx="3456384" cy="9361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E4D8680-AFCE-44D4-ABFE-6BDC5744CF70}"/>
                </a:ext>
              </a:extLst>
            </p:cNvPr>
            <p:cNvSpPr/>
            <p:nvPr/>
          </p:nvSpPr>
          <p:spPr>
            <a:xfrm>
              <a:off x="1341884" y="1340768"/>
              <a:ext cx="3456384" cy="9361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Freeform 36">
              <a:extLst>
                <a:ext uri="{FF2B5EF4-FFF2-40B4-BE49-F238E27FC236}">
                  <a16:creationId xmlns:a16="http://schemas.microsoft.com/office/drawing/2014/main" id="{CF7C4138-E3CA-412A-BAD5-9BCFF47CA8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13574" y="1573723"/>
              <a:ext cx="456826" cy="470194"/>
            </a:xfrm>
            <a:custGeom>
              <a:avLst/>
              <a:gdLst>
                <a:gd name="T0" fmla="*/ 346 w 5947"/>
                <a:gd name="T1" fmla="*/ 3458 h 6120"/>
                <a:gd name="T2" fmla="*/ 532 w 5947"/>
                <a:gd name="T3" fmla="*/ 5726 h 6120"/>
                <a:gd name="T4" fmla="*/ 1494 w 5947"/>
                <a:gd name="T5" fmla="*/ 5580 h 6120"/>
                <a:gd name="T6" fmla="*/ 1356 w 5947"/>
                <a:gd name="T7" fmla="*/ 3275 h 6120"/>
                <a:gd name="T8" fmla="*/ 3213 w 5947"/>
                <a:gd name="T9" fmla="*/ 548 h 6120"/>
                <a:gd name="T10" fmla="*/ 3206 w 5947"/>
                <a:gd name="T11" fmla="*/ 835 h 6120"/>
                <a:gd name="T12" fmla="*/ 3024 w 5947"/>
                <a:gd name="T13" fmla="*/ 1289 h 6120"/>
                <a:gd name="T14" fmla="*/ 2677 w 5947"/>
                <a:gd name="T15" fmla="*/ 2013 h 6120"/>
                <a:gd name="T16" fmla="*/ 2236 w 5947"/>
                <a:gd name="T17" fmla="*/ 2687 h 6120"/>
                <a:gd name="T18" fmla="*/ 1866 w 5947"/>
                <a:gd name="T19" fmla="*/ 3166 h 6120"/>
                <a:gd name="T20" fmla="*/ 1842 w 5947"/>
                <a:gd name="T21" fmla="*/ 5595 h 6120"/>
                <a:gd name="T22" fmla="*/ 2112 w 5947"/>
                <a:gd name="T23" fmla="*/ 5685 h 6120"/>
                <a:gd name="T24" fmla="*/ 2795 w 5947"/>
                <a:gd name="T25" fmla="*/ 5740 h 6120"/>
                <a:gd name="T26" fmla="*/ 3645 w 5947"/>
                <a:gd name="T27" fmla="*/ 5757 h 6120"/>
                <a:gd name="T28" fmla="*/ 4577 w 5947"/>
                <a:gd name="T29" fmla="*/ 5729 h 6120"/>
                <a:gd name="T30" fmla="*/ 5143 w 5947"/>
                <a:gd name="T31" fmla="*/ 5403 h 6120"/>
                <a:gd name="T32" fmla="*/ 5182 w 5947"/>
                <a:gd name="T33" fmla="*/ 5093 h 6120"/>
                <a:gd name="T34" fmla="*/ 5236 w 5947"/>
                <a:gd name="T35" fmla="*/ 4877 h 6120"/>
                <a:gd name="T36" fmla="*/ 5472 w 5947"/>
                <a:gd name="T37" fmla="*/ 4389 h 6120"/>
                <a:gd name="T38" fmla="*/ 5402 w 5947"/>
                <a:gd name="T39" fmla="*/ 4186 h 6120"/>
                <a:gd name="T40" fmla="*/ 5579 w 5947"/>
                <a:gd name="T41" fmla="*/ 3804 h 6120"/>
                <a:gd name="T42" fmla="*/ 5519 w 5947"/>
                <a:gd name="T43" fmla="*/ 3439 h 6120"/>
                <a:gd name="T44" fmla="*/ 5402 w 5947"/>
                <a:gd name="T45" fmla="*/ 3262 h 6120"/>
                <a:gd name="T46" fmla="*/ 5478 w 5947"/>
                <a:gd name="T47" fmla="*/ 3031 h 6120"/>
                <a:gd name="T48" fmla="*/ 5385 w 5947"/>
                <a:gd name="T49" fmla="*/ 2678 h 6120"/>
                <a:gd name="T50" fmla="*/ 4855 w 5947"/>
                <a:gd name="T51" fmla="*/ 2523 h 6120"/>
                <a:gd name="T52" fmla="*/ 4185 w 5947"/>
                <a:gd name="T53" fmla="*/ 2566 h 6120"/>
                <a:gd name="T54" fmla="*/ 3729 w 5947"/>
                <a:gd name="T55" fmla="*/ 2657 h 6120"/>
                <a:gd name="T56" fmla="*/ 3446 w 5947"/>
                <a:gd name="T57" fmla="*/ 2477 h 6120"/>
                <a:gd name="T58" fmla="*/ 3459 w 5947"/>
                <a:gd name="T59" fmla="*/ 1903 h 6120"/>
                <a:gd name="T60" fmla="*/ 3688 w 5947"/>
                <a:gd name="T61" fmla="*/ 1023 h 6120"/>
                <a:gd name="T62" fmla="*/ 3569 w 5947"/>
                <a:gd name="T63" fmla="*/ 473 h 6120"/>
                <a:gd name="T64" fmla="*/ 3267 w 5947"/>
                <a:gd name="T65" fmla="*/ 345 h 6120"/>
                <a:gd name="T66" fmla="*/ 3489 w 5947"/>
                <a:gd name="T67" fmla="*/ 40 h 6120"/>
                <a:gd name="T68" fmla="*/ 3932 w 5947"/>
                <a:gd name="T69" fmla="*/ 390 h 6120"/>
                <a:gd name="T70" fmla="*/ 4017 w 5947"/>
                <a:gd name="T71" fmla="*/ 1173 h 6120"/>
                <a:gd name="T72" fmla="*/ 3798 w 5947"/>
                <a:gd name="T73" fmla="*/ 1981 h 6120"/>
                <a:gd name="T74" fmla="*/ 3759 w 5947"/>
                <a:gd name="T75" fmla="*/ 2302 h 6120"/>
                <a:gd name="T76" fmla="*/ 4101 w 5947"/>
                <a:gd name="T77" fmla="*/ 2235 h 6120"/>
                <a:gd name="T78" fmla="*/ 4730 w 5947"/>
                <a:gd name="T79" fmla="*/ 2177 h 6120"/>
                <a:gd name="T80" fmla="*/ 5552 w 5947"/>
                <a:gd name="T81" fmla="*/ 2372 h 6120"/>
                <a:gd name="T82" fmla="*/ 5837 w 5947"/>
                <a:gd name="T83" fmla="*/ 2868 h 6120"/>
                <a:gd name="T84" fmla="*/ 5843 w 5947"/>
                <a:gd name="T85" fmla="*/ 3307 h 6120"/>
                <a:gd name="T86" fmla="*/ 5908 w 5947"/>
                <a:gd name="T87" fmla="*/ 3914 h 6120"/>
                <a:gd name="T88" fmla="*/ 5822 w 5947"/>
                <a:gd name="T89" fmla="*/ 4474 h 6120"/>
                <a:gd name="T90" fmla="*/ 5601 w 5947"/>
                <a:gd name="T91" fmla="*/ 5012 h 6120"/>
                <a:gd name="T92" fmla="*/ 5443 w 5947"/>
                <a:gd name="T93" fmla="*/ 5573 h 6120"/>
                <a:gd name="T94" fmla="*/ 4870 w 5947"/>
                <a:gd name="T95" fmla="*/ 6007 h 6120"/>
                <a:gd name="T96" fmla="*/ 3919 w 5947"/>
                <a:gd name="T97" fmla="*/ 6118 h 6120"/>
                <a:gd name="T98" fmla="*/ 2860 w 5947"/>
                <a:gd name="T99" fmla="*/ 6090 h 6120"/>
                <a:gd name="T100" fmla="*/ 2104 w 5947"/>
                <a:gd name="T101" fmla="*/ 6031 h 6120"/>
                <a:gd name="T102" fmla="*/ 1507 w 5947"/>
                <a:gd name="T103" fmla="*/ 6035 h 6120"/>
                <a:gd name="T104" fmla="*/ 243 w 5947"/>
                <a:gd name="T105" fmla="*/ 5986 h 6120"/>
                <a:gd name="T106" fmla="*/ 0 w 5947"/>
                <a:gd name="T107" fmla="*/ 3458 h 6120"/>
                <a:gd name="T108" fmla="*/ 309 w 5947"/>
                <a:gd name="T109" fmla="*/ 2976 h 6120"/>
                <a:gd name="T110" fmla="*/ 1567 w 5947"/>
                <a:gd name="T111" fmla="*/ 2991 h 6120"/>
                <a:gd name="T112" fmla="*/ 1836 w 5947"/>
                <a:gd name="T113" fmla="*/ 2596 h 6120"/>
                <a:gd name="T114" fmla="*/ 2328 w 5947"/>
                <a:gd name="T115" fmla="*/ 1933 h 6120"/>
                <a:gd name="T116" fmla="*/ 2744 w 5947"/>
                <a:gd name="T117" fmla="*/ 1062 h 6120"/>
                <a:gd name="T118" fmla="*/ 2869 w 5947"/>
                <a:gd name="T119" fmla="*/ 520 h 6120"/>
                <a:gd name="T120" fmla="*/ 3027 w 5947"/>
                <a:gd name="T121" fmla="*/ 73 h 6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947" h="6120">
                  <a:moveTo>
                    <a:pt x="532" y="3270"/>
                  </a:moveTo>
                  <a:lnTo>
                    <a:pt x="489" y="3275"/>
                  </a:lnTo>
                  <a:lnTo>
                    <a:pt x="450" y="3288"/>
                  </a:lnTo>
                  <a:lnTo>
                    <a:pt x="417" y="3311"/>
                  </a:lnTo>
                  <a:lnTo>
                    <a:pt x="387" y="3341"/>
                  </a:lnTo>
                  <a:lnTo>
                    <a:pt x="364" y="3374"/>
                  </a:lnTo>
                  <a:lnTo>
                    <a:pt x="350" y="3415"/>
                  </a:lnTo>
                  <a:lnTo>
                    <a:pt x="346" y="3458"/>
                  </a:lnTo>
                  <a:lnTo>
                    <a:pt x="346" y="5539"/>
                  </a:lnTo>
                  <a:lnTo>
                    <a:pt x="350" y="5580"/>
                  </a:lnTo>
                  <a:lnTo>
                    <a:pt x="364" y="5621"/>
                  </a:lnTo>
                  <a:lnTo>
                    <a:pt x="387" y="5655"/>
                  </a:lnTo>
                  <a:lnTo>
                    <a:pt x="415" y="5685"/>
                  </a:lnTo>
                  <a:lnTo>
                    <a:pt x="450" y="5707"/>
                  </a:lnTo>
                  <a:lnTo>
                    <a:pt x="489" y="5720"/>
                  </a:lnTo>
                  <a:lnTo>
                    <a:pt x="532" y="5726"/>
                  </a:lnTo>
                  <a:lnTo>
                    <a:pt x="532" y="5724"/>
                  </a:lnTo>
                  <a:lnTo>
                    <a:pt x="1313" y="5724"/>
                  </a:lnTo>
                  <a:lnTo>
                    <a:pt x="1354" y="5720"/>
                  </a:lnTo>
                  <a:lnTo>
                    <a:pt x="1395" y="5705"/>
                  </a:lnTo>
                  <a:lnTo>
                    <a:pt x="1429" y="5683"/>
                  </a:lnTo>
                  <a:lnTo>
                    <a:pt x="1459" y="5655"/>
                  </a:lnTo>
                  <a:lnTo>
                    <a:pt x="1481" y="5619"/>
                  </a:lnTo>
                  <a:lnTo>
                    <a:pt x="1494" y="5580"/>
                  </a:lnTo>
                  <a:lnTo>
                    <a:pt x="1500" y="5537"/>
                  </a:lnTo>
                  <a:lnTo>
                    <a:pt x="1500" y="3458"/>
                  </a:lnTo>
                  <a:lnTo>
                    <a:pt x="1494" y="3415"/>
                  </a:lnTo>
                  <a:lnTo>
                    <a:pt x="1481" y="3376"/>
                  </a:lnTo>
                  <a:lnTo>
                    <a:pt x="1459" y="3341"/>
                  </a:lnTo>
                  <a:lnTo>
                    <a:pt x="1429" y="3313"/>
                  </a:lnTo>
                  <a:lnTo>
                    <a:pt x="1395" y="3290"/>
                  </a:lnTo>
                  <a:lnTo>
                    <a:pt x="1356" y="3275"/>
                  </a:lnTo>
                  <a:lnTo>
                    <a:pt x="1313" y="3270"/>
                  </a:lnTo>
                  <a:lnTo>
                    <a:pt x="532" y="3270"/>
                  </a:lnTo>
                  <a:close/>
                  <a:moveTo>
                    <a:pt x="3243" y="343"/>
                  </a:moveTo>
                  <a:lnTo>
                    <a:pt x="3232" y="369"/>
                  </a:lnTo>
                  <a:lnTo>
                    <a:pt x="3225" y="403"/>
                  </a:lnTo>
                  <a:lnTo>
                    <a:pt x="3219" y="445"/>
                  </a:lnTo>
                  <a:lnTo>
                    <a:pt x="3215" y="494"/>
                  </a:lnTo>
                  <a:lnTo>
                    <a:pt x="3213" y="548"/>
                  </a:lnTo>
                  <a:lnTo>
                    <a:pt x="3215" y="604"/>
                  </a:lnTo>
                  <a:lnTo>
                    <a:pt x="3219" y="660"/>
                  </a:lnTo>
                  <a:lnTo>
                    <a:pt x="3226" y="714"/>
                  </a:lnTo>
                  <a:lnTo>
                    <a:pt x="3228" y="743"/>
                  </a:lnTo>
                  <a:lnTo>
                    <a:pt x="3226" y="773"/>
                  </a:lnTo>
                  <a:lnTo>
                    <a:pt x="3219" y="799"/>
                  </a:lnTo>
                  <a:lnTo>
                    <a:pt x="3215" y="812"/>
                  </a:lnTo>
                  <a:lnTo>
                    <a:pt x="3206" y="835"/>
                  </a:lnTo>
                  <a:lnTo>
                    <a:pt x="3195" y="864"/>
                  </a:lnTo>
                  <a:lnTo>
                    <a:pt x="3180" y="905"/>
                  </a:lnTo>
                  <a:lnTo>
                    <a:pt x="3161" y="952"/>
                  </a:lnTo>
                  <a:lnTo>
                    <a:pt x="3139" y="1008"/>
                  </a:lnTo>
                  <a:lnTo>
                    <a:pt x="3115" y="1069"/>
                  </a:lnTo>
                  <a:lnTo>
                    <a:pt x="3087" y="1138"/>
                  </a:lnTo>
                  <a:lnTo>
                    <a:pt x="3057" y="1211"/>
                  </a:lnTo>
                  <a:lnTo>
                    <a:pt x="3024" y="1289"/>
                  </a:lnTo>
                  <a:lnTo>
                    <a:pt x="2988" y="1371"/>
                  </a:lnTo>
                  <a:lnTo>
                    <a:pt x="2949" y="1456"/>
                  </a:lnTo>
                  <a:lnTo>
                    <a:pt x="2910" y="1546"/>
                  </a:lnTo>
                  <a:lnTo>
                    <a:pt x="2867" y="1637"/>
                  </a:lnTo>
                  <a:lnTo>
                    <a:pt x="2823" y="1730"/>
                  </a:lnTo>
                  <a:lnTo>
                    <a:pt x="2776" y="1825"/>
                  </a:lnTo>
                  <a:lnTo>
                    <a:pt x="2728" y="1920"/>
                  </a:lnTo>
                  <a:lnTo>
                    <a:pt x="2677" y="2013"/>
                  </a:lnTo>
                  <a:lnTo>
                    <a:pt x="2627" y="2106"/>
                  </a:lnTo>
                  <a:lnTo>
                    <a:pt x="2573" y="2199"/>
                  </a:lnTo>
                  <a:lnTo>
                    <a:pt x="2519" y="2289"/>
                  </a:lnTo>
                  <a:lnTo>
                    <a:pt x="2465" y="2376"/>
                  </a:lnTo>
                  <a:lnTo>
                    <a:pt x="2410" y="2460"/>
                  </a:lnTo>
                  <a:lnTo>
                    <a:pt x="2352" y="2540"/>
                  </a:lnTo>
                  <a:lnTo>
                    <a:pt x="2294" y="2616"/>
                  </a:lnTo>
                  <a:lnTo>
                    <a:pt x="2236" y="2687"/>
                  </a:lnTo>
                  <a:lnTo>
                    <a:pt x="2177" y="2750"/>
                  </a:lnTo>
                  <a:lnTo>
                    <a:pt x="2117" y="2808"/>
                  </a:lnTo>
                  <a:lnTo>
                    <a:pt x="2058" y="2860"/>
                  </a:lnTo>
                  <a:lnTo>
                    <a:pt x="2006" y="2922"/>
                  </a:lnTo>
                  <a:lnTo>
                    <a:pt x="1961" y="2985"/>
                  </a:lnTo>
                  <a:lnTo>
                    <a:pt x="1924" y="3046"/>
                  </a:lnTo>
                  <a:lnTo>
                    <a:pt x="1892" y="3108"/>
                  </a:lnTo>
                  <a:lnTo>
                    <a:pt x="1866" y="3166"/>
                  </a:lnTo>
                  <a:lnTo>
                    <a:pt x="1846" y="3216"/>
                  </a:lnTo>
                  <a:lnTo>
                    <a:pt x="1831" y="3262"/>
                  </a:lnTo>
                  <a:lnTo>
                    <a:pt x="1820" y="3298"/>
                  </a:lnTo>
                  <a:lnTo>
                    <a:pt x="1835" y="3350"/>
                  </a:lnTo>
                  <a:lnTo>
                    <a:pt x="1842" y="3402"/>
                  </a:lnTo>
                  <a:lnTo>
                    <a:pt x="1846" y="3458"/>
                  </a:lnTo>
                  <a:lnTo>
                    <a:pt x="1846" y="5539"/>
                  </a:lnTo>
                  <a:lnTo>
                    <a:pt x="1842" y="5595"/>
                  </a:lnTo>
                  <a:lnTo>
                    <a:pt x="1833" y="5651"/>
                  </a:lnTo>
                  <a:lnTo>
                    <a:pt x="1963" y="5666"/>
                  </a:lnTo>
                  <a:lnTo>
                    <a:pt x="1965" y="5666"/>
                  </a:lnTo>
                  <a:lnTo>
                    <a:pt x="1970" y="5668"/>
                  </a:lnTo>
                  <a:lnTo>
                    <a:pt x="1991" y="5670"/>
                  </a:lnTo>
                  <a:lnTo>
                    <a:pt x="2021" y="5673"/>
                  </a:lnTo>
                  <a:lnTo>
                    <a:pt x="2062" y="5679"/>
                  </a:lnTo>
                  <a:lnTo>
                    <a:pt x="2112" y="5685"/>
                  </a:lnTo>
                  <a:lnTo>
                    <a:pt x="2171" y="5690"/>
                  </a:lnTo>
                  <a:lnTo>
                    <a:pt x="2240" y="5698"/>
                  </a:lnTo>
                  <a:lnTo>
                    <a:pt x="2316" y="5705"/>
                  </a:lnTo>
                  <a:lnTo>
                    <a:pt x="2400" y="5713"/>
                  </a:lnTo>
                  <a:lnTo>
                    <a:pt x="2490" y="5720"/>
                  </a:lnTo>
                  <a:lnTo>
                    <a:pt x="2586" y="5727"/>
                  </a:lnTo>
                  <a:lnTo>
                    <a:pt x="2689" y="5733"/>
                  </a:lnTo>
                  <a:lnTo>
                    <a:pt x="2795" y="5740"/>
                  </a:lnTo>
                  <a:lnTo>
                    <a:pt x="2906" y="5746"/>
                  </a:lnTo>
                  <a:lnTo>
                    <a:pt x="3022" y="5752"/>
                  </a:lnTo>
                  <a:lnTo>
                    <a:pt x="3139" y="5755"/>
                  </a:lnTo>
                  <a:lnTo>
                    <a:pt x="3260" y="5757"/>
                  </a:lnTo>
                  <a:lnTo>
                    <a:pt x="3381" y="5759"/>
                  </a:lnTo>
                  <a:lnTo>
                    <a:pt x="3504" y="5759"/>
                  </a:lnTo>
                  <a:lnTo>
                    <a:pt x="3627" y="5757"/>
                  </a:lnTo>
                  <a:lnTo>
                    <a:pt x="3645" y="5757"/>
                  </a:lnTo>
                  <a:lnTo>
                    <a:pt x="3787" y="5766"/>
                  </a:lnTo>
                  <a:lnTo>
                    <a:pt x="3921" y="5774"/>
                  </a:lnTo>
                  <a:lnTo>
                    <a:pt x="4049" y="5776"/>
                  </a:lnTo>
                  <a:lnTo>
                    <a:pt x="4170" y="5774"/>
                  </a:lnTo>
                  <a:lnTo>
                    <a:pt x="4283" y="5768"/>
                  </a:lnTo>
                  <a:lnTo>
                    <a:pt x="4388" y="5759"/>
                  </a:lnTo>
                  <a:lnTo>
                    <a:pt x="4486" y="5746"/>
                  </a:lnTo>
                  <a:lnTo>
                    <a:pt x="4577" y="5729"/>
                  </a:lnTo>
                  <a:lnTo>
                    <a:pt x="4682" y="5703"/>
                  </a:lnTo>
                  <a:lnTo>
                    <a:pt x="4777" y="5673"/>
                  </a:lnTo>
                  <a:lnTo>
                    <a:pt x="4860" y="5640"/>
                  </a:lnTo>
                  <a:lnTo>
                    <a:pt x="4937" y="5601"/>
                  </a:lnTo>
                  <a:lnTo>
                    <a:pt x="5004" y="5558"/>
                  </a:lnTo>
                  <a:lnTo>
                    <a:pt x="5059" y="5511"/>
                  </a:lnTo>
                  <a:lnTo>
                    <a:pt x="5106" y="5459"/>
                  </a:lnTo>
                  <a:lnTo>
                    <a:pt x="5143" y="5403"/>
                  </a:lnTo>
                  <a:lnTo>
                    <a:pt x="5165" y="5357"/>
                  </a:lnTo>
                  <a:lnTo>
                    <a:pt x="5180" y="5308"/>
                  </a:lnTo>
                  <a:lnTo>
                    <a:pt x="5190" y="5262"/>
                  </a:lnTo>
                  <a:lnTo>
                    <a:pt x="5193" y="5219"/>
                  </a:lnTo>
                  <a:lnTo>
                    <a:pt x="5193" y="5180"/>
                  </a:lnTo>
                  <a:lnTo>
                    <a:pt x="5191" y="5145"/>
                  </a:lnTo>
                  <a:lnTo>
                    <a:pt x="5188" y="5115"/>
                  </a:lnTo>
                  <a:lnTo>
                    <a:pt x="5182" y="5093"/>
                  </a:lnTo>
                  <a:lnTo>
                    <a:pt x="5178" y="5079"/>
                  </a:lnTo>
                  <a:lnTo>
                    <a:pt x="5178" y="5074"/>
                  </a:lnTo>
                  <a:lnTo>
                    <a:pt x="5169" y="5039"/>
                  </a:lnTo>
                  <a:lnTo>
                    <a:pt x="5167" y="5001"/>
                  </a:lnTo>
                  <a:lnTo>
                    <a:pt x="5175" y="4966"/>
                  </a:lnTo>
                  <a:lnTo>
                    <a:pt x="5190" y="4932"/>
                  </a:lnTo>
                  <a:lnTo>
                    <a:pt x="5210" y="4903"/>
                  </a:lnTo>
                  <a:lnTo>
                    <a:pt x="5236" y="4877"/>
                  </a:lnTo>
                  <a:lnTo>
                    <a:pt x="5303" y="4821"/>
                  </a:lnTo>
                  <a:lnTo>
                    <a:pt x="5359" y="4763"/>
                  </a:lnTo>
                  <a:lnTo>
                    <a:pt x="5405" y="4702"/>
                  </a:lnTo>
                  <a:lnTo>
                    <a:pt x="5439" y="4638"/>
                  </a:lnTo>
                  <a:lnTo>
                    <a:pt x="5463" y="4573"/>
                  </a:lnTo>
                  <a:lnTo>
                    <a:pt x="5474" y="4504"/>
                  </a:lnTo>
                  <a:lnTo>
                    <a:pt x="5476" y="4433"/>
                  </a:lnTo>
                  <a:lnTo>
                    <a:pt x="5472" y="4389"/>
                  </a:lnTo>
                  <a:lnTo>
                    <a:pt x="5465" y="4350"/>
                  </a:lnTo>
                  <a:lnTo>
                    <a:pt x="5456" y="4312"/>
                  </a:lnTo>
                  <a:lnTo>
                    <a:pt x="5445" y="4281"/>
                  </a:lnTo>
                  <a:lnTo>
                    <a:pt x="5435" y="4257"/>
                  </a:lnTo>
                  <a:lnTo>
                    <a:pt x="5426" y="4236"/>
                  </a:lnTo>
                  <a:lnTo>
                    <a:pt x="5420" y="4225"/>
                  </a:lnTo>
                  <a:lnTo>
                    <a:pt x="5418" y="4219"/>
                  </a:lnTo>
                  <a:lnTo>
                    <a:pt x="5402" y="4186"/>
                  </a:lnTo>
                  <a:lnTo>
                    <a:pt x="5394" y="4149"/>
                  </a:lnTo>
                  <a:lnTo>
                    <a:pt x="5394" y="4111"/>
                  </a:lnTo>
                  <a:lnTo>
                    <a:pt x="5402" y="4076"/>
                  </a:lnTo>
                  <a:lnTo>
                    <a:pt x="5418" y="4042"/>
                  </a:lnTo>
                  <a:lnTo>
                    <a:pt x="5441" y="4011"/>
                  </a:lnTo>
                  <a:lnTo>
                    <a:pt x="5500" y="3942"/>
                  </a:lnTo>
                  <a:lnTo>
                    <a:pt x="5547" y="3873"/>
                  </a:lnTo>
                  <a:lnTo>
                    <a:pt x="5579" y="3804"/>
                  </a:lnTo>
                  <a:lnTo>
                    <a:pt x="5597" y="3735"/>
                  </a:lnTo>
                  <a:lnTo>
                    <a:pt x="5601" y="3666"/>
                  </a:lnTo>
                  <a:lnTo>
                    <a:pt x="5597" y="3620"/>
                  </a:lnTo>
                  <a:lnTo>
                    <a:pt x="5586" y="3577"/>
                  </a:lnTo>
                  <a:lnTo>
                    <a:pt x="5573" y="3538"/>
                  </a:lnTo>
                  <a:lnTo>
                    <a:pt x="5556" y="3501"/>
                  </a:lnTo>
                  <a:lnTo>
                    <a:pt x="5538" y="3469"/>
                  </a:lnTo>
                  <a:lnTo>
                    <a:pt x="5519" y="3439"/>
                  </a:lnTo>
                  <a:lnTo>
                    <a:pt x="5500" y="3415"/>
                  </a:lnTo>
                  <a:lnTo>
                    <a:pt x="5484" y="3395"/>
                  </a:lnTo>
                  <a:lnTo>
                    <a:pt x="5471" y="3380"/>
                  </a:lnTo>
                  <a:lnTo>
                    <a:pt x="5463" y="3370"/>
                  </a:lnTo>
                  <a:lnTo>
                    <a:pt x="5459" y="3368"/>
                  </a:lnTo>
                  <a:lnTo>
                    <a:pt x="5432" y="3337"/>
                  </a:lnTo>
                  <a:lnTo>
                    <a:pt x="5413" y="3300"/>
                  </a:lnTo>
                  <a:lnTo>
                    <a:pt x="5402" y="3262"/>
                  </a:lnTo>
                  <a:lnTo>
                    <a:pt x="5402" y="3221"/>
                  </a:lnTo>
                  <a:lnTo>
                    <a:pt x="5409" y="3182"/>
                  </a:lnTo>
                  <a:lnTo>
                    <a:pt x="5428" y="3145"/>
                  </a:lnTo>
                  <a:lnTo>
                    <a:pt x="5433" y="3136"/>
                  </a:lnTo>
                  <a:lnTo>
                    <a:pt x="5443" y="3117"/>
                  </a:lnTo>
                  <a:lnTo>
                    <a:pt x="5454" y="3095"/>
                  </a:lnTo>
                  <a:lnTo>
                    <a:pt x="5467" y="3063"/>
                  </a:lnTo>
                  <a:lnTo>
                    <a:pt x="5478" y="3031"/>
                  </a:lnTo>
                  <a:lnTo>
                    <a:pt x="5487" y="2992"/>
                  </a:lnTo>
                  <a:lnTo>
                    <a:pt x="5493" y="2951"/>
                  </a:lnTo>
                  <a:lnTo>
                    <a:pt x="5495" y="2907"/>
                  </a:lnTo>
                  <a:lnTo>
                    <a:pt x="5489" y="2862"/>
                  </a:lnTo>
                  <a:lnTo>
                    <a:pt x="5478" y="2816"/>
                  </a:lnTo>
                  <a:lnTo>
                    <a:pt x="5458" y="2769"/>
                  </a:lnTo>
                  <a:lnTo>
                    <a:pt x="5426" y="2722"/>
                  </a:lnTo>
                  <a:lnTo>
                    <a:pt x="5385" y="2678"/>
                  </a:lnTo>
                  <a:lnTo>
                    <a:pt x="5340" y="2642"/>
                  </a:lnTo>
                  <a:lnTo>
                    <a:pt x="5288" y="2613"/>
                  </a:lnTo>
                  <a:lnTo>
                    <a:pt x="5229" y="2588"/>
                  </a:lnTo>
                  <a:lnTo>
                    <a:pt x="5162" y="2568"/>
                  </a:lnTo>
                  <a:lnTo>
                    <a:pt x="5091" y="2551"/>
                  </a:lnTo>
                  <a:lnTo>
                    <a:pt x="5017" y="2538"/>
                  </a:lnTo>
                  <a:lnTo>
                    <a:pt x="4937" y="2529"/>
                  </a:lnTo>
                  <a:lnTo>
                    <a:pt x="4855" y="2523"/>
                  </a:lnTo>
                  <a:lnTo>
                    <a:pt x="4771" y="2519"/>
                  </a:lnTo>
                  <a:lnTo>
                    <a:pt x="4683" y="2519"/>
                  </a:lnTo>
                  <a:lnTo>
                    <a:pt x="4598" y="2523"/>
                  </a:lnTo>
                  <a:lnTo>
                    <a:pt x="4512" y="2527"/>
                  </a:lnTo>
                  <a:lnTo>
                    <a:pt x="4427" y="2534"/>
                  </a:lnTo>
                  <a:lnTo>
                    <a:pt x="4343" y="2544"/>
                  </a:lnTo>
                  <a:lnTo>
                    <a:pt x="4263" y="2555"/>
                  </a:lnTo>
                  <a:lnTo>
                    <a:pt x="4185" y="2566"/>
                  </a:lnTo>
                  <a:lnTo>
                    <a:pt x="4112" y="2579"/>
                  </a:lnTo>
                  <a:lnTo>
                    <a:pt x="4043" y="2594"/>
                  </a:lnTo>
                  <a:lnTo>
                    <a:pt x="4036" y="2596"/>
                  </a:lnTo>
                  <a:lnTo>
                    <a:pt x="4027" y="2598"/>
                  </a:lnTo>
                  <a:lnTo>
                    <a:pt x="3919" y="2616"/>
                  </a:lnTo>
                  <a:lnTo>
                    <a:pt x="3805" y="2642"/>
                  </a:lnTo>
                  <a:lnTo>
                    <a:pt x="3768" y="2652"/>
                  </a:lnTo>
                  <a:lnTo>
                    <a:pt x="3729" y="2657"/>
                  </a:lnTo>
                  <a:lnTo>
                    <a:pt x="3688" y="2659"/>
                  </a:lnTo>
                  <a:lnTo>
                    <a:pt x="3645" y="2654"/>
                  </a:lnTo>
                  <a:lnTo>
                    <a:pt x="3604" y="2641"/>
                  </a:lnTo>
                  <a:lnTo>
                    <a:pt x="3563" y="2620"/>
                  </a:lnTo>
                  <a:lnTo>
                    <a:pt x="3526" y="2592"/>
                  </a:lnTo>
                  <a:lnTo>
                    <a:pt x="3494" y="2559"/>
                  </a:lnTo>
                  <a:lnTo>
                    <a:pt x="3468" y="2521"/>
                  </a:lnTo>
                  <a:lnTo>
                    <a:pt x="3446" y="2477"/>
                  </a:lnTo>
                  <a:lnTo>
                    <a:pt x="3429" y="2428"/>
                  </a:lnTo>
                  <a:lnTo>
                    <a:pt x="3418" y="2372"/>
                  </a:lnTo>
                  <a:lnTo>
                    <a:pt x="3413" y="2311"/>
                  </a:lnTo>
                  <a:lnTo>
                    <a:pt x="3411" y="2244"/>
                  </a:lnTo>
                  <a:lnTo>
                    <a:pt x="3416" y="2169"/>
                  </a:lnTo>
                  <a:lnTo>
                    <a:pt x="3426" y="2088"/>
                  </a:lnTo>
                  <a:lnTo>
                    <a:pt x="3439" y="2000"/>
                  </a:lnTo>
                  <a:lnTo>
                    <a:pt x="3459" y="1903"/>
                  </a:lnTo>
                  <a:lnTo>
                    <a:pt x="3483" y="1801"/>
                  </a:lnTo>
                  <a:lnTo>
                    <a:pt x="3513" y="1691"/>
                  </a:lnTo>
                  <a:lnTo>
                    <a:pt x="3548" y="1572"/>
                  </a:lnTo>
                  <a:lnTo>
                    <a:pt x="3589" y="1447"/>
                  </a:lnTo>
                  <a:lnTo>
                    <a:pt x="3623" y="1332"/>
                  </a:lnTo>
                  <a:lnTo>
                    <a:pt x="3653" y="1224"/>
                  </a:lnTo>
                  <a:lnTo>
                    <a:pt x="3673" y="1121"/>
                  </a:lnTo>
                  <a:lnTo>
                    <a:pt x="3688" y="1023"/>
                  </a:lnTo>
                  <a:lnTo>
                    <a:pt x="3697" y="931"/>
                  </a:lnTo>
                  <a:lnTo>
                    <a:pt x="3697" y="846"/>
                  </a:lnTo>
                  <a:lnTo>
                    <a:pt x="3692" y="768"/>
                  </a:lnTo>
                  <a:lnTo>
                    <a:pt x="3680" y="695"/>
                  </a:lnTo>
                  <a:lnTo>
                    <a:pt x="3662" y="628"/>
                  </a:lnTo>
                  <a:lnTo>
                    <a:pt x="3636" y="568"/>
                  </a:lnTo>
                  <a:lnTo>
                    <a:pt x="3604" y="516"/>
                  </a:lnTo>
                  <a:lnTo>
                    <a:pt x="3569" y="473"/>
                  </a:lnTo>
                  <a:lnTo>
                    <a:pt x="3532" y="440"/>
                  </a:lnTo>
                  <a:lnTo>
                    <a:pt x="3491" y="412"/>
                  </a:lnTo>
                  <a:lnTo>
                    <a:pt x="3450" y="390"/>
                  </a:lnTo>
                  <a:lnTo>
                    <a:pt x="3407" y="373"/>
                  </a:lnTo>
                  <a:lnTo>
                    <a:pt x="3368" y="360"/>
                  </a:lnTo>
                  <a:lnTo>
                    <a:pt x="3331" y="352"/>
                  </a:lnTo>
                  <a:lnTo>
                    <a:pt x="3295" y="347"/>
                  </a:lnTo>
                  <a:lnTo>
                    <a:pt x="3267" y="345"/>
                  </a:lnTo>
                  <a:lnTo>
                    <a:pt x="3243" y="343"/>
                  </a:lnTo>
                  <a:close/>
                  <a:moveTo>
                    <a:pt x="3234" y="0"/>
                  </a:moveTo>
                  <a:lnTo>
                    <a:pt x="3262" y="0"/>
                  </a:lnTo>
                  <a:lnTo>
                    <a:pt x="3295" y="2"/>
                  </a:lnTo>
                  <a:lnTo>
                    <a:pt x="3336" y="6"/>
                  </a:lnTo>
                  <a:lnTo>
                    <a:pt x="3383" y="13"/>
                  </a:lnTo>
                  <a:lnTo>
                    <a:pt x="3435" y="25"/>
                  </a:lnTo>
                  <a:lnTo>
                    <a:pt x="3489" y="40"/>
                  </a:lnTo>
                  <a:lnTo>
                    <a:pt x="3546" y="58"/>
                  </a:lnTo>
                  <a:lnTo>
                    <a:pt x="3604" y="84"/>
                  </a:lnTo>
                  <a:lnTo>
                    <a:pt x="3664" y="116"/>
                  </a:lnTo>
                  <a:lnTo>
                    <a:pt x="3723" y="153"/>
                  </a:lnTo>
                  <a:lnTo>
                    <a:pt x="3779" y="200"/>
                  </a:lnTo>
                  <a:lnTo>
                    <a:pt x="3835" y="254"/>
                  </a:lnTo>
                  <a:lnTo>
                    <a:pt x="3885" y="317"/>
                  </a:lnTo>
                  <a:lnTo>
                    <a:pt x="3932" y="390"/>
                  </a:lnTo>
                  <a:lnTo>
                    <a:pt x="3971" y="468"/>
                  </a:lnTo>
                  <a:lnTo>
                    <a:pt x="4001" y="552"/>
                  </a:lnTo>
                  <a:lnTo>
                    <a:pt x="4023" y="641"/>
                  </a:lnTo>
                  <a:lnTo>
                    <a:pt x="4038" y="736"/>
                  </a:lnTo>
                  <a:lnTo>
                    <a:pt x="4045" y="836"/>
                  </a:lnTo>
                  <a:lnTo>
                    <a:pt x="4043" y="944"/>
                  </a:lnTo>
                  <a:lnTo>
                    <a:pt x="4034" y="1056"/>
                  </a:lnTo>
                  <a:lnTo>
                    <a:pt x="4017" y="1173"/>
                  </a:lnTo>
                  <a:lnTo>
                    <a:pt x="3993" y="1296"/>
                  </a:lnTo>
                  <a:lnTo>
                    <a:pt x="3960" y="1425"/>
                  </a:lnTo>
                  <a:lnTo>
                    <a:pt x="3919" y="1557"/>
                  </a:lnTo>
                  <a:lnTo>
                    <a:pt x="3887" y="1659"/>
                  </a:lnTo>
                  <a:lnTo>
                    <a:pt x="3859" y="1752"/>
                  </a:lnTo>
                  <a:lnTo>
                    <a:pt x="3835" y="1836"/>
                  </a:lnTo>
                  <a:lnTo>
                    <a:pt x="3814" y="1913"/>
                  </a:lnTo>
                  <a:lnTo>
                    <a:pt x="3798" y="1981"/>
                  </a:lnTo>
                  <a:lnTo>
                    <a:pt x="3785" y="2043"/>
                  </a:lnTo>
                  <a:lnTo>
                    <a:pt x="3775" y="2097"/>
                  </a:lnTo>
                  <a:lnTo>
                    <a:pt x="3768" y="2145"/>
                  </a:lnTo>
                  <a:lnTo>
                    <a:pt x="3762" y="2188"/>
                  </a:lnTo>
                  <a:lnTo>
                    <a:pt x="3760" y="2223"/>
                  </a:lnTo>
                  <a:lnTo>
                    <a:pt x="3759" y="2255"/>
                  </a:lnTo>
                  <a:lnTo>
                    <a:pt x="3759" y="2281"/>
                  </a:lnTo>
                  <a:lnTo>
                    <a:pt x="3759" y="2302"/>
                  </a:lnTo>
                  <a:lnTo>
                    <a:pt x="3861" y="2279"/>
                  </a:lnTo>
                  <a:lnTo>
                    <a:pt x="3960" y="2261"/>
                  </a:lnTo>
                  <a:lnTo>
                    <a:pt x="3961" y="2261"/>
                  </a:lnTo>
                  <a:lnTo>
                    <a:pt x="3969" y="2259"/>
                  </a:lnTo>
                  <a:lnTo>
                    <a:pt x="3988" y="2255"/>
                  </a:lnTo>
                  <a:lnTo>
                    <a:pt x="4017" y="2250"/>
                  </a:lnTo>
                  <a:lnTo>
                    <a:pt x="4054" y="2242"/>
                  </a:lnTo>
                  <a:lnTo>
                    <a:pt x="4101" y="2235"/>
                  </a:lnTo>
                  <a:lnTo>
                    <a:pt x="4153" y="2225"/>
                  </a:lnTo>
                  <a:lnTo>
                    <a:pt x="4215" y="2216"/>
                  </a:lnTo>
                  <a:lnTo>
                    <a:pt x="4280" y="2207"/>
                  </a:lnTo>
                  <a:lnTo>
                    <a:pt x="4352" y="2199"/>
                  </a:lnTo>
                  <a:lnTo>
                    <a:pt x="4429" y="2192"/>
                  </a:lnTo>
                  <a:lnTo>
                    <a:pt x="4507" y="2184"/>
                  </a:lnTo>
                  <a:lnTo>
                    <a:pt x="4590" y="2181"/>
                  </a:lnTo>
                  <a:lnTo>
                    <a:pt x="4730" y="2177"/>
                  </a:lnTo>
                  <a:lnTo>
                    <a:pt x="4862" y="2179"/>
                  </a:lnTo>
                  <a:lnTo>
                    <a:pt x="4985" y="2188"/>
                  </a:lnTo>
                  <a:lnTo>
                    <a:pt x="5100" y="2203"/>
                  </a:lnTo>
                  <a:lnTo>
                    <a:pt x="5206" y="2225"/>
                  </a:lnTo>
                  <a:lnTo>
                    <a:pt x="5305" y="2253"/>
                  </a:lnTo>
                  <a:lnTo>
                    <a:pt x="5396" y="2287"/>
                  </a:lnTo>
                  <a:lnTo>
                    <a:pt x="5478" y="2326"/>
                  </a:lnTo>
                  <a:lnTo>
                    <a:pt x="5552" y="2372"/>
                  </a:lnTo>
                  <a:lnTo>
                    <a:pt x="5618" y="2426"/>
                  </a:lnTo>
                  <a:lnTo>
                    <a:pt x="5677" y="2486"/>
                  </a:lnTo>
                  <a:lnTo>
                    <a:pt x="5726" y="2547"/>
                  </a:lnTo>
                  <a:lnTo>
                    <a:pt x="5763" y="2611"/>
                  </a:lnTo>
                  <a:lnTo>
                    <a:pt x="5794" y="2674"/>
                  </a:lnTo>
                  <a:lnTo>
                    <a:pt x="5815" y="2739"/>
                  </a:lnTo>
                  <a:lnTo>
                    <a:pt x="5830" y="2804"/>
                  </a:lnTo>
                  <a:lnTo>
                    <a:pt x="5837" y="2868"/>
                  </a:lnTo>
                  <a:lnTo>
                    <a:pt x="5839" y="2931"/>
                  </a:lnTo>
                  <a:lnTo>
                    <a:pt x="5835" y="2992"/>
                  </a:lnTo>
                  <a:lnTo>
                    <a:pt x="5826" y="3052"/>
                  </a:lnTo>
                  <a:lnTo>
                    <a:pt x="5813" y="3110"/>
                  </a:lnTo>
                  <a:lnTo>
                    <a:pt x="5798" y="3164"/>
                  </a:lnTo>
                  <a:lnTo>
                    <a:pt x="5779" y="3212"/>
                  </a:lnTo>
                  <a:lnTo>
                    <a:pt x="5811" y="3257"/>
                  </a:lnTo>
                  <a:lnTo>
                    <a:pt x="5843" y="3307"/>
                  </a:lnTo>
                  <a:lnTo>
                    <a:pt x="5873" y="3365"/>
                  </a:lnTo>
                  <a:lnTo>
                    <a:pt x="5900" y="3428"/>
                  </a:lnTo>
                  <a:lnTo>
                    <a:pt x="5923" y="3497"/>
                  </a:lnTo>
                  <a:lnTo>
                    <a:pt x="5938" y="3573"/>
                  </a:lnTo>
                  <a:lnTo>
                    <a:pt x="5947" y="3653"/>
                  </a:lnTo>
                  <a:lnTo>
                    <a:pt x="5945" y="3741"/>
                  </a:lnTo>
                  <a:lnTo>
                    <a:pt x="5932" y="3828"/>
                  </a:lnTo>
                  <a:lnTo>
                    <a:pt x="5908" y="3914"/>
                  </a:lnTo>
                  <a:lnTo>
                    <a:pt x="5873" y="3998"/>
                  </a:lnTo>
                  <a:lnTo>
                    <a:pt x="5826" y="4080"/>
                  </a:lnTo>
                  <a:lnTo>
                    <a:pt x="5768" y="4162"/>
                  </a:lnTo>
                  <a:lnTo>
                    <a:pt x="5787" y="4214"/>
                  </a:lnTo>
                  <a:lnTo>
                    <a:pt x="5802" y="4275"/>
                  </a:lnTo>
                  <a:lnTo>
                    <a:pt x="5815" y="4344"/>
                  </a:lnTo>
                  <a:lnTo>
                    <a:pt x="5820" y="4419"/>
                  </a:lnTo>
                  <a:lnTo>
                    <a:pt x="5822" y="4474"/>
                  </a:lnTo>
                  <a:lnTo>
                    <a:pt x="5819" y="4534"/>
                  </a:lnTo>
                  <a:lnTo>
                    <a:pt x="5811" y="4597"/>
                  </a:lnTo>
                  <a:lnTo>
                    <a:pt x="5796" y="4664"/>
                  </a:lnTo>
                  <a:lnTo>
                    <a:pt x="5774" y="4731"/>
                  </a:lnTo>
                  <a:lnTo>
                    <a:pt x="5746" y="4802"/>
                  </a:lnTo>
                  <a:lnTo>
                    <a:pt x="5707" y="4871"/>
                  </a:lnTo>
                  <a:lnTo>
                    <a:pt x="5659" y="4942"/>
                  </a:lnTo>
                  <a:lnTo>
                    <a:pt x="5601" y="5012"/>
                  </a:lnTo>
                  <a:lnTo>
                    <a:pt x="5530" y="5083"/>
                  </a:lnTo>
                  <a:lnTo>
                    <a:pt x="5536" y="5137"/>
                  </a:lnTo>
                  <a:lnTo>
                    <a:pt x="5539" y="5199"/>
                  </a:lnTo>
                  <a:lnTo>
                    <a:pt x="5536" y="5266"/>
                  </a:lnTo>
                  <a:lnTo>
                    <a:pt x="5526" y="5338"/>
                  </a:lnTo>
                  <a:lnTo>
                    <a:pt x="5510" y="5415"/>
                  </a:lnTo>
                  <a:lnTo>
                    <a:pt x="5482" y="5493"/>
                  </a:lnTo>
                  <a:lnTo>
                    <a:pt x="5443" y="5573"/>
                  </a:lnTo>
                  <a:lnTo>
                    <a:pt x="5400" y="5644"/>
                  </a:lnTo>
                  <a:lnTo>
                    <a:pt x="5346" y="5711"/>
                  </a:lnTo>
                  <a:lnTo>
                    <a:pt x="5286" y="5772"/>
                  </a:lnTo>
                  <a:lnTo>
                    <a:pt x="5218" y="5828"/>
                  </a:lnTo>
                  <a:lnTo>
                    <a:pt x="5143" y="5880"/>
                  </a:lnTo>
                  <a:lnTo>
                    <a:pt x="5059" y="5928"/>
                  </a:lnTo>
                  <a:lnTo>
                    <a:pt x="4968" y="5969"/>
                  </a:lnTo>
                  <a:lnTo>
                    <a:pt x="4870" y="6007"/>
                  </a:lnTo>
                  <a:lnTo>
                    <a:pt x="4763" y="6040"/>
                  </a:lnTo>
                  <a:lnTo>
                    <a:pt x="4650" y="6068"/>
                  </a:lnTo>
                  <a:lnTo>
                    <a:pt x="4546" y="6087"/>
                  </a:lnTo>
                  <a:lnTo>
                    <a:pt x="4434" y="6102"/>
                  </a:lnTo>
                  <a:lnTo>
                    <a:pt x="4315" y="6113"/>
                  </a:lnTo>
                  <a:lnTo>
                    <a:pt x="4188" y="6118"/>
                  </a:lnTo>
                  <a:lnTo>
                    <a:pt x="4054" y="6120"/>
                  </a:lnTo>
                  <a:lnTo>
                    <a:pt x="3919" y="6118"/>
                  </a:lnTo>
                  <a:lnTo>
                    <a:pt x="3775" y="6113"/>
                  </a:lnTo>
                  <a:lnTo>
                    <a:pt x="3627" y="6103"/>
                  </a:lnTo>
                  <a:lnTo>
                    <a:pt x="3493" y="6105"/>
                  </a:lnTo>
                  <a:lnTo>
                    <a:pt x="3362" y="6105"/>
                  </a:lnTo>
                  <a:lnTo>
                    <a:pt x="3232" y="6103"/>
                  </a:lnTo>
                  <a:lnTo>
                    <a:pt x="3105" y="6100"/>
                  </a:lnTo>
                  <a:lnTo>
                    <a:pt x="2981" y="6096"/>
                  </a:lnTo>
                  <a:lnTo>
                    <a:pt x="2860" y="6090"/>
                  </a:lnTo>
                  <a:lnTo>
                    <a:pt x="2743" y="6083"/>
                  </a:lnTo>
                  <a:lnTo>
                    <a:pt x="2631" y="6076"/>
                  </a:lnTo>
                  <a:lnTo>
                    <a:pt x="2525" y="6068"/>
                  </a:lnTo>
                  <a:lnTo>
                    <a:pt x="2426" y="6061"/>
                  </a:lnTo>
                  <a:lnTo>
                    <a:pt x="2333" y="6053"/>
                  </a:lnTo>
                  <a:lnTo>
                    <a:pt x="2248" y="6046"/>
                  </a:lnTo>
                  <a:lnTo>
                    <a:pt x="2171" y="6038"/>
                  </a:lnTo>
                  <a:lnTo>
                    <a:pt x="2104" y="6031"/>
                  </a:lnTo>
                  <a:lnTo>
                    <a:pt x="2045" y="6025"/>
                  </a:lnTo>
                  <a:lnTo>
                    <a:pt x="1996" y="6020"/>
                  </a:lnTo>
                  <a:lnTo>
                    <a:pt x="1959" y="6014"/>
                  </a:lnTo>
                  <a:lnTo>
                    <a:pt x="1933" y="6012"/>
                  </a:lnTo>
                  <a:lnTo>
                    <a:pt x="1920" y="6010"/>
                  </a:lnTo>
                  <a:lnTo>
                    <a:pt x="1621" y="5973"/>
                  </a:lnTo>
                  <a:lnTo>
                    <a:pt x="1565" y="6007"/>
                  </a:lnTo>
                  <a:lnTo>
                    <a:pt x="1507" y="6035"/>
                  </a:lnTo>
                  <a:lnTo>
                    <a:pt x="1446" y="6055"/>
                  </a:lnTo>
                  <a:lnTo>
                    <a:pt x="1380" y="6066"/>
                  </a:lnTo>
                  <a:lnTo>
                    <a:pt x="1313" y="6072"/>
                  </a:lnTo>
                  <a:lnTo>
                    <a:pt x="532" y="6072"/>
                  </a:lnTo>
                  <a:lnTo>
                    <a:pt x="454" y="6066"/>
                  </a:lnTo>
                  <a:lnTo>
                    <a:pt x="379" y="6049"/>
                  </a:lnTo>
                  <a:lnTo>
                    <a:pt x="309" y="6022"/>
                  </a:lnTo>
                  <a:lnTo>
                    <a:pt x="243" y="5986"/>
                  </a:lnTo>
                  <a:lnTo>
                    <a:pt x="184" y="5942"/>
                  </a:lnTo>
                  <a:lnTo>
                    <a:pt x="132" y="5888"/>
                  </a:lnTo>
                  <a:lnTo>
                    <a:pt x="85" y="5828"/>
                  </a:lnTo>
                  <a:lnTo>
                    <a:pt x="50" y="5763"/>
                  </a:lnTo>
                  <a:lnTo>
                    <a:pt x="22" y="5692"/>
                  </a:lnTo>
                  <a:lnTo>
                    <a:pt x="5" y="5618"/>
                  </a:lnTo>
                  <a:lnTo>
                    <a:pt x="0" y="5539"/>
                  </a:lnTo>
                  <a:lnTo>
                    <a:pt x="0" y="3458"/>
                  </a:lnTo>
                  <a:lnTo>
                    <a:pt x="5" y="3380"/>
                  </a:lnTo>
                  <a:lnTo>
                    <a:pt x="22" y="3305"/>
                  </a:lnTo>
                  <a:lnTo>
                    <a:pt x="50" y="3234"/>
                  </a:lnTo>
                  <a:lnTo>
                    <a:pt x="85" y="3169"/>
                  </a:lnTo>
                  <a:lnTo>
                    <a:pt x="130" y="3110"/>
                  </a:lnTo>
                  <a:lnTo>
                    <a:pt x="182" y="3058"/>
                  </a:lnTo>
                  <a:lnTo>
                    <a:pt x="242" y="3013"/>
                  </a:lnTo>
                  <a:lnTo>
                    <a:pt x="309" y="2976"/>
                  </a:lnTo>
                  <a:lnTo>
                    <a:pt x="379" y="2950"/>
                  </a:lnTo>
                  <a:lnTo>
                    <a:pt x="454" y="2933"/>
                  </a:lnTo>
                  <a:lnTo>
                    <a:pt x="532" y="2925"/>
                  </a:lnTo>
                  <a:lnTo>
                    <a:pt x="1313" y="2925"/>
                  </a:lnTo>
                  <a:lnTo>
                    <a:pt x="1380" y="2931"/>
                  </a:lnTo>
                  <a:lnTo>
                    <a:pt x="1446" y="2942"/>
                  </a:lnTo>
                  <a:lnTo>
                    <a:pt x="1507" y="2963"/>
                  </a:lnTo>
                  <a:lnTo>
                    <a:pt x="1567" y="2991"/>
                  </a:lnTo>
                  <a:lnTo>
                    <a:pt x="1602" y="2918"/>
                  </a:lnTo>
                  <a:lnTo>
                    <a:pt x="1643" y="2843"/>
                  </a:lnTo>
                  <a:lnTo>
                    <a:pt x="1693" y="2765"/>
                  </a:lnTo>
                  <a:lnTo>
                    <a:pt x="1751" y="2689"/>
                  </a:lnTo>
                  <a:lnTo>
                    <a:pt x="1816" y="2614"/>
                  </a:lnTo>
                  <a:lnTo>
                    <a:pt x="1823" y="2607"/>
                  </a:lnTo>
                  <a:lnTo>
                    <a:pt x="1831" y="2601"/>
                  </a:lnTo>
                  <a:lnTo>
                    <a:pt x="1836" y="2596"/>
                  </a:lnTo>
                  <a:lnTo>
                    <a:pt x="1898" y="2544"/>
                  </a:lnTo>
                  <a:lnTo>
                    <a:pt x="1959" y="2480"/>
                  </a:lnTo>
                  <a:lnTo>
                    <a:pt x="2021" y="2408"/>
                  </a:lnTo>
                  <a:lnTo>
                    <a:pt x="2084" y="2326"/>
                  </a:lnTo>
                  <a:lnTo>
                    <a:pt x="2145" y="2236"/>
                  </a:lnTo>
                  <a:lnTo>
                    <a:pt x="2207" y="2142"/>
                  </a:lnTo>
                  <a:lnTo>
                    <a:pt x="2268" y="2039"/>
                  </a:lnTo>
                  <a:lnTo>
                    <a:pt x="2328" y="1933"/>
                  </a:lnTo>
                  <a:lnTo>
                    <a:pt x="2387" y="1825"/>
                  </a:lnTo>
                  <a:lnTo>
                    <a:pt x="2445" y="1713"/>
                  </a:lnTo>
                  <a:lnTo>
                    <a:pt x="2501" y="1602"/>
                  </a:lnTo>
                  <a:lnTo>
                    <a:pt x="2555" y="1490"/>
                  </a:lnTo>
                  <a:lnTo>
                    <a:pt x="2607" y="1378"/>
                  </a:lnTo>
                  <a:lnTo>
                    <a:pt x="2655" y="1268"/>
                  </a:lnTo>
                  <a:lnTo>
                    <a:pt x="2702" y="1164"/>
                  </a:lnTo>
                  <a:lnTo>
                    <a:pt x="2744" y="1062"/>
                  </a:lnTo>
                  <a:lnTo>
                    <a:pt x="2785" y="967"/>
                  </a:lnTo>
                  <a:lnTo>
                    <a:pt x="2821" y="877"/>
                  </a:lnTo>
                  <a:lnTo>
                    <a:pt x="2852" y="795"/>
                  </a:lnTo>
                  <a:lnTo>
                    <a:pt x="2880" y="723"/>
                  </a:lnTo>
                  <a:lnTo>
                    <a:pt x="2875" y="682"/>
                  </a:lnTo>
                  <a:lnTo>
                    <a:pt x="2871" y="632"/>
                  </a:lnTo>
                  <a:lnTo>
                    <a:pt x="2869" y="578"/>
                  </a:lnTo>
                  <a:lnTo>
                    <a:pt x="2869" y="520"/>
                  </a:lnTo>
                  <a:lnTo>
                    <a:pt x="2871" y="458"/>
                  </a:lnTo>
                  <a:lnTo>
                    <a:pt x="2877" y="395"/>
                  </a:lnTo>
                  <a:lnTo>
                    <a:pt x="2888" y="334"/>
                  </a:lnTo>
                  <a:lnTo>
                    <a:pt x="2903" y="272"/>
                  </a:lnTo>
                  <a:lnTo>
                    <a:pt x="2925" y="215"/>
                  </a:lnTo>
                  <a:lnTo>
                    <a:pt x="2953" y="161"/>
                  </a:lnTo>
                  <a:lnTo>
                    <a:pt x="2988" y="112"/>
                  </a:lnTo>
                  <a:lnTo>
                    <a:pt x="3027" y="73"/>
                  </a:lnTo>
                  <a:lnTo>
                    <a:pt x="3074" y="41"/>
                  </a:lnTo>
                  <a:lnTo>
                    <a:pt x="3124" y="19"/>
                  </a:lnTo>
                  <a:lnTo>
                    <a:pt x="3178" y="4"/>
                  </a:lnTo>
                  <a:lnTo>
                    <a:pt x="323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CA9D9F7-FCCA-4E68-9918-2113671A84B5}"/>
              </a:ext>
            </a:extLst>
          </p:cNvPr>
          <p:cNvGrpSpPr/>
          <p:nvPr/>
        </p:nvGrpSpPr>
        <p:grpSpPr>
          <a:xfrm>
            <a:off x="3456384" y="3212656"/>
            <a:ext cx="5374332" cy="1728832"/>
            <a:chOff x="3718148" y="2319505"/>
            <a:chExt cx="6197780" cy="17288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5121E6-3A96-4F12-BA26-63C76D456CE4}"/>
                </a:ext>
              </a:extLst>
            </p:cNvPr>
            <p:cNvSpPr txBox="1"/>
            <p:nvPr/>
          </p:nvSpPr>
          <p:spPr>
            <a:xfrm>
              <a:off x="3718148" y="3429000"/>
              <a:ext cx="6197780" cy="61933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sz="16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 Insert your desired text here. Insert your desired text here.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8979E5-17F8-4306-BA15-F4020AC9731E}"/>
                </a:ext>
              </a:extLst>
            </p:cNvPr>
            <p:cNvSpPr txBox="1"/>
            <p:nvPr/>
          </p:nvSpPr>
          <p:spPr>
            <a:xfrm>
              <a:off x="3718148" y="2319505"/>
              <a:ext cx="6197780" cy="95667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sz="5400" b="1" kern="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THANK YOU.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4108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517" y="5191"/>
            <a:ext cx="12128657" cy="68358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9476">
              <a:defRPr/>
            </a:pPr>
            <a:endParaRPr lang="es-UY" sz="238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58899" y="4644725"/>
            <a:ext cx="2825068" cy="606433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9476">
              <a:defRPr/>
            </a:pPr>
            <a:r>
              <a:rPr lang="en-US" sz="2380" b="1" dirty="0">
                <a:solidFill>
                  <a:prstClr val="white"/>
                </a:solidFill>
                <a:latin typeface="Calibri" panose="020F0502020204030204"/>
              </a:rPr>
              <a:t>SUBSCRIBE NOW</a:t>
            </a:r>
            <a:endParaRPr lang="es-UY" sz="238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55904" y="4031865"/>
            <a:ext cx="1835091" cy="739090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0960" tIns="45480" rIns="90960" bIns="45480" numCol="1" anchor="t" anchorCtr="0" compatLnSpc="1">
            <a:prstTxWarp prst="textNoShape">
              <a:avLst/>
            </a:prstTxWarp>
          </a:bodyPr>
          <a:lstStyle/>
          <a:p>
            <a:pPr defTabSz="909476">
              <a:defRPr/>
            </a:pPr>
            <a:endParaRPr lang="en-US" sz="238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3329" y="3362606"/>
            <a:ext cx="4134770" cy="33679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09476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55038" y="722520"/>
            <a:ext cx="4302077" cy="3560242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960" tIns="45480" rIns="90960" bIns="45480" numCol="1" anchor="t" anchorCtr="0" compatLnSpc="1">
              <a:prstTxWarp prst="textNoShape">
                <a:avLst/>
              </a:prstTxWarp>
            </a:bodyPr>
            <a:lstStyle/>
            <a:p>
              <a:pPr algn="ctr" defTabSz="909476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60" tIns="45480" rIns="90960" bIns="45480" numCol="1" anchor="t" anchorCtr="0" compatLnSpc="1">
              <a:prstTxWarp prst="textNoShape">
                <a:avLst/>
              </a:prstTxWarp>
            </a:bodyPr>
            <a:lstStyle/>
            <a:p>
              <a:pPr algn="ctr" defTabSz="909476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60" tIns="45480" rIns="90960" bIns="45480" numCol="1" anchor="t" anchorCtr="0" compatLnSpc="1">
              <a:prstTxWarp prst="textNoShape">
                <a:avLst/>
              </a:prstTxWarp>
            </a:bodyPr>
            <a:lstStyle/>
            <a:p>
              <a:pPr algn="ctr" defTabSz="909476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60" tIns="45480" rIns="90960" bIns="45480" numCol="1" anchor="t" anchorCtr="0" compatLnSpc="1">
              <a:prstTxWarp prst="textNoShape">
                <a:avLst/>
              </a:prstTxWarp>
            </a:bodyPr>
            <a:lstStyle/>
            <a:p>
              <a:pPr algn="ctr" defTabSz="909476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60" tIns="45480" rIns="90960" bIns="45480" numCol="1" anchor="t" anchorCtr="0" compatLnSpc="1">
              <a:prstTxWarp prst="textNoShape">
                <a:avLst/>
              </a:prstTxWarp>
            </a:bodyPr>
            <a:lstStyle/>
            <a:p>
              <a:pPr algn="ctr" defTabSz="909476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60" tIns="45480" rIns="90960" bIns="45480" numCol="1" anchor="t" anchorCtr="0" compatLnSpc="1">
              <a:prstTxWarp prst="textNoShape">
                <a:avLst/>
              </a:prstTxWarp>
            </a:bodyPr>
            <a:lstStyle/>
            <a:p>
              <a:pPr algn="ctr" defTabSz="909476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60" tIns="45480" rIns="90960" bIns="45480" numCol="1" anchor="t" anchorCtr="0" compatLnSpc="1">
              <a:prstTxWarp prst="textNoShape">
                <a:avLst/>
              </a:prstTxWarp>
            </a:bodyPr>
            <a:lstStyle/>
            <a:p>
              <a:pPr algn="ctr" defTabSz="909476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0902" y="5333979"/>
            <a:ext cx="2535952" cy="30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9476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63110" y="4844284"/>
            <a:ext cx="4697252" cy="903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8894" indent="-168894" defTabSz="909476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Easy to use</a:t>
            </a:r>
          </a:p>
          <a:p>
            <a:pPr marL="168894" indent="-168894" defTabSz="909476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Fully customizable</a:t>
            </a:r>
          </a:p>
          <a:p>
            <a:pPr marL="168894" indent="-168894" defTabSz="909476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63122" y="4463881"/>
            <a:ext cx="5886070" cy="367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9476">
              <a:defRPr/>
            </a:pPr>
            <a:r>
              <a:rPr lang="en-US" sz="1781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4" y="6110022"/>
            <a:ext cx="12128657" cy="67241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668" y="1849348"/>
            <a:ext cx="5562099" cy="1361824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09203">
              <a:defRPr/>
            </a:pPr>
            <a:endParaRPr lang="es-UY" sz="2380" ker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665" y="775181"/>
            <a:ext cx="2777340" cy="52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47577" y="2011223"/>
            <a:ext cx="3606300" cy="8266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09203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09203">
              <a:defRPr/>
            </a:pPr>
            <a:r>
              <a:rPr lang="en-US" sz="3180" b="1" kern="0" dirty="0">
                <a:solidFill>
                  <a:prstClr val="white"/>
                </a:solidFill>
              </a:rPr>
              <a:t>FREEBUNDLE15</a:t>
            </a:r>
            <a:endParaRPr lang="es-UY" sz="2380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9184" y="1381855"/>
            <a:ext cx="5003072" cy="3368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09203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42498" y="887437"/>
            <a:ext cx="3937423" cy="2301557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0984" tIns="45492" rIns="90984" bIns="45492" numCol="1" anchor="t" anchorCtr="0" compatLnSpc="1">
            <a:prstTxWarp prst="textNoShape">
              <a:avLst/>
            </a:prstTxWarp>
          </a:bodyPr>
          <a:lstStyle/>
          <a:p>
            <a:pPr defTabSz="909476">
              <a:defRPr/>
            </a:pPr>
            <a:endParaRPr lang="en-US" sz="11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631C39F-0C3B-4018-A0F4-91E316074AF5}"/>
              </a:ext>
            </a:extLst>
          </p:cNvPr>
          <p:cNvSpPr txBox="1"/>
          <p:nvPr/>
        </p:nvSpPr>
        <p:spPr>
          <a:xfrm>
            <a:off x="2675434" y="2751464"/>
            <a:ext cx="525517" cy="459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3150">
              <a:defRPr/>
            </a:pPr>
            <a:r>
              <a:rPr lang="en-GB" sz="2384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en-IN" sz="2384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34010" y="2311006"/>
            <a:ext cx="268660" cy="368638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104" tIns="45552" rIns="91104" bIns="45552" numCol="1" anchor="t" anchorCtr="0" compatLnSpc="1">
            <a:prstTxWarp prst="textNoShape">
              <a:avLst/>
            </a:prstTxWarp>
          </a:bodyPr>
          <a:lstStyle/>
          <a:p>
            <a:pPr defTabSz="1213878">
              <a:defRPr/>
            </a:pPr>
            <a:endParaRPr lang="en-IN" sz="2386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EFD2D60-6DCA-48E3-8BAC-79581EB60071}"/>
              </a:ext>
            </a:extLst>
          </p:cNvPr>
          <p:cNvGrpSpPr/>
          <p:nvPr/>
        </p:nvGrpSpPr>
        <p:grpSpPr>
          <a:xfrm>
            <a:off x="2232110" y="1271414"/>
            <a:ext cx="1497825" cy="1481152"/>
            <a:chOff x="2640013" y="139701"/>
            <a:chExt cx="5522912" cy="6078537"/>
          </a:xfrm>
          <a:solidFill>
            <a:srgbClr val="0070C0"/>
          </a:solidFill>
        </p:grpSpPr>
        <p:sp>
          <p:nvSpPr>
            <p:cNvPr id="102" name="Freeform 5">
              <a:extLst>
                <a:ext uri="{FF2B5EF4-FFF2-40B4-BE49-F238E27FC236}">
                  <a16:creationId xmlns:a16="http://schemas.microsoft.com/office/drawing/2014/main" id="{BE9B36DB-8E35-48D8-81E8-86CF91C98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0488" y="139701"/>
              <a:ext cx="1482725" cy="1230312"/>
            </a:xfrm>
            <a:custGeom>
              <a:avLst/>
              <a:gdLst>
                <a:gd name="T0" fmla="*/ 63 w 689"/>
                <a:gd name="T1" fmla="*/ 573 h 573"/>
                <a:gd name="T2" fmla="*/ 625 w 689"/>
                <a:gd name="T3" fmla="*/ 573 h 573"/>
                <a:gd name="T4" fmla="*/ 689 w 689"/>
                <a:gd name="T5" fmla="*/ 510 h 573"/>
                <a:gd name="T6" fmla="*/ 689 w 689"/>
                <a:gd name="T7" fmla="*/ 98 h 573"/>
                <a:gd name="T8" fmla="*/ 16 w 689"/>
                <a:gd name="T9" fmla="*/ 49 h 573"/>
                <a:gd name="T10" fmla="*/ 0 w 689"/>
                <a:gd name="T11" fmla="*/ 53 h 573"/>
                <a:gd name="T12" fmla="*/ 0 w 689"/>
                <a:gd name="T13" fmla="*/ 510 h 573"/>
                <a:gd name="T14" fmla="*/ 63 w 689"/>
                <a:gd name="T15" fmla="*/ 57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9" h="573">
                  <a:moveTo>
                    <a:pt x="63" y="573"/>
                  </a:moveTo>
                  <a:cubicBezTo>
                    <a:pt x="625" y="573"/>
                    <a:pt x="625" y="573"/>
                    <a:pt x="625" y="573"/>
                  </a:cubicBezTo>
                  <a:cubicBezTo>
                    <a:pt x="660" y="573"/>
                    <a:pt x="689" y="545"/>
                    <a:pt x="689" y="510"/>
                  </a:cubicBezTo>
                  <a:cubicBezTo>
                    <a:pt x="689" y="98"/>
                    <a:pt x="689" y="98"/>
                    <a:pt x="689" y="98"/>
                  </a:cubicBezTo>
                  <a:cubicBezTo>
                    <a:pt x="489" y="17"/>
                    <a:pt x="246" y="0"/>
                    <a:pt x="16" y="49"/>
                  </a:cubicBezTo>
                  <a:cubicBezTo>
                    <a:pt x="10" y="51"/>
                    <a:pt x="5" y="52"/>
                    <a:pt x="0" y="53"/>
                  </a:cubicBezTo>
                  <a:cubicBezTo>
                    <a:pt x="0" y="510"/>
                    <a:pt x="0" y="510"/>
                    <a:pt x="0" y="510"/>
                  </a:cubicBezTo>
                  <a:cubicBezTo>
                    <a:pt x="0" y="545"/>
                    <a:pt x="28" y="573"/>
                    <a:pt x="63" y="573"/>
                  </a:cubicBezTo>
                  <a:close/>
                </a:path>
              </a:pathLst>
            </a:custGeom>
            <a:solidFill>
              <a:srgbClr val="79103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6">
              <a:extLst>
                <a:ext uri="{FF2B5EF4-FFF2-40B4-BE49-F238E27FC236}">
                  <a16:creationId xmlns:a16="http://schemas.microsoft.com/office/drawing/2014/main" id="{1CFCB4C9-EC0D-43C6-A152-5E8844193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8150" y="412750"/>
              <a:ext cx="814388" cy="957262"/>
            </a:xfrm>
            <a:custGeom>
              <a:avLst/>
              <a:gdLst>
                <a:gd name="T0" fmla="*/ 0 w 378"/>
                <a:gd name="T1" fmla="*/ 0 h 446"/>
                <a:gd name="T2" fmla="*/ 0 w 378"/>
                <a:gd name="T3" fmla="*/ 383 h 446"/>
                <a:gd name="T4" fmla="*/ 64 w 378"/>
                <a:gd name="T5" fmla="*/ 446 h 446"/>
                <a:gd name="T6" fmla="*/ 378 w 378"/>
                <a:gd name="T7" fmla="*/ 446 h 446"/>
                <a:gd name="T8" fmla="*/ 330 w 378"/>
                <a:gd name="T9" fmla="*/ 334 h 446"/>
                <a:gd name="T10" fmla="*/ 0 w 378"/>
                <a:gd name="T11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8" h="446">
                  <a:moveTo>
                    <a:pt x="0" y="0"/>
                  </a:moveTo>
                  <a:cubicBezTo>
                    <a:pt x="0" y="383"/>
                    <a:pt x="0" y="383"/>
                    <a:pt x="0" y="383"/>
                  </a:cubicBezTo>
                  <a:cubicBezTo>
                    <a:pt x="0" y="418"/>
                    <a:pt x="29" y="446"/>
                    <a:pt x="64" y="446"/>
                  </a:cubicBezTo>
                  <a:cubicBezTo>
                    <a:pt x="378" y="446"/>
                    <a:pt x="378" y="446"/>
                    <a:pt x="378" y="446"/>
                  </a:cubicBezTo>
                  <a:cubicBezTo>
                    <a:pt x="363" y="412"/>
                    <a:pt x="347" y="375"/>
                    <a:pt x="330" y="334"/>
                  </a:cubicBezTo>
                  <a:cubicBezTo>
                    <a:pt x="267" y="186"/>
                    <a:pt x="148" y="74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7">
              <a:extLst>
                <a:ext uri="{FF2B5EF4-FFF2-40B4-BE49-F238E27FC236}">
                  <a16:creationId xmlns:a16="http://schemas.microsoft.com/office/drawing/2014/main" id="{099BB18E-98F3-4D58-91D6-F4606A18D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9363" y="287338"/>
              <a:ext cx="1243013" cy="1082675"/>
            </a:xfrm>
            <a:custGeom>
              <a:avLst/>
              <a:gdLst>
                <a:gd name="T0" fmla="*/ 577 w 577"/>
                <a:gd name="T1" fmla="*/ 441 h 504"/>
                <a:gd name="T2" fmla="*/ 577 w 577"/>
                <a:gd name="T3" fmla="*/ 0 h 504"/>
                <a:gd name="T4" fmla="*/ 0 w 577"/>
                <a:gd name="T5" fmla="*/ 504 h 504"/>
                <a:gd name="T6" fmla="*/ 513 w 577"/>
                <a:gd name="T7" fmla="*/ 504 h 504"/>
                <a:gd name="T8" fmla="*/ 577 w 577"/>
                <a:gd name="T9" fmla="*/ 44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7" h="504">
                  <a:moveTo>
                    <a:pt x="577" y="441"/>
                  </a:moveTo>
                  <a:cubicBezTo>
                    <a:pt x="577" y="0"/>
                    <a:pt x="577" y="0"/>
                    <a:pt x="577" y="0"/>
                  </a:cubicBezTo>
                  <a:cubicBezTo>
                    <a:pt x="300" y="80"/>
                    <a:pt x="93" y="248"/>
                    <a:pt x="0" y="504"/>
                  </a:cubicBezTo>
                  <a:cubicBezTo>
                    <a:pt x="513" y="504"/>
                    <a:pt x="513" y="504"/>
                    <a:pt x="513" y="504"/>
                  </a:cubicBezTo>
                  <a:cubicBezTo>
                    <a:pt x="549" y="504"/>
                    <a:pt x="577" y="476"/>
                    <a:pt x="577" y="4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8">
              <a:extLst>
                <a:ext uri="{FF2B5EF4-FFF2-40B4-BE49-F238E27FC236}">
                  <a16:creationId xmlns:a16="http://schemas.microsoft.com/office/drawing/2014/main" id="{526B2E97-AD73-4B45-8873-CEA2E4FAB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0488" y="1506538"/>
              <a:ext cx="1482725" cy="1479550"/>
            </a:xfrm>
            <a:custGeom>
              <a:avLst/>
              <a:gdLst>
                <a:gd name="T0" fmla="*/ 625 w 689"/>
                <a:gd name="T1" fmla="*/ 0 h 689"/>
                <a:gd name="T2" fmla="*/ 63 w 689"/>
                <a:gd name="T3" fmla="*/ 0 h 689"/>
                <a:gd name="T4" fmla="*/ 0 w 689"/>
                <a:gd name="T5" fmla="*/ 64 h 689"/>
                <a:gd name="T6" fmla="*/ 0 w 689"/>
                <a:gd name="T7" fmla="*/ 626 h 689"/>
                <a:gd name="T8" fmla="*/ 63 w 689"/>
                <a:gd name="T9" fmla="*/ 689 h 689"/>
                <a:gd name="T10" fmla="*/ 625 w 689"/>
                <a:gd name="T11" fmla="*/ 689 h 689"/>
                <a:gd name="T12" fmla="*/ 689 w 689"/>
                <a:gd name="T13" fmla="*/ 626 h 689"/>
                <a:gd name="T14" fmla="*/ 689 w 689"/>
                <a:gd name="T15" fmla="*/ 64 h 689"/>
                <a:gd name="T16" fmla="*/ 625 w 689"/>
                <a:gd name="T17" fmla="*/ 0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9" h="689">
                  <a:moveTo>
                    <a:pt x="625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9"/>
                    <a:pt x="0" y="64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61"/>
                    <a:pt x="28" y="689"/>
                    <a:pt x="63" y="689"/>
                  </a:cubicBezTo>
                  <a:cubicBezTo>
                    <a:pt x="625" y="689"/>
                    <a:pt x="625" y="689"/>
                    <a:pt x="625" y="689"/>
                  </a:cubicBezTo>
                  <a:cubicBezTo>
                    <a:pt x="660" y="689"/>
                    <a:pt x="689" y="661"/>
                    <a:pt x="689" y="626"/>
                  </a:cubicBezTo>
                  <a:cubicBezTo>
                    <a:pt x="689" y="64"/>
                    <a:pt x="689" y="64"/>
                    <a:pt x="689" y="64"/>
                  </a:cubicBezTo>
                  <a:cubicBezTo>
                    <a:pt x="689" y="29"/>
                    <a:pt x="660" y="0"/>
                    <a:pt x="625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9">
              <a:extLst>
                <a:ext uri="{FF2B5EF4-FFF2-40B4-BE49-F238E27FC236}">
                  <a16:creationId xmlns:a16="http://schemas.microsoft.com/office/drawing/2014/main" id="{2FCBD312-B584-46E7-9887-8FCBAC8C3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8150" y="1506538"/>
              <a:ext cx="1266825" cy="1479550"/>
            </a:xfrm>
            <a:custGeom>
              <a:avLst/>
              <a:gdLst>
                <a:gd name="T0" fmla="*/ 0 w 588"/>
                <a:gd name="T1" fmla="*/ 64 h 689"/>
                <a:gd name="T2" fmla="*/ 0 w 588"/>
                <a:gd name="T3" fmla="*/ 626 h 689"/>
                <a:gd name="T4" fmla="*/ 64 w 588"/>
                <a:gd name="T5" fmla="*/ 689 h 689"/>
                <a:gd name="T6" fmla="*/ 588 w 588"/>
                <a:gd name="T7" fmla="*/ 689 h 689"/>
                <a:gd name="T8" fmla="*/ 478 w 588"/>
                <a:gd name="T9" fmla="*/ 518 h 689"/>
                <a:gd name="T10" fmla="*/ 500 w 588"/>
                <a:gd name="T11" fmla="*/ 352 h 689"/>
                <a:gd name="T12" fmla="*/ 405 w 588"/>
                <a:gd name="T13" fmla="*/ 0 h 689"/>
                <a:gd name="T14" fmla="*/ 64 w 588"/>
                <a:gd name="T15" fmla="*/ 0 h 689"/>
                <a:gd name="T16" fmla="*/ 0 w 588"/>
                <a:gd name="T17" fmla="*/ 64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8" h="689">
                  <a:moveTo>
                    <a:pt x="0" y="64"/>
                  </a:moveTo>
                  <a:cubicBezTo>
                    <a:pt x="0" y="626"/>
                    <a:pt x="0" y="626"/>
                    <a:pt x="0" y="626"/>
                  </a:cubicBezTo>
                  <a:cubicBezTo>
                    <a:pt x="0" y="661"/>
                    <a:pt x="29" y="689"/>
                    <a:pt x="64" y="689"/>
                  </a:cubicBezTo>
                  <a:cubicBezTo>
                    <a:pt x="588" y="689"/>
                    <a:pt x="588" y="689"/>
                    <a:pt x="588" y="689"/>
                  </a:cubicBezTo>
                  <a:cubicBezTo>
                    <a:pt x="554" y="624"/>
                    <a:pt x="506" y="554"/>
                    <a:pt x="478" y="518"/>
                  </a:cubicBezTo>
                  <a:cubicBezTo>
                    <a:pt x="419" y="444"/>
                    <a:pt x="463" y="424"/>
                    <a:pt x="500" y="352"/>
                  </a:cubicBezTo>
                  <a:cubicBezTo>
                    <a:pt x="530" y="294"/>
                    <a:pt x="500" y="220"/>
                    <a:pt x="40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9"/>
                    <a:pt x="0" y="6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10">
              <a:extLst>
                <a:ext uri="{FF2B5EF4-FFF2-40B4-BE49-F238E27FC236}">
                  <a16:creationId xmlns:a16="http://schemas.microsoft.com/office/drawing/2014/main" id="{AA4C5CBB-E3C9-4076-8170-5C3C52ED6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1888" y="1506538"/>
              <a:ext cx="1360488" cy="1479550"/>
            </a:xfrm>
            <a:custGeom>
              <a:avLst/>
              <a:gdLst>
                <a:gd name="T0" fmla="*/ 632 w 632"/>
                <a:gd name="T1" fmla="*/ 626 h 689"/>
                <a:gd name="T2" fmla="*/ 632 w 632"/>
                <a:gd name="T3" fmla="*/ 64 h 689"/>
                <a:gd name="T4" fmla="*/ 568 w 632"/>
                <a:gd name="T5" fmla="*/ 0 h 689"/>
                <a:gd name="T6" fmla="*/ 35 w 632"/>
                <a:gd name="T7" fmla="*/ 0 h 689"/>
                <a:gd name="T8" fmla="*/ 1 w 632"/>
                <a:gd name="T9" fmla="*/ 286 h 689"/>
                <a:gd name="T10" fmla="*/ 62 w 632"/>
                <a:gd name="T11" fmla="*/ 689 h 689"/>
                <a:gd name="T12" fmla="*/ 568 w 632"/>
                <a:gd name="T13" fmla="*/ 689 h 689"/>
                <a:gd name="T14" fmla="*/ 632 w 632"/>
                <a:gd name="T15" fmla="*/ 626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2" h="689">
                  <a:moveTo>
                    <a:pt x="632" y="626"/>
                  </a:moveTo>
                  <a:cubicBezTo>
                    <a:pt x="632" y="64"/>
                    <a:pt x="632" y="64"/>
                    <a:pt x="632" y="64"/>
                  </a:cubicBezTo>
                  <a:cubicBezTo>
                    <a:pt x="632" y="29"/>
                    <a:pt x="604" y="0"/>
                    <a:pt x="568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1" y="86"/>
                    <a:pt x="0" y="182"/>
                    <a:pt x="1" y="286"/>
                  </a:cubicBezTo>
                  <a:cubicBezTo>
                    <a:pt x="4" y="453"/>
                    <a:pt x="29" y="585"/>
                    <a:pt x="62" y="689"/>
                  </a:cubicBezTo>
                  <a:cubicBezTo>
                    <a:pt x="568" y="689"/>
                    <a:pt x="568" y="689"/>
                    <a:pt x="568" y="689"/>
                  </a:cubicBezTo>
                  <a:cubicBezTo>
                    <a:pt x="604" y="689"/>
                    <a:pt x="632" y="661"/>
                    <a:pt x="632" y="626"/>
                  </a:cubicBezTo>
                  <a:close/>
                </a:path>
              </a:pathLst>
            </a:custGeom>
            <a:solidFill>
              <a:srgbClr val="79103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11">
              <a:extLst>
                <a:ext uri="{FF2B5EF4-FFF2-40B4-BE49-F238E27FC236}">
                  <a16:creationId xmlns:a16="http://schemas.microsoft.com/office/drawing/2014/main" id="{A52CD08C-97CD-4A88-AA94-5D3E76B5F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0488" y="3122613"/>
              <a:ext cx="1482725" cy="1479550"/>
            </a:xfrm>
            <a:custGeom>
              <a:avLst/>
              <a:gdLst>
                <a:gd name="T0" fmla="*/ 625 w 689"/>
                <a:gd name="T1" fmla="*/ 0 h 689"/>
                <a:gd name="T2" fmla="*/ 63 w 689"/>
                <a:gd name="T3" fmla="*/ 0 h 689"/>
                <a:gd name="T4" fmla="*/ 0 w 689"/>
                <a:gd name="T5" fmla="*/ 64 h 689"/>
                <a:gd name="T6" fmla="*/ 0 w 689"/>
                <a:gd name="T7" fmla="*/ 625 h 689"/>
                <a:gd name="T8" fmla="*/ 63 w 689"/>
                <a:gd name="T9" fmla="*/ 689 h 689"/>
                <a:gd name="T10" fmla="*/ 625 w 689"/>
                <a:gd name="T11" fmla="*/ 689 h 689"/>
                <a:gd name="T12" fmla="*/ 689 w 689"/>
                <a:gd name="T13" fmla="*/ 625 h 689"/>
                <a:gd name="T14" fmla="*/ 689 w 689"/>
                <a:gd name="T15" fmla="*/ 64 h 689"/>
                <a:gd name="T16" fmla="*/ 625 w 689"/>
                <a:gd name="T17" fmla="*/ 0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9" h="689">
                  <a:moveTo>
                    <a:pt x="625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4"/>
                  </a:cubicBezTo>
                  <a:cubicBezTo>
                    <a:pt x="0" y="625"/>
                    <a:pt x="0" y="625"/>
                    <a:pt x="0" y="625"/>
                  </a:cubicBezTo>
                  <a:cubicBezTo>
                    <a:pt x="0" y="661"/>
                    <a:pt x="28" y="689"/>
                    <a:pt x="63" y="689"/>
                  </a:cubicBezTo>
                  <a:cubicBezTo>
                    <a:pt x="625" y="689"/>
                    <a:pt x="625" y="689"/>
                    <a:pt x="625" y="689"/>
                  </a:cubicBezTo>
                  <a:cubicBezTo>
                    <a:pt x="660" y="689"/>
                    <a:pt x="689" y="661"/>
                    <a:pt x="689" y="625"/>
                  </a:cubicBezTo>
                  <a:cubicBezTo>
                    <a:pt x="689" y="64"/>
                    <a:pt x="689" y="64"/>
                    <a:pt x="689" y="64"/>
                  </a:cubicBezTo>
                  <a:cubicBezTo>
                    <a:pt x="689" y="28"/>
                    <a:pt x="660" y="0"/>
                    <a:pt x="625" y="0"/>
                  </a:cubicBezTo>
                  <a:close/>
                </a:path>
              </a:pathLst>
            </a:custGeom>
            <a:solidFill>
              <a:srgbClr val="79103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 12">
              <a:extLst>
                <a:ext uri="{FF2B5EF4-FFF2-40B4-BE49-F238E27FC236}">
                  <a16:creationId xmlns:a16="http://schemas.microsoft.com/office/drawing/2014/main" id="{7A3B523E-DCFC-4969-8430-4C78E8497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8150" y="3122613"/>
              <a:ext cx="1374775" cy="1479550"/>
            </a:xfrm>
            <a:custGeom>
              <a:avLst/>
              <a:gdLst>
                <a:gd name="T0" fmla="*/ 0 w 638"/>
                <a:gd name="T1" fmla="*/ 64 h 689"/>
                <a:gd name="T2" fmla="*/ 0 w 638"/>
                <a:gd name="T3" fmla="*/ 625 h 689"/>
                <a:gd name="T4" fmla="*/ 64 w 638"/>
                <a:gd name="T5" fmla="*/ 689 h 689"/>
                <a:gd name="T6" fmla="*/ 447 w 638"/>
                <a:gd name="T7" fmla="*/ 689 h 689"/>
                <a:gd name="T8" fmla="*/ 447 w 638"/>
                <a:gd name="T9" fmla="*/ 687 h 689"/>
                <a:gd name="T10" fmla="*/ 429 w 638"/>
                <a:gd name="T11" fmla="*/ 515 h 689"/>
                <a:gd name="T12" fmla="*/ 479 w 638"/>
                <a:gd name="T13" fmla="*/ 447 h 689"/>
                <a:gd name="T14" fmla="*/ 438 w 638"/>
                <a:gd name="T15" fmla="*/ 396 h 689"/>
                <a:gd name="T16" fmla="*/ 460 w 638"/>
                <a:gd name="T17" fmla="*/ 226 h 689"/>
                <a:gd name="T18" fmla="*/ 618 w 638"/>
                <a:gd name="T19" fmla="*/ 83 h 689"/>
                <a:gd name="T20" fmla="*/ 618 w 638"/>
                <a:gd name="T21" fmla="*/ 0 h 689"/>
                <a:gd name="T22" fmla="*/ 64 w 638"/>
                <a:gd name="T23" fmla="*/ 0 h 689"/>
                <a:gd name="T24" fmla="*/ 0 w 638"/>
                <a:gd name="T25" fmla="*/ 64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8" h="689">
                  <a:moveTo>
                    <a:pt x="0" y="64"/>
                  </a:moveTo>
                  <a:cubicBezTo>
                    <a:pt x="0" y="625"/>
                    <a:pt x="0" y="625"/>
                    <a:pt x="0" y="625"/>
                  </a:cubicBezTo>
                  <a:cubicBezTo>
                    <a:pt x="0" y="661"/>
                    <a:pt x="29" y="689"/>
                    <a:pt x="64" y="689"/>
                  </a:cubicBezTo>
                  <a:cubicBezTo>
                    <a:pt x="447" y="689"/>
                    <a:pt x="447" y="689"/>
                    <a:pt x="447" y="689"/>
                  </a:cubicBezTo>
                  <a:cubicBezTo>
                    <a:pt x="447" y="688"/>
                    <a:pt x="447" y="687"/>
                    <a:pt x="447" y="687"/>
                  </a:cubicBezTo>
                  <a:cubicBezTo>
                    <a:pt x="438" y="605"/>
                    <a:pt x="408" y="544"/>
                    <a:pt x="429" y="515"/>
                  </a:cubicBezTo>
                  <a:cubicBezTo>
                    <a:pt x="451" y="486"/>
                    <a:pt x="492" y="465"/>
                    <a:pt x="479" y="447"/>
                  </a:cubicBezTo>
                  <a:cubicBezTo>
                    <a:pt x="465" y="429"/>
                    <a:pt x="438" y="396"/>
                    <a:pt x="438" y="396"/>
                  </a:cubicBezTo>
                  <a:cubicBezTo>
                    <a:pt x="564" y="342"/>
                    <a:pt x="485" y="310"/>
                    <a:pt x="460" y="226"/>
                  </a:cubicBezTo>
                  <a:cubicBezTo>
                    <a:pt x="436" y="142"/>
                    <a:pt x="562" y="108"/>
                    <a:pt x="618" y="83"/>
                  </a:cubicBezTo>
                  <a:cubicBezTo>
                    <a:pt x="638" y="74"/>
                    <a:pt x="634" y="42"/>
                    <a:pt x="61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C2D83732-F3F3-4629-8237-D44B178FC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450" y="3122613"/>
              <a:ext cx="1177925" cy="1479550"/>
            </a:xfrm>
            <a:custGeom>
              <a:avLst/>
              <a:gdLst>
                <a:gd name="T0" fmla="*/ 547 w 547"/>
                <a:gd name="T1" fmla="*/ 625 h 689"/>
                <a:gd name="T2" fmla="*/ 547 w 547"/>
                <a:gd name="T3" fmla="*/ 64 h 689"/>
                <a:gd name="T4" fmla="*/ 483 w 547"/>
                <a:gd name="T5" fmla="*/ 0 h 689"/>
                <a:gd name="T6" fmla="*/ 0 w 547"/>
                <a:gd name="T7" fmla="*/ 0 h 689"/>
                <a:gd name="T8" fmla="*/ 153 w 547"/>
                <a:gd name="T9" fmla="*/ 278 h 689"/>
                <a:gd name="T10" fmla="*/ 42 w 547"/>
                <a:gd name="T11" fmla="*/ 636 h 689"/>
                <a:gd name="T12" fmla="*/ 15 w 547"/>
                <a:gd name="T13" fmla="*/ 689 h 689"/>
                <a:gd name="T14" fmla="*/ 483 w 547"/>
                <a:gd name="T15" fmla="*/ 689 h 689"/>
                <a:gd name="T16" fmla="*/ 547 w 547"/>
                <a:gd name="T17" fmla="*/ 625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689">
                  <a:moveTo>
                    <a:pt x="547" y="625"/>
                  </a:moveTo>
                  <a:cubicBezTo>
                    <a:pt x="547" y="64"/>
                    <a:pt x="547" y="64"/>
                    <a:pt x="547" y="64"/>
                  </a:cubicBezTo>
                  <a:cubicBezTo>
                    <a:pt x="547" y="28"/>
                    <a:pt x="519" y="0"/>
                    <a:pt x="4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1" y="157"/>
                    <a:pt x="136" y="238"/>
                    <a:pt x="153" y="278"/>
                  </a:cubicBezTo>
                  <a:cubicBezTo>
                    <a:pt x="183" y="347"/>
                    <a:pt x="89" y="527"/>
                    <a:pt x="42" y="636"/>
                  </a:cubicBezTo>
                  <a:cubicBezTo>
                    <a:pt x="34" y="654"/>
                    <a:pt x="25" y="672"/>
                    <a:pt x="15" y="689"/>
                  </a:cubicBezTo>
                  <a:cubicBezTo>
                    <a:pt x="483" y="689"/>
                    <a:pt x="483" y="689"/>
                    <a:pt x="483" y="689"/>
                  </a:cubicBezTo>
                  <a:cubicBezTo>
                    <a:pt x="519" y="689"/>
                    <a:pt x="547" y="661"/>
                    <a:pt x="547" y="62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Freeform 14">
              <a:extLst>
                <a:ext uri="{FF2B5EF4-FFF2-40B4-BE49-F238E27FC236}">
                  <a16:creationId xmlns:a16="http://schemas.microsoft.com/office/drawing/2014/main" id="{2C7AB95D-2294-4C77-93AF-58113A9C3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0488" y="4740275"/>
              <a:ext cx="1471613" cy="1477962"/>
            </a:xfrm>
            <a:custGeom>
              <a:avLst/>
              <a:gdLst>
                <a:gd name="T0" fmla="*/ 625 w 684"/>
                <a:gd name="T1" fmla="*/ 0 h 689"/>
                <a:gd name="T2" fmla="*/ 63 w 684"/>
                <a:gd name="T3" fmla="*/ 0 h 689"/>
                <a:gd name="T4" fmla="*/ 0 w 684"/>
                <a:gd name="T5" fmla="*/ 63 h 689"/>
                <a:gd name="T6" fmla="*/ 0 w 684"/>
                <a:gd name="T7" fmla="*/ 625 h 689"/>
                <a:gd name="T8" fmla="*/ 63 w 684"/>
                <a:gd name="T9" fmla="*/ 689 h 689"/>
                <a:gd name="T10" fmla="*/ 625 w 684"/>
                <a:gd name="T11" fmla="*/ 689 h 689"/>
                <a:gd name="T12" fmla="*/ 645 w 684"/>
                <a:gd name="T13" fmla="*/ 686 h 689"/>
                <a:gd name="T14" fmla="*/ 488 w 684"/>
                <a:gd name="T15" fmla="*/ 369 h 689"/>
                <a:gd name="T16" fmla="*/ 590 w 684"/>
                <a:gd name="T17" fmla="*/ 25 h 689"/>
                <a:gd name="T18" fmla="*/ 684 w 684"/>
                <a:gd name="T19" fmla="*/ 40 h 689"/>
                <a:gd name="T20" fmla="*/ 625 w 684"/>
                <a:gd name="T21" fmla="*/ 0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4" h="689">
                  <a:moveTo>
                    <a:pt x="625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3"/>
                  </a:cubicBezTo>
                  <a:cubicBezTo>
                    <a:pt x="0" y="625"/>
                    <a:pt x="0" y="625"/>
                    <a:pt x="0" y="625"/>
                  </a:cubicBezTo>
                  <a:cubicBezTo>
                    <a:pt x="0" y="660"/>
                    <a:pt x="28" y="689"/>
                    <a:pt x="63" y="689"/>
                  </a:cubicBezTo>
                  <a:cubicBezTo>
                    <a:pt x="625" y="689"/>
                    <a:pt x="625" y="689"/>
                    <a:pt x="625" y="689"/>
                  </a:cubicBezTo>
                  <a:cubicBezTo>
                    <a:pt x="632" y="689"/>
                    <a:pt x="639" y="688"/>
                    <a:pt x="645" y="686"/>
                  </a:cubicBezTo>
                  <a:cubicBezTo>
                    <a:pt x="585" y="572"/>
                    <a:pt x="488" y="369"/>
                    <a:pt x="488" y="369"/>
                  </a:cubicBezTo>
                  <a:cubicBezTo>
                    <a:pt x="488" y="369"/>
                    <a:pt x="584" y="24"/>
                    <a:pt x="590" y="25"/>
                  </a:cubicBezTo>
                  <a:cubicBezTo>
                    <a:pt x="592" y="25"/>
                    <a:pt x="630" y="32"/>
                    <a:pt x="684" y="40"/>
                  </a:cubicBezTo>
                  <a:cubicBezTo>
                    <a:pt x="675" y="17"/>
                    <a:pt x="652" y="0"/>
                    <a:pt x="625" y="0"/>
                  </a:cubicBezTo>
                  <a:close/>
                </a:path>
              </a:pathLst>
            </a:custGeom>
            <a:solidFill>
              <a:srgbClr val="79103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Freeform 15">
              <a:extLst>
                <a:ext uri="{FF2B5EF4-FFF2-40B4-BE49-F238E27FC236}">
                  <a16:creationId xmlns:a16="http://schemas.microsoft.com/office/drawing/2014/main" id="{079A570E-FDAD-41C1-BA9A-B1374229E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1325" y="4740275"/>
              <a:ext cx="936625" cy="196850"/>
            </a:xfrm>
            <a:custGeom>
              <a:avLst/>
              <a:gdLst>
                <a:gd name="T0" fmla="*/ 0 w 435"/>
                <a:gd name="T1" fmla="*/ 51 h 92"/>
                <a:gd name="T2" fmla="*/ 245 w 435"/>
                <a:gd name="T3" fmla="*/ 83 h 92"/>
                <a:gd name="T4" fmla="*/ 435 w 435"/>
                <a:gd name="T5" fmla="*/ 0 h 92"/>
                <a:gd name="T6" fmla="*/ 63 w 435"/>
                <a:gd name="T7" fmla="*/ 0 h 92"/>
                <a:gd name="T8" fmla="*/ 0 w 435"/>
                <a:gd name="T9" fmla="*/ 5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5" h="92">
                  <a:moveTo>
                    <a:pt x="0" y="51"/>
                  </a:moveTo>
                  <a:cubicBezTo>
                    <a:pt x="82" y="64"/>
                    <a:pt x="179" y="77"/>
                    <a:pt x="245" y="83"/>
                  </a:cubicBezTo>
                  <a:cubicBezTo>
                    <a:pt x="344" y="92"/>
                    <a:pt x="409" y="53"/>
                    <a:pt x="435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32" y="0"/>
                    <a:pt x="6" y="22"/>
                    <a:pt x="0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Freeform 16">
              <a:extLst>
                <a:ext uri="{FF2B5EF4-FFF2-40B4-BE49-F238E27FC236}">
                  <a16:creationId xmlns:a16="http://schemas.microsoft.com/office/drawing/2014/main" id="{49D018F1-429C-4BC3-8923-87DDF766A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5160963"/>
              <a:ext cx="771525" cy="1057275"/>
            </a:xfrm>
            <a:custGeom>
              <a:avLst/>
              <a:gdLst>
                <a:gd name="T0" fmla="*/ 358 w 358"/>
                <a:gd name="T1" fmla="*/ 429 h 493"/>
                <a:gd name="T2" fmla="*/ 358 w 358"/>
                <a:gd name="T3" fmla="*/ 0 h 493"/>
                <a:gd name="T4" fmla="*/ 295 w 358"/>
                <a:gd name="T5" fmla="*/ 67 h 493"/>
                <a:gd name="T6" fmla="*/ 0 w 358"/>
                <a:gd name="T7" fmla="*/ 493 h 493"/>
                <a:gd name="T8" fmla="*/ 295 w 358"/>
                <a:gd name="T9" fmla="*/ 493 h 493"/>
                <a:gd name="T10" fmla="*/ 358 w 358"/>
                <a:gd name="T11" fmla="*/ 42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493">
                  <a:moveTo>
                    <a:pt x="358" y="429"/>
                  </a:moveTo>
                  <a:cubicBezTo>
                    <a:pt x="358" y="0"/>
                    <a:pt x="358" y="0"/>
                    <a:pt x="358" y="0"/>
                  </a:cubicBezTo>
                  <a:cubicBezTo>
                    <a:pt x="339" y="20"/>
                    <a:pt x="318" y="43"/>
                    <a:pt x="295" y="67"/>
                  </a:cubicBezTo>
                  <a:cubicBezTo>
                    <a:pt x="136" y="237"/>
                    <a:pt x="27" y="440"/>
                    <a:pt x="0" y="493"/>
                  </a:cubicBezTo>
                  <a:cubicBezTo>
                    <a:pt x="295" y="493"/>
                    <a:pt x="295" y="493"/>
                    <a:pt x="295" y="493"/>
                  </a:cubicBezTo>
                  <a:cubicBezTo>
                    <a:pt x="330" y="493"/>
                    <a:pt x="358" y="464"/>
                    <a:pt x="358" y="42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Freeform 17">
              <a:extLst>
                <a:ext uri="{FF2B5EF4-FFF2-40B4-BE49-F238E27FC236}">
                  <a16:creationId xmlns:a16="http://schemas.microsoft.com/office/drawing/2014/main" id="{3F6A3D74-BB15-46E7-A033-7C944DCDB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0" y="4740275"/>
              <a:ext cx="1482725" cy="1477962"/>
            </a:xfrm>
            <a:custGeom>
              <a:avLst/>
              <a:gdLst>
                <a:gd name="T0" fmla="*/ 64 w 689"/>
                <a:gd name="T1" fmla="*/ 689 h 689"/>
                <a:gd name="T2" fmla="*/ 625 w 689"/>
                <a:gd name="T3" fmla="*/ 689 h 689"/>
                <a:gd name="T4" fmla="*/ 689 w 689"/>
                <a:gd name="T5" fmla="*/ 625 h 689"/>
                <a:gd name="T6" fmla="*/ 689 w 689"/>
                <a:gd name="T7" fmla="*/ 63 h 689"/>
                <a:gd name="T8" fmla="*/ 625 w 689"/>
                <a:gd name="T9" fmla="*/ 0 h 689"/>
                <a:gd name="T10" fmla="*/ 113 w 689"/>
                <a:gd name="T11" fmla="*/ 0 h 689"/>
                <a:gd name="T12" fmla="*/ 0 w 689"/>
                <a:gd name="T13" fmla="*/ 128 h 689"/>
                <a:gd name="T14" fmla="*/ 0 w 689"/>
                <a:gd name="T15" fmla="*/ 625 h 689"/>
                <a:gd name="T16" fmla="*/ 64 w 689"/>
                <a:gd name="T17" fmla="*/ 689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9" h="689">
                  <a:moveTo>
                    <a:pt x="64" y="689"/>
                  </a:moveTo>
                  <a:cubicBezTo>
                    <a:pt x="625" y="689"/>
                    <a:pt x="625" y="689"/>
                    <a:pt x="625" y="689"/>
                  </a:cubicBezTo>
                  <a:cubicBezTo>
                    <a:pt x="661" y="689"/>
                    <a:pt x="689" y="660"/>
                    <a:pt x="689" y="625"/>
                  </a:cubicBezTo>
                  <a:cubicBezTo>
                    <a:pt x="689" y="63"/>
                    <a:pt x="689" y="63"/>
                    <a:pt x="689" y="63"/>
                  </a:cubicBezTo>
                  <a:cubicBezTo>
                    <a:pt x="689" y="28"/>
                    <a:pt x="661" y="0"/>
                    <a:pt x="625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84" y="37"/>
                    <a:pt x="47" y="78"/>
                    <a:pt x="0" y="128"/>
                  </a:cubicBezTo>
                  <a:cubicBezTo>
                    <a:pt x="0" y="625"/>
                    <a:pt x="0" y="625"/>
                    <a:pt x="0" y="625"/>
                  </a:cubicBezTo>
                  <a:cubicBezTo>
                    <a:pt x="0" y="660"/>
                    <a:pt x="28" y="689"/>
                    <a:pt x="64" y="68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ysClr val="windowText" lastClr="000000"/>
      </a:dk1>
      <a:lt1>
        <a:sysClr val="window" lastClr="FFFFFF"/>
      </a:lt1>
      <a:dk2>
        <a:srgbClr val="FFFFFF"/>
      </a:dk2>
      <a:lt2>
        <a:srgbClr val="EEECE1"/>
      </a:lt2>
      <a:accent1>
        <a:srgbClr val="0070C0"/>
      </a:accent1>
      <a:accent2>
        <a:srgbClr val="0000FF"/>
      </a:accent2>
      <a:accent3>
        <a:srgbClr val="0058E9"/>
      </a:accent3>
      <a:accent4>
        <a:srgbClr val="791038"/>
      </a:accent4>
      <a:accent5>
        <a:srgbClr val="EF8F21"/>
      </a:accent5>
      <a:accent6>
        <a:srgbClr val="0090C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1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98DB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8532</TotalTime>
  <Words>746</Words>
  <Application>Microsoft Macintosh PowerPoint</Application>
  <PresentationFormat>Custom</PresentationFormat>
  <Paragraphs>108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Segoe UI</vt:lpstr>
      <vt:lpstr>Office Theme</vt:lpstr>
      <vt:lpstr>1_Office Theme</vt:lpstr>
      <vt:lpstr>CREATIVITY</vt:lpstr>
      <vt:lpstr>Who We Are?</vt:lpstr>
      <vt:lpstr>Team Members</vt:lpstr>
      <vt:lpstr>Featured Projects</vt:lpstr>
      <vt:lpstr>PowerPoint Presentation</vt:lpstr>
      <vt:lpstr>Creative Infographic Elements </vt:lpstr>
      <vt:lpstr>Business Evaluation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Optimistic PowerPoint Template</dc:title>
  <dc:creator>Julian</dc:creator>
  <cp:lastModifiedBy>Roshin pv</cp:lastModifiedBy>
  <cp:revision>226</cp:revision>
  <dcterms:created xsi:type="dcterms:W3CDTF">2013-09-12T13:05:01Z</dcterms:created>
  <dcterms:modified xsi:type="dcterms:W3CDTF">2023-01-22T05:40:05Z</dcterms:modified>
</cp:coreProperties>
</file>