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6" r:id="rId2"/>
  </p:sldMasterIdLst>
  <p:notesMasterIdLst>
    <p:notesMasterId r:id="rId17"/>
  </p:notesMasterIdLst>
  <p:sldIdLst>
    <p:sldId id="276" r:id="rId3"/>
    <p:sldId id="279" r:id="rId4"/>
    <p:sldId id="277" r:id="rId5"/>
    <p:sldId id="280" r:id="rId6"/>
    <p:sldId id="291" r:id="rId7"/>
    <p:sldId id="284" r:id="rId8"/>
    <p:sldId id="281" r:id="rId9"/>
    <p:sldId id="282" r:id="rId10"/>
    <p:sldId id="285" r:id="rId11"/>
    <p:sldId id="283" r:id="rId12"/>
    <p:sldId id="286" r:id="rId13"/>
    <p:sldId id="288" r:id="rId14"/>
    <p:sldId id="293" r:id="rId15"/>
    <p:sldId id="268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49"/>
    <p:restoredTop sz="94607"/>
  </p:normalViewPr>
  <p:slideViewPr>
    <p:cSldViewPr>
      <p:cViewPr varScale="1">
        <p:scale>
          <a:sx n="124" d="100"/>
          <a:sy n="124" d="100"/>
        </p:scale>
        <p:origin x="376" y="16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1/22/23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https://pixabay.com/photos/new-york-skyline-new-york-city-city-668616/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76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https://pixabay.com/photos/skyscraper-building-vertical-1149478/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72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https://pixabay.com/photos/person-silhouette-sunset-rock-598191/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13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https://pixabay.com/photos/success-business-woman-career-jump-2697951/</a:t>
            </a:r>
          </a:p>
          <a:p>
            <a:r>
              <a:rPr lang="en-IN" dirty="0"/>
              <a:t>https://pixabay.com/photos/handshake-hand-give-business-man-2056023/</a:t>
            </a:r>
          </a:p>
          <a:p>
            <a:r>
              <a:rPr lang="en-IN" dirty="0"/>
              <a:t>https://pixabay.com/photos/entrepreneur-startup-start-up-man-593371/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90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https://pixabay.com/photos/model-businessman-corporate-2911363/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20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928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6E16425B-2A42-409E-BD07-64554C49ED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825" cy="68580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58221" y="3945599"/>
            <a:ext cx="7821163" cy="1380476"/>
          </a:xfrm>
        </p:spPr>
        <p:txBody>
          <a:bodyPr lIns="0" rIns="0" anchor="b">
            <a:noAutofit/>
          </a:bodyPr>
          <a:lstStyle>
            <a:lvl1pPr algn="r">
              <a:defRPr lang="en-US" sz="8000" kern="120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06380" y="5651649"/>
            <a:ext cx="5773004" cy="440388"/>
          </a:xfrm>
        </p:spPr>
        <p:txBody>
          <a:bodyPr lIns="0" rIns="0">
            <a:normAutofit/>
          </a:bodyPr>
          <a:lstStyle>
            <a:lvl1pPr marL="0" indent="0" algn="r">
              <a:buNone/>
              <a:defRPr lang="en-US" sz="2400" kern="120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44978E7-8DCC-4370-A827-019C0A465DB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3513" y="1543725"/>
            <a:ext cx="4001002" cy="3991888"/>
          </a:xfrm>
          <a:custGeom>
            <a:avLst/>
            <a:gdLst>
              <a:gd name="connsiteX0" fmla="*/ 1741488 w 3484563"/>
              <a:gd name="connsiteY0" fmla="*/ 0 h 3476625"/>
              <a:gd name="connsiteX1" fmla="*/ 3484563 w 3484563"/>
              <a:gd name="connsiteY1" fmla="*/ 1738313 h 3476625"/>
              <a:gd name="connsiteX2" fmla="*/ 1741488 w 3484563"/>
              <a:gd name="connsiteY2" fmla="*/ 3476625 h 3476625"/>
              <a:gd name="connsiteX3" fmla="*/ 0 w 3484563"/>
              <a:gd name="connsiteY3" fmla="*/ 1738313 h 3476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563" h="3476625">
                <a:moveTo>
                  <a:pt x="1741488" y="0"/>
                </a:moveTo>
                <a:lnTo>
                  <a:pt x="3484563" y="1738313"/>
                </a:lnTo>
                <a:lnTo>
                  <a:pt x="1741488" y="3476625"/>
                </a:lnTo>
                <a:lnTo>
                  <a:pt x="0" y="1738313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8F0732-7B04-4D13-A20A-EAE81FAF64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825" cy="68580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05796B9B-BAF1-49A9-86FD-73EF8466D2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441" y="6356351"/>
            <a:ext cx="2844059" cy="365125"/>
          </a:xfrm>
        </p:spPr>
        <p:txBody>
          <a:bodyPr/>
          <a:lstStyle/>
          <a:p>
            <a:fld id="{425404F2-BE9A-4460-8815-8F645183555F}" type="datetimeFigureOut">
              <a:rPr lang="en-US" smtClean="0"/>
              <a:pPr/>
              <a:t>1/22/23</a:t>
            </a:fld>
            <a:endParaRPr lang="en-US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84A729F-E614-44E6-A600-73A0CC14E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DE4D52FC-BAF9-4D38-847D-9C7734B60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5325" y="6356351"/>
            <a:ext cx="2844059" cy="365125"/>
          </a:xfrm>
        </p:spPr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60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48FDE-4B6C-4487-A253-2E5F16A3C849}"/>
              </a:ext>
            </a:extLst>
          </p:cNvPr>
          <p:cNvSpPr/>
          <p:nvPr userDrawn="1"/>
        </p:nvSpPr>
        <p:spPr>
          <a:xfrm>
            <a:off x="5374332" y="0"/>
            <a:ext cx="6814493" cy="6858000"/>
          </a:xfrm>
          <a:prstGeom prst="rect">
            <a:avLst/>
          </a:prstGeom>
          <a:gradFill>
            <a:gsLst>
              <a:gs pos="14000">
                <a:schemeClr val="accent1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31DDF6-5476-4E3F-A567-5C46290AE37B}"/>
              </a:ext>
            </a:extLst>
          </p:cNvPr>
          <p:cNvSpPr/>
          <p:nvPr userDrawn="1"/>
        </p:nvSpPr>
        <p:spPr>
          <a:xfrm>
            <a:off x="0" y="1052736"/>
            <a:ext cx="4294188" cy="12969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F234569-69CC-42E8-9594-E43B57581DB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08048" y="1052736"/>
            <a:ext cx="1295400" cy="129698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N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A3FC8E56-F8EE-4A54-ABDC-D955ED4D8430}"/>
              </a:ext>
            </a:extLst>
          </p:cNvPr>
          <p:cNvSpPr>
            <a:spLocks/>
          </p:cNvSpPr>
          <p:nvPr userDrawn="1"/>
        </p:nvSpPr>
        <p:spPr bwMode="auto">
          <a:xfrm>
            <a:off x="6612890" y="1064578"/>
            <a:ext cx="4427538" cy="4864100"/>
          </a:xfrm>
          <a:custGeom>
            <a:avLst/>
            <a:gdLst>
              <a:gd name="T0" fmla="*/ 998 w 1088"/>
              <a:gd name="T1" fmla="*/ 0 h 1199"/>
              <a:gd name="T2" fmla="*/ 154 w 1088"/>
              <a:gd name="T3" fmla="*/ 0 h 1199"/>
              <a:gd name="T4" fmla="*/ 154 w 1088"/>
              <a:gd name="T5" fmla="*/ 20 h 1199"/>
              <a:gd name="T6" fmla="*/ 998 w 1088"/>
              <a:gd name="T7" fmla="*/ 20 h 1199"/>
              <a:gd name="T8" fmla="*/ 1068 w 1088"/>
              <a:gd name="T9" fmla="*/ 90 h 1199"/>
              <a:gd name="T10" fmla="*/ 1068 w 1088"/>
              <a:gd name="T11" fmla="*/ 854 h 1199"/>
              <a:gd name="T12" fmla="*/ 998 w 1088"/>
              <a:gd name="T13" fmla="*/ 924 h 1199"/>
              <a:gd name="T14" fmla="*/ 325 w 1088"/>
              <a:gd name="T15" fmla="*/ 924 h 1199"/>
              <a:gd name="T16" fmla="*/ 58 w 1088"/>
              <a:gd name="T17" fmla="*/ 1015 h 1199"/>
              <a:gd name="T18" fmla="*/ 20 w 1088"/>
              <a:gd name="T19" fmla="*/ 1063 h 1199"/>
              <a:gd name="T20" fmla="*/ 20 w 1088"/>
              <a:gd name="T21" fmla="*/ 157 h 1199"/>
              <a:gd name="T22" fmla="*/ 0 w 1088"/>
              <a:gd name="T23" fmla="*/ 157 h 1199"/>
              <a:gd name="T24" fmla="*/ 0 w 1088"/>
              <a:gd name="T25" fmla="*/ 1199 h 1199"/>
              <a:gd name="T26" fmla="*/ 20 w 1088"/>
              <a:gd name="T27" fmla="*/ 1113 h 1199"/>
              <a:gd name="T28" fmla="*/ 325 w 1088"/>
              <a:gd name="T29" fmla="*/ 944 h 1199"/>
              <a:gd name="T30" fmla="*/ 998 w 1088"/>
              <a:gd name="T31" fmla="*/ 944 h 1199"/>
              <a:gd name="T32" fmla="*/ 1088 w 1088"/>
              <a:gd name="T33" fmla="*/ 854 h 1199"/>
              <a:gd name="T34" fmla="*/ 1088 w 1088"/>
              <a:gd name="T35" fmla="*/ 90 h 1199"/>
              <a:gd name="T36" fmla="*/ 998 w 1088"/>
              <a:gd name="T37" fmla="*/ 0 h 1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88" h="1199">
                <a:moveTo>
                  <a:pt x="998" y="0"/>
                </a:moveTo>
                <a:cubicBezTo>
                  <a:pt x="154" y="0"/>
                  <a:pt x="154" y="0"/>
                  <a:pt x="154" y="0"/>
                </a:cubicBezTo>
                <a:cubicBezTo>
                  <a:pt x="154" y="20"/>
                  <a:pt x="154" y="20"/>
                  <a:pt x="154" y="20"/>
                </a:cubicBezTo>
                <a:cubicBezTo>
                  <a:pt x="998" y="20"/>
                  <a:pt x="998" y="20"/>
                  <a:pt x="998" y="20"/>
                </a:cubicBezTo>
                <a:cubicBezTo>
                  <a:pt x="1037" y="20"/>
                  <a:pt x="1068" y="52"/>
                  <a:pt x="1068" y="90"/>
                </a:cubicBezTo>
                <a:cubicBezTo>
                  <a:pt x="1068" y="854"/>
                  <a:pt x="1068" y="854"/>
                  <a:pt x="1068" y="854"/>
                </a:cubicBezTo>
                <a:cubicBezTo>
                  <a:pt x="1068" y="893"/>
                  <a:pt x="1037" y="924"/>
                  <a:pt x="998" y="924"/>
                </a:cubicBezTo>
                <a:cubicBezTo>
                  <a:pt x="325" y="924"/>
                  <a:pt x="325" y="924"/>
                  <a:pt x="325" y="924"/>
                </a:cubicBezTo>
                <a:cubicBezTo>
                  <a:pt x="180" y="924"/>
                  <a:pt x="99" y="974"/>
                  <a:pt x="58" y="1015"/>
                </a:cubicBezTo>
                <a:cubicBezTo>
                  <a:pt x="41" y="1032"/>
                  <a:pt x="29" y="1048"/>
                  <a:pt x="20" y="1063"/>
                </a:cubicBezTo>
                <a:cubicBezTo>
                  <a:pt x="20" y="157"/>
                  <a:pt x="20" y="157"/>
                  <a:pt x="20" y="157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199"/>
                  <a:pt x="0" y="1199"/>
                  <a:pt x="0" y="1199"/>
                </a:cubicBezTo>
                <a:cubicBezTo>
                  <a:pt x="20" y="1113"/>
                  <a:pt x="20" y="1113"/>
                  <a:pt x="20" y="1113"/>
                </a:cubicBezTo>
                <a:cubicBezTo>
                  <a:pt x="20" y="1111"/>
                  <a:pt x="61" y="944"/>
                  <a:pt x="325" y="944"/>
                </a:cubicBezTo>
                <a:cubicBezTo>
                  <a:pt x="998" y="944"/>
                  <a:pt x="998" y="944"/>
                  <a:pt x="998" y="944"/>
                </a:cubicBezTo>
                <a:cubicBezTo>
                  <a:pt x="1048" y="944"/>
                  <a:pt x="1088" y="904"/>
                  <a:pt x="1088" y="854"/>
                </a:cubicBezTo>
                <a:cubicBezTo>
                  <a:pt x="1088" y="90"/>
                  <a:pt x="1088" y="90"/>
                  <a:pt x="1088" y="90"/>
                </a:cubicBezTo>
                <a:cubicBezTo>
                  <a:pt x="1088" y="41"/>
                  <a:pt x="1048" y="0"/>
                  <a:pt x="99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72429897-24C6-4E66-BB82-AC62BB2FECD3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268308" y="929322"/>
            <a:ext cx="764542" cy="523902"/>
          </a:xfrm>
          <a:custGeom>
            <a:avLst/>
            <a:gdLst>
              <a:gd name="T0" fmla="*/ 450 w 2050"/>
              <a:gd name="T1" fmla="*/ 512 h 1408"/>
              <a:gd name="T2" fmla="*/ 898 w 2050"/>
              <a:gd name="T3" fmla="*/ 960 h 1408"/>
              <a:gd name="T4" fmla="*/ 450 w 2050"/>
              <a:gd name="T5" fmla="*/ 1408 h 1408"/>
              <a:gd name="T6" fmla="*/ 2 w 2050"/>
              <a:gd name="T7" fmla="*/ 960 h 1408"/>
              <a:gd name="T8" fmla="*/ 0 w 2050"/>
              <a:gd name="T9" fmla="*/ 896 h 1408"/>
              <a:gd name="T10" fmla="*/ 896 w 2050"/>
              <a:gd name="T11" fmla="*/ 0 h 1408"/>
              <a:gd name="T12" fmla="*/ 896 w 2050"/>
              <a:gd name="T13" fmla="*/ 256 h 1408"/>
              <a:gd name="T14" fmla="*/ 443 w 2050"/>
              <a:gd name="T15" fmla="*/ 443 h 1408"/>
              <a:gd name="T16" fmla="*/ 380 w 2050"/>
              <a:gd name="T17" fmla="*/ 517 h 1408"/>
              <a:gd name="T18" fmla="*/ 450 w 2050"/>
              <a:gd name="T19" fmla="*/ 512 h 1408"/>
              <a:gd name="T20" fmla="*/ 1602 w 2050"/>
              <a:gd name="T21" fmla="*/ 512 h 1408"/>
              <a:gd name="T22" fmla="*/ 2050 w 2050"/>
              <a:gd name="T23" fmla="*/ 960 h 1408"/>
              <a:gd name="T24" fmla="*/ 1602 w 2050"/>
              <a:gd name="T25" fmla="*/ 1408 h 1408"/>
              <a:gd name="T26" fmla="*/ 1154 w 2050"/>
              <a:gd name="T27" fmla="*/ 960 h 1408"/>
              <a:gd name="T28" fmla="*/ 1152 w 2050"/>
              <a:gd name="T29" fmla="*/ 896 h 1408"/>
              <a:gd name="T30" fmla="*/ 2048 w 2050"/>
              <a:gd name="T31" fmla="*/ 0 h 1408"/>
              <a:gd name="T32" fmla="*/ 2048 w 2050"/>
              <a:gd name="T33" fmla="*/ 256 h 1408"/>
              <a:gd name="T34" fmla="*/ 1595 w 2050"/>
              <a:gd name="T35" fmla="*/ 443 h 1408"/>
              <a:gd name="T36" fmla="*/ 1532 w 2050"/>
              <a:gd name="T37" fmla="*/ 517 h 1408"/>
              <a:gd name="T38" fmla="*/ 1602 w 2050"/>
              <a:gd name="T39" fmla="*/ 512 h 1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050" h="1408">
                <a:moveTo>
                  <a:pt x="450" y="512"/>
                </a:moveTo>
                <a:cubicBezTo>
                  <a:pt x="697" y="512"/>
                  <a:pt x="898" y="713"/>
                  <a:pt x="898" y="960"/>
                </a:cubicBezTo>
                <a:cubicBezTo>
                  <a:pt x="898" y="1207"/>
                  <a:pt x="697" y="1408"/>
                  <a:pt x="450" y="1408"/>
                </a:cubicBezTo>
                <a:cubicBezTo>
                  <a:pt x="203" y="1408"/>
                  <a:pt x="2" y="1207"/>
                  <a:pt x="2" y="960"/>
                </a:cubicBezTo>
                <a:cubicBezTo>
                  <a:pt x="0" y="896"/>
                  <a:pt x="0" y="896"/>
                  <a:pt x="0" y="896"/>
                </a:cubicBezTo>
                <a:cubicBezTo>
                  <a:pt x="0" y="401"/>
                  <a:pt x="401" y="0"/>
                  <a:pt x="896" y="0"/>
                </a:cubicBezTo>
                <a:cubicBezTo>
                  <a:pt x="896" y="256"/>
                  <a:pt x="896" y="256"/>
                  <a:pt x="896" y="256"/>
                </a:cubicBezTo>
                <a:cubicBezTo>
                  <a:pt x="725" y="256"/>
                  <a:pt x="564" y="323"/>
                  <a:pt x="443" y="443"/>
                </a:cubicBezTo>
                <a:cubicBezTo>
                  <a:pt x="420" y="467"/>
                  <a:pt x="399" y="491"/>
                  <a:pt x="380" y="517"/>
                </a:cubicBezTo>
                <a:cubicBezTo>
                  <a:pt x="403" y="514"/>
                  <a:pt x="426" y="512"/>
                  <a:pt x="450" y="512"/>
                </a:cubicBezTo>
                <a:close/>
                <a:moveTo>
                  <a:pt x="1602" y="512"/>
                </a:moveTo>
                <a:cubicBezTo>
                  <a:pt x="1849" y="512"/>
                  <a:pt x="2050" y="713"/>
                  <a:pt x="2050" y="960"/>
                </a:cubicBezTo>
                <a:cubicBezTo>
                  <a:pt x="2050" y="1207"/>
                  <a:pt x="1849" y="1408"/>
                  <a:pt x="1602" y="1408"/>
                </a:cubicBezTo>
                <a:cubicBezTo>
                  <a:pt x="1355" y="1408"/>
                  <a:pt x="1154" y="1207"/>
                  <a:pt x="1154" y="960"/>
                </a:cubicBezTo>
                <a:cubicBezTo>
                  <a:pt x="1152" y="896"/>
                  <a:pt x="1152" y="896"/>
                  <a:pt x="1152" y="896"/>
                </a:cubicBezTo>
                <a:cubicBezTo>
                  <a:pt x="1152" y="401"/>
                  <a:pt x="1553" y="0"/>
                  <a:pt x="2048" y="0"/>
                </a:cubicBezTo>
                <a:cubicBezTo>
                  <a:pt x="2048" y="256"/>
                  <a:pt x="2048" y="256"/>
                  <a:pt x="2048" y="256"/>
                </a:cubicBezTo>
                <a:cubicBezTo>
                  <a:pt x="1877" y="256"/>
                  <a:pt x="1716" y="323"/>
                  <a:pt x="1595" y="443"/>
                </a:cubicBezTo>
                <a:cubicBezTo>
                  <a:pt x="1572" y="467"/>
                  <a:pt x="1551" y="491"/>
                  <a:pt x="1532" y="517"/>
                </a:cubicBezTo>
                <a:cubicBezTo>
                  <a:pt x="1555" y="514"/>
                  <a:pt x="1578" y="512"/>
                  <a:pt x="1602" y="51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9949BCB-2ECD-43E6-A3E9-14BBF781806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32625" y="1588480"/>
            <a:ext cx="3598863" cy="284858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94" indent="0">
              <a:buFontTx/>
              <a:buNone/>
              <a:defRPr/>
            </a:lvl2pPr>
            <a:lvl3pPr marL="1218986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9208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_and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8EC023-5C17-48BE-B229-A6022921FFF1}"/>
              </a:ext>
            </a:extLst>
          </p:cNvPr>
          <p:cNvSpPr/>
          <p:nvPr userDrawn="1"/>
        </p:nvSpPr>
        <p:spPr>
          <a:xfrm>
            <a:off x="0" y="1484784"/>
            <a:ext cx="6094412" cy="38884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2BEA14BD-8AAE-4C27-B899-6DB5FFACFE4C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21310" y="1913260"/>
            <a:ext cx="827088" cy="1155700"/>
          </a:xfrm>
          <a:custGeom>
            <a:avLst/>
            <a:gdLst>
              <a:gd name="T0" fmla="*/ 383 w 383"/>
              <a:gd name="T1" fmla="*/ 241 h 535"/>
              <a:gd name="T2" fmla="*/ 362 w 383"/>
              <a:gd name="T3" fmla="*/ 350 h 535"/>
              <a:gd name="T4" fmla="*/ 306 w 383"/>
              <a:gd name="T5" fmla="*/ 424 h 535"/>
              <a:gd name="T6" fmla="*/ 380 w 383"/>
              <a:gd name="T7" fmla="*/ 483 h 535"/>
              <a:gd name="T8" fmla="*/ 321 w 383"/>
              <a:gd name="T9" fmla="*/ 535 h 535"/>
              <a:gd name="T10" fmla="*/ 226 w 383"/>
              <a:gd name="T11" fmla="*/ 458 h 535"/>
              <a:gd name="T12" fmla="*/ 192 w 383"/>
              <a:gd name="T13" fmla="*/ 461 h 535"/>
              <a:gd name="T14" fmla="*/ 92 w 383"/>
              <a:gd name="T15" fmla="*/ 434 h 535"/>
              <a:gd name="T16" fmla="*/ 24 w 383"/>
              <a:gd name="T17" fmla="*/ 358 h 535"/>
              <a:gd name="T18" fmla="*/ 0 w 383"/>
              <a:gd name="T19" fmla="*/ 243 h 535"/>
              <a:gd name="T20" fmla="*/ 0 w 383"/>
              <a:gd name="T21" fmla="*/ 221 h 535"/>
              <a:gd name="T22" fmla="*/ 24 w 383"/>
              <a:gd name="T23" fmla="*/ 104 h 535"/>
              <a:gd name="T24" fmla="*/ 91 w 383"/>
              <a:gd name="T25" fmla="*/ 27 h 535"/>
              <a:gd name="T26" fmla="*/ 191 w 383"/>
              <a:gd name="T27" fmla="*/ 0 h 535"/>
              <a:gd name="T28" fmla="*/ 291 w 383"/>
              <a:gd name="T29" fmla="*/ 27 h 535"/>
              <a:gd name="T30" fmla="*/ 359 w 383"/>
              <a:gd name="T31" fmla="*/ 104 h 535"/>
              <a:gd name="T32" fmla="*/ 383 w 383"/>
              <a:gd name="T33" fmla="*/ 220 h 535"/>
              <a:gd name="T34" fmla="*/ 383 w 383"/>
              <a:gd name="T35" fmla="*/ 241 h 535"/>
              <a:gd name="T36" fmla="*/ 289 w 383"/>
              <a:gd name="T37" fmla="*/ 220 h 535"/>
              <a:gd name="T38" fmla="*/ 263 w 383"/>
              <a:gd name="T39" fmla="*/ 113 h 535"/>
              <a:gd name="T40" fmla="*/ 191 w 383"/>
              <a:gd name="T41" fmla="*/ 76 h 535"/>
              <a:gd name="T42" fmla="*/ 119 w 383"/>
              <a:gd name="T43" fmla="*/ 112 h 535"/>
              <a:gd name="T44" fmla="*/ 94 w 383"/>
              <a:gd name="T45" fmla="*/ 219 h 535"/>
              <a:gd name="T46" fmla="*/ 94 w 383"/>
              <a:gd name="T47" fmla="*/ 241 h 535"/>
              <a:gd name="T48" fmla="*/ 119 w 383"/>
              <a:gd name="T49" fmla="*/ 347 h 535"/>
              <a:gd name="T50" fmla="*/ 192 w 383"/>
              <a:gd name="T51" fmla="*/ 385 h 535"/>
              <a:gd name="T52" fmla="*/ 263 w 383"/>
              <a:gd name="T53" fmla="*/ 349 h 535"/>
              <a:gd name="T54" fmla="*/ 289 w 383"/>
              <a:gd name="T55" fmla="*/ 242 h 535"/>
              <a:gd name="T56" fmla="*/ 289 w 383"/>
              <a:gd name="T57" fmla="*/ 220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83" h="535">
                <a:moveTo>
                  <a:pt x="383" y="241"/>
                </a:moveTo>
                <a:cubicBezTo>
                  <a:pt x="383" y="282"/>
                  <a:pt x="376" y="319"/>
                  <a:pt x="362" y="350"/>
                </a:cubicBezTo>
                <a:cubicBezTo>
                  <a:pt x="349" y="381"/>
                  <a:pt x="330" y="406"/>
                  <a:pt x="306" y="424"/>
                </a:cubicBezTo>
                <a:cubicBezTo>
                  <a:pt x="380" y="483"/>
                  <a:pt x="380" y="483"/>
                  <a:pt x="380" y="483"/>
                </a:cubicBezTo>
                <a:cubicBezTo>
                  <a:pt x="321" y="535"/>
                  <a:pt x="321" y="535"/>
                  <a:pt x="321" y="535"/>
                </a:cubicBezTo>
                <a:cubicBezTo>
                  <a:pt x="226" y="458"/>
                  <a:pt x="226" y="458"/>
                  <a:pt x="226" y="458"/>
                </a:cubicBezTo>
                <a:cubicBezTo>
                  <a:pt x="215" y="460"/>
                  <a:pt x="204" y="461"/>
                  <a:pt x="192" y="461"/>
                </a:cubicBezTo>
                <a:cubicBezTo>
                  <a:pt x="155" y="461"/>
                  <a:pt x="121" y="452"/>
                  <a:pt x="92" y="434"/>
                </a:cubicBezTo>
                <a:cubicBezTo>
                  <a:pt x="63" y="416"/>
                  <a:pt x="40" y="391"/>
                  <a:pt x="24" y="358"/>
                </a:cubicBezTo>
                <a:cubicBezTo>
                  <a:pt x="8" y="324"/>
                  <a:pt x="0" y="286"/>
                  <a:pt x="0" y="243"/>
                </a:cubicBezTo>
                <a:cubicBezTo>
                  <a:pt x="0" y="221"/>
                  <a:pt x="0" y="221"/>
                  <a:pt x="0" y="221"/>
                </a:cubicBezTo>
                <a:cubicBezTo>
                  <a:pt x="0" y="177"/>
                  <a:pt x="8" y="138"/>
                  <a:pt x="24" y="104"/>
                </a:cubicBezTo>
                <a:cubicBezTo>
                  <a:pt x="40" y="70"/>
                  <a:pt x="62" y="45"/>
                  <a:pt x="91" y="27"/>
                </a:cubicBezTo>
                <a:cubicBezTo>
                  <a:pt x="121" y="9"/>
                  <a:pt x="154" y="0"/>
                  <a:pt x="191" y="0"/>
                </a:cubicBezTo>
                <a:cubicBezTo>
                  <a:pt x="229" y="0"/>
                  <a:pt x="262" y="9"/>
                  <a:pt x="291" y="27"/>
                </a:cubicBezTo>
                <a:cubicBezTo>
                  <a:pt x="320" y="45"/>
                  <a:pt x="343" y="70"/>
                  <a:pt x="359" y="104"/>
                </a:cubicBezTo>
                <a:cubicBezTo>
                  <a:pt x="375" y="138"/>
                  <a:pt x="383" y="176"/>
                  <a:pt x="383" y="220"/>
                </a:cubicBezTo>
                <a:lnTo>
                  <a:pt x="383" y="241"/>
                </a:lnTo>
                <a:close/>
                <a:moveTo>
                  <a:pt x="289" y="220"/>
                </a:moveTo>
                <a:cubicBezTo>
                  <a:pt x="289" y="173"/>
                  <a:pt x="280" y="137"/>
                  <a:pt x="263" y="113"/>
                </a:cubicBezTo>
                <a:cubicBezTo>
                  <a:pt x="247" y="88"/>
                  <a:pt x="223" y="76"/>
                  <a:pt x="191" y="76"/>
                </a:cubicBezTo>
                <a:cubicBezTo>
                  <a:pt x="160" y="76"/>
                  <a:pt x="136" y="88"/>
                  <a:pt x="119" y="112"/>
                </a:cubicBezTo>
                <a:cubicBezTo>
                  <a:pt x="102" y="136"/>
                  <a:pt x="94" y="172"/>
                  <a:pt x="94" y="219"/>
                </a:cubicBezTo>
                <a:cubicBezTo>
                  <a:pt x="94" y="241"/>
                  <a:pt x="94" y="241"/>
                  <a:pt x="94" y="241"/>
                </a:cubicBezTo>
                <a:cubicBezTo>
                  <a:pt x="94" y="286"/>
                  <a:pt x="102" y="322"/>
                  <a:pt x="119" y="347"/>
                </a:cubicBezTo>
                <a:cubicBezTo>
                  <a:pt x="136" y="373"/>
                  <a:pt x="160" y="385"/>
                  <a:pt x="192" y="385"/>
                </a:cubicBezTo>
                <a:cubicBezTo>
                  <a:pt x="223" y="385"/>
                  <a:pt x="247" y="373"/>
                  <a:pt x="263" y="349"/>
                </a:cubicBezTo>
                <a:cubicBezTo>
                  <a:pt x="280" y="324"/>
                  <a:pt x="289" y="289"/>
                  <a:pt x="289" y="242"/>
                </a:cubicBezTo>
                <a:lnTo>
                  <a:pt x="289" y="2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789CEAE0-31A3-4179-9C78-8C69B2E5A9FF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528660" y="1927547"/>
            <a:ext cx="908050" cy="968375"/>
          </a:xfrm>
          <a:custGeom>
            <a:avLst/>
            <a:gdLst>
              <a:gd name="T0" fmla="*/ 395 w 572"/>
              <a:gd name="T1" fmla="*/ 483 h 610"/>
              <a:gd name="T2" fmla="*/ 175 w 572"/>
              <a:gd name="T3" fmla="*/ 483 h 610"/>
              <a:gd name="T4" fmla="*/ 133 w 572"/>
              <a:gd name="T5" fmla="*/ 610 h 610"/>
              <a:gd name="T6" fmla="*/ 0 w 572"/>
              <a:gd name="T7" fmla="*/ 610 h 610"/>
              <a:gd name="T8" fmla="*/ 227 w 572"/>
              <a:gd name="T9" fmla="*/ 0 h 610"/>
              <a:gd name="T10" fmla="*/ 344 w 572"/>
              <a:gd name="T11" fmla="*/ 0 h 610"/>
              <a:gd name="T12" fmla="*/ 572 w 572"/>
              <a:gd name="T13" fmla="*/ 610 h 610"/>
              <a:gd name="T14" fmla="*/ 437 w 572"/>
              <a:gd name="T15" fmla="*/ 610 h 610"/>
              <a:gd name="T16" fmla="*/ 395 w 572"/>
              <a:gd name="T17" fmla="*/ 483 h 610"/>
              <a:gd name="T18" fmla="*/ 209 w 572"/>
              <a:gd name="T19" fmla="*/ 382 h 610"/>
              <a:gd name="T20" fmla="*/ 361 w 572"/>
              <a:gd name="T21" fmla="*/ 382 h 610"/>
              <a:gd name="T22" fmla="*/ 285 w 572"/>
              <a:gd name="T23" fmla="*/ 153 h 610"/>
              <a:gd name="T24" fmla="*/ 209 w 572"/>
              <a:gd name="T25" fmla="*/ 382 h 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72" h="610">
                <a:moveTo>
                  <a:pt x="395" y="483"/>
                </a:moveTo>
                <a:lnTo>
                  <a:pt x="175" y="483"/>
                </a:lnTo>
                <a:lnTo>
                  <a:pt x="133" y="610"/>
                </a:lnTo>
                <a:lnTo>
                  <a:pt x="0" y="610"/>
                </a:lnTo>
                <a:lnTo>
                  <a:pt x="227" y="0"/>
                </a:lnTo>
                <a:lnTo>
                  <a:pt x="344" y="0"/>
                </a:lnTo>
                <a:lnTo>
                  <a:pt x="572" y="610"/>
                </a:lnTo>
                <a:lnTo>
                  <a:pt x="437" y="610"/>
                </a:lnTo>
                <a:lnTo>
                  <a:pt x="395" y="483"/>
                </a:lnTo>
                <a:close/>
                <a:moveTo>
                  <a:pt x="209" y="382"/>
                </a:moveTo>
                <a:lnTo>
                  <a:pt x="361" y="382"/>
                </a:lnTo>
                <a:lnTo>
                  <a:pt x="285" y="153"/>
                </a:lnTo>
                <a:lnTo>
                  <a:pt x="209" y="38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12CF986-C8A9-45C4-A11F-BEB2DA196D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7538" y="3497436"/>
            <a:ext cx="5021262" cy="158732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94" indent="0">
              <a:buFontTx/>
              <a:buNone/>
              <a:defRPr/>
            </a:lvl2pPr>
            <a:lvl3pPr marL="1218986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16F89729-72ED-467B-83DE-CBF0166A22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35012" y="3497436"/>
            <a:ext cx="5021262" cy="1587327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buFontTx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94" indent="0">
              <a:buFontTx/>
              <a:buNone/>
              <a:defRPr/>
            </a:lvl2pPr>
            <a:lvl3pPr marL="1218986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6326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_and_A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460DD81-CE53-4988-AA8C-DCFE75779A28}"/>
              </a:ext>
            </a:extLst>
          </p:cNvPr>
          <p:cNvSpPr/>
          <p:nvPr userDrawn="1"/>
        </p:nvSpPr>
        <p:spPr>
          <a:xfrm>
            <a:off x="0" y="6237312"/>
            <a:ext cx="12188825" cy="620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B50C96E-20AF-4CD4-8A5C-F241839AB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5325" y="6356351"/>
            <a:ext cx="2844059" cy="365125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015B24E8-709E-4BB1-8463-62BE6D60A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3960" y="6356351"/>
            <a:ext cx="3859795" cy="365125"/>
          </a:xfrm>
        </p:spPr>
        <p:txBody>
          <a:bodyPr lIns="0" rIns="0"/>
          <a:lstStyle>
            <a:lvl1pPr algn="l"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Companyname.com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DA2F5C-1E73-4D73-9865-156115AF49BF}"/>
              </a:ext>
            </a:extLst>
          </p:cNvPr>
          <p:cNvSpPr/>
          <p:nvPr userDrawn="1"/>
        </p:nvSpPr>
        <p:spPr>
          <a:xfrm>
            <a:off x="0" y="836712"/>
            <a:ext cx="12188825" cy="10801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FADCFE-632B-4116-AD33-6F8DDF0C74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837207"/>
            <a:ext cx="10955128" cy="1079500"/>
          </a:xfrm>
        </p:spPr>
        <p:txBody>
          <a:bodyPr lIns="0" rIns="0" anchor="ctr">
            <a:normAutofit/>
          </a:bodyPr>
          <a:lstStyle>
            <a:lvl1pPr marL="0" indent="0">
              <a:buFontTx/>
              <a:buNone/>
              <a:defRPr sz="4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93297EF9-1609-4424-A91A-99F6ED7967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" y="2259154"/>
            <a:ext cx="10955338" cy="1169846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94" indent="0">
              <a:buFontTx/>
              <a:buNone/>
              <a:defRPr/>
            </a:lvl2pPr>
            <a:lvl3pPr marL="1218986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84CA4BDC-CCEE-4B78-AC4A-6633E92C98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598" y="3833286"/>
            <a:ext cx="10969786" cy="1791792"/>
          </a:xfrm>
        </p:spPr>
        <p:txBody>
          <a:bodyPr lIns="0" rIns="0">
            <a:normAutofit/>
          </a:bodyPr>
          <a:lstStyle>
            <a:lvl1pPr marL="0" indent="0">
              <a:lnSpc>
                <a:spcPct val="130000"/>
              </a:lnSpc>
              <a:buFontTx/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94" indent="0">
              <a:buFontTx/>
              <a:buNone/>
              <a:defRPr/>
            </a:lvl2pPr>
            <a:lvl3pPr marL="1218986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9544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870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_Mordern_Background">
    <p:bg>
      <p:bgPr>
        <a:gradFill>
          <a:gsLst>
            <a:gs pos="4000">
              <a:schemeClr val="accent1">
                <a:lumMod val="75000"/>
              </a:schemeClr>
            </a:gs>
            <a:gs pos="10000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6BDDB64-69B0-4040-A883-A16FBEEEAE8A}"/>
              </a:ext>
            </a:extLst>
          </p:cNvPr>
          <p:cNvGrpSpPr/>
          <p:nvPr userDrawn="1"/>
        </p:nvGrpSpPr>
        <p:grpSpPr>
          <a:xfrm>
            <a:off x="0" y="1"/>
            <a:ext cx="12188825" cy="6858000"/>
            <a:chOff x="0" y="30163"/>
            <a:chExt cx="12214226" cy="6827837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5DF9A176-D4A1-4148-9419-24FB83F14E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30163"/>
              <a:ext cx="9239250" cy="4876800"/>
            </a:xfrm>
            <a:custGeom>
              <a:avLst/>
              <a:gdLst>
                <a:gd name="T0" fmla="*/ 574 w 1416"/>
                <a:gd name="T1" fmla="*/ 453 h 750"/>
                <a:gd name="T2" fmla="*/ 1028 w 1416"/>
                <a:gd name="T3" fmla="*/ 382 h 750"/>
                <a:gd name="T4" fmla="*/ 1415 w 1416"/>
                <a:gd name="T5" fmla="*/ 71 h 750"/>
                <a:gd name="T6" fmla="*/ 1412 w 1416"/>
                <a:gd name="T7" fmla="*/ 0 h 750"/>
                <a:gd name="T8" fmla="*/ 0 w 1416"/>
                <a:gd name="T9" fmla="*/ 0 h 750"/>
                <a:gd name="T10" fmla="*/ 0 w 1416"/>
                <a:gd name="T11" fmla="*/ 670 h 750"/>
                <a:gd name="T12" fmla="*/ 189 w 1416"/>
                <a:gd name="T13" fmla="*/ 749 h 750"/>
                <a:gd name="T14" fmla="*/ 574 w 1416"/>
                <a:gd name="T15" fmla="*/ 453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16" h="750">
                  <a:moveTo>
                    <a:pt x="574" y="453"/>
                  </a:moveTo>
                  <a:cubicBezTo>
                    <a:pt x="710" y="355"/>
                    <a:pt x="873" y="370"/>
                    <a:pt x="1028" y="382"/>
                  </a:cubicBezTo>
                  <a:cubicBezTo>
                    <a:pt x="1214" y="395"/>
                    <a:pt x="1400" y="287"/>
                    <a:pt x="1415" y="71"/>
                  </a:cubicBezTo>
                  <a:cubicBezTo>
                    <a:pt x="1416" y="47"/>
                    <a:pt x="1415" y="23"/>
                    <a:pt x="14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0"/>
                    <a:pt x="0" y="670"/>
                    <a:pt x="0" y="670"/>
                  </a:cubicBezTo>
                  <a:cubicBezTo>
                    <a:pt x="61" y="721"/>
                    <a:pt x="129" y="750"/>
                    <a:pt x="189" y="749"/>
                  </a:cubicBezTo>
                  <a:cubicBezTo>
                    <a:pt x="365" y="745"/>
                    <a:pt x="448" y="544"/>
                    <a:pt x="574" y="453"/>
                  </a:cubicBezTo>
                </a:path>
              </a:pathLst>
            </a:custGeom>
            <a:solidFill>
              <a:schemeClr val="accent2">
                <a:lumMod val="50000"/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9193DB6-EEB8-4D05-8E1D-52F244CBC1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54688" y="1643063"/>
              <a:ext cx="6459538" cy="5214937"/>
            </a:xfrm>
            <a:custGeom>
              <a:avLst/>
              <a:gdLst>
                <a:gd name="T0" fmla="*/ 441 w 990"/>
                <a:gd name="T1" fmla="*/ 76 h 802"/>
                <a:gd name="T2" fmla="*/ 233 w 990"/>
                <a:gd name="T3" fmla="*/ 378 h 802"/>
                <a:gd name="T4" fmla="*/ 57 w 990"/>
                <a:gd name="T5" fmla="*/ 659 h 802"/>
                <a:gd name="T6" fmla="*/ 0 w 990"/>
                <a:gd name="T7" fmla="*/ 802 h 802"/>
                <a:gd name="T8" fmla="*/ 554 w 990"/>
                <a:gd name="T9" fmla="*/ 802 h 802"/>
                <a:gd name="T10" fmla="*/ 706 w 990"/>
                <a:gd name="T11" fmla="*/ 733 h 802"/>
                <a:gd name="T12" fmla="*/ 990 w 990"/>
                <a:gd name="T13" fmla="*/ 678 h 802"/>
                <a:gd name="T14" fmla="*/ 990 w 990"/>
                <a:gd name="T15" fmla="*/ 175 h 802"/>
                <a:gd name="T16" fmla="*/ 441 w 990"/>
                <a:gd name="T17" fmla="*/ 76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0" h="802">
                  <a:moveTo>
                    <a:pt x="441" y="76"/>
                  </a:moveTo>
                  <a:cubicBezTo>
                    <a:pt x="315" y="135"/>
                    <a:pt x="282" y="250"/>
                    <a:pt x="233" y="378"/>
                  </a:cubicBezTo>
                  <a:cubicBezTo>
                    <a:pt x="188" y="493"/>
                    <a:pt x="125" y="563"/>
                    <a:pt x="57" y="659"/>
                  </a:cubicBezTo>
                  <a:cubicBezTo>
                    <a:pt x="20" y="713"/>
                    <a:pt x="3" y="761"/>
                    <a:pt x="0" y="802"/>
                  </a:cubicBezTo>
                  <a:cubicBezTo>
                    <a:pt x="554" y="802"/>
                    <a:pt x="554" y="802"/>
                    <a:pt x="554" y="802"/>
                  </a:cubicBezTo>
                  <a:cubicBezTo>
                    <a:pt x="602" y="776"/>
                    <a:pt x="652" y="752"/>
                    <a:pt x="706" y="733"/>
                  </a:cubicBezTo>
                  <a:cubicBezTo>
                    <a:pt x="795" y="701"/>
                    <a:pt x="902" y="706"/>
                    <a:pt x="990" y="678"/>
                  </a:cubicBezTo>
                  <a:cubicBezTo>
                    <a:pt x="990" y="175"/>
                    <a:pt x="990" y="175"/>
                    <a:pt x="990" y="175"/>
                  </a:cubicBezTo>
                  <a:cubicBezTo>
                    <a:pt x="833" y="59"/>
                    <a:pt x="603" y="0"/>
                    <a:pt x="441" y="76"/>
                  </a:cubicBezTo>
                  <a:close/>
                </a:path>
              </a:pathLst>
            </a:custGeom>
            <a:gradFill>
              <a:gsLst>
                <a:gs pos="4000">
                  <a:schemeClr val="accent1">
                    <a:lumMod val="75000"/>
                  </a:schemeClr>
                </a:gs>
                <a:gs pos="100000">
                  <a:schemeClr val="accent3">
                    <a:alpha val="12000"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E8A1C692-7360-48CB-9BAB-7DB98E7D6D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30163"/>
              <a:ext cx="6061075" cy="5176837"/>
            </a:xfrm>
            <a:custGeom>
              <a:avLst/>
              <a:gdLst>
                <a:gd name="T0" fmla="*/ 226 w 929"/>
                <a:gd name="T1" fmla="*/ 468 h 796"/>
                <a:gd name="T2" fmla="*/ 633 w 929"/>
                <a:gd name="T3" fmla="*/ 303 h 796"/>
                <a:gd name="T4" fmla="*/ 929 w 929"/>
                <a:gd name="T5" fmla="*/ 0 h 796"/>
                <a:gd name="T6" fmla="*/ 0 w 929"/>
                <a:gd name="T7" fmla="*/ 0 h 796"/>
                <a:gd name="T8" fmla="*/ 0 w 929"/>
                <a:gd name="T9" fmla="*/ 796 h 796"/>
                <a:gd name="T10" fmla="*/ 226 w 929"/>
                <a:gd name="T11" fmla="*/ 468 h 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9" h="796">
                  <a:moveTo>
                    <a:pt x="226" y="468"/>
                  </a:moveTo>
                  <a:cubicBezTo>
                    <a:pt x="332" y="347"/>
                    <a:pt x="487" y="326"/>
                    <a:pt x="633" y="303"/>
                  </a:cubicBezTo>
                  <a:cubicBezTo>
                    <a:pt x="788" y="278"/>
                    <a:pt x="923" y="166"/>
                    <a:pt x="92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96"/>
                    <a:pt x="0" y="796"/>
                    <a:pt x="0" y="796"/>
                  </a:cubicBezTo>
                  <a:cubicBezTo>
                    <a:pt x="108" y="723"/>
                    <a:pt x="144" y="563"/>
                    <a:pt x="226" y="46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75000"/>
                    <a:alpha val="28000"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BECFDF77-6F92-464B-B407-5FAC38D607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53150" y="30163"/>
              <a:ext cx="6061075" cy="4129087"/>
            </a:xfrm>
            <a:custGeom>
              <a:avLst/>
              <a:gdLst>
                <a:gd name="T0" fmla="*/ 495 w 929"/>
                <a:gd name="T1" fmla="*/ 0 h 635"/>
                <a:gd name="T2" fmla="*/ 203 w 929"/>
                <a:gd name="T3" fmla="*/ 89 h 635"/>
                <a:gd name="T4" fmla="*/ 725 w 929"/>
                <a:gd name="T5" fmla="*/ 518 h 635"/>
                <a:gd name="T6" fmla="*/ 894 w 929"/>
                <a:gd name="T7" fmla="*/ 279 h 635"/>
                <a:gd name="T8" fmla="*/ 929 w 929"/>
                <a:gd name="T9" fmla="*/ 207 h 635"/>
                <a:gd name="T10" fmla="*/ 929 w 929"/>
                <a:gd name="T11" fmla="*/ 0 h 635"/>
                <a:gd name="T12" fmla="*/ 495 w 929"/>
                <a:gd name="T13" fmla="*/ 0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9" h="635">
                  <a:moveTo>
                    <a:pt x="495" y="0"/>
                  </a:moveTo>
                  <a:cubicBezTo>
                    <a:pt x="393" y="25"/>
                    <a:pt x="272" y="8"/>
                    <a:pt x="203" y="89"/>
                  </a:cubicBezTo>
                  <a:cubicBezTo>
                    <a:pt x="0" y="329"/>
                    <a:pt x="469" y="635"/>
                    <a:pt x="725" y="518"/>
                  </a:cubicBezTo>
                  <a:cubicBezTo>
                    <a:pt x="826" y="472"/>
                    <a:pt x="853" y="381"/>
                    <a:pt x="894" y="279"/>
                  </a:cubicBezTo>
                  <a:cubicBezTo>
                    <a:pt x="904" y="252"/>
                    <a:pt x="916" y="229"/>
                    <a:pt x="929" y="207"/>
                  </a:cubicBezTo>
                  <a:cubicBezTo>
                    <a:pt x="929" y="0"/>
                    <a:pt x="929" y="0"/>
                    <a:pt x="929" y="0"/>
                  </a:cubicBezTo>
                  <a:lnTo>
                    <a:pt x="495" y="0"/>
                  </a:lnTo>
                  <a:close/>
                </a:path>
              </a:pathLst>
            </a:custGeom>
            <a:gradFill>
              <a:gsLst>
                <a:gs pos="95000">
                  <a:schemeClr val="accent1">
                    <a:lumMod val="75000"/>
                  </a:schemeClr>
                </a:gs>
                <a:gs pos="0">
                  <a:schemeClr val="accent2">
                    <a:alpha val="45000"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F34979C4-6912-4CF1-88FF-410D325FAD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6851650"/>
              <a:ext cx="12700" cy="6350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1 h 1"/>
                <a:gd name="T4" fmla="*/ 0 w 2"/>
                <a:gd name="T5" fmla="*/ 0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1F193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F3510E3D-E6DD-4CA5-BE97-DCB4AE58D5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3470275"/>
              <a:ext cx="3255963" cy="3387725"/>
            </a:xfrm>
            <a:custGeom>
              <a:avLst/>
              <a:gdLst>
                <a:gd name="T0" fmla="*/ 421 w 499"/>
                <a:gd name="T1" fmla="*/ 154 h 521"/>
                <a:gd name="T2" fmla="*/ 310 w 499"/>
                <a:gd name="T3" fmla="*/ 91 h 521"/>
                <a:gd name="T4" fmla="*/ 147 w 499"/>
                <a:gd name="T5" fmla="*/ 312 h 521"/>
                <a:gd name="T6" fmla="*/ 0 w 499"/>
                <a:gd name="T7" fmla="*/ 362 h 521"/>
                <a:gd name="T8" fmla="*/ 0 w 499"/>
                <a:gd name="T9" fmla="*/ 520 h 521"/>
                <a:gd name="T10" fmla="*/ 2 w 499"/>
                <a:gd name="T11" fmla="*/ 521 h 521"/>
                <a:gd name="T12" fmla="*/ 239 w 499"/>
                <a:gd name="T13" fmla="*/ 521 h 521"/>
                <a:gd name="T14" fmla="*/ 296 w 499"/>
                <a:gd name="T15" fmla="*/ 311 h 521"/>
                <a:gd name="T16" fmla="*/ 421 w 499"/>
                <a:gd name="T17" fmla="*/ 154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9" h="521">
                  <a:moveTo>
                    <a:pt x="421" y="154"/>
                  </a:moveTo>
                  <a:cubicBezTo>
                    <a:pt x="499" y="77"/>
                    <a:pt x="411" y="0"/>
                    <a:pt x="310" y="91"/>
                  </a:cubicBezTo>
                  <a:cubicBezTo>
                    <a:pt x="241" y="153"/>
                    <a:pt x="205" y="244"/>
                    <a:pt x="147" y="312"/>
                  </a:cubicBezTo>
                  <a:cubicBezTo>
                    <a:pt x="104" y="361"/>
                    <a:pt x="53" y="354"/>
                    <a:pt x="0" y="362"/>
                  </a:cubicBezTo>
                  <a:cubicBezTo>
                    <a:pt x="0" y="520"/>
                    <a:pt x="0" y="520"/>
                    <a:pt x="0" y="520"/>
                  </a:cubicBezTo>
                  <a:cubicBezTo>
                    <a:pt x="1" y="520"/>
                    <a:pt x="1" y="521"/>
                    <a:pt x="2" y="521"/>
                  </a:cubicBezTo>
                  <a:cubicBezTo>
                    <a:pt x="239" y="521"/>
                    <a:pt x="239" y="521"/>
                    <a:pt x="239" y="521"/>
                  </a:cubicBezTo>
                  <a:cubicBezTo>
                    <a:pt x="284" y="464"/>
                    <a:pt x="279" y="371"/>
                    <a:pt x="296" y="311"/>
                  </a:cubicBezTo>
                  <a:cubicBezTo>
                    <a:pt x="319" y="234"/>
                    <a:pt x="369" y="206"/>
                    <a:pt x="421" y="154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07CFD13F-A9FB-460A-9750-37E05DF0B2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23163" y="30163"/>
              <a:ext cx="4691063" cy="4168775"/>
            </a:xfrm>
            <a:custGeom>
              <a:avLst/>
              <a:gdLst>
                <a:gd name="T0" fmla="*/ 660 w 719"/>
                <a:gd name="T1" fmla="*/ 0 h 641"/>
                <a:gd name="T2" fmla="*/ 518 w 719"/>
                <a:gd name="T3" fmla="*/ 81 h 641"/>
                <a:gd name="T4" fmla="*/ 273 w 719"/>
                <a:gd name="T5" fmla="*/ 340 h 641"/>
                <a:gd name="T6" fmla="*/ 211 w 719"/>
                <a:gd name="T7" fmla="*/ 635 h 641"/>
                <a:gd name="T8" fmla="*/ 639 w 719"/>
                <a:gd name="T9" fmla="*/ 421 h 641"/>
                <a:gd name="T10" fmla="*/ 719 w 719"/>
                <a:gd name="T11" fmla="*/ 418 h 641"/>
                <a:gd name="T12" fmla="*/ 719 w 719"/>
                <a:gd name="T13" fmla="*/ 0 h 641"/>
                <a:gd name="T14" fmla="*/ 660 w 719"/>
                <a:gd name="T15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9" h="641">
                  <a:moveTo>
                    <a:pt x="660" y="0"/>
                  </a:moveTo>
                  <a:cubicBezTo>
                    <a:pt x="618" y="37"/>
                    <a:pt x="563" y="47"/>
                    <a:pt x="518" y="81"/>
                  </a:cubicBezTo>
                  <a:cubicBezTo>
                    <a:pt x="420" y="153"/>
                    <a:pt x="392" y="286"/>
                    <a:pt x="273" y="340"/>
                  </a:cubicBezTo>
                  <a:cubicBezTo>
                    <a:pt x="0" y="465"/>
                    <a:pt x="11" y="627"/>
                    <a:pt x="211" y="635"/>
                  </a:cubicBezTo>
                  <a:cubicBezTo>
                    <a:pt x="378" y="641"/>
                    <a:pt x="424" y="418"/>
                    <a:pt x="639" y="421"/>
                  </a:cubicBezTo>
                  <a:cubicBezTo>
                    <a:pt x="669" y="421"/>
                    <a:pt x="696" y="420"/>
                    <a:pt x="719" y="418"/>
                  </a:cubicBezTo>
                  <a:cubicBezTo>
                    <a:pt x="719" y="0"/>
                    <a:pt x="719" y="0"/>
                    <a:pt x="719" y="0"/>
                  </a:cubicBezTo>
                  <a:lnTo>
                    <a:pt x="660" y="0"/>
                  </a:lnTo>
                  <a:close/>
                </a:path>
              </a:pathLst>
            </a:custGeom>
            <a:gradFill>
              <a:gsLst>
                <a:gs pos="16000">
                  <a:schemeClr val="accent2">
                    <a:lumMod val="20000"/>
                    <a:lumOff val="80000"/>
                    <a:alpha val="66000"/>
                  </a:schemeClr>
                </a:gs>
                <a:gs pos="100000">
                  <a:schemeClr val="accent1">
                    <a:alpha val="52000"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E559E15-CD56-436A-9C59-588B58F1456F}"/>
                </a:ext>
              </a:extLst>
            </p:cNvPr>
            <p:cNvGrpSpPr/>
            <p:nvPr userDrawn="1"/>
          </p:nvGrpSpPr>
          <p:grpSpPr>
            <a:xfrm>
              <a:off x="4298950" y="1343025"/>
              <a:ext cx="7915276" cy="5514975"/>
              <a:chOff x="4298950" y="1343025"/>
              <a:chExt cx="7915276" cy="5514975"/>
            </a:xfrm>
            <a:gradFill flip="none" rotWithShape="1">
              <a:gsLst>
                <a:gs pos="0">
                  <a:schemeClr val="bg1"/>
                </a:gs>
                <a:gs pos="77000">
                  <a:schemeClr val="bg1">
                    <a:alpha val="23000"/>
                  </a:schemeClr>
                </a:gs>
              </a:gsLst>
              <a:lin ang="8100000" scaled="1"/>
              <a:tileRect/>
            </a:gradFill>
          </p:grpSpPr>
          <p:sp>
            <p:nvSpPr>
              <p:cNvPr id="18" name="Freeform 13">
                <a:extLst>
                  <a:ext uri="{FF2B5EF4-FFF2-40B4-BE49-F238E27FC236}">
                    <a16:creationId xmlns:a16="http://schemas.microsoft.com/office/drawing/2014/main" id="{F6758CA5-78CE-45D9-AC09-243BCDAC8A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8950" y="1343025"/>
                <a:ext cx="7915275" cy="5514975"/>
              </a:xfrm>
              <a:custGeom>
                <a:avLst/>
                <a:gdLst>
                  <a:gd name="T0" fmla="*/ 235 w 1213"/>
                  <a:gd name="T1" fmla="*/ 730 h 848"/>
                  <a:gd name="T2" fmla="*/ 469 w 1213"/>
                  <a:gd name="T3" fmla="*/ 558 h 848"/>
                  <a:gd name="T4" fmla="*/ 641 w 1213"/>
                  <a:gd name="T5" fmla="*/ 417 h 848"/>
                  <a:gd name="T6" fmla="*/ 739 w 1213"/>
                  <a:gd name="T7" fmla="*/ 373 h 848"/>
                  <a:gd name="T8" fmla="*/ 885 w 1213"/>
                  <a:gd name="T9" fmla="*/ 294 h 848"/>
                  <a:gd name="T10" fmla="*/ 990 w 1213"/>
                  <a:gd name="T11" fmla="*/ 169 h 848"/>
                  <a:gd name="T12" fmla="*/ 1067 w 1213"/>
                  <a:gd name="T13" fmla="*/ 73 h 848"/>
                  <a:gd name="T14" fmla="*/ 1199 w 1213"/>
                  <a:gd name="T15" fmla="*/ 6 h 848"/>
                  <a:gd name="T16" fmla="*/ 1213 w 1213"/>
                  <a:gd name="T17" fmla="*/ 7 h 848"/>
                  <a:gd name="T18" fmla="*/ 1213 w 1213"/>
                  <a:gd name="T19" fmla="*/ 5 h 848"/>
                  <a:gd name="T20" fmla="*/ 1065 w 1213"/>
                  <a:gd name="T21" fmla="*/ 71 h 848"/>
                  <a:gd name="T22" fmla="*/ 989 w 1213"/>
                  <a:gd name="T23" fmla="*/ 168 h 848"/>
                  <a:gd name="T24" fmla="*/ 884 w 1213"/>
                  <a:gd name="T25" fmla="*/ 292 h 848"/>
                  <a:gd name="T26" fmla="*/ 739 w 1213"/>
                  <a:gd name="T27" fmla="*/ 371 h 848"/>
                  <a:gd name="T28" fmla="*/ 640 w 1213"/>
                  <a:gd name="T29" fmla="*/ 416 h 848"/>
                  <a:gd name="T30" fmla="*/ 468 w 1213"/>
                  <a:gd name="T31" fmla="*/ 557 h 848"/>
                  <a:gd name="T32" fmla="*/ 234 w 1213"/>
                  <a:gd name="T33" fmla="*/ 728 h 848"/>
                  <a:gd name="T34" fmla="*/ 0 w 1213"/>
                  <a:gd name="T35" fmla="*/ 848 h 848"/>
                  <a:gd name="T36" fmla="*/ 4 w 1213"/>
                  <a:gd name="T37" fmla="*/ 848 h 848"/>
                  <a:gd name="T38" fmla="*/ 235 w 1213"/>
                  <a:gd name="T39" fmla="*/ 730 h 8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13" h="848">
                    <a:moveTo>
                      <a:pt x="235" y="730"/>
                    </a:moveTo>
                    <a:cubicBezTo>
                      <a:pt x="332" y="692"/>
                      <a:pt x="402" y="624"/>
                      <a:pt x="469" y="558"/>
                    </a:cubicBezTo>
                    <a:cubicBezTo>
                      <a:pt x="521" y="508"/>
                      <a:pt x="575" y="455"/>
                      <a:pt x="641" y="417"/>
                    </a:cubicBezTo>
                    <a:cubicBezTo>
                      <a:pt x="673" y="399"/>
                      <a:pt x="707" y="386"/>
                      <a:pt x="739" y="373"/>
                    </a:cubicBezTo>
                    <a:cubicBezTo>
                      <a:pt x="791" y="353"/>
                      <a:pt x="840" y="333"/>
                      <a:pt x="885" y="294"/>
                    </a:cubicBezTo>
                    <a:cubicBezTo>
                      <a:pt x="927" y="257"/>
                      <a:pt x="959" y="212"/>
                      <a:pt x="990" y="169"/>
                    </a:cubicBezTo>
                    <a:cubicBezTo>
                      <a:pt x="1014" y="137"/>
                      <a:pt x="1038" y="103"/>
                      <a:pt x="1067" y="73"/>
                    </a:cubicBezTo>
                    <a:cubicBezTo>
                      <a:pt x="1111" y="25"/>
                      <a:pt x="1159" y="6"/>
                      <a:pt x="1199" y="6"/>
                    </a:cubicBezTo>
                    <a:cubicBezTo>
                      <a:pt x="1204" y="6"/>
                      <a:pt x="1209" y="7"/>
                      <a:pt x="1213" y="7"/>
                    </a:cubicBezTo>
                    <a:cubicBezTo>
                      <a:pt x="1213" y="5"/>
                      <a:pt x="1213" y="5"/>
                      <a:pt x="1213" y="5"/>
                    </a:cubicBezTo>
                    <a:cubicBezTo>
                      <a:pt x="1170" y="0"/>
                      <a:pt x="1116" y="18"/>
                      <a:pt x="1065" y="71"/>
                    </a:cubicBezTo>
                    <a:cubicBezTo>
                      <a:pt x="1037" y="102"/>
                      <a:pt x="1012" y="135"/>
                      <a:pt x="989" y="168"/>
                    </a:cubicBezTo>
                    <a:cubicBezTo>
                      <a:pt x="958" y="211"/>
                      <a:pt x="926" y="256"/>
                      <a:pt x="884" y="292"/>
                    </a:cubicBezTo>
                    <a:cubicBezTo>
                      <a:pt x="839" y="332"/>
                      <a:pt x="790" y="351"/>
                      <a:pt x="739" y="371"/>
                    </a:cubicBezTo>
                    <a:cubicBezTo>
                      <a:pt x="706" y="384"/>
                      <a:pt x="673" y="397"/>
                      <a:pt x="640" y="416"/>
                    </a:cubicBezTo>
                    <a:cubicBezTo>
                      <a:pt x="574" y="454"/>
                      <a:pt x="520" y="506"/>
                      <a:pt x="468" y="557"/>
                    </a:cubicBezTo>
                    <a:cubicBezTo>
                      <a:pt x="401" y="622"/>
                      <a:pt x="331" y="690"/>
                      <a:pt x="234" y="728"/>
                    </a:cubicBezTo>
                    <a:cubicBezTo>
                      <a:pt x="139" y="765"/>
                      <a:pt x="59" y="806"/>
                      <a:pt x="0" y="848"/>
                    </a:cubicBezTo>
                    <a:cubicBezTo>
                      <a:pt x="4" y="848"/>
                      <a:pt x="4" y="848"/>
                      <a:pt x="4" y="848"/>
                    </a:cubicBezTo>
                    <a:cubicBezTo>
                      <a:pt x="62" y="807"/>
                      <a:pt x="141" y="766"/>
                      <a:pt x="235" y="73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9" name="Freeform 14">
                <a:extLst>
                  <a:ext uri="{FF2B5EF4-FFF2-40B4-BE49-F238E27FC236}">
                    <a16:creationId xmlns:a16="http://schemas.microsoft.com/office/drawing/2014/main" id="{9E4B0F8C-04AD-4018-84A8-8C19168CD2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66038" y="3327400"/>
                <a:ext cx="4548188" cy="3530600"/>
              </a:xfrm>
              <a:custGeom>
                <a:avLst/>
                <a:gdLst>
                  <a:gd name="T0" fmla="*/ 693 w 697"/>
                  <a:gd name="T1" fmla="*/ 4 h 543"/>
                  <a:gd name="T2" fmla="*/ 617 w 697"/>
                  <a:gd name="T3" fmla="*/ 97 h 543"/>
                  <a:gd name="T4" fmla="*/ 575 w 697"/>
                  <a:gd name="T5" fmla="*/ 229 h 543"/>
                  <a:gd name="T6" fmla="*/ 487 w 697"/>
                  <a:gd name="T7" fmla="*/ 421 h 543"/>
                  <a:gd name="T8" fmla="*/ 167 w 697"/>
                  <a:gd name="T9" fmla="*/ 509 h 543"/>
                  <a:gd name="T10" fmla="*/ 0 w 697"/>
                  <a:gd name="T11" fmla="*/ 543 h 543"/>
                  <a:gd name="T12" fmla="*/ 6 w 697"/>
                  <a:gd name="T13" fmla="*/ 543 h 543"/>
                  <a:gd name="T14" fmla="*/ 167 w 697"/>
                  <a:gd name="T15" fmla="*/ 511 h 543"/>
                  <a:gd name="T16" fmla="*/ 489 w 697"/>
                  <a:gd name="T17" fmla="*/ 422 h 543"/>
                  <a:gd name="T18" fmla="*/ 577 w 697"/>
                  <a:gd name="T19" fmla="*/ 230 h 543"/>
                  <a:gd name="T20" fmla="*/ 618 w 697"/>
                  <a:gd name="T21" fmla="*/ 98 h 543"/>
                  <a:gd name="T22" fmla="*/ 618 w 697"/>
                  <a:gd name="T23" fmla="*/ 98 h 543"/>
                  <a:gd name="T24" fmla="*/ 618 w 697"/>
                  <a:gd name="T25" fmla="*/ 98 h 543"/>
                  <a:gd name="T26" fmla="*/ 695 w 697"/>
                  <a:gd name="T27" fmla="*/ 6 h 543"/>
                  <a:gd name="T28" fmla="*/ 697 w 697"/>
                  <a:gd name="T29" fmla="*/ 3 h 543"/>
                  <a:gd name="T30" fmla="*/ 697 w 697"/>
                  <a:gd name="T31" fmla="*/ 0 h 543"/>
                  <a:gd name="T32" fmla="*/ 693 w 697"/>
                  <a:gd name="T33" fmla="*/ 4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7" h="543">
                    <a:moveTo>
                      <a:pt x="693" y="4"/>
                    </a:moveTo>
                    <a:cubicBezTo>
                      <a:pt x="665" y="32"/>
                      <a:pt x="635" y="60"/>
                      <a:pt x="617" y="97"/>
                    </a:cubicBezTo>
                    <a:cubicBezTo>
                      <a:pt x="596" y="139"/>
                      <a:pt x="585" y="185"/>
                      <a:pt x="575" y="229"/>
                    </a:cubicBezTo>
                    <a:cubicBezTo>
                      <a:pt x="559" y="298"/>
                      <a:pt x="542" y="369"/>
                      <a:pt x="487" y="421"/>
                    </a:cubicBezTo>
                    <a:cubicBezTo>
                      <a:pt x="426" y="479"/>
                      <a:pt x="321" y="508"/>
                      <a:pt x="167" y="509"/>
                    </a:cubicBezTo>
                    <a:cubicBezTo>
                      <a:pt x="105" y="509"/>
                      <a:pt x="50" y="523"/>
                      <a:pt x="0" y="543"/>
                    </a:cubicBezTo>
                    <a:cubicBezTo>
                      <a:pt x="6" y="543"/>
                      <a:pt x="6" y="543"/>
                      <a:pt x="6" y="543"/>
                    </a:cubicBezTo>
                    <a:cubicBezTo>
                      <a:pt x="54" y="524"/>
                      <a:pt x="107" y="511"/>
                      <a:pt x="167" y="511"/>
                    </a:cubicBezTo>
                    <a:cubicBezTo>
                      <a:pt x="322" y="510"/>
                      <a:pt x="427" y="481"/>
                      <a:pt x="489" y="422"/>
                    </a:cubicBezTo>
                    <a:cubicBezTo>
                      <a:pt x="544" y="370"/>
                      <a:pt x="561" y="299"/>
                      <a:pt x="577" y="230"/>
                    </a:cubicBezTo>
                    <a:cubicBezTo>
                      <a:pt x="587" y="185"/>
                      <a:pt x="598" y="139"/>
                      <a:pt x="618" y="98"/>
                    </a:cubicBezTo>
                    <a:cubicBezTo>
                      <a:pt x="618" y="98"/>
                      <a:pt x="618" y="98"/>
                      <a:pt x="618" y="98"/>
                    </a:cubicBezTo>
                    <a:cubicBezTo>
                      <a:pt x="618" y="98"/>
                      <a:pt x="618" y="98"/>
                      <a:pt x="618" y="98"/>
                    </a:cubicBezTo>
                    <a:cubicBezTo>
                      <a:pt x="637" y="61"/>
                      <a:pt x="666" y="33"/>
                      <a:pt x="695" y="6"/>
                    </a:cubicBezTo>
                    <a:cubicBezTo>
                      <a:pt x="695" y="5"/>
                      <a:pt x="696" y="4"/>
                      <a:pt x="697" y="3"/>
                    </a:cubicBezTo>
                    <a:cubicBezTo>
                      <a:pt x="697" y="0"/>
                      <a:pt x="697" y="0"/>
                      <a:pt x="697" y="0"/>
                    </a:cubicBezTo>
                    <a:cubicBezTo>
                      <a:pt x="696" y="2"/>
                      <a:pt x="695" y="3"/>
                      <a:pt x="693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CA1F29B-56E4-4EF8-8966-B56B59857FEB}"/>
                </a:ext>
              </a:extLst>
            </p:cNvPr>
            <p:cNvGrpSpPr/>
            <p:nvPr userDrawn="1"/>
          </p:nvGrpSpPr>
          <p:grpSpPr>
            <a:xfrm>
              <a:off x="0" y="30163"/>
              <a:ext cx="8410575" cy="5422900"/>
              <a:chOff x="0" y="30163"/>
              <a:chExt cx="8410575" cy="5422900"/>
            </a:xfrm>
            <a:gradFill flip="none" rotWithShape="1">
              <a:gsLst>
                <a:gs pos="0">
                  <a:schemeClr val="bg1"/>
                </a:gs>
                <a:gs pos="77000">
                  <a:schemeClr val="bg1">
                    <a:alpha val="23000"/>
                  </a:schemeClr>
                </a:gs>
              </a:gsLst>
              <a:lin ang="16200000" scaled="1"/>
              <a:tileRect/>
            </a:gradFill>
          </p:grpSpPr>
          <p:sp>
            <p:nvSpPr>
              <p:cNvPr id="21" name="Freeform 15">
                <a:extLst>
                  <a:ext uri="{FF2B5EF4-FFF2-40B4-BE49-F238E27FC236}">
                    <a16:creationId xmlns:a16="http://schemas.microsoft.com/office/drawing/2014/main" id="{8D4D6812-74CC-4D47-9DD9-234CF45019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30163"/>
                <a:ext cx="2733675" cy="3582987"/>
              </a:xfrm>
              <a:custGeom>
                <a:avLst/>
                <a:gdLst>
                  <a:gd name="T0" fmla="*/ 68 w 419"/>
                  <a:gd name="T1" fmla="*/ 507 h 551"/>
                  <a:gd name="T2" fmla="*/ 332 w 419"/>
                  <a:gd name="T3" fmla="*/ 249 h 551"/>
                  <a:gd name="T4" fmla="*/ 389 w 419"/>
                  <a:gd name="T5" fmla="*/ 93 h 551"/>
                  <a:gd name="T6" fmla="*/ 419 w 419"/>
                  <a:gd name="T7" fmla="*/ 0 h 551"/>
                  <a:gd name="T8" fmla="*/ 417 w 419"/>
                  <a:gd name="T9" fmla="*/ 0 h 551"/>
                  <a:gd name="T10" fmla="*/ 387 w 419"/>
                  <a:gd name="T11" fmla="*/ 92 h 551"/>
                  <a:gd name="T12" fmla="*/ 330 w 419"/>
                  <a:gd name="T13" fmla="*/ 248 h 551"/>
                  <a:gd name="T14" fmla="*/ 67 w 419"/>
                  <a:gd name="T15" fmla="*/ 506 h 551"/>
                  <a:gd name="T16" fmla="*/ 0 w 419"/>
                  <a:gd name="T17" fmla="*/ 548 h 551"/>
                  <a:gd name="T18" fmla="*/ 0 w 419"/>
                  <a:gd name="T19" fmla="*/ 551 h 551"/>
                  <a:gd name="T20" fmla="*/ 68 w 419"/>
                  <a:gd name="T21" fmla="*/ 507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19" h="551">
                    <a:moveTo>
                      <a:pt x="68" y="507"/>
                    </a:moveTo>
                    <a:cubicBezTo>
                      <a:pt x="174" y="441"/>
                      <a:pt x="266" y="383"/>
                      <a:pt x="332" y="249"/>
                    </a:cubicBezTo>
                    <a:cubicBezTo>
                      <a:pt x="353" y="204"/>
                      <a:pt x="370" y="150"/>
                      <a:pt x="389" y="93"/>
                    </a:cubicBezTo>
                    <a:cubicBezTo>
                      <a:pt x="398" y="62"/>
                      <a:pt x="408" y="31"/>
                      <a:pt x="419" y="0"/>
                    </a:cubicBezTo>
                    <a:cubicBezTo>
                      <a:pt x="417" y="0"/>
                      <a:pt x="417" y="0"/>
                      <a:pt x="417" y="0"/>
                    </a:cubicBezTo>
                    <a:cubicBezTo>
                      <a:pt x="406" y="31"/>
                      <a:pt x="396" y="62"/>
                      <a:pt x="387" y="92"/>
                    </a:cubicBezTo>
                    <a:cubicBezTo>
                      <a:pt x="369" y="150"/>
                      <a:pt x="351" y="203"/>
                      <a:pt x="330" y="248"/>
                    </a:cubicBezTo>
                    <a:cubicBezTo>
                      <a:pt x="265" y="381"/>
                      <a:pt x="173" y="439"/>
                      <a:pt x="67" y="506"/>
                    </a:cubicBezTo>
                    <a:cubicBezTo>
                      <a:pt x="45" y="519"/>
                      <a:pt x="23" y="533"/>
                      <a:pt x="0" y="548"/>
                    </a:cubicBezTo>
                    <a:cubicBezTo>
                      <a:pt x="0" y="551"/>
                      <a:pt x="0" y="551"/>
                      <a:pt x="0" y="551"/>
                    </a:cubicBezTo>
                    <a:cubicBezTo>
                      <a:pt x="23" y="535"/>
                      <a:pt x="46" y="521"/>
                      <a:pt x="68" y="50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" name="Freeform 16">
                <a:extLst>
                  <a:ext uri="{FF2B5EF4-FFF2-40B4-BE49-F238E27FC236}">
                    <a16:creationId xmlns:a16="http://schemas.microsoft.com/office/drawing/2014/main" id="{FAE74985-BF53-4476-81F2-B9B937C597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30163"/>
                <a:ext cx="8410575" cy="5422900"/>
              </a:xfrm>
              <a:custGeom>
                <a:avLst/>
                <a:gdLst>
                  <a:gd name="T0" fmla="*/ 16 w 1289"/>
                  <a:gd name="T1" fmla="*/ 832 h 834"/>
                  <a:gd name="T2" fmla="*/ 209 w 1289"/>
                  <a:gd name="T3" fmla="*/ 767 h 834"/>
                  <a:gd name="T4" fmla="*/ 493 w 1289"/>
                  <a:gd name="T5" fmla="*/ 504 h 834"/>
                  <a:gd name="T6" fmla="*/ 688 w 1289"/>
                  <a:gd name="T7" fmla="*/ 308 h 834"/>
                  <a:gd name="T8" fmla="*/ 979 w 1289"/>
                  <a:gd name="T9" fmla="*/ 243 h 834"/>
                  <a:gd name="T10" fmla="*/ 1159 w 1289"/>
                  <a:gd name="T11" fmla="*/ 241 h 834"/>
                  <a:gd name="T12" fmla="*/ 1276 w 1289"/>
                  <a:gd name="T13" fmla="*/ 158 h 834"/>
                  <a:gd name="T14" fmla="*/ 1236 w 1289"/>
                  <a:gd name="T15" fmla="*/ 0 h 834"/>
                  <a:gd name="T16" fmla="*/ 1233 w 1289"/>
                  <a:gd name="T17" fmla="*/ 0 h 834"/>
                  <a:gd name="T18" fmla="*/ 1274 w 1289"/>
                  <a:gd name="T19" fmla="*/ 157 h 834"/>
                  <a:gd name="T20" fmla="*/ 1158 w 1289"/>
                  <a:gd name="T21" fmla="*/ 239 h 834"/>
                  <a:gd name="T22" fmla="*/ 979 w 1289"/>
                  <a:gd name="T23" fmla="*/ 241 h 834"/>
                  <a:gd name="T24" fmla="*/ 687 w 1289"/>
                  <a:gd name="T25" fmla="*/ 306 h 834"/>
                  <a:gd name="T26" fmla="*/ 492 w 1289"/>
                  <a:gd name="T27" fmla="*/ 503 h 834"/>
                  <a:gd name="T28" fmla="*/ 208 w 1289"/>
                  <a:gd name="T29" fmla="*/ 766 h 834"/>
                  <a:gd name="T30" fmla="*/ 0 w 1289"/>
                  <a:gd name="T31" fmla="*/ 830 h 834"/>
                  <a:gd name="T32" fmla="*/ 0 w 1289"/>
                  <a:gd name="T33" fmla="*/ 832 h 834"/>
                  <a:gd name="T34" fmla="*/ 9 w 1289"/>
                  <a:gd name="T35" fmla="*/ 832 h 834"/>
                  <a:gd name="T36" fmla="*/ 16 w 1289"/>
                  <a:gd name="T37" fmla="*/ 832 h 8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89" h="834">
                    <a:moveTo>
                      <a:pt x="16" y="832"/>
                    </a:moveTo>
                    <a:cubicBezTo>
                      <a:pt x="75" y="832"/>
                      <a:pt x="142" y="810"/>
                      <a:pt x="209" y="767"/>
                    </a:cubicBezTo>
                    <a:cubicBezTo>
                      <a:pt x="319" y="698"/>
                      <a:pt x="408" y="600"/>
                      <a:pt x="493" y="504"/>
                    </a:cubicBezTo>
                    <a:cubicBezTo>
                      <a:pt x="555" y="436"/>
                      <a:pt x="618" y="365"/>
                      <a:pt x="688" y="308"/>
                    </a:cubicBezTo>
                    <a:cubicBezTo>
                      <a:pt x="785" y="228"/>
                      <a:pt x="879" y="235"/>
                      <a:pt x="979" y="243"/>
                    </a:cubicBezTo>
                    <a:cubicBezTo>
                      <a:pt x="1037" y="248"/>
                      <a:pt x="1096" y="252"/>
                      <a:pt x="1159" y="241"/>
                    </a:cubicBezTo>
                    <a:cubicBezTo>
                      <a:pt x="1224" y="229"/>
                      <a:pt x="1263" y="201"/>
                      <a:pt x="1276" y="158"/>
                    </a:cubicBezTo>
                    <a:cubicBezTo>
                      <a:pt x="1289" y="115"/>
                      <a:pt x="1274" y="60"/>
                      <a:pt x="1236" y="0"/>
                    </a:cubicBezTo>
                    <a:cubicBezTo>
                      <a:pt x="1233" y="0"/>
                      <a:pt x="1233" y="0"/>
                      <a:pt x="1233" y="0"/>
                    </a:cubicBezTo>
                    <a:cubicBezTo>
                      <a:pt x="1272" y="60"/>
                      <a:pt x="1287" y="116"/>
                      <a:pt x="1274" y="157"/>
                    </a:cubicBezTo>
                    <a:cubicBezTo>
                      <a:pt x="1262" y="199"/>
                      <a:pt x="1223" y="227"/>
                      <a:pt x="1158" y="239"/>
                    </a:cubicBezTo>
                    <a:cubicBezTo>
                      <a:pt x="1096" y="250"/>
                      <a:pt x="1037" y="246"/>
                      <a:pt x="979" y="241"/>
                    </a:cubicBezTo>
                    <a:cubicBezTo>
                      <a:pt x="879" y="233"/>
                      <a:pt x="784" y="226"/>
                      <a:pt x="687" y="306"/>
                    </a:cubicBezTo>
                    <a:cubicBezTo>
                      <a:pt x="617" y="364"/>
                      <a:pt x="553" y="435"/>
                      <a:pt x="492" y="503"/>
                    </a:cubicBezTo>
                    <a:cubicBezTo>
                      <a:pt x="406" y="598"/>
                      <a:pt x="318" y="697"/>
                      <a:pt x="208" y="766"/>
                    </a:cubicBezTo>
                    <a:cubicBezTo>
                      <a:pt x="129" y="816"/>
                      <a:pt x="57" y="834"/>
                      <a:pt x="0" y="830"/>
                    </a:cubicBezTo>
                    <a:cubicBezTo>
                      <a:pt x="0" y="832"/>
                      <a:pt x="0" y="832"/>
                      <a:pt x="0" y="832"/>
                    </a:cubicBezTo>
                    <a:cubicBezTo>
                      <a:pt x="3" y="832"/>
                      <a:pt x="6" y="832"/>
                      <a:pt x="9" y="832"/>
                    </a:cubicBezTo>
                    <a:cubicBezTo>
                      <a:pt x="11" y="832"/>
                      <a:pt x="14" y="832"/>
                      <a:pt x="16" y="83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3831" y="3140968"/>
            <a:ext cx="7821163" cy="1380476"/>
          </a:xfrm>
        </p:spPr>
        <p:txBody>
          <a:bodyPr lIns="0" rIns="0" anchor="b">
            <a:noAutofit/>
          </a:bodyPr>
          <a:lstStyle>
            <a:lvl1pPr algn="ctr">
              <a:defRPr lang="en-US" sz="8000" kern="120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7910" y="4590781"/>
            <a:ext cx="5773004" cy="440388"/>
          </a:xfrm>
        </p:spPr>
        <p:txBody>
          <a:bodyPr lIns="0" rIns="0"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8602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ov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CF18397-D16A-4529-AEDA-D05AC378F9A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825" cy="68580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078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5" y="1122363"/>
            <a:ext cx="9141619" cy="2387600"/>
          </a:xfrm>
        </p:spPr>
        <p:txBody>
          <a:bodyPr anchor="b"/>
          <a:lstStyle>
            <a:lvl1pPr algn="ctr">
              <a:defRPr sz="599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5" y="3602038"/>
            <a:ext cx="9141619" cy="1655762"/>
          </a:xfrm>
        </p:spPr>
        <p:txBody>
          <a:bodyPr/>
          <a:lstStyle>
            <a:lvl1pPr marL="0" indent="0" algn="ctr">
              <a:buNone/>
              <a:defRPr sz="2397"/>
            </a:lvl1pPr>
            <a:lvl2pPr marL="456789" indent="0" algn="ctr">
              <a:buNone/>
              <a:defRPr sz="1997"/>
            </a:lvl2pPr>
            <a:lvl3pPr marL="913578" indent="0" algn="ctr">
              <a:buNone/>
              <a:defRPr sz="1797"/>
            </a:lvl3pPr>
            <a:lvl4pPr marL="1370367" indent="0" algn="ctr">
              <a:buNone/>
              <a:defRPr sz="1600"/>
            </a:lvl4pPr>
            <a:lvl5pPr marL="1827155" indent="0" algn="ctr">
              <a:buNone/>
              <a:defRPr sz="1600"/>
            </a:lvl5pPr>
            <a:lvl6pPr marL="2283943" indent="0" algn="ctr">
              <a:buNone/>
              <a:defRPr sz="1600"/>
            </a:lvl6pPr>
            <a:lvl7pPr marL="2740732" indent="0" algn="ctr">
              <a:buNone/>
              <a:defRPr sz="1600"/>
            </a:lvl7pPr>
            <a:lvl8pPr marL="3197520" indent="0" algn="ctr">
              <a:buNone/>
              <a:defRPr sz="1600"/>
            </a:lvl8pPr>
            <a:lvl9pPr marL="36543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/>
              <a:t>1/22/23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87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/>
              <a:t>1/22/23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5480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43"/>
            <a:ext cx="10512862" cy="2852737"/>
          </a:xfrm>
        </p:spPr>
        <p:txBody>
          <a:bodyPr anchor="b"/>
          <a:lstStyle>
            <a:lvl1pPr>
              <a:defRPr sz="599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8"/>
            <a:ext cx="10512862" cy="1500187"/>
          </a:xfrm>
        </p:spPr>
        <p:txBody>
          <a:bodyPr/>
          <a:lstStyle>
            <a:lvl1pPr marL="0" indent="0">
              <a:buNone/>
              <a:defRPr sz="2397">
                <a:solidFill>
                  <a:schemeClr val="tx1">
                    <a:tint val="75000"/>
                  </a:schemeClr>
                </a:solidFill>
              </a:defRPr>
            </a:lvl1pPr>
            <a:lvl2pPr marL="456789" indent="0">
              <a:buNone/>
              <a:defRPr sz="1997">
                <a:solidFill>
                  <a:schemeClr val="tx1">
                    <a:tint val="75000"/>
                  </a:schemeClr>
                </a:solidFill>
              </a:defRPr>
            </a:lvl2pPr>
            <a:lvl3pPr marL="913578" indent="0">
              <a:buNone/>
              <a:defRPr sz="1797">
                <a:solidFill>
                  <a:schemeClr val="tx1">
                    <a:tint val="75000"/>
                  </a:schemeClr>
                </a:solidFill>
              </a:defRPr>
            </a:lvl3pPr>
            <a:lvl4pPr marL="137036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71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3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07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75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/>
              <a:t>1/22/23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057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4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/>
              <a:t>1/22/23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_Mordern_Background_blank">
    <p:bg>
      <p:bgPr>
        <a:gradFill>
          <a:gsLst>
            <a:gs pos="4000">
              <a:schemeClr val="accent1">
                <a:lumMod val="75000"/>
              </a:schemeClr>
            </a:gs>
            <a:gs pos="10000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6C85E444-DCE8-4E0B-BDD6-3851A5AB5291}"/>
              </a:ext>
            </a:extLst>
          </p:cNvPr>
          <p:cNvGrpSpPr/>
          <p:nvPr userDrawn="1"/>
        </p:nvGrpSpPr>
        <p:grpSpPr>
          <a:xfrm>
            <a:off x="0" y="1"/>
            <a:ext cx="12188825" cy="6858000"/>
            <a:chOff x="0" y="30163"/>
            <a:chExt cx="12214226" cy="6827837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7D4E2E9F-FC6E-4918-9ACD-A95F1B26DE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30163"/>
              <a:ext cx="9239250" cy="4876800"/>
            </a:xfrm>
            <a:custGeom>
              <a:avLst/>
              <a:gdLst>
                <a:gd name="T0" fmla="*/ 574 w 1416"/>
                <a:gd name="T1" fmla="*/ 453 h 750"/>
                <a:gd name="T2" fmla="*/ 1028 w 1416"/>
                <a:gd name="T3" fmla="*/ 382 h 750"/>
                <a:gd name="T4" fmla="*/ 1415 w 1416"/>
                <a:gd name="T5" fmla="*/ 71 h 750"/>
                <a:gd name="T6" fmla="*/ 1412 w 1416"/>
                <a:gd name="T7" fmla="*/ 0 h 750"/>
                <a:gd name="T8" fmla="*/ 0 w 1416"/>
                <a:gd name="T9" fmla="*/ 0 h 750"/>
                <a:gd name="T10" fmla="*/ 0 w 1416"/>
                <a:gd name="T11" fmla="*/ 670 h 750"/>
                <a:gd name="T12" fmla="*/ 189 w 1416"/>
                <a:gd name="T13" fmla="*/ 749 h 750"/>
                <a:gd name="T14" fmla="*/ 574 w 1416"/>
                <a:gd name="T15" fmla="*/ 453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16" h="750">
                  <a:moveTo>
                    <a:pt x="574" y="453"/>
                  </a:moveTo>
                  <a:cubicBezTo>
                    <a:pt x="710" y="355"/>
                    <a:pt x="873" y="370"/>
                    <a:pt x="1028" y="382"/>
                  </a:cubicBezTo>
                  <a:cubicBezTo>
                    <a:pt x="1214" y="395"/>
                    <a:pt x="1400" y="287"/>
                    <a:pt x="1415" y="71"/>
                  </a:cubicBezTo>
                  <a:cubicBezTo>
                    <a:pt x="1416" y="47"/>
                    <a:pt x="1415" y="23"/>
                    <a:pt x="14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0"/>
                    <a:pt x="0" y="670"/>
                    <a:pt x="0" y="670"/>
                  </a:cubicBezTo>
                  <a:cubicBezTo>
                    <a:pt x="61" y="721"/>
                    <a:pt x="129" y="750"/>
                    <a:pt x="189" y="749"/>
                  </a:cubicBezTo>
                  <a:cubicBezTo>
                    <a:pt x="365" y="745"/>
                    <a:pt x="448" y="544"/>
                    <a:pt x="574" y="453"/>
                  </a:cubicBezTo>
                </a:path>
              </a:pathLst>
            </a:custGeom>
            <a:solidFill>
              <a:schemeClr val="accent2">
                <a:lumMod val="50000"/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8C278EF2-774F-4250-88F8-7E02691FD2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54688" y="1643063"/>
              <a:ext cx="6459538" cy="5214937"/>
            </a:xfrm>
            <a:custGeom>
              <a:avLst/>
              <a:gdLst>
                <a:gd name="T0" fmla="*/ 441 w 990"/>
                <a:gd name="T1" fmla="*/ 76 h 802"/>
                <a:gd name="T2" fmla="*/ 233 w 990"/>
                <a:gd name="T3" fmla="*/ 378 h 802"/>
                <a:gd name="T4" fmla="*/ 57 w 990"/>
                <a:gd name="T5" fmla="*/ 659 h 802"/>
                <a:gd name="T6" fmla="*/ 0 w 990"/>
                <a:gd name="T7" fmla="*/ 802 h 802"/>
                <a:gd name="T8" fmla="*/ 554 w 990"/>
                <a:gd name="T9" fmla="*/ 802 h 802"/>
                <a:gd name="T10" fmla="*/ 706 w 990"/>
                <a:gd name="T11" fmla="*/ 733 h 802"/>
                <a:gd name="T12" fmla="*/ 990 w 990"/>
                <a:gd name="T13" fmla="*/ 678 h 802"/>
                <a:gd name="T14" fmla="*/ 990 w 990"/>
                <a:gd name="T15" fmla="*/ 175 h 802"/>
                <a:gd name="T16" fmla="*/ 441 w 990"/>
                <a:gd name="T17" fmla="*/ 76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0" h="802">
                  <a:moveTo>
                    <a:pt x="441" y="76"/>
                  </a:moveTo>
                  <a:cubicBezTo>
                    <a:pt x="315" y="135"/>
                    <a:pt x="282" y="250"/>
                    <a:pt x="233" y="378"/>
                  </a:cubicBezTo>
                  <a:cubicBezTo>
                    <a:pt x="188" y="493"/>
                    <a:pt x="125" y="563"/>
                    <a:pt x="57" y="659"/>
                  </a:cubicBezTo>
                  <a:cubicBezTo>
                    <a:pt x="20" y="713"/>
                    <a:pt x="3" y="761"/>
                    <a:pt x="0" y="802"/>
                  </a:cubicBezTo>
                  <a:cubicBezTo>
                    <a:pt x="554" y="802"/>
                    <a:pt x="554" y="802"/>
                    <a:pt x="554" y="802"/>
                  </a:cubicBezTo>
                  <a:cubicBezTo>
                    <a:pt x="602" y="776"/>
                    <a:pt x="652" y="752"/>
                    <a:pt x="706" y="733"/>
                  </a:cubicBezTo>
                  <a:cubicBezTo>
                    <a:pt x="795" y="701"/>
                    <a:pt x="902" y="706"/>
                    <a:pt x="990" y="678"/>
                  </a:cubicBezTo>
                  <a:cubicBezTo>
                    <a:pt x="990" y="175"/>
                    <a:pt x="990" y="175"/>
                    <a:pt x="990" y="175"/>
                  </a:cubicBezTo>
                  <a:cubicBezTo>
                    <a:pt x="833" y="59"/>
                    <a:pt x="603" y="0"/>
                    <a:pt x="441" y="76"/>
                  </a:cubicBezTo>
                  <a:close/>
                </a:path>
              </a:pathLst>
            </a:custGeom>
            <a:gradFill>
              <a:gsLst>
                <a:gs pos="4000">
                  <a:schemeClr val="accent1">
                    <a:lumMod val="75000"/>
                  </a:schemeClr>
                </a:gs>
                <a:gs pos="100000">
                  <a:schemeClr val="accent3">
                    <a:alpha val="12000"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404826EA-5908-46D4-930E-1830C3C3E4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30163"/>
              <a:ext cx="6061075" cy="5176837"/>
            </a:xfrm>
            <a:custGeom>
              <a:avLst/>
              <a:gdLst>
                <a:gd name="T0" fmla="*/ 226 w 929"/>
                <a:gd name="T1" fmla="*/ 468 h 796"/>
                <a:gd name="T2" fmla="*/ 633 w 929"/>
                <a:gd name="T3" fmla="*/ 303 h 796"/>
                <a:gd name="T4" fmla="*/ 929 w 929"/>
                <a:gd name="T5" fmla="*/ 0 h 796"/>
                <a:gd name="T6" fmla="*/ 0 w 929"/>
                <a:gd name="T7" fmla="*/ 0 h 796"/>
                <a:gd name="T8" fmla="*/ 0 w 929"/>
                <a:gd name="T9" fmla="*/ 796 h 796"/>
                <a:gd name="T10" fmla="*/ 226 w 929"/>
                <a:gd name="T11" fmla="*/ 468 h 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9" h="796">
                  <a:moveTo>
                    <a:pt x="226" y="468"/>
                  </a:moveTo>
                  <a:cubicBezTo>
                    <a:pt x="332" y="347"/>
                    <a:pt x="487" y="326"/>
                    <a:pt x="633" y="303"/>
                  </a:cubicBezTo>
                  <a:cubicBezTo>
                    <a:pt x="788" y="278"/>
                    <a:pt x="923" y="166"/>
                    <a:pt x="92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96"/>
                    <a:pt x="0" y="796"/>
                    <a:pt x="0" y="796"/>
                  </a:cubicBezTo>
                  <a:cubicBezTo>
                    <a:pt x="108" y="723"/>
                    <a:pt x="144" y="563"/>
                    <a:pt x="226" y="46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75000"/>
                    <a:alpha val="28000"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E15696F3-30B3-4375-887A-64230AB17B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53150" y="30163"/>
              <a:ext cx="6061075" cy="4129087"/>
            </a:xfrm>
            <a:custGeom>
              <a:avLst/>
              <a:gdLst>
                <a:gd name="T0" fmla="*/ 495 w 929"/>
                <a:gd name="T1" fmla="*/ 0 h 635"/>
                <a:gd name="T2" fmla="*/ 203 w 929"/>
                <a:gd name="T3" fmla="*/ 89 h 635"/>
                <a:gd name="T4" fmla="*/ 725 w 929"/>
                <a:gd name="T5" fmla="*/ 518 h 635"/>
                <a:gd name="T6" fmla="*/ 894 w 929"/>
                <a:gd name="T7" fmla="*/ 279 h 635"/>
                <a:gd name="T8" fmla="*/ 929 w 929"/>
                <a:gd name="T9" fmla="*/ 207 h 635"/>
                <a:gd name="T10" fmla="*/ 929 w 929"/>
                <a:gd name="T11" fmla="*/ 0 h 635"/>
                <a:gd name="T12" fmla="*/ 495 w 929"/>
                <a:gd name="T13" fmla="*/ 0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9" h="635">
                  <a:moveTo>
                    <a:pt x="495" y="0"/>
                  </a:moveTo>
                  <a:cubicBezTo>
                    <a:pt x="393" y="25"/>
                    <a:pt x="272" y="8"/>
                    <a:pt x="203" y="89"/>
                  </a:cubicBezTo>
                  <a:cubicBezTo>
                    <a:pt x="0" y="329"/>
                    <a:pt x="469" y="635"/>
                    <a:pt x="725" y="518"/>
                  </a:cubicBezTo>
                  <a:cubicBezTo>
                    <a:pt x="826" y="472"/>
                    <a:pt x="853" y="381"/>
                    <a:pt x="894" y="279"/>
                  </a:cubicBezTo>
                  <a:cubicBezTo>
                    <a:pt x="904" y="252"/>
                    <a:pt x="916" y="229"/>
                    <a:pt x="929" y="207"/>
                  </a:cubicBezTo>
                  <a:cubicBezTo>
                    <a:pt x="929" y="0"/>
                    <a:pt x="929" y="0"/>
                    <a:pt x="929" y="0"/>
                  </a:cubicBezTo>
                  <a:lnTo>
                    <a:pt x="495" y="0"/>
                  </a:lnTo>
                  <a:close/>
                </a:path>
              </a:pathLst>
            </a:custGeom>
            <a:gradFill>
              <a:gsLst>
                <a:gs pos="95000">
                  <a:schemeClr val="accent1">
                    <a:lumMod val="75000"/>
                  </a:schemeClr>
                </a:gs>
                <a:gs pos="0">
                  <a:schemeClr val="accent2">
                    <a:alpha val="45000"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22A4C364-A017-46F8-97DE-0399C79117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6851650"/>
              <a:ext cx="12700" cy="6350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1 h 1"/>
                <a:gd name="T4" fmla="*/ 0 w 2"/>
                <a:gd name="T5" fmla="*/ 0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1F193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9DEC1C15-29D7-40C3-8FD1-F5148A8E24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3470275"/>
              <a:ext cx="3255963" cy="3387725"/>
            </a:xfrm>
            <a:custGeom>
              <a:avLst/>
              <a:gdLst>
                <a:gd name="T0" fmla="*/ 421 w 499"/>
                <a:gd name="T1" fmla="*/ 154 h 521"/>
                <a:gd name="T2" fmla="*/ 310 w 499"/>
                <a:gd name="T3" fmla="*/ 91 h 521"/>
                <a:gd name="T4" fmla="*/ 147 w 499"/>
                <a:gd name="T5" fmla="*/ 312 h 521"/>
                <a:gd name="T6" fmla="*/ 0 w 499"/>
                <a:gd name="T7" fmla="*/ 362 h 521"/>
                <a:gd name="T8" fmla="*/ 0 w 499"/>
                <a:gd name="T9" fmla="*/ 520 h 521"/>
                <a:gd name="T10" fmla="*/ 2 w 499"/>
                <a:gd name="T11" fmla="*/ 521 h 521"/>
                <a:gd name="T12" fmla="*/ 239 w 499"/>
                <a:gd name="T13" fmla="*/ 521 h 521"/>
                <a:gd name="T14" fmla="*/ 296 w 499"/>
                <a:gd name="T15" fmla="*/ 311 h 521"/>
                <a:gd name="T16" fmla="*/ 421 w 499"/>
                <a:gd name="T17" fmla="*/ 154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9" h="521">
                  <a:moveTo>
                    <a:pt x="421" y="154"/>
                  </a:moveTo>
                  <a:cubicBezTo>
                    <a:pt x="499" y="77"/>
                    <a:pt x="411" y="0"/>
                    <a:pt x="310" y="91"/>
                  </a:cubicBezTo>
                  <a:cubicBezTo>
                    <a:pt x="241" y="153"/>
                    <a:pt x="205" y="244"/>
                    <a:pt x="147" y="312"/>
                  </a:cubicBezTo>
                  <a:cubicBezTo>
                    <a:pt x="104" y="361"/>
                    <a:pt x="53" y="354"/>
                    <a:pt x="0" y="362"/>
                  </a:cubicBezTo>
                  <a:cubicBezTo>
                    <a:pt x="0" y="520"/>
                    <a:pt x="0" y="520"/>
                    <a:pt x="0" y="520"/>
                  </a:cubicBezTo>
                  <a:cubicBezTo>
                    <a:pt x="1" y="520"/>
                    <a:pt x="1" y="521"/>
                    <a:pt x="2" y="521"/>
                  </a:cubicBezTo>
                  <a:cubicBezTo>
                    <a:pt x="239" y="521"/>
                    <a:pt x="239" y="521"/>
                    <a:pt x="239" y="521"/>
                  </a:cubicBezTo>
                  <a:cubicBezTo>
                    <a:pt x="284" y="464"/>
                    <a:pt x="279" y="371"/>
                    <a:pt x="296" y="311"/>
                  </a:cubicBezTo>
                  <a:cubicBezTo>
                    <a:pt x="319" y="234"/>
                    <a:pt x="369" y="206"/>
                    <a:pt x="421" y="154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Freeform 12">
              <a:extLst>
                <a:ext uri="{FF2B5EF4-FFF2-40B4-BE49-F238E27FC236}">
                  <a16:creationId xmlns:a16="http://schemas.microsoft.com/office/drawing/2014/main" id="{A5439D73-09F9-4795-B44C-137EE46B5C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23163" y="30163"/>
              <a:ext cx="4691063" cy="4168775"/>
            </a:xfrm>
            <a:custGeom>
              <a:avLst/>
              <a:gdLst>
                <a:gd name="T0" fmla="*/ 660 w 719"/>
                <a:gd name="T1" fmla="*/ 0 h 641"/>
                <a:gd name="T2" fmla="*/ 518 w 719"/>
                <a:gd name="T3" fmla="*/ 81 h 641"/>
                <a:gd name="T4" fmla="*/ 273 w 719"/>
                <a:gd name="T5" fmla="*/ 340 h 641"/>
                <a:gd name="T6" fmla="*/ 211 w 719"/>
                <a:gd name="T7" fmla="*/ 635 h 641"/>
                <a:gd name="T8" fmla="*/ 639 w 719"/>
                <a:gd name="T9" fmla="*/ 421 h 641"/>
                <a:gd name="T10" fmla="*/ 719 w 719"/>
                <a:gd name="T11" fmla="*/ 418 h 641"/>
                <a:gd name="T12" fmla="*/ 719 w 719"/>
                <a:gd name="T13" fmla="*/ 0 h 641"/>
                <a:gd name="T14" fmla="*/ 660 w 719"/>
                <a:gd name="T15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9" h="641">
                  <a:moveTo>
                    <a:pt x="660" y="0"/>
                  </a:moveTo>
                  <a:cubicBezTo>
                    <a:pt x="618" y="37"/>
                    <a:pt x="563" y="47"/>
                    <a:pt x="518" y="81"/>
                  </a:cubicBezTo>
                  <a:cubicBezTo>
                    <a:pt x="420" y="153"/>
                    <a:pt x="392" y="286"/>
                    <a:pt x="273" y="340"/>
                  </a:cubicBezTo>
                  <a:cubicBezTo>
                    <a:pt x="0" y="465"/>
                    <a:pt x="11" y="627"/>
                    <a:pt x="211" y="635"/>
                  </a:cubicBezTo>
                  <a:cubicBezTo>
                    <a:pt x="378" y="641"/>
                    <a:pt x="424" y="418"/>
                    <a:pt x="639" y="421"/>
                  </a:cubicBezTo>
                  <a:cubicBezTo>
                    <a:pt x="669" y="421"/>
                    <a:pt x="696" y="420"/>
                    <a:pt x="719" y="418"/>
                  </a:cubicBezTo>
                  <a:cubicBezTo>
                    <a:pt x="719" y="0"/>
                    <a:pt x="719" y="0"/>
                    <a:pt x="719" y="0"/>
                  </a:cubicBezTo>
                  <a:lnTo>
                    <a:pt x="660" y="0"/>
                  </a:lnTo>
                  <a:close/>
                </a:path>
              </a:pathLst>
            </a:custGeom>
            <a:gradFill>
              <a:gsLst>
                <a:gs pos="16000">
                  <a:schemeClr val="accent2">
                    <a:lumMod val="20000"/>
                    <a:lumOff val="80000"/>
                    <a:alpha val="66000"/>
                  </a:schemeClr>
                </a:gs>
                <a:gs pos="100000">
                  <a:schemeClr val="accent1">
                    <a:alpha val="52000"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6842F20-E07D-4AE6-88E2-8058C81C1820}"/>
                </a:ext>
              </a:extLst>
            </p:cNvPr>
            <p:cNvGrpSpPr/>
            <p:nvPr userDrawn="1"/>
          </p:nvGrpSpPr>
          <p:grpSpPr>
            <a:xfrm>
              <a:off x="4298950" y="1343025"/>
              <a:ext cx="7915276" cy="5514975"/>
              <a:chOff x="4298950" y="1343025"/>
              <a:chExt cx="7915276" cy="5514975"/>
            </a:xfrm>
            <a:gradFill flip="none" rotWithShape="1">
              <a:gsLst>
                <a:gs pos="0">
                  <a:schemeClr val="bg1"/>
                </a:gs>
                <a:gs pos="77000">
                  <a:schemeClr val="bg1">
                    <a:alpha val="23000"/>
                  </a:schemeClr>
                </a:gs>
              </a:gsLst>
              <a:lin ang="8100000" scaled="1"/>
              <a:tileRect/>
            </a:gradFill>
          </p:grpSpPr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84C7D3CB-E1E3-4F10-B906-4210BF84E0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8950" y="1343025"/>
                <a:ext cx="7915275" cy="5514975"/>
              </a:xfrm>
              <a:custGeom>
                <a:avLst/>
                <a:gdLst>
                  <a:gd name="T0" fmla="*/ 235 w 1213"/>
                  <a:gd name="T1" fmla="*/ 730 h 848"/>
                  <a:gd name="T2" fmla="*/ 469 w 1213"/>
                  <a:gd name="T3" fmla="*/ 558 h 848"/>
                  <a:gd name="T4" fmla="*/ 641 w 1213"/>
                  <a:gd name="T5" fmla="*/ 417 h 848"/>
                  <a:gd name="T6" fmla="*/ 739 w 1213"/>
                  <a:gd name="T7" fmla="*/ 373 h 848"/>
                  <a:gd name="T8" fmla="*/ 885 w 1213"/>
                  <a:gd name="T9" fmla="*/ 294 h 848"/>
                  <a:gd name="T10" fmla="*/ 990 w 1213"/>
                  <a:gd name="T11" fmla="*/ 169 h 848"/>
                  <a:gd name="T12" fmla="*/ 1067 w 1213"/>
                  <a:gd name="T13" fmla="*/ 73 h 848"/>
                  <a:gd name="T14" fmla="*/ 1199 w 1213"/>
                  <a:gd name="T15" fmla="*/ 6 h 848"/>
                  <a:gd name="T16" fmla="*/ 1213 w 1213"/>
                  <a:gd name="T17" fmla="*/ 7 h 848"/>
                  <a:gd name="T18" fmla="*/ 1213 w 1213"/>
                  <a:gd name="T19" fmla="*/ 5 h 848"/>
                  <a:gd name="T20" fmla="*/ 1065 w 1213"/>
                  <a:gd name="T21" fmla="*/ 71 h 848"/>
                  <a:gd name="T22" fmla="*/ 989 w 1213"/>
                  <a:gd name="T23" fmla="*/ 168 h 848"/>
                  <a:gd name="T24" fmla="*/ 884 w 1213"/>
                  <a:gd name="T25" fmla="*/ 292 h 848"/>
                  <a:gd name="T26" fmla="*/ 739 w 1213"/>
                  <a:gd name="T27" fmla="*/ 371 h 848"/>
                  <a:gd name="T28" fmla="*/ 640 w 1213"/>
                  <a:gd name="T29" fmla="*/ 416 h 848"/>
                  <a:gd name="T30" fmla="*/ 468 w 1213"/>
                  <a:gd name="T31" fmla="*/ 557 h 848"/>
                  <a:gd name="T32" fmla="*/ 234 w 1213"/>
                  <a:gd name="T33" fmla="*/ 728 h 848"/>
                  <a:gd name="T34" fmla="*/ 0 w 1213"/>
                  <a:gd name="T35" fmla="*/ 848 h 848"/>
                  <a:gd name="T36" fmla="*/ 4 w 1213"/>
                  <a:gd name="T37" fmla="*/ 848 h 848"/>
                  <a:gd name="T38" fmla="*/ 235 w 1213"/>
                  <a:gd name="T39" fmla="*/ 730 h 8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13" h="848">
                    <a:moveTo>
                      <a:pt x="235" y="730"/>
                    </a:moveTo>
                    <a:cubicBezTo>
                      <a:pt x="332" y="692"/>
                      <a:pt x="402" y="624"/>
                      <a:pt x="469" y="558"/>
                    </a:cubicBezTo>
                    <a:cubicBezTo>
                      <a:pt x="521" y="508"/>
                      <a:pt x="575" y="455"/>
                      <a:pt x="641" y="417"/>
                    </a:cubicBezTo>
                    <a:cubicBezTo>
                      <a:pt x="673" y="399"/>
                      <a:pt x="707" y="386"/>
                      <a:pt x="739" y="373"/>
                    </a:cubicBezTo>
                    <a:cubicBezTo>
                      <a:pt x="791" y="353"/>
                      <a:pt x="840" y="333"/>
                      <a:pt x="885" y="294"/>
                    </a:cubicBezTo>
                    <a:cubicBezTo>
                      <a:pt x="927" y="257"/>
                      <a:pt x="959" y="212"/>
                      <a:pt x="990" y="169"/>
                    </a:cubicBezTo>
                    <a:cubicBezTo>
                      <a:pt x="1014" y="137"/>
                      <a:pt x="1038" y="103"/>
                      <a:pt x="1067" y="73"/>
                    </a:cubicBezTo>
                    <a:cubicBezTo>
                      <a:pt x="1111" y="25"/>
                      <a:pt x="1159" y="6"/>
                      <a:pt x="1199" y="6"/>
                    </a:cubicBezTo>
                    <a:cubicBezTo>
                      <a:pt x="1204" y="6"/>
                      <a:pt x="1209" y="7"/>
                      <a:pt x="1213" y="7"/>
                    </a:cubicBezTo>
                    <a:cubicBezTo>
                      <a:pt x="1213" y="5"/>
                      <a:pt x="1213" y="5"/>
                      <a:pt x="1213" y="5"/>
                    </a:cubicBezTo>
                    <a:cubicBezTo>
                      <a:pt x="1170" y="0"/>
                      <a:pt x="1116" y="18"/>
                      <a:pt x="1065" y="71"/>
                    </a:cubicBezTo>
                    <a:cubicBezTo>
                      <a:pt x="1037" y="102"/>
                      <a:pt x="1012" y="135"/>
                      <a:pt x="989" y="168"/>
                    </a:cubicBezTo>
                    <a:cubicBezTo>
                      <a:pt x="958" y="211"/>
                      <a:pt x="926" y="256"/>
                      <a:pt x="884" y="292"/>
                    </a:cubicBezTo>
                    <a:cubicBezTo>
                      <a:pt x="839" y="332"/>
                      <a:pt x="790" y="351"/>
                      <a:pt x="739" y="371"/>
                    </a:cubicBezTo>
                    <a:cubicBezTo>
                      <a:pt x="706" y="384"/>
                      <a:pt x="673" y="397"/>
                      <a:pt x="640" y="416"/>
                    </a:cubicBezTo>
                    <a:cubicBezTo>
                      <a:pt x="574" y="454"/>
                      <a:pt x="520" y="506"/>
                      <a:pt x="468" y="557"/>
                    </a:cubicBezTo>
                    <a:cubicBezTo>
                      <a:pt x="401" y="622"/>
                      <a:pt x="331" y="690"/>
                      <a:pt x="234" y="728"/>
                    </a:cubicBezTo>
                    <a:cubicBezTo>
                      <a:pt x="139" y="765"/>
                      <a:pt x="59" y="806"/>
                      <a:pt x="0" y="848"/>
                    </a:cubicBezTo>
                    <a:cubicBezTo>
                      <a:pt x="4" y="848"/>
                      <a:pt x="4" y="848"/>
                      <a:pt x="4" y="848"/>
                    </a:cubicBezTo>
                    <a:cubicBezTo>
                      <a:pt x="62" y="807"/>
                      <a:pt x="141" y="766"/>
                      <a:pt x="235" y="73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63C2C6FF-9F7F-4286-BA9D-C0D2C83FB9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66038" y="3327400"/>
                <a:ext cx="4548188" cy="3530600"/>
              </a:xfrm>
              <a:custGeom>
                <a:avLst/>
                <a:gdLst>
                  <a:gd name="T0" fmla="*/ 693 w 697"/>
                  <a:gd name="T1" fmla="*/ 4 h 543"/>
                  <a:gd name="T2" fmla="*/ 617 w 697"/>
                  <a:gd name="T3" fmla="*/ 97 h 543"/>
                  <a:gd name="T4" fmla="*/ 575 w 697"/>
                  <a:gd name="T5" fmla="*/ 229 h 543"/>
                  <a:gd name="T6" fmla="*/ 487 w 697"/>
                  <a:gd name="T7" fmla="*/ 421 h 543"/>
                  <a:gd name="T8" fmla="*/ 167 w 697"/>
                  <a:gd name="T9" fmla="*/ 509 h 543"/>
                  <a:gd name="T10" fmla="*/ 0 w 697"/>
                  <a:gd name="T11" fmla="*/ 543 h 543"/>
                  <a:gd name="T12" fmla="*/ 6 w 697"/>
                  <a:gd name="T13" fmla="*/ 543 h 543"/>
                  <a:gd name="T14" fmla="*/ 167 w 697"/>
                  <a:gd name="T15" fmla="*/ 511 h 543"/>
                  <a:gd name="T16" fmla="*/ 489 w 697"/>
                  <a:gd name="T17" fmla="*/ 422 h 543"/>
                  <a:gd name="T18" fmla="*/ 577 w 697"/>
                  <a:gd name="T19" fmla="*/ 230 h 543"/>
                  <a:gd name="T20" fmla="*/ 618 w 697"/>
                  <a:gd name="T21" fmla="*/ 98 h 543"/>
                  <a:gd name="T22" fmla="*/ 618 w 697"/>
                  <a:gd name="T23" fmla="*/ 98 h 543"/>
                  <a:gd name="T24" fmla="*/ 618 w 697"/>
                  <a:gd name="T25" fmla="*/ 98 h 543"/>
                  <a:gd name="T26" fmla="*/ 695 w 697"/>
                  <a:gd name="T27" fmla="*/ 6 h 543"/>
                  <a:gd name="T28" fmla="*/ 697 w 697"/>
                  <a:gd name="T29" fmla="*/ 3 h 543"/>
                  <a:gd name="T30" fmla="*/ 697 w 697"/>
                  <a:gd name="T31" fmla="*/ 0 h 543"/>
                  <a:gd name="T32" fmla="*/ 693 w 697"/>
                  <a:gd name="T33" fmla="*/ 4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7" h="543">
                    <a:moveTo>
                      <a:pt x="693" y="4"/>
                    </a:moveTo>
                    <a:cubicBezTo>
                      <a:pt x="665" y="32"/>
                      <a:pt x="635" y="60"/>
                      <a:pt x="617" y="97"/>
                    </a:cubicBezTo>
                    <a:cubicBezTo>
                      <a:pt x="596" y="139"/>
                      <a:pt x="585" y="185"/>
                      <a:pt x="575" y="229"/>
                    </a:cubicBezTo>
                    <a:cubicBezTo>
                      <a:pt x="559" y="298"/>
                      <a:pt x="542" y="369"/>
                      <a:pt x="487" y="421"/>
                    </a:cubicBezTo>
                    <a:cubicBezTo>
                      <a:pt x="426" y="479"/>
                      <a:pt x="321" y="508"/>
                      <a:pt x="167" y="509"/>
                    </a:cubicBezTo>
                    <a:cubicBezTo>
                      <a:pt x="105" y="509"/>
                      <a:pt x="50" y="523"/>
                      <a:pt x="0" y="543"/>
                    </a:cubicBezTo>
                    <a:cubicBezTo>
                      <a:pt x="6" y="543"/>
                      <a:pt x="6" y="543"/>
                      <a:pt x="6" y="543"/>
                    </a:cubicBezTo>
                    <a:cubicBezTo>
                      <a:pt x="54" y="524"/>
                      <a:pt x="107" y="511"/>
                      <a:pt x="167" y="511"/>
                    </a:cubicBezTo>
                    <a:cubicBezTo>
                      <a:pt x="322" y="510"/>
                      <a:pt x="427" y="481"/>
                      <a:pt x="489" y="422"/>
                    </a:cubicBezTo>
                    <a:cubicBezTo>
                      <a:pt x="544" y="370"/>
                      <a:pt x="561" y="299"/>
                      <a:pt x="577" y="230"/>
                    </a:cubicBezTo>
                    <a:cubicBezTo>
                      <a:pt x="587" y="185"/>
                      <a:pt x="598" y="139"/>
                      <a:pt x="618" y="98"/>
                    </a:cubicBezTo>
                    <a:cubicBezTo>
                      <a:pt x="618" y="98"/>
                      <a:pt x="618" y="98"/>
                      <a:pt x="618" y="98"/>
                    </a:cubicBezTo>
                    <a:cubicBezTo>
                      <a:pt x="618" y="98"/>
                      <a:pt x="618" y="98"/>
                      <a:pt x="618" y="98"/>
                    </a:cubicBezTo>
                    <a:cubicBezTo>
                      <a:pt x="637" y="61"/>
                      <a:pt x="666" y="33"/>
                      <a:pt x="695" y="6"/>
                    </a:cubicBezTo>
                    <a:cubicBezTo>
                      <a:pt x="695" y="5"/>
                      <a:pt x="696" y="4"/>
                      <a:pt x="697" y="3"/>
                    </a:cubicBezTo>
                    <a:cubicBezTo>
                      <a:pt x="697" y="0"/>
                      <a:pt x="697" y="0"/>
                      <a:pt x="697" y="0"/>
                    </a:cubicBezTo>
                    <a:cubicBezTo>
                      <a:pt x="696" y="2"/>
                      <a:pt x="695" y="3"/>
                      <a:pt x="693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CB9CC98-7E44-49F0-8065-2FB7207CBDF2}"/>
                </a:ext>
              </a:extLst>
            </p:cNvPr>
            <p:cNvGrpSpPr/>
            <p:nvPr userDrawn="1"/>
          </p:nvGrpSpPr>
          <p:grpSpPr>
            <a:xfrm>
              <a:off x="0" y="30163"/>
              <a:ext cx="8410575" cy="5422900"/>
              <a:chOff x="0" y="30163"/>
              <a:chExt cx="8410575" cy="5422900"/>
            </a:xfrm>
            <a:gradFill flip="none" rotWithShape="1">
              <a:gsLst>
                <a:gs pos="0">
                  <a:schemeClr val="bg1"/>
                </a:gs>
                <a:gs pos="77000">
                  <a:schemeClr val="bg1">
                    <a:alpha val="23000"/>
                  </a:schemeClr>
                </a:gs>
              </a:gsLst>
              <a:lin ang="16200000" scaled="1"/>
              <a:tileRect/>
            </a:gradFill>
          </p:grpSpPr>
          <p:sp>
            <p:nvSpPr>
              <p:cNvPr id="33" name="Freeform 15">
                <a:extLst>
                  <a:ext uri="{FF2B5EF4-FFF2-40B4-BE49-F238E27FC236}">
                    <a16:creationId xmlns:a16="http://schemas.microsoft.com/office/drawing/2014/main" id="{F0B7AA34-0977-450F-92F8-24DF033853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30163"/>
                <a:ext cx="2733675" cy="3582987"/>
              </a:xfrm>
              <a:custGeom>
                <a:avLst/>
                <a:gdLst>
                  <a:gd name="T0" fmla="*/ 68 w 419"/>
                  <a:gd name="T1" fmla="*/ 507 h 551"/>
                  <a:gd name="T2" fmla="*/ 332 w 419"/>
                  <a:gd name="T3" fmla="*/ 249 h 551"/>
                  <a:gd name="T4" fmla="*/ 389 w 419"/>
                  <a:gd name="T5" fmla="*/ 93 h 551"/>
                  <a:gd name="T6" fmla="*/ 419 w 419"/>
                  <a:gd name="T7" fmla="*/ 0 h 551"/>
                  <a:gd name="T8" fmla="*/ 417 w 419"/>
                  <a:gd name="T9" fmla="*/ 0 h 551"/>
                  <a:gd name="T10" fmla="*/ 387 w 419"/>
                  <a:gd name="T11" fmla="*/ 92 h 551"/>
                  <a:gd name="T12" fmla="*/ 330 w 419"/>
                  <a:gd name="T13" fmla="*/ 248 h 551"/>
                  <a:gd name="T14" fmla="*/ 67 w 419"/>
                  <a:gd name="T15" fmla="*/ 506 h 551"/>
                  <a:gd name="T16" fmla="*/ 0 w 419"/>
                  <a:gd name="T17" fmla="*/ 548 h 551"/>
                  <a:gd name="T18" fmla="*/ 0 w 419"/>
                  <a:gd name="T19" fmla="*/ 551 h 551"/>
                  <a:gd name="T20" fmla="*/ 68 w 419"/>
                  <a:gd name="T21" fmla="*/ 507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19" h="551">
                    <a:moveTo>
                      <a:pt x="68" y="507"/>
                    </a:moveTo>
                    <a:cubicBezTo>
                      <a:pt x="174" y="441"/>
                      <a:pt x="266" y="383"/>
                      <a:pt x="332" y="249"/>
                    </a:cubicBezTo>
                    <a:cubicBezTo>
                      <a:pt x="353" y="204"/>
                      <a:pt x="370" y="150"/>
                      <a:pt x="389" y="93"/>
                    </a:cubicBezTo>
                    <a:cubicBezTo>
                      <a:pt x="398" y="62"/>
                      <a:pt x="408" y="31"/>
                      <a:pt x="419" y="0"/>
                    </a:cubicBezTo>
                    <a:cubicBezTo>
                      <a:pt x="417" y="0"/>
                      <a:pt x="417" y="0"/>
                      <a:pt x="417" y="0"/>
                    </a:cubicBezTo>
                    <a:cubicBezTo>
                      <a:pt x="406" y="31"/>
                      <a:pt x="396" y="62"/>
                      <a:pt x="387" y="92"/>
                    </a:cubicBezTo>
                    <a:cubicBezTo>
                      <a:pt x="369" y="150"/>
                      <a:pt x="351" y="203"/>
                      <a:pt x="330" y="248"/>
                    </a:cubicBezTo>
                    <a:cubicBezTo>
                      <a:pt x="265" y="381"/>
                      <a:pt x="173" y="439"/>
                      <a:pt x="67" y="506"/>
                    </a:cubicBezTo>
                    <a:cubicBezTo>
                      <a:pt x="45" y="519"/>
                      <a:pt x="23" y="533"/>
                      <a:pt x="0" y="548"/>
                    </a:cubicBezTo>
                    <a:cubicBezTo>
                      <a:pt x="0" y="551"/>
                      <a:pt x="0" y="551"/>
                      <a:pt x="0" y="551"/>
                    </a:cubicBezTo>
                    <a:cubicBezTo>
                      <a:pt x="23" y="535"/>
                      <a:pt x="46" y="521"/>
                      <a:pt x="68" y="50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Freeform 16">
                <a:extLst>
                  <a:ext uri="{FF2B5EF4-FFF2-40B4-BE49-F238E27FC236}">
                    <a16:creationId xmlns:a16="http://schemas.microsoft.com/office/drawing/2014/main" id="{76174E94-4A86-42E0-93E5-E4DFE4E8F2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30163"/>
                <a:ext cx="8410575" cy="5422900"/>
              </a:xfrm>
              <a:custGeom>
                <a:avLst/>
                <a:gdLst>
                  <a:gd name="T0" fmla="*/ 16 w 1289"/>
                  <a:gd name="T1" fmla="*/ 832 h 834"/>
                  <a:gd name="T2" fmla="*/ 209 w 1289"/>
                  <a:gd name="T3" fmla="*/ 767 h 834"/>
                  <a:gd name="T4" fmla="*/ 493 w 1289"/>
                  <a:gd name="T5" fmla="*/ 504 h 834"/>
                  <a:gd name="T6" fmla="*/ 688 w 1289"/>
                  <a:gd name="T7" fmla="*/ 308 h 834"/>
                  <a:gd name="T8" fmla="*/ 979 w 1289"/>
                  <a:gd name="T9" fmla="*/ 243 h 834"/>
                  <a:gd name="T10" fmla="*/ 1159 w 1289"/>
                  <a:gd name="T11" fmla="*/ 241 h 834"/>
                  <a:gd name="T12" fmla="*/ 1276 w 1289"/>
                  <a:gd name="T13" fmla="*/ 158 h 834"/>
                  <a:gd name="T14" fmla="*/ 1236 w 1289"/>
                  <a:gd name="T15" fmla="*/ 0 h 834"/>
                  <a:gd name="T16" fmla="*/ 1233 w 1289"/>
                  <a:gd name="T17" fmla="*/ 0 h 834"/>
                  <a:gd name="T18" fmla="*/ 1274 w 1289"/>
                  <a:gd name="T19" fmla="*/ 157 h 834"/>
                  <a:gd name="T20" fmla="*/ 1158 w 1289"/>
                  <a:gd name="T21" fmla="*/ 239 h 834"/>
                  <a:gd name="T22" fmla="*/ 979 w 1289"/>
                  <a:gd name="T23" fmla="*/ 241 h 834"/>
                  <a:gd name="T24" fmla="*/ 687 w 1289"/>
                  <a:gd name="T25" fmla="*/ 306 h 834"/>
                  <a:gd name="T26" fmla="*/ 492 w 1289"/>
                  <a:gd name="T27" fmla="*/ 503 h 834"/>
                  <a:gd name="T28" fmla="*/ 208 w 1289"/>
                  <a:gd name="T29" fmla="*/ 766 h 834"/>
                  <a:gd name="T30" fmla="*/ 0 w 1289"/>
                  <a:gd name="T31" fmla="*/ 830 h 834"/>
                  <a:gd name="T32" fmla="*/ 0 w 1289"/>
                  <a:gd name="T33" fmla="*/ 832 h 834"/>
                  <a:gd name="T34" fmla="*/ 9 w 1289"/>
                  <a:gd name="T35" fmla="*/ 832 h 834"/>
                  <a:gd name="T36" fmla="*/ 16 w 1289"/>
                  <a:gd name="T37" fmla="*/ 832 h 8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89" h="834">
                    <a:moveTo>
                      <a:pt x="16" y="832"/>
                    </a:moveTo>
                    <a:cubicBezTo>
                      <a:pt x="75" y="832"/>
                      <a:pt x="142" y="810"/>
                      <a:pt x="209" y="767"/>
                    </a:cubicBezTo>
                    <a:cubicBezTo>
                      <a:pt x="319" y="698"/>
                      <a:pt x="408" y="600"/>
                      <a:pt x="493" y="504"/>
                    </a:cubicBezTo>
                    <a:cubicBezTo>
                      <a:pt x="555" y="436"/>
                      <a:pt x="618" y="365"/>
                      <a:pt x="688" y="308"/>
                    </a:cubicBezTo>
                    <a:cubicBezTo>
                      <a:pt x="785" y="228"/>
                      <a:pt x="879" y="235"/>
                      <a:pt x="979" y="243"/>
                    </a:cubicBezTo>
                    <a:cubicBezTo>
                      <a:pt x="1037" y="248"/>
                      <a:pt x="1096" y="252"/>
                      <a:pt x="1159" y="241"/>
                    </a:cubicBezTo>
                    <a:cubicBezTo>
                      <a:pt x="1224" y="229"/>
                      <a:pt x="1263" y="201"/>
                      <a:pt x="1276" y="158"/>
                    </a:cubicBezTo>
                    <a:cubicBezTo>
                      <a:pt x="1289" y="115"/>
                      <a:pt x="1274" y="60"/>
                      <a:pt x="1236" y="0"/>
                    </a:cubicBezTo>
                    <a:cubicBezTo>
                      <a:pt x="1233" y="0"/>
                      <a:pt x="1233" y="0"/>
                      <a:pt x="1233" y="0"/>
                    </a:cubicBezTo>
                    <a:cubicBezTo>
                      <a:pt x="1272" y="60"/>
                      <a:pt x="1287" y="116"/>
                      <a:pt x="1274" y="157"/>
                    </a:cubicBezTo>
                    <a:cubicBezTo>
                      <a:pt x="1262" y="199"/>
                      <a:pt x="1223" y="227"/>
                      <a:pt x="1158" y="239"/>
                    </a:cubicBezTo>
                    <a:cubicBezTo>
                      <a:pt x="1096" y="250"/>
                      <a:pt x="1037" y="246"/>
                      <a:pt x="979" y="241"/>
                    </a:cubicBezTo>
                    <a:cubicBezTo>
                      <a:pt x="879" y="233"/>
                      <a:pt x="784" y="226"/>
                      <a:pt x="687" y="306"/>
                    </a:cubicBezTo>
                    <a:cubicBezTo>
                      <a:pt x="617" y="364"/>
                      <a:pt x="553" y="435"/>
                      <a:pt x="492" y="503"/>
                    </a:cubicBezTo>
                    <a:cubicBezTo>
                      <a:pt x="406" y="598"/>
                      <a:pt x="318" y="697"/>
                      <a:pt x="208" y="766"/>
                    </a:cubicBezTo>
                    <a:cubicBezTo>
                      <a:pt x="129" y="816"/>
                      <a:pt x="57" y="834"/>
                      <a:pt x="0" y="830"/>
                    </a:cubicBezTo>
                    <a:cubicBezTo>
                      <a:pt x="0" y="832"/>
                      <a:pt x="0" y="832"/>
                      <a:pt x="0" y="832"/>
                    </a:cubicBezTo>
                    <a:cubicBezTo>
                      <a:pt x="3" y="832"/>
                      <a:pt x="6" y="832"/>
                      <a:pt x="9" y="832"/>
                    </a:cubicBezTo>
                    <a:cubicBezTo>
                      <a:pt x="11" y="832"/>
                      <a:pt x="14" y="832"/>
                      <a:pt x="16" y="83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3487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9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2" y="1681163"/>
            <a:ext cx="5156444" cy="823912"/>
          </a:xfrm>
        </p:spPr>
        <p:txBody>
          <a:bodyPr anchor="b"/>
          <a:lstStyle>
            <a:lvl1pPr marL="0" indent="0">
              <a:buNone/>
              <a:defRPr sz="2397" b="1"/>
            </a:lvl1pPr>
            <a:lvl2pPr marL="456789" indent="0">
              <a:buNone/>
              <a:defRPr sz="1997" b="1"/>
            </a:lvl2pPr>
            <a:lvl3pPr marL="913578" indent="0">
              <a:buNone/>
              <a:defRPr sz="1797" b="1"/>
            </a:lvl3pPr>
            <a:lvl4pPr marL="1370367" indent="0">
              <a:buNone/>
              <a:defRPr sz="1600" b="1"/>
            </a:lvl4pPr>
            <a:lvl5pPr marL="1827155" indent="0">
              <a:buNone/>
              <a:defRPr sz="1600" b="1"/>
            </a:lvl5pPr>
            <a:lvl6pPr marL="2283943" indent="0">
              <a:buNone/>
              <a:defRPr sz="1600" b="1"/>
            </a:lvl6pPr>
            <a:lvl7pPr marL="2740732" indent="0">
              <a:buNone/>
              <a:defRPr sz="1600" b="1"/>
            </a:lvl7pPr>
            <a:lvl8pPr marL="3197520" indent="0">
              <a:buNone/>
              <a:defRPr sz="1600" b="1"/>
            </a:lvl8pPr>
            <a:lvl9pPr marL="36543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2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7" b="1"/>
            </a:lvl1pPr>
            <a:lvl2pPr marL="456789" indent="0">
              <a:buNone/>
              <a:defRPr sz="1997" b="1"/>
            </a:lvl2pPr>
            <a:lvl3pPr marL="913578" indent="0">
              <a:buNone/>
              <a:defRPr sz="1797" b="1"/>
            </a:lvl3pPr>
            <a:lvl4pPr marL="1370367" indent="0">
              <a:buNone/>
              <a:defRPr sz="1600" b="1"/>
            </a:lvl4pPr>
            <a:lvl5pPr marL="1827155" indent="0">
              <a:buNone/>
              <a:defRPr sz="1600" b="1"/>
            </a:lvl5pPr>
            <a:lvl6pPr marL="2283943" indent="0">
              <a:buNone/>
              <a:defRPr sz="1600" b="1"/>
            </a:lvl6pPr>
            <a:lvl7pPr marL="2740732" indent="0">
              <a:buNone/>
              <a:defRPr sz="1600" b="1"/>
            </a:lvl7pPr>
            <a:lvl8pPr marL="3197520" indent="0">
              <a:buNone/>
              <a:defRPr sz="1600" b="1"/>
            </a:lvl8pPr>
            <a:lvl9pPr marL="36543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/>
              <a:t>1/22/23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682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/>
              <a:t>1/22/23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136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/>
              <a:t>1/22/23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4102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2" y="457200"/>
            <a:ext cx="3931213" cy="1600200"/>
          </a:xfrm>
        </p:spPr>
        <p:txBody>
          <a:bodyPr anchor="b"/>
          <a:lstStyle>
            <a:lvl1pPr>
              <a:defRPr sz="319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30"/>
            <a:ext cx="6170593" cy="4873625"/>
          </a:xfrm>
        </p:spPr>
        <p:txBody>
          <a:bodyPr/>
          <a:lstStyle>
            <a:lvl1pPr>
              <a:defRPr sz="3197"/>
            </a:lvl1pPr>
            <a:lvl2pPr>
              <a:defRPr sz="2797"/>
            </a:lvl2pPr>
            <a:lvl3pPr>
              <a:defRPr sz="2397"/>
            </a:lvl3pPr>
            <a:lvl4pPr>
              <a:defRPr sz="1997"/>
            </a:lvl4pPr>
            <a:lvl5pPr>
              <a:defRPr sz="1997"/>
            </a:lvl5pPr>
            <a:lvl6pPr>
              <a:defRPr sz="1997"/>
            </a:lvl6pPr>
            <a:lvl7pPr>
              <a:defRPr sz="1997"/>
            </a:lvl7pPr>
            <a:lvl8pPr>
              <a:defRPr sz="1997"/>
            </a:lvl8pPr>
            <a:lvl9pPr>
              <a:defRPr sz="19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2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6789" indent="0">
              <a:buNone/>
              <a:defRPr sz="1400"/>
            </a:lvl2pPr>
            <a:lvl3pPr marL="913578" indent="0">
              <a:buNone/>
              <a:defRPr sz="1200"/>
            </a:lvl3pPr>
            <a:lvl4pPr marL="1370367" indent="0">
              <a:buNone/>
              <a:defRPr sz="1000"/>
            </a:lvl4pPr>
            <a:lvl5pPr marL="1827155" indent="0">
              <a:buNone/>
              <a:defRPr sz="1000"/>
            </a:lvl5pPr>
            <a:lvl6pPr marL="2283943" indent="0">
              <a:buNone/>
              <a:defRPr sz="1000"/>
            </a:lvl6pPr>
            <a:lvl7pPr marL="2740732" indent="0">
              <a:buNone/>
              <a:defRPr sz="1000"/>
            </a:lvl7pPr>
            <a:lvl8pPr marL="3197520" indent="0">
              <a:buNone/>
              <a:defRPr sz="1000"/>
            </a:lvl8pPr>
            <a:lvl9pPr marL="36543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/>
              <a:t>1/22/23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692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2" y="457200"/>
            <a:ext cx="3931213" cy="1600200"/>
          </a:xfrm>
        </p:spPr>
        <p:txBody>
          <a:bodyPr anchor="b"/>
          <a:lstStyle>
            <a:lvl1pPr>
              <a:defRPr sz="319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838" y="987430"/>
            <a:ext cx="6170593" cy="4873625"/>
          </a:xfrm>
        </p:spPr>
        <p:txBody>
          <a:bodyPr/>
          <a:lstStyle>
            <a:lvl1pPr marL="0" indent="0">
              <a:buNone/>
              <a:defRPr sz="3197"/>
            </a:lvl1pPr>
            <a:lvl2pPr marL="456789" indent="0">
              <a:buNone/>
              <a:defRPr sz="2797"/>
            </a:lvl2pPr>
            <a:lvl3pPr marL="913578" indent="0">
              <a:buNone/>
              <a:defRPr sz="2397"/>
            </a:lvl3pPr>
            <a:lvl4pPr marL="1370367" indent="0">
              <a:buNone/>
              <a:defRPr sz="1997"/>
            </a:lvl4pPr>
            <a:lvl5pPr marL="1827155" indent="0">
              <a:buNone/>
              <a:defRPr sz="1997"/>
            </a:lvl5pPr>
            <a:lvl6pPr marL="2283943" indent="0">
              <a:buNone/>
              <a:defRPr sz="1997"/>
            </a:lvl6pPr>
            <a:lvl7pPr marL="2740732" indent="0">
              <a:buNone/>
              <a:defRPr sz="1997"/>
            </a:lvl7pPr>
            <a:lvl8pPr marL="3197520" indent="0">
              <a:buNone/>
              <a:defRPr sz="1997"/>
            </a:lvl8pPr>
            <a:lvl9pPr marL="3654309" indent="0">
              <a:buNone/>
              <a:defRPr sz="199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2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6789" indent="0">
              <a:buNone/>
              <a:defRPr sz="1400"/>
            </a:lvl2pPr>
            <a:lvl3pPr marL="913578" indent="0">
              <a:buNone/>
              <a:defRPr sz="1200"/>
            </a:lvl3pPr>
            <a:lvl4pPr marL="1370367" indent="0">
              <a:buNone/>
              <a:defRPr sz="1000"/>
            </a:lvl4pPr>
            <a:lvl5pPr marL="1827155" indent="0">
              <a:buNone/>
              <a:defRPr sz="1000"/>
            </a:lvl5pPr>
            <a:lvl6pPr marL="2283943" indent="0">
              <a:buNone/>
              <a:defRPr sz="1000"/>
            </a:lvl6pPr>
            <a:lvl7pPr marL="2740732" indent="0">
              <a:buNone/>
              <a:defRPr sz="1000"/>
            </a:lvl7pPr>
            <a:lvl8pPr marL="3197520" indent="0">
              <a:buNone/>
              <a:defRPr sz="1000"/>
            </a:lvl8pPr>
            <a:lvl9pPr marL="36543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/>
              <a:t>1/22/23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02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/>
              <a:t>1/22/23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9003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/>
              <a:t>1/22/23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7256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9"/>
            <a:ext cx="5930678" cy="711081"/>
          </a:xfrm>
        </p:spPr>
        <p:txBody>
          <a:bodyPr>
            <a:normAutofit/>
          </a:bodyPr>
          <a:lstStyle>
            <a:lvl1pPr algn="ctr">
              <a:defRPr sz="3597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71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567089B-A4E4-488B-A2A7-7F7BA5A71C53}"/>
              </a:ext>
            </a:extLst>
          </p:cNvPr>
          <p:cNvSpPr/>
          <p:nvPr userDrawn="1"/>
        </p:nvSpPr>
        <p:spPr>
          <a:xfrm>
            <a:off x="5158309" y="0"/>
            <a:ext cx="7030512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A7E992AB-F520-4DA7-8147-A422DC901B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4413" y="908050"/>
            <a:ext cx="5184775" cy="482441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94" indent="0">
              <a:buFontTx/>
              <a:buNone/>
              <a:defRPr/>
            </a:lvl2pPr>
            <a:lvl3pPr marL="1218986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FFD9F981-6267-4464-945B-1E5E5D584D6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688" y="1232744"/>
            <a:ext cx="3614536" cy="4392513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4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94" indent="0">
              <a:buFontTx/>
              <a:buNone/>
              <a:defRPr/>
            </a:lvl2pPr>
            <a:lvl3pPr marL="1218986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3079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sion&amp;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EC2F7FD-0CC2-4DFD-971A-E1F2286FD40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10436" y="0"/>
            <a:ext cx="5878389" cy="6858000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41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030802C3-46DF-495C-8279-8A927BEE92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4412" y="-1"/>
            <a:ext cx="6094412" cy="2238706"/>
          </a:xfrm>
          <a:custGeom>
            <a:avLst/>
            <a:gdLst>
              <a:gd name="connsiteX0" fmla="*/ 0 w 6094412"/>
              <a:gd name="connsiteY0" fmla="*/ 0 h 2238706"/>
              <a:gd name="connsiteX1" fmla="*/ 6094412 w 6094412"/>
              <a:gd name="connsiteY1" fmla="*/ 0 h 2238706"/>
              <a:gd name="connsiteX2" fmla="*/ 6094412 w 6094412"/>
              <a:gd name="connsiteY2" fmla="*/ 2238706 h 2238706"/>
              <a:gd name="connsiteX3" fmla="*/ 0 w 6094412"/>
              <a:gd name="connsiteY3" fmla="*/ 2238706 h 2238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412" h="2238706">
                <a:moveTo>
                  <a:pt x="0" y="0"/>
                </a:moveTo>
                <a:lnTo>
                  <a:pt x="6094412" y="0"/>
                </a:lnTo>
                <a:lnTo>
                  <a:pt x="6094412" y="2238706"/>
                </a:lnTo>
                <a:lnTo>
                  <a:pt x="0" y="223870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N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3520F4BA-0004-4922-9652-4CF70CC52EF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4412" y="2310713"/>
            <a:ext cx="6094412" cy="2238706"/>
          </a:xfrm>
          <a:custGeom>
            <a:avLst/>
            <a:gdLst>
              <a:gd name="connsiteX0" fmla="*/ 0 w 6094412"/>
              <a:gd name="connsiteY0" fmla="*/ 0 h 2238706"/>
              <a:gd name="connsiteX1" fmla="*/ 6094412 w 6094412"/>
              <a:gd name="connsiteY1" fmla="*/ 0 h 2238706"/>
              <a:gd name="connsiteX2" fmla="*/ 6094412 w 6094412"/>
              <a:gd name="connsiteY2" fmla="*/ 2238706 h 2238706"/>
              <a:gd name="connsiteX3" fmla="*/ 0 w 6094412"/>
              <a:gd name="connsiteY3" fmla="*/ 2238706 h 2238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412" h="2238706">
                <a:moveTo>
                  <a:pt x="0" y="0"/>
                </a:moveTo>
                <a:lnTo>
                  <a:pt x="6094412" y="0"/>
                </a:lnTo>
                <a:lnTo>
                  <a:pt x="6094412" y="2238706"/>
                </a:lnTo>
                <a:lnTo>
                  <a:pt x="0" y="223870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N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DCAF7F1-478C-4875-A1D8-9719E8FC26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4412" y="4621427"/>
            <a:ext cx="6094412" cy="2236572"/>
          </a:xfrm>
          <a:custGeom>
            <a:avLst/>
            <a:gdLst>
              <a:gd name="connsiteX0" fmla="*/ 0 w 6094412"/>
              <a:gd name="connsiteY0" fmla="*/ 0 h 2236572"/>
              <a:gd name="connsiteX1" fmla="*/ 6094412 w 6094412"/>
              <a:gd name="connsiteY1" fmla="*/ 0 h 2236572"/>
              <a:gd name="connsiteX2" fmla="*/ 6094412 w 6094412"/>
              <a:gd name="connsiteY2" fmla="*/ 2236572 h 2236572"/>
              <a:gd name="connsiteX3" fmla="*/ 0 w 6094412"/>
              <a:gd name="connsiteY3" fmla="*/ 2236572 h 223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412" h="2236572">
                <a:moveTo>
                  <a:pt x="0" y="0"/>
                </a:moveTo>
                <a:lnTo>
                  <a:pt x="6094412" y="0"/>
                </a:lnTo>
                <a:lnTo>
                  <a:pt x="6094412" y="2236572"/>
                </a:lnTo>
                <a:lnTo>
                  <a:pt x="0" y="2236572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65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01E398B-15D6-4251-B888-0BBCB8C2E4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-3174"/>
            <a:ext cx="5464748" cy="5432035"/>
          </a:xfrm>
          <a:custGeom>
            <a:avLst/>
            <a:gdLst>
              <a:gd name="connsiteX0" fmla="*/ 0 w 5464748"/>
              <a:gd name="connsiteY0" fmla="*/ 0 h 5432035"/>
              <a:gd name="connsiteX1" fmla="*/ 3970932 w 5464748"/>
              <a:gd name="connsiteY1" fmla="*/ 0 h 5432035"/>
              <a:gd name="connsiteX2" fmla="*/ 5431214 w 5464748"/>
              <a:gd name="connsiteY2" fmla="*/ 1481620 h 5432035"/>
              <a:gd name="connsiteX3" fmla="*/ 5430018 w 5464748"/>
              <a:gd name="connsiteY3" fmla="*/ 1646413 h 5432035"/>
              <a:gd name="connsiteX4" fmla="*/ 1623105 w 5464748"/>
              <a:gd name="connsiteY4" fmla="*/ 5398500 h 5432035"/>
              <a:gd name="connsiteX5" fmla="*/ 1458312 w 5464748"/>
              <a:gd name="connsiteY5" fmla="*/ 5397305 h 5432035"/>
              <a:gd name="connsiteX6" fmla="*/ 0 w 5464748"/>
              <a:gd name="connsiteY6" fmla="*/ 3917684 h 5432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64748" h="5432035">
                <a:moveTo>
                  <a:pt x="0" y="0"/>
                </a:moveTo>
                <a:lnTo>
                  <a:pt x="3970932" y="0"/>
                </a:lnTo>
                <a:lnTo>
                  <a:pt x="5431214" y="1481620"/>
                </a:lnTo>
                <a:cubicBezTo>
                  <a:pt x="5476390" y="1527457"/>
                  <a:pt x="5475855" y="1601237"/>
                  <a:pt x="5430018" y="1646413"/>
                </a:cubicBezTo>
                <a:lnTo>
                  <a:pt x="1623105" y="5398500"/>
                </a:lnTo>
                <a:cubicBezTo>
                  <a:pt x="1577269" y="5443676"/>
                  <a:pt x="1503488" y="5443141"/>
                  <a:pt x="1458312" y="5397305"/>
                </a:cubicBezTo>
                <a:lnTo>
                  <a:pt x="0" y="3917684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460DD81-CE53-4988-AA8C-DCFE75779A28}"/>
              </a:ext>
            </a:extLst>
          </p:cNvPr>
          <p:cNvSpPr/>
          <p:nvPr userDrawn="1"/>
        </p:nvSpPr>
        <p:spPr>
          <a:xfrm>
            <a:off x="0" y="6237312"/>
            <a:ext cx="12188825" cy="620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B50C96E-20AF-4CD4-8A5C-F241839AB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5325" y="6356351"/>
            <a:ext cx="2844059" cy="365125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015B24E8-709E-4BB1-8463-62BE6D60A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3960" y="6356351"/>
            <a:ext cx="3859795" cy="365125"/>
          </a:xfrm>
        </p:spPr>
        <p:txBody>
          <a:bodyPr lIns="0" rIns="0"/>
          <a:lstStyle>
            <a:lvl1pPr algn="l"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2771461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We 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460DD81-CE53-4988-AA8C-DCFE75779A28}"/>
              </a:ext>
            </a:extLst>
          </p:cNvPr>
          <p:cNvSpPr/>
          <p:nvPr userDrawn="1"/>
        </p:nvSpPr>
        <p:spPr>
          <a:xfrm>
            <a:off x="0" y="6237312"/>
            <a:ext cx="12188825" cy="620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B50C96E-20AF-4CD4-8A5C-F241839AB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5325" y="6356351"/>
            <a:ext cx="2844059" cy="365125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015B24E8-709E-4BB1-8463-62BE6D60A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3960" y="6356351"/>
            <a:ext cx="3859795" cy="365125"/>
          </a:xfrm>
        </p:spPr>
        <p:txBody>
          <a:bodyPr lIns="0" rIns="0"/>
          <a:lstStyle>
            <a:lvl1pPr algn="l"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Companyname.com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DA2F5C-1E73-4D73-9865-156115AF49BF}"/>
              </a:ext>
            </a:extLst>
          </p:cNvPr>
          <p:cNvSpPr/>
          <p:nvPr userDrawn="1"/>
        </p:nvSpPr>
        <p:spPr>
          <a:xfrm>
            <a:off x="0" y="836712"/>
            <a:ext cx="12188825" cy="10801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FADCFE-632B-4116-AD33-6F8DDF0C74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837207"/>
            <a:ext cx="10955128" cy="1079500"/>
          </a:xfrm>
        </p:spPr>
        <p:txBody>
          <a:bodyPr lIns="0" rIns="0" anchor="ctr">
            <a:normAutofit/>
          </a:bodyPr>
          <a:lstStyle>
            <a:lvl1pPr marL="0" indent="0">
              <a:buFontTx/>
              <a:buNone/>
              <a:defRPr sz="4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93297EF9-1609-4424-A91A-99F6ED7967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" y="2259154"/>
            <a:ext cx="10955338" cy="1169846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94" indent="0">
              <a:buFontTx/>
              <a:buNone/>
              <a:defRPr/>
            </a:lvl2pPr>
            <a:lvl3pPr marL="1218986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AA7182C0-361F-4B45-86C3-6845DC9331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598" y="4455232"/>
            <a:ext cx="5254285" cy="1169846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94" indent="0">
              <a:buFontTx/>
              <a:buNone/>
              <a:defRPr/>
            </a:lvl2pPr>
            <a:lvl3pPr marL="1218986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EA9B231F-A52C-4FEE-BEC1-6C20EFDEC21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598" y="3825307"/>
            <a:ext cx="5254285" cy="495426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94" indent="0">
              <a:buFontTx/>
              <a:buNone/>
              <a:defRPr/>
            </a:lvl2pPr>
            <a:lvl3pPr marL="1218986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60163AE6-08EC-4D43-AD7A-32188DEBA90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10435" y="4455232"/>
            <a:ext cx="5254285" cy="1169846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94" indent="0">
              <a:buFontTx/>
              <a:buNone/>
              <a:defRPr/>
            </a:lvl2pPr>
            <a:lvl3pPr marL="1218986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52FC3A17-CF20-46F3-9E25-30875E1D7C9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10435" y="3825307"/>
            <a:ext cx="5254285" cy="495426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94" indent="0">
              <a:buFontTx/>
              <a:buNone/>
              <a:defRPr/>
            </a:lvl2pPr>
            <a:lvl3pPr marL="1218986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55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75" r:id="rId3"/>
    <p:sldLayoutId id="2147483664" r:id="rId4"/>
    <p:sldLayoutId id="2147483665" r:id="rId5"/>
    <p:sldLayoutId id="2147483670" r:id="rId6"/>
    <p:sldLayoutId id="2147483655" r:id="rId7"/>
    <p:sldLayoutId id="2147483667" r:id="rId8"/>
    <p:sldLayoutId id="2147483669" r:id="rId9"/>
    <p:sldLayoutId id="2147483668" r:id="rId10"/>
    <p:sldLayoutId id="2147483671" r:id="rId11"/>
    <p:sldLayoutId id="2147483672" r:id="rId12"/>
    <p:sldLayoutId id="2147483673" r:id="rId13"/>
    <p:sldLayoutId id="2147483666" r:id="rId14"/>
    <p:sldLayoutId id="2147483650" r:id="rId15"/>
    <p:sldLayoutId id="2147483652" r:id="rId16"/>
    <p:sldLayoutId id="2147483653" r:id="rId17"/>
    <p:sldLayoutId id="2147483654" r:id="rId18"/>
    <p:sldLayoutId id="2147483662" r:id="rId19"/>
    <p:sldLayoutId id="2147483663" r:id="rId20"/>
    <p:sldLayoutId id="2147483656" r:id="rId21"/>
    <p:sldLayoutId id="2147483657" r:id="rId22"/>
    <p:sldLayoutId id="2147483658" r:id="rId23"/>
    <p:sldLayoutId id="2147483659" r:id="rId24"/>
    <p:sldLayoutId id="2147483660" r:id="rId25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9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5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A1E4E-529D-472D-9DDA-D6D7FB27E803}" type="datetimeFigureOut">
              <a:rPr lang="en-US" smtClean="0"/>
              <a:t>1/22/23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5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5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7EF10-7021-4CCC-BE15-E703FAC4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37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txStyles>
    <p:titleStyle>
      <a:lvl1pPr algn="l" defTabSz="913578" rtl="0" eaLnBrk="1" latinLnBrk="0" hangingPunct="1">
        <a:lnSpc>
          <a:spcPct val="90000"/>
        </a:lnSpc>
        <a:spcBef>
          <a:spcPct val="0"/>
        </a:spcBef>
        <a:buNone/>
        <a:defRPr sz="43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393" indent="-228393" algn="l" defTabSz="9135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7" kern="1200">
          <a:solidFill>
            <a:schemeClr val="tx1"/>
          </a:solidFill>
          <a:latin typeface="+mn-lt"/>
          <a:ea typeface="+mn-ea"/>
          <a:cs typeface="+mn-cs"/>
        </a:defRPr>
      </a:lvl1pPr>
      <a:lvl2pPr marL="685182" indent="-228393" algn="l" defTabSz="9135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141971" indent="-228393" algn="l" defTabSz="9135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7" kern="1200">
          <a:solidFill>
            <a:schemeClr val="tx1"/>
          </a:solidFill>
          <a:latin typeface="+mn-lt"/>
          <a:ea typeface="+mn-ea"/>
          <a:cs typeface="+mn-cs"/>
        </a:defRPr>
      </a:lvl3pPr>
      <a:lvl4pPr marL="1598760" indent="-228393" algn="l" defTabSz="9135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7" kern="1200">
          <a:solidFill>
            <a:schemeClr val="tx1"/>
          </a:solidFill>
          <a:latin typeface="+mn-lt"/>
          <a:ea typeface="+mn-ea"/>
          <a:cs typeface="+mn-cs"/>
        </a:defRPr>
      </a:lvl4pPr>
      <a:lvl5pPr marL="2055549" indent="-228393" algn="l" defTabSz="9135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7" kern="1200">
          <a:solidFill>
            <a:schemeClr val="tx1"/>
          </a:solidFill>
          <a:latin typeface="+mn-lt"/>
          <a:ea typeface="+mn-ea"/>
          <a:cs typeface="+mn-cs"/>
        </a:defRPr>
      </a:lvl5pPr>
      <a:lvl6pPr marL="2512338" indent="-228393" algn="l" defTabSz="9135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7" kern="1200">
          <a:solidFill>
            <a:schemeClr val="tx1"/>
          </a:solidFill>
          <a:latin typeface="+mn-lt"/>
          <a:ea typeface="+mn-ea"/>
          <a:cs typeface="+mn-cs"/>
        </a:defRPr>
      </a:lvl6pPr>
      <a:lvl7pPr marL="2969126" indent="-228393" algn="l" defTabSz="9135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7" kern="1200">
          <a:solidFill>
            <a:schemeClr val="tx1"/>
          </a:solidFill>
          <a:latin typeface="+mn-lt"/>
          <a:ea typeface="+mn-ea"/>
          <a:cs typeface="+mn-cs"/>
        </a:defRPr>
      </a:lvl7pPr>
      <a:lvl8pPr marL="3425915" indent="-228393" algn="l" defTabSz="9135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7" kern="1200">
          <a:solidFill>
            <a:schemeClr val="tx1"/>
          </a:solidFill>
          <a:latin typeface="+mn-lt"/>
          <a:ea typeface="+mn-ea"/>
          <a:cs typeface="+mn-cs"/>
        </a:defRPr>
      </a:lvl8pPr>
      <a:lvl9pPr marL="3882703" indent="-228393" algn="l" defTabSz="9135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578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1pPr>
      <a:lvl2pPr marL="456789" algn="l" defTabSz="913578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2pPr>
      <a:lvl3pPr marL="913578" algn="l" defTabSz="913578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3pPr>
      <a:lvl4pPr marL="1370367" algn="l" defTabSz="913578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4pPr>
      <a:lvl5pPr marL="1827155" algn="l" defTabSz="913578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5pPr>
      <a:lvl6pPr marL="2283943" algn="l" defTabSz="913578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6pPr>
      <a:lvl7pPr marL="2740732" algn="l" defTabSz="913578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7pPr>
      <a:lvl8pPr marL="3197520" algn="l" defTabSz="913578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8pPr>
      <a:lvl9pPr marL="3654309" algn="l" defTabSz="913578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2.xml"/><Relationship Id="rId5" Type="http://schemas.openxmlformats.org/officeDocument/2006/relationships/image" Target="../media/image2.png"/><Relationship Id="rId4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Placeholder 33">
            <a:extLst>
              <a:ext uri="{FF2B5EF4-FFF2-40B4-BE49-F238E27FC236}">
                <a16:creationId xmlns:a16="http://schemas.microsoft.com/office/drawing/2014/main" id="{26B81787-481A-4D0E-A65B-DE78211E1D2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BBD5063-AF82-4A7C-8D54-A9EAE8E3788B}"/>
              </a:ext>
            </a:extLst>
          </p:cNvPr>
          <p:cNvSpPr/>
          <p:nvPr/>
        </p:nvSpPr>
        <p:spPr>
          <a:xfrm>
            <a:off x="-3175" y="0"/>
            <a:ext cx="12188825" cy="6858000"/>
          </a:xfrm>
          <a:prstGeom prst="rect">
            <a:avLst/>
          </a:prstGeom>
          <a:gradFill>
            <a:gsLst>
              <a:gs pos="0">
                <a:schemeClr val="accent1">
                  <a:alpha val="70000"/>
                </a:schemeClr>
              </a:gs>
              <a:gs pos="100000">
                <a:schemeClr val="accent2">
                  <a:alpha val="10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72A62C30-336A-4345-AC2B-AB13DC5C7EC0}"/>
              </a:ext>
            </a:extLst>
          </p:cNvPr>
          <p:cNvSpPr>
            <a:spLocks/>
          </p:cNvSpPr>
          <p:nvPr/>
        </p:nvSpPr>
        <p:spPr bwMode="auto">
          <a:xfrm>
            <a:off x="3175" y="-3175"/>
            <a:ext cx="5387975" cy="5410200"/>
          </a:xfrm>
          <a:custGeom>
            <a:avLst/>
            <a:gdLst>
              <a:gd name="T0" fmla="*/ 2495 w 3394"/>
              <a:gd name="T1" fmla="*/ 0 h 3408"/>
              <a:gd name="T2" fmla="*/ 0 w 3394"/>
              <a:gd name="T3" fmla="*/ 0 h 3408"/>
              <a:gd name="T4" fmla="*/ 0 w 3394"/>
              <a:gd name="T5" fmla="*/ 2476 h 3408"/>
              <a:gd name="T6" fmla="*/ 933 w 3394"/>
              <a:gd name="T7" fmla="*/ 3408 h 3408"/>
              <a:gd name="T8" fmla="*/ 3394 w 3394"/>
              <a:gd name="T9" fmla="*/ 953 h 3408"/>
              <a:gd name="T10" fmla="*/ 3394 w 3394"/>
              <a:gd name="T11" fmla="*/ 896 h 3408"/>
              <a:gd name="T12" fmla="*/ 2495 w 3394"/>
              <a:gd name="T13" fmla="*/ 0 h 3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94" h="3408">
                <a:moveTo>
                  <a:pt x="2495" y="0"/>
                </a:moveTo>
                <a:lnTo>
                  <a:pt x="0" y="0"/>
                </a:lnTo>
                <a:lnTo>
                  <a:pt x="0" y="2476"/>
                </a:lnTo>
                <a:lnTo>
                  <a:pt x="933" y="3408"/>
                </a:lnTo>
                <a:lnTo>
                  <a:pt x="3394" y="953"/>
                </a:lnTo>
                <a:lnTo>
                  <a:pt x="3394" y="896"/>
                </a:lnTo>
                <a:lnTo>
                  <a:pt x="2495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EFDE4912-35D0-43B4-8F4E-887DD7378F29}"/>
              </a:ext>
            </a:extLst>
          </p:cNvPr>
          <p:cNvSpPr>
            <a:spLocks/>
          </p:cNvSpPr>
          <p:nvPr/>
        </p:nvSpPr>
        <p:spPr bwMode="auto">
          <a:xfrm>
            <a:off x="755650" y="736600"/>
            <a:ext cx="3067050" cy="3060700"/>
          </a:xfrm>
          <a:custGeom>
            <a:avLst/>
            <a:gdLst>
              <a:gd name="T0" fmla="*/ 966 w 1932"/>
              <a:gd name="T1" fmla="*/ 1928 h 1928"/>
              <a:gd name="T2" fmla="*/ 0 w 1932"/>
              <a:gd name="T3" fmla="*/ 964 h 1928"/>
              <a:gd name="T4" fmla="*/ 966 w 1932"/>
              <a:gd name="T5" fmla="*/ 0 h 1928"/>
              <a:gd name="T6" fmla="*/ 1932 w 1932"/>
              <a:gd name="T7" fmla="*/ 964 h 1928"/>
              <a:gd name="T8" fmla="*/ 966 w 1932"/>
              <a:gd name="T9" fmla="*/ 1928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32" h="1928">
                <a:moveTo>
                  <a:pt x="966" y="1928"/>
                </a:moveTo>
                <a:lnTo>
                  <a:pt x="0" y="964"/>
                </a:lnTo>
                <a:lnTo>
                  <a:pt x="966" y="0"/>
                </a:lnTo>
                <a:lnTo>
                  <a:pt x="1932" y="964"/>
                </a:lnTo>
                <a:lnTo>
                  <a:pt x="966" y="1928"/>
                </a:lnTo>
                <a:close/>
              </a:path>
            </a:pathLst>
          </a:custGeom>
          <a:solidFill>
            <a:schemeClr val="accent3">
              <a:alpha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95CB1E32-4F10-468D-95C7-AD944E2C097A}"/>
              </a:ext>
            </a:extLst>
          </p:cNvPr>
          <p:cNvSpPr>
            <a:spLocks/>
          </p:cNvSpPr>
          <p:nvPr/>
        </p:nvSpPr>
        <p:spPr bwMode="auto">
          <a:xfrm>
            <a:off x="755650" y="3797300"/>
            <a:ext cx="3067050" cy="3059113"/>
          </a:xfrm>
          <a:custGeom>
            <a:avLst/>
            <a:gdLst>
              <a:gd name="T0" fmla="*/ 966 w 1932"/>
              <a:gd name="T1" fmla="*/ 1927 h 1927"/>
              <a:gd name="T2" fmla="*/ 0 w 1932"/>
              <a:gd name="T3" fmla="*/ 963 h 1927"/>
              <a:gd name="T4" fmla="*/ 966 w 1932"/>
              <a:gd name="T5" fmla="*/ 0 h 1927"/>
              <a:gd name="T6" fmla="*/ 1932 w 1932"/>
              <a:gd name="T7" fmla="*/ 963 h 1927"/>
              <a:gd name="T8" fmla="*/ 966 w 1932"/>
              <a:gd name="T9" fmla="*/ 1927 h 19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32" h="1927">
                <a:moveTo>
                  <a:pt x="966" y="1927"/>
                </a:moveTo>
                <a:lnTo>
                  <a:pt x="0" y="963"/>
                </a:lnTo>
                <a:lnTo>
                  <a:pt x="966" y="0"/>
                </a:lnTo>
                <a:lnTo>
                  <a:pt x="1932" y="963"/>
                </a:lnTo>
                <a:lnTo>
                  <a:pt x="966" y="1927"/>
                </a:lnTo>
                <a:close/>
              </a:path>
            </a:pathLst>
          </a:custGeom>
          <a:solidFill>
            <a:schemeClr val="accent2">
              <a:lumMod val="75000"/>
              <a:alpha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ADF58FE-DBA1-464E-BA42-97C3AE38836C}"/>
              </a:ext>
            </a:extLst>
          </p:cNvPr>
          <p:cNvSpPr>
            <a:spLocks/>
          </p:cNvSpPr>
          <p:nvPr/>
        </p:nvSpPr>
        <p:spPr bwMode="auto">
          <a:xfrm>
            <a:off x="2289175" y="2266950"/>
            <a:ext cx="3068638" cy="3059113"/>
          </a:xfrm>
          <a:custGeom>
            <a:avLst/>
            <a:gdLst>
              <a:gd name="T0" fmla="*/ 966 w 1933"/>
              <a:gd name="T1" fmla="*/ 1927 h 1927"/>
              <a:gd name="T2" fmla="*/ 0 w 1933"/>
              <a:gd name="T3" fmla="*/ 964 h 1927"/>
              <a:gd name="T4" fmla="*/ 966 w 1933"/>
              <a:gd name="T5" fmla="*/ 0 h 1927"/>
              <a:gd name="T6" fmla="*/ 1933 w 1933"/>
              <a:gd name="T7" fmla="*/ 964 h 1927"/>
              <a:gd name="T8" fmla="*/ 966 w 1933"/>
              <a:gd name="T9" fmla="*/ 1927 h 19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33" h="1927">
                <a:moveTo>
                  <a:pt x="966" y="1927"/>
                </a:moveTo>
                <a:lnTo>
                  <a:pt x="0" y="964"/>
                </a:lnTo>
                <a:lnTo>
                  <a:pt x="966" y="0"/>
                </a:lnTo>
                <a:lnTo>
                  <a:pt x="1933" y="964"/>
                </a:lnTo>
                <a:lnTo>
                  <a:pt x="966" y="1927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0252287-9F4D-4C43-97EF-4A073CC9EFBE}"/>
              </a:ext>
            </a:extLst>
          </p:cNvPr>
          <p:cNvSpPr>
            <a:spLocks/>
          </p:cNvSpPr>
          <p:nvPr/>
        </p:nvSpPr>
        <p:spPr bwMode="auto">
          <a:xfrm>
            <a:off x="2836863" y="1282700"/>
            <a:ext cx="1973263" cy="1968500"/>
          </a:xfrm>
          <a:custGeom>
            <a:avLst/>
            <a:gdLst>
              <a:gd name="T0" fmla="*/ 621 w 1243"/>
              <a:gd name="T1" fmla="*/ 1240 h 1240"/>
              <a:gd name="T2" fmla="*/ 0 w 1243"/>
              <a:gd name="T3" fmla="*/ 620 h 1240"/>
              <a:gd name="T4" fmla="*/ 621 w 1243"/>
              <a:gd name="T5" fmla="*/ 0 h 1240"/>
              <a:gd name="T6" fmla="*/ 1243 w 1243"/>
              <a:gd name="T7" fmla="*/ 620 h 1240"/>
              <a:gd name="T8" fmla="*/ 621 w 1243"/>
              <a:gd name="T9" fmla="*/ 1240 h 1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43" h="1240">
                <a:moveTo>
                  <a:pt x="621" y="1240"/>
                </a:moveTo>
                <a:lnTo>
                  <a:pt x="0" y="620"/>
                </a:lnTo>
                <a:lnTo>
                  <a:pt x="621" y="0"/>
                </a:lnTo>
                <a:lnTo>
                  <a:pt x="1243" y="620"/>
                </a:lnTo>
                <a:lnTo>
                  <a:pt x="621" y="124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33ECBC-F96F-4C71-AE59-385E30257A9E}"/>
              </a:ext>
            </a:extLst>
          </p:cNvPr>
          <p:cNvSpPr/>
          <p:nvPr/>
        </p:nvSpPr>
        <p:spPr>
          <a:xfrm>
            <a:off x="1905000" y="3796506"/>
            <a:ext cx="10280650" cy="1739106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64DE722B-6A02-4693-A165-3BCE6E900273}"/>
              </a:ext>
            </a:extLst>
          </p:cNvPr>
          <p:cNvSpPr>
            <a:spLocks/>
          </p:cNvSpPr>
          <p:nvPr/>
        </p:nvSpPr>
        <p:spPr bwMode="auto">
          <a:xfrm>
            <a:off x="3175" y="-3175"/>
            <a:ext cx="5387975" cy="5410200"/>
          </a:xfrm>
          <a:custGeom>
            <a:avLst/>
            <a:gdLst>
              <a:gd name="T0" fmla="*/ 2495 w 3394"/>
              <a:gd name="T1" fmla="*/ 0 h 3408"/>
              <a:gd name="T2" fmla="*/ 0 w 3394"/>
              <a:gd name="T3" fmla="*/ 0 h 3408"/>
              <a:gd name="T4" fmla="*/ 0 w 3394"/>
              <a:gd name="T5" fmla="*/ 2476 h 3408"/>
              <a:gd name="T6" fmla="*/ 933 w 3394"/>
              <a:gd name="T7" fmla="*/ 3408 h 3408"/>
              <a:gd name="T8" fmla="*/ 3394 w 3394"/>
              <a:gd name="T9" fmla="*/ 953 h 3408"/>
              <a:gd name="T10" fmla="*/ 3394 w 3394"/>
              <a:gd name="T11" fmla="*/ 896 h 3408"/>
              <a:gd name="T12" fmla="*/ 2495 w 3394"/>
              <a:gd name="T13" fmla="*/ 0 h 3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94" h="3408">
                <a:moveTo>
                  <a:pt x="2495" y="0"/>
                </a:moveTo>
                <a:lnTo>
                  <a:pt x="0" y="0"/>
                </a:lnTo>
                <a:lnTo>
                  <a:pt x="0" y="2476"/>
                </a:lnTo>
                <a:lnTo>
                  <a:pt x="933" y="3408"/>
                </a:lnTo>
                <a:lnTo>
                  <a:pt x="3394" y="953"/>
                </a:lnTo>
                <a:lnTo>
                  <a:pt x="3394" y="896"/>
                </a:lnTo>
                <a:lnTo>
                  <a:pt x="249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5" name="Picture 2" descr="E:\cloud\drive\websites\slidemodel\logo\sebastian\slidemodel-logo-trans.png">
            <a:extLst>
              <a:ext uri="{FF2B5EF4-FFF2-40B4-BE49-F238E27FC236}">
                <a16:creationId xmlns:a16="http://schemas.microsoft.com/office/drawing/2014/main" id="{B10DE295-02D1-4C8A-A586-E79F9B51E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5687" y="526148"/>
            <a:ext cx="2533697" cy="47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113E6916-8D08-4A41-AAA5-D8BD695DDEF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effectLst>
            <a:outerShdw blurRad="444500" dist="190500" dir="2700000" algn="tl" rotWithShape="0">
              <a:prstClr val="black">
                <a:alpha val="23000"/>
              </a:prstClr>
            </a:outerShdw>
          </a:effectLst>
        </p:spPr>
      </p:pic>
      <p:sp>
        <p:nvSpPr>
          <p:cNvPr id="29" name="Title 28">
            <a:extLst>
              <a:ext uri="{FF2B5EF4-FFF2-40B4-BE49-F238E27FC236}">
                <a16:creationId xmlns:a16="http://schemas.microsoft.com/office/drawing/2014/main" id="{0570609D-B928-4D78-956A-0B5B4A682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8221" y="3957956"/>
            <a:ext cx="7821163" cy="1380476"/>
          </a:xfrm>
        </p:spPr>
        <p:txBody>
          <a:bodyPr/>
          <a:lstStyle/>
          <a:p>
            <a:r>
              <a:rPr lang="en-IN" sz="4800" b="1"/>
              <a:t>Corporate Slides</a:t>
            </a:r>
            <a:endParaRPr lang="en-IN" sz="4800" b="1" dirty="0"/>
          </a:p>
        </p:txBody>
      </p:sp>
      <p:sp>
        <p:nvSpPr>
          <p:cNvPr id="30" name="Subtitle 29">
            <a:extLst>
              <a:ext uri="{FF2B5EF4-FFF2-40B4-BE49-F238E27FC236}">
                <a16:creationId xmlns:a16="http://schemas.microsoft.com/office/drawing/2014/main" id="{C6BCD020-11F8-4E95-94EC-8D65F063D0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PowerPoint Template</a:t>
            </a:r>
          </a:p>
        </p:txBody>
      </p: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202F2A8B-A8B4-4714-A161-1197F979DE0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effectLst>
            <a:outerShdw blurRad="444500" dist="190500" dir="8100000" algn="tr" rotWithShape="0">
              <a:prstClr val="black">
                <a:alpha val="23000"/>
              </a:prstClr>
            </a:outerShdw>
          </a:effectLst>
        </p:spPr>
      </p:pic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C033A2DF-7D3A-4658-99E9-D3751EEA479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4412" y="2310713"/>
            <a:ext cx="6094412" cy="2238706"/>
          </a:xfrm>
          <a:effectLst>
            <a:outerShdw blurRad="444500" dist="190500" dir="8100000" algn="tr" rotWithShape="0">
              <a:prstClr val="black">
                <a:alpha val="23000"/>
              </a:prstClr>
            </a:outerShdw>
          </a:effectLst>
        </p:spPr>
      </p:pic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D68356D8-AB6C-474F-AA7C-603A76E080A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effectLst>
            <a:outerShdw blurRad="444500" dist="190500" dir="8100000" algn="tr" rotWithShape="0">
              <a:prstClr val="black">
                <a:alpha val="23000"/>
              </a:prst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737D970-49AA-46AE-9702-E1A83B70E5CC}"/>
              </a:ext>
            </a:extLst>
          </p:cNvPr>
          <p:cNvSpPr txBox="1"/>
          <p:nvPr/>
        </p:nvSpPr>
        <p:spPr>
          <a:xfrm>
            <a:off x="602804" y="1210040"/>
            <a:ext cx="4987551" cy="685188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8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This is a sample text.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BA5550-4285-422A-BEA4-5F8777DD9D27}"/>
              </a:ext>
            </a:extLst>
          </p:cNvPr>
          <p:cNvSpPr txBox="1"/>
          <p:nvPr/>
        </p:nvSpPr>
        <p:spPr>
          <a:xfrm>
            <a:off x="602804" y="625265"/>
            <a:ext cx="4987551" cy="58477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IN" sz="3200" b="1" dirty="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 </a:t>
            </a:r>
            <a:r>
              <a:rPr lang="en-IN" sz="3200" dirty="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34F847-E088-4B4B-9A56-3F592EF9E652}"/>
              </a:ext>
            </a:extLst>
          </p:cNvPr>
          <p:cNvSpPr txBox="1"/>
          <p:nvPr/>
        </p:nvSpPr>
        <p:spPr>
          <a:xfrm>
            <a:off x="602804" y="3352111"/>
            <a:ext cx="4987551" cy="685188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8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This is a sample text.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EE4BCA-2E17-4B88-B282-52B8D74B9249}"/>
              </a:ext>
            </a:extLst>
          </p:cNvPr>
          <p:cNvSpPr txBox="1"/>
          <p:nvPr/>
        </p:nvSpPr>
        <p:spPr>
          <a:xfrm>
            <a:off x="602804" y="2767336"/>
            <a:ext cx="4987551" cy="58477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IN" sz="3200" b="1" dirty="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 </a:t>
            </a:r>
            <a:r>
              <a:rPr lang="en-IN" sz="3200" dirty="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916AFC-52D5-4B64-9B3A-DD6852112B74}"/>
              </a:ext>
            </a:extLst>
          </p:cNvPr>
          <p:cNvSpPr txBox="1"/>
          <p:nvPr/>
        </p:nvSpPr>
        <p:spPr>
          <a:xfrm>
            <a:off x="602804" y="5551614"/>
            <a:ext cx="4987551" cy="685188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8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This is a sample text.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BCD159-AA16-414A-86AC-D393A0F2F2BD}"/>
              </a:ext>
            </a:extLst>
          </p:cNvPr>
          <p:cNvSpPr txBox="1"/>
          <p:nvPr/>
        </p:nvSpPr>
        <p:spPr>
          <a:xfrm>
            <a:off x="602804" y="4966839"/>
            <a:ext cx="4987551" cy="58477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IN" sz="3200" b="1" dirty="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 </a:t>
            </a:r>
            <a:r>
              <a:rPr lang="en-IN" sz="3200" dirty="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E8B384-D2A8-4CB6-9700-ACA48C5A966D}"/>
              </a:ext>
            </a:extLst>
          </p:cNvPr>
          <p:cNvSpPr/>
          <p:nvPr/>
        </p:nvSpPr>
        <p:spPr>
          <a:xfrm>
            <a:off x="6094412" y="-1"/>
            <a:ext cx="6094413" cy="2236573"/>
          </a:xfrm>
          <a:prstGeom prst="rect">
            <a:avLst/>
          </a:prstGeom>
          <a:gradFill>
            <a:gsLst>
              <a:gs pos="0">
                <a:schemeClr val="accent1">
                  <a:alpha val="70000"/>
                </a:schemeClr>
              </a:gs>
              <a:gs pos="100000">
                <a:schemeClr val="accent2">
                  <a:alpha val="10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2A64931-CE48-4E6D-8EAF-E5B0381F5983}"/>
              </a:ext>
            </a:extLst>
          </p:cNvPr>
          <p:cNvSpPr/>
          <p:nvPr/>
        </p:nvSpPr>
        <p:spPr>
          <a:xfrm>
            <a:off x="6094412" y="2308580"/>
            <a:ext cx="6094413" cy="2236572"/>
          </a:xfrm>
          <a:prstGeom prst="rect">
            <a:avLst/>
          </a:prstGeom>
          <a:gradFill>
            <a:gsLst>
              <a:gs pos="0">
                <a:schemeClr val="accent1">
                  <a:alpha val="70000"/>
                </a:schemeClr>
              </a:gs>
              <a:gs pos="100000">
                <a:schemeClr val="accent2">
                  <a:alpha val="10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9140AE0-ACE0-4277-98FE-11B735AF9E73}"/>
              </a:ext>
            </a:extLst>
          </p:cNvPr>
          <p:cNvSpPr/>
          <p:nvPr/>
        </p:nvSpPr>
        <p:spPr>
          <a:xfrm>
            <a:off x="6094412" y="4621426"/>
            <a:ext cx="6094413" cy="2236572"/>
          </a:xfrm>
          <a:prstGeom prst="rect">
            <a:avLst/>
          </a:prstGeom>
          <a:gradFill>
            <a:gsLst>
              <a:gs pos="0">
                <a:schemeClr val="accent1">
                  <a:alpha val="70000"/>
                </a:schemeClr>
              </a:gs>
              <a:gs pos="100000">
                <a:schemeClr val="accent2">
                  <a:alpha val="10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039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B7904300-4467-470B-B5D3-53FCA662B34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08048" y="1052736"/>
            <a:ext cx="1295400" cy="1296987"/>
          </a:xfrm>
          <a:effectLst>
            <a:outerShdw blurRad="165100" dist="38100" dir="2700000" sx="109000" sy="109000" algn="tl" rotWithShape="0">
              <a:prstClr val="black">
                <a:alpha val="18000"/>
              </a:prstClr>
            </a:outerShdw>
          </a:effectLst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CA11551-11AF-4177-9890-3577594F82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kern="0" dirty="0"/>
              <a:t>This is a sample text. Insert your desired text here. This is a sample text. </a:t>
            </a:r>
          </a:p>
          <a:p>
            <a:endParaRPr lang="en-US" kern="0" dirty="0"/>
          </a:p>
          <a:p>
            <a:r>
              <a:rPr lang="en-US" kern="0" dirty="0"/>
              <a:t>This is a sample text. Insert your desired text here.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CFADE4-CB2F-48F4-A2BB-90F1CA103EA8}"/>
              </a:ext>
            </a:extLst>
          </p:cNvPr>
          <p:cNvSpPr txBox="1"/>
          <p:nvPr/>
        </p:nvSpPr>
        <p:spPr>
          <a:xfrm>
            <a:off x="621804" y="1208028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8CB05E-E354-4B3B-BB22-9C2F909148C1}"/>
              </a:ext>
            </a:extLst>
          </p:cNvPr>
          <p:cNvSpPr txBox="1"/>
          <p:nvPr/>
        </p:nvSpPr>
        <p:spPr>
          <a:xfrm>
            <a:off x="621804" y="1633331"/>
            <a:ext cx="216024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600" i="1" kern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your desired text here.</a:t>
            </a:r>
            <a:endParaRPr lang="en-IN" sz="1600" i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380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">
              <a:schemeClr val="accent1">
                <a:lumMod val="75000"/>
              </a:schemeClr>
            </a:gs>
            <a:gs pos="10000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Box 253">
            <a:extLst>
              <a:ext uri="{FF2B5EF4-FFF2-40B4-BE49-F238E27FC236}">
                <a16:creationId xmlns:a16="http://schemas.microsoft.com/office/drawing/2014/main" id="{EF4F487A-1446-4A9F-89A3-EDEDAB18E6C2}"/>
              </a:ext>
            </a:extLst>
          </p:cNvPr>
          <p:cNvSpPr txBox="1"/>
          <p:nvPr/>
        </p:nvSpPr>
        <p:spPr>
          <a:xfrm>
            <a:off x="3266170" y="2708920"/>
            <a:ext cx="5656484" cy="1244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IN" sz="7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 YOU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E8DFD3A8-3AF3-4C74-A617-4EB1A9511FFF}"/>
              </a:ext>
            </a:extLst>
          </p:cNvPr>
          <p:cNvSpPr txBox="1"/>
          <p:nvPr/>
        </p:nvSpPr>
        <p:spPr>
          <a:xfrm>
            <a:off x="3407365" y="4221088"/>
            <a:ext cx="5374095" cy="68518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en-US" sz="1800" kern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Insert your desired text here. </a:t>
            </a:r>
          </a:p>
        </p:txBody>
      </p:sp>
    </p:spTree>
    <p:extLst>
      <p:ext uri="{BB962C8B-B14F-4D97-AF65-F5344CB8AC3E}">
        <p14:creationId xmlns:p14="http://schemas.microsoft.com/office/powerpoint/2010/main" val="2013714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517" y="5191"/>
            <a:ext cx="12128657" cy="68358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094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8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58899" y="4644725"/>
            <a:ext cx="2825068" cy="606433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094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8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SUBSCRIBE NOW</a:t>
            </a:r>
            <a:endParaRPr kumimoji="0" lang="es-UY" sz="238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55904" y="4031865"/>
            <a:ext cx="1835091" cy="739090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0960" tIns="45480" rIns="90960" bIns="4548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094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8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3329" y="3362606"/>
            <a:ext cx="4134770" cy="33679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094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Apply this coupon code during sign up</a:t>
            </a:r>
            <a:endParaRPr kumimoji="0" lang="es-UY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55038" y="722520"/>
            <a:ext cx="4302077" cy="3560242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0960" tIns="45480" rIns="90960" bIns="45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0947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960" tIns="45480" rIns="90960" bIns="45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0947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960" tIns="45480" rIns="90960" bIns="45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0947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960" tIns="45480" rIns="90960" bIns="45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0947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960" tIns="45480" rIns="90960" bIns="45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0947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960" tIns="45480" rIns="90960" bIns="45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0947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960" tIns="45480" rIns="90960" bIns="4548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0947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0902" y="5333979"/>
            <a:ext cx="2535952" cy="302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094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63110" y="4844284"/>
            <a:ext cx="4697252" cy="903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8894" marR="0" lvl="0" indent="-168894" algn="l" defTabSz="9094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Easy to use</a:t>
            </a:r>
          </a:p>
          <a:p>
            <a:pPr marL="168894" marR="0" lvl="0" indent="-168894" algn="l" defTabSz="9094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Fully customizable</a:t>
            </a:r>
          </a:p>
          <a:p>
            <a:pPr marL="168894" marR="0" lvl="0" indent="-168894" algn="l" defTabSz="9094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63122" y="4463881"/>
            <a:ext cx="5886070" cy="367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094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81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4" y="6110022"/>
            <a:ext cx="12128657" cy="672413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6169668" y="1849348"/>
            <a:ext cx="5562099" cy="1361824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09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8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665" y="775181"/>
            <a:ext cx="2777340" cy="52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147577" y="2011223"/>
            <a:ext cx="3606300" cy="82668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09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Coupon Code:</a:t>
            </a:r>
          </a:p>
          <a:p>
            <a:pPr marL="0" marR="0" lvl="0" indent="0" algn="ctr" defTabSz="909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8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FREEBUNDLE15</a:t>
            </a:r>
            <a:endParaRPr kumimoji="0" lang="es-UY" sz="238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49184" y="1381855"/>
            <a:ext cx="5003072" cy="33688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09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Get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15% discount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from regular price</a:t>
            </a:r>
            <a:endParaRPr kumimoji="0" lang="es-UY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Freeform 7"/>
          <p:cNvSpPr>
            <a:spLocks/>
          </p:cNvSpPr>
          <p:nvPr/>
        </p:nvSpPr>
        <p:spPr bwMode="auto">
          <a:xfrm>
            <a:off x="1042498" y="887437"/>
            <a:ext cx="3937423" cy="2301557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0984" tIns="45492" rIns="90984" bIns="45492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094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B631C39F-0C3B-4018-A0F4-91E316074AF5}"/>
              </a:ext>
            </a:extLst>
          </p:cNvPr>
          <p:cNvSpPr txBox="1"/>
          <p:nvPr/>
        </p:nvSpPr>
        <p:spPr>
          <a:xfrm>
            <a:off x="2675434" y="2751464"/>
            <a:ext cx="525517" cy="459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12131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384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01</a:t>
            </a:r>
            <a:endParaRPr kumimoji="0" lang="en-IN" sz="2384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66" name="Freeform 49">
            <a:extLst>
              <a:ext uri="{FF2B5EF4-FFF2-40B4-BE49-F238E27FC236}">
                <a16:creationId xmlns:a16="http://schemas.microsoft.com/office/drawing/2014/main" id="{4DEB1D6B-AE3A-41D7-B789-9FDB664A240B}"/>
              </a:ext>
            </a:extLst>
          </p:cNvPr>
          <p:cNvSpPr>
            <a:spLocks noEditPoints="1"/>
          </p:cNvSpPr>
          <p:nvPr/>
        </p:nvSpPr>
        <p:spPr bwMode="auto">
          <a:xfrm>
            <a:off x="2034010" y="2311006"/>
            <a:ext cx="268660" cy="368638"/>
          </a:xfrm>
          <a:custGeom>
            <a:avLst/>
            <a:gdLst>
              <a:gd name="T0" fmla="*/ 2306 w 3073"/>
              <a:gd name="T1" fmla="*/ 2317 h 3260"/>
              <a:gd name="T2" fmla="*/ 2111 w 3073"/>
              <a:gd name="T3" fmla="*/ 2516 h 3260"/>
              <a:gd name="T4" fmla="*/ 2079 w 3073"/>
              <a:gd name="T5" fmla="*/ 2807 h 3260"/>
              <a:gd name="T6" fmla="*/ 2234 w 3073"/>
              <a:gd name="T7" fmla="*/ 3052 h 3260"/>
              <a:gd name="T8" fmla="*/ 2491 w 3073"/>
              <a:gd name="T9" fmla="*/ 3150 h 3260"/>
              <a:gd name="T10" fmla="*/ 2755 w 3073"/>
              <a:gd name="T11" fmla="*/ 3080 h 3260"/>
              <a:gd name="T12" fmla="*/ 2936 w 3073"/>
              <a:gd name="T13" fmla="*/ 2854 h 3260"/>
              <a:gd name="T14" fmla="*/ 2936 w 3073"/>
              <a:gd name="T15" fmla="*/ 2562 h 3260"/>
              <a:gd name="T16" fmla="*/ 2760 w 3073"/>
              <a:gd name="T17" fmla="*/ 2338 h 3260"/>
              <a:gd name="T18" fmla="*/ 2514 w 3073"/>
              <a:gd name="T19" fmla="*/ 2266 h 3260"/>
              <a:gd name="T20" fmla="*/ 319 w 3073"/>
              <a:gd name="T21" fmla="*/ 1255 h 3260"/>
              <a:gd name="T22" fmla="*/ 138 w 3073"/>
              <a:gd name="T23" fmla="*/ 1479 h 3260"/>
              <a:gd name="T24" fmla="*/ 138 w 3073"/>
              <a:gd name="T25" fmla="*/ 1776 h 3260"/>
              <a:gd name="T26" fmla="*/ 319 w 3073"/>
              <a:gd name="T27" fmla="*/ 2001 h 3260"/>
              <a:gd name="T28" fmla="*/ 611 w 3073"/>
              <a:gd name="T29" fmla="*/ 2067 h 3260"/>
              <a:gd name="T30" fmla="*/ 875 w 3073"/>
              <a:gd name="T31" fmla="*/ 1941 h 3260"/>
              <a:gd name="T32" fmla="*/ 1003 w 3073"/>
              <a:gd name="T33" fmla="*/ 1679 h 3260"/>
              <a:gd name="T34" fmla="*/ 936 w 3073"/>
              <a:gd name="T35" fmla="*/ 1391 h 3260"/>
              <a:gd name="T36" fmla="*/ 709 w 3073"/>
              <a:gd name="T37" fmla="*/ 1211 h 3260"/>
              <a:gd name="T38" fmla="*/ 2412 w 3073"/>
              <a:gd name="T39" fmla="*/ 122 h 3260"/>
              <a:gd name="T40" fmla="*/ 2166 w 3073"/>
              <a:gd name="T41" fmla="*/ 277 h 3260"/>
              <a:gd name="T42" fmla="*/ 2067 w 3073"/>
              <a:gd name="T43" fmla="*/ 553 h 3260"/>
              <a:gd name="T44" fmla="*/ 2166 w 3073"/>
              <a:gd name="T45" fmla="*/ 829 h 3260"/>
              <a:gd name="T46" fmla="*/ 2412 w 3073"/>
              <a:gd name="T47" fmla="*/ 983 h 3260"/>
              <a:gd name="T48" fmla="*/ 2710 w 3073"/>
              <a:gd name="T49" fmla="*/ 950 h 3260"/>
              <a:gd name="T50" fmla="*/ 2915 w 3073"/>
              <a:gd name="T51" fmla="*/ 747 h 3260"/>
              <a:gd name="T52" fmla="*/ 2950 w 3073"/>
              <a:gd name="T53" fmla="*/ 452 h 3260"/>
              <a:gd name="T54" fmla="*/ 2793 w 3073"/>
              <a:gd name="T55" fmla="*/ 209 h 3260"/>
              <a:gd name="T56" fmla="*/ 2514 w 3073"/>
              <a:gd name="T57" fmla="*/ 111 h 3260"/>
              <a:gd name="T58" fmla="*/ 2796 w 3073"/>
              <a:gd name="T59" fmla="*/ 76 h 3260"/>
              <a:gd name="T60" fmla="*/ 3023 w 3073"/>
              <a:gd name="T61" fmla="*/ 325 h 3260"/>
              <a:gd name="T62" fmla="*/ 3060 w 3073"/>
              <a:gd name="T63" fmla="*/ 671 h 3260"/>
              <a:gd name="T64" fmla="*/ 2888 w 3073"/>
              <a:gd name="T65" fmla="*/ 963 h 3260"/>
              <a:gd name="T66" fmla="*/ 2574 w 3073"/>
              <a:gd name="T67" fmla="*/ 1103 h 3260"/>
              <a:gd name="T68" fmla="*/ 2241 w 3073"/>
              <a:gd name="T69" fmla="*/ 1035 h 3260"/>
              <a:gd name="T70" fmla="*/ 1078 w 3073"/>
              <a:gd name="T71" fmla="*/ 1424 h 3260"/>
              <a:gd name="T72" fmla="*/ 1107 w 3073"/>
              <a:gd name="T73" fmla="*/ 1733 h 3260"/>
              <a:gd name="T74" fmla="*/ 2119 w 3073"/>
              <a:gd name="T75" fmla="*/ 2317 h 3260"/>
              <a:gd name="T76" fmla="*/ 2389 w 3073"/>
              <a:gd name="T77" fmla="*/ 2169 h 3260"/>
              <a:gd name="T78" fmla="*/ 2688 w 3073"/>
              <a:gd name="T79" fmla="*/ 2183 h 3260"/>
              <a:gd name="T80" fmla="*/ 2947 w 3073"/>
              <a:gd name="T81" fmla="*/ 2358 h 3260"/>
              <a:gd name="T82" fmla="*/ 3070 w 3073"/>
              <a:gd name="T83" fmla="*/ 2653 h 3260"/>
              <a:gd name="T84" fmla="*/ 3007 w 3073"/>
              <a:gd name="T85" fmla="*/ 2968 h 3260"/>
              <a:gd name="T86" fmla="*/ 2790 w 3073"/>
              <a:gd name="T87" fmla="*/ 3189 h 3260"/>
              <a:gd name="T88" fmla="*/ 2514 w 3073"/>
              <a:gd name="T89" fmla="*/ 3260 h 3260"/>
              <a:gd name="T90" fmla="*/ 2238 w 3073"/>
              <a:gd name="T91" fmla="*/ 3189 h 3260"/>
              <a:gd name="T92" fmla="*/ 2021 w 3073"/>
              <a:gd name="T93" fmla="*/ 2968 h 3260"/>
              <a:gd name="T94" fmla="*/ 1957 w 3073"/>
              <a:gd name="T95" fmla="*/ 2656 h 3260"/>
              <a:gd name="T96" fmla="*/ 958 w 3073"/>
              <a:gd name="T97" fmla="*/ 2014 h 3260"/>
              <a:gd name="T98" fmla="*/ 673 w 3073"/>
              <a:gd name="T99" fmla="*/ 2169 h 3260"/>
              <a:gd name="T100" fmla="*/ 329 w 3073"/>
              <a:gd name="T101" fmla="*/ 2131 h 3260"/>
              <a:gd name="T102" fmla="*/ 77 w 3073"/>
              <a:gd name="T103" fmla="*/ 1907 h 3260"/>
              <a:gd name="T104" fmla="*/ 4 w 3073"/>
              <a:gd name="T105" fmla="*/ 1568 h 3260"/>
              <a:gd name="T106" fmla="*/ 144 w 3073"/>
              <a:gd name="T107" fmla="*/ 1258 h 3260"/>
              <a:gd name="T108" fmla="*/ 440 w 3073"/>
              <a:gd name="T109" fmla="*/ 1088 h 3260"/>
              <a:gd name="T110" fmla="*/ 779 w 3073"/>
              <a:gd name="T111" fmla="*/ 1120 h 3260"/>
              <a:gd name="T112" fmla="*/ 1026 w 3073"/>
              <a:gd name="T113" fmla="*/ 1325 h 3260"/>
              <a:gd name="T114" fmla="*/ 1958 w 3073"/>
              <a:gd name="T115" fmla="*/ 493 h 3260"/>
              <a:gd name="T116" fmla="*/ 2099 w 3073"/>
              <a:gd name="T117" fmla="*/ 183 h 3260"/>
              <a:gd name="T118" fmla="*/ 2394 w 3073"/>
              <a:gd name="T119" fmla="*/ 14 h 3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073" h="3260">
                <a:moveTo>
                  <a:pt x="2514" y="2266"/>
                </a:moveTo>
                <a:lnTo>
                  <a:pt x="2472" y="2268"/>
                </a:lnTo>
                <a:lnTo>
                  <a:pt x="2429" y="2274"/>
                </a:lnTo>
                <a:lnTo>
                  <a:pt x="2387" y="2284"/>
                </a:lnTo>
                <a:lnTo>
                  <a:pt x="2346" y="2298"/>
                </a:lnTo>
                <a:lnTo>
                  <a:pt x="2306" y="2317"/>
                </a:lnTo>
                <a:lnTo>
                  <a:pt x="2268" y="2338"/>
                </a:lnTo>
                <a:lnTo>
                  <a:pt x="2232" y="2365"/>
                </a:lnTo>
                <a:lnTo>
                  <a:pt x="2198" y="2395"/>
                </a:lnTo>
                <a:lnTo>
                  <a:pt x="2165" y="2433"/>
                </a:lnTo>
                <a:lnTo>
                  <a:pt x="2136" y="2473"/>
                </a:lnTo>
                <a:lnTo>
                  <a:pt x="2111" y="2516"/>
                </a:lnTo>
                <a:lnTo>
                  <a:pt x="2092" y="2562"/>
                </a:lnTo>
                <a:lnTo>
                  <a:pt x="2079" y="2609"/>
                </a:lnTo>
                <a:lnTo>
                  <a:pt x="2070" y="2657"/>
                </a:lnTo>
                <a:lnTo>
                  <a:pt x="2067" y="2708"/>
                </a:lnTo>
                <a:lnTo>
                  <a:pt x="2070" y="2758"/>
                </a:lnTo>
                <a:lnTo>
                  <a:pt x="2079" y="2807"/>
                </a:lnTo>
                <a:lnTo>
                  <a:pt x="2092" y="2854"/>
                </a:lnTo>
                <a:lnTo>
                  <a:pt x="2111" y="2899"/>
                </a:lnTo>
                <a:lnTo>
                  <a:pt x="2136" y="2942"/>
                </a:lnTo>
                <a:lnTo>
                  <a:pt x="2165" y="2983"/>
                </a:lnTo>
                <a:lnTo>
                  <a:pt x="2198" y="3020"/>
                </a:lnTo>
                <a:lnTo>
                  <a:pt x="2234" y="3052"/>
                </a:lnTo>
                <a:lnTo>
                  <a:pt x="2274" y="3080"/>
                </a:lnTo>
                <a:lnTo>
                  <a:pt x="2314" y="3103"/>
                </a:lnTo>
                <a:lnTo>
                  <a:pt x="2357" y="3122"/>
                </a:lnTo>
                <a:lnTo>
                  <a:pt x="2400" y="3135"/>
                </a:lnTo>
                <a:lnTo>
                  <a:pt x="2446" y="3144"/>
                </a:lnTo>
                <a:lnTo>
                  <a:pt x="2491" y="3150"/>
                </a:lnTo>
                <a:lnTo>
                  <a:pt x="2537" y="3150"/>
                </a:lnTo>
                <a:lnTo>
                  <a:pt x="2583" y="3144"/>
                </a:lnTo>
                <a:lnTo>
                  <a:pt x="2627" y="3135"/>
                </a:lnTo>
                <a:lnTo>
                  <a:pt x="2672" y="3122"/>
                </a:lnTo>
                <a:lnTo>
                  <a:pt x="2714" y="3103"/>
                </a:lnTo>
                <a:lnTo>
                  <a:pt x="2755" y="3080"/>
                </a:lnTo>
                <a:lnTo>
                  <a:pt x="2794" y="3052"/>
                </a:lnTo>
                <a:lnTo>
                  <a:pt x="2830" y="3020"/>
                </a:lnTo>
                <a:lnTo>
                  <a:pt x="2864" y="2983"/>
                </a:lnTo>
                <a:lnTo>
                  <a:pt x="2893" y="2942"/>
                </a:lnTo>
                <a:lnTo>
                  <a:pt x="2917" y="2899"/>
                </a:lnTo>
                <a:lnTo>
                  <a:pt x="2936" y="2854"/>
                </a:lnTo>
                <a:lnTo>
                  <a:pt x="2950" y="2807"/>
                </a:lnTo>
                <a:lnTo>
                  <a:pt x="2958" y="2758"/>
                </a:lnTo>
                <a:lnTo>
                  <a:pt x="2961" y="2708"/>
                </a:lnTo>
                <a:lnTo>
                  <a:pt x="2958" y="2657"/>
                </a:lnTo>
                <a:lnTo>
                  <a:pt x="2950" y="2609"/>
                </a:lnTo>
                <a:lnTo>
                  <a:pt x="2936" y="2562"/>
                </a:lnTo>
                <a:lnTo>
                  <a:pt x="2917" y="2516"/>
                </a:lnTo>
                <a:lnTo>
                  <a:pt x="2893" y="2473"/>
                </a:lnTo>
                <a:lnTo>
                  <a:pt x="2864" y="2433"/>
                </a:lnTo>
                <a:lnTo>
                  <a:pt x="2830" y="2395"/>
                </a:lnTo>
                <a:lnTo>
                  <a:pt x="2796" y="2365"/>
                </a:lnTo>
                <a:lnTo>
                  <a:pt x="2760" y="2338"/>
                </a:lnTo>
                <a:lnTo>
                  <a:pt x="2722" y="2317"/>
                </a:lnTo>
                <a:lnTo>
                  <a:pt x="2682" y="2298"/>
                </a:lnTo>
                <a:lnTo>
                  <a:pt x="2642" y="2284"/>
                </a:lnTo>
                <a:lnTo>
                  <a:pt x="2599" y="2274"/>
                </a:lnTo>
                <a:lnTo>
                  <a:pt x="2557" y="2268"/>
                </a:lnTo>
                <a:lnTo>
                  <a:pt x="2514" y="2266"/>
                </a:lnTo>
                <a:close/>
                <a:moveTo>
                  <a:pt x="559" y="1186"/>
                </a:moveTo>
                <a:lnTo>
                  <a:pt x="507" y="1189"/>
                </a:lnTo>
                <a:lnTo>
                  <a:pt x="456" y="1197"/>
                </a:lnTo>
                <a:lnTo>
                  <a:pt x="408" y="1211"/>
                </a:lnTo>
                <a:lnTo>
                  <a:pt x="363" y="1231"/>
                </a:lnTo>
                <a:lnTo>
                  <a:pt x="319" y="1255"/>
                </a:lnTo>
                <a:lnTo>
                  <a:pt x="280" y="1283"/>
                </a:lnTo>
                <a:lnTo>
                  <a:pt x="244" y="1315"/>
                </a:lnTo>
                <a:lnTo>
                  <a:pt x="210" y="1352"/>
                </a:lnTo>
                <a:lnTo>
                  <a:pt x="181" y="1391"/>
                </a:lnTo>
                <a:lnTo>
                  <a:pt x="158" y="1434"/>
                </a:lnTo>
                <a:lnTo>
                  <a:pt x="138" y="1479"/>
                </a:lnTo>
                <a:lnTo>
                  <a:pt x="124" y="1526"/>
                </a:lnTo>
                <a:lnTo>
                  <a:pt x="115" y="1576"/>
                </a:lnTo>
                <a:lnTo>
                  <a:pt x="112" y="1628"/>
                </a:lnTo>
                <a:lnTo>
                  <a:pt x="115" y="1679"/>
                </a:lnTo>
                <a:lnTo>
                  <a:pt x="124" y="1729"/>
                </a:lnTo>
                <a:lnTo>
                  <a:pt x="138" y="1776"/>
                </a:lnTo>
                <a:lnTo>
                  <a:pt x="158" y="1823"/>
                </a:lnTo>
                <a:lnTo>
                  <a:pt x="181" y="1865"/>
                </a:lnTo>
                <a:lnTo>
                  <a:pt x="210" y="1905"/>
                </a:lnTo>
                <a:lnTo>
                  <a:pt x="244" y="1941"/>
                </a:lnTo>
                <a:lnTo>
                  <a:pt x="280" y="1972"/>
                </a:lnTo>
                <a:lnTo>
                  <a:pt x="319" y="2001"/>
                </a:lnTo>
                <a:lnTo>
                  <a:pt x="363" y="2025"/>
                </a:lnTo>
                <a:lnTo>
                  <a:pt x="408" y="2044"/>
                </a:lnTo>
                <a:lnTo>
                  <a:pt x="456" y="2058"/>
                </a:lnTo>
                <a:lnTo>
                  <a:pt x="507" y="2067"/>
                </a:lnTo>
                <a:lnTo>
                  <a:pt x="559" y="2070"/>
                </a:lnTo>
                <a:lnTo>
                  <a:pt x="611" y="2067"/>
                </a:lnTo>
                <a:lnTo>
                  <a:pt x="661" y="2058"/>
                </a:lnTo>
                <a:lnTo>
                  <a:pt x="709" y="2044"/>
                </a:lnTo>
                <a:lnTo>
                  <a:pt x="756" y="2025"/>
                </a:lnTo>
                <a:lnTo>
                  <a:pt x="798" y="2001"/>
                </a:lnTo>
                <a:lnTo>
                  <a:pt x="839" y="1972"/>
                </a:lnTo>
                <a:lnTo>
                  <a:pt x="875" y="1941"/>
                </a:lnTo>
                <a:lnTo>
                  <a:pt x="907" y="1905"/>
                </a:lnTo>
                <a:lnTo>
                  <a:pt x="936" y="1865"/>
                </a:lnTo>
                <a:lnTo>
                  <a:pt x="960" y="1823"/>
                </a:lnTo>
                <a:lnTo>
                  <a:pt x="980" y="1776"/>
                </a:lnTo>
                <a:lnTo>
                  <a:pt x="994" y="1729"/>
                </a:lnTo>
                <a:lnTo>
                  <a:pt x="1003" y="1679"/>
                </a:lnTo>
                <a:lnTo>
                  <a:pt x="1006" y="1628"/>
                </a:lnTo>
                <a:lnTo>
                  <a:pt x="1003" y="1576"/>
                </a:lnTo>
                <a:lnTo>
                  <a:pt x="994" y="1526"/>
                </a:lnTo>
                <a:lnTo>
                  <a:pt x="980" y="1479"/>
                </a:lnTo>
                <a:lnTo>
                  <a:pt x="960" y="1434"/>
                </a:lnTo>
                <a:lnTo>
                  <a:pt x="936" y="1391"/>
                </a:lnTo>
                <a:lnTo>
                  <a:pt x="907" y="1352"/>
                </a:lnTo>
                <a:lnTo>
                  <a:pt x="875" y="1315"/>
                </a:lnTo>
                <a:lnTo>
                  <a:pt x="839" y="1283"/>
                </a:lnTo>
                <a:lnTo>
                  <a:pt x="798" y="1255"/>
                </a:lnTo>
                <a:lnTo>
                  <a:pt x="756" y="1231"/>
                </a:lnTo>
                <a:lnTo>
                  <a:pt x="709" y="1211"/>
                </a:lnTo>
                <a:lnTo>
                  <a:pt x="661" y="1197"/>
                </a:lnTo>
                <a:lnTo>
                  <a:pt x="611" y="1189"/>
                </a:lnTo>
                <a:lnTo>
                  <a:pt x="559" y="1186"/>
                </a:lnTo>
                <a:close/>
                <a:moveTo>
                  <a:pt x="2514" y="111"/>
                </a:moveTo>
                <a:lnTo>
                  <a:pt x="2462" y="114"/>
                </a:lnTo>
                <a:lnTo>
                  <a:pt x="2412" y="122"/>
                </a:lnTo>
                <a:lnTo>
                  <a:pt x="2364" y="137"/>
                </a:lnTo>
                <a:lnTo>
                  <a:pt x="2318" y="156"/>
                </a:lnTo>
                <a:lnTo>
                  <a:pt x="2275" y="180"/>
                </a:lnTo>
                <a:lnTo>
                  <a:pt x="2235" y="209"/>
                </a:lnTo>
                <a:lnTo>
                  <a:pt x="2198" y="240"/>
                </a:lnTo>
                <a:lnTo>
                  <a:pt x="2166" y="277"/>
                </a:lnTo>
                <a:lnTo>
                  <a:pt x="2137" y="316"/>
                </a:lnTo>
                <a:lnTo>
                  <a:pt x="2113" y="359"/>
                </a:lnTo>
                <a:lnTo>
                  <a:pt x="2093" y="404"/>
                </a:lnTo>
                <a:lnTo>
                  <a:pt x="2079" y="452"/>
                </a:lnTo>
                <a:lnTo>
                  <a:pt x="2070" y="502"/>
                </a:lnTo>
                <a:lnTo>
                  <a:pt x="2067" y="553"/>
                </a:lnTo>
                <a:lnTo>
                  <a:pt x="2070" y="604"/>
                </a:lnTo>
                <a:lnTo>
                  <a:pt x="2079" y="655"/>
                </a:lnTo>
                <a:lnTo>
                  <a:pt x="2093" y="702"/>
                </a:lnTo>
                <a:lnTo>
                  <a:pt x="2113" y="747"/>
                </a:lnTo>
                <a:lnTo>
                  <a:pt x="2137" y="790"/>
                </a:lnTo>
                <a:lnTo>
                  <a:pt x="2166" y="829"/>
                </a:lnTo>
                <a:lnTo>
                  <a:pt x="2198" y="865"/>
                </a:lnTo>
                <a:lnTo>
                  <a:pt x="2235" y="898"/>
                </a:lnTo>
                <a:lnTo>
                  <a:pt x="2275" y="926"/>
                </a:lnTo>
                <a:lnTo>
                  <a:pt x="2318" y="950"/>
                </a:lnTo>
                <a:lnTo>
                  <a:pt x="2364" y="969"/>
                </a:lnTo>
                <a:lnTo>
                  <a:pt x="2412" y="983"/>
                </a:lnTo>
                <a:lnTo>
                  <a:pt x="2462" y="992"/>
                </a:lnTo>
                <a:lnTo>
                  <a:pt x="2514" y="995"/>
                </a:lnTo>
                <a:lnTo>
                  <a:pt x="2566" y="992"/>
                </a:lnTo>
                <a:lnTo>
                  <a:pt x="2617" y="983"/>
                </a:lnTo>
                <a:lnTo>
                  <a:pt x="2665" y="969"/>
                </a:lnTo>
                <a:lnTo>
                  <a:pt x="2710" y="950"/>
                </a:lnTo>
                <a:lnTo>
                  <a:pt x="2754" y="926"/>
                </a:lnTo>
                <a:lnTo>
                  <a:pt x="2793" y="898"/>
                </a:lnTo>
                <a:lnTo>
                  <a:pt x="2830" y="865"/>
                </a:lnTo>
                <a:lnTo>
                  <a:pt x="2863" y="829"/>
                </a:lnTo>
                <a:lnTo>
                  <a:pt x="2892" y="790"/>
                </a:lnTo>
                <a:lnTo>
                  <a:pt x="2915" y="747"/>
                </a:lnTo>
                <a:lnTo>
                  <a:pt x="2935" y="702"/>
                </a:lnTo>
                <a:lnTo>
                  <a:pt x="2950" y="655"/>
                </a:lnTo>
                <a:lnTo>
                  <a:pt x="2958" y="604"/>
                </a:lnTo>
                <a:lnTo>
                  <a:pt x="2961" y="553"/>
                </a:lnTo>
                <a:lnTo>
                  <a:pt x="2958" y="502"/>
                </a:lnTo>
                <a:lnTo>
                  <a:pt x="2950" y="452"/>
                </a:lnTo>
                <a:lnTo>
                  <a:pt x="2935" y="404"/>
                </a:lnTo>
                <a:lnTo>
                  <a:pt x="2915" y="359"/>
                </a:lnTo>
                <a:lnTo>
                  <a:pt x="2892" y="316"/>
                </a:lnTo>
                <a:lnTo>
                  <a:pt x="2863" y="277"/>
                </a:lnTo>
                <a:lnTo>
                  <a:pt x="2830" y="240"/>
                </a:lnTo>
                <a:lnTo>
                  <a:pt x="2793" y="209"/>
                </a:lnTo>
                <a:lnTo>
                  <a:pt x="2754" y="180"/>
                </a:lnTo>
                <a:lnTo>
                  <a:pt x="2710" y="156"/>
                </a:lnTo>
                <a:lnTo>
                  <a:pt x="2665" y="137"/>
                </a:lnTo>
                <a:lnTo>
                  <a:pt x="2617" y="122"/>
                </a:lnTo>
                <a:lnTo>
                  <a:pt x="2566" y="114"/>
                </a:lnTo>
                <a:lnTo>
                  <a:pt x="2514" y="111"/>
                </a:lnTo>
                <a:close/>
                <a:moveTo>
                  <a:pt x="2514" y="0"/>
                </a:moveTo>
                <a:lnTo>
                  <a:pt x="2574" y="3"/>
                </a:lnTo>
                <a:lnTo>
                  <a:pt x="2633" y="14"/>
                </a:lnTo>
                <a:lnTo>
                  <a:pt x="2690" y="29"/>
                </a:lnTo>
                <a:lnTo>
                  <a:pt x="2744" y="50"/>
                </a:lnTo>
                <a:lnTo>
                  <a:pt x="2796" y="76"/>
                </a:lnTo>
                <a:lnTo>
                  <a:pt x="2844" y="107"/>
                </a:lnTo>
                <a:lnTo>
                  <a:pt x="2888" y="143"/>
                </a:lnTo>
                <a:lnTo>
                  <a:pt x="2929" y="183"/>
                </a:lnTo>
                <a:lnTo>
                  <a:pt x="2965" y="227"/>
                </a:lnTo>
                <a:lnTo>
                  <a:pt x="2996" y="274"/>
                </a:lnTo>
                <a:lnTo>
                  <a:pt x="3023" y="325"/>
                </a:lnTo>
                <a:lnTo>
                  <a:pt x="3044" y="379"/>
                </a:lnTo>
                <a:lnTo>
                  <a:pt x="3060" y="435"/>
                </a:lnTo>
                <a:lnTo>
                  <a:pt x="3069" y="493"/>
                </a:lnTo>
                <a:lnTo>
                  <a:pt x="3073" y="553"/>
                </a:lnTo>
                <a:lnTo>
                  <a:pt x="3069" y="614"/>
                </a:lnTo>
                <a:lnTo>
                  <a:pt x="3060" y="671"/>
                </a:lnTo>
                <a:lnTo>
                  <a:pt x="3044" y="727"/>
                </a:lnTo>
                <a:lnTo>
                  <a:pt x="3023" y="781"/>
                </a:lnTo>
                <a:lnTo>
                  <a:pt x="2996" y="832"/>
                </a:lnTo>
                <a:lnTo>
                  <a:pt x="2965" y="879"/>
                </a:lnTo>
                <a:lnTo>
                  <a:pt x="2929" y="923"/>
                </a:lnTo>
                <a:lnTo>
                  <a:pt x="2888" y="963"/>
                </a:lnTo>
                <a:lnTo>
                  <a:pt x="2844" y="999"/>
                </a:lnTo>
                <a:lnTo>
                  <a:pt x="2796" y="1030"/>
                </a:lnTo>
                <a:lnTo>
                  <a:pt x="2744" y="1057"/>
                </a:lnTo>
                <a:lnTo>
                  <a:pt x="2690" y="1077"/>
                </a:lnTo>
                <a:lnTo>
                  <a:pt x="2633" y="1092"/>
                </a:lnTo>
                <a:lnTo>
                  <a:pt x="2574" y="1103"/>
                </a:lnTo>
                <a:lnTo>
                  <a:pt x="2514" y="1106"/>
                </a:lnTo>
                <a:lnTo>
                  <a:pt x="2455" y="1103"/>
                </a:lnTo>
                <a:lnTo>
                  <a:pt x="2398" y="1094"/>
                </a:lnTo>
                <a:lnTo>
                  <a:pt x="2344" y="1079"/>
                </a:lnTo>
                <a:lnTo>
                  <a:pt x="2291" y="1060"/>
                </a:lnTo>
                <a:lnTo>
                  <a:pt x="2241" y="1035"/>
                </a:lnTo>
                <a:lnTo>
                  <a:pt x="2195" y="1005"/>
                </a:lnTo>
                <a:lnTo>
                  <a:pt x="2151" y="973"/>
                </a:lnTo>
                <a:lnTo>
                  <a:pt x="2111" y="935"/>
                </a:lnTo>
                <a:lnTo>
                  <a:pt x="2076" y="894"/>
                </a:lnTo>
                <a:lnTo>
                  <a:pt x="2043" y="848"/>
                </a:lnTo>
                <a:lnTo>
                  <a:pt x="1078" y="1424"/>
                </a:lnTo>
                <a:lnTo>
                  <a:pt x="1095" y="1472"/>
                </a:lnTo>
                <a:lnTo>
                  <a:pt x="1107" y="1522"/>
                </a:lnTo>
                <a:lnTo>
                  <a:pt x="1115" y="1574"/>
                </a:lnTo>
                <a:lnTo>
                  <a:pt x="1118" y="1628"/>
                </a:lnTo>
                <a:lnTo>
                  <a:pt x="1115" y="1681"/>
                </a:lnTo>
                <a:lnTo>
                  <a:pt x="1107" y="1733"/>
                </a:lnTo>
                <a:lnTo>
                  <a:pt x="1095" y="1784"/>
                </a:lnTo>
                <a:lnTo>
                  <a:pt x="1078" y="1832"/>
                </a:lnTo>
                <a:lnTo>
                  <a:pt x="2043" y="2411"/>
                </a:lnTo>
                <a:lnTo>
                  <a:pt x="2066" y="2378"/>
                </a:lnTo>
                <a:lnTo>
                  <a:pt x="2091" y="2347"/>
                </a:lnTo>
                <a:lnTo>
                  <a:pt x="2119" y="2317"/>
                </a:lnTo>
                <a:lnTo>
                  <a:pt x="2159" y="2281"/>
                </a:lnTo>
                <a:lnTo>
                  <a:pt x="2201" y="2250"/>
                </a:lnTo>
                <a:lnTo>
                  <a:pt x="2246" y="2224"/>
                </a:lnTo>
                <a:lnTo>
                  <a:pt x="2292" y="2201"/>
                </a:lnTo>
                <a:lnTo>
                  <a:pt x="2340" y="2183"/>
                </a:lnTo>
                <a:lnTo>
                  <a:pt x="2389" y="2169"/>
                </a:lnTo>
                <a:lnTo>
                  <a:pt x="2438" y="2160"/>
                </a:lnTo>
                <a:lnTo>
                  <a:pt x="2489" y="2156"/>
                </a:lnTo>
                <a:lnTo>
                  <a:pt x="2539" y="2156"/>
                </a:lnTo>
                <a:lnTo>
                  <a:pt x="2590" y="2160"/>
                </a:lnTo>
                <a:lnTo>
                  <a:pt x="2640" y="2169"/>
                </a:lnTo>
                <a:lnTo>
                  <a:pt x="2688" y="2183"/>
                </a:lnTo>
                <a:lnTo>
                  <a:pt x="2736" y="2201"/>
                </a:lnTo>
                <a:lnTo>
                  <a:pt x="2783" y="2224"/>
                </a:lnTo>
                <a:lnTo>
                  <a:pt x="2827" y="2250"/>
                </a:lnTo>
                <a:lnTo>
                  <a:pt x="2869" y="2281"/>
                </a:lnTo>
                <a:lnTo>
                  <a:pt x="2909" y="2317"/>
                </a:lnTo>
                <a:lnTo>
                  <a:pt x="2947" y="2358"/>
                </a:lnTo>
                <a:lnTo>
                  <a:pt x="2979" y="2401"/>
                </a:lnTo>
                <a:lnTo>
                  <a:pt x="3007" y="2448"/>
                </a:lnTo>
                <a:lnTo>
                  <a:pt x="3030" y="2496"/>
                </a:lnTo>
                <a:lnTo>
                  <a:pt x="3049" y="2547"/>
                </a:lnTo>
                <a:lnTo>
                  <a:pt x="3062" y="2599"/>
                </a:lnTo>
                <a:lnTo>
                  <a:pt x="3070" y="2653"/>
                </a:lnTo>
                <a:lnTo>
                  <a:pt x="3073" y="2708"/>
                </a:lnTo>
                <a:lnTo>
                  <a:pt x="3070" y="2763"/>
                </a:lnTo>
                <a:lnTo>
                  <a:pt x="3062" y="2816"/>
                </a:lnTo>
                <a:lnTo>
                  <a:pt x="3049" y="2869"/>
                </a:lnTo>
                <a:lnTo>
                  <a:pt x="3030" y="2919"/>
                </a:lnTo>
                <a:lnTo>
                  <a:pt x="3007" y="2968"/>
                </a:lnTo>
                <a:lnTo>
                  <a:pt x="2979" y="3014"/>
                </a:lnTo>
                <a:lnTo>
                  <a:pt x="2947" y="3057"/>
                </a:lnTo>
                <a:lnTo>
                  <a:pt x="2909" y="3098"/>
                </a:lnTo>
                <a:lnTo>
                  <a:pt x="2872" y="3132"/>
                </a:lnTo>
                <a:lnTo>
                  <a:pt x="2831" y="3162"/>
                </a:lnTo>
                <a:lnTo>
                  <a:pt x="2790" y="3189"/>
                </a:lnTo>
                <a:lnTo>
                  <a:pt x="2746" y="3210"/>
                </a:lnTo>
                <a:lnTo>
                  <a:pt x="2702" y="3227"/>
                </a:lnTo>
                <a:lnTo>
                  <a:pt x="2656" y="3242"/>
                </a:lnTo>
                <a:lnTo>
                  <a:pt x="2609" y="3252"/>
                </a:lnTo>
                <a:lnTo>
                  <a:pt x="2562" y="3258"/>
                </a:lnTo>
                <a:lnTo>
                  <a:pt x="2514" y="3260"/>
                </a:lnTo>
                <a:lnTo>
                  <a:pt x="2466" y="3258"/>
                </a:lnTo>
                <a:lnTo>
                  <a:pt x="2419" y="3252"/>
                </a:lnTo>
                <a:lnTo>
                  <a:pt x="2372" y="3242"/>
                </a:lnTo>
                <a:lnTo>
                  <a:pt x="2327" y="3227"/>
                </a:lnTo>
                <a:lnTo>
                  <a:pt x="2282" y="3210"/>
                </a:lnTo>
                <a:lnTo>
                  <a:pt x="2238" y="3189"/>
                </a:lnTo>
                <a:lnTo>
                  <a:pt x="2196" y="3162"/>
                </a:lnTo>
                <a:lnTo>
                  <a:pt x="2156" y="3132"/>
                </a:lnTo>
                <a:lnTo>
                  <a:pt x="2119" y="3098"/>
                </a:lnTo>
                <a:lnTo>
                  <a:pt x="2082" y="3057"/>
                </a:lnTo>
                <a:lnTo>
                  <a:pt x="2049" y="3014"/>
                </a:lnTo>
                <a:lnTo>
                  <a:pt x="2021" y="2968"/>
                </a:lnTo>
                <a:lnTo>
                  <a:pt x="1998" y="2919"/>
                </a:lnTo>
                <a:lnTo>
                  <a:pt x="1979" y="2869"/>
                </a:lnTo>
                <a:lnTo>
                  <a:pt x="1966" y="2816"/>
                </a:lnTo>
                <a:lnTo>
                  <a:pt x="1958" y="2763"/>
                </a:lnTo>
                <a:lnTo>
                  <a:pt x="1955" y="2708"/>
                </a:lnTo>
                <a:lnTo>
                  <a:pt x="1957" y="2656"/>
                </a:lnTo>
                <a:lnTo>
                  <a:pt x="1965" y="2607"/>
                </a:lnTo>
                <a:lnTo>
                  <a:pt x="1977" y="2558"/>
                </a:lnTo>
                <a:lnTo>
                  <a:pt x="1993" y="2511"/>
                </a:lnTo>
                <a:lnTo>
                  <a:pt x="1026" y="1930"/>
                </a:lnTo>
                <a:lnTo>
                  <a:pt x="994" y="1973"/>
                </a:lnTo>
                <a:lnTo>
                  <a:pt x="958" y="2014"/>
                </a:lnTo>
                <a:lnTo>
                  <a:pt x="918" y="2050"/>
                </a:lnTo>
                <a:lnTo>
                  <a:pt x="875" y="2083"/>
                </a:lnTo>
                <a:lnTo>
                  <a:pt x="828" y="2112"/>
                </a:lnTo>
                <a:lnTo>
                  <a:pt x="779" y="2135"/>
                </a:lnTo>
                <a:lnTo>
                  <a:pt x="727" y="2155"/>
                </a:lnTo>
                <a:lnTo>
                  <a:pt x="673" y="2169"/>
                </a:lnTo>
                <a:lnTo>
                  <a:pt x="617" y="2177"/>
                </a:lnTo>
                <a:lnTo>
                  <a:pt x="559" y="2180"/>
                </a:lnTo>
                <a:lnTo>
                  <a:pt x="499" y="2177"/>
                </a:lnTo>
                <a:lnTo>
                  <a:pt x="440" y="2168"/>
                </a:lnTo>
                <a:lnTo>
                  <a:pt x="383" y="2153"/>
                </a:lnTo>
                <a:lnTo>
                  <a:pt x="329" y="2131"/>
                </a:lnTo>
                <a:lnTo>
                  <a:pt x="277" y="2105"/>
                </a:lnTo>
                <a:lnTo>
                  <a:pt x="229" y="2074"/>
                </a:lnTo>
                <a:lnTo>
                  <a:pt x="185" y="2038"/>
                </a:lnTo>
                <a:lnTo>
                  <a:pt x="144" y="1998"/>
                </a:lnTo>
                <a:lnTo>
                  <a:pt x="108" y="1954"/>
                </a:lnTo>
                <a:lnTo>
                  <a:pt x="77" y="1907"/>
                </a:lnTo>
                <a:lnTo>
                  <a:pt x="50" y="1856"/>
                </a:lnTo>
                <a:lnTo>
                  <a:pt x="29" y="1802"/>
                </a:lnTo>
                <a:lnTo>
                  <a:pt x="13" y="1747"/>
                </a:lnTo>
                <a:lnTo>
                  <a:pt x="4" y="1688"/>
                </a:lnTo>
                <a:lnTo>
                  <a:pt x="0" y="1628"/>
                </a:lnTo>
                <a:lnTo>
                  <a:pt x="4" y="1568"/>
                </a:lnTo>
                <a:lnTo>
                  <a:pt x="13" y="1510"/>
                </a:lnTo>
                <a:lnTo>
                  <a:pt x="29" y="1453"/>
                </a:lnTo>
                <a:lnTo>
                  <a:pt x="50" y="1400"/>
                </a:lnTo>
                <a:lnTo>
                  <a:pt x="77" y="1349"/>
                </a:lnTo>
                <a:lnTo>
                  <a:pt x="108" y="1302"/>
                </a:lnTo>
                <a:lnTo>
                  <a:pt x="144" y="1258"/>
                </a:lnTo>
                <a:lnTo>
                  <a:pt x="185" y="1218"/>
                </a:lnTo>
                <a:lnTo>
                  <a:pt x="229" y="1183"/>
                </a:lnTo>
                <a:lnTo>
                  <a:pt x="277" y="1151"/>
                </a:lnTo>
                <a:lnTo>
                  <a:pt x="329" y="1124"/>
                </a:lnTo>
                <a:lnTo>
                  <a:pt x="383" y="1104"/>
                </a:lnTo>
                <a:lnTo>
                  <a:pt x="440" y="1088"/>
                </a:lnTo>
                <a:lnTo>
                  <a:pt x="499" y="1079"/>
                </a:lnTo>
                <a:lnTo>
                  <a:pt x="559" y="1075"/>
                </a:lnTo>
                <a:lnTo>
                  <a:pt x="617" y="1078"/>
                </a:lnTo>
                <a:lnTo>
                  <a:pt x="673" y="1087"/>
                </a:lnTo>
                <a:lnTo>
                  <a:pt x="727" y="1101"/>
                </a:lnTo>
                <a:lnTo>
                  <a:pt x="779" y="1120"/>
                </a:lnTo>
                <a:lnTo>
                  <a:pt x="828" y="1144"/>
                </a:lnTo>
                <a:lnTo>
                  <a:pt x="875" y="1172"/>
                </a:lnTo>
                <a:lnTo>
                  <a:pt x="918" y="1205"/>
                </a:lnTo>
                <a:lnTo>
                  <a:pt x="958" y="1242"/>
                </a:lnTo>
                <a:lnTo>
                  <a:pt x="994" y="1282"/>
                </a:lnTo>
                <a:lnTo>
                  <a:pt x="1026" y="1325"/>
                </a:lnTo>
                <a:lnTo>
                  <a:pt x="1993" y="750"/>
                </a:lnTo>
                <a:lnTo>
                  <a:pt x="1977" y="703"/>
                </a:lnTo>
                <a:lnTo>
                  <a:pt x="1966" y="655"/>
                </a:lnTo>
                <a:lnTo>
                  <a:pt x="1957" y="604"/>
                </a:lnTo>
                <a:lnTo>
                  <a:pt x="1955" y="553"/>
                </a:lnTo>
                <a:lnTo>
                  <a:pt x="1958" y="493"/>
                </a:lnTo>
                <a:lnTo>
                  <a:pt x="1969" y="435"/>
                </a:lnTo>
                <a:lnTo>
                  <a:pt x="1984" y="379"/>
                </a:lnTo>
                <a:lnTo>
                  <a:pt x="2005" y="325"/>
                </a:lnTo>
                <a:lnTo>
                  <a:pt x="2032" y="274"/>
                </a:lnTo>
                <a:lnTo>
                  <a:pt x="2063" y="227"/>
                </a:lnTo>
                <a:lnTo>
                  <a:pt x="2099" y="183"/>
                </a:lnTo>
                <a:lnTo>
                  <a:pt x="2140" y="143"/>
                </a:lnTo>
                <a:lnTo>
                  <a:pt x="2184" y="107"/>
                </a:lnTo>
                <a:lnTo>
                  <a:pt x="2232" y="76"/>
                </a:lnTo>
                <a:lnTo>
                  <a:pt x="2284" y="50"/>
                </a:lnTo>
                <a:lnTo>
                  <a:pt x="2338" y="29"/>
                </a:lnTo>
                <a:lnTo>
                  <a:pt x="2394" y="14"/>
                </a:lnTo>
                <a:lnTo>
                  <a:pt x="2453" y="3"/>
                </a:lnTo>
                <a:lnTo>
                  <a:pt x="251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104" tIns="45552" rIns="91104" bIns="45552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38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38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EE44D2E-558E-4C5F-83C0-5438C8DCC050}"/>
              </a:ext>
            </a:extLst>
          </p:cNvPr>
          <p:cNvGrpSpPr/>
          <p:nvPr/>
        </p:nvGrpSpPr>
        <p:grpSpPr>
          <a:xfrm>
            <a:off x="1464034" y="1596772"/>
            <a:ext cx="2948316" cy="1029707"/>
            <a:chOff x="0" y="1412776"/>
            <a:chExt cx="5518348" cy="3384376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C142ED9-B4ED-4C27-B669-DD01AF0A2CD4}"/>
                </a:ext>
              </a:extLst>
            </p:cNvPr>
            <p:cNvSpPr/>
            <p:nvPr/>
          </p:nvSpPr>
          <p:spPr>
            <a:xfrm>
              <a:off x="0" y="1412776"/>
              <a:ext cx="5518348" cy="3384376"/>
            </a:xfrm>
            <a:prstGeom prst="rect">
              <a:avLst/>
            </a:prstGeom>
            <a:gradFill>
              <a:gsLst>
                <a:gs pos="14000">
                  <a:srgbClr val="92278F"/>
                </a:gs>
                <a:gs pos="100000">
                  <a:srgbClr val="9B57D3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outerShdw blurRad="495300" dist="342900" dir="2700000" algn="tl" rotWithShape="0">
                <a:prstClr val="black">
                  <a:alpha val="23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88AEA0C-4AA4-48E1-877A-CABFEE4172E8}"/>
                </a:ext>
              </a:extLst>
            </p:cNvPr>
            <p:cNvSpPr txBox="1"/>
            <p:nvPr/>
          </p:nvSpPr>
          <p:spPr>
            <a:xfrm>
              <a:off x="4517981" y="1751607"/>
              <a:ext cx="545687" cy="3413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IN" sz="1400" b="1" dirty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$99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DCCF0D7-722C-490A-96D3-5234E59CEAED}"/>
                </a:ext>
              </a:extLst>
            </p:cNvPr>
            <p:cNvSpPr txBox="1"/>
            <p:nvPr/>
          </p:nvSpPr>
          <p:spPr>
            <a:xfrm>
              <a:off x="1579980" y="3646285"/>
              <a:ext cx="3371070" cy="2754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>
                <a:lnSpc>
                  <a:spcPct val="110000"/>
                </a:lnSpc>
                <a:defRPr/>
              </a:pPr>
              <a:r>
                <a:rPr lang="en-US" sz="1000" kern="0" dirty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This is a sample text. Insert your desired text here.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3144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E2445AF-81C9-4A14-B5B7-5B1F3CBD70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kern="0" dirty="0"/>
              <a:t>This is a sample text. Insert your desired text here. Insert your desired text here. This is a sample text. This is a sample text. </a:t>
            </a:r>
          </a:p>
          <a:p>
            <a:pPr>
              <a:lnSpc>
                <a:spcPct val="120000"/>
              </a:lnSpc>
            </a:pPr>
            <a:endParaRPr lang="en-US" kern="0" dirty="0"/>
          </a:p>
          <a:p>
            <a:pPr>
              <a:lnSpc>
                <a:spcPct val="120000"/>
              </a:lnSpc>
            </a:pPr>
            <a:r>
              <a:rPr lang="en-US" kern="0" dirty="0"/>
              <a:t>Insert your desired text here. Insert your desired text here. 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35D13516-1189-46B4-803D-E12B5CFD89D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Your Great </a:t>
            </a:r>
            <a:r>
              <a:rPr lang="en-IN" sz="4800" b="0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747687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04A57F3-225D-462A-B290-3343A87DED5F}"/>
              </a:ext>
            </a:extLst>
          </p:cNvPr>
          <p:cNvSpPr txBox="1"/>
          <p:nvPr/>
        </p:nvSpPr>
        <p:spPr>
          <a:xfrm>
            <a:off x="4667388" y="3405466"/>
            <a:ext cx="6918630" cy="69448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80000"/>
              </a:lnSpc>
            </a:pPr>
            <a:r>
              <a:rPr lang="en-IN" sz="48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About 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10A942-590A-4100-BF3E-1105FC8F9BEF}"/>
              </a:ext>
            </a:extLst>
          </p:cNvPr>
          <p:cNvSpPr txBox="1"/>
          <p:nvPr/>
        </p:nvSpPr>
        <p:spPr>
          <a:xfrm>
            <a:off x="4667388" y="4269463"/>
            <a:ext cx="6918631" cy="98988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8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Insert your desired text here. This is a sample text. This is a sample text. Insert your desired text here. Insert your desired text here.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B7B1DFB-20B4-4CB9-B220-40D0A5476381}"/>
              </a:ext>
            </a:extLst>
          </p:cNvPr>
          <p:cNvCxnSpPr>
            <a:cxnSpLocks/>
          </p:cNvCxnSpPr>
          <p:nvPr/>
        </p:nvCxnSpPr>
        <p:spPr>
          <a:xfrm flipV="1">
            <a:off x="4291572" y="3429000"/>
            <a:ext cx="0" cy="276766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DF48BB3B-9F19-425A-A994-CC1289D051D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3174"/>
            <a:ext cx="5464748" cy="5432035"/>
          </a:xfrm>
          <a:ln>
            <a:noFill/>
          </a:ln>
          <a:effectLst>
            <a:outerShdw blurRad="495300" dist="292100" dir="2700000" algn="tl" rotWithShape="0">
              <a:prstClr val="black">
                <a:alpha val="26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6653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58E36439-E07C-4077-ABB7-CAEDB7302ABA}"/>
              </a:ext>
            </a:extLst>
          </p:cNvPr>
          <p:cNvGrpSpPr/>
          <p:nvPr/>
        </p:nvGrpSpPr>
        <p:grpSpPr>
          <a:xfrm>
            <a:off x="0" y="3249321"/>
            <a:ext cx="12188825" cy="293510"/>
            <a:chOff x="0" y="3307645"/>
            <a:chExt cx="12188825" cy="29351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7956580-18BC-4E42-BBCC-237034D8B3E3}"/>
                </a:ext>
              </a:extLst>
            </p:cNvPr>
            <p:cNvSpPr/>
            <p:nvPr/>
          </p:nvSpPr>
          <p:spPr>
            <a:xfrm flipV="1">
              <a:off x="0" y="3428999"/>
              <a:ext cx="12188825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689E3F38-EA72-4C62-BA66-4B7A7B94FD5A}"/>
                </a:ext>
              </a:extLst>
            </p:cNvPr>
            <p:cNvSpPr/>
            <p:nvPr/>
          </p:nvSpPr>
          <p:spPr>
            <a:xfrm>
              <a:off x="1911880" y="3307645"/>
              <a:ext cx="293510" cy="2935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02367EA-B06A-480C-BF30-60B28A0521B8}"/>
                </a:ext>
              </a:extLst>
            </p:cNvPr>
            <p:cNvSpPr/>
            <p:nvPr/>
          </p:nvSpPr>
          <p:spPr>
            <a:xfrm>
              <a:off x="5947658" y="3307645"/>
              <a:ext cx="293510" cy="2935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985D4CC-2187-4635-99A6-46C9AE3F32E4}"/>
                </a:ext>
              </a:extLst>
            </p:cNvPr>
            <p:cNvSpPr/>
            <p:nvPr/>
          </p:nvSpPr>
          <p:spPr>
            <a:xfrm>
              <a:off x="9983435" y="3307645"/>
              <a:ext cx="293510" cy="2935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795275F-4F20-41E4-B9D7-0FFBA92C3CB5}"/>
              </a:ext>
            </a:extLst>
          </p:cNvPr>
          <p:cNvSpPr txBox="1"/>
          <p:nvPr/>
        </p:nvSpPr>
        <p:spPr>
          <a:xfrm>
            <a:off x="1152365" y="1736286"/>
            <a:ext cx="9884095" cy="68518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en-US" sz="18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Insert your desired text here. This is a sample text. This is a sample text. Insert your desired text here.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DD1CC7-6634-4075-9B1C-91D3306F1FE6}"/>
              </a:ext>
            </a:extLst>
          </p:cNvPr>
          <p:cNvSpPr txBox="1"/>
          <p:nvPr/>
        </p:nvSpPr>
        <p:spPr>
          <a:xfrm>
            <a:off x="1152365" y="836712"/>
            <a:ext cx="98840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Timeline</a:t>
            </a:r>
            <a:endParaRPr lang="en-IN" sz="4800" b="1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CDEEC3-4004-4CB9-BED1-E037376DE410}"/>
              </a:ext>
            </a:extLst>
          </p:cNvPr>
          <p:cNvSpPr txBox="1"/>
          <p:nvPr/>
        </p:nvSpPr>
        <p:spPr>
          <a:xfrm>
            <a:off x="570843" y="4917656"/>
            <a:ext cx="2975584" cy="61933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BE9B3F-FB14-48E9-8616-33D7AA928956}"/>
              </a:ext>
            </a:extLst>
          </p:cNvPr>
          <p:cNvSpPr txBox="1"/>
          <p:nvPr/>
        </p:nvSpPr>
        <p:spPr>
          <a:xfrm>
            <a:off x="1572765" y="4370678"/>
            <a:ext cx="97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>
                <a:solidFill>
                  <a:schemeClr val="accent1"/>
                </a:solidFill>
              </a:rPr>
              <a:t>Jan 01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C0F12E-46C3-4FD9-8F0D-13556331BBB1}"/>
              </a:ext>
            </a:extLst>
          </p:cNvPr>
          <p:cNvSpPr txBox="1"/>
          <p:nvPr/>
        </p:nvSpPr>
        <p:spPr>
          <a:xfrm>
            <a:off x="4589688" y="4917656"/>
            <a:ext cx="2975584" cy="61933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F761B8-66DD-40E2-97EE-35DFFFC9739B}"/>
              </a:ext>
            </a:extLst>
          </p:cNvPr>
          <p:cNvSpPr txBox="1"/>
          <p:nvPr/>
        </p:nvSpPr>
        <p:spPr>
          <a:xfrm>
            <a:off x="5569009" y="4370678"/>
            <a:ext cx="101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>
                <a:solidFill>
                  <a:schemeClr val="accent1"/>
                </a:solidFill>
              </a:rPr>
              <a:t>Feb 05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DD8AEE-350E-46DB-BA7A-B1B8A5C80E61}"/>
              </a:ext>
            </a:extLst>
          </p:cNvPr>
          <p:cNvSpPr txBox="1"/>
          <p:nvPr/>
        </p:nvSpPr>
        <p:spPr>
          <a:xfrm>
            <a:off x="8608532" y="4917656"/>
            <a:ext cx="2975584" cy="61933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83BAD0-F78E-4097-ACF8-B279870DDC2A}"/>
              </a:ext>
            </a:extLst>
          </p:cNvPr>
          <p:cNvSpPr txBox="1"/>
          <p:nvPr/>
        </p:nvSpPr>
        <p:spPr>
          <a:xfrm>
            <a:off x="9700222" y="4370678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Mar 13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02F59B2F-79C3-43D4-B262-F02E923EF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Companyname.com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7D51834E-9F96-469D-9D0F-A686859D5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011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">
              <a:schemeClr val="accent1">
                <a:lumMod val="75000"/>
              </a:schemeClr>
            </a:gs>
            <a:gs pos="10000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3ADAD5DA-FF66-4FC0-9BEA-FDB8E41CD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9428" y="3140968"/>
            <a:ext cx="10409968" cy="1380476"/>
          </a:xfrm>
        </p:spPr>
        <p:txBody>
          <a:bodyPr/>
          <a:lstStyle/>
          <a:p>
            <a:r>
              <a:rPr lang="en-IN" b="1"/>
              <a:t>Corporate Slides</a:t>
            </a:r>
            <a:endParaRPr lang="en-IN" dirty="0"/>
          </a:p>
        </p:txBody>
      </p:sp>
      <p:sp>
        <p:nvSpPr>
          <p:cNvPr id="24" name="Subtitle 23">
            <a:extLst>
              <a:ext uri="{FF2B5EF4-FFF2-40B4-BE49-F238E27FC236}">
                <a16:creationId xmlns:a16="http://schemas.microsoft.com/office/drawing/2014/main" id="{833B733B-2C92-432A-9EDD-32766C5799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PowerPoint Template</a:t>
            </a:r>
          </a:p>
          <a:p>
            <a:endParaRPr lang="en-IN" dirty="0"/>
          </a:p>
        </p:txBody>
      </p:sp>
      <p:pic>
        <p:nvPicPr>
          <p:cNvPr id="255" name="Picture 2" descr="E:\cloud\drive\websites\slidemodel\logo\sebastian\slidemodel-logo-trans.png">
            <a:extLst>
              <a:ext uri="{FF2B5EF4-FFF2-40B4-BE49-F238E27FC236}">
                <a16:creationId xmlns:a16="http://schemas.microsoft.com/office/drawing/2014/main" id="{63DF4497-2635-4730-A182-32EE5F112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76" y="409532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923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02F59B2F-79C3-43D4-B262-F02E923EF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Companyname.com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7D51834E-9F96-469D-9D0F-A686859D5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0AFAA4-3850-4389-87CB-144362A4FE82}"/>
              </a:ext>
            </a:extLst>
          </p:cNvPr>
          <p:cNvSpPr/>
          <p:nvPr/>
        </p:nvSpPr>
        <p:spPr>
          <a:xfrm>
            <a:off x="0" y="1412776"/>
            <a:ext cx="5518348" cy="3384376"/>
          </a:xfrm>
          <a:prstGeom prst="rect">
            <a:avLst/>
          </a:prstGeom>
          <a:gradFill>
            <a:gsLst>
              <a:gs pos="14000">
                <a:schemeClr val="accent1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  <a:effectLst>
            <a:outerShdw blurRad="495300" dist="342900" dir="2700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6898ED4-057C-406A-89AE-EAB4E555321F}"/>
              </a:ext>
            </a:extLst>
          </p:cNvPr>
          <p:cNvGrpSpPr/>
          <p:nvPr/>
        </p:nvGrpSpPr>
        <p:grpSpPr>
          <a:xfrm>
            <a:off x="5950395" y="1905078"/>
            <a:ext cx="5626561" cy="2399772"/>
            <a:chOff x="5950395" y="2132856"/>
            <a:chExt cx="5626561" cy="239977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D8DFADC-B573-4E62-8147-389320A6402D}"/>
                </a:ext>
              </a:extLst>
            </p:cNvPr>
            <p:cNvSpPr txBox="1"/>
            <p:nvPr/>
          </p:nvSpPr>
          <p:spPr>
            <a:xfrm>
              <a:off x="5950395" y="2132856"/>
              <a:ext cx="5626561" cy="156966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IN" sz="4800" b="1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Your Great</a:t>
              </a:r>
            </a:p>
            <a:p>
              <a:r>
                <a:rPr lang="en-IN" sz="4800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Title Here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62DE143-3E83-4CA2-A1D1-371799E7CB3F}"/>
                </a:ext>
              </a:extLst>
            </p:cNvPr>
            <p:cNvSpPr txBox="1"/>
            <p:nvPr/>
          </p:nvSpPr>
          <p:spPr>
            <a:xfrm>
              <a:off x="5950396" y="3847440"/>
              <a:ext cx="5614338" cy="685188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>
                <a:lnSpc>
                  <a:spcPct val="110000"/>
                </a:lnSpc>
                <a:defRPr/>
              </a:pPr>
              <a:r>
                <a:rPr lang="en-US" sz="18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This is a sample text. Insert your desired text here. Insert your desired text here. This is a sample text. 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C7ACBB1-8024-4B5E-9EDC-895188B3D6CE}"/>
              </a:ext>
            </a:extLst>
          </p:cNvPr>
          <p:cNvSpPr txBox="1"/>
          <p:nvPr/>
        </p:nvSpPr>
        <p:spPr>
          <a:xfrm>
            <a:off x="2354272" y="1751607"/>
            <a:ext cx="2709396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sz="115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$99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8C0EE89-6337-4466-B3D6-6E83CDF19B3D}"/>
              </a:ext>
            </a:extLst>
          </p:cNvPr>
          <p:cNvSpPr txBox="1"/>
          <p:nvPr/>
        </p:nvSpPr>
        <p:spPr>
          <a:xfrm>
            <a:off x="1692598" y="3670461"/>
            <a:ext cx="3371070" cy="68518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r">
              <a:lnSpc>
                <a:spcPct val="110000"/>
              </a:lnSpc>
              <a:defRPr/>
            </a:pPr>
            <a:r>
              <a:rPr lang="en-US" sz="1800" kern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</a:t>
            </a:r>
          </a:p>
        </p:txBody>
      </p:sp>
    </p:spTree>
    <p:extLst>
      <p:ext uri="{BB962C8B-B14F-4D97-AF65-F5344CB8AC3E}">
        <p14:creationId xmlns:p14="http://schemas.microsoft.com/office/powerpoint/2010/main" val="3835229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0DEFB8AB-0D24-43F2-8298-D82B845399E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effectLst>
            <a:outerShdw blurRad="571500" dist="165100" dir="9720000" algn="ctr" rotWithShape="0">
              <a:srgbClr val="000000">
                <a:alpha val="23000"/>
              </a:srgbClr>
            </a:outerShdw>
          </a:effec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DAF58ED-14AC-40AD-87DD-65DA444C9D6E}"/>
              </a:ext>
            </a:extLst>
          </p:cNvPr>
          <p:cNvSpPr txBox="1"/>
          <p:nvPr/>
        </p:nvSpPr>
        <p:spPr>
          <a:xfrm>
            <a:off x="602804" y="1231600"/>
            <a:ext cx="4987551" cy="98988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8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This is a sample text. Insert your desired text here.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48C0A3-B202-46B7-9D28-C3C116EDC9B6}"/>
              </a:ext>
            </a:extLst>
          </p:cNvPr>
          <p:cNvSpPr txBox="1"/>
          <p:nvPr/>
        </p:nvSpPr>
        <p:spPr>
          <a:xfrm>
            <a:off x="602804" y="623523"/>
            <a:ext cx="4987551" cy="58477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IN" sz="32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Mission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080DAF-2513-475A-AEE4-4A782E66B590}"/>
              </a:ext>
            </a:extLst>
          </p:cNvPr>
          <p:cNvSpPr txBox="1"/>
          <p:nvPr/>
        </p:nvSpPr>
        <p:spPr>
          <a:xfrm>
            <a:off x="602804" y="4277136"/>
            <a:ext cx="4987551" cy="98988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8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This is a sample text. Insert your desired text here.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D5D8E5-F226-4B93-BB0C-BB153AB90CFC}"/>
              </a:ext>
            </a:extLst>
          </p:cNvPr>
          <p:cNvSpPr txBox="1"/>
          <p:nvPr/>
        </p:nvSpPr>
        <p:spPr>
          <a:xfrm>
            <a:off x="602804" y="3669059"/>
            <a:ext cx="4987551" cy="58477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IN" sz="32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Vision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5CAC1A3-E4AE-4617-9F6E-8BB33AF0C813}"/>
              </a:ext>
            </a:extLst>
          </p:cNvPr>
          <p:cNvCxnSpPr/>
          <p:nvPr/>
        </p:nvCxnSpPr>
        <p:spPr>
          <a:xfrm>
            <a:off x="602804" y="3429000"/>
            <a:ext cx="498755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358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359B5721-B19A-4007-8F0B-B49EAEDC9BE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EF2944D-9E01-4A7A-8EF1-10A0EBD8A171}"/>
              </a:ext>
            </a:extLst>
          </p:cNvPr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gradFill>
            <a:gsLst>
              <a:gs pos="0">
                <a:schemeClr val="accent1">
                  <a:alpha val="70000"/>
                </a:schemeClr>
              </a:gs>
              <a:gs pos="100000">
                <a:schemeClr val="accent2">
                  <a:alpha val="10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69186A-AADB-417E-BFDC-DFE00E4839AF}"/>
              </a:ext>
            </a:extLst>
          </p:cNvPr>
          <p:cNvSpPr txBox="1"/>
          <p:nvPr/>
        </p:nvSpPr>
        <p:spPr>
          <a:xfrm>
            <a:off x="3509192" y="1844824"/>
            <a:ext cx="5170440" cy="2123658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IN" sz="6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Great </a:t>
            </a:r>
            <a:r>
              <a:rPr lang="en-IN" sz="6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Title Here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E70D60-B5DB-4B9A-9726-7CBB59B64008}"/>
              </a:ext>
            </a:extLst>
          </p:cNvPr>
          <p:cNvSpPr txBox="1"/>
          <p:nvPr/>
        </p:nvSpPr>
        <p:spPr>
          <a:xfrm>
            <a:off x="720317" y="5560577"/>
            <a:ext cx="10748191" cy="68518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en-US" sz="1800" kern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Insert your desired text here. This is a sample text. This is a sample text. Insert your desired text here. Insert your desired text here. </a:t>
            </a:r>
          </a:p>
        </p:txBody>
      </p:sp>
    </p:spTree>
    <p:extLst>
      <p:ext uri="{BB962C8B-B14F-4D97-AF65-F5344CB8AC3E}">
        <p14:creationId xmlns:p14="http://schemas.microsoft.com/office/powerpoint/2010/main" val="4247972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2D0DFB-3D3E-49B9-84CE-8D0542BBD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065AA0-3357-4594-A3C4-B37E29761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Companyname.com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13F2BDF5-8DDF-42D9-9EBB-AFAB06A340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Who </a:t>
            </a:r>
            <a:r>
              <a:rPr lang="en-IN" b="1" dirty="0"/>
              <a:t>We Are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7B123E93-7FF9-4FF3-BA35-6E59C8EFA2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is a sample text. Insert your desired text here. This is a sample text. Insert your desired text here. Insert your desired text here. This is a sample text. Insert your desired text here. 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395382A5-9A3D-4B5F-AF48-4ECBFD5F080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is a sample text. Insert your desired text here. Insert your desired text here. This is a sample text. This is a sample text. </a:t>
            </a:r>
            <a:endParaRPr lang="en-IN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9B02182C-6423-4037-9D2E-4E084C3AAC7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/>
                </a:solidFill>
              </a:rPr>
              <a:t>Placeholder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0EC27CCB-F034-4AB7-8DE9-523EE614B2A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is a sample text. Insert your desired text here. Insert your desired text here. This is a sample text. This is a sample text. </a:t>
            </a:r>
            <a:endParaRPr lang="en-IN" dirty="0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7CF70510-AB31-4F3E-A975-21C2B568BD9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/>
                </a:solidFill>
              </a:rPr>
              <a:t>Placeholder</a:t>
            </a:r>
          </a:p>
        </p:txBody>
      </p:sp>
    </p:spTree>
    <p:extLst>
      <p:ext uri="{BB962C8B-B14F-4D97-AF65-F5344CB8AC3E}">
        <p14:creationId xmlns:p14="http://schemas.microsoft.com/office/powerpoint/2010/main" val="530888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ustom 1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498DB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8526</TotalTime>
  <Words>753</Words>
  <Application>Microsoft Macintosh PowerPoint</Application>
  <PresentationFormat>Custom</PresentationFormat>
  <Paragraphs>83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Open Sans</vt:lpstr>
      <vt:lpstr>Segoe UI</vt:lpstr>
      <vt:lpstr>Office Theme</vt:lpstr>
      <vt:lpstr>1_Office Theme</vt:lpstr>
      <vt:lpstr>Corporate Slides</vt:lpstr>
      <vt:lpstr>PowerPoint Presentation</vt:lpstr>
      <vt:lpstr>PowerPoint Presentation</vt:lpstr>
      <vt:lpstr>PowerPoint Presentation</vt:lpstr>
      <vt:lpstr>Corporate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Inertia PowerPoint Template</dc:title>
  <dc:creator>Julian</dc:creator>
  <cp:lastModifiedBy>Roshin pv</cp:lastModifiedBy>
  <cp:revision>162</cp:revision>
  <dcterms:created xsi:type="dcterms:W3CDTF">2013-09-12T13:05:01Z</dcterms:created>
  <dcterms:modified xsi:type="dcterms:W3CDTF">2023-01-22T05:41:25Z</dcterms:modified>
</cp:coreProperties>
</file>