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11"/>
  </p:notesMasterIdLst>
  <p:sldIdLst>
    <p:sldId id="256" r:id="rId4"/>
    <p:sldId id="260" r:id="rId5"/>
    <p:sldId id="258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88948" autoAdjust="0"/>
  </p:normalViewPr>
  <p:slideViewPr>
    <p:cSldViewPr snapToGrid="0">
      <p:cViewPr varScale="1">
        <p:scale>
          <a:sx n="116" d="100"/>
          <a:sy n="116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36DF0-DDC7-48F3-B81D-2AE8E91946FF}" type="datetimeFigureOut">
              <a:rPr lang="en-US" smtClean="0"/>
              <a:t>1/22/23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75339-B913-4580-BA64-3E8E94B1A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4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 source: https://pixabay.com/en/business-professional-teamwork-1219868/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75339-B913-4580-BA64-3E8E94B1A3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64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2D21D1-52E2-420B-B491-CFF6D7BB79F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087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701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2783-47C7-4194-9818-CAA2C196BEC0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8CC1-82D9-4765-83CA-11C39204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8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2783-47C7-4194-9818-CAA2C196BEC0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8CC1-82D9-4765-83CA-11C39204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1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2783-47C7-4194-9818-CAA2C196BEC0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8CC1-82D9-4765-83CA-11C39204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48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122363"/>
            <a:ext cx="9144000" cy="2387600"/>
          </a:xfrm>
        </p:spPr>
        <p:txBody>
          <a:bodyPr anchor="b"/>
          <a:lstStyle>
            <a:lvl1pPr algn="ctr">
              <a:defRPr sz="599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3" y="3602038"/>
            <a:ext cx="9144000" cy="1655762"/>
          </a:xfrm>
        </p:spPr>
        <p:txBody>
          <a:bodyPr/>
          <a:lstStyle>
            <a:lvl1pPr marL="0" indent="0" algn="ctr">
              <a:buNone/>
              <a:defRPr sz="2397"/>
            </a:lvl1pPr>
            <a:lvl2pPr marL="456789" indent="0" algn="ctr">
              <a:buNone/>
              <a:defRPr sz="1997"/>
            </a:lvl2pPr>
            <a:lvl3pPr marL="913578" indent="0" algn="ctr">
              <a:buNone/>
              <a:defRPr sz="1797"/>
            </a:lvl3pPr>
            <a:lvl4pPr marL="1370367" indent="0" algn="ctr">
              <a:buNone/>
              <a:defRPr sz="1600"/>
            </a:lvl4pPr>
            <a:lvl5pPr marL="1827155" indent="0" algn="ctr">
              <a:buNone/>
              <a:defRPr sz="1600"/>
            </a:lvl5pPr>
            <a:lvl6pPr marL="2283943" indent="0" algn="ctr">
              <a:buNone/>
              <a:defRPr sz="1600"/>
            </a:lvl6pPr>
            <a:lvl7pPr marL="2740732" indent="0" algn="ctr">
              <a:buNone/>
              <a:defRPr sz="1600"/>
            </a:lvl7pPr>
            <a:lvl8pPr marL="3197520" indent="0" algn="ctr">
              <a:buNone/>
              <a:defRPr sz="1600"/>
            </a:lvl8pPr>
            <a:lvl9pPr marL="36543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204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085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4"/>
            <a:ext cx="10515600" cy="2852737"/>
          </a:xfrm>
        </p:spPr>
        <p:txBody>
          <a:bodyPr anchor="b"/>
          <a:lstStyle>
            <a:lvl1pPr>
              <a:defRPr sz="599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9"/>
            <a:ext cx="10515600" cy="1500187"/>
          </a:xfrm>
        </p:spPr>
        <p:txBody>
          <a:bodyPr/>
          <a:lstStyle>
            <a:lvl1pPr marL="0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1pPr>
            <a:lvl2pPr marL="456789" indent="0">
              <a:buNone/>
              <a:defRPr sz="1997">
                <a:solidFill>
                  <a:schemeClr val="tx1">
                    <a:tint val="75000"/>
                  </a:schemeClr>
                </a:solidFill>
              </a:defRPr>
            </a:lvl2pPr>
            <a:lvl3pPr marL="913578" indent="0">
              <a:buNone/>
              <a:defRPr sz="1797">
                <a:solidFill>
                  <a:schemeClr val="tx1">
                    <a:tint val="75000"/>
                  </a:schemeClr>
                </a:solidFill>
              </a:defRPr>
            </a:lvl3pPr>
            <a:lvl4pPr marL="13703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1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3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07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75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11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3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058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397" b="1"/>
            </a:lvl1pPr>
            <a:lvl2pPr marL="456789" indent="0">
              <a:buNone/>
              <a:defRPr sz="1997" b="1"/>
            </a:lvl2pPr>
            <a:lvl3pPr marL="913578" indent="0">
              <a:buNone/>
              <a:defRPr sz="1797" b="1"/>
            </a:lvl3pPr>
            <a:lvl4pPr marL="1370367" indent="0">
              <a:buNone/>
              <a:defRPr sz="1600" b="1"/>
            </a:lvl4pPr>
            <a:lvl5pPr marL="1827155" indent="0">
              <a:buNone/>
              <a:defRPr sz="1600" b="1"/>
            </a:lvl5pPr>
            <a:lvl6pPr marL="2283943" indent="0">
              <a:buNone/>
              <a:defRPr sz="1600" b="1"/>
            </a:lvl6pPr>
            <a:lvl7pPr marL="2740732" indent="0">
              <a:buNone/>
              <a:defRPr sz="1600" b="1"/>
            </a:lvl7pPr>
            <a:lvl8pPr marL="3197520" indent="0">
              <a:buNone/>
              <a:defRPr sz="1600" b="1"/>
            </a:lvl8pPr>
            <a:lvl9pPr marL="36543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397" b="1"/>
            </a:lvl1pPr>
            <a:lvl2pPr marL="456789" indent="0">
              <a:buNone/>
              <a:defRPr sz="1997" b="1"/>
            </a:lvl2pPr>
            <a:lvl3pPr marL="913578" indent="0">
              <a:buNone/>
              <a:defRPr sz="1797" b="1"/>
            </a:lvl3pPr>
            <a:lvl4pPr marL="1370367" indent="0">
              <a:buNone/>
              <a:defRPr sz="1600" b="1"/>
            </a:lvl4pPr>
            <a:lvl5pPr marL="1827155" indent="0">
              <a:buNone/>
              <a:defRPr sz="1600" b="1"/>
            </a:lvl5pPr>
            <a:lvl6pPr marL="2283943" indent="0">
              <a:buNone/>
              <a:defRPr sz="1600" b="1"/>
            </a:lvl6pPr>
            <a:lvl7pPr marL="2740732" indent="0">
              <a:buNone/>
              <a:defRPr sz="1600" b="1"/>
            </a:lvl7pPr>
            <a:lvl8pPr marL="3197520" indent="0">
              <a:buNone/>
              <a:defRPr sz="1600" b="1"/>
            </a:lvl8pPr>
            <a:lvl9pPr marL="36543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853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327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9618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7"/>
            </a:lvl3pPr>
            <a:lvl4pPr>
              <a:defRPr sz="1997"/>
            </a:lvl4pPr>
            <a:lvl5pPr>
              <a:defRPr sz="1997"/>
            </a:lvl5pPr>
            <a:lvl6pPr>
              <a:defRPr sz="1997"/>
            </a:lvl6pPr>
            <a:lvl7pPr>
              <a:defRPr sz="1997"/>
            </a:lvl7pPr>
            <a:lvl8pPr>
              <a:defRPr sz="1997"/>
            </a:lvl8pPr>
            <a:lvl9pPr>
              <a:defRPr sz="19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789" indent="0">
              <a:buNone/>
              <a:defRPr sz="1400"/>
            </a:lvl2pPr>
            <a:lvl3pPr marL="913578" indent="0">
              <a:buNone/>
              <a:defRPr sz="1200"/>
            </a:lvl3pPr>
            <a:lvl4pPr marL="1370367" indent="0">
              <a:buNone/>
              <a:defRPr sz="1000"/>
            </a:lvl4pPr>
            <a:lvl5pPr marL="1827155" indent="0">
              <a:buNone/>
              <a:defRPr sz="1000"/>
            </a:lvl5pPr>
            <a:lvl6pPr marL="2283943" indent="0">
              <a:buNone/>
              <a:defRPr sz="1000"/>
            </a:lvl6pPr>
            <a:lvl7pPr marL="2740732" indent="0">
              <a:buNone/>
              <a:defRPr sz="1000"/>
            </a:lvl7pPr>
            <a:lvl8pPr marL="3197520" indent="0">
              <a:buNone/>
              <a:defRPr sz="1000"/>
            </a:lvl8pPr>
            <a:lvl9pPr marL="36543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41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2783-47C7-4194-9818-CAA2C196BEC0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8CC1-82D9-4765-83CA-11C39204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968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197"/>
            </a:lvl1pPr>
            <a:lvl2pPr marL="456789" indent="0">
              <a:buNone/>
              <a:defRPr sz="2797"/>
            </a:lvl2pPr>
            <a:lvl3pPr marL="913578" indent="0">
              <a:buNone/>
              <a:defRPr sz="2397"/>
            </a:lvl3pPr>
            <a:lvl4pPr marL="1370367" indent="0">
              <a:buNone/>
              <a:defRPr sz="1997"/>
            </a:lvl4pPr>
            <a:lvl5pPr marL="1827155" indent="0">
              <a:buNone/>
              <a:defRPr sz="1997"/>
            </a:lvl5pPr>
            <a:lvl6pPr marL="2283943" indent="0">
              <a:buNone/>
              <a:defRPr sz="1997"/>
            </a:lvl6pPr>
            <a:lvl7pPr marL="2740732" indent="0">
              <a:buNone/>
              <a:defRPr sz="1997"/>
            </a:lvl7pPr>
            <a:lvl8pPr marL="3197520" indent="0">
              <a:buNone/>
              <a:defRPr sz="1997"/>
            </a:lvl8pPr>
            <a:lvl9pPr marL="3654309" indent="0">
              <a:buNone/>
              <a:defRPr sz="199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789" indent="0">
              <a:buNone/>
              <a:defRPr sz="1400"/>
            </a:lvl2pPr>
            <a:lvl3pPr marL="913578" indent="0">
              <a:buNone/>
              <a:defRPr sz="1200"/>
            </a:lvl3pPr>
            <a:lvl4pPr marL="1370367" indent="0">
              <a:buNone/>
              <a:defRPr sz="1000"/>
            </a:lvl4pPr>
            <a:lvl5pPr marL="1827155" indent="0">
              <a:buNone/>
              <a:defRPr sz="1000"/>
            </a:lvl5pPr>
            <a:lvl6pPr marL="2283943" indent="0">
              <a:buNone/>
              <a:defRPr sz="1000"/>
            </a:lvl6pPr>
            <a:lvl7pPr marL="2740732" indent="0">
              <a:buNone/>
              <a:defRPr sz="1000"/>
            </a:lvl7pPr>
            <a:lvl8pPr marL="3197520" indent="0">
              <a:buNone/>
              <a:defRPr sz="1000"/>
            </a:lvl8pPr>
            <a:lvl9pPr marL="36543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50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160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559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40"/>
            <a:ext cx="5932223" cy="711081"/>
          </a:xfrm>
        </p:spPr>
        <p:txBody>
          <a:bodyPr>
            <a:normAutofit/>
          </a:bodyPr>
          <a:lstStyle>
            <a:lvl1pPr algn="ctr">
              <a:defRPr sz="3597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133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C42E-AD4F-4F14-8CC6-2562D0A456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0225-7458-4E5F-AFE5-E142CAAEBF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0981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C42E-AD4F-4F14-8CC6-2562D0A456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0225-7458-4E5F-AFE5-E142CAAEBF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9488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C42E-AD4F-4F14-8CC6-2562D0A456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0225-7458-4E5F-AFE5-E142CAAEBF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0470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C42E-AD4F-4F14-8CC6-2562D0A456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0225-7458-4E5F-AFE5-E142CAAEBF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0339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C42E-AD4F-4F14-8CC6-2562D0A456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0225-7458-4E5F-AFE5-E142CAAEBF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3879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C42E-AD4F-4F14-8CC6-2562D0A456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0225-7458-4E5F-AFE5-E142CAAEBF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35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2783-47C7-4194-9818-CAA2C196BEC0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8CC1-82D9-4765-83CA-11C39204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639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C42E-AD4F-4F14-8CC6-2562D0A456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0225-7458-4E5F-AFE5-E142CAAEBF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4971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C42E-AD4F-4F14-8CC6-2562D0A456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0225-7458-4E5F-AFE5-E142CAAEBF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8061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C42E-AD4F-4F14-8CC6-2562D0A456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0225-7458-4E5F-AFE5-E142CAAEBF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7244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C42E-AD4F-4F14-8CC6-2562D0A456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0225-7458-4E5F-AFE5-E142CAAEBF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0410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C42E-AD4F-4F14-8CC6-2562D0A456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0225-7458-4E5F-AFE5-E142CAAEBF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3000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64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2783-47C7-4194-9818-CAA2C196BEC0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8CC1-82D9-4765-83CA-11C39204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9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2783-47C7-4194-9818-CAA2C196BEC0}" type="datetimeFigureOut">
              <a:rPr lang="en-US" smtClean="0"/>
              <a:t>1/22/23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8CC1-82D9-4765-83CA-11C39204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2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2783-47C7-4194-9818-CAA2C196BEC0}" type="datetimeFigureOut">
              <a:rPr lang="en-US" smtClean="0"/>
              <a:t>1/22/23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8CC1-82D9-4765-83CA-11C39204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0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2783-47C7-4194-9818-CAA2C196BEC0}" type="datetimeFigureOut">
              <a:rPr lang="en-US" smtClean="0"/>
              <a:t>1/22/23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8CC1-82D9-4765-83CA-11C39204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8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2783-47C7-4194-9818-CAA2C196BEC0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8CC1-82D9-4765-83CA-11C39204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6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2783-47C7-4194-9818-CAA2C196BEC0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8CC1-82D9-4765-83CA-11C39204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5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F2783-47C7-4194-9818-CAA2C196BEC0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E8CC1-82D9-4765-83CA-11C39204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0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987"/>
              <a:t>1/22/23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98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426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3578" rtl="0" eaLnBrk="1" latinLnBrk="0" hangingPunct="1">
        <a:lnSpc>
          <a:spcPct val="90000"/>
        </a:lnSpc>
        <a:spcBef>
          <a:spcPct val="0"/>
        </a:spcBef>
        <a:buNone/>
        <a:defRPr sz="43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393" indent="-228393" algn="l" defTabSz="9135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7" kern="1200">
          <a:solidFill>
            <a:schemeClr val="tx1"/>
          </a:solidFill>
          <a:latin typeface="+mn-lt"/>
          <a:ea typeface="+mn-ea"/>
          <a:cs typeface="+mn-cs"/>
        </a:defRPr>
      </a:lvl1pPr>
      <a:lvl2pPr marL="685182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141971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7" kern="1200">
          <a:solidFill>
            <a:schemeClr val="tx1"/>
          </a:solidFill>
          <a:latin typeface="+mn-lt"/>
          <a:ea typeface="+mn-ea"/>
          <a:cs typeface="+mn-cs"/>
        </a:defRPr>
      </a:lvl3pPr>
      <a:lvl4pPr marL="1598760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4pPr>
      <a:lvl5pPr marL="2055549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5pPr>
      <a:lvl6pPr marL="2512338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6pPr>
      <a:lvl7pPr marL="2969126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7pPr>
      <a:lvl8pPr marL="3425915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8pPr>
      <a:lvl9pPr marL="3882703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1pPr>
      <a:lvl2pPr marL="456789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2pPr>
      <a:lvl3pPr marL="913578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3pPr>
      <a:lvl4pPr marL="1370367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4pPr>
      <a:lvl5pPr marL="1827155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5pPr>
      <a:lvl6pPr marL="2283943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6pPr>
      <a:lvl7pPr marL="2740732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7pPr>
      <a:lvl8pPr marL="3197520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8pPr>
      <a:lvl9pPr marL="3654309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AC42E-AD4F-4F14-8CC6-2562D0A456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90225-7458-4E5F-AFE5-E142CAAEBF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84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g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300">
                <a:schemeClr val="accent2"/>
              </a:gs>
              <a:gs pos="0">
                <a:schemeClr val="accent1"/>
              </a:gs>
              <a:gs pos="100000">
                <a:schemeClr val="accent3"/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g ref 03 dark"/>
          <p:cNvSpPr>
            <a:spLocks/>
          </p:cNvSpPr>
          <p:nvPr/>
        </p:nvSpPr>
        <p:spPr bwMode="auto">
          <a:xfrm>
            <a:off x="3354781" y="0"/>
            <a:ext cx="8463260" cy="6858000"/>
          </a:xfrm>
          <a:custGeom>
            <a:avLst/>
            <a:gdLst>
              <a:gd name="T0" fmla="*/ 2988 w 6411"/>
              <a:gd name="T1" fmla="*/ 5195 h 5195"/>
              <a:gd name="T2" fmla="*/ 0 w 6411"/>
              <a:gd name="T3" fmla="*/ 5195 h 5195"/>
              <a:gd name="T4" fmla="*/ 3423 w 6411"/>
              <a:gd name="T5" fmla="*/ 0 h 5195"/>
              <a:gd name="T6" fmla="*/ 6411 w 6411"/>
              <a:gd name="T7" fmla="*/ 0 h 5195"/>
              <a:gd name="T8" fmla="*/ 2988 w 6411"/>
              <a:gd name="T9" fmla="*/ 5195 h 5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11" h="5195">
                <a:moveTo>
                  <a:pt x="2988" y="5195"/>
                </a:moveTo>
                <a:lnTo>
                  <a:pt x="0" y="5195"/>
                </a:lnTo>
                <a:lnTo>
                  <a:pt x="3423" y="0"/>
                </a:lnTo>
                <a:lnTo>
                  <a:pt x="6411" y="0"/>
                </a:lnTo>
                <a:lnTo>
                  <a:pt x="2988" y="5195"/>
                </a:lnTo>
                <a:close/>
              </a:path>
            </a:pathLst>
          </a:custGeom>
          <a:gradFill flip="none" rotWithShape="1">
            <a:gsLst>
              <a:gs pos="50300">
                <a:schemeClr val="accent2">
                  <a:alpha val="30000"/>
                </a:schemeClr>
              </a:gs>
              <a:gs pos="100000">
                <a:schemeClr val="accent1">
                  <a:alpha val="30000"/>
                </a:schemeClr>
              </a:gs>
              <a:gs pos="0">
                <a:schemeClr val="accent3">
                  <a:alpha val="46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bg ref 02"/>
          <p:cNvSpPr>
            <a:spLocks/>
          </p:cNvSpPr>
          <p:nvPr/>
        </p:nvSpPr>
        <p:spPr bwMode="auto">
          <a:xfrm>
            <a:off x="373960" y="0"/>
            <a:ext cx="7689672" cy="6858000"/>
          </a:xfrm>
          <a:custGeom>
            <a:avLst/>
            <a:gdLst>
              <a:gd name="T0" fmla="*/ 2837 w 5825"/>
              <a:gd name="T1" fmla="*/ 5195 h 5195"/>
              <a:gd name="T2" fmla="*/ 5825 w 5825"/>
              <a:gd name="T3" fmla="*/ 5195 h 5195"/>
              <a:gd name="T4" fmla="*/ 2988 w 5825"/>
              <a:gd name="T5" fmla="*/ 0 h 5195"/>
              <a:gd name="T6" fmla="*/ 0 w 5825"/>
              <a:gd name="T7" fmla="*/ 0 h 5195"/>
              <a:gd name="T8" fmla="*/ 2837 w 5825"/>
              <a:gd name="T9" fmla="*/ 5195 h 5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25" h="5195">
                <a:moveTo>
                  <a:pt x="2837" y="5195"/>
                </a:moveTo>
                <a:lnTo>
                  <a:pt x="5825" y="5195"/>
                </a:lnTo>
                <a:lnTo>
                  <a:pt x="2988" y="0"/>
                </a:lnTo>
                <a:lnTo>
                  <a:pt x="0" y="0"/>
                </a:lnTo>
                <a:lnTo>
                  <a:pt x="2837" y="5195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8000"/>
                </a:schemeClr>
              </a:gs>
              <a:gs pos="100000">
                <a:schemeClr val="bg1">
                  <a:alpha val="0"/>
                </a:schemeClr>
              </a:gs>
            </a:gsLst>
            <a:lin ang="15600000" scaled="0"/>
            <a:tileRect/>
          </a:gra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bg ref 01"/>
          <p:cNvSpPr>
            <a:spLocks/>
          </p:cNvSpPr>
          <p:nvPr/>
        </p:nvSpPr>
        <p:spPr bwMode="auto">
          <a:xfrm>
            <a:off x="3808197" y="0"/>
            <a:ext cx="7689672" cy="6858000"/>
          </a:xfrm>
          <a:custGeom>
            <a:avLst/>
            <a:gdLst>
              <a:gd name="T0" fmla="*/ 2837 w 5825"/>
              <a:gd name="T1" fmla="*/ 5195 h 5195"/>
              <a:gd name="T2" fmla="*/ 5825 w 5825"/>
              <a:gd name="T3" fmla="*/ 5195 h 5195"/>
              <a:gd name="T4" fmla="*/ 2988 w 5825"/>
              <a:gd name="T5" fmla="*/ 0 h 5195"/>
              <a:gd name="T6" fmla="*/ 0 w 5825"/>
              <a:gd name="T7" fmla="*/ 0 h 5195"/>
              <a:gd name="T8" fmla="*/ 2837 w 5825"/>
              <a:gd name="T9" fmla="*/ 5195 h 5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25" h="5195">
                <a:moveTo>
                  <a:pt x="2837" y="5195"/>
                </a:moveTo>
                <a:lnTo>
                  <a:pt x="5825" y="5195"/>
                </a:lnTo>
                <a:lnTo>
                  <a:pt x="2988" y="0"/>
                </a:lnTo>
                <a:lnTo>
                  <a:pt x="0" y="0"/>
                </a:lnTo>
                <a:lnTo>
                  <a:pt x="2837" y="5195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8000"/>
                </a:schemeClr>
              </a:gs>
              <a:gs pos="100000">
                <a:schemeClr val="bg1">
                  <a:alpha val="0"/>
                </a:schemeClr>
              </a:gs>
            </a:gsLst>
            <a:lin ang="15600000" scaled="0"/>
            <a:tileRect/>
          </a:gra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1" name="image artwork"/>
          <p:cNvGrpSpPr/>
          <p:nvPr/>
        </p:nvGrpSpPr>
        <p:grpSpPr>
          <a:xfrm>
            <a:off x="-73069" y="-3175"/>
            <a:ext cx="9095852" cy="6861175"/>
            <a:chOff x="-71398" y="-3175"/>
            <a:chExt cx="8735974" cy="6589713"/>
          </a:xfrm>
        </p:grpSpPr>
        <p:sp>
          <p:nvSpPr>
            <p:cNvPr id="19" name="white top"/>
            <p:cNvSpPr>
              <a:spLocks/>
            </p:cNvSpPr>
            <p:nvPr/>
          </p:nvSpPr>
          <p:spPr bwMode="auto">
            <a:xfrm>
              <a:off x="-15043" y="-3175"/>
              <a:ext cx="8636000" cy="3592513"/>
            </a:xfrm>
            <a:custGeom>
              <a:avLst/>
              <a:gdLst>
                <a:gd name="T0" fmla="*/ 2561 w 2653"/>
                <a:gd name="T1" fmla="*/ 263 h 1150"/>
                <a:gd name="T2" fmla="*/ 2295 w 2653"/>
                <a:gd name="T3" fmla="*/ 390 h 1150"/>
                <a:gd name="T4" fmla="*/ 2295 w 2653"/>
                <a:gd name="T5" fmla="*/ 390 h 1150"/>
                <a:gd name="T6" fmla="*/ 2164 w 2653"/>
                <a:gd name="T7" fmla="*/ 377 h 1150"/>
                <a:gd name="T8" fmla="*/ 2009 w 2653"/>
                <a:gd name="T9" fmla="*/ 358 h 1150"/>
                <a:gd name="T10" fmla="*/ 1890 w 2653"/>
                <a:gd name="T11" fmla="*/ 419 h 1150"/>
                <a:gd name="T12" fmla="*/ 1935 w 2653"/>
                <a:gd name="T13" fmla="*/ 652 h 1150"/>
                <a:gd name="T14" fmla="*/ 2292 w 2653"/>
                <a:gd name="T15" fmla="*/ 1144 h 1150"/>
                <a:gd name="T16" fmla="*/ 1920 w 2653"/>
                <a:gd name="T17" fmla="*/ 1145 h 1150"/>
                <a:gd name="T18" fmla="*/ 0 w 2653"/>
                <a:gd name="T19" fmla="*/ 1150 h 1150"/>
                <a:gd name="T20" fmla="*/ 0 w 2653"/>
                <a:gd name="T21" fmla="*/ 0 h 1150"/>
                <a:gd name="T22" fmla="*/ 2649 w 2653"/>
                <a:gd name="T23" fmla="*/ 0 h 1150"/>
                <a:gd name="T24" fmla="*/ 2561 w 2653"/>
                <a:gd name="T25" fmla="*/ 263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3" h="1150">
                  <a:moveTo>
                    <a:pt x="2561" y="263"/>
                  </a:moveTo>
                  <a:cubicBezTo>
                    <a:pt x="2495" y="339"/>
                    <a:pt x="2401" y="385"/>
                    <a:pt x="2295" y="390"/>
                  </a:cubicBezTo>
                  <a:cubicBezTo>
                    <a:pt x="2295" y="390"/>
                    <a:pt x="2295" y="390"/>
                    <a:pt x="2295" y="390"/>
                  </a:cubicBezTo>
                  <a:cubicBezTo>
                    <a:pt x="2253" y="392"/>
                    <a:pt x="2209" y="388"/>
                    <a:pt x="2164" y="377"/>
                  </a:cubicBezTo>
                  <a:cubicBezTo>
                    <a:pt x="2101" y="363"/>
                    <a:pt x="2050" y="356"/>
                    <a:pt x="2009" y="358"/>
                  </a:cubicBezTo>
                  <a:cubicBezTo>
                    <a:pt x="1952" y="361"/>
                    <a:pt x="1916" y="379"/>
                    <a:pt x="1890" y="419"/>
                  </a:cubicBezTo>
                  <a:cubicBezTo>
                    <a:pt x="1840" y="494"/>
                    <a:pt x="1881" y="591"/>
                    <a:pt x="1935" y="652"/>
                  </a:cubicBezTo>
                  <a:cubicBezTo>
                    <a:pt x="2033" y="762"/>
                    <a:pt x="2195" y="909"/>
                    <a:pt x="2292" y="1144"/>
                  </a:cubicBezTo>
                  <a:cubicBezTo>
                    <a:pt x="1920" y="1145"/>
                    <a:pt x="1920" y="1145"/>
                    <a:pt x="1920" y="1145"/>
                  </a:cubicBezTo>
                  <a:cubicBezTo>
                    <a:pt x="0" y="1150"/>
                    <a:pt x="0" y="1150"/>
                    <a:pt x="0" y="115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49" y="0"/>
                    <a:pt x="2649" y="0"/>
                    <a:pt x="2649" y="0"/>
                  </a:cubicBezTo>
                  <a:cubicBezTo>
                    <a:pt x="2653" y="98"/>
                    <a:pt x="2621" y="191"/>
                    <a:pt x="2561" y="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52400" dist="50800" dir="2700000" algn="tl" rotWithShape="0">
                <a:prstClr val="black">
                  <a:alpha val="1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bottom white left"/>
            <p:cNvSpPr>
              <a:spLocks/>
            </p:cNvSpPr>
            <p:nvPr/>
          </p:nvSpPr>
          <p:spPr bwMode="auto">
            <a:xfrm>
              <a:off x="-71398" y="2994654"/>
              <a:ext cx="7421563" cy="3386138"/>
            </a:xfrm>
            <a:custGeom>
              <a:avLst/>
              <a:gdLst>
                <a:gd name="T0" fmla="*/ 2280 w 2280"/>
                <a:gd name="T1" fmla="*/ 713 h 1084"/>
                <a:gd name="T2" fmla="*/ 2216 w 2280"/>
                <a:gd name="T3" fmla="*/ 819 h 1084"/>
                <a:gd name="T4" fmla="*/ 1708 w 2280"/>
                <a:gd name="T5" fmla="*/ 1083 h 1084"/>
                <a:gd name="T6" fmla="*/ 1325 w 2280"/>
                <a:gd name="T7" fmla="*/ 962 h 1084"/>
                <a:gd name="T8" fmla="*/ 624 w 2280"/>
                <a:gd name="T9" fmla="*/ 473 h 1084"/>
                <a:gd name="T10" fmla="*/ 379 w 2280"/>
                <a:gd name="T11" fmla="*/ 392 h 1084"/>
                <a:gd name="T12" fmla="*/ 5 w 2280"/>
                <a:gd name="T13" fmla="*/ 953 h 1084"/>
                <a:gd name="T14" fmla="*/ 4 w 2280"/>
                <a:gd name="T15" fmla="*/ 952 h 1084"/>
                <a:gd name="T16" fmla="*/ 4 w 2280"/>
                <a:gd name="T17" fmla="*/ 0 h 1084"/>
                <a:gd name="T18" fmla="*/ 1928 w 2280"/>
                <a:gd name="T19" fmla="*/ 41 h 1084"/>
                <a:gd name="T20" fmla="*/ 1924 w 2280"/>
                <a:gd name="T21" fmla="*/ 199 h 1084"/>
                <a:gd name="T22" fmla="*/ 1913 w 2280"/>
                <a:gd name="T23" fmla="*/ 706 h 1084"/>
                <a:gd name="T24" fmla="*/ 2280 w 2280"/>
                <a:gd name="T25" fmla="*/ 713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0" h="1084">
                  <a:moveTo>
                    <a:pt x="2280" y="713"/>
                  </a:moveTo>
                  <a:cubicBezTo>
                    <a:pt x="2262" y="750"/>
                    <a:pt x="2241" y="785"/>
                    <a:pt x="2216" y="819"/>
                  </a:cubicBezTo>
                  <a:cubicBezTo>
                    <a:pt x="2096" y="984"/>
                    <a:pt x="1911" y="1080"/>
                    <a:pt x="1708" y="1083"/>
                  </a:cubicBezTo>
                  <a:cubicBezTo>
                    <a:pt x="1571" y="1084"/>
                    <a:pt x="1439" y="1043"/>
                    <a:pt x="1325" y="962"/>
                  </a:cubicBezTo>
                  <a:cubicBezTo>
                    <a:pt x="1034" y="756"/>
                    <a:pt x="811" y="600"/>
                    <a:pt x="624" y="473"/>
                  </a:cubicBezTo>
                  <a:cubicBezTo>
                    <a:pt x="545" y="420"/>
                    <a:pt x="458" y="391"/>
                    <a:pt x="379" y="392"/>
                  </a:cubicBezTo>
                  <a:cubicBezTo>
                    <a:pt x="194" y="395"/>
                    <a:pt x="0" y="612"/>
                    <a:pt x="5" y="953"/>
                  </a:cubicBezTo>
                  <a:cubicBezTo>
                    <a:pt x="4" y="952"/>
                    <a:pt x="4" y="952"/>
                    <a:pt x="4" y="95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928" y="41"/>
                    <a:pt x="1928" y="41"/>
                    <a:pt x="1928" y="41"/>
                  </a:cubicBezTo>
                  <a:cubicBezTo>
                    <a:pt x="1924" y="199"/>
                    <a:pt x="1924" y="199"/>
                    <a:pt x="1924" y="199"/>
                  </a:cubicBezTo>
                  <a:cubicBezTo>
                    <a:pt x="1913" y="706"/>
                    <a:pt x="1913" y="706"/>
                    <a:pt x="1913" y="706"/>
                  </a:cubicBezTo>
                  <a:lnTo>
                    <a:pt x="2280" y="7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52400" dist="50800" dir="5400000" algn="tl" rotWithShape="0">
                <a:prstClr val="black">
                  <a:alpha val="1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Main image"/>
            <p:cNvSpPr>
              <a:spLocks/>
            </p:cNvSpPr>
            <p:nvPr/>
          </p:nvSpPr>
          <p:spPr bwMode="auto">
            <a:xfrm>
              <a:off x="-3175" y="-3175"/>
              <a:ext cx="8645525" cy="6381750"/>
            </a:xfrm>
            <a:custGeom>
              <a:avLst/>
              <a:gdLst>
                <a:gd name="T0" fmla="*/ 0 w 2656"/>
                <a:gd name="T1" fmla="*/ 0 h 2043"/>
                <a:gd name="T2" fmla="*/ 0 w 2656"/>
                <a:gd name="T3" fmla="*/ 1754 h 2043"/>
                <a:gd name="T4" fmla="*/ 706 w 2656"/>
                <a:gd name="T5" fmla="*/ 1342 h 2043"/>
                <a:gd name="T6" fmla="*/ 1425 w 2656"/>
                <a:gd name="T7" fmla="*/ 1857 h 2043"/>
                <a:gd name="T8" fmla="*/ 2223 w 2656"/>
                <a:gd name="T9" fmla="*/ 1740 h 2043"/>
                <a:gd name="T10" fmla="*/ 2343 w 2656"/>
                <a:gd name="T11" fmla="*/ 1379 h 2043"/>
                <a:gd name="T12" fmla="*/ 2121 w 2656"/>
                <a:gd name="T13" fmla="*/ 912 h 2043"/>
                <a:gd name="T14" fmla="*/ 1907 w 2656"/>
                <a:gd name="T15" fmla="*/ 731 h 2043"/>
                <a:gd name="T16" fmla="*/ 1851 w 2656"/>
                <a:gd name="T17" fmla="*/ 370 h 2043"/>
                <a:gd name="T18" fmla="*/ 2238 w 2656"/>
                <a:gd name="T19" fmla="*/ 308 h 2043"/>
                <a:gd name="T20" fmla="*/ 2656 w 2656"/>
                <a:gd name="T21" fmla="*/ 2 h 2043"/>
                <a:gd name="T22" fmla="*/ 0 w 2656"/>
                <a:gd name="T23" fmla="*/ 0 h 2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56" h="2043">
                  <a:moveTo>
                    <a:pt x="0" y="0"/>
                  </a:moveTo>
                  <a:cubicBezTo>
                    <a:pt x="0" y="1754"/>
                    <a:pt x="0" y="1754"/>
                    <a:pt x="0" y="1754"/>
                  </a:cubicBezTo>
                  <a:cubicBezTo>
                    <a:pt x="11" y="1237"/>
                    <a:pt x="401" y="1129"/>
                    <a:pt x="706" y="1342"/>
                  </a:cubicBezTo>
                  <a:cubicBezTo>
                    <a:pt x="882" y="1464"/>
                    <a:pt x="1102" y="1621"/>
                    <a:pt x="1425" y="1857"/>
                  </a:cubicBezTo>
                  <a:cubicBezTo>
                    <a:pt x="1680" y="2043"/>
                    <a:pt x="2032" y="1994"/>
                    <a:pt x="2223" y="1740"/>
                  </a:cubicBezTo>
                  <a:cubicBezTo>
                    <a:pt x="2304" y="1632"/>
                    <a:pt x="2343" y="1505"/>
                    <a:pt x="2343" y="1379"/>
                  </a:cubicBezTo>
                  <a:cubicBezTo>
                    <a:pt x="2343" y="1203"/>
                    <a:pt x="2265" y="1031"/>
                    <a:pt x="2121" y="912"/>
                  </a:cubicBezTo>
                  <a:cubicBezTo>
                    <a:pt x="2036" y="841"/>
                    <a:pt x="1953" y="770"/>
                    <a:pt x="1907" y="731"/>
                  </a:cubicBezTo>
                  <a:cubicBezTo>
                    <a:pt x="1811" y="648"/>
                    <a:pt x="1764" y="488"/>
                    <a:pt x="1851" y="370"/>
                  </a:cubicBezTo>
                  <a:cubicBezTo>
                    <a:pt x="1929" y="264"/>
                    <a:pt x="2055" y="256"/>
                    <a:pt x="2238" y="308"/>
                  </a:cubicBezTo>
                  <a:cubicBezTo>
                    <a:pt x="2486" y="379"/>
                    <a:pt x="2656" y="200"/>
                    <a:pt x="2656" y="2"/>
                  </a:cubicBez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3"/>
              <a:srcRect/>
              <a:stretch>
                <a:fillRect l="-17000" t="-35000" r="-91000" b="-68000"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trans 01"/>
            <p:cNvSpPr>
              <a:spLocks/>
            </p:cNvSpPr>
            <p:nvPr/>
          </p:nvSpPr>
          <p:spPr bwMode="auto">
            <a:xfrm>
              <a:off x="-3175" y="2930525"/>
              <a:ext cx="6818313" cy="3656013"/>
            </a:xfrm>
            <a:custGeom>
              <a:avLst/>
              <a:gdLst>
                <a:gd name="T0" fmla="*/ 2095 w 2095"/>
                <a:gd name="T1" fmla="*/ 950 h 1171"/>
                <a:gd name="T2" fmla="*/ 1459 w 2095"/>
                <a:gd name="T3" fmla="*/ 781 h 1171"/>
                <a:gd name="T4" fmla="*/ 652 w 2095"/>
                <a:gd name="T5" fmla="*/ 161 h 1171"/>
                <a:gd name="T6" fmla="*/ 0 w 2095"/>
                <a:gd name="T7" fmla="*/ 480 h 1171"/>
                <a:gd name="T8" fmla="*/ 0 w 2095"/>
                <a:gd name="T9" fmla="*/ 803 h 1171"/>
                <a:gd name="T10" fmla="*/ 87 w 2095"/>
                <a:gd name="T11" fmla="*/ 494 h 1171"/>
                <a:gd name="T12" fmla="*/ 576 w 2095"/>
                <a:gd name="T13" fmla="*/ 418 h 1171"/>
                <a:gd name="T14" fmla="*/ 1360 w 2095"/>
                <a:gd name="T15" fmla="*/ 926 h 1171"/>
                <a:gd name="T16" fmla="*/ 2095 w 2095"/>
                <a:gd name="T17" fmla="*/ 950 h 1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5" h="1171">
                  <a:moveTo>
                    <a:pt x="2095" y="950"/>
                  </a:moveTo>
                  <a:cubicBezTo>
                    <a:pt x="1749" y="945"/>
                    <a:pt x="1617" y="901"/>
                    <a:pt x="1459" y="781"/>
                  </a:cubicBezTo>
                  <a:cubicBezTo>
                    <a:pt x="1297" y="656"/>
                    <a:pt x="946" y="316"/>
                    <a:pt x="652" y="161"/>
                  </a:cubicBezTo>
                  <a:cubicBezTo>
                    <a:pt x="346" y="0"/>
                    <a:pt x="0" y="146"/>
                    <a:pt x="0" y="480"/>
                  </a:cubicBezTo>
                  <a:cubicBezTo>
                    <a:pt x="0" y="790"/>
                    <a:pt x="0" y="803"/>
                    <a:pt x="0" y="803"/>
                  </a:cubicBezTo>
                  <a:cubicBezTo>
                    <a:pt x="0" y="803"/>
                    <a:pt x="26" y="586"/>
                    <a:pt x="87" y="494"/>
                  </a:cubicBezTo>
                  <a:cubicBezTo>
                    <a:pt x="150" y="400"/>
                    <a:pt x="346" y="263"/>
                    <a:pt x="576" y="418"/>
                  </a:cubicBezTo>
                  <a:cubicBezTo>
                    <a:pt x="798" y="568"/>
                    <a:pt x="1257" y="851"/>
                    <a:pt x="1360" y="926"/>
                  </a:cubicBezTo>
                  <a:cubicBezTo>
                    <a:pt x="1461" y="1000"/>
                    <a:pt x="1792" y="1171"/>
                    <a:pt x="2095" y="950"/>
                  </a:cubicBezTo>
                  <a:close/>
                </a:path>
              </a:pathLst>
            </a:custGeom>
            <a:gradFill flip="none" rotWithShape="1">
              <a:gsLst>
                <a:gs pos="50300">
                  <a:schemeClr val="accent2">
                    <a:alpha val="24000"/>
                  </a:schemeClr>
                </a:gs>
                <a:gs pos="0">
                  <a:schemeClr val="accent1">
                    <a:alpha val="30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trans 02"/>
            <p:cNvSpPr>
              <a:spLocks/>
            </p:cNvSpPr>
            <p:nvPr/>
          </p:nvSpPr>
          <p:spPr bwMode="auto">
            <a:xfrm>
              <a:off x="-3175" y="2211388"/>
              <a:ext cx="6818313" cy="3657600"/>
            </a:xfrm>
            <a:custGeom>
              <a:avLst/>
              <a:gdLst>
                <a:gd name="T0" fmla="*/ 2095 w 2095"/>
                <a:gd name="T1" fmla="*/ 950 h 1171"/>
                <a:gd name="T2" fmla="*/ 1459 w 2095"/>
                <a:gd name="T3" fmla="*/ 781 h 1171"/>
                <a:gd name="T4" fmla="*/ 652 w 2095"/>
                <a:gd name="T5" fmla="*/ 161 h 1171"/>
                <a:gd name="T6" fmla="*/ 0 w 2095"/>
                <a:gd name="T7" fmla="*/ 480 h 1171"/>
                <a:gd name="T8" fmla="*/ 0 w 2095"/>
                <a:gd name="T9" fmla="*/ 803 h 1171"/>
                <a:gd name="T10" fmla="*/ 87 w 2095"/>
                <a:gd name="T11" fmla="*/ 494 h 1171"/>
                <a:gd name="T12" fmla="*/ 576 w 2095"/>
                <a:gd name="T13" fmla="*/ 418 h 1171"/>
                <a:gd name="T14" fmla="*/ 1360 w 2095"/>
                <a:gd name="T15" fmla="*/ 926 h 1171"/>
                <a:gd name="T16" fmla="*/ 2095 w 2095"/>
                <a:gd name="T17" fmla="*/ 950 h 1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5" h="1171">
                  <a:moveTo>
                    <a:pt x="2095" y="950"/>
                  </a:moveTo>
                  <a:cubicBezTo>
                    <a:pt x="1749" y="945"/>
                    <a:pt x="1617" y="902"/>
                    <a:pt x="1459" y="781"/>
                  </a:cubicBezTo>
                  <a:cubicBezTo>
                    <a:pt x="1297" y="656"/>
                    <a:pt x="946" y="316"/>
                    <a:pt x="652" y="161"/>
                  </a:cubicBezTo>
                  <a:cubicBezTo>
                    <a:pt x="346" y="0"/>
                    <a:pt x="0" y="146"/>
                    <a:pt x="0" y="480"/>
                  </a:cubicBezTo>
                  <a:cubicBezTo>
                    <a:pt x="0" y="790"/>
                    <a:pt x="0" y="803"/>
                    <a:pt x="0" y="803"/>
                  </a:cubicBezTo>
                  <a:cubicBezTo>
                    <a:pt x="0" y="803"/>
                    <a:pt x="26" y="586"/>
                    <a:pt x="87" y="494"/>
                  </a:cubicBezTo>
                  <a:cubicBezTo>
                    <a:pt x="150" y="400"/>
                    <a:pt x="346" y="263"/>
                    <a:pt x="576" y="418"/>
                  </a:cubicBezTo>
                  <a:cubicBezTo>
                    <a:pt x="798" y="568"/>
                    <a:pt x="1257" y="851"/>
                    <a:pt x="1360" y="926"/>
                  </a:cubicBezTo>
                  <a:cubicBezTo>
                    <a:pt x="1461" y="1000"/>
                    <a:pt x="1792" y="1171"/>
                    <a:pt x="2095" y="950"/>
                  </a:cubicBezTo>
                  <a:close/>
                </a:path>
              </a:pathLst>
            </a:custGeom>
            <a:gradFill flip="none" rotWithShape="1">
              <a:gsLst>
                <a:gs pos="50300">
                  <a:schemeClr val="accent2">
                    <a:alpha val="24000"/>
                  </a:schemeClr>
                </a:gs>
                <a:gs pos="0">
                  <a:schemeClr val="accent1">
                    <a:alpha val="30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trans 03 top"/>
            <p:cNvSpPr>
              <a:spLocks/>
            </p:cNvSpPr>
            <p:nvPr/>
          </p:nvSpPr>
          <p:spPr bwMode="auto">
            <a:xfrm>
              <a:off x="6002338" y="3175"/>
              <a:ext cx="2662238" cy="1214438"/>
            </a:xfrm>
            <a:custGeom>
              <a:avLst/>
              <a:gdLst>
                <a:gd name="T0" fmla="*/ 712 w 818"/>
                <a:gd name="T1" fmla="*/ 0 h 389"/>
                <a:gd name="T2" fmla="*/ 480 w 818"/>
                <a:gd name="T3" fmla="*/ 259 h 389"/>
                <a:gd name="T4" fmla="*/ 0 w 818"/>
                <a:gd name="T5" fmla="*/ 384 h 389"/>
                <a:gd name="T6" fmla="*/ 206 w 818"/>
                <a:gd name="T7" fmla="*/ 320 h 389"/>
                <a:gd name="T8" fmla="*/ 564 w 818"/>
                <a:gd name="T9" fmla="*/ 347 h 389"/>
                <a:gd name="T10" fmla="*/ 818 w 818"/>
                <a:gd name="T11" fmla="*/ 0 h 389"/>
                <a:gd name="T12" fmla="*/ 712 w 818"/>
                <a:gd name="T13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8" h="389">
                  <a:moveTo>
                    <a:pt x="712" y="0"/>
                  </a:moveTo>
                  <a:cubicBezTo>
                    <a:pt x="712" y="144"/>
                    <a:pt x="646" y="275"/>
                    <a:pt x="480" y="259"/>
                  </a:cubicBezTo>
                  <a:cubicBezTo>
                    <a:pt x="315" y="243"/>
                    <a:pt x="72" y="192"/>
                    <a:pt x="0" y="384"/>
                  </a:cubicBezTo>
                  <a:cubicBezTo>
                    <a:pt x="0" y="384"/>
                    <a:pt x="128" y="307"/>
                    <a:pt x="206" y="320"/>
                  </a:cubicBezTo>
                  <a:cubicBezTo>
                    <a:pt x="283" y="334"/>
                    <a:pt x="458" y="389"/>
                    <a:pt x="564" y="347"/>
                  </a:cubicBezTo>
                  <a:cubicBezTo>
                    <a:pt x="670" y="305"/>
                    <a:pt x="787" y="244"/>
                    <a:pt x="818" y="0"/>
                  </a:cubicBezTo>
                  <a:lnTo>
                    <a:pt x="712" y="0"/>
                  </a:lnTo>
                  <a:close/>
                </a:path>
              </a:pathLst>
            </a:custGeom>
            <a:gradFill flip="none" rotWithShape="1">
              <a:gsLst>
                <a:gs pos="50300">
                  <a:schemeClr val="accent2">
                    <a:alpha val="40000"/>
                  </a:schemeClr>
                </a:gs>
                <a:gs pos="100000">
                  <a:schemeClr val="accent1"/>
                </a:gs>
                <a:gs pos="0">
                  <a:schemeClr val="accent3">
                    <a:alpha val="0"/>
                  </a:schemeClr>
                </a:gs>
              </a:gsLst>
              <a:lin ang="18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11528" y="2629528"/>
            <a:ext cx="4526285" cy="3951670"/>
            <a:chOff x="6838140" y="2601392"/>
            <a:chExt cx="4526285" cy="3951670"/>
          </a:xfrm>
        </p:grpSpPr>
        <p:grpSp>
          <p:nvGrpSpPr>
            <p:cNvPr id="52" name="fb"/>
            <p:cNvGrpSpPr/>
            <p:nvPr/>
          </p:nvGrpSpPr>
          <p:grpSpPr>
            <a:xfrm>
              <a:off x="6838140" y="2601392"/>
              <a:ext cx="897230" cy="895444"/>
              <a:chOff x="6921501" y="2693988"/>
              <a:chExt cx="796925" cy="795338"/>
            </a:xfrm>
          </p:grpSpPr>
          <p:sp>
            <p:nvSpPr>
              <p:cNvPr id="39" name="Oval 31"/>
              <p:cNvSpPr>
                <a:spLocks noChangeArrowheads="1"/>
              </p:cNvSpPr>
              <p:nvPr/>
            </p:nvSpPr>
            <p:spPr bwMode="auto">
              <a:xfrm>
                <a:off x="6921501" y="2693988"/>
                <a:ext cx="796925" cy="7953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Oval 32"/>
              <p:cNvSpPr>
                <a:spLocks noChangeArrowheads="1"/>
              </p:cNvSpPr>
              <p:nvPr/>
            </p:nvSpPr>
            <p:spPr bwMode="auto">
              <a:xfrm>
                <a:off x="6996114" y="2768601"/>
                <a:ext cx="647700" cy="646113"/>
              </a:xfrm>
              <a:prstGeom prst="ellipse">
                <a:avLst/>
              </a:prstGeom>
              <a:gradFill flip="none" rotWithShape="1">
                <a:gsLst>
                  <a:gs pos="503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81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33"/>
              <p:cNvSpPr>
                <a:spLocks/>
              </p:cNvSpPr>
              <p:nvPr/>
            </p:nvSpPr>
            <p:spPr bwMode="auto">
              <a:xfrm>
                <a:off x="7253288" y="2967038"/>
                <a:ext cx="131763" cy="249238"/>
              </a:xfrm>
              <a:custGeom>
                <a:avLst/>
                <a:gdLst>
                  <a:gd name="T0" fmla="*/ 27 w 42"/>
                  <a:gd name="T1" fmla="*/ 18 h 80"/>
                  <a:gd name="T2" fmla="*/ 27 w 42"/>
                  <a:gd name="T3" fmla="*/ 29 h 80"/>
                  <a:gd name="T4" fmla="*/ 41 w 42"/>
                  <a:gd name="T5" fmla="*/ 29 h 80"/>
                  <a:gd name="T6" fmla="*/ 39 w 42"/>
                  <a:gd name="T7" fmla="*/ 43 h 80"/>
                  <a:gd name="T8" fmla="*/ 27 w 42"/>
                  <a:gd name="T9" fmla="*/ 43 h 80"/>
                  <a:gd name="T10" fmla="*/ 27 w 42"/>
                  <a:gd name="T11" fmla="*/ 80 h 80"/>
                  <a:gd name="T12" fmla="*/ 12 w 42"/>
                  <a:gd name="T13" fmla="*/ 80 h 80"/>
                  <a:gd name="T14" fmla="*/ 12 w 42"/>
                  <a:gd name="T15" fmla="*/ 43 h 80"/>
                  <a:gd name="T16" fmla="*/ 0 w 42"/>
                  <a:gd name="T17" fmla="*/ 43 h 80"/>
                  <a:gd name="T18" fmla="*/ 0 w 42"/>
                  <a:gd name="T19" fmla="*/ 29 h 80"/>
                  <a:gd name="T20" fmla="*/ 12 w 42"/>
                  <a:gd name="T21" fmla="*/ 29 h 80"/>
                  <a:gd name="T22" fmla="*/ 12 w 42"/>
                  <a:gd name="T23" fmla="*/ 16 h 80"/>
                  <a:gd name="T24" fmla="*/ 29 w 42"/>
                  <a:gd name="T25" fmla="*/ 0 h 80"/>
                  <a:gd name="T26" fmla="*/ 42 w 42"/>
                  <a:gd name="T27" fmla="*/ 0 h 80"/>
                  <a:gd name="T28" fmla="*/ 42 w 42"/>
                  <a:gd name="T29" fmla="*/ 13 h 80"/>
                  <a:gd name="T30" fmla="*/ 32 w 42"/>
                  <a:gd name="T31" fmla="*/ 13 h 80"/>
                  <a:gd name="T32" fmla="*/ 27 w 42"/>
                  <a:gd name="T33" fmla="*/ 1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80">
                    <a:moveTo>
                      <a:pt x="27" y="18"/>
                    </a:moveTo>
                    <a:cubicBezTo>
                      <a:pt x="27" y="29"/>
                      <a:pt x="27" y="29"/>
                      <a:pt x="27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80"/>
                      <a:pt x="27" y="80"/>
                      <a:pt x="27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2" y="43"/>
                      <a:pt x="12" y="43"/>
                      <a:pt x="12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7"/>
                      <a:pt x="20" y="0"/>
                      <a:pt x="29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0" y="13"/>
                      <a:pt x="27" y="15"/>
                      <a:pt x="27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3" name="twitter"/>
            <p:cNvGrpSpPr/>
            <p:nvPr/>
          </p:nvGrpSpPr>
          <p:grpSpPr>
            <a:xfrm>
              <a:off x="7395185" y="3646970"/>
              <a:ext cx="897230" cy="895444"/>
              <a:chOff x="7204078" y="3636962"/>
              <a:chExt cx="796925" cy="795338"/>
            </a:xfrm>
          </p:grpSpPr>
          <p:sp>
            <p:nvSpPr>
              <p:cNvPr id="42" name="Oval 34"/>
              <p:cNvSpPr>
                <a:spLocks noChangeArrowheads="1"/>
              </p:cNvSpPr>
              <p:nvPr/>
            </p:nvSpPr>
            <p:spPr bwMode="auto">
              <a:xfrm>
                <a:off x="7204078" y="3636962"/>
                <a:ext cx="796925" cy="7953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Oval 35"/>
              <p:cNvSpPr>
                <a:spLocks noChangeArrowheads="1"/>
              </p:cNvSpPr>
              <p:nvPr/>
            </p:nvSpPr>
            <p:spPr bwMode="auto">
              <a:xfrm>
                <a:off x="7278688" y="3711576"/>
                <a:ext cx="647700" cy="646113"/>
              </a:xfrm>
              <a:prstGeom prst="ellipse">
                <a:avLst/>
              </a:prstGeom>
              <a:gradFill>
                <a:gsLst>
                  <a:gs pos="503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186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36"/>
              <p:cNvSpPr>
                <a:spLocks/>
              </p:cNvSpPr>
              <p:nvPr/>
            </p:nvSpPr>
            <p:spPr bwMode="auto">
              <a:xfrm>
                <a:off x="7466013" y="3925888"/>
                <a:ext cx="274638" cy="214313"/>
              </a:xfrm>
              <a:custGeom>
                <a:avLst/>
                <a:gdLst>
                  <a:gd name="T0" fmla="*/ 88 w 88"/>
                  <a:gd name="T1" fmla="*/ 8 h 69"/>
                  <a:gd name="T2" fmla="*/ 78 w 88"/>
                  <a:gd name="T3" fmla="*/ 11 h 69"/>
                  <a:gd name="T4" fmla="*/ 86 w 88"/>
                  <a:gd name="T5" fmla="*/ 1 h 69"/>
                  <a:gd name="T6" fmla="*/ 74 w 88"/>
                  <a:gd name="T7" fmla="*/ 5 h 69"/>
                  <a:gd name="T8" fmla="*/ 61 w 88"/>
                  <a:gd name="T9" fmla="*/ 0 h 69"/>
                  <a:gd name="T10" fmla="*/ 43 w 88"/>
                  <a:gd name="T11" fmla="*/ 17 h 69"/>
                  <a:gd name="T12" fmla="*/ 44 w 88"/>
                  <a:gd name="T13" fmla="*/ 21 h 69"/>
                  <a:gd name="T14" fmla="*/ 6 w 88"/>
                  <a:gd name="T15" fmla="*/ 3 h 69"/>
                  <a:gd name="T16" fmla="*/ 4 w 88"/>
                  <a:gd name="T17" fmla="*/ 12 h 69"/>
                  <a:gd name="T18" fmla="*/ 12 w 88"/>
                  <a:gd name="T19" fmla="*/ 26 h 69"/>
                  <a:gd name="T20" fmla="*/ 4 w 88"/>
                  <a:gd name="T21" fmla="*/ 24 h 69"/>
                  <a:gd name="T22" fmla="*/ 4 w 88"/>
                  <a:gd name="T23" fmla="*/ 24 h 69"/>
                  <a:gd name="T24" fmla="*/ 18 w 88"/>
                  <a:gd name="T25" fmla="*/ 42 h 69"/>
                  <a:gd name="T26" fmla="*/ 13 w 88"/>
                  <a:gd name="T27" fmla="*/ 42 h 69"/>
                  <a:gd name="T28" fmla="*/ 10 w 88"/>
                  <a:gd name="T29" fmla="*/ 42 h 69"/>
                  <a:gd name="T30" fmla="*/ 27 w 88"/>
                  <a:gd name="T31" fmla="*/ 54 h 69"/>
                  <a:gd name="T32" fmla="*/ 4 w 88"/>
                  <a:gd name="T33" fmla="*/ 62 h 69"/>
                  <a:gd name="T34" fmla="*/ 0 w 88"/>
                  <a:gd name="T35" fmla="*/ 61 h 69"/>
                  <a:gd name="T36" fmla="*/ 28 w 88"/>
                  <a:gd name="T37" fmla="*/ 69 h 69"/>
                  <a:gd name="T38" fmla="*/ 79 w 88"/>
                  <a:gd name="T39" fmla="*/ 19 h 69"/>
                  <a:gd name="T40" fmla="*/ 79 w 88"/>
                  <a:gd name="T41" fmla="*/ 17 h 69"/>
                  <a:gd name="T42" fmla="*/ 88 w 88"/>
                  <a:gd name="T43" fmla="*/ 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8" h="69">
                    <a:moveTo>
                      <a:pt x="88" y="8"/>
                    </a:moveTo>
                    <a:cubicBezTo>
                      <a:pt x="85" y="9"/>
                      <a:pt x="81" y="10"/>
                      <a:pt x="78" y="11"/>
                    </a:cubicBezTo>
                    <a:cubicBezTo>
                      <a:pt x="82" y="9"/>
                      <a:pt x="84" y="5"/>
                      <a:pt x="86" y="1"/>
                    </a:cubicBezTo>
                    <a:cubicBezTo>
                      <a:pt x="82" y="3"/>
                      <a:pt x="78" y="5"/>
                      <a:pt x="74" y="5"/>
                    </a:cubicBezTo>
                    <a:cubicBezTo>
                      <a:pt x="71" y="2"/>
                      <a:pt x="66" y="0"/>
                      <a:pt x="61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19"/>
                      <a:pt x="43" y="20"/>
                      <a:pt x="44" y="21"/>
                    </a:cubicBezTo>
                    <a:cubicBezTo>
                      <a:pt x="28" y="21"/>
                      <a:pt x="15" y="14"/>
                      <a:pt x="6" y="3"/>
                    </a:cubicBezTo>
                    <a:cubicBezTo>
                      <a:pt x="5" y="6"/>
                      <a:pt x="4" y="9"/>
                      <a:pt x="4" y="12"/>
                    </a:cubicBezTo>
                    <a:cubicBezTo>
                      <a:pt x="4" y="18"/>
                      <a:pt x="7" y="23"/>
                      <a:pt x="12" y="26"/>
                    </a:cubicBezTo>
                    <a:cubicBezTo>
                      <a:pt x="9" y="26"/>
                      <a:pt x="6" y="26"/>
                      <a:pt x="4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33"/>
                      <a:pt x="10" y="40"/>
                      <a:pt x="18" y="42"/>
                    </a:cubicBezTo>
                    <a:cubicBezTo>
                      <a:pt x="17" y="42"/>
                      <a:pt x="15" y="42"/>
                      <a:pt x="13" y="42"/>
                    </a:cubicBezTo>
                    <a:cubicBezTo>
                      <a:pt x="12" y="42"/>
                      <a:pt x="11" y="42"/>
                      <a:pt x="10" y="42"/>
                    </a:cubicBezTo>
                    <a:cubicBezTo>
                      <a:pt x="12" y="49"/>
                      <a:pt x="19" y="54"/>
                      <a:pt x="27" y="54"/>
                    </a:cubicBezTo>
                    <a:cubicBezTo>
                      <a:pt x="21" y="59"/>
                      <a:pt x="13" y="62"/>
                      <a:pt x="4" y="62"/>
                    </a:cubicBezTo>
                    <a:cubicBezTo>
                      <a:pt x="3" y="62"/>
                      <a:pt x="2" y="62"/>
                      <a:pt x="0" y="61"/>
                    </a:cubicBezTo>
                    <a:cubicBezTo>
                      <a:pt x="8" y="66"/>
                      <a:pt x="18" y="69"/>
                      <a:pt x="28" y="69"/>
                    </a:cubicBezTo>
                    <a:cubicBezTo>
                      <a:pt x="61" y="69"/>
                      <a:pt x="79" y="43"/>
                      <a:pt x="79" y="19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83" y="15"/>
                      <a:pt x="86" y="12"/>
                      <a:pt x="88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4" name="G+"/>
            <p:cNvGrpSpPr/>
            <p:nvPr/>
          </p:nvGrpSpPr>
          <p:grpSpPr>
            <a:xfrm>
              <a:off x="7394288" y="4692549"/>
              <a:ext cx="899018" cy="897230"/>
              <a:chOff x="7013575" y="4684713"/>
              <a:chExt cx="798513" cy="796925"/>
            </a:xfrm>
          </p:grpSpPr>
          <p:sp>
            <p:nvSpPr>
              <p:cNvPr id="45" name="Oval 37"/>
              <p:cNvSpPr>
                <a:spLocks noChangeArrowheads="1"/>
              </p:cNvSpPr>
              <p:nvPr/>
            </p:nvSpPr>
            <p:spPr bwMode="auto">
              <a:xfrm>
                <a:off x="7013575" y="4684713"/>
                <a:ext cx="798513" cy="7969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Oval 38"/>
              <p:cNvSpPr>
                <a:spLocks noChangeArrowheads="1"/>
              </p:cNvSpPr>
              <p:nvPr/>
            </p:nvSpPr>
            <p:spPr bwMode="auto">
              <a:xfrm>
                <a:off x="7089775" y="4759325"/>
                <a:ext cx="647700" cy="647700"/>
              </a:xfrm>
              <a:prstGeom prst="ellipse">
                <a:avLst/>
              </a:prstGeom>
              <a:gradFill>
                <a:gsLst>
                  <a:gs pos="503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81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39"/>
              <p:cNvSpPr>
                <a:spLocks noEditPoints="1"/>
              </p:cNvSpPr>
              <p:nvPr/>
            </p:nvSpPr>
            <p:spPr bwMode="auto">
              <a:xfrm>
                <a:off x="7239000" y="4968875"/>
                <a:ext cx="347663" cy="233363"/>
              </a:xfrm>
              <a:custGeom>
                <a:avLst/>
                <a:gdLst>
                  <a:gd name="T0" fmla="*/ 1 w 112"/>
                  <a:gd name="T1" fmla="*/ 37 h 75"/>
                  <a:gd name="T2" fmla="*/ 34 w 112"/>
                  <a:gd name="T3" fmla="*/ 1 h 75"/>
                  <a:gd name="T4" fmla="*/ 60 w 112"/>
                  <a:gd name="T5" fmla="*/ 10 h 75"/>
                  <a:gd name="T6" fmla="*/ 51 w 112"/>
                  <a:gd name="T7" fmla="*/ 19 h 75"/>
                  <a:gd name="T8" fmla="*/ 30 w 112"/>
                  <a:gd name="T9" fmla="*/ 15 h 75"/>
                  <a:gd name="T10" fmla="*/ 15 w 112"/>
                  <a:gd name="T11" fmla="*/ 44 h 75"/>
                  <a:gd name="T12" fmla="*/ 45 w 112"/>
                  <a:gd name="T13" fmla="*/ 57 h 75"/>
                  <a:gd name="T14" fmla="*/ 56 w 112"/>
                  <a:gd name="T15" fmla="*/ 44 h 75"/>
                  <a:gd name="T16" fmla="*/ 36 w 112"/>
                  <a:gd name="T17" fmla="*/ 44 h 75"/>
                  <a:gd name="T18" fmla="*/ 36 w 112"/>
                  <a:gd name="T19" fmla="*/ 32 h 75"/>
                  <a:gd name="T20" fmla="*/ 70 w 112"/>
                  <a:gd name="T21" fmla="*/ 32 h 75"/>
                  <a:gd name="T22" fmla="*/ 63 w 112"/>
                  <a:gd name="T23" fmla="*/ 60 h 75"/>
                  <a:gd name="T24" fmla="*/ 25 w 112"/>
                  <a:gd name="T25" fmla="*/ 70 h 75"/>
                  <a:gd name="T26" fmla="*/ 1 w 112"/>
                  <a:gd name="T27" fmla="*/ 37 h 75"/>
                  <a:gd name="T28" fmla="*/ 92 w 112"/>
                  <a:gd name="T29" fmla="*/ 21 h 75"/>
                  <a:gd name="T30" fmla="*/ 102 w 112"/>
                  <a:gd name="T31" fmla="*/ 21 h 75"/>
                  <a:gd name="T32" fmla="*/ 102 w 112"/>
                  <a:gd name="T33" fmla="*/ 32 h 75"/>
                  <a:gd name="T34" fmla="*/ 112 w 112"/>
                  <a:gd name="T35" fmla="*/ 32 h 75"/>
                  <a:gd name="T36" fmla="*/ 112 w 112"/>
                  <a:gd name="T37" fmla="*/ 42 h 75"/>
                  <a:gd name="T38" fmla="*/ 102 w 112"/>
                  <a:gd name="T39" fmla="*/ 42 h 75"/>
                  <a:gd name="T40" fmla="*/ 102 w 112"/>
                  <a:gd name="T41" fmla="*/ 52 h 75"/>
                  <a:gd name="T42" fmla="*/ 92 w 112"/>
                  <a:gd name="T43" fmla="*/ 52 h 75"/>
                  <a:gd name="T44" fmla="*/ 92 w 112"/>
                  <a:gd name="T45" fmla="*/ 42 h 75"/>
                  <a:gd name="T46" fmla="*/ 82 w 112"/>
                  <a:gd name="T47" fmla="*/ 42 h 75"/>
                  <a:gd name="T48" fmla="*/ 82 w 112"/>
                  <a:gd name="T49" fmla="*/ 32 h 75"/>
                  <a:gd name="T50" fmla="*/ 92 w 112"/>
                  <a:gd name="T51" fmla="*/ 32 h 75"/>
                  <a:gd name="T52" fmla="*/ 92 w 112"/>
                  <a:gd name="T53" fmla="*/ 2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2" h="75">
                    <a:moveTo>
                      <a:pt x="1" y="37"/>
                    </a:moveTo>
                    <a:cubicBezTo>
                      <a:pt x="0" y="18"/>
                      <a:pt x="16" y="1"/>
                      <a:pt x="34" y="1"/>
                    </a:cubicBezTo>
                    <a:cubicBezTo>
                      <a:pt x="44" y="0"/>
                      <a:pt x="53" y="4"/>
                      <a:pt x="60" y="10"/>
                    </a:cubicBezTo>
                    <a:cubicBezTo>
                      <a:pt x="57" y="13"/>
                      <a:pt x="54" y="16"/>
                      <a:pt x="51" y="19"/>
                    </a:cubicBezTo>
                    <a:cubicBezTo>
                      <a:pt x="45" y="15"/>
                      <a:pt x="37" y="13"/>
                      <a:pt x="30" y="15"/>
                    </a:cubicBezTo>
                    <a:cubicBezTo>
                      <a:pt x="18" y="18"/>
                      <a:pt x="11" y="32"/>
                      <a:pt x="15" y="44"/>
                    </a:cubicBezTo>
                    <a:cubicBezTo>
                      <a:pt x="19" y="56"/>
                      <a:pt x="33" y="62"/>
                      <a:pt x="45" y="57"/>
                    </a:cubicBezTo>
                    <a:cubicBezTo>
                      <a:pt x="51" y="55"/>
                      <a:pt x="55" y="50"/>
                      <a:pt x="56" y="44"/>
                    </a:cubicBezTo>
                    <a:cubicBezTo>
                      <a:pt x="50" y="44"/>
                      <a:pt x="43" y="44"/>
                      <a:pt x="36" y="44"/>
                    </a:cubicBezTo>
                    <a:cubicBezTo>
                      <a:pt x="36" y="40"/>
                      <a:pt x="36" y="36"/>
                      <a:pt x="36" y="32"/>
                    </a:cubicBezTo>
                    <a:cubicBezTo>
                      <a:pt x="47" y="32"/>
                      <a:pt x="59" y="32"/>
                      <a:pt x="70" y="32"/>
                    </a:cubicBezTo>
                    <a:cubicBezTo>
                      <a:pt x="71" y="42"/>
                      <a:pt x="69" y="52"/>
                      <a:pt x="63" y="60"/>
                    </a:cubicBezTo>
                    <a:cubicBezTo>
                      <a:pt x="54" y="71"/>
                      <a:pt x="38" y="75"/>
                      <a:pt x="25" y="70"/>
                    </a:cubicBezTo>
                    <a:cubicBezTo>
                      <a:pt x="10" y="66"/>
                      <a:pt x="0" y="52"/>
                      <a:pt x="1" y="37"/>
                    </a:cubicBezTo>
                    <a:close/>
                    <a:moveTo>
                      <a:pt x="92" y="21"/>
                    </a:moveTo>
                    <a:cubicBezTo>
                      <a:pt x="96" y="21"/>
                      <a:pt x="99" y="21"/>
                      <a:pt x="102" y="21"/>
                    </a:cubicBezTo>
                    <a:cubicBezTo>
                      <a:pt x="102" y="25"/>
                      <a:pt x="102" y="28"/>
                      <a:pt x="102" y="32"/>
                    </a:cubicBezTo>
                    <a:cubicBezTo>
                      <a:pt x="106" y="32"/>
                      <a:pt x="109" y="32"/>
                      <a:pt x="112" y="32"/>
                    </a:cubicBezTo>
                    <a:cubicBezTo>
                      <a:pt x="112" y="35"/>
                      <a:pt x="112" y="38"/>
                      <a:pt x="112" y="42"/>
                    </a:cubicBezTo>
                    <a:cubicBezTo>
                      <a:pt x="109" y="42"/>
                      <a:pt x="106" y="42"/>
                      <a:pt x="102" y="42"/>
                    </a:cubicBezTo>
                    <a:cubicBezTo>
                      <a:pt x="102" y="45"/>
                      <a:pt x="102" y="49"/>
                      <a:pt x="102" y="52"/>
                    </a:cubicBezTo>
                    <a:cubicBezTo>
                      <a:pt x="99" y="52"/>
                      <a:pt x="96" y="52"/>
                      <a:pt x="92" y="52"/>
                    </a:cubicBezTo>
                    <a:cubicBezTo>
                      <a:pt x="92" y="49"/>
                      <a:pt x="92" y="45"/>
                      <a:pt x="92" y="42"/>
                    </a:cubicBezTo>
                    <a:cubicBezTo>
                      <a:pt x="89" y="42"/>
                      <a:pt x="85" y="42"/>
                      <a:pt x="82" y="42"/>
                    </a:cubicBezTo>
                    <a:cubicBezTo>
                      <a:pt x="82" y="38"/>
                      <a:pt x="82" y="35"/>
                      <a:pt x="82" y="32"/>
                    </a:cubicBezTo>
                    <a:cubicBezTo>
                      <a:pt x="85" y="32"/>
                      <a:pt x="89" y="32"/>
                      <a:pt x="92" y="32"/>
                    </a:cubicBezTo>
                    <a:cubicBezTo>
                      <a:pt x="92" y="28"/>
                      <a:pt x="92" y="25"/>
                      <a:pt x="92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5" name="in"/>
            <p:cNvGrpSpPr/>
            <p:nvPr/>
          </p:nvGrpSpPr>
          <p:grpSpPr>
            <a:xfrm>
              <a:off x="6838140" y="5655832"/>
              <a:ext cx="897230" cy="897230"/>
              <a:chOff x="6400800" y="5481638"/>
              <a:chExt cx="796925" cy="796925"/>
            </a:xfrm>
          </p:grpSpPr>
          <p:sp>
            <p:nvSpPr>
              <p:cNvPr id="48" name="Oval 40"/>
              <p:cNvSpPr>
                <a:spLocks noChangeArrowheads="1"/>
              </p:cNvSpPr>
              <p:nvPr/>
            </p:nvSpPr>
            <p:spPr bwMode="auto">
              <a:xfrm>
                <a:off x="6400800" y="5481638"/>
                <a:ext cx="796925" cy="7969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Oval 41"/>
              <p:cNvSpPr>
                <a:spLocks noChangeArrowheads="1"/>
              </p:cNvSpPr>
              <p:nvPr/>
            </p:nvSpPr>
            <p:spPr bwMode="auto">
              <a:xfrm>
                <a:off x="6475413" y="5556250"/>
                <a:ext cx="647700" cy="647700"/>
              </a:xfrm>
              <a:prstGeom prst="ellipse">
                <a:avLst/>
              </a:prstGeom>
              <a:gradFill>
                <a:gsLst>
                  <a:gs pos="503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186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42"/>
              <p:cNvSpPr>
                <a:spLocks noEditPoints="1"/>
              </p:cNvSpPr>
              <p:nvPr/>
            </p:nvSpPr>
            <p:spPr bwMode="auto">
              <a:xfrm>
                <a:off x="6662738" y="5749925"/>
                <a:ext cx="273050" cy="260350"/>
              </a:xfrm>
              <a:custGeom>
                <a:avLst/>
                <a:gdLst>
                  <a:gd name="T0" fmla="*/ 88 w 88"/>
                  <a:gd name="T1" fmla="*/ 51 h 84"/>
                  <a:gd name="T2" fmla="*/ 88 w 88"/>
                  <a:gd name="T3" fmla="*/ 84 h 84"/>
                  <a:gd name="T4" fmla="*/ 69 w 88"/>
                  <a:gd name="T5" fmla="*/ 84 h 84"/>
                  <a:gd name="T6" fmla="*/ 69 w 88"/>
                  <a:gd name="T7" fmla="*/ 53 h 84"/>
                  <a:gd name="T8" fmla="*/ 60 w 88"/>
                  <a:gd name="T9" fmla="*/ 40 h 84"/>
                  <a:gd name="T10" fmla="*/ 50 w 88"/>
                  <a:gd name="T11" fmla="*/ 47 h 84"/>
                  <a:gd name="T12" fmla="*/ 49 w 88"/>
                  <a:gd name="T13" fmla="*/ 52 h 84"/>
                  <a:gd name="T14" fmla="*/ 49 w 88"/>
                  <a:gd name="T15" fmla="*/ 84 h 84"/>
                  <a:gd name="T16" fmla="*/ 30 w 88"/>
                  <a:gd name="T17" fmla="*/ 84 h 84"/>
                  <a:gd name="T18" fmla="*/ 30 w 88"/>
                  <a:gd name="T19" fmla="*/ 27 h 84"/>
                  <a:gd name="T20" fmla="*/ 49 w 88"/>
                  <a:gd name="T21" fmla="*/ 27 h 84"/>
                  <a:gd name="T22" fmla="*/ 49 w 88"/>
                  <a:gd name="T23" fmla="*/ 35 h 84"/>
                  <a:gd name="T24" fmla="*/ 49 w 88"/>
                  <a:gd name="T25" fmla="*/ 35 h 84"/>
                  <a:gd name="T26" fmla="*/ 49 w 88"/>
                  <a:gd name="T27" fmla="*/ 35 h 84"/>
                  <a:gd name="T28" fmla="*/ 49 w 88"/>
                  <a:gd name="T29" fmla="*/ 35 h 84"/>
                  <a:gd name="T30" fmla="*/ 66 w 88"/>
                  <a:gd name="T31" fmla="*/ 26 h 84"/>
                  <a:gd name="T32" fmla="*/ 88 w 88"/>
                  <a:gd name="T33" fmla="*/ 51 h 84"/>
                  <a:gd name="T34" fmla="*/ 11 w 88"/>
                  <a:gd name="T35" fmla="*/ 0 h 84"/>
                  <a:gd name="T36" fmla="*/ 0 w 88"/>
                  <a:gd name="T37" fmla="*/ 9 h 84"/>
                  <a:gd name="T38" fmla="*/ 10 w 88"/>
                  <a:gd name="T39" fmla="*/ 19 h 84"/>
                  <a:gd name="T40" fmla="*/ 11 w 88"/>
                  <a:gd name="T41" fmla="*/ 19 h 84"/>
                  <a:gd name="T42" fmla="*/ 21 w 88"/>
                  <a:gd name="T43" fmla="*/ 9 h 84"/>
                  <a:gd name="T44" fmla="*/ 11 w 88"/>
                  <a:gd name="T45" fmla="*/ 0 h 84"/>
                  <a:gd name="T46" fmla="*/ 1 w 88"/>
                  <a:gd name="T47" fmla="*/ 84 h 84"/>
                  <a:gd name="T48" fmla="*/ 20 w 88"/>
                  <a:gd name="T49" fmla="*/ 84 h 84"/>
                  <a:gd name="T50" fmla="*/ 20 w 88"/>
                  <a:gd name="T51" fmla="*/ 27 h 84"/>
                  <a:gd name="T52" fmla="*/ 1 w 88"/>
                  <a:gd name="T53" fmla="*/ 27 h 84"/>
                  <a:gd name="T54" fmla="*/ 1 w 88"/>
                  <a:gd name="T5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8" h="84">
                    <a:moveTo>
                      <a:pt x="88" y="51"/>
                    </a:moveTo>
                    <a:cubicBezTo>
                      <a:pt x="88" y="84"/>
                      <a:pt x="88" y="84"/>
                      <a:pt x="88" y="84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69" y="53"/>
                      <a:pt x="69" y="53"/>
                      <a:pt x="69" y="53"/>
                    </a:cubicBezTo>
                    <a:cubicBezTo>
                      <a:pt x="69" y="46"/>
                      <a:pt x="66" y="40"/>
                      <a:pt x="60" y="40"/>
                    </a:cubicBezTo>
                    <a:cubicBezTo>
                      <a:pt x="54" y="40"/>
                      <a:pt x="51" y="44"/>
                      <a:pt x="50" y="47"/>
                    </a:cubicBezTo>
                    <a:cubicBezTo>
                      <a:pt x="49" y="49"/>
                      <a:pt x="49" y="50"/>
                      <a:pt x="49" y="52"/>
                    </a:cubicBezTo>
                    <a:cubicBezTo>
                      <a:pt x="49" y="84"/>
                      <a:pt x="49" y="84"/>
                      <a:pt x="49" y="84"/>
                    </a:cubicBezTo>
                    <a:cubicBezTo>
                      <a:pt x="30" y="84"/>
                      <a:pt x="30" y="84"/>
                      <a:pt x="30" y="84"/>
                    </a:cubicBezTo>
                    <a:cubicBezTo>
                      <a:pt x="30" y="84"/>
                      <a:pt x="31" y="32"/>
                      <a:pt x="30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2" y="31"/>
                      <a:pt x="56" y="26"/>
                      <a:pt x="66" y="26"/>
                    </a:cubicBezTo>
                    <a:cubicBezTo>
                      <a:pt x="79" y="26"/>
                      <a:pt x="88" y="34"/>
                      <a:pt x="88" y="51"/>
                    </a:cubicBezTo>
                    <a:close/>
                    <a:moveTo>
                      <a:pt x="11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5"/>
                      <a:pt x="4" y="19"/>
                      <a:pt x="10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7" y="19"/>
                      <a:pt x="21" y="15"/>
                      <a:pt x="21" y="9"/>
                    </a:cubicBezTo>
                    <a:cubicBezTo>
                      <a:pt x="21" y="4"/>
                      <a:pt x="17" y="0"/>
                      <a:pt x="11" y="0"/>
                    </a:cubicBezTo>
                    <a:close/>
                    <a:moveTo>
                      <a:pt x="1" y="84"/>
                    </a:moveTo>
                    <a:cubicBezTo>
                      <a:pt x="20" y="84"/>
                      <a:pt x="20" y="84"/>
                      <a:pt x="20" y="84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1" y="27"/>
                      <a:pt x="1" y="27"/>
                      <a:pt x="1" y="27"/>
                    </a:cubicBezTo>
                    <a:lnTo>
                      <a:pt x="1" y="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4" name="Rectangle 33"/>
            <p:cNvSpPr/>
            <p:nvPr/>
          </p:nvSpPr>
          <p:spPr>
            <a:xfrm flipH="1">
              <a:off x="7916865" y="2864448"/>
              <a:ext cx="288178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ITC Kabel Std Book" panose="020D0402020204020904" pitchFamily="34" charset="0"/>
                </a:rPr>
                <a:t>Join Us on Facebook</a:t>
              </a:r>
            </a:p>
          </p:txBody>
        </p:sp>
        <p:sp>
          <p:nvSpPr>
            <p:cNvPr id="35" name="Rectangle 34"/>
            <p:cNvSpPr/>
            <p:nvPr/>
          </p:nvSpPr>
          <p:spPr>
            <a:xfrm flipH="1">
              <a:off x="8456493" y="3910027"/>
              <a:ext cx="288178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ITC Kabel Std Book" panose="020D0402020204020904" pitchFamily="34" charset="0"/>
                </a:rPr>
                <a:t>Join Us on Twitter</a:t>
              </a:r>
            </a:p>
          </p:txBody>
        </p:sp>
        <p:sp>
          <p:nvSpPr>
            <p:cNvPr id="58" name="Rectangle 57"/>
            <p:cNvSpPr/>
            <p:nvPr/>
          </p:nvSpPr>
          <p:spPr>
            <a:xfrm flipH="1">
              <a:off x="8482640" y="4956498"/>
              <a:ext cx="288178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ITC Kabel Std Book" panose="020D0402020204020904" pitchFamily="34" charset="0"/>
                </a:rPr>
                <a:t>Join Us on Google plus</a:t>
              </a:r>
            </a:p>
          </p:txBody>
        </p:sp>
        <p:sp>
          <p:nvSpPr>
            <p:cNvPr id="59" name="Rectangle 58"/>
            <p:cNvSpPr/>
            <p:nvPr/>
          </p:nvSpPr>
          <p:spPr>
            <a:xfrm flipH="1">
              <a:off x="7920315" y="5919781"/>
              <a:ext cx="288178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ITC Kabel Std Book" panose="020D0402020204020904" pitchFamily="34" charset="0"/>
                </a:rPr>
                <a:t>Join Us on </a:t>
              </a:r>
              <a:r>
                <a:rPr lang="en-US" dirty="0" err="1">
                  <a:solidFill>
                    <a:schemeClr val="bg1"/>
                  </a:solidFill>
                  <a:latin typeface="ITC Kabel Std Book" panose="020D0402020204020904" pitchFamily="34" charset="0"/>
                </a:rPr>
                <a:t>Linkedin</a:t>
              </a:r>
              <a:endParaRPr lang="en-US" dirty="0">
                <a:solidFill>
                  <a:schemeClr val="bg1"/>
                </a:solidFill>
                <a:latin typeface="ITC Kabel Std Book" panose="020D0402020204020904" pitchFamily="34" charset="0"/>
              </a:endParaRPr>
            </a:p>
          </p:txBody>
        </p:sp>
      </p:grpSp>
      <p:sp>
        <p:nvSpPr>
          <p:cNvPr id="9" name="Freeform 21"/>
          <p:cNvSpPr>
            <a:spLocks/>
          </p:cNvSpPr>
          <p:nvPr/>
        </p:nvSpPr>
        <p:spPr bwMode="auto">
          <a:xfrm>
            <a:off x="528925" y="5385089"/>
            <a:ext cx="795337" cy="646113"/>
          </a:xfrm>
          <a:custGeom>
            <a:avLst/>
            <a:gdLst>
              <a:gd name="T0" fmla="*/ 501 w 501"/>
              <a:gd name="T1" fmla="*/ 0 h 407"/>
              <a:gd name="T2" fmla="*/ 0 w 501"/>
              <a:gd name="T3" fmla="*/ 0 h 407"/>
              <a:gd name="T4" fmla="*/ 0 w 501"/>
              <a:gd name="T5" fmla="*/ 407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1" h="407">
                <a:moveTo>
                  <a:pt x="501" y="0"/>
                </a:moveTo>
                <a:lnTo>
                  <a:pt x="0" y="0"/>
                </a:lnTo>
                <a:lnTo>
                  <a:pt x="0" y="407"/>
                </a:lnTo>
              </a:path>
            </a:pathLst>
          </a:custGeom>
          <a:noFill/>
          <a:ln w="44450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1430625" y="5385089"/>
            <a:ext cx="249237" cy="0"/>
          </a:xfrm>
          <a:prstGeom prst="line">
            <a:avLst/>
          </a:prstGeom>
          <a:noFill/>
          <a:ln w="44450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528925" y="6121689"/>
            <a:ext cx="0" cy="76200"/>
          </a:xfrm>
          <a:prstGeom prst="line">
            <a:avLst/>
          </a:prstGeom>
          <a:noFill/>
          <a:ln w="44450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Rectangle 62"/>
          <p:cNvSpPr/>
          <p:nvPr/>
        </p:nvSpPr>
        <p:spPr>
          <a:xfrm flipH="1">
            <a:off x="678309" y="5535448"/>
            <a:ext cx="288178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ITC Kabel Std Book" panose="020D0402020204020904" pitchFamily="34" charset="0"/>
              </a:rPr>
              <a:t>BUSINESS PRESENTATION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221977" y="1437356"/>
            <a:ext cx="2605634" cy="1041176"/>
            <a:chOff x="8230600" y="1224026"/>
            <a:chExt cx="3002094" cy="1199595"/>
          </a:xfrm>
        </p:grpSpPr>
        <p:sp>
          <p:nvSpPr>
            <p:cNvPr id="37" name="stroke"/>
            <p:cNvSpPr>
              <a:spLocks noChangeArrowheads="1"/>
            </p:cNvSpPr>
            <p:nvPr/>
          </p:nvSpPr>
          <p:spPr bwMode="auto">
            <a:xfrm>
              <a:off x="8589376" y="1224026"/>
              <a:ext cx="2525907" cy="1199595"/>
            </a:xfrm>
            <a:prstGeom prst="rect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ill shape"/>
            <p:cNvSpPr>
              <a:spLocks/>
            </p:cNvSpPr>
            <p:nvPr/>
          </p:nvSpPr>
          <p:spPr bwMode="auto">
            <a:xfrm>
              <a:off x="8230600" y="1403783"/>
              <a:ext cx="2625253" cy="840081"/>
            </a:xfrm>
            <a:custGeom>
              <a:avLst/>
              <a:gdLst>
                <a:gd name="T0" fmla="*/ 581 w 591"/>
                <a:gd name="T1" fmla="*/ 173 h 173"/>
                <a:gd name="T2" fmla="*/ 10 w 591"/>
                <a:gd name="T3" fmla="*/ 173 h 173"/>
                <a:gd name="T4" fmla="*/ 0 w 591"/>
                <a:gd name="T5" fmla="*/ 163 h 173"/>
                <a:gd name="T6" fmla="*/ 0 w 591"/>
                <a:gd name="T7" fmla="*/ 10 h 173"/>
                <a:gd name="T8" fmla="*/ 10 w 591"/>
                <a:gd name="T9" fmla="*/ 0 h 173"/>
                <a:gd name="T10" fmla="*/ 581 w 591"/>
                <a:gd name="T11" fmla="*/ 0 h 173"/>
                <a:gd name="T12" fmla="*/ 591 w 591"/>
                <a:gd name="T13" fmla="*/ 10 h 173"/>
                <a:gd name="T14" fmla="*/ 591 w 591"/>
                <a:gd name="T15" fmla="*/ 163 h 173"/>
                <a:gd name="T16" fmla="*/ 581 w 591"/>
                <a:gd name="T17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1" h="173">
                  <a:moveTo>
                    <a:pt x="581" y="173"/>
                  </a:moveTo>
                  <a:cubicBezTo>
                    <a:pt x="10" y="173"/>
                    <a:pt x="10" y="173"/>
                    <a:pt x="10" y="173"/>
                  </a:cubicBezTo>
                  <a:cubicBezTo>
                    <a:pt x="4" y="173"/>
                    <a:pt x="0" y="169"/>
                    <a:pt x="0" y="16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581" y="0"/>
                    <a:pt x="581" y="0"/>
                    <a:pt x="581" y="0"/>
                  </a:cubicBezTo>
                  <a:cubicBezTo>
                    <a:pt x="586" y="0"/>
                    <a:pt x="591" y="5"/>
                    <a:pt x="591" y="10"/>
                  </a:cubicBezTo>
                  <a:cubicBezTo>
                    <a:pt x="591" y="163"/>
                    <a:pt x="591" y="163"/>
                    <a:pt x="591" y="163"/>
                  </a:cubicBezTo>
                  <a:cubicBezTo>
                    <a:pt x="591" y="169"/>
                    <a:pt x="586" y="173"/>
                    <a:pt x="581" y="1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flipH="1">
              <a:off x="8350909" y="1577602"/>
              <a:ext cx="2881785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600" dirty="0">
                  <a:gradFill>
                    <a:gsLst>
                      <a:gs pos="503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18600000" scaled="0"/>
                  </a:gradFill>
                  <a:latin typeface="Impact" panose="020B0806030902050204" pitchFamily="34" charset="0"/>
                </a:rPr>
                <a:t>COMPANY 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251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86262" y="438812"/>
            <a:ext cx="9433062" cy="6145611"/>
            <a:chOff x="1386262" y="438812"/>
            <a:chExt cx="9433062" cy="6145611"/>
          </a:xfrm>
        </p:grpSpPr>
        <p:grpSp>
          <p:nvGrpSpPr>
            <p:cNvPr id="3" name="Group 2"/>
            <p:cNvGrpSpPr/>
            <p:nvPr/>
          </p:nvGrpSpPr>
          <p:grpSpPr>
            <a:xfrm>
              <a:off x="4751388" y="438812"/>
              <a:ext cx="2689225" cy="681037"/>
              <a:chOff x="6588556" y="1072417"/>
              <a:chExt cx="2689225" cy="681037"/>
            </a:xfrm>
          </p:grpSpPr>
          <p:sp>
            <p:nvSpPr>
              <p:cNvPr id="48" name="Rectangle 47"/>
              <p:cNvSpPr/>
              <p:nvPr/>
            </p:nvSpPr>
            <p:spPr>
              <a:xfrm flipH="1">
                <a:off x="6682562" y="1166714"/>
                <a:ext cx="2501213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600" b="1" dirty="0">
                    <a:gradFill>
                      <a:gsLst>
                        <a:gs pos="50300">
                          <a:schemeClr val="accent2"/>
                        </a:gs>
                        <a:gs pos="0">
                          <a:schemeClr val="accent1"/>
                        </a:gs>
                        <a:gs pos="100000">
                          <a:schemeClr val="accent3"/>
                        </a:gs>
                      </a:gsLst>
                      <a:lin ang="18600000" scaled="0"/>
                    </a:gradFill>
                    <a:latin typeface="ITC Kabel Std Book" panose="020D0402020204020904" pitchFamily="34" charset="0"/>
                  </a:rPr>
                  <a:t>Business Model</a:t>
                </a:r>
              </a:p>
            </p:txBody>
          </p:sp>
          <p:sp>
            <p:nvSpPr>
              <p:cNvPr id="49" name="Rectangle 6"/>
              <p:cNvSpPr>
                <a:spLocks noChangeArrowheads="1"/>
              </p:cNvSpPr>
              <p:nvPr/>
            </p:nvSpPr>
            <p:spPr bwMode="auto">
              <a:xfrm>
                <a:off x="6588556" y="1072417"/>
                <a:ext cx="2689225" cy="681037"/>
              </a:xfrm>
              <a:prstGeom prst="rect">
                <a:avLst/>
              </a:prstGeom>
              <a:noFill/>
              <a:ln w="39688" cap="flat">
                <a:gradFill>
                  <a:gsLst>
                    <a:gs pos="0">
                      <a:schemeClr val="accent1"/>
                    </a:gs>
                    <a:gs pos="460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464701" y="2499582"/>
              <a:ext cx="3262598" cy="3091593"/>
              <a:chOff x="4525963" y="2319338"/>
              <a:chExt cx="3452813" cy="3271838"/>
            </a:xfrm>
            <a:effectLst>
              <a:outerShdw blurRad="152400" dist="254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23" name="Freeform 131"/>
              <p:cNvSpPr>
                <a:spLocks/>
              </p:cNvSpPr>
              <p:nvPr/>
            </p:nvSpPr>
            <p:spPr bwMode="auto">
              <a:xfrm>
                <a:off x="4525963" y="2319338"/>
                <a:ext cx="3452813" cy="3271838"/>
              </a:xfrm>
              <a:custGeom>
                <a:avLst/>
                <a:gdLst>
                  <a:gd name="T0" fmla="*/ 492 w 985"/>
                  <a:gd name="T1" fmla="*/ 934 h 934"/>
                  <a:gd name="T2" fmla="*/ 460 w 985"/>
                  <a:gd name="T3" fmla="*/ 925 h 934"/>
                  <a:gd name="T4" fmla="*/ 350 w 985"/>
                  <a:gd name="T5" fmla="*/ 862 h 934"/>
                  <a:gd name="T6" fmla="*/ 318 w 985"/>
                  <a:gd name="T7" fmla="*/ 806 h 934"/>
                  <a:gd name="T8" fmla="*/ 318 w 985"/>
                  <a:gd name="T9" fmla="*/ 680 h 934"/>
                  <a:gd name="T10" fmla="*/ 322 w 985"/>
                  <a:gd name="T11" fmla="*/ 657 h 934"/>
                  <a:gd name="T12" fmla="*/ 301 w 985"/>
                  <a:gd name="T13" fmla="*/ 650 h 934"/>
                  <a:gd name="T14" fmla="*/ 191 w 985"/>
                  <a:gd name="T15" fmla="*/ 586 h 934"/>
                  <a:gd name="T16" fmla="*/ 159 w 985"/>
                  <a:gd name="T17" fmla="*/ 530 h 934"/>
                  <a:gd name="T18" fmla="*/ 159 w 985"/>
                  <a:gd name="T19" fmla="*/ 404 h 934"/>
                  <a:gd name="T20" fmla="*/ 163 w 985"/>
                  <a:gd name="T21" fmla="*/ 381 h 934"/>
                  <a:gd name="T22" fmla="*/ 142 w 985"/>
                  <a:gd name="T23" fmla="*/ 374 h 934"/>
                  <a:gd name="T24" fmla="*/ 32 w 985"/>
                  <a:gd name="T25" fmla="*/ 310 h 934"/>
                  <a:gd name="T26" fmla="*/ 0 w 985"/>
                  <a:gd name="T27" fmla="*/ 255 h 934"/>
                  <a:gd name="T28" fmla="*/ 0 w 985"/>
                  <a:gd name="T29" fmla="*/ 128 h 934"/>
                  <a:gd name="T30" fmla="*/ 32 w 985"/>
                  <a:gd name="T31" fmla="*/ 72 h 934"/>
                  <a:gd name="T32" fmla="*/ 142 w 985"/>
                  <a:gd name="T33" fmla="*/ 9 h 934"/>
                  <a:gd name="T34" fmla="*/ 174 w 985"/>
                  <a:gd name="T35" fmla="*/ 0 h 934"/>
                  <a:gd name="T36" fmla="*/ 206 w 985"/>
                  <a:gd name="T37" fmla="*/ 9 h 934"/>
                  <a:gd name="T38" fmla="*/ 316 w 985"/>
                  <a:gd name="T39" fmla="*/ 72 h 934"/>
                  <a:gd name="T40" fmla="*/ 333 w 985"/>
                  <a:gd name="T41" fmla="*/ 87 h 934"/>
                  <a:gd name="T42" fmla="*/ 350 w 985"/>
                  <a:gd name="T43" fmla="*/ 72 h 934"/>
                  <a:gd name="T44" fmla="*/ 460 w 985"/>
                  <a:gd name="T45" fmla="*/ 9 h 934"/>
                  <a:gd name="T46" fmla="*/ 492 w 985"/>
                  <a:gd name="T47" fmla="*/ 0 h 934"/>
                  <a:gd name="T48" fmla="*/ 524 w 985"/>
                  <a:gd name="T49" fmla="*/ 9 h 934"/>
                  <a:gd name="T50" fmla="*/ 634 w 985"/>
                  <a:gd name="T51" fmla="*/ 72 h 934"/>
                  <a:gd name="T52" fmla="*/ 651 w 985"/>
                  <a:gd name="T53" fmla="*/ 87 h 934"/>
                  <a:gd name="T54" fmla="*/ 669 w 985"/>
                  <a:gd name="T55" fmla="*/ 72 h 934"/>
                  <a:gd name="T56" fmla="*/ 779 w 985"/>
                  <a:gd name="T57" fmla="*/ 9 h 934"/>
                  <a:gd name="T58" fmla="*/ 811 w 985"/>
                  <a:gd name="T59" fmla="*/ 0 h 934"/>
                  <a:gd name="T60" fmla="*/ 843 w 985"/>
                  <a:gd name="T61" fmla="*/ 9 h 934"/>
                  <a:gd name="T62" fmla="*/ 953 w 985"/>
                  <a:gd name="T63" fmla="*/ 72 h 934"/>
                  <a:gd name="T64" fmla="*/ 985 w 985"/>
                  <a:gd name="T65" fmla="*/ 128 h 934"/>
                  <a:gd name="T66" fmla="*/ 985 w 985"/>
                  <a:gd name="T67" fmla="*/ 255 h 934"/>
                  <a:gd name="T68" fmla="*/ 953 w 985"/>
                  <a:gd name="T69" fmla="*/ 310 h 934"/>
                  <a:gd name="T70" fmla="*/ 843 w 985"/>
                  <a:gd name="T71" fmla="*/ 374 h 934"/>
                  <a:gd name="T72" fmla="*/ 822 w 985"/>
                  <a:gd name="T73" fmla="*/ 381 h 934"/>
                  <a:gd name="T74" fmla="*/ 826 w 985"/>
                  <a:gd name="T75" fmla="*/ 404 h 934"/>
                  <a:gd name="T76" fmla="*/ 826 w 985"/>
                  <a:gd name="T77" fmla="*/ 530 h 934"/>
                  <a:gd name="T78" fmla="*/ 793 w 985"/>
                  <a:gd name="T79" fmla="*/ 586 h 934"/>
                  <a:gd name="T80" fmla="*/ 684 w 985"/>
                  <a:gd name="T81" fmla="*/ 650 h 934"/>
                  <a:gd name="T82" fmla="*/ 662 w 985"/>
                  <a:gd name="T83" fmla="*/ 657 h 934"/>
                  <a:gd name="T84" fmla="*/ 666 w 985"/>
                  <a:gd name="T85" fmla="*/ 680 h 934"/>
                  <a:gd name="T86" fmla="*/ 666 w 985"/>
                  <a:gd name="T87" fmla="*/ 806 h 934"/>
                  <a:gd name="T88" fmla="*/ 634 w 985"/>
                  <a:gd name="T89" fmla="*/ 862 h 934"/>
                  <a:gd name="T90" fmla="*/ 524 w 985"/>
                  <a:gd name="T91" fmla="*/ 925 h 934"/>
                  <a:gd name="T92" fmla="*/ 492 w 985"/>
                  <a:gd name="T93" fmla="*/ 934 h 9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85" h="934">
                    <a:moveTo>
                      <a:pt x="492" y="934"/>
                    </a:moveTo>
                    <a:cubicBezTo>
                      <a:pt x="481" y="934"/>
                      <a:pt x="470" y="931"/>
                      <a:pt x="460" y="925"/>
                    </a:cubicBezTo>
                    <a:cubicBezTo>
                      <a:pt x="350" y="862"/>
                      <a:pt x="350" y="862"/>
                      <a:pt x="350" y="862"/>
                    </a:cubicBezTo>
                    <a:cubicBezTo>
                      <a:pt x="330" y="851"/>
                      <a:pt x="318" y="829"/>
                      <a:pt x="318" y="806"/>
                    </a:cubicBezTo>
                    <a:cubicBezTo>
                      <a:pt x="318" y="680"/>
                      <a:pt x="318" y="680"/>
                      <a:pt x="318" y="680"/>
                    </a:cubicBezTo>
                    <a:cubicBezTo>
                      <a:pt x="318" y="672"/>
                      <a:pt x="320" y="664"/>
                      <a:pt x="322" y="657"/>
                    </a:cubicBezTo>
                    <a:cubicBezTo>
                      <a:pt x="315" y="656"/>
                      <a:pt x="307" y="653"/>
                      <a:pt x="301" y="650"/>
                    </a:cubicBezTo>
                    <a:cubicBezTo>
                      <a:pt x="191" y="586"/>
                      <a:pt x="191" y="586"/>
                      <a:pt x="191" y="586"/>
                    </a:cubicBezTo>
                    <a:cubicBezTo>
                      <a:pt x="171" y="575"/>
                      <a:pt x="159" y="553"/>
                      <a:pt x="159" y="530"/>
                    </a:cubicBezTo>
                    <a:cubicBezTo>
                      <a:pt x="159" y="404"/>
                      <a:pt x="159" y="404"/>
                      <a:pt x="159" y="404"/>
                    </a:cubicBezTo>
                    <a:cubicBezTo>
                      <a:pt x="159" y="396"/>
                      <a:pt x="160" y="389"/>
                      <a:pt x="163" y="381"/>
                    </a:cubicBezTo>
                    <a:cubicBezTo>
                      <a:pt x="155" y="380"/>
                      <a:pt x="148" y="378"/>
                      <a:pt x="142" y="374"/>
                    </a:cubicBezTo>
                    <a:cubicBezTo>
                      <a:pt x="32" y="310"/>
                      <a:pt x="32" y="310"/>
                      <a:pt x="32" y="310"/>
                    </a:cubicBezTo>
                    <a:cubicBezTo>
                      <a:pt x="12" y="299"/>
                      <a:pt x="0" y="278"/>
                      <a:pt x="0" y="255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05"/>
                      <a:pt x="12" y="84"/>
                      <a:pt x="32" y="72"/>
                    </a:cubicBezTo>
                    <a:cubicBezTo>
                      <a:pt x="142" y="9"/>
                      <a:pt x="142" y="9"/>
                      <a:pt x="142" y="9"/>
                    </a:cubicBezTo>
                    <a:cubicBezTo>
                      <a:pt x="151" y="3"/>
                      <a:pt x="162" y="0"/>
                      <a:pt x="174" y="0"/>
                    </a:cubicBezTo>
                    <a:cubicBezTo>
                      <a:pt x="185" y="0"/>
                      <a:pt x="196" y="3"/>
                      <a:pt x="206" y="9"/>
                    </a:cubicBezTo>
                    <a:cubicBezTo>
                      <a:pt x="316" y="72"/>
                      <a:pt x="316" y="72"/>
                      <a:pt x="316" y="72"/>
                    </a:cubicBezTo>
                    <a:cubicBezTo>
                      <a:pt x="322" y="76"/>
                      <a:pt x="328" y="81"/>
                      <a:pt x="333" y="87"/>
                    </a:cubicBezTo>
                    <a:cubicBezTo>
                      <a:pt x="338" y="81"/>
                      <a:pt x="344" y="76"/>
                      <a:pt x="350" y="72"/>
                    </a:cubicBezTo>
                    <a:cubicBezTo>
                      <a:pt x="460" y="9"/>
                      <a:pt x="460" y="9"/>
                      <a:pt x="460" y="9"/>
                    </a:cubicBezTo>
                    <a:cubicBezTo>
                      <a:pt x="470" y="3"/>
                      <a:pt x="481" y="0"/>
                      <a:pt x="492" y="0"/>
                    </a:cubicBezTo>
                    <a:cubicBezTo>
                      <a:pt x="504" y="0"/>
                      <a:pt x="515" y="3"/>
                      <a:pt x="524" y="9"/>
                    </a:cubicBezTo>
                    <a:cubicBezTo>
                      <a:pt x="634" y="72"/>
                      <a:pt x="634" y="72"/>
                      <a:pt x="634" y="72"/>
                    </a:cubicBezTo>
                    <a:cubicBezTo>
                      <a:pt x="641" y="76"/>
                      <a:pt x="647" y="81"/>
                      <a:pt x="651" y="87"/>
                    </a:cubicBezTo>
                    <a:cubicBezTo>
                      <a:pt x="656" y="81"/>
                      <a:pt x="662" y="76"/>
                      <a:pt x="669" y="72"/>
                    </a:cubicBezTo>
                    <a:cubicBezTo>
                      <a:pt x="779" y="9"/>
                      <a:pt x="779" y="9"/>
                      <a:pt x="779" y="9"/>
                    </a:cubicBezTo>
                    <a:cubicBezTo>
                      <a:pt x="788" y="3"/>
                      <a:pt x="799" y="0"/>
                      <a:pt x="811" y="0"/>
                    </a:cubicBezTo>
                    <a:cubicBezTo>
                      <a:pt x="822" y="0"/>
                      <a:pt x="833" y="3"/>
                      <a:pt x="843" y="9"/>
                    </a:cubicBezTo>
                    <a:cubicBezTo>
                      <a:pt x="953" y="72"/>
                      <a:pt x="953" y="72"/>
                      <a:pt x="953" y="72"/>
                    </a:cubicBezTo>
                    <a:cubicBezTo>
                      <a:pt x="972" y="84"/>
                      <a:pt x="985" y="105"/>
                      <a:pt x="985" y="128"/>
                    </a:cubicBezTo>
                    <a:cubicBezTo>
                      <a:pt x="985" y="255"/>
                      <a:pt x="985" y="255"/>
                      <a:pt x="985" y="255"/>
                    </a:cubicBezTo>
                    <a:cubicBezTo>
                      <a:pt x="985" y="278"/>
                      <a:pt x="972" y="299"/>
                      <a:pt x="953" y="310"/>
                    </a:cubicBezTo>
                    <a:cubicBezTo>
                      <a:pt x="843" y="374"/>
                      <a:pt x="843" y="374"/>
                      <a:pt x="843" y="374"/>
                    </a:cubicBezTo>
                    <a:cubicBezTo>
                      <a:pt x="836" y="378"/>
                      <a:pt x="829" y="380"/>
                      <a:pt x="822" y="381"/>
                    </a:cubicBezTo>
                    <a:cubicBezTo>
                      <a:pt x="824" y="389"/>
                      <a:pt x="826" y="396"/>
                      <a:pt x="826" y="404"/>
                    </a:cubicBezTo>
                    <a:cubicBezTo>
                      <a:pt x="826" y="530"/>
                      <a:pt x="826" y="530"/>
                      <a:pt x="826" y="530"/>
                    </a:cubicBezTo>
                    <a:cubicBezTo>
                      <a:pt x="826" y="553"/>
                      <a:pt x="813" y="575"/>
                      <a:pt x="793" y="586"/>
                    </a:cubicBezTo>
                    <a:cubicBezTo>
                      <a:pt x="684" y="650"/>
                      <a:pt x="684" y="650"/>
                      <a:pt x="684" y="650"/>
                    </a:cubicBezTo>
                    <a:cubicBezTo>
                      <a:pt x="677" y="653"/>
                      <a:pt x="670" y="656"/>
                      <a:pt x="662" y="657"/>
                    </a:cubicBezTo>
                    <a:cubicBezTo>
                      <a:pt x="665" y="664"/>
                      <a:pt x="666" y="672"/>
                      <a:pt x="666" y="680"/>
                    </a:cubicBezTo>
                    <a:cubicBezTo>
                      <a:pt x="666" y="806"/>
                      <a:pt x="666" y="806"/>
                      <a:pt x="666" y="806"/>
                    </a:cubicBezTo>
                    <a:cubicBezTo>
                      <a:pt x="666" y="829"/>
                      <a:pt x="654" y="851"/>
                      <a:pt x="634" y="862"/>
                    </a:cubicBezTo>
                    <a:cubicBezTo>
                      <a:pt x="524" y="925"/>
                      <a:pt x="524" y="925"/>
                      <a:pt x="524" y="925"/>
                    </a:cubicBezTo>
                    <a:cubicBezTo>
                      <a:pt x="515" y="931"/>
                      <a:pt x="504" y="934"/>
                      <a:pt x="492" y="934"/>
                    </a:cubicBezTo>
                    <a:close/>
                  </a:path>
                </a:pathLst>
              </a:custGeom>
              <a:noFill/>
              <a:ln w="17463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32"/>
              <p:cNvSpPr>
                <a:spLocks/>
              </p:cNvSpPr>
              <p:nvPr/>
            </p:nvSpPr>
            <p:spPr bwMode="auto">
              <a:xfrm>
                <a:off x="5692775" y="4298950"/>
                <a:ext cx="1114425" cy="1247775"/>
              </a:xfrm>
              <a:custGeom>
                <a:avLst/>
                <a:gdLst>
                  <a:gd name="T0" fmla="*/ 294 w 318"/>
                  <a:gd name="T1" fmla="*/ 284 h 356"/>
                  <a:gd name="T2" fmla="*/ 184 w 318"/>
                  <a:gd name="T3" fmla="*/ 348 h 356"/>
                  <a:gd name="T4" fmla="*/ 134 w 318"/>
                  <a:gd name="T5" fmla="*/ 348 h 356"/>
                  <a:gd name="T6" fmla="*/ 25 w 318"/>
                  <a:gd name="T7" fmla="*/ 284 h 356"/>
                  <a:gd name="T8" fmla="*/ 0 w 318"/>
                  <a:gd name="T9" fmla="*/ 241 h 356"/>
                  <a:gd name="T10" fmla="*/ 0 w 318"/>
                  <a:gd name="T11" fmla="*/ 115 h 356"/>
                  <a:gd name="T12" fmla="*/ 25 w 318"/>
                  <a:gd name="T13" fmla="*/ 72 h 356"/>
                  <a:gd name="T14" fmla="*/ 134 w 318"/>
                  <a:gd name="T15" fmla="*/ 8 h 356"/>
                  <a:gd name="T16" fmla="*/ 184 w 318"/>
                  <a:gd name="T17" fmla="*/ 8 h 356"/>
                  <a:gd name="T18" fmla="*/ 294 w 318"/>
                  <a:gd name="T19" fmla="*/ 72 h 356"/>
                  <a:gd name="T20" fmla="*/ 318 w 318"/>
                  <a:gd name="T21" fmla="*/ 115 h 356"/>
                  <a:gd name="T22" fmla="*/ 318 w 318"/>
                  <a:gd name="T23" fmla="*/ 241 h 356"/>
                  <a:gd name="T24" fmla="*/ 294 w 318"/>
                  <a:gd name="T25" fmla="*/ 284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8" h="356">
                    <a:moveTo>
                      <a:pt x="294" y="284"/>
                    </a:moveTo>
                    <a:cubicBezTo>
                      <a:pt x="184" y="348"/>
                      <a:pt x="184" y="348"/>
                      <a:pt x="184" y="348"/>
                    </a:cubicBezTo>
                    <a:cubicBezTo>
                      <a:pt x="169" y="356"/>
                      <a:pt x="150" y="356"/>
                      <a:pt x="134" y="348"/>
                    </a:cubicBezTo>
                    <a:cubicBezTo>
                      <a:pt x="25" y="284"/>
                      <a:pt x="25" y="284"/>
                      <a:pt x="25" y="284"/>
                    </a:cubicBezTo>
                    <a:cubicBezTo>
                      <a:pt x="9" y="275"/>
                      <a:pt x="0" y="259"/>
                      <a:pt x="0" y="241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0" y="97"/>
                      <a:pt x="9" y="81"/>
                      <a:pt x="25" y="72"/>
                    </a:cubicBezTo>
                    <a:cubicBezTo>
                      <a:pt x="134" y="8"/>
                      <a:pt x="134" y="8"/>
                      <a:pt x="134" y="8"/>
                    </a:cubicBezTo>
                    <a:cubicBezTo>
                      <a:pt x="150" y="0"/>
                      <a:pt x="169" y="0"/>
                      <a:pt x="184" y="8"/>
                    </a:cubicBezTo>
                    <a:cubicBezTo>
                      <a:pt x="294" y="72"/>
                      <a:pt x="294" y="72"/>
                      <a:pt x="294" y="72"/>
                    </a:cubicBezTo>
                    <a:cubicBezTo>
                      <a:pt x="309" y="81"/>
                      <a:pt x="318" y="97"/>
                      <a:pt x="318" y="115"/>
                    </a:cubicBezTo>
                    <a:cubicBezTo>
                      <a:pt x="318" y="241"/>
                      <a:pt x="318" y="241"/>
                      <a:pt x="318" y="241"/>
                    </a:cubicBezTo>
                    <a:cubicBezTo>
                      <a:pt x="318" y="259"/>
                      <a:pt x="309" y="275"/>
                      <a:pt x="294" y="284"/>
                    </a:cubicBezTo>
                    <a:close/>
                  </a:path>
                </a:pathLst>
              </a:custGeom>
              <a:gradFill>
                <a:gsLst>
                  <a:gs pos="503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00" scaled="0"/>
              </a:gradFill>
              <a:ln w="698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33"/>
              <p:cNvSpPr>
                <a:spLocks/>
              </p:cNvSpPr>
              <p:nvPr/>
            </p:nvSpPr>
            <p:spPr bwMode="auto">
              <a:xfrm>
                <a:off x="5692775" y="2363788"/>
                <a:ext cx="1114425" cy="1250950"/>
              </a:xfrm>
              <a:custGeom>
                <a:avLst/>
                <a:gdLst>
                  <a:gd name="T0" fmla="*/ 294 w 318"/>
                  <a:gd name="T1" fmla="*/ 285 h 357"/>
                  <a:gd name="T2" fmla="*/ 184 w 318"/>
                  <a:gd name="T3" fmla="*/ 348 h 357"/>
                  <a:gd name="T4" fmla="*/ 134 w 318"/>
                  <a:gd name="T5" fmla="*/ 348 h 357"/>
                  <a:gd name="T6" fmla="*/ 25 w 318"/>
                  <a:gd name="T7" fmla="*/ 285 h 357"/>
                  <a:gd name="T8" fmla="*/ 0 w 318"/>
                  <a:gd name="T9" fmla="*/ 242 h 357"/>
                  <a:gd name="T10" fmla="*/ 0 w 318"/>
                  <a:gd name="T11" fmla="*/ 115 h 357"/>
                  <a:gd name="T12" fmla="*/ 25 w 318"/>
                  <a:gd name="T13" fmla="*/ 72 h 357"/>
                  <a:gd name="T14" fmla="*/ 134 w 318"/>
                  <a:gd name="T15" fmla="*/ 9 h 357"/>
                  <a:gd name="T16" fmla="*/ 184 w 318"/>
                  <a:gd name="T17" fmla="*/ 9 h 357"/>
                  <a:gd name="T18" fmla="*/ 294 w 318"/>
                  <a:gd name="T19" fmla="*/ 72 h 357"/>
                  <a:gd name="T20" fmla="*/ 318 w 318"/>
                  <a:gd name="T21" fmla="*/ 115 h 357"/>
                  <a:gd name="T22" fmla="*/ 318 w 318"/>
                  <a:gd name="T23" fmla="*/ 242 h 357"/>
                  <a:gd name="T24" fmla="*/ 294 w 318"/>
                  <a:gd name="T25" fmla="*/ 285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8" h="357">
                    <a:moveTo>
                      <a:pt x="294" y="285"/>
                    </a:moveTo>
                    <a:cubicBezTo>
                      <a:pt x="184" y="348"/>
                      <a:pt x="184" y="348"/>
                      <a:pt x="184" y="348"/>
                    </a:cubicBezTo>
                    <a:cubicBezTo>
                      <a:pt x="169" y="357"/>
                      <a:pt x="150" y="357"/>
                      <a:pt x="134" y="348"/>
                    </a:cubicBezTo>
                    <a:cubicBezTo>
                      <a:pt x="25" y="285"/>
                      <a:pt x="25" y="285"/>
                      <a:pt x="25" y="285"/>
                    </a:cubicBezTo>
                    <a:cubicBezTo>
                      <a:pt x="9" y="276"/>
                      <a:pt x="0" y="259"/>
                      <a:pt x="0" y="242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0" y="97"/>
                      <a:pt x="9" y="81"/>
                      <a:pt x="25" y="72"/>
                    </a:cubicBezTo>
                    <a:cubicBezTo>
                      <a:pt x="134" y="9"/>
                      <a:pt x="134" y="9"/>
                      <a:pt x="134" y="9"/>
                    </a:cubicBezTo>
                    <a:cubicBezTo>
                      <a:pt x="150" y="0"/>
                      <a:pt x="169" y="0"/>
                      <a:pt x="184" y="9"/>
                    </a:cubicBezTo>
                    <a:cubicBezTo>
                      <a:pt x="294" y="72"/>
                      <a:pt x="294" y="72"/>
                      <a:pt x="294" y="72"/>
                    </a:cubicBezTo>
                    <a:cubicBezTo>
                      <a:pt x="309" y="81"/>
                      <a:pt x="318" y="97"/>
                      <a:pt x="318" y="115"/>
                    </a:cubicBezTo>
                    <a:cubicBezTo>
                      <a:pt x="318" y="242"/>
                      <a:pt x="318" y="242"/>
                      <a:pt x="318" y="242"/>
                    </a:cubicBezTo>
                    <a:cubicBezTo>
                      <a:pt x="318" y="259"/>
                      <a:pt x="309" y="276"/>
                      <a:pt x="294" y="285"/>
                    </a:cubicBezTo>
                    <a:close/>
                  </a:path>
                </a:pathLst>
              </a:custGeom>
              <a:gradFill>
                <a:gsLst>
                  <a:gs pos="503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00" scaled="0"/>
              </a:gradFill>
              <a:ln w="698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34"/>
              <p:cNvSpPr>
                <a:spLocks/>
              </p:cNvSpPr>
              <p:nvPr/>
            </p:nvSpPr>
            <p:spPr bwMode="auto">
              <a:xfrm>
                <a:off x="4578350" y="2363788"/>
                <a:ext cx="1114425" cy="1250950"/>
              </a:xfrm>
              <a:custGeom>
                <a:avLst/>
                <a:gdLst>
                  <a:gd name="T0" fmla="*/ 293 w 318"/>
                  <a:gd name="T1" fmla="*/ 285 h 357"/>
                  <a:gd name="T2" fmla="*/ 184 w 318"/>
                  <a:gd name="T3" fmla="*/ 348 h 357"/>
                  <a:gd name="T4" fmla="*/ 134 w 318"/>
                  <a:gd name="T5" fmla="*/ 348 h 357"/>
                  <a:gd name="T6" fmla="*/ 24 w 318"/>
                  <a:gd name="T7" fmla="*/ 285 h 357"/>
                  <a:gd name="T8" fmla="*/ 0 w 318"/>
                  <a:gd name="T9" fmla="*/ 242 h 357"/>
                  <a:gd name="T10" fmla="*/ 0 w 318"/>
                  <a:gd name="T11" fmla="*/ 115 h 357"/>
                  <a:gd name="T12" fmla="*/ 24 w 318"/>
                  <a:gd name="T13" fmla="*/ 72 h 357"/>
                  <a:gd name="T14" fmla="*/ 134 w 318"/>
                  <a:gd name="T15" fmla="*/ 9 h 357"/>
                  <a:gd name="T16" fmla="*/ 184 w 318"/>
                  <a:gd name="T17" fmla="*/ 9 h 357"/>
                  <a:gd name="T18" fmla="*/ 293 w 318"/>
                  <a:gd name="T19" fmla="*/ 72 h 357"/>
                  <a:gd name="T20" fmla="*/ 318 w 318"/>
                  <a:gd name="T21" fmla="*/ 115 h 357"/>
                  <a:gd name="T22" fmla="*/ 318 w 318"/>
                  <a:gd name="T23" fmla="*/ 242 h 357"/>
                  <a:gd name="T24" fmla="*/ 293 w 318"/>
                  <a:gd name="T25" fmla="*/ 285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8" h="357">
                    <a:moveTo>
                      <a:pt x="293" y="285"/>
                    </a:moveTo>
                    <a:cubicBezTo>
                      <a:pt x="184" y="348"/>
                      <a:pt x="184" y="348"/>
                      <a:pt x="184" y="348"/>
                    </a:cubicBezTo>
                    <a:cubicBezTo>
                      <a:pt x="168" y="357"/>
                      <a:pt x="149" y="357"/>
                      <a:pt x="134" y="348"/>
                    </a:cubicBezTo>
                    <a:cubicBezTo>
                      <a:pt x="24" y="285"/>
                      <a:pt x="24" y="285"/>
                      <a:pt x="24" y="285"/>
                    </a:cubicBezTo>
                    <a:cubicBezTo>
                      <a:pt x="9" y="276"/>
                      <a:pt x="0" y="259"/>
                      <a:pt x="0" y="242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0" y="97"/>
                      <a:pt x="9" y="81"/>
                      <a:pt x="24" y="72"/>
                    </a:cubicBezTo>
                    <a:cubicBezTo>
                      <a:pt x="134" y="9"/>
                      <a:pt x="134" y="9"/>
                      <a:pt x="134" y="9"/>
                    </a:cubicBezTo>
                    <a:cubicBezTo>
                      <a:pt x="149" y="0"/>
                      <a:pt x="168" y="0"/>
                      <a:pt x="184" y="9"/>
                    </a:cubicBezTo>
                    <a:cubicBezTo>
                      <a:pt x="293" y="72"/>
                      <a:pt x="293" y="72"/>
                      <a:pt x="293" y="72"/>
                    </a:cubicBezTo>
                    <a:cubicBezTo>
                      <a:pt x="309" y="81"/>
                      <a:pt x="318" y="97"/>
                      <a:pt x="318" y="115"/>
                    </a:cubicBezTo>
                    <a:cubicBezTo>
                      <a:pt x="318" y="242"/>
                      <a:pt x="318" y="242"/>
                      <a:pt x="318" y="242"/>
                    </a:cubicBezTo>
                    <a:cubicBezTo>
                      <a:pt x="318" y="259"/>
                      <a:pt x="309" y="276"/>
                      <a:pt x="293" y="285"/>
                    </a:cubicBezTo>
                    <a:close/>
                  </a:path>
                </a:pathLst>
              </a:custGeom>
              <a:gradFill>
                <a:gsLst>
                  <a:gs pos="503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18900000" scaled="0"/>
              </a:gradFill>
              <a:ln w="698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/>
                  <a:t> </a:t>
                </a:r>
              </a:p>
            </p:txBody>
          </p:sp>
          <p:sp>
            <p:nvSpPr>
              <p:cNvPr id="27" name="Freeform 135"/>
              <p:cNvSpPr>
                <a:spLocks/>
              </p:cNvSpPr>
              <p:nvPr/>
            </p:nvSpPr>
            <p:spPr bwMode="auto">
              <a:xfrm>
                <a:off x="6807200" y="2363788"/>
                <a:ext cx="1119188" cy="1250950"/>
              </a:xfrm>
              <a:custGeom>
                <a:avLst/>
                <a:gdLst>
                  <a:gd name="T0" fmla="*/ 294 w 319"/>
                  <a:gd name="T1" fmla="*/ 285 h 357"/>
                  <a:gd name="T2" fmla="*/ 184 w 319"/>
                  <a:gd name="T3" fmla="*/ 348 h 357"/>
                  <a:gd name="T4" fmla="*/ 135 w 319"/>
                  <a:gd name="T5" fmla="*/ 348 h 357"/>
                  <a:gd name="T6" fmla="*/ 25 w 319"/>
                  <a:gd name="T7" fmla="*/ 285 h 357"/>
                  <a:gd name="T8" fmla="*/ 0 w 319"/>
                  <a:gd name="T9" fmla="*/ 242 h 357"/>
                  <a:gd name="T10" fmla="*/ 0 w 319"/>
                  <a:gd name="T11" fmla="*/ 115 h 357"/>
                  <a:gd name="T12" fmla="*/ 25 w 319"/>
                  <a:gd name="T13" fmla="*/ 72 h 357"/>
                  <a:gd name="T14" fmla="*/ 135 w 319"/>
                  <a:gd name="T15" fmla="*/ 9 h 357"/>
                  <a:gd name="T16" fmla="*/ 184 w 319"/>
                  <a:gd name="T17" fmla="*/ 9 h 357"/>
                  <a:gd name="T18" fmla="*/ 294 w 319"/>
                  <a:gd name="T19" fmla="*/ 72 h 357"/>
                  <a:gd name="T20" fmla="*/ 319 w 319"/>
                  <a:gd name="T21" fmla="*/ 115 h 357"/>
                  <a:gd name="T22" fmla="*/ 319 w 319"/>
                  <a:gd name="T23" fmla="*/ 242 h 357"/>
                  <a:gd name="T24" fmla="*/ 294 w 319"/>
                  <a:gd name="T25" fmla="*/ 285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9" h="357">
                    <a:moveTo>
                      <a:pt x="294" y="285"/>
                    </a:moveTo>
                    <a:cubicBezTo>
                      <a:pt x="184" y="348"/>
                      <a:pt x="184" y="348"/>
                      <a:pt x="184" y="348"/>
                    </a:cubicBezTo>
                    <a:cubicBezTo>
                      <a:pt x="169" y="357"/>
                      <a:pt x="150" y="357"/>
                      <a:pt x="135" y="348"/>
                    </a:cubicBezTo>
                    <a:cubicBezTo>
                      <a:pt x="25" y="285"/>
                      <a:pt x="25" y="285"/>
                      <a:pt x="25" y="285"/>
                    </a:cubicBezTo>
                    <a:cubicBezTo>
                      <a:pt x="10" y="276"/>
                      <a:pt x="0" y="259"/>
                      <a:pt x="0" y="242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0" y="97"/>
                      <a:pt x="10" y="81"/>
                      <a:pt x="25" y="72"/>
                    </a:cubicBezTo>
                    <a:cubicBezTo>
                      <a:pt x="135" y="9"/>
                      <a:pt x="135" y="9"/>
                      <a:pt x="135" y="9"/>
                    </a:cubicBezTo>
                    <a:cubicBezTo>
                      <a:pt x="150" y="0"/>
                      <a:pt x="169" y="0"/>
                      <a:pt x="184" y="9"/>
                    </a:cubicBezTo>
                    <a:cubicBezTo>
                      <a:pt x="294" y="72"/>
                      <a:pt x="294" y="72"/>
                      <a:pt x="294" y="72"/>
                    </a:cubicBezTo>
                    <a:cubicBezTo>
                      <a:pt x="309" y="81"/>
                      <a:pt x="319" y="97"/>
                      <a:pt x="319" y="115"/>
                    </a:cubicBezTo>
                    <a:cubicBezTo>
                      <a:pt x="319" y="242"/>
                      <a:pt x="319" y="242"/>
                      <a:pt x="319" y="242"/>
                    </a:cubicBezTo>
                    <a:cubicBezTo>
                      <a:pt x="319" y="259"/>
                      <a:pt x="309" y="276"/>
                      <a:pt x="294" y="285"/>
                    </a:cubicBezTo>
                    <a:close/>
                  </a:path>
                </a:pathLst>
              </a:custGeom>
              <a:gradFill>
                <a:gsLst>
                  <a:gs pos="503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2700000" scaled="0"/>
              </a:gradFill>
              <a:ln w="698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36"/>
              <p:cNvSpPr>
                <a:spLocks/>
              </p:cNvSpPr>
              <p:nvPr/>
            </p:nvSpPr>
            <p:spPr bwMode="auto">
              <a:xfrm>
                <a:off x="5135563" y="3332163"/>
                <a:ext cx="1114425" cy="1250950"/>
              </a:xfrm>
              <a:custGeom>
                <a:avLst/>
                <a:gdLst>
                  <a:gd name="T0" fmla="*/ 293 w 318"/>
                  <a:gd name="T1" fmla="*/ 284 h 357"/>
                  <a:gd name="T2" fmla="*/ 184 w 318"/>
                  <a:gd name="T3" fmla="*/ 348 h 357"/>
                  <a:gd name="T4" fmla="*/ 134 w 318"/>
                  <a:gd name="T5" fmla="*/ 348 h 357"/>
                  <a:gd name="T6" fmla="*/ 25 w 318"/>
                  <a:gd name="T7" fmla="*/ 284 h 357"/>
                  <a:gd name="T8" fmla="*/ 0 w 318"/>
                  <a:gd name="T9" fmla="*/ 241 h 357"/>
                  <a:gd name="T10" fmla="*/ 0 w 318"/>
                  <a:gd name="T11" fmla="*/ 115 h 357"/>
                  <a:gd name="T12" fmla="*/ 25 w 318"/>
                  <a:gd name="T13" fmla="*/ 72 h 357"/>
                  <a:gd name="T14" fmla="*/ 134 w 318"/>
                  <a:gd name="T15" fmla="*/ 9 h 357"/>
                  <a:gd name="T16" fmla="*/ 184 w 318"/>
                  <a:gd name="T17" fmla="*/ 9 h 357"/>
                  <a:gd name="T18" fmla="*/ 293 w 318"/>
                  <a:gd name="T19" fmla="*/ 72 h 357"/>
                  <a:gd name="T20" fmla="*/ 318 w 318"/>
                  <a:gd name="T21" fmla="*/ 115 h 357"/>
                  <a:gd name="T22" fmla="*/ 318 w 318"/>
                  <a:gd name="T23" fmla="*/ 241 h 357"/>
                  <a:gd name="T24" fmla="*/ 293 w 318"/>
                  <a:gd name="T25" fmla="*/ 284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8" h="357">
                    <a:moveTo>
                      <a:pt x="293" y="284"/>
                    </a:moveTo>
                    <a:cubicBezTo>
                      <a:pt x="184" y="348"/>
                      <a:pt x="184" y="348"/>
                      <a:pt x="184" y="348"/>
                    </a:cubicBezTo>
                    <a:cubicBezTo>
                      <a:pt x="168" y="357"/>
                      <a:pt x="150" y="357"/>
                      <a:pt x="134" y="348"/>
                    </a:cubicBezTo>
                    <a:cubicBezTo>
                      <a:pt x="25" y="284"/>
                      <a:pt x="25" y="284"/>
                      <a:pt x="25" y="284"/>
                    </a:cubicBezTo>
                    <a:cubicBezTo>
                      <a:pt x="9" y="276"/>
                      <a:pt x="0" y="259"/>
                      <a:pt x="0" y="241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0" y="97"/>
                      <a:pt x="9" y="81"/>
                      <a:pt x="25" y="72"/>
                    </a:cubicBezTo>
                    <a:cubicBezTo>
                      <a:pt x="134" y="9"/>
                      <a:pt x="134" y="9"/>
                      <a:pt x="134" y="9"/>
                    </a:cubicBezTo>
                    <a:cubicBezTo>
                      <a:pt x="150" y="0"/>
                      <a:pt x="168" y="0"/>
                      <a:pt x="184" y="9"/>
                    </a:cubicBezTo>
                    <a:cubicBezTo>
                      <a:pt x="293" y="72"/>
                      <a:pt x="293" y="72"/>
                      <a:pt x="293" y="72"/>
                    </a:cubicBezTo>
                    <a:cubicBezTo>
                      <a:pt x="309" y="81"/>
                      <a:pt x="318" y="97"/>
                      <a:pt x="318" y="115"/>
                    </a:cubicBezTo>
                    <a:cubicBezTo>
                      <a:pt x="318" y="241"/>
                      <a:pt x="318" y="241"/>
                      <a:pt x="318" y="241"/>
                    </a:cubicBezTo>
                    <a:cubicBezTo>
                      <a:pt x="318" y="259"/>
                      <a:pt x="309" y="276"/>
                      <a:pt x="293" y="284"/>
                    </a:cubicBezTo>
                    <a:close/>
                  </a:path>
                </a:pathLst>
              </a:custGeom>
              <a:gradFill>
                <a:gsLst>
                  <a:gs pos="503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13500000" scaled="0"/>
              </a:gradFill>
              <a:ln w="698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37"/>
              <p:cNvSpPr>
                <a:spLocks/>
              </p:cNvSpPr>
              <p:nvPr/>
            </p:nvSpPr>
            <p:spPr bwMode="auto">
              <a:xfrm>
                <a:off x="6249988" y="3332163"/>
                <a:ext cx="1119188" cy="1250950"/>
              </a:xfrm>
              <a:custGeom>
                <a:avLst/>
                <a:gdLst>
                  <a:gd name="T0" fmla="*/ 294 w 319"/>
                  <a:gd name="T1" fmla="*/ 284 h 357"/>
                  <a:gd name="T2" fmla="*/ 184 w 319"/>
                  <a:gd name="T3" fmla="*/ 348 h 357"/>
                  <a:gd name="T4" fmla="*/ 135 w 319"/>
                  <a:gd name="T5" fmla="*/ 348 h 357"/>
                  <a:gd name="T6" fmla="*/ 25 w 319"/>
                  <a:gd name="T7" fmla="*/ 284 h 357"/>
                  <a:gd name="T8" fmla="*/ 0 w 319"/>
                  <a:gd name="T9" fmla="*/ 241 h 357"/>
                  <a:gd name="T10" fmla="*/ 0 w 319"/>
                  <a:gd name="T11" fmla="*/ 115 h 357"/>
                  <a:gd name="T12" fmla="*/ 25 w 319"/>
                  <a:gd name="T13" fmla="*/ 72 h 357"/>
                  <a:gd name="T14" fmla="*/ 135 w 319"/>
                  <a:gd name="T15" fmla="*/ 9 h 357"/>
                  <a:gd name="T16" fmla="*/ 184 w 319"/>
                  <a:gd name="T17" fmla="*/ 9 h 357"/>
                  <a:gd name="T18" fmla="*/ 294 w 319"/>
                  <a:gd name="T19" fmla="*/ 72 h 357"/>
                  <a:gd name="T20" fmla="*/ 319 w 319"/>
                  <a:gd name="T21" fmla="*/ 115 h 357"/>
                  <a:gd name="T22" fmla="*/ 319 w 319"/>
                  <a:gd name="T23" fmla="*/ 241 h 357"/>
                  <a:gd name="T24" fmla="*/ 294 w 319"/>
                  <a:gd name="T25" fmla="*/ 284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9" h="357">
                    <a:moveTo>
                      <a:pt x="294" y="284"/>
                    </a:moveTo>
                    <a:cubicBezTo>
                      <a:pt x="184" y="348"/>
                      <a:pt x="184" y="348"/>
                      <a:pt x="184" y="348"/>
                    </a:cubicBezTo>
                    <a:cubicBezTo>
                      <a:pt x="169" y="357"/>
                      <a:pt x="150" y="357"/>
                      <a:pt x="135" y="348"/>
                    </a:cubicBezTo>
                    <a:cubicBezTo>
                      <a:pt x="25" y="284"/>
                      <a:pt x="25" y="284"/>
                      <a:pt x="25" y="284"/>
                    </a:cubicBezTo>
                    <a:cubicBezTo>
                      <a:pt x="10" y="276"/>
                      <a:pt x="0" y="259"/>
                      <a:pt x="0" y="241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0" y="97"/>
                      <a:pt x="10" y="81"/>
                      <a:pt x="25" y="72"/>
                    </a:cubicBezTo>
                    <a:cubicBezTo>
                      <a:pt x="135" y="9"/>
                      <a:pt x="135" y="9"/>
                      <a:pt x="135" y="9"/>
                    </a:cubicBezTo>
                    <a:cubicBezTo>
                      <a:pt x="150" y="0"/>
                      <a:pt x="169" y="0"/>
                      <a:pt x="184" y="9"/>
                    </a:cubicBezTo>
                    <a:cubicBezTo>
                      <a:pt x="294" y="72"/>
                      <a:pt x="294" y="72"/>
                      <a:pt x="294" y="72"/>
                    </a:cubicBezTo>
                    <a:cubicBezTo>
                      <a:pt x="309" y="81"/>
                      <a:pt x="319" y="97"/>
                      <a:pt x="319" y="115"/>
                    </a:cubicBezTo>
                    <a:cubicBezTo>
                      <a:pt x="319" y="241"/>
                      <a:pt x="319" y="241"/>
                      <a:pt x="319" y="241"/>
                    </a:cubicBezTo>
                    <a:cubicBezTo>
                      <a:pt x="319" y="259"/>
                      <a:pt x="309" y="276"/>
                      <a:pt x="294" y="284"/>
                    </a:cubicBezTo>
                    <a:close/>
                  </a:path>
                </a:pathLst>
              </a:custGeom>
              <a:gradFill>
                <a:gsLst>
                  <a:gs pos="503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18900000" scaled="0"/>
              </a:gradFill>
              <a:ln w="698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38"/>
              <p:cNvSpPr>
                <a:spLocks noEditPoints="1"/>
              </p:cNvSpPr>
              <p:nvPr/>
            </p:nvSpPr>
            <p:spPr bwMode="auto">
              <a:xfrm>
                <a:off x="4911725" y="2819400"/>
                <a:ext cx="444500" cy="336550"/>
              </a:xfrm>
              <a:custGeom>
                <a:avLst/>
                <a:gdLst>
                  <a:gd name="T0" fmla="*/ 55 w 127"/>
                  <a:gd name="T1" fmla="*/ 64 h 96"/>
                  <a:gd name="T2" fmla="*/ 53 w 127"/>
                  <a:gd name="T3" fmla="*/ 53 h 96"/>
                  <a:gd name="T4" fmla="*/ 62 w 127"/>
                  <a:gd name="T5" fmla="*/ 23 h 96"/>
                  <a:gd name="T6" fmla="*/ 31 w 127"/>
                  <a:gd name="T7" fmla="*/ 0 h 96"/>
                  <a:gd name="T8" fmla="*/ 15 w 127"/>
                  <a:gd name="T9" fmla="*/ 32 h 96"/>
                  <a:gd name="T10" fmla="*/ 23 w 127"/>
                  <a:gd name="T11" fmla="*/ 61 h 96"/>
                  <a:gd name="T12" fmla="*/ 7 w 127"/>
                  <a:gd name="T13" fmla="*/ 70 h 96"/>
                  <a:gd name="T14" fmla="*/ 0 w 127"/>
                  <a:gd name="T15" fmla="*/ 80 h 96"/>
                  <a:gd name="T16" fmla="*/ 4 w 127"/>
                  <a:gd name="T17" fmla="*/ 95 h 96"/>
                  <a:gd name="T18" fmla="*/ 21 w 127"/>
                  <a:gd name="T19" fmla="*/ 69 h 96"/>
                  <a:gd name="T20" fmla="*/ 29 w 127"/>
                  <a:gd name="T21" fmla="*/ 79 h 96"/>
                  <a:gd name="T22" fmla="*/ 35 w 127"/>
                  <a:gd name="T23" fmla="*/ 95 h 96"/>
                  <a:gd name="T24" fmla="*/ 39 w 127"/>
                  <a:gd name="T25" fmla="*/ 75 h 96"/>
                  <a:gd name="T26" fmla="*/ 46 w 127"/>
                  <a:gd name="T27" fmla="*/ 79 h 96"/>
                  <a:gd name="T28" fmla="*/ 66 w 127"/>
                  <a:gd name="T29" fmla="*/ 74 h 96"/>
                  <a:gd name="T30" fmla="*/ 72 w 127"/>
                  <a:gd name="T31" fmla="*/ 96 h 96"/>
                  <a:gd name="T32" fmla="*/ 71 w 127"/>
                  <a:gd name="T33" fmla="*/ 73 h 96"/>
                  <a:gd name="T34" fmla="*/ 19 w 127"/>
                  <a:gd name="T35" fmla="*/ 32 h 96"/>
                  <a:gd name="T36" fmla="*/ 17 w 127"/>
                  <a:gd name="T37" fmla="*/ 19 h 96"/>
                  <a:gd name="T38" fmla="*/ 58 w 127"/>
                  <a:gd name="T39" fmla="*/ 23 h 96"/>
                  <a:gd name="T40" fmla="*/ 56 w 127"/>
                  <a:gd name="T41" fmla="*/ 37 h 96"/>
                  <a:gd name="T42" fmla="*/ 49 w 127"/>
                  <a:gd name="T43" fmla="*/ 52 h 96"/>
                  <a:gd name="T44" fmla="*/ 36 w 127"/>
                  <a:gd name="T45" fmla="*/ 59 h 96"/>
                  <a:gd name="T46" fmla="*/ 48 w 127"/>
                  <a:gd name="T47" fmla="*/ 60 h 96"/>
                  <a:gd name="T48" fmla="*/ 27 w 127"/>
                  <a:gd name="T49" fmla="*/ 57 h 96"/>
                  <a:gd name="T50" fmla="*/ 29 w 127"/>
                  <a:gd name="T51" fmla="*/ 75 h 96"/>
                  <a:gd name="T52" fmla="*/ 25 w 127"/>
                  <a:gd name="T53" fmla="*/ 64 h 96"/>
                  <a:gd name="T54" fmla="*/ 45 w 127"/>
                  <a:gd name="T55" fmla="*/ 75 h 96"/>
                  <a:gd name="T56" fmla="*/ 40 w 127"/>
                  <a:gd name="T57" fmla="*/ 70 h 96"/>
                  <a:gd name="T58" fmla="*/ 45 w 127"/>
                  <a:gd name="T59" fmla="*/ 75 h 96"/>
                  <a:gd name="T60" fmla="*/ 23 w 127"/>
                  <a:gd name="T61" fmla="*/ 29 h 96"/>
                  <a:gd name="T62" fmla="*/ 24 w 127"/>
                  <a:gd name="T63" fmla="*/ 18 h 96"/>
                  <a:gd name="T64" fmla="*/ 50 w 127"/>
                  <a:gd name="T65" fmla="*/ 26 h 96"/>
                  <a:gd name="T66" fmla="*/ 25 w 127"/>
                  <a:gd name="T67" fmla="*/ 22 h 96"/>
                  <a:gd name="T68" fmla="*/ 15 w 127"/>
                  <a:gd name="T69" fmla="*/ 96 h 96"/>
                  <a:gd name="T70" fmla="*/ 15 w 127"/>
                  <a:gd name="T71" fmla="*/ 84 h 96"/>
                  <a:gd name="T72" fmla="*/ 62 w 127"/>
                  <a:gd name="T73" fmla="*/ 95 h 96"/>
                  <a:gd name="T74" fmla="*/ 58 w 127"/>
                  <a:gd name="T75" fmla="*/ 86 h 96"/>
                  <a:gd name="T76" fmla="*/ 93 w 127"/>
                  <a:gd name="T77" fmla="*/ 30 h 96"/>
                  <a:gd name="T78" fmla="*/ 106 w 127"/>
                  <a:gd name="T79" fmla="*/ 17 h 96"/>
                  <a:gd name="T80" fmla="*/ 85 w 127"/>
                  <a:gd name="T81" fmla="*/ 17 h 96"/>
                  <a:gd name="T82" fmla="*/ 93 w 127"/>
                  <a:gd name="T83" fmla="*/ 9 h 96"/>
                  <a:gd name="T84" fmla="*/ 93 w 127"/>
                  <a:gd name="T85" fmla="*/ 67 h 96"/>
                  <a:gd name="T86" fmla="*/ 93 w 127"/>
                  <a:gd name="T87" fmla="*/ 71 h 96"/>
                  <a:gd name="T88" fmla="*/ 102 w 127"/>
                  <a:gd name="T89" fmla="*/ 80 h 96"/>
                  <a:gd name="T90" fmla="*/ 115 w 127"/>
                  <a:gd name="T91" fmla="*/ 60 h 96"/>
                  <a:gd name="T92" fmla="*/ 127 w 127"/>
                  <a:gd name="T93" fmla="*/ 4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27" h="96">
                    <a:moveTo>
                      <a:pt x="67" y="70"/>
                    </a:moveTo>
                    <a:cubicBezTo>
                      <a:pt x="56" y="66"/>
                      <a:pt x="56" y="66"/>
                      <a:pt x="56" y="66"/>
                    </a:cubicBezTo>
                    <a:cubicBezTo>
                      <a:pt x="56" y="65"/>
                      <a:pt x="56" y="65"/>
                      <a:pt x="55" y="64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3" y="53"/>
                    </a:cubicBezTo>
                    <a:cubicBezTo>
                      <a:pt x="57" y="49"/>
                      <a:pt x="60" y="43"/>
                      <a:pt x="60" y="37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1" y="29"/>
                      <a:pt x="62" y="26"/>
                      <a:pt x="62" y="23"/>
                    </a:cubicBezTo>
                    <a:cubicBezTo>
                      <a:pt x="62" y="2"/>
                      <a:pt x="62" y="2"/>
                      <a:pt x="62" y="2"/>
                    </a:cubicBezTo>
                    <a:cubicBezTo>
                      <a:pt x="62" y="1"/>
                      <a:pt x="61" y="0"/>
                      <a:pt x="6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1" y="0"/>
                      <a:pt x="13" y="8"/>
                      <a:pt x="13" y="19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6"/>
                      <a:pt x="14" y="29"/>
                      <a:pt x="15" y="32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44"/>
                      <a:pt x="18" y="50"/>
                      <a:pt x="23" y="54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19" y="65"/>
                      <a:pt x="19" y="65"/>
                      <a:pt x="19" y="66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6" y="71"/>
                      <a:pt x="6" y="71"/>
                      <a:pt x="5" y="71"/>
                    </a:cubicBezTo>
                    <a:cubicBezTo>
                      <a:pt x="5" y="71"/>
                      <a:pt x="3" y="73"/>
                      <a:pt x="2" y="74"/>
                    </a:cubicBezTo>
                    <a:cubicBezTo>
                      <a:pt x="1" y="76"/>
                      <a:pt x="0" y="78"/>
                      <a:pt x="0" y="80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6"/>
                      <a:pt x="1" y="96"/>
                      <a:pt x="2" y="96"/>
                    </a:cubicBezTo>
                    <a:cubicBezTo>
                      <a:pt x="3" y="96"/>
                      <a:pt x="4" y="96"/>
                      <a:pt x="4" y="95"/>
                    </a:cubicBezTo>
                    <a:cubicBezTo>
                      <a:pt x="4" y="80"/>
                      <a:pt x="4" y="80"/>
                      <a:pt x="4" y="80"/>
                    </a:cubicBezTo>
                    <a:cubicBezTo>
                      <a:pt x="4" y="77"/>
                      <a:pt x="6" y="75"/>
                      <a:pt x="8" y="74"/>
                    </a:cubicBezTo>
                    <a:cubicBezTo>
                      <a:pt x="21" y="69"/>
                      <a:pt x="21" y="69"/>
                      <a:pt x="21" y="69"/>
                    </a:cubicBezTo>
                    <a:cubicBezTo>
                      <a:pt x="26" y="77"/>
                      <a:pt x="26" y="77"/>
                      <a:pt x="26" y="77"/>
                    </a:cubicBezTo>
                    <a:cubicBezTo>
                      <a:pt x="27" y="78"/>
                      <a:pt x="28" y="79"/>
                      <a:pt x="29" y="79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31" y="79"/>
                      <a:pt x="32" y="78"/>
                      <a:pt x="32" y="78"/>
                    </a:cubicBezTo>
                    <a:cubicBezTo>
                      <a:pt x="35" y="75"/>
                      <a:pt x="35" y="75"/>
                      <a:pt x="35" y="7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6"/>
                      <a:pt x="36" y="96"/>
                      <a:pt x="37" y="96"/>
                    </a:cubicBezTo>
                    <a:cubicBezTo>
                      <a:pt x="38" y="96"/>
                      <a:pt x="39" y="96"/>
                      <a:pt x="39" y="95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2" y="78"/>
                      <a:pt x="42" y="78"/>
                      <a:pt x="42" y="78"/>
                    </a:cubicBezTo>
                    <a:cubicBezTo>
                      <a:pt x="43" y="78"/>
                      <a:pt x="44" y="79"/>
                      <a:pt x="45" y="79"/>
                    </a:cubicBezTo>
                    <a:cubicBezTo>
                      <a:pt x="45" y="79"/>
                      <a:pt x="46" y="79"/>
                      <a:pt x="46" y="79"/>
                    </a:cubicBezTo>
                    <a:cubicBezTo>
                      <a:pt x="47" y="79"/>
                      <a:pt x="48" y="78"/>
                      <a:pt x="49" y="77"/>
                    </a:cubicBezTo>
                    <a:cubicBezTo>
                      <a:pt x="54" y="69"/>
                      <a:pt x="54" y="69"/>
                      <a:pt x="54" y="69"/>
                    </a:cubicBezTo>
                    <a:cubicBezTo>
                      <a:pt x="66" y="74"/>
                      <a:pt x="66" y="74"/>
                      <a:pt x="66" y="74"/>
                    </a:cubicBezTo>
                    <a:cubicBezTo>
                      <a:pt x="69" y="75"/>
                      <a:pt x="70" y="77"/>
                      <a:pt x="70" y="80"/>
                    </a:cubicBezTo>
                    <a:cubicBezTo>
                      <a:pt x="70" y="95"/>
                      <a:pt x="70" y="95"/>
                      <a:pt x="70" y="95"/>
                    </a:cubicBezTo>
                    <a:cubicBezTo>
                      <a:pt x="70" y="96"/>
                      <a:pt x="71" y="96"/>
                      <a:pt x="72" y="96"/>
                    </a:cubicBezTo>
                    <a:cubicBezTo>
                      <a:pt x="73" y="96"/>
                      <a:pt x="74" y="96"/>
                      <a:pt x="74" y="95"/>
                    </a:cubicBezTo>
                    <a:cubicBezTo>
                      <a:pt x="74" y="80"/>
                      <a:pt x="74" y="80"/>
                      <a:pt x="74" y="80"/>
                    </a:cubicBezTo>
                    <a:cubicBezTo>
                      <a:pt x="74" y="77"/>
                      <a:pt x="73" y="75"/>
                      <a:pt x="71" y="73"/>
                    </a:cubicBezTo>
                    <a:cubicBezTo>
                      <a:pt x="70" y="72"/>
                      <a:pt x="67" y="70"/>
                      <a:pt x="67" y="70"/>
                    </a:cubicBezTo>
                    <a:close/>
                    <a:moveTo>
                      <a:pt x="19" y="36"/>
                    </a:moveTo>
                    <a:cubicBezTo>
                      <a:pt x="19" y="32"/>
                      <a:pt x="19" y="32"/>
                      <a:pt x="19" y="32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7" y="28"/>
                      <a:pt x="17" y="25"/>
                      <a:pt x="17" y="23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1"/>
                      <a:pt x="23" y="4"/>
                      <a:pt x="31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25"/>
                      <a:pt x="57" y="28"/>
                      <a:pt x="56" y="31"/>
                    </a:cubicBezTo>
                    <a:cubicBezTo>
                      <a:pt x="56" y="31"/>
                      <a:pt x="56" y="31"/>
                      <a:pt x="56" y="32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42"/>
                      <a:pt x="54" y="47"/>
                      <a:pt x="50" y="51"/>
                    </a:cubicBezTo>
                    <a:cubicBezTo>
                      <a:pt x="50" y="51"/>
                      <a:pt x="49" y="51"/>
                      <a:pt x="49" y="52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45" y="55"/>
                      <a:pt x="41" y="56"/>
                      <a:pt x="36" y="56"/>
                    </a:cubicBezTo>
                    <a:cubicBezTo>
                      <a:pt x="26" y="55"/>
                      <a:pt x="19" y="47"/>
                      <a:pt x="19" y="36"/>
                    </a:cubicBezTo>
                    <a:close/>
                    <a:moveTo>
                      <a:pt x="36" y="59"/>
                    </a:moveTo>
                    <a:cubicBezTo>
                      <a:pt x="36" y="59"/>
                      <a:pt x="37" y="60"/>
                      <a:pt x="37" y="60"/>
                    </a:cubicBezTo>
                    <a:cubicBezTo>
                      <a:pt x="41" y="60"/>
                      <a:pt x="45" y="59"/>
                      <a:pt x="48" y="57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27" y="57"/>
                      <a:pt x="27" y="57"/>
                      <a:pt x="27" y="57"/>
                    </a:cubicBezTo>
                    <a:cubicBezTo>
                      <a:pt x="30" y="58"/>
                      <a:pt x="33" y="59"/>
                      <a:pt x="36" y="59"/>
                    </a:cubicBezTo>
                    <a:close/>
                    <a:moveTo>
                      <a:pt x="30" y="75"/>
                    </a:moveTo>
                    <a:cubicBezTo>
                      <a:pt x="30" y="75"/>
                      <a:pt x="30" y="75"/>
                      <a:pt x="29" y="75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23" y="66"/>
                      <a:pt x="23" y="66"/>
                      <a:pt x="23" y="66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34" y="70"/>
                      <a:pt x="34" y="70"/>
                      <a:pt x="34" y="70"/>
                    </a:cubicBezTo>
                    <a:lnTo>
                      <a:pt x="30" y="75"/>
                    </a:lnTo>
                    <a:close/>
                    <a:moveTo>
                      <a:pt x="45" y="75"/>
                    </a:moveTo>
                    <a:cubicBezTo>
                      <a:pt x="45" y="75"/>
                      <a:pt x="45" y="75"/>
                      <a:pt x="45" y="75"/>
                    </a:cubicBezTo>
                    <a:cubicBezTo>
                      <a:pt x="45" y="75"/>
                      <a:pt x="45" y="75"/>
                      <a:pt x="45" y="75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9" y="64"/>
                      <a:pt x="49" y="64"/>
                      <a:pt x="49" y="64"/>
                    </a:cubicBezTo>
                    <a:cubicBezTo>
                      <a:pt x="51" y="66"/>
                      <a:pt x="51" y="66"/>
                      <a:pt x="51" y="66"/>
                    </a:cubicBezTo>
                    <a:lnTo>
                      <a:pt x="45" y="75"/>
                    </a:lnTo>
                    <a:close/>
                    <a:moveTo>
                      <a:pt x="25" y="22"/>
                    </a:move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8"/>
                      <a:pt x="24" y="29"/>
                      <a:pt x="23" y="29"/>
                    </a:cubicBezTo>
                    <a:cubicBezTo>
                      <a:pt x="22" y="29"/>
                      <a:pt x="21" y="28"/>
                      <a:pt x="21" y="27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0"/>
                      <a:pt x="22" y="19"/>
                      <a:pt x="24" y="18"/>
                    </a:cubicBezTo>
                    <a:cubicBezTo>
                      <a:pt x="31" y="17"/>
                      <a:pt x="46" y="16"/>
                      <a:pt x="53" y="23"/>
                    </a:cubicBezTo>
                    <a:cubicBezTo>
                      <a:pt x="54" y="24"/>
                      <a:pt x="54" y="25"/>
                      <a:pt x="53" y="26"/>
                    </a:cubicBezTo>
                    <a:cubicBezTo>
                      <a:pt x="52" y="27"/>
                      <a:pt x="51" y="27"/>
                      <a:pt x="50" y="26"/>
                    </a:cubicBezTo>
                    <a:cubicBezTo>
                      <a:pt x="48" y="23"/>
                      <a:pt x="43" y="22"/>
                      <a:pt x="37" y="22"/>
                    </a:cubicBezTo>
                    <a:cubicBezTo>
                      <a:pt x="32" y="21"/>
                      <a:pt x="27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17" y="86"/>
                    </a:moveTo>
                    <a:cubicBezTo>
                      <a:pt x="17" y="95"/>
                      <a:pt x="17" y="95"/>
                      <a:pt x="17" y="95"/>
                    </a:cubicBezTo>
                    <a:cubicBezTo>
                      <a:pt x="17" y="96"/>
                      <a:pt x="16" y="96"/>
                      <a:pt x="15" y="96"/>
                    </a:cubicBezTo>
                    <a:cubicBezTo>
                      <a:pt x="14" y="96"/>
                      <a:pt x="13" y="96"/>
                      <a:pt x="13" y="95"/>
                    </a:cubicBezTo>
                    <a:cubicBezTo>
                      <a:pt x="13" y="86"/>
                      <a:pt x="13" y="86"/>
                      <a:pt x="13" y="86"/>
                    </a:cubicBezTo>
                    <a:cubicBezTo>
                      <a:pt x="13" y="85"/>
                      <a:pt x="14" y="84"/>
                      <a:pt x="15" y="84"/>
                    </a:cubicBezTo>
                    <a:cubicBezTo>
                      <a:pt x="16" y="84"/>
                      <a:pt x="17" y="85"/>
                      <a:pt x="17" y="86"/>
                    </a:cubicBezTo>
                    <a:close/>
                    <a:moveTo>
                      <a:pt x="62" y="86"/>
                    </a:moveTo>
                    <a:cubicBezTo>
                      <a:pt x="62" y="95"/>
                      <a:pt x="62" y="95"/>
                      <a:pt x="62" y="95"/>
                    </a:cubicBezTo>
                    <a:cubicBezTo>
                      <a:pt x="62" y="96"/>
                      <a:pt x="61" y="96"/>
                      <a:pt x="60" y="96"/>
                    </a:cubicBezTo>
                    <a:cubicBezTo>
                      <a:pt x="59" y="96"/>
                      <a:pt x="58" y="96"/>
                      <a:pt x="58" y="95"/>
                    </a:cubicBezTo>
                    <a:cubicBezTo>
                      <a:pt x="58" y="86"/>
                      <a:pt x="58" y="86"/>
                      <a:pt x="58" y="86"/>
                    </a:cubicBezTo>
                    <a:cubicBezTo>
                      <a:pt x="58" y="85"/>
                      <a:pt x="59" y="84"/>
                      <a:pt x="60" y="84"/>
                    </a:cubicBezTo>
                    <a:cubicBezTo>
                      <a:pt x="61" y="84"/>
                      <a:pt x="62" y="85"/>
                      <a:pt x="62" y="86"/>
                    </a:cubicBezTo>
                    <a:close/>
                    <a:moveTo>
                      <a:pt x="93" y="30"/>
                    </a:moveTo>
                    <a:cubicBezTo>
                      <a:pt x="87" y="30"/>
                      <a:pt x="81" y="24"/>
                      <a:pt x="81" y="17"/>
                    </a:cubicBezTo>
                    <a:cubicBezTo>
                      <a:pt x="81" y="10"/>
                      <a:pt x="87" y="5"/>
                      <a:pt x="93" y="5"/>
                    </a:cubicBezTo>
                    <a:cubicBezTo>
                      <a:pt x="100" y="5"/>
                      <a:pt x="106" y="10"/>
                      <a:pt x="106" y="17"/>
                    </a:cubicBezTo>
                    <a:cubicBezTo>
                      <a:pt x="106" y="24"/>
                      <a:pt x="100" y="30"/>
                      <a:pt x="93" y="30"/>
                    </a:cubicBezTo>
                    <a:close/>
                    <a:moveTo>
                      <a:pt x="93" y="9"/>
                    </a:moveTo>
                    <a:cubicBezTo>
                      <a:pt x="89" y="9"/>
                      <a:pt x="85" y="12"/>
                      <a:pt x="85" y="17"/>
                    </a:cubicBezTo>
                    <a:cubicBezTo>
                      <a:pt x="85" y="22"/>
                      <a:pt x="89" y="26"/>
                      <a:pt x="93" y="26"/>
                    </a:cubicBezTo>
                    <a:cubicBezTo>
                      <a:pt x="98" y="26"/>
                      <a:pt x="102" y="22"/>
                      <a:pt x="102" y="17"/>
                    </a:cubicBezTo>
                    <a:cubicBezTo>
                      <a:pt x="102" y="12"/>
                      <a:pt x="98" y="9"/>
                      <a:pt x="93" y="9"/>
                    </a:cubicBezTo>
                    <a:close/>
                    <a:moveTo>
                      <a:pt x="93" y="92"/>
                    </a:moveTo>
                    <a:cubicBezTo>
                      <a:pt x="87" y="92"/>
                      <a:pt x="81" y="86"/>
                      <a:pt x="81" y="80"/>
                    </a:cubicBezTo>
                    <a:cubicBezTo>
                      <a:pt x="81" y="73"/>
                      <a:pt x="87" y="67"/>
                      <a:pt x="93" y="67"/>
                    </a:cubicBezTo>
                    <a:cubicBezTo>
                      <a:pt x="100" y="67"/>
                      <a:pt x="106" y="73"/>
                      <a:pt x="106" y="80"/>
                    </a:cubicBezTo>
                    <a:cubicBezTo>
                      <a:pt x="106" y="86"/>
                      <a:pt x="100" y="92"/>
                      <a:pt x="93" y="92"/>
                    </a:cubicBezTo>
                    <a:close/>
                    <a:moveTo>
                      <a:pt x="93" y="71"/>
                    </a:moveTo>
                    <a:cubicBezTo>
                      <a:pt x="89" y="71"/>
                      <a:pt x="85" y="75"/>
                      <a:pt x="85" y="80"/>
                    </a:cubicBezTo>
                    <a:cubicBezTo>
                      <a:pt x="85" y="84"/>
                      <a:pt x="89" y="88"/>
                      <a:pt x="93" y="88"/>
                    </a:cubicBezTo>
                    <a:cubicBezTo>
                      <a:pt x="98" y="88"/>
                      <a:pt x="102" y="84"/>
                      <a:pt x="102" y="80"/>
                    </a:cubicBezTo>
                    <a:cubicBezTo>
                      <a:pt x="102" y="75"/>
                      <a:pt x="98" y="71"/>
                      <a:pt x="93" y="71"/>
                    </a:cubicBezTo>
                    <a:close/>
                    <a:moveTo>
                      <a:pt x="127" y="48"/>
                    </a:moveTo>
                    <a:cubicBezTo>
                      <a:pt x="127" y="55"/>
                      <a:pt x="122" y="60"/>
                      <a:pt x="115" y="60"/>
                    </a:cubicBezTo>
                    <a:cubicBezTo>
                      <a:pt x="109" y="60"/>
                      <a:pt x="104" y="55"/>
                      <a:pt x="104" y="48"/>
                    </a:cubicBezTo>
                    <a:cubicBezTo>
                      <a:pt x="104" y="42"/>
                      <a:pt x="109" y="37"/>
                      <a:pt x="115" y="37"/>
                    </a:cubicBezTo>
                    <a:cubicBezTo>
                      <a:pt x="122" y="37"/>
                      <a:pt x="127" y="42"/>
                      <a:pt x="127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Oval 139"/>
              <p:cNvSpPr>
                <a:spLocks noChangeArrowheads="1"/>
              </p:cNvSpPr>
              <p:nvPr/>
            </p:nvSpPr>
            <p:spPr bwMode="auto">
              <a:xfrm>
                <a:off x="6884988" y="3910013"/>
                <a:ext cx="23813" cy="285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140"/>
              <p:cNvSpPr>
                <a:spLocks/>
              </p:cNvSpPr>
              <p:nvPr/>
            </p:nvSpPr>
            <p:spPr bwMode="auto">
              <a:xfrm>
                <a:off x="6638925" y="3787775"/>
                <a:ext cx="341313" cy="336550"/>
              </a:xfrm>
              <a:custGeom>
                <a:avLst/>
                <a:gdLst>
                  <a:gd name="T0" fmla="*/ 94 w 97"/>
                  <a:gd name="T1" fmla="*/ 47 h 96"/>
                  <a:gd name="T2" fmla="*/ 97 w 97"/>
                  <a:gd name="T3" fmla="*/ 44 h 96"/>
                  <a:gd name="T4" fmla="*/ 97 w 97"/>
                  <a:gd name="T5" fmla="*/ 22 h 96"/>
                  <a:gd name="T6" fmla="*/ 82 w 97"/>
                  <a:gd name="T7" fmla="*/ 8 h 96"/>
                  <a:gd name="T8" fmla="*/ 76 w 97"/>
                  <a:gd name="T9" fmla="*/ 8 h 96"/>
                  <a:gd name="T10" fmla="*/ 76 w 97"/>
                  <a:gd name="T11" fmla="*/ 3 h 96"/>
                  <a:gd name="T12" fmla="*/ 73 w 97"/>
                  <a:gd name="T13" fmla="*/ 0 h 96"/>
                  <a:gd name="T14" fmla="*/ 70 w 97"/>
                  <a:gd name="T15" fmla="*/ 3 h 96"/>
                  <a:gd name="T16" fmla="*/ 70 w 97"/>
                  <a:gd name="T17" fmla="*/ 8 h 96"/>
                  <a:gd name="T18" fmla="*/ 51 w 97"/>
                  <a:gd name="T19" fmla="*/ 8 h 96"/>
                  <a:gd name="T20" fmla="*/ 51 w 97"/>
                  <a:gd name="T21" fmla="*/ 3 h 96"/>
                  <a:gd name="T22" fmla="*/ 48 w 97"/>
                  <a:gd name="T23" fmla="*/ 0 h 96"/>
                  <a:gd name="T24" fmla="*/ 45 w 97"/>
                  <a:gd name="T25" fmla="*/ 3 h 96"/>
                  <a:gd name="T26" fmla="*/ 45 w 97"/>
                  <a:gd name="T27" fmla="*/ 8 h 96"/>
                  <a:gd name="T28" fmla="*/ 26 w 97"/>
                  <a:gd name="T29" fmla="*/ 8 h 96"/>
                  <a:gd name="T30" fmla="*/ 26 w 97"/>
                  <a:gd name="T31" fmla="*/ 3 h 96"/>
                  <a:gd name="T32" fmla="*/ 23 w 97"/>
                  <a:gd name="T33" fmla="*/ 0 h 96"/>
                  <a:gd name="T34" fmla="*/ 20 w 97"/>
                  <a:gd name="T35" fmla="*/ 3 h 96"/>
                  <a:gd name="T36" fmla="*/ 20 w 97"/>
                  <a:gd name="T37" fmla="*/ 8 h 96"/>
                  <a:gd name="T38" fmla="*/ 15 w 97"/>
                  <a:gd name="T39" fmla="*/ 8 h 96"/>
                  <a:gd name="T40" fmla="*/ 0 w 97"/>
                  <a:gd name="T41" fmla="*/ 22 h 96"/>
                  <a:gd name="T42" fmla="*/ 0 w 97"/>
                  <a:gd name="T43" fmla="*/ 82 h 96"/>
                  <a:gd name="T44" fmla="*/ 15 w 97"/>
                  <a:gd name="T45" fmla="*/ 96 h 96"/>
                  <a:gd name="T46" fmla="*/ 44 w 97"/>
                  <a:gd name="T47" fmla="*/ 96 h 96"/>
                  <a:gd name="T48" fmla="*/ 47 w 97"/>
                  <a:gd name="T49" fmla="*/ 93 h 96"/>
                  <a:gd name="T50" fmla="*/ 44 w 97"/>
                  <a:gd name="T51" fmla="*/ 90 h 96"/>
                  <a:gd name="T52" fmla="*/ 15 w 97"/>
                  <a:gd name="T53" fmla="*/ 90 h 96"/>
                  <a:gd name="T54" fmla="*/ 6 w 97"/>
                  <a:gd name="T55" fmla="*/ 82 h 96"/>
                  <a:gd name="T56" fmla="*/ 6 w 97"/>
                  <a:gd name="T57" fmla="*/ 22 h 96"/>
                  <a:gd name="T58" fmla="*/ 15 w 97"/>
                  <a:gd name="T59" fmla="*/ 14 h 96"/>
                  <a:gd name="T60" fmla="*/ 20 w 97"/>
                  <a:gd name="T61" fmla="*/ 14 h 96"/>
                  <a:gd name="T62" fmla="*/ 20 w 97"/>
                  <a:gd name="T63" fmla="*/ 18 h 96"/>
                  <a:gd name="T64" fmla="*/ 23 w 97"/>
                  <a:gd name="T65" fmla="*/ 21 h 96"/>
                  <a:gd name="T66" fmla="*/ 26 w 97"/>
                  <a:gd name="T67" fmla="*/ 18 h 96"/>
                  <a:gd name="T68" fmla="*/ 26 w 97"/>
                  <a:gd name="T69" fmla="*/ 14 h 96"/>
                  <a:gd name="T70" fmla="*/ 45 w 97"/>
                  <a:gd name="T71" fmla="*/ 14 h 96"/>
                  <a:gd name="T72" fmla="*/ 45 w 97"/>
                  <a:gd name="T73" fmla="*/ 18 h 96"/>
                  <a:gd name="T74" fmla="*/ 48 w 97"/>
                  <a:gd name="T75" fmla="*/ 21 h 96"/>
                  <a:gd name="T76" fmla="*/ 51 w 97"/>
                  <a:gd name="T77" fmla="*/ 18 h 96"/>
                  <a:gd name="T78" fmla="*/ 51 w 97"/>
                  <a:gd name="T79" fmla="*/ 14 h 96"/>
                  <a:gd name="T80" fmla="*/ 70 w 97"/>
                  <a:gd name="T81" fmla="*/ 14 h 96"/>
                  <a:gd name="T82" fmla="*/ 70 w 97"/>
                  <a:gd name="T83" fmla="*/ 18 h 96"/>
                  <a:gd name="T84" fmla="*/ 73 w 97"/>
                  <a:gd name="T85" fmla="*/ 21 h 96"/>
                  <a:gd name="T86" fmla="*/ 76 w 97"/>
                  <a:gd name="T87" fmla="*/ 18 h 96"/>
                  <a:gd name="T88" fmla="*/ 76 w 97"/>
                  <a:gd name="T89" fmla="*/ 14 h 96"/>
                  <a:gd name="T90" fmla="*/ 82 w 97"/>
                  <a:gd name="T91" fmla="*/ 14 h 96"/>
                  <a:gd name="T92" fmla="*/ 91 w 97"/>
                  <a:gd name="T93" fmla="*/ 22 h 96"/>
                  <a:gd name="T94" fmla="*/ 91 w 97"/>
                  <a:gd name="T95" fmla="*/ 44 h 96"/>
                  <a:gd name="T96" fmla="*/ 94 w 97"/>
                  <a:gd name="T97" fmla="*/ 4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7" h="96">
                    <a:moveTo>
                      <a:pt x="94" y="47"/>
                    </a:moveTo>
                    <a:cubicBezTo>
                      <a:pt x="95" y="47"/>
                      <a:pt x="97" y="46"/>
                      <a:pt x="97" y="44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14"/>
                      <a:pt x="90" y="8"/>
                      <a:pt x="82" y="8"/>
                    </a:cubicBezTo>
                    <a:cubicBezTo>
                      <a:pt x="76" y="8"/>
                      <a:pt x="76" y="8"/>
                      <a:pt x="76" y="8"/>
                    </a:cubicBezTo>
                    <a:cubicBezTo>
                      <a:pt x="76" y="3"/>
                      <a:pt x="76" y="3"/>
                      <a:pt x="76" y="3"/>
                    </a:cubicBezTo>
                    <a:cubicBezTo>
                      <a:pt x="76" y="1"/>
                      <a:pt x="75" y="0"/>
                      <a:pt x="73" y="0"/>
                    </a:cubicBezTo>
                    <a:cubicBezTo>
                      <a:pt x="72" y="0"/>
                      <a:pt x="70" y="1"/>
                      <a:pt x="70" y="3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1"/>
                      <a:pt x="50" y="0"/>
                      <a:pt x="48" y="0"/>
                    </a:cubicBezTo>
                    <a:cubicBezTo>
                      <a:pt x="47" y="0"/>
                      <a:pt x="45" y="1"/>
                      <a:pt x="45" y="3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1"/>
                      <a:pt x="25" y="0"/>
                      <a:pt x="23" y="0"/>
                    </a:cubicBezTo>
                    <a:cubicBezTo>
                      <a:pt x="22" y="0"/>
                      <a:pt x="20" y="1"/>
                      <a:pt x="20" y="3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7" y="8"/>
                      <a:pt x="0" y="14"/>
                      <a:pt x="0" y="2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0"/>
                      <a:pt x="7" y="96"/>
                      <a:pt x="15" y="96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6" y="96"/>
                      <a:pt x="47" y="95"/>
                      <a:pt x="47" y="93"/>
                    </a:cubicBezTo>
                    <a:cubicBezTo>
                      <a:pt x="47" y="92"/>
                      <a:pt x="46" y="90"/>
                      <a:pt x="44" y="90"/>
                    </a:cubicBezTo>
                    <a:cubicBezTo>
                      <a:pt x="15" y="90"/>
                      <a:pt x="15" y="90"/>
                      <a:pt x="15" y="90"/>
                    </a:cubicBezTo>
                    <a:cubicBezTo>
                      <a:pt x="10" y="90"/>
                      <a:pt x="6" y="87"/>
                      <a:pt x="6" y="8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17"/>
                      <a:pt x="10" y="14"/>
                      <a:pt x="15" y="14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20"/>
                      <a:pt x="22" y="21"/>
                      <a:pt x="23" y="21"/>
                    </a:cubicBezTo>
                    <a:cubicBezTo>
                      <a:pt x="25" y="21"/>
                      <a:pt x="26" y="20"/>
                      <a:pt x="26" y="18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0"/>
                      <a:pt x="47" y="21"/>
                      <a:pt x="48" y="21"/>
                    </a:cubicBezTo>
                    <a:cubicBezTo>
                      <a:pt x="50" y="21"/>
                      <a:pt x="51" y="20"/>
                      <a:pt x="51" y="18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70" y="20"/>
                      <a:pt x="72" y="21"/>
                      <a:pt x="73" y="21"/>
                    </a:cubicBezTo>
                    <a:cubicBezTo>
                      <a:pt x="75" y="21"/>
                      <a:pt x="76" y="20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7" y="14"/>
                      <a:pt x="91" y="17"/>
                      <a:pt x="91" y="22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91" y="46"/>
                      <a:pt x="92" y="47"/>
                      <a:pt x="94" y="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41"/>
              <p:cNvSpPr>
                <a:spLocks noEditPoints="1"/>
              </p:cNvSpPr>
              <p:nvPr/>
            </p:nvSpPr>
            <p:spPr bwMode="auto">
              <a:xfrm>
                <a:off x="6821488" y="3968750"/>
                <a:ext cx="153988" cy="155575"/>
              </a:xfrm>
              <a:custGeom>
                <a:avLst/>
                <a:gdLst>
                  <a:gd name="T0" fmla="*/ 22 w 44"/>
                  <a:gd name="T1" fmla="*/ 0 h 44"/>
                  <a:gd name="T2" fmla="*/ 0 w 44"/>
                  <a:gd name="T3" fmla="*/ 22 h 44"/>
                  <a:gd name="T4" fmla="*/ 22 w 44"/>
                  <a:gd name="T5" fmla="*/ 44 h 44"/>
                  <a:gd name="T6" fmla="*/ 44 w 44"/>
                  <a:gd name="T7" fmla="*/ 22 h 44"/>
                  <a:gd name="T8" fmla="*/ 22 w 44"/>
                  <a:gd name="T9" fmla="*/ 0 h 44"/>
                  <a:gd name="T10" fmla="*/ 22 w 44"/>
                  <a:gd name="T11" fmla="*/ 39 h 44"/>
                  <a:gd name="T12" fmla="*/ 6 w 44"/>
                  <a:gd name="T13" fmla="*/ 22 h 44"/>
                  <a:gd name="T14" fmla="*/ 22 w 44"/>
                  <a:gd name="T15" fmla="*/ 5 h 44"/>
                  <a:gd name="T16" fmla="*/ 39 w 44"/>
                  <a:gd name="T17" fmla="*/ 22 h 44"/>
                  <a:gd name="T18" fmla="*/ 22 w 44"/>
                  <a:gd name="T19" fmla="*/ 3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cubicBezTo>
                      <a:pt x="10" y="0"/>
                      <a:pt x="0" y="10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ubicBezTo>
                      <a:pt x="34" y="44"/>
                      <a:pt x="44" y="34"/>
                      <a:pt x="44" y="22"/>
                    </a:cubicBezTo>
                    <a:cubicBezTo>
                      <a:pt x="44" y="10"/>
                      <a:pt x="34" y="0"/>
                      <a:pt x="22" y="0"/>
                    </a:cubicBezTo>
                    <a:close/>
                    <a:moveTo>
                      <a:pt x="22" y="39"/>
                    </a:moveTo>
                    <a:cubicBezTo>
                      <a:pt x="13" y="39"/>
                      <a:pt x="6" y="31"/>
                      <a:pt x="6" y="22"/>
                    </a:cubicBezTo>
                    <a:cubicBezTo>
                      <a:pt x="6" y="13"/>
                      <a:pt x="13" y="5"/>
                      <a:pt x="22" y="5"/>
                    </a:cubicBezTo>
                    <a:cubicBezTo>
                      <a:pt x="32" y="5"/>
                      <a:pt x="39" y="13"/>
                      <a:pt x="39" y="22"/>
                    </a:cubicBezTo>
                    <a:cubicBezTo>
                      <a:pt x="39" y="31"/>
                      <a:pt x="32" y="39"/>
                      <a:pt x="22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42"/>
              <p:cNvSpPr>
                <a:spLocks/>
              </p:cNvSpPr>
              <p:nvPr/>
            </p:nvSpPr>
            <p:spPr bwMode="auto">
              <a:xfrm>
                <a:off x="6888163" y="4008438"/>
                <a:ext cx="42863" cy="49213"/>
              </a:xfrm>
              <a:custGeom>
                <a:avLst/>
                <a:gdLst>
                  <a:gd name="T0" fmla="*/ 3 w 12"/>
                  <a:gd name="T1" fmla="*/ 0 h 14"/>
                  <a:gd name="T2" fmla="*/ 0 w 12"/>
                  <a:gd name="T3" fmla="*/ 3 h 14"/>
                  <a:gd name="T4" fmla="*/ 0 w 12"/>
                  <a:gd name="T5" fmla="*/ 11 h 14"/>
                  <a:gd name="T6" fmla="*/ 3 w 12"/>
                  <a:gd name="T7" fmla="*/ 14 h 14"/>
                  <a:gd name="T8" fmla="*/ 9 w 12"/>
                  <a:gd name="T9" fmla="*/ 14 h 14"/>
                  <a:gd name="T10" fmla="*/ 12 w 12"/>
                  <a:gd name="T11" fmla="*/ 11 h 14"/>
                  <a:gd name="T12" fmla="*/ 9 w 12"/>
                  <a:gd name="T13" fmla="*/ 8 h 14"/>
                  <a:gd name="T14" fmla="*/ 6 w 12"/>
                  <a:gd name="T15" fmla="*/ 8 h 14"/>
                  <a:gd name="T16" fmla="*/ 6 w 12"/>
                  <a:gd name="T17" fmla="*/ 3 h 14"/>
                  <a:gd name="T18" fmla="*/ 3 w 12"/>
                  <a:gd name="T1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4">
                    <a:moveTo>
                      <a:pt x="3" y="0"/>
                    </a:moveTo>
                    <a:cubicBezTo>
                      <a:pt x="2" y="0"/>
                      <a:pt x="0" y="2"/>
                      <a:pt x="0" y="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2" y="14"/>
                      <a:pt x="3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1" y="14"/>
                      <a:pt x="12" y="13"/>
                      <a:pt x="12" y="11"/>
                    </a:cubicBezTo>
                    <a:cubicBezTo>
                      <a:pt x="12" y="9"/>
                      <a:pt x="11" y="8"/>
                      <a:pt x="9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5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Oval 143"/>
              <p:cNvSpPr>
                <a:spLocks noChangeArrowheads="1"/>
              </p:cNvSpPr>
              <p:nvPr/>
            </p:nvSpPr>
            <p:spPr bwMode="auto">
              <a:xfrm>
                <a:off x="6824663" y="3910013"/>
                <a:ext cx="28575" cy="285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Oval 144"/>
              <p:cNvSpPr>
                <a:spLocks noChangeArrowheads="1"/>
              </p:cNvSpPr>
              <p:nvPr/>
            </p:nvSpPr>
            <p:spPr bwMode="auto">
              <a:xfrm>
                <a:off x="6765925" y="3968750"/>
                <a:ext cx="26988" cy="285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Oval 145"/>
              <p:cNvSpPr>
                <a:spLocks noChangeArrowheads="1"/>
              </p:cNvSpPr>
              <p:nvPr/>
            </p:nvSpPr>
            <p:spPr bwMode="auto">
              <a:xfrm>
                <a:off x="6708775" y="3910013"/>
                <a:ext cx="25400" cy="285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Oval 146"/>
              <p:cNvSpPr>
                <a:spLocks noChangeArrowheads="1"/>
              </p:cNvSpPr>
              <p:nvPr/>
            </p:nvSpPr>
            <p:spPr bwMode="auto">
              <a:xfrm>
                <a:off x="6708775" y="3968750"/>
                <a:ext cx="25400" cy="285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Oval 147"/>
              <p:cNvSpPr>
                <a:spLocks noChangeArrowheads="1"/>
              </p:cNvSpPr>
              <p:nvPr/>
            </p:nvSpPr>
            <p:spPr bwMode="auto">
              <a:xfrm>
                <a:off x="6708775" y="4029075"/>
                <a:ext cx="25400" cy="285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Oval 148"/>
              <p:cNvSpPr>
                <a:spLocks noChangeArrowheads="1"/>
              </p:cNvSpPr>
              <p:nvPr/>
            </p:nvSpPr>
            <p:spPr bwMode="auto">
              <a:xfrm>
                <a:off x="6765925" y="4029075"/>
                <a:ext cx="26988" cy="285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Oval 149"/>
              <p:cNvSpPr>
                <a:spLocks noChangeArrowheads="1"/>
              </p:cNvSpPr>
              <p:nvPr/>
            </p:nvSpPr>
            <p:spPr bwMode="auto">
              <a:xfrm>
                <a:off x="6765925" y="3910013"/>
                <a:ext cx="26988" cy="285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50"/>
              <p:cNvSpPr>
                <a:spLocks noEditPoints="1"/>
              </p:cNvSpPr>
              <p:nvPr/>
            </p:nvSpPr>
            <p:spPr bwMode="auto">
              <a:xfrm>
                <a:off x="7196138" y="2819400"/>
                <a:ext cx="341313" cy="336550"/>
              </a:xfrm>
              <a:custGeom>
                <a:avLst/>
                <a:gdLst>
                  <a:gd name="T0" fmla="*/ 73 w 97"/>
                  <a:gd name="T1" fmla="*/ 20 h 96"/>
                  <a:gd name="T2" fmla="*/ 77 w 97"/>
                  <a:gd name="T3" fmla="*/ 11 h 96"/>
                  <a:gd name="T4" fmla="*/ 62 w 97"/>
                  <a:gd name="T5" fmla="*/ 1 h 96"/>
                  <a:gd name="T6" fmla="*/ 49 w 97"/>
                  <a:gd name="T7" fmla="*/ 12 h 96"/>
                  <a:gd name="T8" fmla="*/ 35 w 97"/>
                  <a:gd name="T9" fmla="*/ 1 h 96"/>
                  <a:gd name="T10" fmla="*/ 20 w 97"/>
                  <a:gd name="T11" fmla="*/ 11 h 96"/>
                  <a:gd name="T12" fmla="*/ 24 w 97"/>
                  <a:gd name="T13" fmla="*/ 20 h 96"/>
                  <a:gd name="T14" fmla="*/ 0 w 97"/>
                  <a:gd name="T15" fmla="*/ 25 h 96"/>
                  <a:gd name="T16" fmla="*/ 6 w 97"/>
                  <a:gd name="T17" fmla="*/ 45 h 96"/>
                  <a:gd name="T18" fmla="*/ 9 w 97"/>
                  <a:gd name="T19" fmla="*/ 89 h 96"/>
                  <a:gd name="T20" fmla="*/ 39 w 97"/>
                  <a:gd name="T21" fmla="*/ 96 h 96"/>
                  <a:gd name="T22" fmla="*/ 54 w 97"/>
                  <a:gd name="T23" fmla="*/ 96 h 96"/>
                  <a:gd name="T24" fmla="*/ 81 w 97"/>
                  <a:gd name="T25" fmla="*/ 96 h 96"/>
                  <a:gd name="T26" fmla="*/ 88 w 97"/>
                  <a:gd name="T27" fmla="*/ 45 h 96"/>
                  <a:gd name="T28" fmla="*/ 97 w 97"/>
                  <a:gd name="T29" fmla="*/ 39 h 96"/>
                  <a:gd name="T30" fmla="*/ 91 w 97"/>
                  <a:gd name="T31" fmla="*/ 20 h 96"/>
                  <a:gd name="T32" fmla="*/ 67 w 97"/>
                  <a:gd name="T33" fmla="*/ 6 h 96"/>
                  <a:gd name="T34" fmla="*/ 67 w 97"/>
                  <a:gd name="T35" fmla="*/ 16 h 96"/>
                  <a:gd name="T36" fmla="*/ 65 w 97"/>
                  <a:gd name="T37" fmla="*/ 6 h 96"/>
                  <a:gd name="T38" fmla="*/ 33 w 97"/>
                  <a:gd name="T39" fmla="*/ 6 h 96"/>
                  <a:gd name="T40" fmla="*/ 30 w 97"/>
                  <a:gd name="T41" fmla="*/ 16 h 96"/>
                  <a:gd name="T42" fmla="*/ 31 w 97"/>
                  <a:gd name="T43" fmla="*/ 6 h 96"/>
                  <a:gd name="T44" fmla="*/ 4 w 97"/>
                  <a:gd name="T45" fmla="*/ 39 h 96"/>
                  <a:gd name="T46" fmla="*/ 6 w 97"/>
                  <a:gd name="T47" fmla="*/ 23 h 96"/>
                  <a:gd name="T48" fmla="*/ 39 w 97"/>
                  <a:gd name="T49" fmla="*/ 41 h 96"/>
                  <a:gd name="T50" fmla="*/ 6 w 97"/>
                  <a:gd name="T51" fmla="*/ 41 h 96"/>
                  <a:gd name="T52" fmla="*/ 17 w 97"/>
                  <a:gd name="T53" fmla="*/ 93 h 96"/>
                  <a:gd name="T54" fmla="*/ 13 w 97"/>
                  <a:gd name="T55" fmla="*/ 45 h 96"/>
                  <a:gd name="T56" fmla="*/ 39 w 97"/>
                  <a:gd name="T57" fmla="*/ 93 h 96"/>
                  <a:gd name="T58" fmla="*/ 43 w 97"/>
                  <a:gd name="T59" fmla="*/ 93 h 96"/>
                  <a:gd name="T60" fmla="*/ 43 w 97"/>
                  <a:gd name="T61" fmla="*/ 41 h 96"/>
                  <a:gd name="T62" fmla="*/ 54 w 97"/>
                  <a:gd name="T63" fmla="*/ 23 h 96"/>
                  <a:gd name="T64" fmla="*/ 54 w 97"/>
                  <a:gd name="T65" fmla="*/ 45 h 96"/>
                  <a:gd name="T66" fmla="*/ 84 w 97"/>
                  <a:gd name="T67" fmla="*/ 89 h 96"/>
                  <a:gd name="T68" fmla="*/ 58 w 97"/>
                  <a:gd name="T69" fmla="*/ 93 h 96"/>
                  <a:gd name="T70" fmla="*/ 84 w 97"/>
                  <a:gd name="T71" fmla="*/ 45 h 96"/>
                  <a:gd name="T72" fmla="*/ 93 w 97"/>
                  <a:gd name="T73" fmla="*/ 39 h 96"/>
                  <a:gd name="T74" fmla="*/ 88 w 97"/>
                  <a:gd name="T75" fmla="*/ 41 h 96"/>
                  <a:gd name="T76" fmla="*/ 58 w 97"/>
                  <a:gd name="T77" fmla="*/ 23 h 96"/>
                  <a:gd name="T78" fmla="*/ 93 w 97"/>
                  <a:gd name="T79" fmla="*/ 2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7" h="96">
                    <a:moveTo>
                      <a:pt x="91" y="20"/>
                    </a:move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19"/>
                      <a:pt x="74" y="19"/>
                      <a:pt x="74" y="18"/>
                    </a:cubicBezTo>
                    <a:cubicBezTo>
                      <a:pt x="76" y="16"/>
                      <a:pt x="77" y="14"/>
                      <a:pt x="77" y="11"/>
                    </a:cubicBezTo>
                    <a:cubicBezTo>
                      <a:pt x="77" y="5"/>
                      <a:pt x="73" y="0"/>
                      <a:pt x="67" y="0"/>
                    </a:cubicBezTo>
                    <a:cubicBezTo>
                      <a:pt x="65" y="0"/>
                      <a:pt x="63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0" y="2"/>
                      <a:pt x="53" y="8"/>
                      <a:pt x="49" y="12"/>
                    </a:cubicBezTo>
                    <a:cubicBezTo>
                      <a:pt x="44" y="8"/>
                      <a:pt x="38" y="2"/>
                      <a:pt x="35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4" y="1"/>
                      <a:pt x="33" y="0"/>
                      <a:pt x="31" y="0"/>
                    </a:cubicBezTo>
                    <a:cubicBezTo>
                      <a:pt x="25" y="0"/>
                      <a:pt x="20" y="5"/>
                      <a:pt x="20" y="11"/>
                    </a:cubicBezTo>
                    <a:cubicBezTo>
                      <a:pt x="20" y="14"/>
                      <a:pt x="21" y="16"/>
                      <a:pt x="23" y="18"/>
                    </a:cubicBezTo>
                    <a:cubicBezTo>
                      <a:pt x="23" y="19"/>
                      <a:pt x="24" y="19"/>
                      <a:pt x="24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3" y="20"/>
                      <a:pt x="0" y="22"/>
                      <a:pt x="0" y="25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42"/>
                      <a:pt x="3" y="45"/>
                      <a:pt x="6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93"/>
                      <a:pt x="13" y="96"/>
                      <a:pt x="17" y="96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43" y="96"/>
                      <a:pt x="43" y="96"/>
                      <a:pt x="43" y="96"/>
                    </a:cubicBezTo>
                    <a:cubicBezTo>
                      <a:pt x="54" y="96"/>
                      <a:pt x="54" y="96"/>
                      <a:pt x="54" y="96"/>
                    </a:cubicBezTo>
                    <a:cubicBezTo>
                      <a:pt x="58" y="96"/>
                      <a:pt x="58" y="96"/>
                      <a:pt x="58" y="96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5" y="96"/>
                      <a:pt x="88" y="93"/>
                      <a:pt x="88" y="89"/>
                    </a:cubicBezTo>
                    <a:cubicBezTo>
                      <a:pt x="88" y="45"/>
                      <a:pt x="88" y="45"/>
                      <a:pt x="88" y="45"/>
                    </a:cubicBezTo>
                    <a:cubicBezTo>
                      <a:pt x="91" y="45"/>
                      <a:pt x="91" y="45"/>
                      <a:pt x="91" y="45"/>
                    </a:cubicBezTo>
                    <a:cubicBezTo>
                      <a:pt x="94" y="45"/>
                      <a:pt x="97" y="42"/>
                      <a:pt x="97" y="39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7" y="22"/>
                      <a:pt x="94" y="20"/>
                      <a:pt x="91" y="20"/>
                    </a:cubicBezTo>
                    <a:close/>
                    <a:moveTo>
                      <a:pt x="65" y="6"/>
                    </a:moveTo>
                    <a:cubicBezTo>
                      <a:pt x="65" y="6"/>
                      <a:pt x="66" y="6"/>
                      <a:pt x="67" y="6"/>
                    </a:cubicBezTo>
                    <a:cubicBezTo>
                      <a:pt x="70" y="6"/>
                      <a:pt x="72" y="8"/>
                      <a:pt x="72" y="11"/>
                    </a:cubicBezTo>
                    <a:cubicBezTo>
                      <a:pt x="72" y="14"/>
                      <a:pt x="70" y="16"/>
                      <a:pt x="67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7" y="12"/>
                      <a:pt x="63" y="7"/>
                      <a:pt x="65" y="6"/>
                    </a:cubicBezTo>
                    <a:close/>
                    <a:moveTo>
                      <a:pt x="31" y="6"/>
                    </a:moveTo>
                    <a:cubicBezTo>
                      <a:pt x="31" y="6"/>
                      <a:pt x="32" y="6"/>
                      <a:pt x="33" y="6"/>
                    </a:cubicBezTo>
                    <a:cubicBezTo>
                      <a:pt x="34" y="7"/>
                      <a:pt x="40" y="12"/>
                      <a:pt x="45" y="16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8" y="16"/>
                      <a:pt x="25" y="14"/>
                      <a:pt x="25" y="11"/>
                    </a:cubicBezTo>
                    <a:cubicBezTo>
                      <a:pt x="25" y="8"/>
                      <a:pt x="28" y="6"/>
                      <a:pt x="31" y="6"/>
                    </a:cubicBezTo>
                    <a:close/>
                    <a:moveTo>
                      <a:pt x="6" y="41"/>
                    </a:moveTo>
                    <a:cubicBezTo>
                      <a:pt x="5" y="41"/>
                      <a:pt x="4" y="40"/>
                      <a:pt x="4" y="3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4"/>
                      <a:pt x="5" y="23"/>
                      <a:pt x="6" y="23"/>
                    </a:cubicBezTo>
                    <a:cubicBezTo>
                      <a:pt x="39" y="23"/>
                      <a:pt x="39" y="23"/>
                      <a:pt x="39" y="23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6" y="41"/>
                      <a:pt x="6" y="41"/>
                      <a:pt x="6" y="41"/>
                    </a:cubicBezTo>
                    <a:close/>
                    <a:moveTo>
                      <a:pt x="39" y="93"/>
                    </a:moveTo>
                    <a:cubicBezTo>
                      <a:pt x="17" y="93"/>
                      <a:pt x="17" y="93"/>
                      <a:pt x="17" y="93"/>
                    </a:cubicBezTo>
                    <a:cubicBezTo>
                      <a:pt x="15" y="93"/>
                      <a:pt x="13" y="91"/>
                      <a:pt x="13" y="89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39" y="45"/>
                      <a:pt x="39" y="45"/>
                      <a:pt x="39" y="45"/>
                    </a:cubicBezTo>
                    <a:cubicBezTo>
                      <a:pt x="39" y="93"/>
                      <a:pt x="39" y="93"/>
                      <a:pt x="39" y="93"/>
                    </a:cubicBezTo>
                    <a:close/>
                    <a:moveTo>
                      <a:pt x="54" y="93"/>
                    </a:moveTo>
                    <a:cubicBezTo>
                      <a:pt x="43" y="93"/>
                      <a:pt x="43" y="93"/>
                      <a:pt x="43" y="93"/>
                    </a:cubicBezTo>
                    <a:cubicBezTo>
                      <a:pt x="43" y="45"/>
                      <a:pt x="43" y="45"/>
                      <a:pt x="43" y="45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4" y="45"/>
                      <a:pt x="54" y="45"/>
                      <a:pt x="54" y="45"/>
                    </a:cubicBezTo>
                    <a:lnTo>
                      <a:pt x="54" y="93"/>
                    </a:lnTo>
                    <a:close/>
                    <a:moveTo>
                      <a:pt x="84" y="89"/>
                    </a:moveTo>
                    <a:cubicBezTo>
                      <a:pt x="84" y="91"/>
                      <a:pt x="83" y="93"/>
                      <a:pt x="81" y="93"/>
                    </a:cubicBezTo>
                    <a:cubicBezTo>
                      <a:pt x="58" y="93"/>
                      <a:pt x="58" y="93"/>
                      <a:pt x="58" y="93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84" y="45"/>
                      <a:pt x="84" y="45"/>
                      <a:pt x="84" y="45"/>
                    </a:cubicBezTo>
                    <a:lnTo>
                      <a:pt x="84" y="89"/>
                    </a:lnTo>
                    <a:close/>
                    <a:moveTo>
                      <a:pt x="93" y="39"/>
                    </a:moveTo>
                    <a:cubicBezTo>
                      <a:pt x="93" y="40"/>
                      <a:pt x="92" y="41"/>
                      <a:pt x="91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92" y="23"/>
                      <a:pt x="93" y="24"/>
                      <a:pt x="93" y="25"/>
                    </a:cubicBezTo>
                    <a:lnTo>
                      <a:pt x="93" y="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51"/>
              <p:cNvSpPr>
                <a:spLocks noEditPoints="1"/>
              </p:cNvSpPr>
              <p:nvPr/>
            </p:nvSpPr>
            <p:spPr bwMode="auto">
              <a:xfrm>
                <a:off x="5524500" y="3787775"/>
                <a:ext cx="336550" cy="336550"/>
              </a:xfrm>
              <a:custGeom>
                <a:avLst/>
                <a:gdLst>
                  <a:gd name="T0" fmla="*/ 72 w 96"/>
                  <a:gd name="T1" fmla="*/ 74 h 96"/>
                  <a:gd name="T2" fmla="*/ 84 w 96"/>
                  <a:gd name="T3" fmla="*/ 86 h 96"/>
                  <a:gd name="T4" fmla="*/ 84 w 96"/>
                  <a:gd name="T5" fmla="*/ 72 h 96"/>
                  <a:gd name="T6" fmla="*/ 76 w 96"/>
                  <a:gd name="T7" fmla="*/ 76 h 96"/>
                  <a:gd name="T8" fmla="*/ 72 w 96"/>
                  <a:gd name="T9" fmla="*/ 39 h 96"/>
                  <a:gd name="T10" fmla="*/ 62 w 96"/>
                  <a:gd name="T11" fmla="*/ 46 h 96"/>
                  <a:gd name="T12" fmla="*/ 70 w 96"/>
                  <a:gd name="T13" fmla="*/ 57 h 96"/>
                  <a:gd name="T14" fmla="*/ 79 w 96"/>
                  <a:gd name="T15" fmla="*/ 49 h 96"/>
                  <a:gd name="T16" fmla="*/ 69 w 96"/>
                  <a:gd name="T17" fmla="*/ 52 h 96"/>
                  <a:gd name="T18" fmla="*/ 75 w 96"/>
                  <a:gd name="T19" fmla="*/ 49 h 96"/>
                  <a:gd name="T20" fmla="*/ 38 w 96"/>
                  <a:gd name="T21" fmla="*/ 49 h 96"/>
                  <a:gd name="T22" fmla="*/ 39 w 96"/>
                  <a:gd name="T23" fmla="*/ 40 h 96"/>
                  <a:gd name="T24" fmla="*/ 39 w 96"/>
                  <a:gd name="T25" fmla="*/ 37 h 96"/>
                  <a:gd name="T26" fmla="*/ 47 w 96"/>
                  <a:gd name="T27" fmla="*/ 41 h 96"/>
                  <a:gd name="T28" fmla="*/ 39 w 96"/>
                  <a:gd name="T29" fmla="*/ 52 h 96"/>
                  <a:gd name="T30" fmla="*/ 89 w 96"/>
                  <a:gd name="T31" fmla="*/ 96 h 96"/>
                  <a:gd name="T32" fmla="*/ 89 w 96"/>
                  <a:gd name="T33" fmla="*/ 62 h 96"/>
                  <a:gd name="T34" fmla="*/ 91 w 96"/>
                  <a:gd name="T35" fmla="*/ 54 h 96"/>
                  <a:gd name="T36" fmla="*/ 76 w 96"/>
                  <a:gd name="T37" fmla="*/ 27 h 96"/>
                  <a:gd name="T38" fmla="*/ 68 w 96"/>
                  <a:gd name="T39" fmla="*/ 25 h 96"/>
                  <a:gd name="T40" fmla="*/ 48 w 96"/>
                  <a:gd name="T41" fmla="*/ 6 h 96"/>
                  <a:gd name="T42" fmla="*/ 38 w 96"/>
                  <a:gd name="T43" fmla="*/ 9 h 96"/>
                  <a:gd name="T44" fmla="*/ 42 w 96"/>
                  <a:gd name="T45" fmla="*/ 10 h 96"/>
                  <a:gd name="T46" fmla="*/ 64 w 96"/>
                  <a:gd name="T47" fmla="*/ 20 h 96"/>
                  <a:gd name="T48" fmla="*/ 38 w 96"/>
                  <a:gd name="T49" fmla="*/ 70 h 96"/>
                  <a:gd name="T50" fmla="*/ 39 w 96"/>
                  <a:gd name="T51" fmla="*/ 73 h 96"/>
                  <a:gd name="T52" fmla="*/ 44 w 96"/>
                  <a:gd name="T53" fmla="*/ 71 h 96"/>
                  <a:gd name="T54" fmla="*/ 43 w 96"/>
                  <a:gd name="T55" fmla="*/ 68 h 96"/>
                  <a:gd name="T56" fmla="*/ 52 w 96"/>
                  <a:gd name="T57" fmla="*/ 67 h 96"/>
                  <a:gd name="T58" fmla="*/ 62 w 96"/>
                  <a:gd name="T59" fmla="*/ 59 h 96"/>
                  <a:gd name="T60" fmla="*/ 55 w 96"/>
                  <a:gd name="T61" fmla="*/ 49 h 96"/>
                  <a:gd name="T62" fmla="*/ 61 w 96"/>
                  <a:gd name="T63" fmla="*/ 38 h 96"/>
                  <a:gd name="T64" fmla="*/ 77 w 96"/>
                  <a:gd name="T65" fmla="*/ 32 h 96"/>
                  <a:gd name="T66" fmla="*/ 87 w 96"/>
                  <a:gd name="T67" fmla="*/ 54 h 96"/>
                  <a:gd name="T68" fmla="*/ 38 w 96"/>
                  <a:gd name="T69" fmla="*/ 84 h 96"/>
                  <a:gd name="T70" fmla="*/ 45 w 96"/>
                  <a:gd name="T71" fmla="*/ 84 h 96"/>
                  <a:gd name="T72" fmla="*/ 51 w 96"/>
                  <a:gd name="T73" fmla="*/ 84 h 96"/>
                  <a:gd name="T74" fmla="*/ 65 w 96"/>
                  <a:gd name="T75" fmla="*/ 84 h 96"/>
                  <a:gd name="T76" fmla="*/ 64 w 96"/>
                  <a:gd name="T77" fmla="*/ 72 h 96"/>
                  <a:gd name="T78" fmla="*/ 92 w 96"/>
                  <a:gd name="T79" fmla="*/ 68 h 96"/>
                  <a:gd name="T80" fmla="*/ 39 w 96"/>
                  <a:gd name="T81" fmla="*/ 92 h 96"/>
                  <a:gd name="T82" fmla="*/ 57 w 96"/>
                  <a:gd name="T83" fmla="*/ 59 h 96"/>
                  <a:gd name="T84" fmla="*/ 51 w 96"/>
                  <a:gd name="T85" fmla="*/ 56 h 96"/>
                  <a:gd name="T86" fmla="*/ 62 w 96"/>
                  <a:gd name="T87" fmla="*/ 82 h 96"/>
                  <a:gd name="T88" fmla="*/ 58 w 96"/>
                  <a:gd name="T89" fmla="*/ 76 h 96"/>
                  <a:gd name="T90" fmla="*/ 57 w 96"/>
                  <a:gd name="T91" fmla="*/ 25 h 96"/>
                  <a:gd name="T92" fmla="*/ 47 w 96"/>
                  <a:gd name="T93" fmla="*/ 17 h 96"/>
                  <a:gd name="T94" fmla="*/ 40 w 96"/>
                  <a:gd name="T95" fmla="*/ 27 h 96"/>
                  <a:gd name="T96" fmla="*/ 49 w 96"/>
                  <a:gd name="T97" fmla="*/ 34 h 96"/>
                  <a:gd name="T98" fmla="*/ 57 w 96"/>
                  <a:gd name="T99" fmla="*/ 25 h 96"/>
                  <a:gd name="T100" fmla="*/ 47 w 96"/>
                  <a:gd name="T101" fmla="*/ 21 h 96"/>
                  <a:gd name="T102" fmla="*/ 28 w 96"/>
                  <a:gd name="T103" fmla="*/ 0 h 96"/>
                  <a:gd name="T104" fmla="*/ 0 w 96"/>
                  <a:gd name="T105" fmla="*/ 89 h 96"/>
                  <a:gd name="T106" fmla="*/ 35 w 96"/>
                  <a:gd name="T107" fmla="*/ 89 h 96"/>
                  <a:gd name="T108" fmla="*/ 31 w 96"/>
                  <a:gd name="T109" fmla="*/ 89 h 96"/>
                  <a:gd name="T110" fmla="*/ 5 w 96"/>
                  <a:gd name="T111" fmla="*/ 89 h 96"/>
                  <a:gd name="T112" fmla="*/ 28 w 96"/>
                  <a:gd name="T113" fmla="*/ 5 h 96"/>
                  <a:gd name="T114" fmla="*/ 18 w 96"/>
                  <a:gd name="T115" fmla="*/ 74 h 96"/>
                  <a:gd name="T116" fmla="*/ 22 w 96"/>
                  <a:gd name="T117" fmla="*/ 7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6" h="96">
                    <a:moveTo>
                      <a:pt x="84" y="72"/>
                    </a:moveTo>
                    <a:cubicBezTo>
                      <a:pt x="74" y="72"/>
                      <a:pt x="74" y="72"/>
                      <a:pt x="74" y="72"/>
                    </a:cubicBezTo>
                    <a:cubicBezTo>
                      <a:pt x="73" y="72"/>
                      <a:pt x="72" y="73"/>
                      <a:pt x="72" y="7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2" y="85"/>
                      <a:pt x="73" y="86"/>
                      <a:pt x="74" y="86"/>
                    </a:cubicBezTo>
                    <a:cubicBezTo>
                      <a:pt x="84" y="86"/>
                      <a:pt x="84" y="86"/>
                      <a:pt x="84" y="86"/>
                    </a:cubicBezTo>
                    <a:cubicBezTo>
                      <a:pt x="85" y="86"/>
                      <a:pt x="86" y="85"/>
                      <a:pt x="86" y="84"/>
                    </a:cubicBezTo>
                    <a:cubicBezTo>
                      <a:pt x="86" y="74"/>
                      <a:pt x="86" y="74"/>
                      <a:pt x="86" y="74"/>
                    </a:cubicBezTo>
                    <a:cubicBezTo>
                      <a:pt x="86" y="73"/>
                      <a:pt x="85" y="72"/>
                      <a:pt x="84" y="72"/>
                    </a:cubicBezTo>
                    <a:close/>
                    <a:moveTo>
                      <a:pt x="82" y="82"/>
                    </a:moveTo>
                    <a:cubicBezTo>
                      <a:pt x="76" y="82"/>
                      <a:pt x="76" y="82"/>
                      <a:pt x="76" y="82"/>
                    </a:cubicBezTo>
                    <a:cubicBezTo>
                      <a:pt x="76" y="76"/>
                      <a:pt x="76" y="76"/>
                      <a:pt x="76" y="76"/>
                    </a:cubicBezTo>
                    <a:cubicBezTo>
                      <a:pt x="82" y="76"/>
                      <a:pt x="82" y="76"/>
                      <a:pt x="82" y="76"/>
                    </a:cubicBezTo>
                    <a:lnTo>
                      <a:pt x="82" y="82"/>
                    </a:lnTo>
                    <a:close/>
                    <a:moveTo>
                      <a:pt x="72" y="39"/>
                    </a:moveTo>
                    <a:cubicBezTo>
                      <a:pt x="72" y="39"/>
                      <a:pt x="72" y="39"/>
                      <a:pt x="71" y="40"/>
                    </a:cubicBezTo>
                    <a:cubicBezTo>
                      <a:pt x="63" y="45"/>
                      <a:pt x="63" y="45"/>
                      <a:pt x="63" y="45"/>
                    </a:cubicBezTo>
                    <a:cubicBezTo>
                      <a:pt x="62" y="45"/>
                      <a:pt x="62" y="45"/>
                      <a:pt x="62" y="46"/>
                    </a:cubicBezTo>
                    <a:cubicBezTo>
                      <a:pt x="62" y="46"/>
                      <a:pt x="62" y="47"/>
                      <a:pt x="62" y="47"/>
                    </a:cubicBezTo>
                    <a:cubicBezTo>
                      <a:pt x="67" y="56"/>
                      <a:pt x="67" y="56"/>
                      <a:pt x="67" y="56"/>
                    </a:cubicBezTo>
                    <a:cubicBezTo>
                      <a:pt x="68" y="57"/>
                      <a:pt x="69" y="57"/>
                      <a:pt x="70" y="57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9" y="51"/>
                      <a:pt x="79" y="51"/>
                      <a:pt x="79" y="50"/>
                    </a:cubicBezTo>
                    <a:cubicBezTo>
                      <a:pt x="79" y="50"/>
                      <a:pt x="79" y="49"/>
                      <a:pt x="79" y="49"/>
                    </a:cubicBezTo>
                    <a:cubicBezTo>
                      <a:pt x="74" y="40"/>
                      <a:pt x="74" y="40"/>
                      <a:pt x="74" y="40"/>
                    </a:cubicBezTo>
                    <a:cubicBezTo>
                      <a:pt x="74" y="40"/>
                      <a:pt x="73" y="39"/>
                      <a:pt x="72" y="39"/>
                    </a:cubicBezTo>
                    <a:close/>
                    <a:moveTo>
                      <a:pt x="69" y="52"/>
                    </a:moveTo>
                    <a:cubicBezTo>
                      <a:pt x="66" y="47"/>
                      <a:pt x="66" y="47"/>
                      <a:pt x="66" y="47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5" y="49"/>
                      <a:pt x="75" y="49"/>
                      <a:pt x="75" y="49"/>
                    </a:cubicBezTo>
                    <a:lnTo>
                      <a:pt x="69" y="52"/>
                    </a:lnTo>
                    <a:close/>
                    <a:moveTo>
                      <a:pt x="38" y="51"/>
                    </a:moveTo>
                    <a:cubicBezTo>
                      <a:pt x="38" y="50"/>
                      <a:pt x="38" y="50"/>
                      <a:pt x="38" y="49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8" y="40"/>
                      <a:pt x="38" y="40"/>
                      <a:pt x="38" y="39"/>
                    </a:cubicBezTo>
                    <a:cubicBezTo>
                      <a:pt x="38" y="39"/>
                      <a:pt x="38" y="38"/>
                      <a:pt x="38" y="38"/>
                    </a:cubicBezTo>
                    <a:cubicBezTo>
                      <a:pt x="38" y="37"/>
                      <a:pt x="39" y="37"/>
                      <a:pt x="39" y="37"/>
                    </a:cubicBezTo>
                    <a:cubicBezTo>
                      <a:pt x="40" y="37"/>
                      <a:pt x="40" y="37"/>
                      <a:pt x="41" y="37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40"/>
                      <a:pt x="47" y="41"/>
                      <a:pt x="47" y="41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1" y="52"/>
                      <a:pt x="40" y="53"/>
                      <a:pt x="39" y="52"/>
                    </a:cubicBezTo>
                    <a:cubicBezTo>
                      <a:pt x="38" y="52"/>
                      <a:pt x="38" y="51"/>
                      <a:pt x="38" y="51"/>
                    </a:cubicBezTo>
                    <a:close/>
                    <a:moveTo>
                      <a:pt x="39" y="96"/>
                    </a:moveTo>
                    <a:cubicBezTo>
                      <a:pt x="89" y="96"/>
                      <a:pt x="89" y="96"/>
                      <a:pt x="89" y="96"/>
                    </a:cubicBezTo>
                    <a:cubicBezTo>
                      <a:pt x="93" y="96"/>
                      <a:pt x="96" y="93"/>
                      <a:pt x="96" y="89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64"/>
                      <a:pt x="93" y="62"/>
                      <a:pt x="89" y="62"/>
                    </a:cubicBezTo>
                    <a:cubicBezTo>
                      <a:pt x="82" y="62"/>
                      <a:pt x="82" y="62"/>
                      <a:pt x="82" y="62"/>
                    </a:cubicBezTo>
                    <a:cubicBezTo>
                      <a:pt x="88" y="58"/>
                      <a:pt x="88" y="58"/>
                      <a:pt x="88" y="58"/>
                    </a:cubicBezTo>
                    <a:cubicBezTo>
                      <a:pt x="90" y="57"/>
                      <a:pt x="91" y="55"/>
                      <a:pt x="91" y="54"/>
                    </a:cubicBezTo>
                    <a:cubicBezTo>
                      <a:pt x="92" y="52"/>
                      <a:pt x="92" y="50"/>
                      <a:pt x="91" y="49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79" y="29"/>
                      <a:pt x="78" y="28"/>
                      <a:pt x="76" y="27"/>
                    </a:cubicBezTo>
                    <a:cubicBezTo>
                      <a:pt x="74" y="27"/>
                      <a:pt x="73" y="27"/>
                      <a:pt x="71" y="2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8" y="25"/>
                      <a:pt x="68" y="25"/>
                      <a:pt x="68" y="25"/>
                    </a:cubicBezTo>
                    <a:cubicBezTo>
                      <a:pt x="69" y="24"/>
                      <a:pt x="70" y="22"/>
                      <a:pt x="69" y="20"/>
                    </a:cubicBezTo>
                    <a:cubicBezTo>
                      <a:pt x="69" y="18"/>
                      <a:pt x="68" y="17"/>
                      <a:pt x="66" y="1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6" y="5"/>
                      <a:pt x="44" y="4"/>
                      <a:pt x="43" y="5"/>
                    </a:cubicBezTo>
                    <a:cubicBezTo>
                      <a:pt x="41" y="5"/>
                      <a:pt x="40" y="6"/>
                      <a:pt x="39" y="8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8" y="10"/>
                      <a:pt x="38" y="11"/>
                      <a:pt x="39" y="11"/>
                    </a:cubicBezTo>
                    <a:cubicBezTo>
                      <a:pt x="40" y="12"/>
                      <a:pt x="41" y="12"/>
                      <a:pt x="41" y="11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9"/>
                      <a:pt x="43" y="9"/>
                      <a:pt x="44" y="9"/>
                    </a:cubicBezTo>
                    <a:cubicBezTo>
                      <a:pt x="44" y="8"/>
                      <a:pt x="45" y="8"/>
                      <a:pt x="46" y="9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5" y="20"/>
                      <a:pt x="65" y="20"/>
                      <a:pt x="65" y="21"/>
                    </a:cubicBezTo>
                    <a:cubicBezTo>
                      <a:pt x="66" y="22"/>
                      <a:pt x="65" y="23"/>
                      <a:pt x="65" y="23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1"/>
                    </a:cubicBezTo>
                    <a:cubicBezTo>
                      <a:pt x="38" y="72"/>
                      <a:pt x="38" y="72"/>
                      <a:pt x="38" y="72"/>
                    </a:cubicBezTo>
                    <a:cubicBezTo>
                      <a:pt x="38" y="72"/>
                      <a:pt x="38" y="73"/>
                      <a:pt x="39" y="73"/>
                    </a:cubicBezTo>
                    <a:cubicBezTo>
                      <a:pt x="39" y="74"/>
                      <a:pt x="40" y="74"/>
                      <a:pt x="41" y="73"/>
                    </a:cubicBezTo>
                    <a:cubicBezTo>
                      <a:pt x="43" y="72"/>
                      <a:pt x="43" y="72"/>
                      <a:pt x="43" y="72"/>
                    </a:cubicBezTo>
                    <a:cubicBezTo>
                      <a:pt x="44" y="72"/>
                      <a:pt x="44" y="71"/>
                      <a:pt x="44" y="71"/>
                    </a:cubicBezTo>
                    <a:cubicBezTo>
                      <a:pt x="44" y="70"/>
                      <a:pt x="44" y="70"/>
                      <a:pt x="44" y="69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50" y="67"/>
                      <a:pt x="51" y="67"/>
                      <a:pt x="52" y="67"/>
                    </a:cubicBezTo>
                    <a:cubicBezTo>
                      <a:pt x="61" y="62"/>
                      <a:pt x="61" y="62"/>
                      <a:pt x="61" y="62"/>
                    </a:cubicBezTo>
                    <a:cubicBezTo>
                      <a:pt x="61" y="62"/>
                      <a:pt x="62" y="61"/>
                      <a:pt x="62" y="61"/>
                    </a:cubicBezTo>
                    <a:cubicBezTo>
                      <a:pt x="62" y="60"/>
                      <a:pt x="62" y="60"/>
                      <a:pt x="62" y="59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56" y="50"/>
                      <a:pt x="56" y="50"/>
                      <a:pt x="55" y="50"/>
                    </a:cubicBezTo>
                    <a:cubicBezTo>
                      <a:pt x="55" y="49"/>
                      <a:pt x="55" y="49"/>
                      <a:pt x="55" y="49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73" y="31"/>
                      <a:pt x="73" y="31"/>
                      <a:pt x="73" y="31"/>
                    </a:cubicBezTo>
                    <a:cubicBezTo>
                      <a:pt x="74" y="31"/>
                      <a:pt x="74" y="31"/>
                      <a:pt x="75" y="31"/>
                    </a:cubicBezTo>
                    <a:cubicBezTo>
                      <a:pt x="76" y="31"/>
                      <a:pt x="76" y="32"/>
                      <a:pt x="77" y="32"/>
                    </a:cubicBezTo>
                    <a:cubicBezTo>
                      <a:pt x="87" y="51"/>
                      <a:pt x="87" y="51"/>
                      <a:pt x="87" y="51"/>
                    </a:cubicBezTo>
                    <a:cubicBezTo>
                      <a:pt x="88" y="51"/>
                      <a:pt x="88" y="52"/>
                      <a:pt x="88" y="53"/>
                    </a:cubicBezTo>
                    <a:cubicBezTo>
                      <a:pt x="88" y="53"/>
                      <a:pt x="87" y="54"/>
                      <a:pt x="87" y="54"/>
                    </a:cubicBezTo>
                    <a:cubicBezTo>
                      <a:pt x="39" y="82"/>
                      <a:pt x="39" y="82"/>
                      <a:pt x="39" y="82"/>
                    </a:cubicBezTo>
                    <a:cubicBezTo>
                      <a:pt x="38" y="82"/>
                      <a:pt x="38" y="83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5"/>
                      <a:pt x="39" y="86"/>
                      <a:pt x="40" y="86"/>
                    </a:cubicBezTo>
                    <a:cubicBezTo>
                      <a:pt x="43" y="86"/>
                      <a:pt x="43" y="86"/>
                      <a:pt x="43" y="86"/>
                    </a:cubicBezTo>
                    <a:cubicBezTo>
                      <a:pt x="44" y="86"/>
                      <a:pt x="45" y="85"/>
                      <a:pt x="45" y="84"/>
                    </a:cubicBezTo>
                    <a:cubicBezTo>
                      <a:pt x="45" y="83"/>
                      <a:pt x="45" y="83"/>
                      <a:pt x="45" y="83"/>
                    </a:cubicBezTo>
                    <a:cubicBezTo>
                      <a:pt x="51" y="79"/>
                      <a:pt x="51" y="79"/>
                      <a:pt x="51" y="79"/>
                    </a:cubicBezTo>
                    <a:cubicBezTo>
                      <a:pt x="51" y="84"/>
                      <a:pt x="51" y="84"/>
                      <a:pt x="51" y="84"/>
                    </a:cubicBezTo>
                    <a:cubicBezTo>
                      <a:pt x="51" y="85"/>
                      <a:pt x="52" y="86"/>
                      <a:pt x="53" y="86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5" y="86"/>
                      <a:pt x="65" y="85"/>
                      <a:pt x="65" y="84"/>
                    </a:cubicBezTo>
                    <a:cubicBezTo>
                      <a:pt x="65" y="74"/>
                      <a:pt x="65" y="74"/>
                      <a:pt x="65" y="74"/>
                    </a:cubicBezTo>
                    <a:cubicBezTo>
                      <a:pt x="65" y="73"/>
                      <a:pt x="65" y="72"/>
                      <a:pt x="65" y="72"/>
                    </a:cubicBezTo>
                    <a:cubicBezTo>
                      <a:pt x="64" y="72"/>
                      <a:pt x="64" y="72"/>
                      <a:pt x="64" y="72"/>
                    </a:cubicBezTo>
                    <a:cubicBezTo>
                      <a:pt x="75" y="65"/>
                      <a:pt x="75" y="65"/>
                      <a:pt x="75" y="65"/>
                    </a:cubicBezTo>
                    <a:cubicBezTo>
                      <a:pt x="89" y="65"/>
                      <a:pt x="89" y="65"/>
                      <a:pt x="89" y="65"/>
                    </a:cubicBezTo>
                    <a:cubicBezTo>
                      <a:pt x="91" y="65"/>
                      <a:pt x="92" y="67"/>
                      <a:pt x="92" y="68"/>
                    </a:cubicBezTo>
                    <a:cubicBezTo>
                      <a:pt x="92" y="89"/>
                      <a:pt x="92" y="89"/>
                      <a:pt x="92" y="89"/>
                    </a:cubicBezTo>
                    <a:cubicBezTo>
                      <a:pt x="92" y="91"/>
                      <a:pt x="91" y="92"/>
                      <a:pt x="89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38" y="92"/>
                      <a:pt x="37" y="93"/>
                      <a:pt x="37" y="94"/>
                    </a:cubicBezTo>
                    <a:cubicBezTo>
                      <a:pt x="37" y="95"/>
                      <a:pt x="38" y="96"/>
                      <a:pt x="39" y="96"/>
                    </a:cubicBezTo>
                    <a:close/>
                    <a:moveTo>
                      <a:pt x="57" y="59"/>
                    </a:moveTo>
                    <a:cubicBezTo>
                      <a:pt x="52" y="63"/>
                      <a:pt x="52" y="63"/>
                      <a:pt x="52" y="63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4" y="54"/>
                      <a:pt x="54" y="54"/>
                      <a:pt x="54" y="54"/>
                    </a:cubicBezTo>
                    <a:lnTo>
                      <a:pt x="57" y="59"/>
                    </a:lnTo>
                    <a:close/>
                    <a:moveTo>
                      <a:pt x="62" y="82"/>
                    </a:moveTo>
                    <a:cubicBezTo>
                      <a:pt x="55" y="82"/>
                      <a:pt x="55" y="82"/>
                      <a:pt x="55" y="82"/>
                    </a:cubicBezTo>
                    <a:cubicBezTo>
                      <a:pt x="55" y="77"/>
                      <a:pt x="55" y="77"/>
                      <a:pt x="55" y="77"/>
                    </a:cubicBezTo>
                    <a:cubicBezTo>
                      <a:pt x="58" y="76"/>
                      <a:pt x="58" y="76"/>
                      <a:pt x="58" y="76"/>
                    </a:cubicBezTo>
                    <a:cubicBezTo>
                      <a:pt x="62" y="76"/>
                      <a:pt x="62" y="76"/>
                      <a:pt x="62" y="76"/>
                    </a:cubicBezTo>
                    <a:lnTo>
                      <a:pt x="62" y="82"/>
                    </a:lnTo>
                    <a:close/>
                    <a:moveTo>
                      <a:pt x="57" y="25"/>
                    </a:moveTo>
                    <a:cubicBezTo>
                      <a:pt x="57" y="24"/>
                      <a:pt x="57" y="24"/>
                      <a:pt x="57" y="23"/>
                    </a:cubicBezTo>
                    <a:cubicBezTo>
                      <a:pt x="57" y="23"/>
                      <a:pt x="57" y="22"/>
                      <a:pt x="56" y="22"/>
                    </a:cubicBezTo>
                    <a:cubicBezTo>
                      <a:pt x="47" y="17"/>
                      <a:pt x="47" y="17"/>
                      <a:pt x="47" y="17"/>
                    </a:cubicBezTo>
                    <a:cubicBezTo>
                      <a:pt x="47" y="17"/>
                      <a:pt x="47" y="17"/>
                      <a:pt x="46" y="17"/>
                    </a:cubicBezTo>
                    <a:cubicBezTo>
                      <a:pt x="46" y="17"/>
                      <a:pt x="45" y="17"/>
                      <a:pt x="45" y="18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39" y="27"/>
                      <a:pt x="39" y="28"/>
                      <a:pt x="39" y="28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5"/>
                      <a:pt x="50" y="35"/>
                      <a:pt x="50" y="35"/>
                    </a:cubicBezTo>
                    <a:cubicBezTo>
                      <a:pt x="51" y="35"/>
                      <a:pt x="51" y="34"/>
                      <a:pt x="52" y="34"/>
                    </a:cubicBezTo>
                    <a:lnTo>
                      <a:pt x="57" y="25"/>
                    </a:lnTo>
                    <a:close/>
                    <a:moveTo>
                      <a:pt x="49" y="30"/>
                    </a:moveTo>
                    <a:cubicBezTo>
                      <a:pt x="44" y="27"/>
                      <a:pt x="44" y="27"/>
                      <a:pt x="44" y="27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53" y="25"/>
                      <a:pt x="53" y="25"/>
                      <a:pt x="53" y="25"/>
                    </a:cubicBezTo>
                    <a:lnTo>
                      <a:pt x="49" y="30"/>
                    </a:lnTo>
                    <a:close/>
                    <a:moveTo>
                      <a:pt x="28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93"/>
                      <a:pt x="3" y="96"/>
                      <a:pt x="7" y="96"/>
                    </a:cubicBezTo>
                    <a:cubicBezTo>
                      <a:pt x="28" y="96"/>
                      <a:pt x="28" y="96"/>
                      <a:pt x="28" y="96"/>
                    </a:cubicBezTo>
                    <a:cubicBezTo>
                      <a:pt x="32" y="96"/>
                      <a:pt x="35" y="93"/>
                      <a:pt x="35" y="89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3"/>
                      <a:pt x="32" y="0"/>
                      <a:pt x="28" y="0"/>
                    </a:cubicBezTo>
                    <a:close/>
                    <a:moveTo>
                      <a:pt x="31" y="89"/>
                    </a:moveTo>
                    <a:cubicBezTo>
                      <a:pt x="31" y="91"/>
                      <a:pt x="30" y="92"/>
                      <a:pt x="28" y="92"/>
                    </a:cubicBezTo>
                    <a:cubicBezTo>
                      <a:pt x="7" y="92"/>
                      <a:pt x="7" y="92"/>
                      <a:pt x="7" y="92"/>
                    </a:cubicBezTo>
                    <a:cubicBezTo>
                      <a:pt x="6" y="92"/>
                      <a:pt x="5" y="91"/>
                      <a:pt x="5" y="89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6" y="5"/>
                      <a:pt x="7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30" y="5"/>
                      <a:pt x="31" y="6"/>
                      <a:pt x="31" y="7"/>
                    </a:cubicBezTo>
                    <a:lnTo>
                      <a:pt x="31" y="89"/>
                    </a:lnTo>
                    <a:close/>
                    <a:moveTo>
                      <a:pt x="18" y="74"/>
                    </a:moveTo>
                    <a:cubicBezTo>
                      <a:pt x="15" y="74"/>
                      <a:pt x="13" y="76"/>
                      <a:pt x="13" y="79"/>
                    </a:cubicBezTo>
                    <a:cubicBezTo>
                      <a:pt x="13" y="81"/>
                      <a:pt x="15" y="83"/>
                      <a:pt x="18" y="83"/>
                    </a:cubicBezTo>
                    <a:cubicBezTo>
                      <a:pt x="20" y="83"/>
                      <a:pt x="22" y="81"/>
                      <a:pt x="22" y="79"/>
                    </a:cubicBezTo>
                    <a:cubicBezTo>
                      <a:pt x="22" y="76"/>
                      <a:pt x="20" y="74"/>
                      <a:pt x="18" y="7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52"/>
              <p:cNvSpPr>
                <a:spLocks noEditPoints="1"/>
              </p:cNvSpPr>
              <p:nvPr/>
            </p:nvSpPr>
            <p:spPr bwMode="auto">
              <a:xfrm>
                <a:off x="6078538" y="4754563"/>
                <a:ext cx="342900" cy="336550"/>
              </a:xfrm>
              <a:custGeom>
                <a:avLst/>
                <a:gdLst>
                  <a:gd name="T0" fmla="*/ 58 w 98"/>
                  <a:gd name="T1" fmla="*/ 9 h 96"/>
                  <a:gd name="T2" fmla="*/ 40 w 98"/>
                  <a:gd name="T3" fmla="*/ 9 h 96"/>
                  <a:gd name="T4" fmla="*/ 49 w 98"/>
                  <a:gd name="T5" fmla="*/ 4 h 96"/>
                  <a:gd name="T6" fmla="*/ 49 w 98"/>
                  <a:gd name="T7" fmla="*/ 13 h 96"/>
                  <a:gd name="T8" fmla="*/ 49 w 98"/>
                  <a:gd name="T9" fmla="*/ 4 h 96"/>
                  <a:gd name="T10" fmla="*/ 52 w 98"/>
                  <a:gd name="T11" fmla="*/ 19 h 96"/>
                  <a:gd name="T12" fmla="*/ 34 w 98"/>
                  <a:gd name="T13" fmla="*/ 31 h 96"/>
                  <a:gd name="T14" fmla="*/ 34 w 98"/>
                  <a:gd name="T15" fmla="*/ 33 h 96"/>
                  <a:gd name="T16" fmla="*/ 62 w 98"/>
                  <a:gd name="T17" fmla="*/ 35 h 96"/>
                  <a:gd name="T18" fmla="*/ 65 w 98"/>
                  <a:gd name="T19" fmla="*/ 31 h 96"/>
                  <a:gd name="T20" fmla="*/ 38 w 98"/>
                  <a:gd name="T21" fmla="*/ 30 h 96"/>
                  <a:gd name="T22" fmla="*/ 52 w 98"/>
                  <a:gd name="T23" fmla="*/ 24 h 96"/>
                  <a:gd name="T24" fmla="*/ 38 w 98"/>
                  <a:gd name="T25" fmla="*/ 30 h 96"/>
                  <a:gd name="T26" fmla="*/ 15 w 98"/>
                  <a:gd name="T27" fmla="*/ 54 h 96"/>
                  <a:gd name="T28" fmla="*/ 28 w 98"/>
                  <a:gd name="T29" fmla="*/ 25 h 96"/>
                  <a:gd name="T30" fmla="*/ 11 w 98"/>
                  <a:gd name="T31" fmla="*/ 54 h 96"/>
                  <a:gd name="T32" fmla="*/ 60 w 98"/>
                  <a:gd name="T33" fmla="*/ 86 h 96"/>
                  <a:gd name="T34" fmla="*/ 39 w 98"/>
                  <a:gd name="T35" fmla="*/ 87 h 96"/>
                  <a:gd name="T36" fmla="*/ 37 w 98"/>
                  <a:gd name="T37" fmla="*/ 91 h 96"/>
                  <a:gd name="T38" fmla="*/ 62 w 98"/>
                  <a:gd name="T39" fmla="*/ 91 h 96"/>
                  <a:gd name="T40" fmla="*/ 60 w 98"/>
                  <a:gd name="T41" fmla="*/ 86 h 96"/>
                  <a:gd name="T42" fmla="*/ 83 w 98"/>
                  <a:gd name="T43" fmla="*/ 54 h 96"/>
                  <a:gd name="T44" fmla="*/ 88 w 98"/>
                  <a:gd name="T45" fmla="*/ 54 h 96"/>
                  <a:gd name="T46" fmla="*/ 68 w 98"/>
                  <a:gd name="T47" fmla="*/ 23 h 96"/>
                  <a:gd name="T48" fmla="*/ 16 w 98"/>
                  <a:gd name="T49" fmla="*/ 79 h 96"/>
                  <a:gd name="T50" fmla="*/ 16 w 98"/>
                  <a:gd name="T51" fmla="*/ 61 h 96"/>
                  <a:gd name="T52" fmla="*/ 16 w 98"/>
                  <a:gd name="T53" fmla="*/ 79 h 96"/>
                  <a:gd name="T54" fmla="*/ 20 w 98"/>
                  <a:gd name="T55" fmla="*/ 70 h 96"/>
                  <a:gd name="T56" fmla="*/ 11 w 98"/>
                  <a:gd name="T57" fmla="*/ 70 h 96"/>
                  <a:gd name="T58" fmla="*/ 19 w 98"/>
                  <a:gd name="T59" fmla="*/ 80 h 96"/>
                  <a:gd name="T60" fmla="*/ 13 w 98"/>
                  <a:gd name="T61" fmla="*/ 80 h 96"/>
                  <a:gd name="T62" fmla="*/ 0 w 98"/>
                  <a:gd name="T63" fmla="*/ 92 h 96"/>
                  <a:gd name="T64" fmla="*/ 3 w 98"/>
                  <a:gd name="T65" fmla="*/ 96 h 96"/>
                  <a:gd name="T66" fmla="*/ 31 w 98"/>
                  <a:gd name="T67" fmla="*/ 94 h 96"/>
                  <a:gd name="T68" fmla="*/ 19 w 98"/>
                  <a:gd name="T69" fmla="*/ 80 h 96"/>
                  <a:gd name="T70" fmla="*/ 13 w 98"/>
                  <a:gd name="T71" fmla="*/ 85 h 96"/>
                  <a:gd name="T72" fmla="*/ 27 w 98"/>
                  <a:gd name="T73" fmla="*/ 92 h 96"/>
                  <a:gd name="T74" fmla="*/ 74 w 98"/>
                  <a:gd name="T75" fmla="*/ 70 h 96"/>
                  <a:gd name="T76" fmla="*/ 92 w 98"/>
                  <a:gd name="T77" fmla="*/ 70 h 96"/>
                  <a:gd name="T78" fmla="*/ 74 w 98"/>
                  <a:gd name="T79" fmla="*/ 70 h 96"/>
                  <a:gd name="T80" fmla="*/ 83 w 98"/>
                  <a:gd name="T81" fmla="*/ 75 h 96"/>
                  <a:gd name="T82" fmla="*/ 83 w 98"/>
                  <a:gd name="T83" fmla="*/ 66 h 96"/>
                  <a:gd name="T84" fmla="*/ 86 w 98"/>
                  <a:gd name="T85" fmla="*/ 80 h 96"/>
                  <a:gd name="T86" fmla="*/ 80 w 98"/>
                  <a:gd name="T87" fmla="*/ 80 h 96"/>
                  <a:gd name="T88" fmla="*/ 67 w 98"/>
                  <a:gd name="T89" fmla="*/ 92 h 96"/>
                  <a:gd name="T90" fmla="*/ 70 w 98"/>
                  <a:gd name="T91" fmla="*/ 96 h 96"/>
                  <a:gd name="T92" fmla="*/ 98 w 98"/>
                  <a:gd name="T93" fmla="*/ 94 h 96"/>
                  <a:gd name="T94" fmla="*/ 86 w 98"/>
                  <a:gd name="T95" fmla="*/ 80 h 96"/>
                  <a:gd name="T96" fmla="*/ 80 w 98"/>
                  <a:gd name="T97" fmla="*/ 85 h 96"/>
                  <a:gd name="T98" fmla="*/ 94 w 98"/>
                  <a:gd name="T99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98" h="96">
                    <a:moveTo>
                      <a:pt x="49" y="18"/>
                    </a:moveTo>
                    <a:cubicBezTo>
                      <a:pt x="54" y="18"/>
                      <a:pt x="58" y="14"/>
                      <a:pt x="58" y="9"/>
                    </a:cubicBezTo>
                    <a:cubicBezTo>
                      <a:pt x="58" y="4"/>
                      <a:pt x="54" y="0"/>
                      <a:pt x="49" y="0"/>
                    </a:cubicBezTo>
                    <a:cubicBezTo>
                      <a:pt x="44" y="0"/>
                      <a:pt x="40" y="4"/>
                      <a:pt x="40" y="9"/>
                    </a:cubicBezTo>
                    <a:cubicBezTo>
                      <a:pt x="40" y="14"/>
                      <a:pt x="44" y="18"/>
                      <a:pt x="49" y="18"/>
                    </a:cubicBezTo>
                    <a:close/>
                    <a:moveTo>
                      <a:pt x="49" y="4"/>
                    </a:moveTo>
                    <a:cubicBezTo>
                      <a:pt x="52" y="4"/>
                      <a:pt x="54" y="6"/>
                      <a:pt x="54" y="9"/>
                    </a:cubicBezTo>
                    <a:cubicBezTo>
                      <a:pt x="54" y="11"/>
                      <a:pt x="52" y="13"/>
                      <a:pt x="49" y="13"/>
                    </a:cubicBezTo>
                    <a:cubicBezTo>
                      <a:pt x="47" y="13"/>
                      <a:pt x="45" y="11"/>
                      <a:pt x="45" y="9"/>
                    </a:cubicBezTo>
                    <a:cubicBezTo>
                      <a:pt x="45" y="6"/>
                      <a:pt x="47" y="4"/>
                      <a:pt x="49" y="4"/>
                    </a:cubicBezTo>
                    <a:close/>
                    <a:moveTo>
                      <a:pt x="52" y="19"/>
                    </a:moveTo>
                    <a:cubicBezTo>
                      <a:pt x="52" y="19"/>
                      <a:pt x="52" y="19"/>
                      <a:pt x="52" y="19"/>
                    </a:cubicBezTo>
                    <a:cubicBezTo>
                      <a:pt x="46" y="19"/>
                      <a:pt x="46" y="19"/>
                      <a:pt x="46" y="19"/>
                    </a:cubicBezTo>
                    <a:cubicBezTo>
                      <a:pt x="39" y="19"/>
                      <a:pt x="34" y="24"/>
                      <a:pt x="34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4" y="34"/>
                      <a:pt x="35" y="35"/>
                      <a:pt x="36" y="35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4" y="35"/>
                      <a:pt x="65" y="34"/>
                      <a:pt x="65" y="33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5" y="24"/>
                      <a:pt x="59" y="19"/>
                      <a:pt x="52" y="19"/>
                    </a:cubicBezTo>
                    <a:close/>
                    <a:moveTo>
                      <a:pt x="38" y="30"/>
                    </a:moveTo>
                    <a:cubicBezTo>
                      <a:pt x="39" y="27"/>
                      <a:pt x="42" y="24"/>
                      <a:pt x="46" y="24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6" y="24"/>
                      <a:pt x="60" y="27"/>
                      <a:pt x="60" y="30"/>
                    </a:cubicBezTo>
                    <a:lnTo>
                      <a:pt x="38" y="30"/>
                    </a:lnTo>
                    <a:close/>
                    <a:moveTo>
                      <a:pt x="13" y="56"/>
                    </a:moveTo>
                    <a:cubicBezTo>
                      <a:pt x="14" y="56"/>
                      <a:pt x="15" y="55"/>
                      <a:pt x="15" y="54"/>
                    </a:cubicBezTo>
                    <a:cubicBezTo>
                      <a:pt x="15" y="44"/>
                      <a:pt x="20" y="34"/>
                      <a:pt x="28" y="28"/>
                    </a:cubicBezTo>
                    <a:cubicBezTo>
                      <a:pt x="29" y="27"/>
                      <a:pt x="29" y="25"/>
                      <a:pt x="28" y="25"/>
                    </a:cubicBezTo>
                    <a:cubicBezTo>
                      <a:pt x="27" y="24"/>
                      <a:pt x="26" y="24"/>
                      <a:pt x="25" y="24"/>
                    </a:cubicBezTo>
                    <a:cubicBezTo>
                      <a:pt x="16" y="32"/>
                      <a:pt x="11" y="43"/>
                      <a:pt x="11" y="54"/>
                    </a:cubicBezTo>
                    <a:cubicBezTo>
                      <a:pt x="11" y="55"/>
                      <a:pt x="12" y="56"/>
                      <a:pt x="13" y="56"/>
                    </a:cubicBezTo>
                    <a:close/>
                    <a:moveTo>
                      <a:pt x="60" y="86"/>
                    </a:moveTo>
                    <a:cubicBezTo>
                      <a:pt x="60" y="86"/>
                      <a:pt x="60" y="86"/>
                      <a:pt x="60" y="87"/>
                    </a:cubicBezTo>
                    <a:cubicBezTo>
                      <a:pt x="53" y="89"/>
                      <a:pt x="46" y="89"/>
                      <a:pt x="39" y="87"/>
                    </a:cubicBezTo>
                    <a:cubicBezTo>
                      <a:pt x="37" y="86"/>
                      <a:pt x="36" y="87"/>
                      <a:pt x="36" y="88"/>
                    </a:cubicBezTo>
                    <a:cubicBezTo>
                      <a:pt x="35" y="89"/>
                      <a:pt x="36" y="90"/>
                      <a:pt x="37" y="91"/>
                    </a:cubicBezTo>
                    <a:cubicBezTo>
                      <a:pt x="37" y="91"/>
                      <a:pt x="37" y="91"/>
                      <a:pt x="37" y="91"/>
                    </a:cubicBezTo>
                    <a:cubicBezTo>
                      <a:pt x="45" y="93"/>
                      <a:pt x="54" y="93"/>
                      <a:pt x="62" y="91"/>
                    </a:cubicBezTo>
                    <a:cubicBezTo>
                      <a:pt x="63" y="90"/>
                      <a:pt x="63" y="89"/>
                      <a:pt x="63" y="88"/>
                    </a:cubicBezTo>
                    <a:cubicBezTo>
                      <a:pt x="63" y="87"/>
                      <a:pt x="61" y="86"/>
                      <a:pt x="60" y="86"/>
                    </a:cubicBezTo>
                    <a:close/>
                    <a:moveTo>
                      <a:pt x="69" y="26"/>
                    </a:moveTo>
                    <a:cubicBezTo>
                      <a:pt x="78" y="33"/>
                      <a:pt x="83" y="43"/>
                      <a:pt x="83" y="54"/>
                    </a:cubicBezTo>
                    <a:cubicBezTo>
                      <a:pt x="83" y="55"/>
                      <a:pt x="84" y="56"/>
                      <a:pt x="86" y="56"/>
                    </a:cubicBezTo>
                    <a:cubicBezTo>
                      <a:pt x="87" y="56"/>
                      <a:pt x="88" y="55"/>
                      <a:pt x="88" y="54"/>
                    </a:cubicBezTo>
                    <a:cubicBezTo>
                      <a:pt x="88" y="42"/>
                      <a:pt x="82" y="30"/>
                      <a:pt x="71" y="23"/>
                    </a:cubicBezTo>
                    <a:cubicBezTo>
                      <a:pt x="70" y="22"/>
                      <a:pt x="69" y="22"/>
                      <a:pt x="68" y="23"/>
                    </a:cubicBezTo>
                    <a:cubicBezTo>
                      <a:pt x="68" y="24"/>
                      <a:pt x="68" y="26"/>
                      <a:pt x="69" y="26"/>
                    </a:cubicBezTo>
                    <a:close/>
                    <a:moveTo>
                      <a:pt x="16" y="79"/>
                    </a:moveTo>
                    <a:cubicBezTo>
                      <a:pt x="21" y="79"/>
                      <a:pt x="25" y="75"/>
                      <a:pt x="25" y="70"/>
                    </a:cubicBezTo>
                    <a:cubicBezTo>
                      <a:pt x="25" y="65"/>
                      <a:pt x="21" y="61"/>
                      <a:pt x="16" y="61"/>
                    </a:cubicBezTo>
                    <a:cubicBezTo>
                      <a:pt x="11" y="61"/>
                      <a:pt x="7" y="65"/>
                      <a:pt x="7" y="70"/>
                    </a:cubicBezTo>
                    <a:cubicBezTo>
                      <a:pt x="7" y="75"/>
                      <a:pt x="11" y="79"/>
                      <a:pt x="16" y="79"/>
                    </a:cubicBezTo>
                    <a:close/>
                    <a:moveTo>
                      <a:pt x="16" y="66"/>
                    </a:moveTo>
                    <a:cubicBezTo>
                      <a:pt x="18" y="66"/>
                      <a:pt x="20" y="68"/>
                      <a:pt x="20" y="70"/>
                    </a:cubicBezTo>
                    <a:cubicBezTo>
                      <a:pt x="20" y="73"/>
                      <a:pt x="18" y="75"/>
                      <a:pt x="16" y="75"/>
                    </a:cubicBezTo>
                    <a:cubicBezTo>
                      <a:pt x="13" y="75"/>
                      <a:pt x="11" y="73"/>
                      <a:pt x="11" y="70"/>
                    </a:cubicBezTo>
                    <a:cubicBezTo>
                      <a:pt x="11" y="68"/>
                      <a:pt x="13" y="66"/>
                      <a:pt x="16" y="66"/>
                    </a:cubicBezTo>
                    <a:close/>
                    <a:moveTo>
                      <a:pt x="19" y="80"/>
                    </a:moveTo>
                    <a:cubicBezTo>
                      <a:pt x="19" y="80"/>
                      <a:pt x="19" y="80"/>
                      <a:pt x="19" y="80"/>
                    </a:cubicBezTo>
                    <a:cubicBezTo>
                      <a:pt x="13" y="80"/>
                      <a:pt x="13" y="80"/>
                      <a:pt x="13" y="80"/>
                    </a:cubicBezTo>
                    <a:cubicBezTo>
                      <a:pt x="6" y="80"/>
                      <a:pt x="0" y="86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5"/>
                      <a:pt x="1" y="96"/>
                      <a:pt x="3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30" y="96"/>
                      <a:pt x="31" y="95"/>
                      <a:pt x="31" y="94"/>
                    </a:cubicBezTo>
                    <a:cubicBezTo>
                      <a:pt x="31" y="92"/>
                      <a:pt x="31" y="92"/>
                      <a:pt x="31" y="92"/>
                    </a:cubicBezTo>
                    <a:cubicBezTo>
                      <a:pt x="31" y="86"/>
                      <a:pt x="26" y="80"/>
                      <a:pt x="19" y="80"/>
                    </a:cubicBezTo>
                    <a:close/>
                    <a:moveTo>
                      <a:pt x="5" y="92"/>
                    </a:moveTo>
                    <a:cubicBezTo>
                      <a:pt x="5" y="88"/>
                      <a:pt x="8" y="85"/>
                      <a:pt x="13" y="85"/>
                    </a:cubicBezTo>
                    <a:cubicBezTo>
                      <a:pt x="19" y="85"/>
                      <a:pt x="19" y="85"/>
                      <a:pt x="19" y="85"/>
                    </a:cubicBezTo>
                    <a:cubicBezTo>
                      <a:pt x="23" y="85"/>
                      <a:pt x="26" y="88"/>
                      <a:pt x="27" y="92"/>
                    </a:cubicBezTo>
                    <a:cubicBezTo>
                      <a:pt x="5" y="92"/>
                      <a:pt x="5" y="92"/>
                      <a:pt x="5" y="92"/>
                    </a:cubicBezTo>
                    <a:close/>
                    <a:moveTo>
                      <a:pt x="74" y="70"/>
                    </a:moveTo>
                    <a:cubicBezTo>
                      <a:pt x="74" y="75"/>
                      <a:pt x="78" y="79"/>
                      <a:pt x="83" y="79"/>
                    </a:cubicBezTo>
                    <a:cubicBezTo>
                      <a:pt x="88" y="79"/>
                      <a:pt x="92" y="75"/>
                      <a:pt x="92" y="70"/>
                    </a:cubicBezTo>
                    <a:cubicBezTo>
                      <a:pt x="92" y="65"/>
                      <a:pt x="88" y="61"/>
                      <a:pt x="83" y="61"/>
                    </a:cubicBezTo>
                    <a:cubicBezTo>
                      <a:pt x="78" y="61"/>
                      <a:pt x="74" y="65"/>
                      <a:pt x="74" y="70"/>
                    </a:cubicBezTo>
                    <a:close/>
                    <a:moveTo>
                      <a:pt x="87" y="70"/>
                    </a:moveTo>
                    <a:cubicBezTo>
                      <a:pt x="87" y="73"/>
                      <a:pt x="85" y="75"/>
                      <a:pt x="83" y="75"/>
                    </a:cubicBezTo>
                    <a:cubicBezTo>
                      <a:pt x="80" y="75"/>
                      <a:pt x="78" y="73"/>
                      <a:pt x="78" y="70"/>
                    </a:cubicBezTo>
                    <a:cubicBezTo>
                      <a:pt x="78" y="68"/>
                      <a:pt x="80" y="66"/>
                      <a:pt x="83" y="66"/>
                    </a:cubicBezTo>
                    <a:cubicBezTo>
                      <a:pt x="85" y="66"/>
                      <a:pt x="87" y="68"/>
                      <a:pt x="87" y="70"/>
                    </a:cubicBezTo>
                    <a:close/>
                    <a:moveTo>
                      <a:pt x="86" y="80"/>
                    </a:moveTo>
                    <a:cubicBezTo>
                      <a:pt x="86" y="80"/>
                      <a:pt x="86" y="80"/>
                      <a:pt x="86" y="80"/>
                    </a:cubicBezTo>
                    <a:cubicBezTo>
                      <a:pt x="80" y="80"/>
                      <a:pt x="80" y="80"/>
                      <a:pt x="80" y="80"/>
                    </a:cubicBezTo>
                    <a:cubicBezTo>
                      <a:pt x="73" y="80"/>
                      <a:pt x="67" y="86"/>
                      <a:pt x="67" y="92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67" y="94"/>
                      <a:pt x="67" y="94"/>
                      <a:pt x="67" y="94"/>
                    </a:cubicBezTo>
                    <a:cubicBezTo>
                      <a:pt x="67" y="95"/>
                      <a:pt x="68" y="96"/>
                      <a:pt x="70" y="96"/>
                    </a:cubicBezTo>
                    <a:cubicBezTo>
                      <a:pt x="96" y="96"/>
                      <a:pt x="96" y="96"/>
                      <a:pt x="96" y="96"/>
                    </a:cubicBezTo>
                    <a:cubicBezTo>
                      <a:pt x="97" y="96"/>
                      <a:pt x="98" y="95"/>
                      <a:pt x="98" y="94"/>
                    </a:cubicBezTo>
                    <a:cubicBezTo>
                      <a:pt x="98" y="92"/>
                      <a:pt x="98" y="92"/>
                      <a:pt x="98" y="92"/>
                    </a:cubicBezTo>
                    <a:cubicBezTo>
                      <a:pt x="98" y="86"/>
                      <a:pt x="93" y="80"/>
                      <a:pt x="86" y="80"/>
                    </a:cubicBezTo>
                    <a:close/>
                    <a:moveTo>
                      <a:pt x="72" y="92"/>
                    </a:moveTo>
                    <a:cubicBezTo>
                      <a:pt x="72" y="88"/>
                      <a:pt x="75" y="85"/>
                      <a:pt x="80" y="85"/>
                    </a:cubicBezTo>
                    <a:cubicBezTo>
                      <a:pt x="86" y="85"/>
                      <a:pt x="86" y="85"/>
                      <a:pt x="86" y="85"/>
                    </a:cubicBezTo>
                    <a:cubicBezTo>
                      <a:pt x="90" y="85"/>
                      <a:pt x="93" y="88"/>
                      <a:pt x="94" y="92"/>
                    </a:cubicBezTo>
                    <a:cubicBezTo>
                      <a:pt x="72" y="92"/>
                      <a:pt x="72" y="92"/>
                      <a:pt x="72" y="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53"/>
              <p:cNvSpPr>
                <a:spLocks noEditPoints="1"/>
              </p:cNvSpPr>
              <p:nvPr/>
            </p:nvSpPr>
            <p:spPr bwMode="auto">
              <a:xfrm>
                <a:off x="6081713" y="2819400"/>
                <a:ext cx="339725" cy="339725"/>
              </a:xfrm>
              <a:custGeom>
                <a:avLst/>
                <a:gdLst>
                  <a:gd name="T0" fmla="*/ 67 w 97"/>
                  <a:gd name="T1" fmla="*/ 10 h 97"/>
                  <a:gd name="T2" fmla="*/ 55 w 97"/>
                  <a:gd name="T3" fmla="*/ 13 h 97"/>
                  <a:gd name="T4" fmla="*/ 55 w 97"/>
                  <a:gd name="T5" fmla="*/ 10 h 97"/>
                  <a:gd name="T6" fmla="*/ 19 w 97"/>
                  <a:gd name="T7" fmla="*/ 11 h 97"/>
                  <a:gd name="T8" fmla="*/ 15 w 97"/>
                  <a:gd name="T9" fmla="*/ 10 h 97"/>
                  <a:gd name="T10" fmla="*/ 15 w 97"/>
                  <a:gd name="T11" fmla="*/ 10 h 97"/>
                  <a:gd name="T12" fmla="*/ 67 w 97"/>
                  <a:gd name="T13" fmla="*/ 29 h 97"/>
                  <a:gd name="T14" fmla="*/ 15 w 97"/>
                  <a:gd name="T15" fmla="*/ 26 h 97"/>
                  <a:gd name="T16" fmla="*/ 15 w 97"/>
                  <a:gd name="T17" fmla="*/ 26 h 97"/>
                  <a:gd name="T18" fmla="*/ 16 w 97"/>
                  <a:gd name="T19" fmla="*/ 31 h 97"/>
                  <a:gd name="T20" fmla="*/ 91 w 97"/>
                  <a:gd name="T21" fmla="*/ 42 h 97"/>
                  <a:gd name="T22" fmla="*/ 91 w 97"/>
                  <a:gd name="T23" fmla="*/ 28 h 97"/>
                  <a:gd name="T24" fmla="*/ 77 w 97"/>
                  <a:gd name="T25" fmla="*/ 41 h 97"/>
                  <a:gd name="T26" fmla="*/ 77 w 97"/>
                  <a:gd name="T27" fmla="*/ 27 h 97"/>
                  <a:gd name="T28" fmla="*/ 69 w 97"/>
                  <a:gd name="T29" fmla="*/ 0 h 97"/>
                  <a:gd name="T30" fmla="*/ 3 w 97"/>
                  <a:gd name="T31" fmla="*/ 21 h 97"/>
                  <a:gd name="T32" fmla="*/ 0 w 97"/>
                  <a:gd name="T33" fmla="*/ 47 h 97"/>
                  <a:gd name="T34" fmla="*/ 34 w 97"/>
                  <a:gd name="T35" fmla="*/ 60 h 97"/>
                  <a:gd name="T36" fmla="*/ 3 w 97"/>
                  <a:gd name="T37" fmla="*/ 47 h 97"/>
                  <a:gd name="T38" fmla="*/ 48 w 97"/>
                  <a:gd name="T39" fmla="*/ 57 h 97"/>
                  <a:gd name="T40" fmla="*/ 49 w 97"/>
                  <a:gd name="T41" fmla="*/ 66 h 97"/>
                  <a:gd name="T42" fmla="*/ 29 w 97"/>
                  <a:gd name="T43" fmla="*/ 81 h 97"/>
                  <a:gd name="T44" fmla="*/ 43 w 97"/>
                  <a:gd name="T45" fmla="*/ 95 h 97"/>
                  <a:gd name="T46" fmla="*/ 58 w 97"/>
                  <a:gd name="T47" fmla="*/ 75 h 97"/>
                  <a:gd name="T48" fmla="*/ 85 w 97"/>
                  <a:gd name="T49" fmla="*/ 94 h 97"/>
                  <a:gd name="T50" fmla="*/ 94 w 97"/>
                  <a:gd name="T51" fmla="*/ 86 h 97"/>
                  <a:gd name="T52" fmla="*/ 8 w 97"/>
                  <a:gd name="T53" fmla="*/ 3 h 97"/>
                  <a:gd name="T54" fmla="*/ 69 w 97"/>
                  <a:gd name="T55" fmla="*/ 19 h 97"/>
                  <a:gd name="T56" fmla="*/ 30 w 97"/>
                  <a:gd name="T57" fmla="*/ 38 h 97"/>
                  <a:gd name="T58" fmla="*/ 3 w 97"/>
                  <a:gd name="T59" fmla="*/ 34 h 97"/>
                  <a:gd name="T60" fmla="*/ 74 w 97"/>
                  <a:gd name="T61" fmla="*/ 27 h 97"/>
                  <a:gd name="T62" fmla="*/ 49 w 97"/>
                  <a:gd name="T63" fmla="*/ 30 h 97"/>
                  <a:gd name="T64" fmla="*/ 43 w 97"/>
                  <a:gd name="T65" fmla="*/ 39 h 97"/>
                  <a:gd name="T66" fmla="*/ 33 w 97"/>
                  <a:gd name="T67" fmla="*/ 37 h 97"/>
                  <a:gd name="T68" fmla="*/ 73 w 97"/>
                  <a:gd name="T69" fmla="*/ 44 h 97"/>
                  <a:gd name="T70" fmla="*/ 58 w 97"/>
                  <a:gd name="T71" fmla="*/ 42 h 97"/>
                  <a:gd name="T72" fmla="*/ 32 w 97"/>
                  <a:gd name="T73" fmla="*/ 42 h 97"/>
                  <a:gd name="T74" fmla="*/ 47 w 97"/>
                  <a:gd name="T75" fmla="*/ 43 h 97"/>
                  <a:gd name="T76" fmla="*/ 54 w 97"/>
                  <a:gd name="T77" fmla="*/ 48 h 97"/>
                  <a:gd name="T78" fmla="*/ 57 w 97"/>
                  <a:gd name="T79" fmla="*/ 58 h 97"/>
                  <a:gd name="T80" fmla="*/ 62 w 97"/>
                  <a:gd name="T81" fmla="*/ 71 h 97"/>
                  <a:gd name="T82" fmla="*/ 53 w 97"/>
                  <a:gd name="T83" fmla="*/ 79 h 97"/>
                  <a:gd name="T84" fmla="*/ 31 w 97"/>
                  <a:gd name="T85" fmla="*/ 86 h 97"/>
                  <a:gd name="T86" fmla="*/ 47 w 97"/>
                  <a:gd name="T87" fmla="*/ 71 h 97"/>
                  <a:gd name="T88" fmla="*/ 53 w 97"/>
                  <a:gd name="T89" fmla="*/ 62 h 97"/>
                  <a:gd name="T90" fmla="*/ 57 w 97"/>
                  <a:gd name="T91" fmla="*/ 62 h 97"/>
                  <a:gd name="T92" fmla="*/ 63 w 97"/>
                  <a:gd name="T93" fmla="*/ 70 h 97"/>
                  <a:gd name="T94" fmla="*/ 79 w 97"/>
                  <a:gd name="T95" fmla="*/ 43 h 97"/>
                  <a:gd name="T96" fmla="*/ 93 w 97"/>
                  <a:gd name="T97" fmla="*/ 34 h 97"/>
                  <a:gd name="T98" fmla="*/ 81 w 97"/>
                  <a:gd name="T99" fmla="*/ 45 h 97"/>
                  <a:gd name="T100" fmla="*/ 88 w 97"/>
                  <a:gd name="T101" fmla="*/ 92 h 97"/>
                  <a:gd name="T102" fmla="*/ 92 w 97"/>
                  <a:gd name="T103" fmla="*/ 88 h 97"/>
                  <a:gd name="T104" fmla="*/ 15 w 97"/>
                  <a:gd name="T105" fmla="*/ 55 h 97"/>
                  <a:gd name="T106" fmla="*/ 16 w 97"/>
                  <a:gd name="T107" fmla="*/ 50 h 97"/>
                  <a:gd name="T108" fmla="*/ 16 w 97"/>
                  <a:gd name="T109" fmla="*/ 5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7" h="97">
                    <a:moveTo>
                      <a:pt x="64" y="13"/>
                    </a:moveTo>
                    <a:cubicBezTo>
                      <a:pt x="67" y="13"/>
                      <a:pt x="67" y="13"/>
                      <a:pt x="67" y="13"/>
                    </a:cubicBezTo>
                    <a:cubicBezTo>
                      <a:pt x="68" y="13"/>
                      <a:pt x="69" y="12"/>
                      <a:pt x="69" y="11"/>
                    </a:cubicBezTo>
                    <a:cubicBezTo>
                      <a:pt x="69" y="11"/>
                      <a:pt x="68" y="10"/>
                      <a:pt x="67" y="10"/>
                    </a:cubicBezTo>
                    <a:cubicBezTo>
                      <a:pt x="64" y="10"/>
                      <a:pt x="64" y="10"/>
                      <a:pt x="64" y="10"/>
                    </a:cubicBezTo>
                    <a:cubicBezTo>
                      <a:pt x="63" y="10"/>
                      <a:pt x="63" y="11"/>
                      <a:pt x="63" y="11"/>
                    </a:cubicBezTo>
                    <a:cubicBezTo>
                      <a:pt x="63" y="12"/>
                      <a:pt x="63" y="13"/>
                      <a:pt x="64" y="13"/>
                    </a:cubicBezTo>
                    <a:close/>
                    <a:moveTo>
                      <a:pt x="55" y="13"/>
                    </a:moveTo>
                    <a:cubicBezTo>
                      <a:pt x="58" y="13"/>
                      <a:pt x="58" y="13"/>
                      <a:pt x="58" y="13"/>
                    </a:cubicBezTo>
                    <a:cubicBezTo>
                      <a:pt x="59" y="13"/>
                      <a:pt x="59" y="12"/>
                      <a:pt x="59" y="11"/>
                    </a:cubicBezTo>
                    <a:cubicBezTo>
                      <a:pt x="59" y="11"/>
                      <a:pt x="59" y="10"/>
                      <a:pt x="58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4" y="10"/>
                      <a:pt x="53" y="11"/>
                      <a:pt x="53" y="11"/>
                    </a:cubicBezTo>
                    <a:cubicBezTo>
                      <a:pt x="53" y="12"/>
                      <a:pt x="54" y="13"/>
                      <a:pt x="55" y="13"/>
                    </a:cubicBezTo>
                    <a:close/>
                    <a:moveTo>
                      <a:pt x="15" y="16"/>
                    </a:moveTo>
                    <a:cubicBezTo>
                      <a:pt x="17" y="16"/>
                      <a:pt x="19" y="14"/>
                      <a:pt x="19" y="11"/>
                    </a:cubicBezTo>
                    <a:cubicBezTo>
                      <a:pt x="19" y="9"/>
                      <a:pt x="17" y="7"/>
                      <a:pt x="15" y="7"/>
                    </a:cubicBezTo>
                    <a:cubicBezTo>
                      <a:pt x="12" y="7"/>
                      <a:pt x="10" y="9"/>
                      <a:pt x="10" y="11"/>
                    </a:cubicBezTo>
                    <a:cubicBezTo>
                      <a:pt x="10" y="14"/>
                      <a:pt x="12" y="16"/>
                      <a:pt x="15" y="16"/>
                    </a:cubicBezTo>
                    <a:close/>
                    <a:moveTo>
                      <a:pt x="15" y="10"/>
                    </a:moveTo>
                    <a:cubicBezTo>
                      <a:pt x="15" y="10"/>
                      <a:pt x="16" y="11"/>
                      <a:pt x="16" y="11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4" y="13"/>
                      <a:pt x="13" y="12"/>
                      <a:pt x="13" y="11"/>
                    </a:cubicBezTo>
                    <a:cubicBezTo>
                      <a:pt x="13" y="11"/>
                      <a:pt x="14" y="10"/>
                      <a:pt x="15" y="10"/>
                    </a:cubicBezTo>
                    <a:close/>
                    <a:moveTo>
                      <a:pt x="64" y="32"/>
                    </a:moveTo>
                    <a:cubicBezTo>
                      <a:pt x="67" y="32"/>
                      <a:pt x="67" y="32"/>
                      <a:pt x="67" y="32"/>
                    </a:cubicBezTo>
                    <a:cubicBezTo>
                      <a:pt x="68" y="32"/>
                      <a:pt x="69" y="32"/>
                      <a:pt x="69" y="31"/>
                    </a:cubicBezTo>
                    <a:cubicBezTo>
                      <a:pt x="69" y="30"/>
                      <a:pt x="68" y="29"/>
                      <a:pt x="67" y="29"/>
                    </a:cubicBezTo>
                    <a:cubicBezTo>
                      <a:pt x="64" y="29"/>
                      <a:pt x="64" y="29"/>
                      <a:pt x="64" y="29"/>
                    </a:cubicBezTo>
                    <a:cubicBezTo>
                      <a:pt x="63" y="29"/>
                      <a:pt x="63" y="30"/>
                      <a:pt x="63" y="31"/>
                    </a:cubicBezTo>
                    <a:cubicBezTo>
                      <a:pt x="63" y="32"/>
                      <a:pt x="63" y="32"/>
                      <a:pt x="64" y="32"/>
                    </a:cubicBezTo>
                    <a:close/>
                    <a:moveTo>
                      <a:pt x="15" y="26"/>
                    </a:moveTo>
                    <a:cubicBezTo>
                      <a:pt x="12" y="26"/>
                      <a:pt x="10" y="28"/>
                      <a:pt x="10" y="31"/>
                    </a:cubicBezTo>
                    <a:cubicBezTo>
                      <a:pt x="10" y="33"/>
                      <a:pt x="12" y="35"/>
                      <a:pt x="15" y="35"/>
                    </a:cubicBezTo>
                    <a:cubicBezTo>
                      <a:pt x="17" y="35"/>
                      <a:pt x="19" y="33"/>
                      <a:pt x="19" y="31"/>
                    </a:cubicBezTo>
                    <a:cubicBezTo>
                      <a:pt x="19" y="28"/>
                      <a:pt x="17" y="26"/>
                      <a:pt x="15" y="26"/>
                    </a:cubicBezTo>
                    <a:close/>
                    <a:moveTo>
                      <a:pt x="15" y="32"/>
                    </a:moveTo>
                    <a:cubicBezTo>
                      <a:pt x="14" y="32"/>
                      <a:pt x="13" y="32"/>
                      <a:pt x="13" y="31"/>
                    </a:cubicBezTo>
                    <a:cubicBezTo>
                      <a:pt x="13" y="30"/>
                      <a:pt x="14" y="29"/>
                      <a:pt x="15" y="29"/>
                    </a:cubicBezTo>
                    <a:cubicBezTo>
                      <a:pt x="15" y="29"/>
                      <a:pt x="16" y="30"/>
                      <a:pt x="16" y="31"/>
                    </a:cubicBezTo>
                    <a:cubicBezTo>
                      <a:pt x="16" y="32"/>
                      <a:pt x="15" y="32"/>
                      <a:pt x="15" y="32"/>
                    </a:cubicBezTo>
                    <a:close/>
                    <a:moveTo>
                      <a:pt x="70" y="61"/>
                    </a:moveTo>
                    <a:cubicBezTo>
                      <a:pt x="83" y="48"/>
                      <a:pt x="83" y="48"/>
                      <a:pt x="83" y="48"/>
                    </a:cubicBezTo>
                    <a:cubicBezTo>
                      <a:pt x="91" y="42"/>
                      <a:pt x="91" y="42"/>
                      <a:pt x="91" y="42"/>
                    </a:cubicBezTo>
                    <a:cubicBezTo>
                      <a:pt x="91" y="42"/>
                      <a:pt x="91" y="42"/>
                      <a:pt x="92" y="41"/>
                    </a:cubicBezTo>
                    <a:cubicBezTo>
                      <a:pt x="96" y="35"/>
                      <a:pt x="96" y="35"/>
                      <a:pt x="96" y="35"/>
                    </a:cubicBezTo>
                    <a:cubicBezTo>
                      <a:pt x="97" y="34"/>
                      <a:pt x="96" y="33"/>
                      <a:pt x="96" y="33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0" y="27"/>
                      <a:pt x="89" y="28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75" y="42"/>
                      <a:pt x="75" y="42"/>
                      <a:pt x="75" y="42"/>
                    </a:cubicBezTo>
                    <a:cubicBezTo>
                      <a:pt x="75" y="41"/>
                      <a:pt x="74" y="41"/>
                      <a:pt x="74" y="40"/>
                    </a:cubicBezTo>
                    <a:cubicBezTo>
                      <a:pt x="76" y="39"/>
                      <a:pt x="77" y="36"/>
                      <a:pt x="77" y="34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5"/>
                      <a:pt x="76" y="23"/>
                      <a:pt x="74" y="21"/>
                    </a:cubicBezTo>
                    <a:cubicBezTo>
                      <a:pt x="76" y="20"/>
                      <a:pt x="77" y="17"/>
                      <a:pt x="77" y="15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77" y="4"/>
                      <a:pt x="74" y="0"/>
                      <a:pt x="6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20"/>
                      <a:pt x="3" y="21"/>
                    </a:cubicBezTo>
                    <a:cubicBezTo>
                      <a:pt x="1" y="23"/>
                      <a:pt x="0" y="25"/>
                      <a:pt x="0" y="27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6"/>
                      <a:pt x="1" y="39"/>
                      <a:pt x="3" y="40"/>
                    </a:cubicBezTo>
                    <a:cubicBezTo>
                      <a:pt x="1" y="42"/>
                      <a:pt x="0" y="44"/>
                      <a:pt x="0" y="47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8"/>
                      <a:pt x="4" y="61"/>
                      <a:pt x="8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0"/>
                      <a:pt x="34" y="60"/>
                    </a:cubicBezTo>
                    <a:cubicBezTo>
                      <a:pt x="34" y="59"/>
                      <a:pt x="33" y="58"/>
                      <a:pt x="32" y="58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5" y="58"/>
                      <a:pt x="3" y="56"/>
                      <a:pt x="3" y="53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3" y="44"/>
                      <a:pt x="5" y="42"/>
                      <a:pt x="8" y="42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28" y="47"/>
                      <a:pt x="30" y="52"/>
                      <a:pt x="34" y="55"/>
                    </a:cubicBezTo>
                    <a:cubicBezTo>
                      <a:pt x="38" y="58"/>
                      <a:pt x="43" y="59"/>
                      <a:pt x="48" y="57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49" y="61"/>
                      <a:pt x="49" y="62"/>
                      <a:pt x="49" y="63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7"/>
                      <a:pt x="48" y="67"/>
                      <a:pt x="47" y="67"/>
                    </a:cubicBezTo>
                    <a:cubicBezTo>
                      <a:pt x="45" y="67"/>
                      <a:pt x="45" y="67"/>
                      <a:pt x="45" y="67"/>
                    </a:cubicBezTo>
                    <a:cubicBezTo>
                      <a:pt x="44" y="67"/>
                      <a:pt x="43" y="68"/>
                      <a:pt x="42" y="69"/>
                    </a:cubicBezTo>
                    <a:cubicBezTo>
                      <a:pt x="29" y="81"/>
                      <a:pt x="29" y="81"/>
                      <a:pt x="29" y="81"/>
                    </a:cubicBezTo>
                    <a:cubicBezTo>
                      <a:pt x="27" y="83"/>
                      <a:pt x="27" y="86"/>
                      <a:pt x="29" y="88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7" y="96"/>
                      <a:pt x="38" y="96"/>
                      <a:pt x="39" y="96"/>
                    </a:cubicBezTo>
                    <a:cubicBezTo>
                      <a:pt x="40" y="96"/>
                      <a:pt x="42" y="96"/>
                      <a:pt x="43" y="95"/>
                    </a:cubicBezTo>
                    <a:cubicBezTo>
                      <a:pt x="55" y="82"/>
                      <a:pt x="55" y="82"/>
                      <a:pt x="55" y="82"/>
                    </a:cubicBezTo>
                    <a:cubicBezTo>
                      <a:pt x="56" y="81"/>
                      <a:pt x="57" y="80"/>
                      <a:pt x="57" y="79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7" y="76"/>
                      <a:pt x="57" y="75"/>
                      <a:pt x="58" y="75"/>
                    </a:cubicBezTo>
                    <a:cubicBezTo>
                      <a:pt x="61" y="75"/>
                      <a:pt x="61" y="75"/>
                      <a:pt x="61" y="75"/>
                    </a:cubicBezTo>
                    <a:cubicBezTo>
                      <a:pt x="62" y="75"/>
                      <a:pt x="63" y="75"/>
                      <a:pt x="64" y="74"/>
                    </a:cubicBezTo>
                    <a:cubicBezTo>
                      <a:pt x="64" y="73"/>
                      <a:pt x="64" y="73"/>
                      <a:pt x="64" y="73"/>
                    </a:cubicBezTo>
                    <a:cubicBezTo>
                      <a:pt x="85" y="94"/>
                      <a:pt x="85" y="94"/>
                      <a:pt x="85" y="94"/>
                    </a:cubicBezTo>
                    <a:cubicBezTo>
                      <a:pt x="87" y="96"/>
                      <a:pt x="88" y="96"/>
                      <a:pt x="90" y="96"/>
                    </a:cubicBezTo>
                    <a:cubicBezTo>
                      <a:pt x="92" y="97"/>
                      <a:pt x="93" y="96"/>
                      <a:pt x="94" y="95"/>
                    </a:cubicBezTo>
                    <a:cubicBezTo>
                      <a:pt x="96" y="94"/>
                      <a:pt x="96" y="92"/>
                      <a:pt x="96" y="90"/>
                    </a:cubicBezTo>
                    <a:cubicBezTo>
                      <a:pt x="96" y="89"/>
                      <a:pt x="96" y="87"/>
                      <a:pt x="94" y="86"/>
                    </a:cubicBezTo>
                    <a:lnTo>
                      <a:pt x="70" y="61"/>
                    </a:lnTo>
                    <a:close/>
                    <a:moveTo>
                      <a:pt x="3" y="15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3" y="6"/>
                      <a:pt x="5" y="3"/>
                      <a:pt x="8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72" y="3"/>
                      <a:pt x="74" y="6"/>
                      <a:pt x="74" y="8"/>
                    </a:cubicBezTo>
                    <a:cubicBezTo>
                      <a:pt x="74" y="15"/>
                      <a:pt x="74" y="15"/>
                      <a:pt x="74" y="15"/>
                    </a:cubicBezTo>
                    <a:cubicBezTo>
                      <a:pt x="74" y="17"/>
                      <a:pt x="72" y="19"/>
                      <a:pt x="69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5" y="19"/>
                      <a:pt x="3" y="17"/>
                      <a:pt x="3" y="15"/>
                    </a:cubicBezTo>
                    <a:close/>
                    <a:moveTo>
                      <a:pt x="31" y="37"/>
                    </a:moveTo>
                    <a:cubicBezTo>
                      <a:pt x="31" y="37"/>
                      <a:pt x="30" y="37"/>
                      <a:pt x="30" y="38"/>
                    </a:cubicBezTo>
                    <a:cubicBezTo>
                      <a:pt x="30" y="38"/>
                      <a:pt x="30" y="38"/>
                      <a:pt x="30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7" y="39"/>
                      <a:pt x="6" y="38"/>
                      <a:pt x="5" y="37"/>
                    </a:cubicBezTo>
                    <a:cubicBezTo>
                      <a:pt x="4" y="36"/>
                      <a:pt x="3" y="35"/>
                      <a:pt x="3" y="34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5"/>
                      <a:pt x="5" y="23"/>
                      <a:pt x="8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72" y="23"/>
                      <a:pt x="74" y="25"/>
                      <a:pt x="74" y="27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37"/>
                      <a:pt x="72" y="39"/>
                      <a:pt x="69" y="39"/>
                    </a:cubicBezTo>
                    <a:cubicBezTo>
                      <a:pt x="57" y="39"/>
                      <a:pt x="57" y="39"/>
                      <a:pt x="57" y="39"/>
                    </a:cubicBezTo>
                    <a:cubicBezTo>
                      <a:pt x="56" y="35"/>
                      <a:pt x="53" y="32"/>
                      <a:pt x="49" y="30"/>
                    </a:cubicBezTo>
                    <a:cubicBezTo>
                      <a:pt x="45" y="29"/>
                      <a:pt x="41" y="28"/>
                      <a:pt x="38" y="30"/>
                    </a:cubicBezTo>
                    <a:cubicBezTo>
                      <a:pt x="37" y="30"/>
                      <a:pt x="37" y="31"/>
                      <a:pt x="37" y="31"/>
                    </a:cubicBezTo>
                    <a:cubicBezTo>
                      <a:pt x="37" y="32"/>
                      <a:pt x="37" y="32"/>
                      <a:pt x="37" y="33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4" y="40"/>
                      <a:pt x="44" y="40"/>
                      <a:pt x="44" y="41"/>
                    </a:cubicBezTo>
                    <a:cubicBezTo>
                      <a:pt x="44" y="42"/>
                      <a:pt x="44" y="43"/>
                      <a:pt x="43" y="44"/>
                    </a:cubicBezTo>
                    <a:cubicBezTo>
                      <a:pt x="42" y="45"/>
                      <a:pt x="40" y="45"/>
                      <a:pt x="39" y="44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2" y="37"/>
                      <a:pt x="32" y="37"/>
                      <a:pt x="31" y="37"/>
                    </a:cubicBezTo>
                    <a:close/>
                    <a:moveTo>
                      <a:pt x="58" y="42"/>
                    </a:moveTo>
                    <a:cubicBezTo>
                      <a:pt x="69" y="42"/>
                      <a:pt x="69" y="42"/>
                      <a:pt x="69" y="42"/>
                    </a:cubicBezTo>
                    <a:cubicBezTo>
                      <a:pt x="71" y="42"/>
                      <a:pt x="72" y="43"/>
                      <a:pt x="73" y="44"/>
                    </a:cubicBezTo>
                    <a:cubicBezTo>
                      <a:pt x="73" y="44"/>
                      <a:pt x="73" y="44"/>
                      <a:pt x="73" y="44"/>
                    </a:cubicBezTo>
                    <a:cubicBezTo>
                      <a:pt x="63" y="54"/>
                      <a:pt x="63" y="54"/>
                      <a:pt x="63" y="54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8" y="46"/>
                      <a:pt x="58" y="44"/>
                      <a:pt x="58" y="42"/>
                    </a:cubicBezTo>
                    <a:close/>
                    <a:moveTo>
                      <a:pt x="49" y="54"/>
                    </a:moveTo>
                    <a:cubicBezTo>
                      <a:pt x="49" y="54"/>
                      <a:pt x="48" y="53"/>
                      <a:pt x="48" y="54"/>
                    </a:cubicBezTo>
                    <a:cubicBezTo>
                      <a:pt x="44" y="55"/>
                      <a:pt x="40" y="55"/>
                      <a:pt x="36" y="52"/>
                    </a:cubicBezTo>
                    <a:cubicBezTo>
                      <a:pt x="33" y="50"/>
                      <a:pt x="32" y="46"/>
                      <a:pt x="32" y="42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38" y="48"/>
                      <a:pt x="41" y="48"/>
                      <a:pt x="43" y="48"/>
                    </a:cubicBezTo>
                    <a:cubicBezTo>
                      <a:pt x="45" y="47"/>
                      <a:pt x="47" y="45"/>
                      <a:pt x="47" y="43"/>
                    </a:cubicBezTo>
                    <a:cubicBezTo>
                      <a:pt x="48" y="41"/>
                      <a:pt x="47" y="38"/>
                      <a:pt x="46" y="37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5" y="32"/>
                      <a:pt x="49" y="33"/>
                      <a:pt x="52" y="36"/>
                    </a:cubicBezTo>
                    <a:cubicBezTo>
                      <a:pt x="55" y="40"/>
                      <a:pt x="55" y="44"/>
                      <a:pt x="54" y="48"/>
                    </a:cubicBezTo>
                    <a:cubicBezTo>
                      <a:pt x="53" y="48"/>
                      <a:pt x="53" y="49"/>
                      <a:pt x="54" y="50"/>
                    </a:cubicBezTo>
                    <a:cubicBezTo>
                      <a:pt x="61" y="56"/>
                      <a:pt x="61" y="56"/>
                      <a:pt x="61" y="56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57" y="58"/>
                      <a:pt x="57" y="58"/>
                      <a:pt x="57" y="58"/>
                    </a:cubicBezTo>
                    <a:cubicBezTo>
                      <a:pt x="56" y="57"/>
                      <a:pt x="54" y="57"/>
                      <a:pt x="53" y="58"/>
                    </a:cubicBezTo>
                    <a:lnTo>
                      <a:pt x="49" y="54"/>
                    </a:lnTo>
                    <a:close/>
                    <a:moveTo>
                      <a:pt x="63" y="70"/>
                    </a:moveTo>
                    <a:cubicBezTo>
                      <a:pt x="62" y="71"/>
                      <a:pt x="62" y="71"/>
                      <a:pt x="62" y="71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58" y="72"/>
                      <a:pt x="58" y="72"/>
                      <a:pt x="58" y="72"/>
                    </a:cubicBezTo>
                    <a:cubicBezTo>
                      <a:pt x="56" y="72"/>
                      <a:pt x="53" y="74"/>
                      <a:pt x="53" y="77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79"/>
                      <a:pt x="53" y="80"/>
                      <a:pt x="53" y="80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39" y="93"/>
                      <a:pt x="38" y="93"/>
                    </a:cubicBezTo>
                    <a:cubicBezTo>
                      <a:pt x="31" y="86"/>
                      <a:pt x="31" y="86"/>
                      <a:pt x="31" y="86"/>
                    </a:cubicBezTo>
                    <a:cubicBezTo>
                      <a:pt x="31" y="85"/>
                      <a:pt x="31" y="84"/>
                      <a:pt x="31" y="84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4" y="71"/>
                      <a:pt x="45" y="71"/>
                      <a:pt x="45" y="71"/>
                    </a:cubicBezTo>
                    <a:cubicBezTo>
                      <a:pt x="47" y="71"/>
                      <a:pt x="47" y="71"/>
                      <a:pt x="47" y="71"/>
                    </a:cubicBezTo>
                    <a:cubicBezTo>
                      <a:pt x="49" y="71"/>
                      <a:pt x="50" y="70"/>
                      <a:pt x="51" y="69"/>
                    </a:cubicBezTo>
                    <a:cubicBezTo>
                      <a:pt x="52" y="68"/>
                      <a:pt x="52" y="67"/>
                      <a:pt x="52" y="66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3" y="62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55" y="60"/>
                      <a:pt x="56" y="60"/>
                      <a:pt x="56" y="61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62" y="67"/>
                      <a:pt x="62" y="67"/>
                      <a:pt x="62" y="67"/>
                    </a:cubicBezTo>
                    <a:cubicBezTo>
                      <a:pt x="62" y="67"/>
                      <a:pt x="62" y="67"/>
                      <a:pt x="62" y="67"/>
                    </a:cubicBezTo>
                    <a:cubicBezTo>
                      <a:pt x="63" y="68"/>
                      <a:pt x="63" y="68"/>
                      <a:pt x="63" y="68"/>
                    </a:cubicBezTo>
                    <a:cubicBezTo>
                      <a:pt x="64" y="68"/>
                      <a:pt x="64" y="69"/>
                      <a:pt x="63" y="70"/>
                    </a:cubicBezTo>
                    <a:close/>
                    <a:moveTo>
                      <a:pt x="63" y="63"/>
                    </a:moveTo>
                    <a:cubicBezTo>
                      <a:pt x="61" y="61"/>
                      <a:pt x="61" y="61"/>
                      <a:pt x="61" y="61"/>
                    </a:cubicBezTo>
                    <a:cubicBezTo>
                      <a:pt x="79" y="43"/>
                      <a:pt x="79" y="43"/>
                      <a:pt x="79" y="43"/>
                    </a:cubicBezTo>
                    <a:cubicBezTo>
                      <a:pt x="79" y="43"/>
                      <a:pt x="79" y="43"/>
                      <a:pt x="79" y="43"/>
                    </a:cubicBezTo>
                    <a:cubicBezTo>
                      <a:pt x="79" y="43"/>
                      <a:pt x="79" y="43"/>
                      <a:pt x="79" y="43"/>
                    </a:cubicBezTo>
                    <a:cubicBezTo>
                      <a:pt x="85" y="35"/>
                      <a:pt x="85" y="35"/>
                      <a:pt x="85" y="35"/>
                    </a:cubicBezTo>
                    <a:cubicBezTo>
                      <a:pt x="90" y="31"/>
                      <a:pt x="90" y="31"/>
                      <a:pt x="90" y="31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66" y="60"/>
                      <a:pt x="66" y="60"/>
                      <a:pt x="66" y="60"/>
                    </a:cubicBezTo>
                    <a:lnTo>
                      <a:pt x="63" y="63"/>
                    </a:lnTo>
                    <a:close/>
                    <a:moveTo>
                      <a:pt x="92" y="93"/>
                    </a:moveTo>
                    <a:cubicBezTo>
                      <a:pt x="91" y="94"/>
                      <a:pt x="89" y="93"/>
                      <a:pt x="88" y="9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7" y="69"/>
                      <a:pt x="67" y="67"/>
                      <a:pt x="65" y="66"/>
                    </a:cubicBezTo>
                    <a:cubicBezTo>
                      <a:pt x="68" y="63"/>
                      <a:pt x="68" y="63"/>
                      <a:pt x="68" y="63"/>
                    </a:cubicBezTo>
                    <a:cubicBezTo>
                      <a:pt x="92" y="88"/>
                      <a:pt x="92" y="88"/>
                      <a:pt x="92" y="88"/>
                    </a:cubicBezTo>
                    <a:cubicBezTo>
                      <a:pt x="93" y="88"/>
                      <a:pt x="93" y="89"/>
                      <a:pt x="93" y="90"/>
                    </a:cubicBezTo>
                    <a:cubicBezTo>
                      <a:pt x="93" y="91"/>
                      <a:pt x="93" y="92"/>
                      <a:pt x="92" y="93"/>
                    </a:cubicBezTo>
                    <a:close/>
                    <a:moveTo>
                      <a:pt x="10" y="50"/>
                    </a:moveTo>
                    <a:cubicBezTo>
                      <a:pt x="10" y="53"/>
                      <a:pt x="12" y="55"/>
                      <a:pt x="15" y="55"/>
                    </a:cubicBezTo>
                    <a:cubicBezTo>
                      <a:pt x="17" y="55"/>
                      <a:pt x="19" y="53"/>
                      <a:pt x="19" y="50"/>
                    </a:cubicBezTo>
                    <a:cubicBezTo>
                      <a:pt x="19" y="47"/>
                      <a:pt x="17" y="45"/>
                      <a:pt x="15" y="45"/>
                    </a:cubicBezTo>
                    <a:cubicBezTo>
                      <a:pt x="12" y="45"/>
                      <a:pt x="10" y="47"/>
                      <a:pt x="10" y="50"/>
                    </a:cubicBezTo>
                    <a:close/>
                    <a:moveTo>
                      <a:pt x="16" y="50"/>
                    </a:moveTo>
                    <a:cubicBezTo>
                      <a:pt x="16" y="51"/>
                      <a:pt x="15" y="52"/>
                      <a:pt x="15" y="52"/>
                    </a:cubicBezTo>
                    <a:cubicBezTo>
                      <a:pt x="14" y="52"/>
                      <a:pt x="13" y="51"/>
                      <a:pt x="13" y="50"/>
                    </a:cubicBezTo>
                    <a:cubicBezTo>
                      <a:pt x="13" y="49"/>
                      <a:pt x="14" y="48"/>
                      <a:pt x="15" y="48"/>
                    </a:cubicBezTo>
                    <a:cubicBezTo>
                      <a:pt x="15" y="48"/>
                      <a:pt x="16" y="49"/>
                      <a:pt x="16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54"/>
              <p:cNvSpPr>
                <a:spLocks/>
              </p:cNvSpPr>
              <p:nvPr/>
            </p:nvSpPr>
            <p:spPr bwMode="auto">
              <a:xfrm>
                <a:off x="4543425" y="2328862"/>
                <a:ext cx="3389313" cy="2074863"/>
              </a:xfrm>
              <a:custGeom>
                <a:avLst/>
                <a:gdLst>
                  <a:gd name="T0" fmla="*/ 967 w 967"/>
                  <a:gd name="T1" fmla="*/ 95 h 592"/>
                  <a:gd name="T2" fmla="*/ 964 w 967"/>
                  <a:gd name="T3" fmla="*/ 91 h 592"/>
                  <a:gd name="T4" fmla="*/ 945 w 967"/>
                  <a:gd name="T5" fmla="*/ 74 h 592"/>
                  <a:gd name="T6" fmla="*/ 835 w 967"/>
                  <a:gd name="T7" fmla="*/ 10 h 592"/>
                  <a:gd name="T8" fmla="*/ 776 w 967"/>
                  <a:gd name="T9" fmla="*/ 10 h 592"/>
                  <a:gd name="T10" fmla="*/ 666 w 967"/>
                  <a:gd name="T11" fmla="*/ 74 h 592"/>
                  <a:gd name="T12" fmla="*/ 646 w 967"/>
                  <a:gd name="T13" fmla="*/ 92 h 592"/>
                  <a:gd name="T14" fmla="*/ 627 w 967"/>
                  <a:gd name="T15" fmla="*/ 74 h 592"/>
                  <a:gd name="T16" fmla="*/ 517 w 967"/>
                  <a:gd name="T17" fmla="*/ 10 h 592"/>
                  <a:gd name="T18" fmla="*/ 458 w 967"/>
                  <a:gd name="T19" fmla="*/ 10 h 592"/>
                  <a:gd name="T20" fmla="*/ 348 w 967"/>
                  <a:gd name="T21" fmla="*/ 74 h 592"/>
                  <a:gd name="T22" fmla="*/ 328 w 967"/>
                  <a:gd name="T23" fmla="*/ 92 h 592"/>
                  <a:gd name="T24" fmla="*/ 308 w 967"/>
                  <a:gd name="T25" fmla="*/ 74 h 592"/>
                  <a:gd name="T26" fmla="*/ 198 w 967"/>
                  <a:gd name="T27" fmla="*/ 10 h 592"/>
                  <a:gd name="T28" fmla="*/ 139 w 967"/>
                  <a:gd name="T29" fmla="*/ 10 h 592"/>
                  <a:gd name="T30" fmla="*/ 29 w 967"/>
                  <a:gd name="T31" fmla="*/ 74 h 592"/>
                  <a:gd name="T32" fmla="*/ 0 w 967"/>
                  <a:gd name="T33" fmla="*/ 125 h 592"/>
                  <a:gd name="T34" fmla="*/ 0 w 967"/>
                  <a:gd name="T35" fmla="*/ 252 h 592"/>
                  <a:gd name="T36" fmla="*/ 29 w 967"/>
                  <a:gd name="T37" fmla="*/ 303 h 592"/>
                  <a:gd name="T38" fmla="*/ 139 w 967"/>
                  <a:gd name="T39" fmla="*/ 366 h 592"/>
                  <a:gd name="T40" fmla="*/ 165 w 967"/>
                  <a:gd name="T41" fmla="*/ 374 h 592"/>
                  <a:gd name="T42" fmla="*/ 159 w 967"/>
                  <a:gd name="T43" fmla="*/ 401 h 592"/>
                  <a:gd name="T44" fmla="*/ 159 w 967"/>
                  <a:gd name="T45" fmla="*/ 527 h 592"/>
                  <a:gd name="T46" fmla="*/ 189 w 967"/>
                  <a:gd name="T47" fmla="*/ 579 h 592"/>
                  <a:gd name="T48" fmla="*/ 211 w 967"/>
                  <a:gd name="T49" fmla="*/ 592 h 592"/>
                  <a:gd name="T50" fmla="*/ 230 w 967"/>
                  <a:gd name="T51" fmla="*/ 592 h 592"/>
                  <a:gd name="T52" fmla="*/ 481 w 967"/>
                  <a:gd name="T53" fmla="*/ 552 h 592"/>
                  <a:gd name="T54" fmla="*/ 481 w 967"/>
                  <a:gd name="T55" fmla="*/ 552 h 592"/>
                  <a:gd name="T56" fmla="*/ 488 w 967"/>
                  <a:gd name="T57" fmla="*/ 549 h 592"/>
                  <a:gd name="T58" fmla="*/ 489 w 967"/>
                  <a:gd name="T59" fmla="*/ 549 h 592"/>
                  <a:gd name="T60" fmla="*/ 494 w 967"/>
                  <a:gd name="T61" fmla="*/ 547 h 592"/>
                  <a:gd name="T62" fmla="*/ 494 w 967"/>
                  <a:gd name="T63" fmla="*/ 547 h 592"/>
                  <a:gd name="T64" fmla="*/ 782 w 967"/>
                  <a:gd name="T65" fmla="*/ 370 h 592"/>
                  <a:gd name="T66" fmla="*/ 782 w 967"/>
                  <a:gd name="T67" fmla="*/ 370 h 592"/>
                  <a:gd name="T68" fmla="*/ 785 w 967"/>
                  <a:gd name="T69" fmla="*/ 366 h 592"/>
                  <a:gd name="T70" fmla="*/ 787 w 967"/>
                  <a:gd name="T71" fmla="*/ 365 h 592"/>
                  <a:gd name="T72" fmla="*/ 787 w 967"/>
                  <a:gd name="T73" fmla="*/ 364 h 592"/>
                  <a:gd name="T74" fmla="*/ 790 w 967"/>
                  <a:gd name="T75" fmla="*/ 361 h 592"/>
                  <a:gd name="T76" fmla="*/ 796 w 967"/>
                  <a:gd name="T77" fmla="*/ 355 h 592"/>
                  <a:gd name="T78" fmla="*/ 796 w 967"/>
                  <a:gd name="T79" fmla="*/ 355 h 592"/>
                  <a:gd name="T80" fmla="*/ 965 w 967"/>
                  <a:gd name="T81" fmla="*/ 100 h 592"/>
                  <a:gd name="T82" fmla="*/ 967 w 967"/>
                  <a:gd name="T83" fmla="*/ 95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67" h="592">
                    <a:moveTo>
                      <a:pt x="967" y="95"/>
                    </a:moveTo>
                    <a:cubicBezTo>
                      <a:pt x="964" y="91"/>
                      <a:pt x="964" y="91"/>
                      <a:pt x="964" y="91"/>
                    </a:cubicBezTo>
                    <a:cubicBezTo>
                      <a:pt x="959" y="84"/>
                      <a:pt x="953" y="78"/>
                      <a:pt x="945" y="74"/>
                    </a:cubicBezTo>
                    <a:cubicBezTo>
                      <a:pt x="835" y="10"/>
                      <a:pt x="835" y="10"/>
                      <a:pt x="835" y="10"/>
                    </a:cubicBezTo>
                    <a:cubicBezTo>
                      <a:pt x="817" y="0"/>
                      <a:pt x="794" y="0"/>
                      <a:pt x="776" y="10"/>
                    </a:cubicBezTo>
                    <a:cubicBezTo>
                      <a:pt x="666" y="74"/>
                      <a:pt x="666" y="74"/>
                      <a:pt x="666" y="74"/>
                    </a:cubicBezTo>
                    <a:cubicBezTo>
                      <a:pt x="658" y="78"/>
                      <a:pt x="651" y="85"/>
                      <a:pt x="646" y="92"/>
                    </a:cubicBezTo>
                    <a:cubicBezTo>
                      <a:pt x="641" y="85"/>
                      <a:pt x="635" y="78"/>
                      <a:pt x="627" y="74"/>
                    </a:cubicBezTo>
                    <a:cubicBezTo>
                      <a:pt x="517" y="10"/>
                      <a:pt x="517" y="10"/>
                      <a:pt x="517" y="10"/>
                    </a:cubicBezTo>
                    <a:cubicBezTo>
                      <a:pt x="499" y="0"/>
                      <a:pt x="476" y="0"/>
                      <a:pt x="458" y="10"/>
                    </a:cubicBezTo>
                    <a:cubicBezTo>
                      <a:pt x="348" y="74"/>
                      <a:pt x="348" y="74"/>
                      <a:pt x="348" y="74"/>
                    </a:cubicBezTo>
                    <a:cubicBezTo>
                      <a:pt x="340" y="78"/>
                      <a:pt x="333" y="85"/>
                      <a:pt x="328" y="92"/>
                    </a:cubicBezTo>
                    <a:cubicBezTo>
                      <a:pt x="323" y="85"/>
                      <a:pt x="316" y="78"/>
                      <a:pt x="308" y="74"/>
                    </a:cubicBezTo>
                    <a:cubicBezTo>
                      <a:pt x="198" y="10"/>
                      <a:pt x="198" y="10"/>
                      <a:pt x="198" y="10"/>
                    </a:cubicBezTo>
                    <a:cubicBezTo>
                      <a:pt x="180" y="0"/>
                      <a:pt x="157" y="0"/>
                      <a:pt x="139" y="10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11" y="84"/>
                      <a:pt x="0" y="104"/>
                      <a:pt x="0" y="125"/>
                    </a:cubicBezTo>
                    <a:cubicBezTo>
                      <a:pt x="0" y="252"/>
                      <a:pt x="0" y="252"/>
                      <a:pt x="0" y="252"/>
                    </a:cubicBezTo>
                    <a:cubicBezTo>
                      <a:pt x="0" y="273"/>
                      <a:pt x="11" y="293"/>
                      <a:pt x="29" y="303"/>
                    </a:cubicBezTo>
                    <a:cubicBezTo>
                      <a:pt x="139" y="366"/>
                      <a:pt x="139" y="366"/>
                      <a:pt x="139" y="366"/>
                    </a:cubicBezTo>
                    <a:cubicBezTo>
                      <a:pt x="147" y="371"/>
                      <a:pt x="156" y="374"/>
                      <a:pt x="165" y="374"/>
                    </a:cubicBezTo>
                    <a:cubicBezTo>
                      <a:pt x="161" y="382"/>
                      <a:pt x="159" y="391"/>
                      <a:pt x="159" y="401"/>
                    </a:cubicBezTo>
                    <a:cubicBezTo>
                      <a:pt x="159" y="527"/>
                      <a:pt x="159" y="527"/>
                      <a:pt x="159" y="527"/>
                    </a:cubicBezTo>
                    <a:cubicBezTo>
                      <a:pt x="159" y="549"/>
                      <a:pt x="170" y="568"/>
                      <a:pt x="189" y="579"/>
                    </a:cubicBezTo>
                    <a:cubicBezTo>
                      <a:pt x="211" y="592"/>
                      <a:pt x="211" y="592"/>
                      <a:pt x="211" y="592"/>
                    </a:cubicBezTo>
                    <a:cubicBezTo>
                      <a:pt x="230" y="592"/>
                      <a:pt x="230" y="592"/>
                      <a:pt x="230" y="592"/>
                    </a:cubicBezTo>
                    <a:cubicBezTo>
                      <a:pt x="316" y="592"/>
                      <a:pt x="401" y="579"/>
                      <a:pt x="481" y="552"/>
                    </a:cubicBezTo>
                    <a:cubicBezTo>
                      <a:pt x="481" y="552"/>
                      <a:pt x="481" y="552"/>
                      <a:pt x="481" y="552"/>
                    </a:cubicBezTo>
                    <a:cubicBezTo>
                      <a:pt x="488" y="549"/>
                      <a:pt x="488" y="549"/>
                      <a:pt x="488" y="549"/>
                    </a:cubicBezTo>
                    <a:cubicBezTo>
                      <a:pt x="489" y="549"/>
                      <a:pt x="489" y="549"/>
                      <a:pt x="489" y="549"/>
                    </a:cubicBezTo>
                    <a:cubicBezTo>
                      <a:pt x="494" y="547"/>
                      <a:pt x="494" y="547"/>
                      <a:pt x="494" y="547"/>
                    </a:cubicBezTo>
                    <a:cubicBezTo>
                      <a:pt x="494" y="547"/>
                      <a:pt x="494" y="547"/>
                      <a:pt x="494" y="547"/>
                    </a:cubicBezTo>
                    <a:cubicBezTo>
                      <a:pt x="601" y="510"/>
                      <a:pt x="700" y="448"/>
                      <a:pt x="782" y="370"/>
                    </a:cubicBezTo>
                    <a:cubicBezTo>
                      <a:pt x="782" y="370"/>
                      <a:pt x="782" y="370"/>
                      <a:pt x="782" y="370"/>
                    </a:cubicBezTo>
                    <a:cubicBezTo>
                      <a:pt x="785" y="366"/>
                      <a:pt x="785" y="366"/>
                      <a:pt x="785" y="366"/>
                    </a:cubicBezTo>
                    <a:cubicBezTo>
                      <a:pt x="786" y="366"/>
                      <a:pt x="786" y="365"/>
                      <a:pt x="787" y="365"/>
                    </a:cubicBezTo>
                    <a:cubicBezTo>
                      <a:pt x="787" y="364"/>
                      <a:pt x="787" y="364"/>
                      <a:pt x="787" y="364"/>
                    </a:cubicBezTo>
                    <a:cubicBezTo>
                      <a:pt x="788" y="363"/>
                      <a:pt x="789" y="362"/>
                      <a:pt x="790" y="361"/>
                    </a:cubicBezTo>
                    <a:cubicBezTo>
                      <a:pt x="796" y="355"/>
                      <a:pt x="796" y="355"/>
                      <a:pt x="796" y="355"/>
                    </a:cubicBezTo>
                    <a:cubicBezTo>
                      <a:pt x="796" y="355"/>
                      <a:pt x="796" y="355"/>
                      <a:pt x="796" y="355"/>
                    </a:cubicBezTo>
                    <a:cubicBezTo>
                      <a:pt x="869" y="281"/>
                      <a:pt x="926" y="196"/>
                      <a:pt x="965" y="100"/>
                    </a:cubicBezTo>
                    <a:lnTo>
                      <a:pt x="967" y="95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40000"/>
                    </a:schemeClr>
                  </a:gs>
                  <a:gs pos="36000">
                    <a:schemeClr val="bg1">
                      <a:alpha val="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55"/>
              <p:cNvSpPr>
                <a:spLocks/>
              </p:cNvSpPr>
              <p:nvPr/>
            </p:nvSpPr>
            <p:spPr bwMode="auto">
              <a:xfrm>
                <a:off x="4543425" y="2328863"/>
                <a:ext cx="2228850" cy="1755775"/>
              </a:xfrm>
              <a:custGeom>
                <a:avLst/>
                <a:gdLst>
                  <a:gd name="T0" fmla="*/ 482 w 636"/>
                  <a:gd name="T1" fmla="*/ 303 h 501"/>
                  <a:gd name="T2" fmla="*/ 482 w 636"/>
                  <a:gd name="T3" fmla="*/ 303 h 501"/>
                  <a:gd name="T4" fmla="*/ 476 w 636"/>
                  <a:gd name="T5" fmla="*/ 308 h 501"/>
                  <a:gd name="T6" fmla="*/ 473 w 636"/>
                  <a:gd name="T7" fmla="*/ 312 h 501"/>
                  <a:gd name="T8" fmla="*/ 472 w 636"/>
                  <a:gd name="T9" fmla="*/ 312 h 501"/>
                  <a:gd name="T10" fmla="*/ 471 w 636"/>
                  <a:gd name="T11" fmla="*/ 313 h 501"/>
                  <a:gd name="T12" fmla="*/ 467 w 636"/>
                  <a:gd name="T13" fmla="*/ 317 h 501"/>
                  <a:gd name="T14" fmla="*/ 467 w 636"/>
                  <a:gd name="T15" fmla="*/ 317 h 501"/>
                  <a:gd name="T16" fmla="*/ 179 w 636"/>
                  <a:gd name="T17" fmla="*/ 495 h 501"/>
                  <a:gd name="T18" fmla="*/ 179 w 636"/>
                  <a:gd name="T19" fmla="*/ 495 h 501"/>
                  <a:gd name="T20" fmla="*/ 174 w 636"/>
                  <a:gd name="T21" fmla="*/ 496 h 501"/>
                  <a:gd name="T22" fmla="*/ 174 w 636"/>
                  <a:gd name="T23" fmla="*/ 497 h 501"/>
                  <a:gd name="T24" fmla="*/ 167 w 636"/>
                  <a:gd name="T25" fmla="*/ 499 h 501"/>
                  <a:gd name="T26" fmla="*/ 167 w 636"/>
                  <a:gd name="T27" fmla="*/ 499 h 501"/>
                  <a:gd name="T28" fmla="*/ 159 w 636"/>
                  <a:gd name="T29" fmla="*/ 501 h 501"/>
                  <a:gd name="T30" fmla="*/ 159 w 636"/>
                  <a:gd name="T31" fmla="*/ 401 h 501"/>
                  <a:gd name="T32" fmla="*/ 165 w 636"/>
                  <a:gd name="T33" fmla="*/ 374 h 501"/>
                  <a:gd name="T34" fmla="*/ 139 w 636"/>
                  <a:gd name="T35" fmla="*/ 366 h 501"/>
                  <a:gd name="T36" fmla="*/ 29 w 636"/>
                  <a:gd name="T37" fmla="*/ 303 h 501"/>
                  <a:gd name="T38" fmla="*/ 0 w 636"/>
                  <a:gd name="T39" fmla="*/ 252 h 501"/>
                  <a:gd name="T40" fmla="*/ 0 w 636"/>
                  <a:gd name="T41" fmla="*/ 125 h 501"/>
                  <a:gd name="T42" fmla="*/ 29 w 636"/>
                  <a:gd name="T43" fmla="*/ 74 h 501"/>
                  <a:gd name="T44" fmla="*/ 139 w 636"/>
                  <a:gd name="T45" fmla="*/ 10 h 501"/>
                  <a:gd name="T46" fmla="*/ 198 w 636"/>
                  <a:gd name="T47" fmla="*/ 10 h 501"/>
                  <a:gd name="T48" fmla="*/ 308 w 636"/>
                  <a:gd name="T49" fmla="*/ 74 h 501"/>
                  <a:gd name="T50" fmla="*/ 328 w 636"/>
                  <a:gd name="T51" fmla="*/ 92 h 501"/>
                  <a:gd name="T52" fmla="*/ 348 w 636"/>
                  <a:gd name="T53" fmla="*/ 74 h 501"/>
                  <a:gd name="T54" fmla="*/ 458 w 636"/>
                  <a:gd name="T55" fmla="*/ 10 h 501"/>
                  <a:gd name="T56" fmla="*/ 517 w 636"/>
                  <a:gd name="T57" fmla="*/ 10 h 501"/>
                  <a:gd name="T58" fmla="*/ 627 w 636"/>
                  <a:gd name="T59" fmla="*/ 74 h 501"/>
                  <a:gd name="T60" fmla="*/ 636 w 636"/>
                  <a:gd name="T61" fmla="*/ 80 h 501"/>
                  <a:gd name="T62" fmla="*/ 482 w 636"/>
                  <a:gd name="T63" fmla="*/ 303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36" h="501">
                    <a:moveTo>
                      <a:pt x="482" y="303"/>
                    </a:moveTo>
                    <a:cubicBezTo>
                      <a:pt x="482" y="303"/>
                      <a:pt x="482" y="303"/>
                      <a:pt x="482" y="303"/>
                    </a:cubicBezTo>
                    <a:cubicBezTo>
                      <a:pt x="476" y="308"/>
                      <a:pt x="476" y="308"/>
                      <a:pt x="476" y="308"/>
                    </a:cubicBezTo>
                    <a:cubicBezTo>
                      <a:pt x="475" y="309"/>
                      <a:pt x="474" y="310"/>
                      <a:pt x="473" y="312"/>
                    </a:cubicBezTo>
                    <a:cubicBezTo>
                      <a:pt x="472" y="312"/>
                      <a:pt x="472" y="312"/>
                      <a:pt x="472" y="312"/>
                    </a:cubicBezTo>
                    <a:cubicBezTo>
                      <a:pt x="472" y="312"/>
                      <a:pt x="471" y="313"/>
                      <a:pt x="471" y="313"/>
                    </a:cubicBezTo>
                    <a:cubicBezTo>
                      <a:pt x="467" y="317"/>
                      <a:pt x="467" y="317"/>
                      <a:pt x="467" y="317"/>
                    </a:cubicBezTo>
                    <a:cubicBezTo>
                      <a:pt x="467" y="317"/>
                      <a:pt x="467" y="317"/>
                      <a:pt x="467" y="317"/>
                    </a:cubicBezTo>
                    <a:cubicBezTo>
                      <a:pt x="385" y="396"/>
                      <a:pt x="286" y="457"/>
                      <a:pt x="179" y="495"/>
                    </a:cubicBezTo>
                    <a:cubicBezTo>
                      <a:pt x="179" y="495"/>
                      <a:pt x="179" y="495"/>
                      <a:pt x="179" y="495"/>
                    </a:cubicBezTo>
                    <a:cubicBezTo>
                      <a:pt x="174" y="496"/>
                      <a:pt x="174" y="496"/>
                      <a:pt x="174" y="496"/>
                    </a:cubicBezTo>
                    <a:cubicBezTo>
                      <a:pt x="174" y="496"/>
                      <a:pt x="174" y="496"/>
                      <a:pt x="174" y="497"/>
                    </a:cubicBezTo>
                    <a:cubicBezTo>
                      <a:pt x="167" y="499"/>
                      <a:pt x="167" y="499"/>
                      <a:pt x="167" y="499"/>
                    </a:cubicBezTo>
                    <a:cubicBezTo>
                      <a:pt x="167" y="499"/>
                      <a:pt x="167" y="499"/>
                      <a:pt x="167" y="499"/>
                    </a:cubicBezTo>
                    <a:cubicBezTo>
                      <a:pt x="164" y="500"/>
                      <a:pt x="162" y="501"/>
                      <a:pt x="159" y="501"/>
                    </a:cubicBezTo>
                    <a:cubicBezTo>
                      <a:pt x="159" y="401"/>
                      <a:pt x="159" y="401"/>
                      <a:pt x="159" y="401"/>
                    </a:cubicBezTo>
                    <a:cubicBezTo>
                      <a:pt x="159" y="391"/>
                      <a:pt x="161" y="382"/>
                      <a:pt x="165" y="374"/>
                    </a:cubicBezTo>
                    <a:cubicBezTo>
                      <a:pt x="156" y="374"/>
                      <a:pt x="147" y="371"/>
                      <a:pt x="139" y="366"/>
                    </a:cubicBezTo>
                    <a:cubicBezTo>
                      <a:pt x="29" y="303"/>
                      <a:pt x="29" y="303"/>
                      <a:pt x="29" y="303"/>
                    </a:cubicBezTo>
                    <a:cubicBezTo>
                      <a:pt x="11" y="293"/>
                      <a:pt x="0" y="273"/>
                      <a:pt x="0" y="252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104"/>
                      <a:pt x="11" y="84"/>
                      <a:pt x="29" y="74"/>
                    </a:cubicBezTo>
                    <a:cubicBezTo>
                      <a:pt x="139" y="10"/>
                      <a:pt x="139" y="10"/>
                      <a:pt x="139" y="10"/>
                    </a:cubicBezTo>
                    <a:cubicBezTo>
                      <a:pt x="157" y="0"/>
                      <a:pt x="180" y="0"/>
                      <a:pt x="198" y="10"/>
                    </a:cubicBezTo>
                    <a:cubicBezTo>
                      <a:pt x="308" y="74"/>
                      <a:pt x="308" y="74"/>
                      <a:pt x="308" y="74"/>
                    </a:cubicBezTo>
                    <a:cubicBezTo>
                      <a:pt x="316" y="78"/>
                      <a:pt x="323" y="85"/>
                      <a:pt x="328" y="92"/>
                    </a:cubicBezTo>
                    <a:cubicBezTo>
                      <a:pt x="333" y="85"/>
                      <a:pt x="340" y="78"/>
                      <a:pt x="348" y="74"/>
                    </a:cubicBezTo>
                    <a:cubicBezTo>
                      <a:pt x="458" y="10"/>
                      <a:pt x="458" y="10"/>
                      <a:pt x="458" y="10"/>
                    </a:cubicBezTo>
                    <a:cubicBezTo>
                      <a:pt x="476" y="0"/>
                      <a:pt x="499" y="0"/>
                      <a:pt x="517" y="10"/>
                    </a:cubicBezTo>
                    <a:cubicBezTo>
                      <a:pt x="627" y="74"/>
                      <a:pt x="627" y="74"/>
                      <a:pt x="627" y="74"/>
                    </a:cubicBezTo>
                    <a:cubicBezTo>
                      <a:pt x="630" y="75"/>
                      <a:pt x="633" y="78"/>
                      <a:pt x="636" y="80"/>
                    </a:cubicBezTo>
                    <a:cubicBezTo>
                      <a:pt x="598" y="163"/>
                      <a:pt x="546" y="237"/>
                      <a:pt x="482" y="303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40000"/>
                    </a:schemeClr>
                  </a:gs>
                  <a:gs pos="27000">
                    <a:schemeClr val="bg1">
                      <a:alpha val="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7969949" y="2648696"/>
              <a:ext cx="2849375" cy="725323"/>
              <a:chOff x="8254207" y="548327"/>
              <a:chExt cx="2849375" cy="725323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8254207" y="548327"/>
                <a:ext cx="1314784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1600" b="1" dirty="0">
                    <a:ln w="0"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TC Kabel Std Book" panose="020D0402020204020904" pitchFamily="34" charset="0"/>
                  </a:rPr>
                  <a:t>NEW OFFERS</a:t>
                </a:r>
                <a:endParaRPr lang="en-US" sz="1600" b="1" cap="none" spc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ITC Kabel Std Book" panose="020D0402020204020904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254207" y="842763"/>
                <a:ext cx="284937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ITC Kabel Std Book" panose="020D0402020204020904" pitchFamily="34" charset="0"/>
                  </a:rPr>
                  <a:t>In order to deliver the highest standard of a service and provide excellence.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7969949" y="3561638"/>
              <a:ext cx="2849375" cy="725323"/>
              <a:chOff x="8254207" y="548327"/>
              <a:chExt cx="2849375" cy="725323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8254207" y="548327"/>
                <a:ext cx="1128835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1600" b="1" dirty="0">
                    <a:ln w="0"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TC Kabel Std Book" panose="020D0402020204020904" pitchFamily="34" charset="0"/>
                  </a:rPr>
                  <a:t>PLANNING</a:t>
                </a:r>
                <a:endParaRPr lang="en-US" sz="1600" b="1" cap="none" spc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ITC Kabel Std Book" panose="020D0402020204020904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254207" y="842763"/>
                <a:ext cx="284937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ITC Kabel Std Book" panose="020D0402020204020904" pitchFamily="34" charset="0"/>
                  </a:rPr>
                  <a:t>In order to deliver the highest standard of a service and provide excellence.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386262" y="2648696"/>
              <a:ext cx="2849375" cy="725323"/>
              <a:chOff x="8254207" y="548327"/>
              <a:chExt cx="2849375" cy="725323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8254207" y="548327"/>
                <a:ext cx="1199367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1600" b="1" dirty="0">
                    <a:ln w="0"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TC Kabel Std Book" panose="020D0402020204020904" pitchFamily="34" charset="0"/>
                  </a:rPr>
                  <a:t>NEW USERS</a:t>
                </a:r>
                <a:endParaRPr lang="en-US" sz="1600" b="1" cap="none" spc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ITC Kabel Std Book" panose="020D04020202040209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254207" y="842763"/>
                <a:ext cx="284937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ITC Kabel Std Book" panose="020D0402020204020904" pitchFamily="34" charset="0"/>
                  </a:rPr>
                  <a:t>In order to deliver the highest standard of a service and provide excellence.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386262" y="3561638"/>
              <a:ext cx="2849375" cy="725323"/>
              <a:chOff x="8254207" y="548327"/>
              <a:chExt cx="2849375" cy="725323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8254207" y="548327"/>
                <a:ext cx="1151277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1600" b="1" dirty="0">
                    <a:ln w="0"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TC Kabel Std Book" panose="020D0402020204020904" pitchFamily="34" charset="0"/>
                  </a:rPr>
                  <a:t>BRANDING</a:t>
                </a:r>
                <a:endParaRPr lang="en-US" sz="1600" b="1" cap="none" spc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ITC Kabel Std Book" panose="020D04020202040209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254207" y="842763"/>
                <a:ext cx="284937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ITC Kabel Std Book" panose="020D0402020204020904" pitchFamily="34" charset="0"/>
                  </a:rPr>
                  <a:t>In order to deliver the highest standard of a service and provide excellence.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671313" y="1529791"/>
              <a:ext cx="2849375" cy="725323"/>
              <a:chOff x="8254207" y="548327"/>
              <a:chExt cx="2849375" cy="725323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8932536" y="548327"/>
                <a:ext cx="1492716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b="1" dirty="0">
                    <a:ln w="0"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TC Kabel Std Book" panose="020D0402020204020904" pitchFamily="34" charset="0"/>
                  </a:rPr>
                  <a:t>MAINTENANCE</a:t>
                </a:r>
                <a:endParaRPr lang="en-US" sz="1600" b="1" cap="none" spc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ITC Kabel Std Book" panose="020D04020202040209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254207" y="842763"/>
                <a:ext cx="284937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ITC Kabel Std Book" panose="020D0402020204020904" pitchFamily="34" charset="0"/>
                  </a:rPr>
                  <a:t>In order to deliver the highest standard of a service and provide excellence.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671313" y="5859100"/>
              <a:ext cx="2849375" cy="725323"/>
              <a:chOff x="8254207" y="548327"/>
              <a:chExt cx="2849375" cy="725323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8938948" y="548327"/>
                <a:ext cx="1479892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b="1" dirty="0">
                    <a:ln w="0"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TC Kabel Std Book" panose="020D0402020204020904" pitchFamily="34" charset="0"/>
                  </a:rPr>
                  <a:t>MANAGEMENT</a:t>
                </a:r>
                <a:endParaRPr lang="en-US" sz="1600" b="1" cap="none" spc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ITC Kabel Std Book" panose="020D0402020204020904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254207" y="842763"/>
                <a:ext cx="284937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ITC Kabel Std Book" panose="020D0402020204020904" pitchFamily="34" charset="0"/>
                  </a:rPr>
                  <a:t>In order to deliver the highest standard of a service and provide excellence.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676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2929732" y="583620"/>
            <a:ext cx="6332537" cy="5690761"/>
            <a:chOff x="2938463" y="663575"/>
            <a:chExt cx="6332537" cy="5690761"/>
          </a:xfrm>
        </p:grpSpPr>
        <p:grpSp>
          <p:nvGrpSpPr>
            <p:cNvPr id="100" name="Group 99"/>
            <p:cNvGrpSpPr/>
            <p:nvPr/>
          </p:nvGrpSpPr>
          <p:grpSpPr>
            <a:xfrm>
              <a:off x="3760788" y="663575"/>
              <a:ext cx="4676775" cy="2921000"/>
              <a:chOff x="3760788" y="663575"/>
              <a:chExt cx="4676775" cy="2921000"/>
            </a:xfrm>
          </p:grpSpPr>
          <p:sp>
            <p:nvSpPr>
              <p:cNvPr id="92" name="Freeform 7"/>
              <p:cNvSpPr>
                <a:spLocks/>
              </p:cNvSpPr>
              <p:nvPr/>
            </p:nvSpPr>
            <p:spPr bwMode="auto">
              <a:xfrm>
                <a:off x="3760788" y="1368425"/>
                <a:ext cx="4676775" cy="2216150"/>
              </a:xfrm>
              <a:custGeom>
                <a:avLst/>
                <a:gdLst>
                  <a:gd name="T0" fmla="*/ 1484 w 1638"/>
                  <a:gd name="T1" fmla="*/ 0 h 776"/>
                  <a:gd name="T2" fmla="*/ 154 w 1638"/>
                  <a:gd name="T3" fmla="*/ 0 h 776"/>
                  <a:gd name="T4" fmla="*/ 0 w 1638"/>
                  <a:gd name="T5" fmla="*/ 154 h 776"/>
                  <a:gd name="T6" fmla="*/ 0 w 1638"/>
                  <a:gd name="T7" fmla="*/ 776 h 776"/>
                  <a:gd name="T8" fmla="*/ 1638 w 1638"/>
                  <a:gd name="T9" fmla="*/ 776 h 776"/>
                  <a:gd name="T10" fmla="*/ 1638 w 1638"/>
                  <a:gd name="T11" fmla="*/ 154 h 776"/>
                  <a:gd name="T12" fmla="*/ 1484 w 1638"/>
                  <a:gd name="T13" fmla="*/ 0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38" h="776">
                    <a:moveTo>
                      <a:pt x="1484" y="0"/>
                    </a:moveTo>
                    <a:cubicBezTo>
                      <a:pt x="154" y="0"/>
                      <a:pt x="154" y="0"/>
                      <a:pt x="154" y="0"/>
                    </a:cubicBezTo>
                    <a:cubicBezTo>
                      <a:pt x="69" y="0"/>
                      <a:pt x="0" y="69"/>
                      <a:pt x="0" y="154"/>
                    </a:cubicBezTo>
                    <a:cubicBezTo>
                      <a:pt x="0" y="776"/>
                      <a:pt x="0" y="776"/>
                      <a:pt x="0" y="776"/>
                    </a:cubicBezTo>
                    <a:cubicBezTo>
                      <a:pt x="1638" y="776"/>
                      <a:pt x="1638" y="776"/>
                      <a:pt x="1638" y="776"/>
                    </a:cubicBezTo>
                    <a:cubicBezTo>
                      <a:pt x="1638" y="154"/>
                      <a:pt x="1638" y="154"/>
                      <a:pt x="1638" y="154"/>
                    </a:cubicBezTo>
                    <a:cubicBezTo>
                      <a:pt x="1638" y="69"/>
                      <a:pt x="1569" y="0"/>
                      <a:pt x="1484" y="0"/>
                    </a:cubicBezTo>
                    <a:close/>
                  </a:path>
                </a:pathLst>
              </a:custGeom>
              <a:noFill/>
              <a:ln w="23813" cap="rnd">
                <a:gradFill>
                  <a:gsLst>
                    <a:gs pos="0">
                      <a:schemeClr val="accent1"/>
                    </a:gs>
                    <a:gs pos="50000">
                      <a:schemeClr val="accent2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Line 5"/>
              <p:cNvSpPr>
                <a:spLocks noChangeShapeType="1"/>
              </p:cNvSpPr>
              <p:nvPr/>
            </p:nvSpPr>
            <p:spPr bwMode="auto">
              <a:xfrm>
                <a:off x="6099175" y="1997075"/>
                <a:ext cx="0" cy="1436688"/>
              </a:xfrm>
              <a:prstGeom prst="line">
                <a:avLst/>
              </a:prstGeom>
              <a:noFill/>
              <a:ln w="23813" cap="rnd">
                <a:gradFill>
                  <a:gsLst>
                    <a:gs pos="0">
                      <a:schemeClr val="accent1"/>
                    </a:gs>
                    <a:gs pos="50000">
                      <a:schemeClr val="accent2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"/>
              <p:cNvSpPr>
                <a:spLocks/>
              </p:cNvSpPr>
              <p:nvPr/>
            </p:nvSpPr>
            <p:spPr bwMode="auto">
              <a:xfrm>
                <a:off x="4947444" y="1997075"/>
                <a:ext cx="2303462" cy="1473200"/>
              </a:xfrm>
              <a:custGeom>
                <a:avLst/>
                <a:gdLst>
                  <a:gd name="T0" fmla="*/ 807 w 807"/>
                  <a:gd name="T1" fmla="*/ 516 h 516"/>
                  <a:gd name="T2" fmla="*/ 0 w 807"/>
                  <a:gd name="T3" fmla="*/ 516 h 516"/>
                  <a:gd name="T4" fmla="*/ 0 w 807"/>
                  <a:gd name="T5" fmla="*/ 80 h 516"/>
                  <a:gd name="T6" fmla="*/ 80 w 807"/>
                  <a:gd name="T7" fmla="*/ 0 h 516"/>
                  <a:gd name="T8" fmla="*/ 727 w 807"/>
                  <a:gd name="T9" fmla="*/ 0 h 516"/>
                  <a:gd name="T10" fmla="*/ 807 w 807"/>
                  <a:gd name="T11" fmla="*/ 80 h 516"/>
                  <a:gd name="T12" fmla="*/ 807 w 807"/>
                  <a:gd name="T13" fmla="*/ 516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7" h="516">
                    <a:moveTo>
                      <a:pt x="807" y="516"/>
                    </a:moveTo>
                    <a:cubicBezTo>
                      <a:pt x="0" y="516"/>
                      <a:pt x="0" y="516"/>
                      <a:pt x="0" y="516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727" y="0"/>
                      <a:pt x="727" y="0"/>
                      <a:pt x="727" y="0"/>
                    </a:cubicBezTo>
                    <a:cubicBezTo>
                      <a:pt x="771" y="0"/>
                      <a:pt x="807" y="36"/>
                      <a:pt x="807" y="80"/>
                    </a:cubicBezTo>
                    <a:lnTo>
                      <a:pt x="807" y="516"/>
                    </a:lnTo>
                    <a:close/>
                  </a:path>
                </a:pathLst>
              </a:custGeom>
              <a:noFill/>
              <a:ln w="23813" cap="rnd">
                <a:gradFill>
                  <a:gsLst>
                    <a:gs pos="0">
                      <a:schemeClr val="accent1"/>
                    </a:gs>
                    <a:gs pos="50000">
                      <a:schemeClr val="accent2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48"/>
              <p:cNvSpPr>
                <a:spLocks/>
              </p:cNvSpPr>
              <p:nvPr/>
            </p:nvSpPr>
            <p:spPr bwMode="auto">
              <a:xfrm>
                <a:off x="5241201" y="663575"/>
                <a:ext cx="1522412" cy="1347788"/>
              </a:xfrm>
              <a:custGeom>
                <a:avLst/>
                <a:gdLst>
                  <a:gd name="T0" fmla="*/ 114 w 533"/>
                  <a:gd name="T1" fmla="*/ 444 h 472"/>
                  <a:gd name="T2" fmla="*/ 10 w 533"/>
                  <a:gd name="T3" fmla="*/ 264 h 472"/>
                  <a:gd name="T4" fmla="*/ 10 w 533"/>
                  <a:gd name="T5" fmla="*/ 208 h 472"/>
                  <a:gd name="T6" fmla="*/ 114 w 533"/>
                  <a:gd name="T7" fmla="*/ 28 h 472"/>
                  <a:gd name="T8" fmla="*/ 163 w 533"/>
                  <a:gd name="T9" fmla="*/ 0 h 472"/>
                  <a:gd name="T10" fmla="*/ 371 w 533"/>
                  <a:gd name="T11" fmla="*/ 0 h 472"/>
                  <a:gd name="T12" fmla="*/ 419 w 533"/>
                  <a:gd name="T13" fmla="*/ 28 h 472"/>
                  <a:gd name="T14" fmla="*/ 523 w 533"/>
                  <a:gd name="T15" fmla="*/ 208 h 472"/>
                  <a:gd name="T16" fmla="*/ 523 w 533"/>
                  <a:gd name="T17" fmla="*/ 264 h 472"/>
                  <a:gd name="T18" fmla="*/ 419 w 533"/>
                  <a:gd name="T19" fmla="*/ 444 h 472"/>
                  <a:gd name="T20" fmla="*/ 371 w 533"/>
                  <a:gd name="T21" fmla="*/ 472 h 472"/>
                  <a:gd name="T22" fmla="*/ 163 w 533"/>
                  <a:gd name="T23" fmla="*/ 472 h 472"/>
                  <a:gd name="T24" fmla="*/ 114 w 533"/>
                  <a:gd name="T25" fmla="*/ 444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3" h="472">
                    <a:moveTo>
                      <a:pt x="114" y="444"/>
                    </a:moveTo>
                    <a:cubicBezTo>
                      <a:pt x="10" y="264"/>
                      <a:pt x="10" y="264"/>
                      <a:pt x="10" y="264"/>
                    </a:cubicBezTo>
                    <a:cubicBezTo>
                      <a:pt x="0" y="246"/>
                      <a:pt x="0" y="225"/>
                      <a:pt x="10" y="20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24" y="10"/>
                      <a:pt x="143" y="0"/>
                      <a:pt x="163" y="0"/>
                    </a:cubicBezTo>
                    <a:cubicBezTo>
                      <a:pt x="371" y="0"/>
                      <a:pt x="371" y="0"/>
                      <a:pt x="371" y="0"/>
                    </a:cubicBezTo>
                    <a:cubicBezTo>
                      <a:pt x="391" y="0"/>
                      <a:pt x="409" y="10"/>
                      <a:pt x="419" y="28"/>
                    </a:cubicBezTo>
                    <a:cubicBezTo>
                      <a:pt x="523" y="208"/>
                      <a:pt x="523" y="208"/>
                      <a:pt x="523" y="208"/>
                    </a:cubicBezTo>
                    <a:cubicBezTo>
                      <a:pt x="533" y="225"/>
                      <a:pt x="533" y="246"/>
                      <a:pt x="523" y="264"/>
                    </a:cubicBezTo>
                    <a:cubicBezTo>
                      <a:pt x="419" y="444"/>
                      <a:pt x="419" y="444"/>
                      <a:pt x="419" y="444"/>
                    </a:cubicBezTo>
                    <a:cubicBezTo>
                      <a:pt x="409" y="461"/>
                      <a:pt x="391" y="472"/>
                      <a:pt x="371" y="472"/>
                    </a:cubicBezTo>
                    <a:cubicBezTo>
                      <a:pt x="163" y="472"/>
                      <a:pt x="163" y="472"/>
                      <a:pt x="163" y="472"/>
                    </a:cubicBezTo>
                    <a:cubicBezTo>
                      <a:pt x="143" y="472"/>
                      <a:pt x="124" y="461"/>
                      <a:pt x="114" y="444"/>
                    </a:cubicBezTo>
                    <a:close/>
                  </a:path>
                </a:pathLst>
              </a:custGeom>
              <a:noFill/>
              <a:ln w="112776" cap="flat">
                <a:gradFill flip="none" rotWithShape="1">
                  <a:gsLst>
                    <a:gs pos="0">
                      <a:schemeClr val="accent1"/>
                    </a:gs>
                    <a:gs pos="46000">
                      <a:schemeClr val="accent2"/>
                    </a:gs>
                    <a:gs pos="100000">
                      <a:schemeClr val="accent3"/>
                    </a:gs>
                  </a:gsLst>
                  <a:lin ang="18900000" scaled="1"/>
                  <a:tileRect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49"/>
              <p:cNvSpPr>
                <a:spLocks/>
              </p:cNvSpPr>
              <p:nvPr/>
            </p:nvSpPr>
            <p:spPr bwMode="auto">
              <a:xfrm>
                <a:off x="4478477" y="984251"/>
                <a:ext cx="3047860" cy="661987"/>
              </a:xfrm>
              <a:custGeom>
                <a:avLst/>
                <a:gdLst>
                  <a:gd name="T0" fmla="*/ 968 w 996"/>
                  <a:gd name="T1" fmla="*/ 216 h 216"/>
                  <a:gd name="T2" fmla="*/ 28 w 996"/>
                  <a:gd name="T3" fmla="*/ 216 h 216"/>
                  <a:gd name="T4" fmla="*/ 0 w 996"/>
                  <a:gd name="T5" fmla="*/ 188 h 216"/>
                  <a:gd name="T6" fmla="*/ 0 w 996"/>
                  <a:gd name="T7" fmla="*/ 28 h 216"/>
                  <a:gd name="T8" fmla="*/ 28 w 996"/>
                  <a:gd name="T9" fmla="*/ 0 h 216"/>
                  <a:gd name="T10" fmla="*/ 968 w 996"/>
                  <a:gd name="T11" fmla="*/ 0 h 216"/>
                  <a:gd name="T12" fmla="*/ 996 w 996"/>
                  <a:gd name="T13" fmla="*/ 28 h 216"/>
                  <a:gd name="T14" fmla="*/ 996 w 996"/>
                  <a:gd name="T15" fmla="*/ 188 h 216"/>
                  <a:gd name="T16" fmla="*/ 968 w 996"/>
                  <a:gd name="T17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6" h="216">
                    <a:moveTo>
                      <a:pt x="968" y="216"/>
                    </a:moveTo>
                    <a:cubicBezTo>
                      <a:pt x="28" y="216"/>
                      <a:pt x="28" y="216"/>
                      <a:pt x="28" y="216"/>
                    </a:cubicBezTo>
                    <a:cubicBezTo>
                      <a:pt x="12" y="216"/>
                      <a:pt x="0" y="203"/>
                      <a:pt x="0" y="18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2"/>
                      <a:pt x="12" y="0"/>
                      <a:pt x="28" y="0"/>
                    </a:cubicBezTo>
                    <a:cubicBezTo>
                      <a:pt x="968" y="0"/>
                      <a:pt x="968" y="0"/>
                      <a:pt x="968" y="0"/>
                    </a:cubicBezTo>
                    <a:cubicBezTo>
                      <a:pt x="983" y="0"/>
                      <a:pt x="996" y="12"/>
                      <a:pt x="996" y="28"/>
                    </a:cubicBezTo>
                    <a:cubicBezTo>
                      <a:pt x="996" y="188"/>
                      <a:pt x="996" y="188"/>
                      <a:pt x="996" y="188"/>
                    </a:cubicBezTo>
                    <a:cubicBezTo>
                      <a:pt x="996" y="203"/>
                      <a:pt x="983" y="216"/>
                      <a:pt x="968" y="2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165100" dist="25400" dir="2700000" algn="tl" rotWithShape="0">
                  <a:prstClr val="black">
                    <a:alpha val="1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Rectangle 50"/>
              <p:cNvSpPr>
                <a:spLocks noChangeArrowheads="1"/>
              </p:cNvSpPr>
              <p:nvPr/>
            </p:nvSpPr>
            <p:spPr bwMode="auto">
              <a:xfrm>
                <a:off x="4675922" y="1138273"/>
                <a:ext cx="2652970" cy="353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algn="ctr"/>
                <a:r>
                  <a:rPr lang="en-US" sz="2300" b="1" dirty="0">
                    <a:gradFill>
                      <a:gsLst>
                        <a:gs pos="0">
                          <a:schemeClr val="accent1"/>
                        </a:gs>
                        <a:gs pos="46000">
                          <a:schemeClr val="accent2"/>
                        </a:gs>
                        <a:gs pos="100000">
                          <a:schemeClr val="accent3"/>
                        </a:gs>
                      </a:gsLst>
                      <a:lin ang="18900000" scaled="1"/>
                    </a:gradFill>
                    <a:latin typeface="ITC Kabel Std Book" panose="020D0402020204020904" pitchFamily="34" charset="0"/>
                  </a:rPr>
                  <a:t>SALES DISTRIBUTION</a:t>
                </a:r>
                <a:endParaRPr kumimoji="0" lang="en-US" sz="2300" b="0" i="0" u="none" strike="noStrike" cap="none" normalizeH="0" baseline="0" dirty="0">
                  <a:ln>
                    <a:noFill/>
                  </a:ln>
                  <a:gradFill>
                    <a:gsLst>
                      <a:gs pos="0">
                        <a:schemeClr val="accent1"/>
                      </a:gs>
                      <a:gs pos="46000">
                        <a:schemeClr val="accent2"/>
                      </a:gs>
                      <a:gs pos="100000">
                        <a:schemeClr val="accent3"/>
                      </a:gs>
                    </a:gsLst>
                    <a:lin ang="18900000" scaled="1"/>
                  </a:gradFill>
                  <a:effectLst/>
                </a:endParaRPr>
              </a:p>
            </p:txBody>
          </p:sp>
        </p:grp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938463" y="2382838"/>
              <a:ext cx="6332537" cy="2157413"/>
            </a:xfrm>
            <a:custGeom>
              <a:avLst/>
              <a:gdLst>
                <a:gd name="T0" fmla="*/ 2203 w 2218"/>
                <a:gd name="T1" fmla="*/ 456 h 756"/>
                <a:gd name="T2" fmla="*/ 2100 w 2218"/>
                <a:gd name="T3" fmla="*/ 276 h 756"/>
                <a:gd name="T4" fmla="*/ 2030 w 2218"/>
                <a:gd name="T5" fmla="*/ 236 h 756"/>
                <a:gd name="T6" fmla="*/ 1822 w 2218"/>
                <a:gd name="T7" fmla="*/ 236 h 756"/>
                <a:gd name="T8" fmla="*/ 1802 w 2218"/>
                <a:gd name="T9" fmla="*/ 238 h 756"/>
                <a:gd name="T10" fmla="*/ 1795 w 2218"/>
                <a:gd name="T11" fmla="*/ 220 h 756"/>
                <a:gd name="T12" fmla="*/ 1691 w 2218"/>
                <a:gd name="T13" fmla="*/ 40 h 756"/>
                <a:gd name="T14" fmla="*/ 1621 w 2218"/>
                <a:gd name="T15" fmla="*/ 0 h 756"/>
                <a:gd name="T16" fmla="*/ 1414 w 2218"/>
                <a:gd name="T17" fmla="*/ 0 h 756"/>
                <a:gd name="T18" fmla="*/ 1344 w 2218"/>
                <a:gd name="T19" fmla="*/ 40 h 756"/>
                <a:gd name="T20" fmla="*/ 1240 w 2218"/>
                <a:gd name="T21" fmla="*/ 220 h 756"/>
                <a:gd name="T22" fmla="*/ 1233 w 2218"/>
                <a:gd name="T23" fmla="*/ 238 h 756"/>
                <a:gd name="T24" fmla="*/ 1213 w 2218"/>
                <a:gd name="T25" fmla="*/ 236 h 756"/>
                <a:gd name="T26" fmla="*/ 1005 w 2218"/>
                <a:gd name="T27" fmla="*/ 236 h 756"/>
                <a:gd name="T28" fmla="*/ 985 w 2218"/>
                <a:gd name="T29" fmla="*/ 238 h 756"/>
                <a:gd name="T30" fmla="*/ 977 w 2218"/>
                <a:gd name="T31" fmla="*/ 220 h 756"/>
                <a:gd name="T32" fmla="*/ 873 w 2218"/>
                <a:gd name="T33" fmla="*/ 40 h 756"/>
                <a:gd name="T34" fmla="*/ 804 w 2218"/>
                <a:gd name="T35" fmla="*/ 0 h 756"/>
                <a:gd name="T36" fmla="*/ 596 w 2218"/>
                <a:gd name="T37" fmla="*/ 0 h 756"/>
                <a:gd name="T38" fmla="*/ 527 w 2218"/>
                <a:gd name="T39" fmla="*/ 40 h 756"/>
                <a:gd name="T40" fmla="*/ 423 w 2218"/>
                <a:gd name="T41" fmla="*/ 220 h 756"/>
                <a:gd name="T42" fmla="*/ 415 w 2218"/>
                <a:gd name="T43" fmla="*/ 238 h 756"/>
                <a:gd name="T44" fmla="*/ 395 w 2218"/>
                <a:gd name="T45" fmla="*/ 236 h 756"/>
                <a:gd name="T46" fmla="*/ 187 w 2218"/>
                <a:gd name="T47" fmla="*/ 236 h 756"/>
                <a:gd name="T48" fmla="*/ 118 w 2218"/>
                <a:gd name="T49" fmla="*/ 276 h 756"/>
                <a:gd name="T50" fmla="*/ 14 w 2218"/>
                <a:gd name="T51" fmla="*/ 456 h 756"/>
                <a:gd name="T52" fmla="*/ 14 w 2218"/>
                <a:gd name="T53" fmla="*/ 536 h 756"/>
                <a:gd name="T54" fmla="*/ 118 w 2218"/>
                <a:gd name="T55" fmla="*/ 716 h 756"/>
                <a:gd name="T56" fmla="*/ 187 w 2218"/>
                <a:gd name="T57" fmla="*/ 756 h 756"/>
                <a:gd name="T58" fmla="*/ 395 w 2218"/>
                <a:gd name="T59" fmla="*/ 756 h 756"/>
                <a:gd name="T60" fmla="*/ 464 w 2218"/>
                <a:gd name="T61" fmla="*/ 716 h 756"/>
                <a:gd name="T62" fmla="*/ 568 w 2218"/>
                <a:gd name="T63" fmla="*/ 536 h 756"/>
                <a:gd name="T64" fmla="*/ 576 w 2218"/>
                <a:gd name="T65" fmla="*/ 517 h 756"/>
                <a:gd name="T66" fmla="*/ 596 w 2218"/>
                <a:gd name="T67" fmla="*/ 520 h 756"/>
                <a:gd name="T68" fmla="*/ 804 w 2218"/>
                <a:gd name="T69" fmla="*/ 520 h 756"/>
                <a:gd name="T70" fmla="*/ 824 w 2218"/>
                <a:gd name="T71" fmla="*/ 517 h 756"/>
                <a:gd name="T72" fmla="*/ 832 w 2218"/>
                <a:gd name="T73" fmla="*/ 536 h 756"/>
                <a:gd name="T74" fmla="*/ 936 w 2218"/>
                <a:gd name="T75" fmla="*/ 716 h 756"/>
                <a:gd name="T76" fmla="*/ 1005 w 2218"/>
                <a:gd name="T77" fmla="*/ 756 h 756"/>
                <a:gd name="T78" fmla="*/ 1213 w 2218"/>
                <a:gd name="T79" fmla="*/ 756 h 756"/>
                <a:gd name="T80" fmla="*/ 1282 w 2218"/>
                <a:gd name="T81" fmla="*/ 716 h 756"/>
                <a:gd name="T82" fmla="*/ 1386 w 2218"/>
                <a:gd name="T83" fmla="*/ 536 h 756"/>
                <a:gd name="T84" fmla="*/ 1394 w 2218"/>
                <a:gd name="T85" fmla="*/ 517 h 756"/>
                <a:gd name="T86" fmla="*/ 1414 w 2218"/>
                <a:gd name="T87" fmla="*/ 520 h 756"/>
                <a:gd name="T88" fmla="*/ 1621 w 2218"/>
                <a:gd name="T89" fmla="*/ 520 h 756"/>
                <a:gd name="T90" fmla="*/ 1641 w 2218"/>
                <a:gd name="T91" fmla="*/ 517 h 756"/>
                <a:gd name="T92" fmla="*/ 1649 w 2218"/>
                <a:gd name="T93" fmla="*/ 536 h 756"/>
                <a:gd name="T94" fmla="*/ 1753 w 2218"/>
                <a:gd name="T95" fmla="*/ 716 h 756"/>
                <a:gd name="T96" fmla="*/ 1822 w 2218"/>
                <a:gd name="T97" fmla="*/ 756 h 756"/>
                <a:gd name="T98" fmla="*/ 2030 w 2218"/>
                <a:gd name="T99" fmla="*/ 756 h 756"/>
                <a:gd name="T100" fmla="*/ 2100 w 2218"/>
                <a:gd name="T101" fmla="*/ 716 h 756"/>
                <a:gd name="T102" fmla="*/ 2203 w 2218"/>
                <a:gd name="T103" fmla="*/ 536 h 756"/>
                <a:gd name="T104" fmla="*/ 2203 w 2218"/>
                <a:gd name="T105" fmla="*/ 4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18" h="756">
                  <a:moveTo>
                    <a:pt x="2203" y="456"/>
                  </a:moveTo>
                  <a:cubicBezTo>
                    <a:pt x="2100" y="276"/>
                    <a:pt x="2100" y="276"/>
                    <a:pt x="2100" y="276"/>
                  </a:cubicBezTo>
                  <a:cubicBezTo>
                    <a:pt x="2085" y="251"/>
                    <a:pt x="2059" y="236"/>
                    <a:pt x="2030" y="236"/>
                  </a:cubicBezTo>
                  <a:cubicBezTo>
                    <a:pt x="1822" y="236"/>
                    <a:pt x="1822" y="236"/>
                    <a:pt x="1822" y="236"/>
                  </a:cubicBezTo>
                  <a:cubicBezTo>
                    <a:pt x="1816" y="236"/>
                    <a:pt x="1809" y="237"/>
                    <a:pt x="1802" y="238"/>
                  </a:cubicBezTo>
                  <a:cubicBezTo>
                    <a:pt x="1801" y="232"/>
                    <a:pt x="1798" y="226"/>
                    <a:pt x="1795" y="220"/>
                  </a:cubicBezTo>
                  <a:cubicBezTo>
                    <a:pt x="1691" y="40"/>
                    <a:pt x="1691" y="40"/>
                    <a:pt x="1691" y="40"/>
                  </a:cubicBezTo>
                  <a:cubicBezTo>
                    <a:pt x="1677" y="15"/>
                    <a:pt x="1650" y="0"/>
                    <a:pt x="1621" y="0"/>
                  </a:cubicBezTo>
                  <a:cubicBezTo>
                    <a:pt x="1414" y="0"/>
                    <a:pt x="1414" y="0"/>
                    <a:pt x="1414" y="0"/>
                  </a:cubicBezTo>
                  <a:cubicBezTo>
                    <a:pt x="1385" y="0"/>
                    <a:pt x="1359" y="15"/>
                    <a:pt x="1344" y="40"/>
                  </a:cubicBezTo>
                  <a:cubicBezTo>
                    <a:pt x="1240" y="220"/>
                    <a:pt x="1240" y="220"/>
                    <a:pt x="1240" y="220"/>
                  </a:cubicBezTo>
                  <a:cubicBezTo>
                    <a:pt x="1237" y="226"/>
                    <a:pt x="1234" y="232"/>
                    <a:pt x="1233" y="238"/>
                  </a:cubicBezTo>
                  <a:cubicBezTo>
                    <a:pt x="1226" y="237"/>
                    <a:pt x="1220" y="236"/>
                    <a:pt x="1213" y="236"/>
                  </a:cubicBezTo>
                  <a:cubicBezTo>
                    <a:pt x="1005" y="236"/>
                    <a:pt x="1005" y="236"/>
                    <a:pt x="1005" y="236"/>
                  </a:cubicBezTo>
                  <a:cubicBezTo>
                    <a:pt x="998" y="236"/>
                    <a:pt x="991" y="237"/>
                    <a:pt x="985" y="238"/>
                  </a:cubicBezTo>
                  <a:cubicBezTo>
                    <a:pt x="983" y="232"/>
                    <a:pt x="981" y="226"/>
                    <a:pt x="977" y="220"/>
                  </a:cubicBezTo>
                  <a:cubicBezTo>
                    <a:pt x="873" y="40"/>
                    <a:pt x="873" y="40"/>
                    <a:pt x="873" y="40"/>
                  </a:cubicBezTo>
                  <a:cubicBezTo>
                    <a:pt x="859" y="15"/>
                    <a:pt x="832" y="0"/>
                    <a:pt x="804" y="0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568" y="0"/>
                    <a:pt x="541" y="15"/>
                    <a:pt x="527" y="40"/>
                  </a:cubicBezTo>
                  <a:cubicBezTo>
                    <a:pt x="423" y="220"/>
                    <a:pt x="423" y="220"/>
                    <a:pt x="423" y="220"/>
                  </a:cubicBezTo>
                  <a:cubicBezTo>
                    <a:pt x="419" y="226"/>
                    <a:pt x="417" y="232"/>
                    <a:pt x="415" y="238"/>
                  </a:cubicBezTo>
                  <a:cubicBezTo>
                    <a:pt x="409" y="237"/>
                    <a:pt x="402" y="236"/>
                    <a:pt x="395" y="236"/>
                  </a:cubicBezTo>
                  <a:cubicBezTo>
                    <a:pt x="187" y="236"/>
                    <a:pt x="187" y="236"/>
                    <a:pt x="187" y="236"/>
                  </a:cubicBezTo>
                  <a:cubicBezTo>
                    <a:pt x="159" y="236"/>
                    <a:pt x="132" y="251"/>
                    <a:pt x="118" y="276"/>
                  </a:cubicBezTo>
                  <a:cubicBezTo>
                    <a:pt x="14" y="456"/>
                    <a:pt x="14" y="456"/>
                    <a:pt x="14" y="456"/>
                  </a:cubicBezTo>
                  <a:cubicBezTo>
                    <a:pt x="0" y="480"/>
                    <a:pt x="0" y="511"/>
                    <a:pt x="14" y="536"/>
                  </a:cubicBezTo>
                  <a:cubicBezTo>
                    <a:pt x="118" y="716"/>
                    <a:pt x="118" y="716"/>
                    <a:pt x="118" y="716"/>
                  </a:cubicBezTo>
                  <a:cubicBezTo>
                    <a:pt x="132" y="740"/>
                    <a:pt x="159" y="756"/>
                    <a:pt x="187" y="756"/>
                  </a:cubicBezTo>
                  <a:cubicBezTo>
                    <a:pt x="395" y="756"/>
                    <a:pt x="395" y="756"/>
                    <a:pt x="395" y="756"/>
                  </a:cubicBezTo>
                  <a:cubicBezTo>
                    <a:pt x="424" y="756"/>
                    <a:pt x="450" y="740"/>
                    <a:pt x="464" y="716"/>
                  </a:cubicBezTo>
                  <a:cubicBezTo>
                    <a:pt x="568" y="536"/>
                    <a:pt x="568" y="536"/>
                    <a:pt x="568" y="536"/>
                  </a:cubicBezTo>
                  <a:cubicBezTo>
                    <a:pt x="572" y="530"/>
                    <a:pt x="574" y="524"/>
                    <a:pt x="576" y="517"/>
                  </a:cubicBezTo>
                  <a:cubicBezTo>
                    <a:pt x="583" y="519"/>
                    <a:pt x="589" y="520"/>
                    <a:pt x="596" y="520"/>
                  </a:cubicBezTo>
                  <a:cubicBezTo>
                    <a:pt x="804" y="520"/>
                    <a:pt x="804" y="520"/>
                    <a:pt x="804" y="520"/>
                  </a:cubicBezTo>
                  <a:cubicBezTo>
                    <a:pt x="811" y="520"/>
                    <a:pt x="817" y="519"/>
                    <a:pt x="824" y="517"/>
                  </a:cubicBezTo>
                  <a:cubicBezTo>
                    <a:pt x="826" y="524"/>
                    <a:pt x="828" y="530"/>
                    <a:pt x="832" y="536"/>
                  </a:cubicBezTo>
                  <a:cubicBezTo>
                    <a:pt x="936" y="716"/>
                    <a:pt x="936" y="716"/>
                    <a:pt x="936" y="716"/>
                  </a:cubicBezTo>
                  <a:cubicBezTo>
                    <a:pt x="950" y="740"/>
                    <a:pt x="976" y="756"/>
                    <a:pt x="1005" y="756"/>
                  </a:cubicBezTo>
                  <a:cubicBezTo>
                    <a:pt x="1213" y="756"/>
                    <a:pt x="1213" y="756"/>
                    <a:pt x="1213" y="756"/>
                  </a:cubicBezTo>
                  <a:cubicBezTo>
                    <a:pt x="1241" y="756"/>
                    <a:pt x="1268" y="740"/>
                    <a:pt x="1282" y="716"/>
                  </a:cubicBezTo>
                  <a:cubicBezTo>
                    <a:pt x="1386" y="536"/>
                    <a:pt x="1386" y="536"/>
                    <a:pt x="1386" y="536"/>
                  </a:cubicBezTo>
                  <a:cubicBezTo>
                    <a:pt x="1389" y="530"/>
                    <a:pt x="1392" y="524"/>
                    <a:pt x="1394" y="517"/>
                  </a:cubicBezTo>
                  <a:cubicBezTo>
                    <a:pt x="1400" y="519"/>
                    <a:pt x="1407" y="520"/>
                    <a:pt x="1414" y="520"/>
                  </a:cubicBezTo>
                  <a:cubicBezTo>
                    <a:pt x="1621" y="520"/>
                    <a:pt x="1621" y="520"/>
                    <a:pt x="1621" y="520"/>
                  </a:cubicBezTo>
                  <a:cubicBezTo>
                    <a:pt x="1628" y="520"/>
                    <a:pt x="1635" y="519"/>
                    <a:pt x="1641" y="517"/>
                  </a:cubicBezTo>
                  <a:cubicBezTo>
                    <a:pt x="1643" y="524"/>
                    <a:pt x="1646" y="530"/>
                    <a:pt x="1649" y="536"/>
                  </a:cubicBezTo>
                  <a:cubicBezTo>
                    <a:pt x="1753" y="716"/>
                    <a:pt x="1753" y="716"/>
                    <a:pt x="1753" y="716"/>
                  </a:cubicBezTo>
                  <a:cubicBezTo>
                    <a:pt x="1767" y="740"/>
                    <a:pt x="1794" y="756"/>
                    <a:pt x="1822" y="756"/>
                  </a:cubicBezTo>
                  <a:cubicBezTo>
                    <a:pt x="2030" y="756"/>
                    <a:pt x="2030" y="756"/>
                    <a:pt x="2030" y="756"/>
                  </a:cubicBezTo>
                  <a:cubicBezTo>
                    <a:pt x="2059" y="756"/>
                    <a:pt x="2085" y="740"/>
                    <a:pt x="2100" y="716"/>
                  </a:cubicBezTo>
                  <a:cubicBezTo>
                    <a:pt x="2203" y="536"/>
                    <a:pt x="2203" y="536"/>
                    <a:pt x="2203" y="536"/>
                  </a:cubicBezTo>
                  <a:cubicBezTo>
                    <a:pt x="2218" y="511"/>
                    <a:pt x="2218" y="480"/>
                    <a:pt x="2203" y="456"/>
                  </a:cubicBezTo>
                  <a:close/>
                </a:path>
              </a:pathLst>
            </a:custGeom>
            <a:solidFill>
              <a:schemeClr val="bg1"/>
            </a:solidFill>
            <a:ln w="23813" cap="flat">
              <a:solidFill>
                <a:srgbClr val="D6D7D6"/>
              </a:solidFill>
              <a:prstDash val="solid"/>
              <a:miter lim="800000"/>
              <a:headEnd/>
              <a:tailEnd/>
            </a:ln>
            <a:effectLst>
              <a:outerShdw blurRad="152400" dist="635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009900" y="3124200"/>
              <a:ext cx="1520825" cy="1347788"/>
            </a:xfrm>
            <a:custGeom>
              <a:avLst/>
              <a:gdLst>
                <a:gd name="T0" fmla="*/ 419 w 533"/>
                <a:gd name="T1" fmla="*/ 28 h 472"/>
                <a:gd name="T2" fmla="*/ 523 w 533"/>
                <a:gd name="T3" fmla="*/ 208 h 472"/>
                <a:gd name="T4" fmla="*/ 523 w 533"/>
                <a:gd name="T5" fmla="*/ 264 h 472"/>
                <a:gd name="T6" fmla="*/ 419 w 533"/>
                <a:gd name="T7" fmla="*/ 444 h 472"/>
                <a:gd name="T8" fmla="*/ 370 w 533"/>
                <a:gd name="T9" fmla="*/ 472 h 472"/>
                <a:gd name="T10" fmla="*/ 162 w 533"/>
                <a:gd name="T11" fmla="*/ 472 h 472"/>
                <a:gd name="T12" fmla="*/ 114 w 533"/>
                <a:gd name="T13" fmla="*/ 444 h 472"/>
                <a:gd name="T14" fmla="*/ 10 w 533"/>
                <a:gd name="T15" fmla="*/ 264 h 472"/>
                <a:gd name="T16" fmla="*/ 10 w 533"/>
                <a:gd name="T17" fmla="*/ 208 h 472"/>
                <a:gd name="T18" fmla="*/ 114 w 533"/>
                <a:gd name="T19" fmla="*/ 28 h 472"/>
                <a:gd name="T20" fmla="*/ 162 w 533"/>
                <a:gd name="T21" fmla="*/ 0 h 472"/>
                <a:gd name="T22" fmla="*/ 370 w 533"/>
                <a:gd name="T23" fmla="*/ 0 h 472"/>
                <a:gd name="T24" fmla="*/ 419 w 533"/>
                <a:gd name="T25" fmla="*/ 28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472">
                  <a:moveTo>
                    <a:pt x="419" y="28"/>
                  </a:moveTo>
                  <a:cubicBezTo>
                    <a:pt x="523" y="208"/>
                    <a:pt x="523" y="208"/>
                    <a:pt x="523" y="208"/>
                  </a:cubicBezTo>
                  <a:cubicBezTo>
                    <a:pt x="533" y="225"/>
                    <a:pt x="533" y="246"/>
                    <a:pt x="523" y="264"/>
                  </a:cubicBezTo>
                  <a:cubicBezTo>
                    <a:pt x="419" y="444"/>
                    <a:pt x="419" y="444"/>
                    <a:pt x="419" y="444"/>
                  </a:cubicBezTo>
                  <a:cubicBezTo>
                    <a:pt x="409" y="461"/>
                    <a:pt x="390" y="472"/>
                    <a:pt x="370" y="472"/>
                  </a:cubicBezTo>
                  <a:cubicBezTo>
                    <a:pt x="162" y="472"/>
                    <a:pt x="162" y="472"/>
                    <a:pt x="162" y="472"/>
                  </a:cubicBezTo>
                  <a:cubicBezTo>
                    <a:pt x="142" y="472"/>
                    <a:pt x="124" y="461"/>
                    <a:pt x="114" y="444"/>
                  </a:cubicBezTo>
                  <a:cubicBezTo>
                    <a:pt x="10" y="264"/>
                    <a:pt x="10" y="264"/>
                    <a:pt x="10" y="264"/>
                  </a:cubicBezTo>
                  <a:cubicBezTo>
                    <a:pt x="0" y="246"/>
                    <a:pt x="0" y="225"/>
                    <a:pt x="10" y="208"/>
                  </a:cubicBezTo>
                  <a:cubicBezTo>
                    <a:pt x="114" y="28"/>
                    <a:pt x="114" y="28"/>
                    <a:pt x="114" y="28"/>
                  </a:cubicBezTo>
                  <a:cubicBezTo>
                    <a:pt x="124" y="10"/>
                    <a:pt x="142" y="0"/>
                    <a:pt x="162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0" y="0"/>
                    <a:pt x="409" y="10"/>
                    <a:pt x="419" y="28"/>
                  </a:cubicBezTo>
                  <a:close/>
                </a:path>
              </a:pathLst>
            </a:custGeom>
            <a:gradFill>
              <a:gsLst>
                <a:gs pos="503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5400000" scaled="0"/>
            </a:gradFill>
            <a:ln w="698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4176713" y="2451100"/>
              <a:ext cx="1519237" cy="1347788"/>
            </a:xfrm>
            <a:custGeom>
              <a:avLst/>
              <a:gdLst>
                <a:gd name="T0" fmla="*/ 418 w 532"/>
                <a:gd name="T1" fmla="*/ 28 h 472"/>
                <a:gd name="T2" fmla="*/ 522 w 532"/>
                <a:gd name="T3" fmla="*/ 208 h 472"/>
                <a:gd name="T4" fmla="*/ 522 w 532"/>
                <a:gd name="T5" fmla="*/ 264 h 472"/>
                <a:gd name="T6" fmla="*/ 418 w 532"/>
                <a:gd name="T7" fmla="*/ 444 h 472"/>
                <a:gd name="T8" fmla="*/ 370 w 532"/>
                <a:gd name="T9" fmla="*/ 472 h 472"/>
                <a:gd name="T10" fmla="*/ 162 w 532"/>
                <a:gd name="T11" fmla="*/ 472 h 472"/>
                <a:gd name="T12" fmla="*/ 114 w 532"/>
                <a:gd name="T13" fmla="*/ 444 h 472"/>
                <a:gd name="T14" fmla="*/ 10 w 532"/>
                <a:gd name="T15" fmla="*/ 264 h 472"/>
                <a:gd name="T16" fmla="*/ 10 w 532"/>
                <a:gd name="T17" fmla="*/ 208 h 472"/>
                <a:gd name="T18" fmla="*/ 114 w 532"/>
                <a:gd name="T19" fmla="*/ 28 h 472"/>
                <a:gd name="T20" fmla="*/ 162 w 532"/>
                <a:gd name="T21" fmla="*/ 0 h 472"/>
                <a:gd name="T22" fmla="*/ 370 w 532"/>
                <a:gd name="T23" fmla="*/ 0 h 472"/>
                <a:gd name="T24" fmla="*/ 418 w 532"/>
                <a:gd name="T25" fmla="*/ 28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2" h="472">
                  <a:moveTo>
                    <a:pt x="418" y="28"/>
                  </a:moveTo>
                  <a:cubicBezTo>
                    <a:pt x="522" y="208"/>
                    <a:pt x="522" y="208"/>
                    <a:pt x="522" y="208"/>
                  </a:cubicBezTo>
                  <a:cubicBezTo>
                    <a:pt x="532" y="225"/>
                    <a:pt x="532" y="246"/>
                    <a:pt x="522" y="264"/>
                  </a:cubicBezTo>
                  <a:cubicBezTo>
                    <a:pt x="418" y="444"/>
                    <a:pt x="418" y="444"/>
                    <a:pt x="418" y="444"/>
                  </a:cubicBezTo>
                  <a:cubicBezTo>
                    <a:pt x="408" y="461"/>
                    <a:pt x="390" y="472"/>
                    <a:pt x="370" y="472"/>
                  </a:cubicBezTo>
                  <a:cubicBezTo>
                    <a:pt x="162" y="472"/>
                    <a:pt x="162" y="472"/>
                    <a:pt x="162" y="472"/>
                  </a:cubicBezTo>
                  <a:cubicBezTo>
                    <a:pt x="142" y="472"/>
                    <a:pt x="124" y="461"/>
                    <a:pt x="114" y="444"/>
                  </a:cubicBezTo>
                  <a:cubicBezTo>
                    <a:pt x="10" y="264"/>
                    <a:pt x="10" y="264"/>
                    <a:pt x="10" y="264"/>
                  </a:cubicBezTo>
                  <a:cubicBezTo>
                    <a:pt x="0" y="246"/>
                    <a:pt x="0" y="225"/>
                    <a:pt x="10" y="208"/>
                  </a:cubicBezTo>
                  <a:cubicBezTo>
                    <a:pt x="114" y="28"/>
                    <a:pt x="114" y="28"/>
                    <a:pt x="114" y="28"/>
                  </a:cubicBezTo>
                  <a:cubicBezTo>
                    <a:pt x="124" y="10"/>
                    <a:pt x="142" y="0"/>
                    <a:pt x="162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0" y="0"/>
                    <a:pt x="408" y="10"/>
                    <a:pt x="418" y="28"/>
                  </a:cubicBezTo>
                  <a:close/>
                </a:path>
              </a:pathLst>
            </a:custGeom>
            <a:gradFill>
              <a:gsLst>
                <a:gs pos="503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5400000" scaled="0"/>
            </a:gradFill>
            <a:ln w="698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341938" y="3124200"/>
              <a:ext cx="1522412" cy="1347788"/>
            </a:xfrm>
            <a:custGeom>
              <a:avLst/>
              <a:gdLst>
                <a:gd name="T0" fmla="*/ 419 w 533"/>
                <a:gd name="T1" fmla="*/ 28 h 472"/>
                <a:gd name="T2" fmla="*/ 523 w 533"/>
                <a:gd name="T3" fmla="*/ 208 h 472"/>
                <a:gd name="T4" fmla="*/ 523 w 533"/>
                <a:gd name="T5" fmla="*/ 264 h 472"/>
                <a:gd name="T6" fmla="*/ 419 w 533"/>
                <a:gd name="T7" fmla="*/ 444 h 472"/>
                <a:gd name="T8" fmla="*/ 371 w 533"/>
                <a:gd name="T9" fmla="*/ 472 h 472"/>
                <a:gd name="T10" fmla="*/ 163 w 533"/>
                <a:gd name="T11" fmla="*/ 472 h 472"/>
                <a:gd name="T12" fmla="*/ 114 w 533"/>
                <a:gd name="T13" fmla="*/ 444 h 472"/>
                <a:gd name="T14" fmla="*/ 10 w 533"/>
                <a:gd name="T15" fmla="*/ 264 h 472"/>
                <a:gd name="T16" fmla="*/ 10 w 533"/>
                <a:gd name="T17" fmla="*/ 208 h 472"/>
                <a:gd name="T18" fmla="*/ 114 w 533"/>
                <a:gd name="T19" fmla="*/ 28 h 472"/>
                <a:gd name="T20" fmla="*/ 163 w 533"/>
                <a:gd name="T21" fmla="*/ 0 h 472"/>
                <a:gd name="T22" fmla="*/ 371 w 533"/>
                <a:gd name="T23" fmla="*/ 0 h 472"/>
                <a:gd name="T24" fmla="*/ 419 w 533"/>
                <a:gd name="T25" fmla="*/ 28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472">
                  <a:moveTo>
                    <a:pt x="419" y="28"/>
                  </a:moveTo>
                  <a:cubicBezTo>
                    <a:pt x="523" y="208"/>
                    <a:pt x="523" y="208"/>
                    <a:pt x="523" y="208"/>
                  </a:cubicBezTo>
                  <a:cubicBezTo>
                    <a:pt x="533" y="225"/>
                    <a:pt x="533" y="246"/>
                    <a:pt x="523" y="264"/>
                  </a:cubicBezTo>
                  <a:cubicBezTo>
                    <a:pt x="419" y="444"/>
                    <a:pt x="419" y="444"/>
                    <a:pt x="419" y="444"/>
                  </a:cubicBezTo>
                  <a:cubicBezTo>
                    <a:pt x="409" y="461"/>
                    <a:pt x="391" y="472"/>
                    <a:pt x="371" y="472"/>
                  </a:cubicBezTo>
                  <a:cubicBezTo>
                    <a:pt x="163" y="472"/>
                    <a:pt x="163" y="472"/>
                    <a:pt x="163" y="472"/>
                  </a:cubicBezTo>
                  <a:cubicBezTo>
                    <a:pt x="143" y="472"/>
                    <a:pt x="124" y="461"/>
                    <a:pt x="114" y="444"/>
                  </a:cubicBezTo>
                  <a:cubicBezTo>
                    <a:pt x="10" y="264"/>
                    <a:pt x="10" y="264"/>
                    <a:pt x="10" y="264"/>
                  </a:cubicBezTo>
                  <a:cubicBezTo>
                    <a:pt x="0" y="246"/>
                    <a:pt x="0" y="225"/>
                    <a:pt x="10" y="208"/>
                  </a:cubicBezTo>
                  <a:cubicBezTo>
                    <a:pt x="114" y="28"/>
                    <a:pt x="114" y="28"/>
                    <a:pt x="114" y="28"/>
                  </a:cubicBezTo>
                  <a:cubicBezTo>
                    <a:pt x="124" y="10"/>
                    <a:pt x="143" y="0"/>
                    <a:pt x="163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91" y="0"/>
                    <a:pt x="409" y="10"/>
                    <a:pt x="419" y="28"/>
                  </a:cubicBezTo>
                  <a:close/>
                </a:path>
              </a:pathLst>
            </a:custGeom>
            <a:gradFill>
              <a:gsLst>
                <a:gs pos="503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5400000" scaled="0"/>
            </a:gradFill>
            <a:ln w="698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6510338" y="2451100"/>
              <a:ext cx="1520825" cy="1347788"/>
            </a:xfrm>
            <a:custGeom>
              <a:avLst/>
              <a:gdLst>
                <a:gd name="T0" fmla="*/ 419 w 533"/>
                <a:gd name="T1" fmla="*/ 28 h 472"/>
                <a:gd name="T2" fmla="*/ 523 w 533"/>
                <a:gd name="T3" fmla="*/ 208 h 472"/>
                <a:gd name="T4" fmla="*/ 523 w 533"/>
                <a:gd name="T5" fmla="*/ 264 h 472"/>
                <a:gd name="T6" fmla="*/ 419 w 533"/>
                <a:gd name="T7" fmla="*/ 444 h 472"/>
                <a:gd name="T8" fmla="*/ 370 w 533"/>
                <a:gd name="T9" fmla="*/ 472 h 472"/>
                <a:gd name="T10" fmla="*/ 163 w 533"/>
                <a:gd name="T11" fmla="*/ 472 h 472"/>
                <a:gd name="T12" fmla="*/ 114 w 533"/>
                <a:gd name="T13" fmla="*/ 444 h 472"/>
                <a:gd name="T14" fmla="*/ 10 w 533"/>
                <a:gd name="T15" fmla="*/ 264 h 472"/>
                <a:gd name="T16" fmla="*/ 10 w 533"/>
                <a:gd name="T17" fmla="*/ 208 h 472"/>
                <a:gd name="T18" fmla="*/ 114 w 533"/>
                <a:gd name="T19" fmla="*/ 28 h 472"/>
                <a:gd name="T20" fmla="*/ 163 w 533"/>
                <a:gd name="T21" fmla="*/ 0 h 472"/>
                <a:gd name="T22" fmla="*/ 370 w 533"/>
                <a:gd name="T23" fmla="*/ 0 h 472"/>
                <a:gd name="T24" fmla="*/ 419 w 533"/>
                <a:gd name="T25" fmla="*/ 28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472">
                  <a:moveTo>
                    <a:pt x="419" y="28"/>
                  </a:moveTo>
                  <a:cubicBezTo>
                    <a:pt x="523" y="208"/>
                    <a:pt x="523" y="208"/>
                    <a:pt x="523" y="208"/>
                  </a:cubicBezTo>
                  <a:cubicBezTo>
                    <a:pt x="533" y="225"/>
                    <a:pt x="533" y="246"/>
                    <a:pt x="523" y="264"/>
                  </a:cubicBezTo>
                  <a:cubicBezTo>
                    <a:pt x="419" y="444"/>
                    <a:pt x="419" y="444"/>
                    <a:pt x="419" y="444"/>
                  </a:cubicBezTo>
                  <a:cubicBezTo>
                    <a:pt x="409" y="461"/>
                    <a:pt x="390" y="472"/>
                    <a:pt x="370" y="472"/>
                  </a:cubicBezTo>
                  <a:cubicBezTo>
                    <a:pt x="163" y="472"/>
                    <a:pt x="163" y="472"/>
                    <a:pt x="163" y="472"/>
                  </a:cubicBezTo>
                  <a:cubicBezTo>
                    <a:pt x="143" y="472"/>
                    <a:pt x="124" y="461"/>
                    <a:pt x="114" y="444"/>
                  </a:cubicBezTo>
                  <a:cubicBezTo>
                    <a:pt x="10" y="264"/>
                    <a:pt x="10" y="264"/>
                    <a:pt x="10" y="264"/>
                  </a:cubicBezTo>
                  <a:cubicBezTo>
                    <a:pt x="0" y="246"/>
                    <a:pt x="0" y="225"/>
                    <a:pt x="10" y="208"/>
                  </a:cubicBezTo>
                  <a:cubicBezTo>
                    <a:pt x="114" y="28"/>
                    <a:pt x="114" y="28"/>
                    <a:pt x="114" y="28"/>
                  </a:cubicBezTo>
                  <a:cubicBezTo>
                    <a:pt x="124" y="10"/>
                    <a:pt x="143" y="0"/>
                    <a:pt x="163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0" y="0"/>
                    <a:pt x="409" y="10"/>
                    <a:pt x="419" y="28"/>
                  </a:cubicBezTo>
                  <a:close/>
                </a:path>
              </a:pathLst>
            </a:custGeom>
            <a:gradFill>
              <a:gsLst>
                <a:gs pos="503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5400000" scaled="0"/>
            </a:gradFill>
            <a:ln w="698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7677150" y="3124200"/>
              <a:ext cx="1522412" cy="1347788"/>
            </a:xfrm>
            <a:custGeom>
              <a:avLst/>
              <a:gdLst>
                <a:gd name="T0" fmla="*/ 419 w 533"/>
                <a:gd name="T1" fmla="*/ 28 h 472"/>
                <a:gd name="T2" fmla="*/ 523 w 533"/>
                <a:gd name="T3" fmla="*/ 208 h 472"/>
                <a:gd name="T4" fmla="*/ 523 w 533"/>
                <a:gd name="T5" fmla="*/ 264 h 472"/>
                <a:gd name="T6" fmla="*/ 419 w 533"/>
                <a:gd name="T7" fmla="*/ 444 h 472"/>
                <a:gd name="T8" fmla="*/ 370 w 533"/>
                <a:gd name="T9" fmla="*/ 472 h 472"/>
                <a:gd name="T10" fmla="*/ 162 w 533"/>
                <a:gd name="T11" fmla="*/ 472 h 472"/>
                <a:gd name="T12" fmla="*/ 114 w 533"/>
                <a:gd name="T13" fmla="*/ 444 h 472"/>
                <a:gd name="T14" fmla="*/ 10 w 533"/>
                <a:gd name="T15" fmla="*/ 264 h 472"/>
                <a:gd name="T16" fmla="*/ 10 w 533"/>
                <a:gd name="T17" fmla="*/ 208 h 472"/>
                <a:gd name="T18" fmla="*/ 114 w 533"/>
                <a:gd name="T19" fmla="*/ 28 h 472"/>
                <a:gd name="T20" fmla="*/ 162 w 533"/>
                <a:gd name="T21" fmla="*/ 0 h 472"/>
                <a:gd name="T22" fmla="*/ 370 w 533"/>
                <a:gd name="T23" fmla="*/ 0 h 472"/>
                <a:gd name="T24" fmla="*/ 419 w 533"/>
                <a:gd name="T25" fmla="*/ 28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472">
                  <a:moveTo>
                    <a:pt x="419" y="28"/>
                  </a:moveTo>
                  <a:cubicBezTo>
                    <a:pt x="523" y="208"/>
                    <a:pt x="523" y="208"/>
                    <a:pt x="523" y="208"/>
                  </a:cubicBezTo>
                  <a:cubicBezTo>
                    <a:pt x="533" y="225"/>
                    <a:pt x="533" y="246"/>
                    <a:pt x="523" y="264"/>
                  </a:cubicBezTo>
                  <a:cubicBezTo>
                    <a:pt x="419" y="444"/>
                    <a:pt x="419" y="444"/>
                    <a:pt x="419" y="444"/>
                  </a:cubicBezTo>
                  <a:cubicBezTo>
                    <a:pt x="409" y="461"/>
                    <a:pt x="390" y="472"/>
                    <a:pt x="370" y="472"/>
                  </a:cubicBezTo>
                  <a:cubicBezTo>
                    <a:pt x="162" y="472"/>
                    <a:pt x="162" y="472"/>
                    <a:pt x="162" y="472"/>
                  </a:cubicBezTo>
                  <a:cubicBezTo>
                    <a:pt x="142" y="472"/>
                    <a:pt x="124" y="461"/>
                    <a:pt x="114" y="444"/>
                  </a:cubicBezTo>
                  <a:cubicBezTo>
                    <a:pt x="10" y="264"/>
                    <a:pt x="10" y="264"/>
                    <a:pt x="10" y="264"/>
                  </a:cubicBezTo>
                  <a:cubicBezTo>
                    <a:pt x="0" y="246"/>
                    <a:pt x="0" y="225"/>
                    <a:pt x="10" y="208"/>
                  </a:cubicBezTo>
                  <a:cubicBezTo>
                    <a:pt x="114" y="28"/>
                    <a:pt x="114" y="28"/>
                    <a:pt x="114" y="28"/>
                  </a:cubicBezTo>
                  <a:cubicBezTo>
                    <a:pt x="124" y="10"/>
                    <a:pt x="142" y="0"/>
                    <a:pt x="162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0" y="0"/>
                    <a:pt x="409" y="10"/>
                    <a:pt x="419" y="28"/>
                  </a:cubicBezTo>
                  <a:close/>
                </a:path>
              </a:pathLst>
            </a:custGeom>
            <a:gradFill>
              <a:gsLst>
                <a:gs pos="503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5400000" scaled="0"/>
            </a:gradFill>
            <a:ln w="698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346401" y="4808538"/>
              <a:ext cx="102431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algn="ctr"/>
              <a:r>
                <a:rPr lang="en-US" sz="1400" b="1" dirty="0">
                  <a:solidFill>
                    <a:srgbClr val="3E3E3D"/>
                  </a:solidFill>
                  <a:latin typeface="ITC Kabel Std Book" panose="020D0402020204020904" pitchFamily="34" charset="0"/>
                </a:rPr>
                <a:t>DISTRIBUTOR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4249405" y="5041900"/>
              <a:ext cx="1381789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algn="ctr"/>
              <a:r>
                <a:rPr lang="en-US" sz="900" dirty="0">
                  <a:solidFill>
                    <a:srgbClr val="999898"/>
                  </a:solidFill>
                  <a:latin typeface="ITC Kabel Std Book" panose="020D0402020204020904" pitchFamily="34" charset="0"/>
                </a:rPr>
                <a:t>In order to deliver the highest</a:t>
              </a:r>
            </a:p>
            <a:p>
              <a:pPr lvl="0" algn="ctr"/>
              <a:r>
                <a:rPr lang="en-US" sz="900" dirty="0">
                  <a:solidFill>
                    <a:srgbClr val="999898"/>
                  </a:solidFill>
                  <a:latin typeface="ITC Kabel Std Book" panose="020D0402020204020904" pitchFamily="34" charset="0"/>
                </a:rPr>
                <a:t>standard of a service and</a:t>
              </a:r>
            </a:p>
            <a:p>
              <a:pPr lvl="0" algn="ctr"/>
              <a:r>
                <a:rPr lang="en-US" sz="900" dirty="0">
                  <a:solidFill>
                    <a:srgbClr val="999898"/>
                  </a:solidFill>
                  <a:latin typeface="ITC Kabel Std Book" panose="020D0402020204020904" pitchFamily="34" charset="0"/>
                </a:rPr>
                <a:t>provide excellence.</a:t>
              </a:r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3560763" y="3616325"/>
              <a:ext cx="419100" cy="365125"/>
            </a:xfrm>
            <a:custGeom>
              <a:avLst/>
              <a:gdLst>
                <a:gd name="T0" fmla="*/ 250 w 264"/>
                <a:gd name="T1" fmla="*/ 214 h 230"/>
                <a:gd name="T2" fmla="*/ 250 w 264"/>
                <a:gd name="T3" fmla="*/ 102 h 230"/>
                <a:gd name="T4" fmla="*/ 196 w 264"/>
                <a:gd name="T5" fmla="*/ 126 h 230"/>
                <a:gd name="T6" fmla="*/ 196 w 264"/>
                <a:gd name="T7" fmla="*/ 102 h 230"/>
                <a:gd name="T8" fmla="*/ 142 w 264"/>
                <a:gd name="T9" fmla="*/ 126 h 230"/>
                <a:gd name="T10" fmla="*/ 142 w 264"/>
                <a:gd name="T11" fmla="*/ 102 h 230"/>
                <a:gd name="T12" fmla="*/ 90 w 264"/>
                <a:gd name="T13" fmla="*/ 126 h 230"/>
                <a:gd name="T14" fmla="*/ 85 w 264"/>
                <a:gd name="T15" fmla="*/ 0 h 230"/>
                <a:gd name="T16" fmla="*/ 25 w 264"/>
                <a:gd name="T17" fmla="*/ 0 h 230"/>
                <a:gd name="T18" fmla="*/ 14 w 264"/>
                <a:gd name="T19" fmla="*/ 214 h 230"/>
                <a:gd name="T20" fmla="*/ 0 w 264"/>
                <a:gd name="T21" fmla="*/ 214 h 230"/>
                <a:gd name="T22" fmla="*/ 0 w 264"/>
                <a:gd name="T23" fmla="*/ 230 h 230"/>
                <a:gd name="T24" fmla="*/ 264 w 264"/>
                <a:gd name="T25" fmla="*/ 230 h 230"/>
                <a:gd name="T26" fmla="*/ 264 w 264"/>
                <a:gd name="T27" fmla="*/ 214 h 230"/>
                <a:gd name="T28" fmla="*/ 250 w 264"/>
                <a:gd name="T29" fmla="*/ 214 h 230"/>
                <a:gd name="T30" fmla="*/ 40 w 264"/>
                <a:gd name="T31" fmla="*/ 14 h 230"/>
                <a:gd name="T32" fmla="*/ 70 w 264"/>
                <a:gd name="T33" fmla="*/ 14 h 230"/>
                <a:gd name="T34" fmla="*/ 70 w 264"/>
                <a:gd name="T35" fmla="*/ 41 h 230"/>
                <a:gd name="T36" fmla="*/ 38 w 264"/>
                <a:gd name="T37" fmla="*/ 41 h 230"/>
                <a:gd name="T38" fmla="*/ 40 w 264"/>
                <a:gd name="T39" fmla="*/ 14 h 230"/>
                <a:gd name="T40" fmla="*/ 38 w 264"/>
                <a:gd name="T41" fmla="*/ 57 h 230"/>
                <a:gd name="T42" fmla="*/ 72 w 264"/>
                <a:gd name="T43" fmla="*/ 57 h 230"/>
                <a:gd name="T44" fmla="*/ 72 w 264"/>
                <a:gd name="T45" fmla="*/ 81 h 230"/>
                <a:gd name="T46" fmla="*/ 36 w 264"/>
                <a:gd name="T47" fmla="*/ 81 h 230"/>
                <a:gd name="T48" fmla="*/ 38 w 264"/>
                <a:gd name="T49" fmla="*/ 57 h 230"/>
                <a:gd name="T50" fmla="*/ 31 w 264"/>
                <a:gd name="T51" fmla="*/ 214 h 230"/>
                <a:gd name="T52" fmla="*/ 36 w 264"/>
                <a:gd name="T53" fmla="*/ 97 h 230"/>
                <a:gd name="T54" fmla="*/ 74 w 264"/>
                <a:gd name="T55" fmla="*/ 97 h 230"/>
                <a:gd name="T56" fmla="*/ 79 w 264"/>
                <a:gd name="T57" fmla="*/ 214 h 230"/>
                <a:gd name="T58" fmla="*/ 31 w 264"/>
                <a:gd name="T59" fmla="*/ 214 h 230"/>
                <a:gd name="T60" fmla="*/ 234 w 264"/>
                <a:gd name="T61" fmla="*/ 214 h 230"/>
                <a:gd name="T62" fmla="*/ 95 w 264"/>
                <a:gd name="T63" fmla="*/ 214 h 230"/>
                <a:gd name="T64" fmla="*/ 92 w 264"/>
                <a:gd name="T65" fmla="*/ 142 h 230"/>
                <a:gd name="T66" fmla="*/ 128 w 264"/>
                <a:gd name="T67" fmla="*/ 126 h 230"/>
                <a:gd name="T68" fmla="*/ 128 w 264"/>
                <a:gd name="T69" fmla="*/ 149 h 230"/>
                <a:gd name="T70" fmla="*/ 180 w 264"/>
                <a:gd name="T71" fmla="*/ 126 h 230"/>
                <a:gd name="T72" fmla="*/ 180 w 264"/>
                <a:gd name="T73" fmla="*/ 149 h 230"/>
                <a:gd name="T74" fmla="*/ 234 w 264"/>
                <a:gd name="T75" fmla="*/ 126 h 230"/>
                <a:gd name="T76" fmla="*/ 234 w 264"/>
                <a:gd name="T77" fmla="*/ 214 h 230"/>
                <a:gd name="T78" fmla="*/ 110 w 264"/>
                <a:gd name="T79" fmla="*/ 170 h 230"/>
                <a:gd name="T80" fmla="*/ 124 w 264"/>
                <a:gd name="T81" fmla="*/ 170 h 230"/>
                <a:gd name="T82" fmla="*/ 124 w 264"/>
                <a:gd name="T83" fmla="*/ 194 h 230"/>
                <a:gd name="T84" fmla="*/ 110 w 264"/>
                <a:gd name="T85" fmla="*/ 194 h 230"/>
                <a:gd name="T86" fmla="*/ 110 w 264"/>
                <a:gd name="T87" fmla="*/ 170 h 230"/>
                <a:gd name="T88" fmla="*/ 140 w 264"/>
                <a:gd name="T89" fmla="*/ 170 h 230"/>
                <a:gd name="T90" fmla="*/ 156 w 264"/>
                <a:gd name="T91" fmla="*/ 170 h 230"/>
                <a:gd name="T92" fmla="*/ 156 w 264"/>
                <a:gd name="T93" fmla="*/ 194 h 230"/>
                <a:gd name="T94" fmla="*/ 140 w 264"/>
                <a:gd name="T95" fmla="*/ 194 h 230"/>
                <a:gd name="T96" fmla="*/ 140 w 264"/>
                <a:gd name="T97" fmla="*/ 170 h 230"/>
                <a:gd name="T98" fmla="*/ 173 w 264"/>
                <a:gd name="T99" fmla="*/ 170 h 230"/>
                <a:gd name="T100" fmla="*/ 187 w 264"/>
                <a:gd name="T101" fmla="*/ 170 h 230"/>
                <a:gd name="T102" fmla="*/ 187 w 264"/>
                <a:gd name="T103" fmla="*/ 194 h 230"/>
                <a:gd name="T104" fmla="*/ 173 w 264"/>
                <a:gd name="T105" fmla="*/ 194 h 230"/>
                <a:gd name="T106" fmla="*/ 173 w 264"/>
                <a:gd name="T107" fmla="*/ 170 h 230"/>
                <a:gd name="T108" fmla="*/ 203 w 264"/>
                <a:gd name="T109" fmla="*/ 170 h 230"/>
                <a:gd name="T110" fmla="*/ 218 w 264"/>
                <a:gd name="T111" fmla="*/ 170 h 230"/>
                <a:gd name="T112" fmla="*/ 218 w 264"/>
                <a:gd name="T113" fmla="*/ 194 h 230"/>
                <a:gd name="T114" fmla="*/ 203 w 264"/>
                <a:gd name="T115" fmla="*/ 194 h 230"/>
                <a:gd name="T116" fmla="*/ 203 w 264"/>
                <a:gd name="T117" fmla="*/ 17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4" h="230">
                  <a:moveTo>
                    <a:pt x="250" y="214"/>
                  </a:moveTo>
                  <a:lnTo>
                    <a:pt x="250" y="102"/>
                  </a:lnTo>
                  <a:lnTo>
                    <a:pt x="196" y="126"/>
                  </a:lnTo>
                  <a:lnTo>
                    <a:pt x="196" y="102"/>
                  </a:lnTo>
                  <a:lnTo>
                    <a:pt x="142" y="126"/>
                  </a:lnTo>
                  <a:lnTo>
                    <a:pt x="142" y="102"/>
                  </a:lnTo>
                  <a:lnTo>
                    <a:pt x="90" y="126"/>
                  </a:lnTo>
                  <a:lnTo>
                    <a:pt x="85" y="0"/>
                  </a:lnTo>
                  <a:lnTo>
                    <a:pt x="25" y="0"/>
                  </a:lnTo>
                  <a:lnTo>
                    <a:pt x="14" y="214"/>
                  </a:lnTo>
                  <a:lnTo>
                    <a:pt x="0" y="214"/>
                  </a:lnTo>
                  <a:lnTo>
                    <a:pt x="0" y="230"/>
                  </a:lnTo>
                  <a:lnTo>
                    <a:pt x="264" y="230"/>
                  </a:lnTo>
                  <a:lnTo>
                    <a:pt x="264" y="214"/>
                  </a:lnTo>
                  <a:lnTo>
                    <a:pt x="250" y="214"/>
                  </a:lnTo>
                  <a:close/>
                  <a:moveTo>
                    <a:pt x="40" y="14"/>
                  </a:moveTo>
                  <a:lnTo>
                    <a:pt x="70" y="14"/>
                  </a:lnTo>
                  <a:lnTo>
                    <a:pt x="70" y="41"/>
                  </a:lnTo>
                  <a:lnTo>
                    <a:pt x="38" y="41"/>
                  </a:lnTo>
                  <a:lnTo>
                    <a:pt x="40" y="14"/>
                  </a:lnTo>
                  <a:close/>
                  <a:moveTo>
                    <a:pt x="38" y="57"/>
                  </a:moveTo>
                  <a:lnTo>
                    <a:pt x="72" y="57"/>
                  </a:lnTo>
                  <a:lnTo>
                    <a:pt x="72" y="81"/>
                  </a:lnTo>
                  <a:lnTo>
                    <a:pt x="36" y="81"/>
                  </a:lnTo>
                  <a:lnTo>
                    <a:pt x="38" y="57"/>
                  </a:lnTo>
                  <a:close/>
                  <a:moveTo>
                    <a:pt x="31" y="214"/>
                  </a:moveTo>
                  <a:lnTo>
                    <a:pt x="36" y="97"/>
                  </a:lnTo>
                  <a:lnTo>
                    <a:pt x="74" y="97"/>
                  </a:lnTo>
                  <a:lnTo>
                    <a:pt x="79" y="214"/>
                  </a:lnTo>
                  <a:lnTo>
                    <a:pt x="31" y="214"/>
                  </a:lnTo>
                  <a:close/>
                  <a:moveTo>
                    <a:pt x="234" y="214"/>
                  </a:moveTo>
                  <a:lnTo>
                    <a:pt x="95" y="214"/>
                  </a:lnTo>
                  <a:lnTo>
                    <a:pt x="92" y="142"/>
                  </a:lnTo>
                  <a:lnTo>
                    <a:pt x="128" y="126"/>
                  </a:lnTo>
                  <a:lnTo>
                    <a:pt x="128" y="149"/>
                  </a:lnTo>
                  <a:lnTo>
                    <a:pt x="180" y="126"/>
                  </a:lnTo>
                  <a:lnTo>
                    <a:pt x="180" y="149"/>
                  </a:lnTo>
                  <a:lnTo>
                    <a:pt x="234" y="126"/>
                  </a:lnTo>
                  <a:lnTo>
                    <a:pt x="234" y="214"/>
                  </a:lnTo>
                  <a:close/>
                  <a:moveTo>
                    <a:pt x="110" y="170"/>
                  </a:moveTo>
                  <a:lnTo>
                    <a:pt x="124" y="170"/>
                  </a:lnTo>
                  <a:lnTo>
                    <a:pt x="124" y="194"/>
                  </a:lnTo>
                  <a:lnTo>
                    <a:pt x="110" y="194"/>
                  </a:lnTo>
                  <a:lnTo>
                    <a:pt x="110" y="170"/>
                  </a:lnTo>
                  <a:close/>
                  <a:moveTo>
                    <a:pt x="140" y="170"/>
                  </a:moveTo>
                  <a:lnTo>
                    <a:pt x="156" y="170"/>
                  </a:lnTo>
                  <a:lnTo>
                    <a:pt x="156" y="194"/>
                  </a:lnTo>
                  <a:lnTo>
                    <a:pt x="140" y="194"/>
                  </a:lnTo>
                  <a:lnTo>
                    <a:pt x="140" y="170"/>
                  </a:lnTo>
                  <a:close/>
                  <a:moveTo>
                    <a:pt x="173" y="170"/>
                  </a:moveTo>
                  <a:lnTo>
                    <a:pt x="187" y="170"/>
                  </a:lnTo>
                  <a:lnTo>
                    <a:pt x="187" y="194"/>
                  </a:lnTo>
                  <a:lnTo>
                    <a:pt x="173" y="194"/>
                  </a:lnTo>
                  <a:lnTo>
                    <a:pt x="173" y="170"/>
                  </a:lnTo>
                  <a:close/>
                  <a:moveTo>
                    <a:pt x="203" y="170"/>
                  </a:moveTo>
                  <a:lnTo>
                    <a:pt x="218" y="170"/>
                  </a:lnTo>
                  <a:lnTo>
                    <a:pt x="218" y="194"/>
                  </a:lnTo>
                  <a:lnTo>
                    <a:pt x="203" y="194"/>
                  </a:lnTo>
                  <a:lnTo>
                    <a:pt x="203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4751388" y="2930525"/>
              <a:ext cx="374650" cy="388938"/>
            </a:xfrm>
            <a:custGeom>
              <a:avLst/>
              <a:gdLst>
                <a:gd name="T0" fmla="*/ 82 w 131"/>
                <a:gd name="T1" fmla="*/ 121 h 136"/>
                <a:gd name="T2" fmla="*/ 87 w 131"/>
                <a:gd name="T3" fmla="*/ 62 h 136"/>
                <a:gd name="T4" fmla="*/ 117 w 131"/>
                <a:gd name="T5" fmla="*/ 13 h 136"/>
                <a:gd name="T6" fmla="*/ 108 w 131"/>
                <a:gd name="T7" fmla="*/ 13 h 136"/>
                <a:gd name="T8" fmla="*/ 81 w 131"/>
                <a:gd name="T9" fmla="*/ 54 h 136"/>
                <a:gd name="T10" fmla="*/ 25 w 131"/>
                <a:gd name="T11" fmla="*/ 46 h 136"/>
                <a:gd name="T12" fmla="*/ 61 w 131"/>
                <a:gd name="T13" fmla="*/ 30 h 136"/>
                <a:gd name="T14" fmla="*/ 61 w 131"/>
                <a:gd name="T15" fmla="*/ 22 h 136"/>
                <a:gd name="T16" fmla="*/ 18 w 131"/>
                <a:gd name="T17" fmla="*/ 51 h 136"/>
                <a:gd name="T18" fmla="*/ 73 w 131"/>
                <a:gd name="T19" fmla="*/ 128 h 136"/>
                <a:gd name="T20" fmla="*/ 123 w 131"/>
                <a:gd name="T21" fmla="*/ 131 h 136"/>
                <a:gd name="T22" fmla="*/ 32 w 131"/>
                <a:gd name="T23" fmla="*/ 50 h 136"/>
                <a:gd name="T24" fmla="*/ 26 w 131"/>
                <a:gd name="T25" fmla="*/ 66 h 136"/>
                <a:gd name="T26" fmla="*/ 10 w 131"/>
                <a:gd name="T27" fmla="*/ 71 h 136"/>
                <a:gd name="T28" fmla="*/ 6 w 131"/>
                <a:gd name="T29" fmla="*/ 82 h 136"/>
                <a:gd name="T30" fmla="*/ 23 w 131"/>
                <a:gd name="T31" fmla="*/ 85 h 136"/>
                <a:gd name="T32" fmla="*/ 6 w 131"/>
                <a:gd name="T33" fmla="*/ 95 h 136"/>
                <a:gd name="T34" fmla="*/ 6 w 131"/>
                <a:gd name="T35" fmla="*/ 91 h 136"/>
                <a:gd name="T36" fmla="*/ 24 w 131"/>
                <a:gd name="T37" fmla="*/ 106 h 136"/>
                <a:gd name="T38" fmla="*/ 10 w 131"/>
                <a:gd name="T39" fmla="*/ 107 h 136"/>
                <a:gd name="T40" fmla="*/ 26 w 131"/>
                <a:gd name="T41" fmla="*/ 111 h 136"/>
                <a:gd name="T42" fmla="*/ 31 w 131"/>
                <a:gd name="T43" fmla="*/ 126 h 136"/>
                <a:gd name="T44" fmla="*/ 31 w 131"/>
                <a:gd name="T45" fmla="*/ 112 h 136"/>
                <a:gd name="T46" fmla="*/ 45 w 131"/>
                <a:gd name="T47" fmla="*/ 130 h 136"/>
                <a:gd name="T48" fmla="*/ 29 w 131"/>
                <a:gd name="T49" fmla="*/ 108 h 136"/>
                <a:gd name="T50" fmla="*/ 45 w 131"/>
                <a:gd name="T51" fmla="*/ 91 h 136"/>
                <a:gd name="T52" fmla="*/ 27 w 131"/>
                <a:gd name="T53" fmla="*/ 85 h 136"/>
                <a:gd name="T54" fmla="*/ 44 w 131"/>
                <a:gd name="T55" fmla="*/ 68 h 136"/>
                <a:gd name="T56" fmla="*/ 44 w 131"/>
                <a:gd name="T57" fmla="*/ 63 h 136"/>
                <a:gd name="T58" fmla="*/ 43 w 131"/>
                <a:gd name="T59" fmla="*/ 48 h 136"/>
                <a:gd name="T60" fmla="*/ 88 w 131"/>
                <a:gd name="T61" fmla="*/ 95 h 136"/>
                <a:gd name="T62" fmla="*/ 70 w 131"/>
                <a:gd name="T63" fmla="*/ 106 h 136"/>
                <a:gd name="T64" fmla="*/ 89 w 131"/>
                <a:gd name="T65" fmla="*/ 91 h 136"/>
                <a:gd name="T66" fmla="*/ 88 w 131"/>
                <a:gd name="T67" fmla="*/ 83 h 136"/>
                <a:gd name="T68" fmla="*/ 72 w 131"/>
                <a:gd name="T69" fmla="*/ 85 h 136"/>
                <a:gd name="T70" fmla="*/ 88 w 131"/>
                <a:gd name="T71" fmla="*/ 82 h 136"/>
                <a:gd name="T72" fmla="*/ 79 w 131"/>
                <a:gd name="T73" fmla="*/ 62 h 136"/>
                <a:gd name="T74" fmla="*/ 69 w 131"/>
                <a:gd name="T75" fmla="*/ 66 h 136"/>
                <a:gd name="T76" fmla="*/ 59 w 131"/>
                <a:gd name="T77" fmla="*/ 48 h 136"/>
                <a:gd name="T78" fmla="*/ 63 w 131"/>
                <a:gd name="T79" fmla="*/ 63 h 136"/>
                <a:gd name="T80" fmla="*/ 49 w 131"/>
                <a:gd name="T81" fmla="*/ 63 h 136"/>
                <a:gd name="T82" fmla="*/ 64 w 131"/>
                <a:gd name="T83" fmla="*/ 69 h 136"/>
                <a:gd name="T84" fmla="*/ 67 w 131"/>
                <a:gd name="T85" fmla="*/ 86 h 136"/>
                <a:gd name="T86" fmla="*/ 67 w 131"/>
                <a:gd name="T87" fmla="*/ 91 h 136"/>
                <a:gd name="T88" fmla="*/ 64 w 131"/>
                <a:gd name="T89" fmla="*/ 108 h 136"/>
                <a:gd name="T90" fmla="*/ 51 w 131"/>
                <a:gd name="T91" fmla="*/ 129 h 136"/>
                <a:gd name="T92" fmla="*/ 62 w 131"/>
                <a:gd name="T93" fmla="*/ 113 h 136"/>
                <a:gd name="T94" fmla="*/ 64 w 131"/>
                <a:gd name="T95" fmla="*/ 126 h 136"/>
                <a:gd name="T96" fmla="*/ 69 w 131"/>
                <a:gd name="T97" fmla="*/ 111 h 136"/>
                <a:gd name="T98" fmla="*/ 84 w 131"/>
                <a:gd name="T99" fmla="*/ 10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1" h="136">
                  <a:moveTo>
                    <a:pt x="123" y="117"/>
                  </a:moveTo>
                  <a:cubicBezTo>
                    <a:pt x="121" y="117"/>
                    <a:pt x="118" y="118"/>
                    <a:pt x="117" y="120"/>
                  </a:cubicBezTo>
                  <a:cubicBezTo>
                    <a:pt x="117" y="121"/>
                    <a:pt x="117" y="121"/>
                    <a:pt x="117" y="121"/>
                  </a:cubicBezTo>
                  <a:cubicBezTo>
                    <a:pt x="82" y="121"/>
                    <a:pt x="82" y="121"/>
                    <a:pt x="82" y="121"/>
                  </a:cubicBezTo>
                  <a:cubicBezTo>
                    <a:pt x="84" y="119"/>
                    <a:pt x="84" y="119"/>
                    <a:pt x="84" y="119"/>
                  </a:cubicBezTo>
                  <a:cubicBezTo>
                    <a:pt x="91" y="110"/>
                    <a:pt x="95" y="99"/>
                    <a:pt x="95" y="88"/>
                  </a:cubicBezTo>
                  <a:cubicBezTo>
                    <a:pt x="95" y="79"/>
                    <a:pt x="92" y="71"/>
                    <a:pt x="88" y="63"/>
                  </a:cubicBezTo>
                  <a:cubicBezTo>
                    <a:pt x="87" y="62"/>
                    <a:pt x="87" y="62"/>
                    <a:pt x="87" y="62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11" y="62"/>
                    <a:pt x="116" y="57"/>
                    <a:pt x="116" y="51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9" y="12"/>
                    <a:pt x="120" y="10"/>
                    <a:pt x="120" y="7"/>
                  </a:cubicBezTo>
                  <a:cubicBezTo>
                    <a:pt x="120" y="3"/>
                    <a:pt x="117" y="0"/>
                    <a:pt x="113" y="0"/>
                  </a:cubicBezTo>
                  <a:cubicBezTo>
                    <a:pt x="108" y="0"/>
                    <a:pt x="105" y="3"/>
                    <a:pt x="105" y="7"/>
                  </a:cubicBezTo>
                  <a:cubicBezTo>
                    <a:pt x="105" y="10"/>
                    <a:pt x="106" y="12"/>
                    <a:pt x="108" y="13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09" y="51"/>
                    <a:pt x="109" y="51"/>
                    <a:pt x="109" y="51"/>
                  </a:cubicBezTo>
                  <a:cubicBezTo>
                    <a:pt x="109" y="53"/>
                    <a:pt x="107" y="54"/>
                    <a:pt x="105" y="54"/>
                  </a:cubicBezTo>
                  <a:cubicBezTo>
                    <a:pt x="81" y="54"/>
                    <a:pt x="81" y="54"/>
                    <a:pt x="81" y="54"/>
                  </a:cubicBezTo>
                  <a:cubicBezTo>
                    <a:pt x="81" y="54"/>
                    <a:pt x="81" y="54"/>
                    <a:pt x="81" y="54"/>
                  </a:cubicBezTo>
                  <a:cubicBezTo>
                    <a:pt x="72" y="45"/>
                    <a:pt x="60" y="40"/>
                    <a:pt x="47" y="40"/>
                  </a:cubicBezTo>
                  <a:cubicBezTo>
                    <a:pt x="40" y="40"/>
                    <a:pt x="33" y="42"/>
                    <a:pt x="27" y="45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1"/>
                    <a:pt x="27" y="30"/>
                    <a:pt x="2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2" y="33"/>
                    <a:pt x="64" y="34"/>
                    <a:pt x="67" y="34"/>
                  </a:cubicBezTo>
                  <a:cubicBezTo>
                    <a:pt x="71" y="34"/>
                    <a:pt x="74" y="31"/>
                    <a:pt x="74" y="27"/>
                  </a:cubicBezTo>
                  <a:cubicBezTo>
                    <a:pt x="74" y="22"/>
                    <a:pt x="71" y="19"/>
                    <a:pt x="67" y="19"/>
                  </a:cubicBezTo>
                  <a:cubicBezTo>
                    <a:pt x="65" y="19"/>
                    <a:pt x="62" y="20"/>
                    <a:pt x="61" y="22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3" y="23"/>
                    <a:pt x="18" y="27"/>
                    <a:pt x="18" y="33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6" y="60"/>
                    <a:pt x="0" y="74"/>
                    <a:pt x="0" y="88"/>
                  </a:cubicBezTo>
                  <a:cubicBezTo>
                    <a:pt x="0" y="114"/>
                    <a:pt x="21" y="136"/>
                    <a:pt x="47" y="136"/>
                  </a:cubicBezTo>
                  <a:cubicBezTo>
                    <a:pt x="56" y="136"/>
                    <a:pt x="66" y="133"/>
                    <a:pt x="73" y="128"/>
                  </a:cubicBezTo>
                  <a:cubicBezTo>
                    <a:pt x="74" y="128"/>
                    <a:pt x="74" y="128"/>
                    <a:pt x="74" y="128"/>
                  </a:cubicBezTo>
                  <a:cubicBezTo>
                    <a:pt x="117" y="128"/>
                    <a:pt x="117" y="128"/>
                    <a:pt x="117" y="128"/>
                  </a:cubicBezTo>
                  <a:cubicBezTo>
                    <a:pt x="117" y="128"/>
                    <a:pt x="117" y="128"/>
                    <a:pt x="117" y="128"/>
                  </a:cubicBezTo>
                  <a:cubicBezTo>
                    <a:pt x="118" y="130"/>
                    <a:pt x="121" y="131"/>
                    <a:pt x="123" y="131"/>
                  </a:cubicBezTo>
                  <a:cubicBezTo>
                    <a:pt x="127" y="131"/>
                    <a:pt x="131" y="128"/>
                    <a:pt x="131" y="124"/>
                  </a:cubicBezTo>
                  <a:cubicBezTo>
                    <a:pt x="131" y="120"/>
                    <a:pt x="127" y="117"/>
                    <a:pt x="123" y="117"/>
                  </a:cubicBezTo>
                  <a:close/>
                  <a:moveTo>
                    <a:pt x="10" y="71"/>
                  </a:moveTo>
                  <a:cubicBezTo>
                    <a:pt x="14" y="61"/>
                    <a:pt x="22" y="54"/>
                    <a:pt x="32" y="50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0" y="55"/>
                    <a:pt x="28" y="60"/>
                    <a:pt x="26" y="65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0" y="67"/>
                    <a:pt x="15" y="69"/>
                    <a:pt x="11" y="72"/>
                  </a:cubicBezTo>
                  <a:cubicBezTo>
                    <a:pt x="8" y="74"/>
                    <a:pt x="8" y="74"/>
                    <a:pt x="8" y="74"/>
                  </a:cubicBezTo>
                  <a:lnTo>
                    <a:pt x="10" y="71"/>
                  </a:lnTo>
                  <a:close/>
                  <a:moveTo>
                    <a:pt x="6" y="85"/>
                  </a:moveTo>
                  <a:cubicBezTo>
                    <a:pt x="6" y="84"/>
                    <a:pt x="6" y="83"/>
                    <a:pt x="6" y="83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9" y="78"/>
                    <a:pt x="15" y="74"/>
                    <a:pt x="23" y="71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3" y="77"/>
                    <a:pt x="23" y="81"/>
                    <a:pt x="23" y="85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6" y="86"/>
                    <a:pt x="6" y="86"/>
                    <a:pt x="6" y="86"/>
                  </a:cubicBezTo>
                  <a:lnTo>
                    <a:pt x="6" y="85"/>
                  </a:lnTo>
                  <a:close/>
                  <a:moveTo>
                    <a:pt x="6" y="95"/>
                  </a:moveTo>
                  <a:cubicBezTo>
                    <a:pt x="6" y="95"/>
                    <a:pt x="6" y="95"/>
                    <a:pt x="6" y="95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4"/>
                    <a:pt x="6" y="93"/>
                    <a:pt x="6" y="92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23" y="92"/>
                    <a:pt x="23" y="92"/>
                    <a:pt x="23" y="92"/>
                  </a:cubicBezTo>
                  <a:cubicBezTo>
                    <a:pt x="23" y="96"/>
                    <a:pt x="23" y="100"/>
                    <a:pt x="24" y="104"/>
                  </a:cubicBezTo>
                  <a:cubicBezTo>
                    <a:pt x="24" y="106"/>
                    <a:pt x="24" y="106"/>
                    <a:pt x="24" y="106"/>
                  </a:cubicBezTo>
                  <a:cubicBezTo>
                    <a:pt x="23" y="106"/>
                    <a:pt x="23" y="106"/>
                    <a:pt x="23" y="106"/>
                  </a:cubicBezTo>
                  <a:cubicBezTo>
                    <a:pt x="15" y="103"/>
                    <a:pt x="9" y="99"/>
                    <a:pt x="6" y="95"/>
                  </a:cubicBezTo>
                  <a:close/>
                  <a:moveTo>
                    <a:pt x="31" y="126"/>
                  </a:moveTo>
                  <a:cubicBezTo>
                    <a:pt x="22" y="122"/>
                    <a:pt x="15" y="115"/>
                    <a:pt x="10" y="107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15" y="108"/>
                    <a:pt x="20" y="110"/>
                    <a:pt x="25" y="111"/>
                  </a:cubicBezTo>
                  <a:cubicBezTo>
                    <a:pt x="26" y="111"/>
                    <a:pt x="26" y="111"/>
                    <a:pt x="26" y="111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28" y="117"/>
                    <a:pt x="30" y="121"/>
                    <a:pt x="32" y="125"/>
                  </a:cubicBezTo>
                  <a:cubicBezTo>
                    <a:pt x="34" y="128"/>
                    <a:pt x="34" y="128"/>
                    <a:pt x="34" y="128"/>
                  </a:cubicBezTo>
                  <a:lnTo>
                    <a:pt x="31" y="126"/>
                  </a:lnTo>
                  <a:close/>
                  <a:moveTo>
                    <a:pt x="45" y="130"/>
                  </a:moveTo>
                  <a:cubicBezTo>
                    <a:pt x="43" y="129"/>
                    <a:pt x="43" y="129"/>
                    <a:pt x="43" y="129"/>
                  </a:cubicBezTo>
                  <a:cubicBezTo>
                    <a:pt x="39" y="127"/>
                    <a:pt x="35" y="122"/>
                    <a:pt x="31" y="114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3" y="113"/>
                    <a:pt x="33" y="113"/>
                    <a:pt x="33" y="113"/>
                  </a:cubicBezTo>
                  <a:cubicBezTo>
                    <a:pt x="36" y="113"/>
                    <a:pt x="40" y="114"/>
                    <a:pt x="44" y="114"/>
                  </a:cubicBezTo>
                  <a:cubicBezTo>
                    <a:pt x="45" y="114"/>
                    <a:pt x="45" y="114"/>
                    <a:pt x="45" y="114"/>
                  </a:cubicBezTo>
                  <a:lnTo>
                    <a:pt x="45" y="130"/>
                  </a:lnTo>
                  <a:close/>
                  <a:moveTo>
                    <a:pt x="45" y="109"/>
                  </a:moveTo>
                  <a:cubicBezTo>
                    <a:pt x="44" y="109"/>
                    <a:pt x="44" y="109"/>
                    <a:pt x="44" y="109"/>
                  </a:cubicBezTo>
                  <a:cubicBezTo>
                    <a:pt x="39" y="109"/>
                    <a:pt x="34" y="109"/>
                    <a:pt x="30" y="108"/>
                  </a:cubicBezTo>
                  <a:cubicBezTo>
                    <a:pt x="29" y="108"/>
                    <a:pt x="29" y="108"/>
                    <a:pt x="29" y="108"/>
                  </a:cubicBezTo>
                  <a:cubicBezTo>
                    <a:pt x="29" y="107"/>
                    <a:pt x="29" y="107"/>
                    <a:pt x="29" y="107"/>
                  </a:cubicBezTo>
                  <a:cubicBezTo>
                    <a:pt x="28" y="102"/>
                    <a:pt x="27" y="97"/>
                    <a:pt x="27" y="92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45" y="91"/>
                    <a:pt x="45" y="91"/>
                    <a:pt x="45" y="91"/>
                  </a:cubicBezTo>
                  <a:lnTo>
                    <a:pt x="45" y="109"/>
                  </a:lnTo>
                  <a:close/>
                  <a:moveTo>
                    <a:pt x="45" y="86"/>
                  </a:moveTo>
                  <a:cubicBezTo>
                    <a:pt x="27" y="86"/>
                    <a:pt x="27" y="86"/>
                    <a:pt x="27" y="86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0"/>
                    <a:pt x="28" y="75"/>
                    <a:pt x="29" y="70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4" y="68"/>
                    <a:pt x="39" y="68"/>
                    <a:pt x="44" y="68"/>
                  </a:cubicBezTo>
                  <a:cubicBezTo>
                    <a:pt x="45" y="68"/>
                    <a:pt x="45" y="68"/>
                    <a:pt x="45" y="68"/>
                  </a:cubicBezTo>
                  <a:lnTo>
                    <a:pt x="45" y="86"/>
                  </a:lnTo>
                  <a:close/>
                  <a:moveTo>
                    <a:pt x="45" y="63"/>
                  </a:moveTo>
                  <a:cubicBezTo>
                    <a:pt x="44" y="63"/>
                    <a:pt x="44" y="63"/>
                    <a:pt x="44" y="63"/>
                  </a:cubicBezTo>
                  <a:cubicBezTo>
                    <a:pt x="40" y="63"/>
                    <a:pt x="36" y="64"/>
                    <a:pt x="33" y="64"/>
                  </a:cubicBezTo>
                  <a:cubicBezTo>
                    <a:pt x="31" y="65"/>
                    <a:pt x="31" y="65"/>
                    <a:pt x="31" y="65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5" y="55"/>
                    <a:pt x="39" y="50"/>
                    <a:pt x="43" y="48"/>
                  </a:cubicBezTo>
                  <a:cubicBezTo>
                    <a:pt x="45" y="47"/>
                    <a:pt x="45" y="47"/>
                    <a:pt x="45" y="47"/>
                  </a:cubicBezTo>
                  <a:lnTo>
                    <a:pt x="45" y="63"/>
                  </a:lnTo>
                  <a:close/>
                  <a:moveTo>
                    <a:pt x="89" y="92"/>
                  </a:moveTo>
                  <a:cubicBezTo>
                    <a:pt x="88" y="93"/>
                    <a:pt x="88" y="94"/>
                    <a:pt x="88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85" y="99"/>
                    <a:pt x="79" y="103"/>
                    <a:pt x="72" y="106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71" y="100"/>
                    <a:pt x="71" y="96"/>
                    <a:pt x="72" y="92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89" y="91"/>
                    <a:pt x="89" y="91"/>
                    <a:pt x="89" y="91"/>
                  </a:cubicBezTo>
                  <a:lnTo>
                    <a:pt x="89" y="92"/>
                  </a:lnTo>
                  <a:close/>
                  <a:moveTo>
                    <a:pt x="88" y="82"/>
                  </a:moveTo>
                  <a:cubicBezTo>
                    <a:pt x="88" y="82"/>
                    <a:pt x="88" y="82"/>
                    <a:pt x="88" y="82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88" y="83"/>
                    <a:pt x="88" y="84"/>
                    <a:pt x="89" y="85"/>
                  </a:cubicBezTo>
                  <a:cubicBezTo>
                    <a:pt x="89" y="86"/>
                    <a:pt x="89" y="86"/>
                    <a:pt x="89" y="86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1" y="81"/>
                    <a:pt x="71" y="77"/>
                    <a:pt x="70" y="73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9" y="74"/>
                    <a:pt x="85" y="78"/>
                    <a:pt x="88" y="82"/>
                  </a:cubicBezTo>
                  <a:close/>
                  <a:moveTo>
                    <a:pt x="63" y="50"/>
                  </a:moveTo>
                  <a:cubicBezTo>
                    <a:pt x="69" y="52"/>
                    <a:pt x="74" y="56"/>
                    <a:pt x="79" y="61"/>
                  </a:cubicBezTo>
                  <a:cubicBezTo>
                    <a:pt x="79" y="61"/>
                    <a:pt x="79" y="61"/>
                    <a:pt x="79" y="61"/>
                  </a:cubicBezTo>
                  <a:cubicBezTo>
                    <a:pt x="79" y="62"/>
                    <a:pt x="79" y="62"/>
                    <a:pt x="79" y="62"/>
                  </a:cubicBezTo>
                  <a:cubicBezTo>
                    <a:pt x="82" y="65"/>
                    <a:pt x="83" y="68"/>
                    <a:pt x="85" y="71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79" y="69"/>
                    <a:pt x="75" y="67"/>
                    <a:pt x="69" y="66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8" y="65"/>
                    <a:pt x="68" y="65"/>
                    <a:pt x="68" y="65"/>
                  </a:cubicBezTo>
                  <a:cubicBezTo>
                    <a:pt x="67" y="60"/>
                    <a:pt x="64" y="55"/>
                    <a:pt x="62" y="51"/>
                  </a:cubicBezTo>
                  <a:cubicBezTo>
                    <a:pt x="59" y="48"/>
                    <a:pt x="59" y="48"/>
                    <a:pt x="59" y="48"/>
                  </a:cubicBezTo>
                  <a:lnTo>
                    <a:pt x="63" y="50"/>
                  </a:lnTo>
                  <a:close/>
                  <a:moveTo>
                    <a:pt x="49" y="47"/>
                  </a:moveTo>
                  <a:cubicBezTo>
                    <a:pt x="51" y="48"/>
                    <a:pt x="51" y="48"/>
                    <a:pt x="51" y="48"/>
                  </a:cubicBezTo>
                  <a:cubicBezTo>
                    <a:pt x="56" y="50"/>
                    <a:pt x="60" y="55"/>
                    <a:pt x="63" y="63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8" y="64"/>
                    <a:pt x="54" y="63"/>
                    <a:pt x="50" y="63"/>
                  </a:cubicBezTo>
                  <a:cubicBezTo>
                    <a:pt x="49" y="63"/>
                    <a:pt x="49" y="63"/>
                    <a:pt x="49" y="63"/>
                  </a:cubicBezTo>
                  <a:lnTo>
                    <a:pt x="49" y="47"/>
                  </a:lnTo>
                  <a:close/>
                  <a:moveTo>
                    <a:pt x="49" y="68"/>
                  </a:moveTo>
                  <a:cubicBezTo>
                    <a:pt x="50" y="68"/>
                    <a:pt x="50" y="68"/>
                    <a:pt x="50" y="68"/>
                  </a:cubicBezTo>
                  <a:cubicBezTo>
                    <a:pt x="55" y="68"/>
                    <a:pt x="60" y="68"/>
                    <a:pt x="64" y="69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6" y="75"/>
                    <a:pt x="67" y="80"/>
                    <a:pt x="67" y="85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49" y="86"/>
                    <a:pt x="49" y="86"/>
                    <a:pt x="49" y="86"/>
                  </a:cubicBezTo>
                  <a:lnTo>
                    <a:pt x="49" y="68"/>
                  </a:lnTo>
                  <a:close/>
                  <a:moveTo>
                    <a:pt x="49" y="91"/>
                  </a:moveTo>
                  <a:cubicBezTo>
                    <a:pt x="67" y="91"/>
                    <a:pt x="67" y="91"/>
                    <a:pt x="67" y="91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7" y="97"/>
                    <a:pt x="66" y="102"/>
                    <a:pt x="65" y="107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0" y="109"/>
                    <a:pt x="55" y="109"/>
                    <a:pt x="50" y="109"/>
                  </a:cubicBezTo>
                  <a:cubicBezTo>
                    <a:pt x="49" y="109"/>
                    <a:pt x="49" y="109"/>
                    <a:pt x="49" y="109"/>
                  </a:cubicBezTo>
                  <a:lnTo>
                    <a:pt x="49" y="91"/>
                  </a:lnTo>
                  <a:close/>
                  <a:moveTo>
                    <a:pt x="51" y="129"/>
                  </a:moveTo>
                  <a:cubicBezTo>
                    <a:pt x="49" y="130"/>
                    <a:pt x="49" y="130"/>
                    <a:pt x="49" y="130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50" y="114"/>
                    <a:pt x="50" y="114"/>
                    <a:pt x="50" y="114"/>
                  </a:cubicBezTo>
                  <a:cubicBezTo>
                    <a:pt x="54" y="114"/>
                    <a:pt x="58" y="113"/>
                    <a:pt x="62" y="113"/>
                  </a:cubicBezTo>
                  <a:cubicBezTo>
                    <a:pt x="64" y="112"/>
                    <a:pt x="64" y="112"/>
                    <a:pt x="64" y="112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0" y="122"/>
                    <a:pt x="56" y="127"/>
                    <a:pt x="51" y="129"/>
                  </a:cubicBezTo>
                  <a:close/>
                  <a:moveTo>
                    <a:pt x="64" y="126"/>
                  </a:moveTo>
                  <a:cubicBezTo>
                    <a:pt x="60" y="128"/>
                    <a:pt x="60" y="128"/>
                    <a:pt x="60" y="128"/>
                  </a:cubicBezTo>
                  <a:cubicBezTo>
                    <a:pt x="62" y="125"/>
                    <a:pt x="62" y="125"/>
                    <a:pt x="62" y="125"/>
                  </a:cubicBezTo>
                  <a:cubicBezTo>
                    <a:pt x="65" y="121"/>
                    <a:pt x="67" y="117"/>
                    <a:pt x="68" y="112"/>
                  </a:cubicBezTo>
                  <a:cubicBezTo>
                    <a:pt x="69" y="111"/>
                    <a:pt x="69" y="111"/>
                    <a:pt x="69" y="111"/>
                  </a:cubicBezTo>
                  <a:cubicBezTo>
                    <a:pt x="69" y="111"/>
                    <a:pt x="69" y="111"/>
                    <a:pt x="69" y="111"/>
                  </a:cubicBezTo>
                  <a:cubicBezTo>
                    <a:pt x="74" y="110"/>
                    <a:pt x="79" y="108"/>
                    <a:pt x="83" y="105"/>
                  </a:cubicBezTo>
                  <a:cubicBezTo>
                    <a:pt x="86" y="104"/>
                    <a:pt x="86" y="104"/>
                    <a:pt x="86" y="104"/>
                  </a:cubicBezTo>
                  <a:cubicBezTo>
                    <a:pt x="84" y="107"/>
                    <a:pt x="84" y="107"/>
                    <a:pt x="84" y="107"/>
                  </a:cubicBezTo>
                  <a:cubicBezTo>
                    <a:pt x="80" y="115"/>
                    <a:pt x="73" y="122"/>
                    <a:pt x="64" y="1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5970588" y="3603625"/>
              <a:ext cx="265112" cy="388938"/>
            </a:xfrm>
            <a:custGeom>
              <a:avLst/>
              <a:gdLst>
                <a:gd name="T0" fmla="*/ 93 w 93"/>
                <a:gd name="T1" fmla="*/ 112 h 136"/>
                <a:gd name="T2" fmla="*/ 82 w 93"/>
                <a:gd name="T3" fmla="*/ 77 h 136"/>
                <a:gd name="T4" fmla="*/ 50 w 93"/>
                <a:gd name="T5" fmla="*/ 1 h 136"/>
                <a:gd name="T6" fmla="*/ 43 w 93"/>
                <a:gd name="T7" fmla="*/ 1 h 136"/>
                <a:gd name="T8" fmla="*/ 11 w 93"/>
                <a:gd name="T9" fmla="*/ 77 h 136"/>
                <a:gd name="T10" fmla="*/ 0 w 93"/>
                <a:gd name="T11" fmla="*/ 112 h 136"/>
                <a:gd name="T12" fmla="*/ 10 w 93"/>
                <a:gd name="T13" fmla="*/ 112 h 136"/>
                <a:gd name="T14" fmla="*/ 14 w 93"/>
                <a:gd name="T15" fmla="*/ 88 h 136"/>
                <a:gd name="T16" fmla="*/ 24 w 93"/>
                <a:gd name="T17" fmla="*/ 104 h 136"/>
                <a:gd name="T18" fmla="*/ 42 w 93"/>
                <a:gd name="T19" fmla="*/ 112 h 136"/>
                <a:gd name="T20" fmla="*/ 52 w 93"/>
                <a:gd name="T21" fmla="*/ 112 h 136"/>
                <a:gd name="T22" fmla="*/ 70 w 93"/>
                <a:gd name="T23" fmla="*/ 104 h 136"/>
                <a:gd name="T24" fmla="*/ 80 w 93"/>
                <a:gd name="T25" fmla="*/ 88 h 136"/>
                <a:gd name="T26" fmla="*/ 84 w 93"/>
                <a:gd name="T27" fmla="*/ 112 h 136"/>
                <a:gd name="T28" fmla="*/ 67 w 93"/>
                <a:gd name="T29" fmla="*/ 94 h 136"/>
                <a:gd name="T30" fmla="*/ 52 w 93"/>
                <a:gd name="T31" fmla="*/ 87 h 136"/>
                <a:gd name="T32" fmla="*/ 42 w 93"/>
                <a:gd name="T33" fmla="*/ 87 h 136"/>
                <a:gd name="T34" fmla="*/ 27 w 93"/>
                <a:gd name="T35" fmla="*/ 94 h 136"/>
                <a:gd name="T36" fmla="*/ 21 w 93"/>
                <a:gd name="T37" fmla="*/ 77 h 136"/>
                <a:gd name="T38" fmla="*/ 47 w 93"/>
                <a:gd name="T39" fmla="*/ 12 h 136"/>
                <a:gd name="T40" fmla="*/ 67 w 93"/>
                <a:gd name="T41" fmla="*/ 94 h 136"/>
                <a:gd name="T42" fmla="*/ 47 w 93"/>
                <a:gd name="T43" fmla="*/ 71 h 136"/>
                <a:gd name="T44" fmla="*/ 47 w 93"/>
                <a:gd name="T45" fmla="*/ 37 h 136"/>
                <a:gd name="T46" fmla="*/ 47 w 93"/>
                <a:gd name="T47" fmla="*/ 47 h 136"/>
                <a:gd name="T48" fmla="*/ 47 w 93"/>
                <a:gd name="T49" fmla="*/ 62 h 136"/>
                <a:gd name="T50" fmla="*/ 47 w 93"/>
                <a:gd name="T51" fmla="*/ 47 h 136"/>
                <a:gd name="T52" fmla="*/ 25 w 93"/>
                <a:gd name="T53" fmla="*/ 115 h 136"/>
                <a:gd name="T54" fmla="*/ 16 w 93"/>
                <a:gd name="T55" fmla="*/ 115 h 136"/>
                <a:gd name="T56" fmla="*/ 20 w 93"/>
                <a:gd name="T57" fmla="*/ 136 h 136"/>
                <a:gd name="T58" fmla="*/ 78 w 93"/>
                <a:gd name="T59" fmla="*/ 131 h 136"/>
                <a:gd name="T60" fmla="*/ 73 w 93"/>
                <a:gd name="T61" fmla="*/ 110 h 136"/>
                <a:gd name="T62" fmla="*/ 68 w 93"/>
                <a:gd name="T63" fmla="*/ 131 h 136"/>
                <a:gd name="T64" fmla="*/ 78 w 93"/>
                <a:gd name="T65" fmla="*/ 13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3" h="136">
                  <a:moveTo>
                    <a:pt x="88" y="116"/>
                  </a:moveTo>
                  <a:cubicBezTo>
                    <a:pt x="91" y="116"/>
                    <a:pt x="93" y="114"/>
                    <a:pt x="93" y="112"/>
                  </a:cubicBezTo>
                  <a:cubicBezTo>
                    <a:pt x="93" y="102"/>
                    <a:pt x="93" y="102"/>
                    <a:pt x="93" y="102"/>
                  </a:cubicBezTo>
                  <a:cubicBezTo>
                    <a:pt x="93" y="92"/>
                    <a:pt x="89" y="83"/>
                    <a:pt x="82" y="77"/>
                  </a:cubicBezTo>
                  <a:cubicBezTo>
                    <a:pt x="83" y="74"/>
                    <a:pt x="83" y="71"/>
                    <a:pt x="83" y="68"/>
                  </a:cubicBezTo>
                  <a:cubicBezTo>
                    <a:pt x="83" y="35"/>
                    <a:pt x="52" y="2"/>
                    <a:pt x="50" y="1"/>
                  </a:cubicBezTo>
                  <a:cubicBezTo>
                    <a:pt x="49" y="0"/>
                    <a:pt x="48" y="0"/>
                    <a:pt x="47" y="0"/>
                  </a:cubicBezTo>
                  <a:cubicBezTo>
                    <a:pt x="45" y="0"/>
                    <a:pt x="44" y="0"/>
                    <a:pt x="43" y="1"/>
                  </a:cubicBezTo>
                  <a:cubicBezTo>
                    <a:pt x="42" y="3"/>
                    <a:pt x="11" y="35"/>
                    <a:pt x="11" y="68"/>
                  </a:cubicBezTo>
                  <a:cubicBezTo>
                    <a:pt x="11" y="71"/>
                    <a:pt x="11" y="74"/>
                    <a:pt x="11" y="77"/>
                  </a:cubicBezTo>
                  <a:cubicBezTo>
                    <a:pt x="4" y="83"/>
                    <a:pt x="0" y="92"/>
                    <a:pt x="0" y="10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4"/>
                    <a:pt x="3" y="116"/>
                    <a:pt x="5" y="116"/>
                  </a:cubicBezTo>
                  <a:cubicBezTo>
                    <a:pt x="8" y="116"/>
                    <a:pt x="10" y="114"/>
                    <a:pt x="10" y="112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10" y="97"/>
                    <a:pt x="12" y="92"/>
                    <a:pt x="14" y="88"/>
                  </a:cubicBezTo>
                  <a:cubicBezTo>
                    <a:pt x="16" y="92"/>
                    <a:pt x="18" y="97"/>
                    <a:pt x="20" y="101"/>
                  </a:cubicBezTo>
                  <a:cubicBezTo>
                    <a:pt x="21" y="103"/>
                    <a:pt x="22" y="104"/>
                    <a:pt x="24" y="10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2" y="114"/>
                    <a:pt x="44" y="116"/>
                    <a:pt x="47" y="116"/>
                  </a:cubicBezTo>
                  <a:cubicBezTo>
                    <a:pt x="50" y="116"/>
                    <a:pt x="52" y="114"/>
                    <a:pt x="52" y="112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72" y="104"/>
                    <a:pt x="73" y="103"/>
                    <a:pt x="74" y="101"/>
                  </a:cubicBezTo>
                  <a:cubicBezTo>
                    <a:pt x="76" y="97"/>
                    <a:pt x="78" y="92"/>
                    <a:pt x="80" y="88"/>
                  </a:cubicBezTo>
                  <a:cubicBezTo>
                    <a:pt x="82" y="92"/>
                    <a:pt x="84" y="97"/>
                    <a:pt x="84" y="10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84" y="114"/>
                    <a:pt x="86" y="116"/>
                    <a:pt x="88" y="116"/>
                  </a:cubicBezTo>
                  <a:close/>
                  <a:moveTo>
                    <a:pt x="67" y="94"/>
                  </a:moveTo>
                  <a:cubicBezTo>
                    <a:pt x="52" y="94"/>
                    <a:pt x="52" y="94"/>
                    <a:pt x="52" y="94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52" y="84"/>
                    <a:pt x="49" y="82"/>
                    <a:pt x="47" y="82"/>
                  </a:cubicBezTo>
                  <a:cubicBezTo>
                    <a:pt x="44" y="82"/>
                    <a:pt x="42" y="84"/>
                    <a:pt x="42" y="87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27" y="94"/>
                    <a:pt x="27" y="94"/>
                    <a:pt x="27" y="94"/>
                  </a:cubicBezTo>
                  <a:cubicBezTo>
                    <a:pt x="24" y="89"/>
                    <a:pt x="22" y="83"/>
                    <a:pt x="21" y="78"/>
                  </a:cubicBezTo>
                  <a:cubicBezTo>
                    <a:pt x="21" y="78"/>
                    <a:pt x="21" y="77"/>
                    <a:pt x="21" y="77"/>
                  </a:cubicBezTo>
                  <a:cubicBezTo>
                    <a:pt x="21" y="74"/>
                    <a:pt x="20" y="71"/>
                    <a:pt x="20" y="68"/>
                  </a:cubicBezTo>
                  <a:cubicBezTo>
                    <a:pt x="20" y="45"/>
                    <a:pt x="39" y="21"/>
                    <a:pt x="47" y="12"/>
                  </a:cubicBezTo>
                  <a:cubicBezTo>
                    <a:pt x="55" y="21"/>
                    <a:pt x="74" y="45"/>
                    <a:pt x="74" y="68"/>
                  </a:cubicBezTo>
                  <a:cubicBezTo>
                    <a:pt x="74" y="76"/>
                    <a:pt x="71" y="85"/>
                    <a:pt x="67" y="94"/>
                  </a:cubicBezTo>
                  <a:close/>
                  <a:moveTo>
                    <a:pt x="30" y="54"/>
                  </a:moveTo>
                  <a:cubicBezTo>
                    <a:pt x="30" y="64"/>
                    <a:pt x="37" y="71"/>
                    <a:pt x="47" y="71"/>
                  </a:cubicBezTo>
                  <a:cubicBezTo>
                    <a:pt x="57" y="71"/>
                    <a:pt x="64" y="64"/>
                    <a:pt x="64" y="54"/>
                  </a:cubicBezTo>
                  <a:cubicBezTo>
                    <a:pt x="64" y="45"/>
                    <a:pt x="57" y="37"/>
                    <a:pt x="47" y="37"/>
                  </a:cubicBezTo>
                  <a:cubicBezTo>
                    <a:pt x="37" y="37"/>
                    <a:pt x="30" y="45"/>
                    <a:pt x="30" y="54"/>
                  </a:cubicBezTo>
                  <a:close/>
                  <a:moveTo>
                    <a:pt x="47" y="47"/>
                  </a:moveTo>
                  <a:cubicBezTo>
                    <a:pt x="51" y="47"/>
                    <a:pt x="55" y="50"/>
                    <a:pt x="55" y="54"/>
                  </a:cubicBezTo>
                  <a:cubicBezTo>
                    <a:pt x="55" y="59"/>
                    <a:pt x="51" y="62"/>
                    <a:pt x="47" y="62"/>
                  </a:cubicBezTo>
                  <a:cubicBezTo>
                    <a:pt x="43" y="62"/>
                    <a:pt x="39" y="59"/>
                    <a:pt x="39" y="54"/>
                  </a:cubicBezTo>
                  <a:cubicBezTo>
                    <a:pt x="39" y="50"/>
                    <a:pt x="43" y="47"/>
                    <a:pt x="47" y="47"/>
                  </a:cubicBezTo>
                  <a:close/>
                  <a:moveTo>
                    <a:pt x="25" y="131"/>
                  </a:moveTo>
                  <a:cubicBezTo>
                    <a:pt x="25" y="115"/>
                    <a:pt x="25" y="115"/>
                    <a:pt x="25" y="115"/>
                  </a:cubicBezTo>
                  <a:cubicBezTo>
                    <a:pt x="25" y="112"/>
                    <a:pt x="23" y="110"/>
                    <a:pt x="20" y="110"/>
                  </a:cubicBezTo>
                  <a:cubicBezTo>
                    <a:pt x="18" y="110"/>
                    <a:pt x="16" y="112"/>
                    <a:pt x="16" y="115"/>
                  </a:cubicBezTo>
                  <a:cubicBezTo>
                    <a:pt x="16" y="131"/>
                    <a:pt x="16" y="131"/>
                    <a:pt x="16" y="131"/>
                  </a:cubicBezTo>
                  <a:cubicBezTo>
                    <a:pt x="16" y="134"/>
                    <a:pt x="18" y="136"/>
                    <a:pt x="20" y="136"/>
                  </a:cubicBezTo>
                  <a:cubicBezTo>
                    <a:pt x="23" y="136"/>
                    <a:pt x="25" y="134"/>
                    <a:pt x="25" y="131"/>
                  </a:cubicBezTo>
                  <a:close/>
                  <a:moveTo>
                    <a:pt x="78" y="131"/>
                  </a:moveTo>
                  <a:cubicBezTo>
                    <a:pt x="78" y="115"/>
                    <a:pt x="78" y="115"/>
                    <a:pt x="78" y="115"/>
                  </a:cubicBezTo>
                  <a:cubicBezTo>
                    <a:pt x="78" y="112"/>
                    <a:pt x="76" y="110"/>
                    <a:pt x="73" y="110"/>
                  </a:cubicBezTo>
                  <a:cubicBezTo>
                    <a:pt x="71" y="110"/>
                    <a:pt x="68" y="112"/>
                    <a:pt x="68" y="115"/>
                  </a:cubicBezTo>
                  <a:cubicBezTo>
                    <a:pt x="68" y="131"/>
                    <a:pt x="68" y="131"/>
                    <a:pt x="68" y="131"/>
                  </a:cubicBezTo>
                  <a:cubicBezTo>
                    <a:pt x="68" y="134"/>
                    <a:pt x="71" y="136"/>
                    <a:pt x="73" y="136"/>
                  </a:cubicBezTo>
                  <a:cubicBezTo>
                    <a:pt x="76" y="136"/>
                    <a:pt x="78" y="134"/>
                    <a:pt x="78" y="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7072313" y="2930525"/>
              <a:ext cx="411162" cy="388938"/>
            </a:xfrm>
            <a:custGeom>
              <a:avLst/>
              <a:gdLst>
                <a:gd name="T0" fmla="*/ 103 w 144"/>
                <a:gd name="T1" fmla="*/ 76 h 136"/>
                <a:gd name="T2" fmla="*/ 59 w 144"/>
                <a:gd name="T3" fmla="*/ 67 h 136"/>
                <a:gd name="T4" fmla="*/ 40 w 144"/>
                <a:gd name="T5" fmla="*/ 90 h 136"/>
                <a:gd name="T6" fmla="*/ 17 w 144"/>
                <a:gd name="T7" fmla="*/ 27 h 136"/>
                <a:gd name="T8" fmla="*/ 5 w 144"/>
                <a:gd name="T9" fmla="*/ 92 h 136"/>
                <a:gd name="T10" fmla="*/ 17 w 144"/>
                <a:gd name="T11" fmla="*/ 136 h 136"/>
                <a:gd name="T12" fmla="*/ 72 w 144"/>
                <a:gd name="T13" fmla="*/ 136 h 136"/>
                <a:gd name="T14" fmla="*/ 93 w 144"/>
                <a:gd name="T15" fmla="*/ 136 h 136"/>
                <a:gd name="T16" fmla="*/ 125 w 144"/>
                <a:gd name="T17" fmla="*/ 136 h 136"/>
                <a:gd name="T18" fmla="*/ 139 w 144"/>
                <a:gd name="T19" fmla="*/ 78 h 136"/>
                <a:gd name="T20" fmla="*/ 59 w 144"/>
                <a:gd name="T21" fmla="*/ 71 h 136"/>
                <a:gd name="T22" fmla="*/ 51 w 144"/>
                <a:gd name="T23" fmla="*/ 72 h 136"/>
                <a:gd name="T24" fmla="*/ 70 w 144"/>
                <a:gd name="T25" fmla="*/ 131 h 136"/>
                <a:gd name="T26" fmla="*/ 19 w 144"/>
                <a:gd name="T27" fmla="*/ 32 h 136"/>
                <a:gd name="T28" fmla="*/ 19 w 144"/>
                <a:gd name="T29" fmla="*/ 32 h 136"/>
                <a:gd name="T30" fmla="*/ 38 w 144"/>
                <a:gd name="T31" fmla="*/ 94 h 136"/>
                <a:gd name="T32" fmla="*/ 33 w 144"/>
                <a:gd name="T33" fmla="*/ 115 h 136"/>
                <a:gd name="T34" fmla="*/ 14 w 144"/>
                <a:gd name="T35" fmla="*/ 131 h 136"/>
                <a:gd name="T36" fmla="*/ 19 w 144"/>
                <a:gd name="T37" fmla="*/ 117 h 136"/>
                <a:gd name="T38" fmla="*/ 74 w 144"/>
                <a:gd name="T39" fmla="*/ 93 h 136"/>
                <a:gd name="T40" fmla="*/ 95 w 144"/>
                <a:gd name="T41" fmla="*/ 131 h 136"/>
                <a:gd name="T42" fmla="*/ 81 w 144"/>
                <a:gd name="T43" fmla="*/ 117 h 136"/>
                <a:gd name="T44" fmla="*/ 86 w 144"/>
                <a:gd name="T45" fmla="*/ 131 h 136"/>
                <a:gd name="T46" fmla="*/ 86 w 144"/>
                <a:gd name="T47" fmla="*/ 131 h 136"/>
                <a:gd name="T48" fmla="*/ 123 w 144"/>
                <a:gd name="T49" fmla="*/ 120 h 136"/>
                <a:gd name="T50" fmla="*/ 127 w 144"/>
                <a:gd name="T51" fmla="*/ 117 h 136"/>
                <a:gd name="T52" fmla="*/ 113 w 144"/>
                <a:gd name="T53" fmla="*/ 131 h 136"/>
                <a:gd name="T54" fmla="*/ 134 w 144"/>
                <a:gd name="T55" fmla="*/ 131 h 136"/>
                <a:gd name="T56" fmla="*/ 35 w 144"/>
                <a:gd name="T57" fmla="*/ 21 h 136"/>
                <a:gd name="T58" fmla="*/ 58 w 144"/>
                <a:gd name="T59" fmla="*/ 41 h 136"/>
                <a:gd name="T60" fmla="*/ 88 w 144"/>
                <a:gd name="T61" fmla="*/ 46 h 136"/>
                <a:gd name="T62" fmla="*/ 117 w 144"/>
                <a:gd name="T63" fmla="*/ 41 h 136"/>
                <a:gd name="T64" fmla="*/ 124 w 144"/>
                <a:gd name="T65" fmla="*/ 20 h 136"/>
                <a:gd name="T66" fmla="*/ 100 w 144"/>
                <a:gd name="T67" fmla="*/ 2 h 136"/>
                <a:gd name="T68" fmla="*/ 73 w 144"/>
                <a:gd name="T69" fmla="*/ 3 h 136"/>
                <a:gd name="T70" fmla="*/ 46 w 144"/>
                <a:gd name="T71" fmla="*/ 7 h 136"/>
                <a:gd name="T72" fmla="*/ 46 w 144"/>
                <a:gd name="T73" fmla="*/ 11 h 136"/>
                <a:gd name="T74" fmla="*/ 67 w 144"/>
                <a:gd name="T75" fmla="*/ 7 h 136"/>
                <a:gd name="T76" fmla="*/ 79 w 144"/>
                <a:gd name="T77" fmla="*/ 11 h 136"/>
                <a:gd name="T78" fmla="*/ 94 w 144"/>
                <a:gd name="T79" fmla="*/ 5 h 136"/>
                <a:gd name="T80" fmla="*/ 126 w 144"/>
                <a:gd name="T81" fmla="*/ 24 h 136"/>
                <a:gd name="T82" fmla="*/ 115 w 144"/>
                <a:gd name="T83" fmla="*/ 37 h 136"/>
                <a:gd name="T84" fmla="*/ 102 w 144"/>
                <a:gd name="T85" fmla="*/ 33 h 136"/>
                <a:gd name="T86" fmla="*/ 88 w 144"/>
                <a:gd name="T87" fmla="*/ 41 h 136"/>
                <a:gd name="T88" fmla="*/ 69 w 144"/>
                <a:gd name="T89" fmla="*/ 28 h 136"/>
                <a:gd name="T90" fmla="*/ 65 w 144"/>
                <a:gd name="T91" fmla="*/ 36 h 136"/>
                <a:gd name="T92" fmla="*/ 47 w 144"/>
                <a:gd name="T93" fmla="*/ 25 h 136"/>
                <a:gd name="T94" fmla="*/ 46 w 144"/>
                <a:gd name="T95" fmla="*/ 11 h 136"/>
                <a:gd name="T96" fmla="*/ 51 w 144"/>
                <a:gd name="T97" fmla="*/ 101 h 136"/>
                <a:gd name="T98" fmla="*/ 63 w 144"/>
                <a:gd name="T99" fmla="*/ 124 h 136"/>
                <a:gd name="T100" fmla="*/ 60 w 144"/>
                <a:gd name="T101" fmla="*/ 103 h 136"/>
                <a:gd name="T102" fmla="*/ 93 w 144"/>
                <a:gd name="T103" fmla="*/ 108 h 136"/>
                <a:gd name="T104" fmla="*/ 83 w 144"/>
                <a:gd name="T105" fmla="*/ 94 h 136"/>
                <a:gd name="T106" fmla="*/ 86 w 144"/>
                <a:gd name="T107" fmla="*/ 99 h 136"/>
                <a:gd name="T108" fmla="*/ 86 w 144"/>
                <a:gd name="T109" fmla="*/ 99 h 136"/>
                <a:gd name="T110" fmla="*/ 127 w 144"/>
                <a:gd name="T111" fmla="*/ 97 h 136"/>
                <a:gd name="T112" fmla="*/ 113 w 144"/>
                <a:gd name="T113" fmla="*/ 106 h 136"/>
                <a:gd name="T114" fmla="*/ 123 w 144"/>
                <a:gd name="T115" fmla="*/ 10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4" h="136">
                  <a:moveTo>
                    <a:pt x="135" y="76"/>
                  </a:moveTo>
                  <a:cubicBezTo>
                    <a:pt x="106" y="88"/>
                    <a:pt x="106" y="88"/>
                    <a:pt x="106" y="88"/>
                  </a:cubicBezTo>
                  <a:cubicBezTo>
                    <a:pt x="106" y="78"/>
                    <a:pt x="106" y="78"/>
                    <a:pt x="106" y="78"/>
                  </a:cubicBezTo>
                  <a:cubicBezTo>
                    <a:pt x="106" y="76"/>
                    <a:pt x="105" y="75"/>
                    <a:pt x="103" y="76"/>
                  </a:cubicBezTo>
                  <a:cubicBezTo>
                    <a:pt x="71" y="90"/>
                    <a:pt x="71" y="90"/>
                    <a:pt x="71" y="90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69"/>
                    <a:pt x="62" y="67"/>
                    <a:pt x="59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49" y="67"/>
                    <a:pt x="46" y="69"/>
                    <a:pt x="46" y="72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28"/>
                    <a:pt x="32" y="27"/>
                    <a:pt x="30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5" y="27"/>
                    <a:pt x="14" y="28"/>
                    <a:pt x="14" y="3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6" y="90"/>
                    <a:pt x="5" y="91"/>
                    <a:pt x="5" y="92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1" y="136"/>
                    <a:pt x="3" y="136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30" y="136"/>
                    <a:pt x="30" y="136"/>
                    <a:pt x="30" y="136"/>
                  </a:cubicBezTo>
                  <a:cubicBezTo>
                    <a:pt x="30" y="136"/>
                    <a:pt x="30" y="136"/>
                    <a:pt x="30" y="136"/>
                  </a:cubicBezTo>
                  <a:cubicBezTo>
                    <a:pt x="44" y="136"/>
                    <a:pt x="44" y="136"/>
                    <a:pt x="44" y="136"/>
                  </a:cubicBezTo>
                  <a:cubicBezTo>
                    <a:pt x="72" y="136"/>
                    <a:pt x="72" y="136"/>
                    <a:pt x="72" y="136"/>
                  </a:cubicBezTo>
                  <a:cubicBezTo>
                    <a:pt x="83" y="136"/>
                    <a:pt x="83" y="136"/>
                    <a:pt x="83" y="136"/>
                  </a:cubicBezTo>
                  <a:cubicBezTo>
                    <a:pt x="83" y="136"/>
                    <a:pt x="83" y="136"/>
                    <a:pt x="83" y="136"/>
                  </a:cubicBezTo>
                  <a:cubicBezTo>
                    <a:pt x="93" y="136"/>
                    <a:pt x="93" y="136"/>
                    <a:pt x="93" y="136"/>
                  </a:cubicBezTo>
                  <a:cubicBezTo>
                    <a:pt x="93" y="136"/>
                    <a:pt x="93" y="136"/>
                    <a:pt x="93" y="136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16" y="136"/>
                    <a:pt x="116" y="136"/>
                    <a:pt x="116" y="136"/>
                  </a:cubicBezTo>
                  <a:cubicBezTo>
                    <a:pt x="116" y="136"/>
                    <a:pt x="116" y="136"/>
                    <a:pt x="116" y="136"/>
                  </a:cubicBezTo>
                  <a:cubicBezTo>
                    <a:pt x="125" y="136"/>
                    <a:pt x="125" y="136"/>
                    <a:pt x="125" y="136"/>
                  </a:cubicBezTo>
                  <a:cubicBezTo>
                    <a:pt x="125" y="136"/>
                    <a:pt x="125" y="136"/>
                    <a:pt x="125" y="136"/>
                  </a:cubicBezTo>
                  <a:cubicBezTo>
                    <a:pt x="136" y="136"/>
                    <a:pt x="136" y="136"/>
                    <a:pt x="136" y="136"/>
                  </a:cubicBezTo>
                  <a:cubicBezTo>
                    <a:pt x="138" y="136"/>
                    <a:pt x="139" y="135"/>
                    <a:pt x="139" y="133"/>
                  </a:cubicBezTo>
                  <a:cubicBezTo>
                    <a:pt x="139" y="78"/>
                    <a:pt x="139" y="78"/>
                    <a:pt x="139" y="78"/>
                  </a:cubicBezTo>
                  <a:cubicBezTo>
                    <a:pt x="139" y="76"/>
                    <a:pt x="137" y="75"/>
                    <a:pt x="135" y="76"/>
                  </a:cubicBezTo>
                  <a:close/>
                  <a:moveTo>
                    <a:pt x="51" y="72"/>
                  </a:moveTo>
                  <a:cubicBezTo>
                    <a:pt x="51" y="72"/>
                    <a:pt x="51" y="71"/>
                    <a:pt x="52" y="71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60" y="71"/>
                    <a:pt x="60" y="72"/>
                    <a:pt x="60" y="72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51" y="90"/>
                    <a:pt x="51" y="90"/>
                    <a:pt x="51" y="90"/>
                  </a:cubicBezTo>
                  <a:lnTo>
                    <a:pt x="51" y="72"/>
                  </a:lnTo>
                  <a:close/>
                  <a:moveTo>
                    <a:pt x="49" y="94"/>
                  </a:moveTo>
                  <a:cubicBezTo>
                    <a:pt x="63" y="94"/>
                    <a:pt x="63" y="94"/>
                    <a:pt x="63" y="94"/>
                  </a:cubicBezTo>
                  <a:cubicBezTo>
                    <a:pt x="70" y="94"/>
                    <a:pt x="70" y="94"/>
                    <a:pt x="70" y="94"/>
                  </a:cubicBezTo>
                  <a:cubicBezTo>
                    <a:pt x="70" y="131"/>
                    <a:pt x="70" y="131"/>
                    <a:pt x="70" y="131"/>
                  </a:cubicBezTo>
                  <a:cubicBezTo>
                    <a:pt x="46" y="131"/>
                    <a:pt x="46" y="131"/>
                    <a:pt x="46" y="131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49" y="94"/>
                    <a:pt x="49" y="94"/>
                    <a:pt x="49" y="94"/>
                  </a:cubicBezTo>
                  <a:close/>
                  <a:moveTo>
                    <a:pt x="19" y="32"/>
                  </a:moveTo>
                  <a:cubicBezTo>
                    <a:pt x="28" y="32"/>
                    <a:pt x="28" y="32"/>
                    <a:pt x="28" y="32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14" y="90"/>
                    <a:pt x="14" y="90"/>
                    <a:pt x="14" y="90"/>
                  </a:cubicBezTo>
                  <a:lnTo>
                    <a:pt x="19" y="32"/>
                  </a:lnTo>
                  <a:close/>
                  <a:moveTo>
                    <a:pt x="9" y="94"/>
                  </a:moveTo>
                  <a:cubicBezTo>
                    <a:pt x="12" y="94"/>
                    <a:pt x="12" y="94"/>
                    <a:pt x="12" y="94"/>
                  </a:cubicBezTo>
                  <a:cubicBezTo>
                    <a:pt x="35" y="94"/>
                    <a:pt x="35" y="94"/>
                    <a:pt x="35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9" y="111"/>
                    <a:pt x="39" y="111"/>
                    <a:pt x="39" y="111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33" y="131"/>
                    <a:pt x="33" y="131"/>
                    <a:pt x="33" y="131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33" y="114"/>
                    <a:pt x="32" y="113"/>
                    <a:pt x="30" y="113"/>
                  </a:cubicBezTo>
                  <a:cubicBezTo>
                    <a:pt x="17" y="113"/>
                    <a:pt x="17" y="113"/>
                    <a:pt x="17" y="113"/>
                  </a:cubicBezTo>
                  <a:cubicBezTo>
                    <a:pt x="15" y="113"/>
                    <a:pt x="14" y="114"/>
                    <a:pt x="14" y="115"/>
                  </a:cubicBezTo>
                  <a:cubicBezTo>
                    <a:pt x="14" y="131"/>
                    <a:pt x="14" y="131"/>
                    <a:pt x="14" y="131"/>
                  </a:cubicBezTo>
                  <a:cubicBezTo>
                    <a:pt x="5" y="131"/>
                    <a:pt x="5" y="131"/>
                    <a:pt x="5" y="131"/>
                  </a:cubicBezTo>
                  <a:lnTo>
                    <a:pt x="9" y="94"/>
                  </a:lnTo>
                  <a:close/>
                  <a:moveTo>
                    <a:pt x="19" y="131"/>
                  </a:moveTo>
                  <a:cubicBezTo>
                    <a:pt x="19" y="117"/>
                    <a:pt x="19" y="117"/>
                    <a:pt x="19" y="117"/>
                  </a:cubicBezTo>
                  <a:cubicBezTo>
                    <a:pt x="28" y="117"/>
                    <a:pt x="28" y="117"/>
                    <a:pt x="28" y="117"/>
                  </a:cubicBezTo>
                  <a:cubicBezTo>
                    <a:pt x="28" y="131"/>
                    <a:pt x="28" y="131"/>
                    <a:pt x="28" y="131"/>
                  </a:cubicBezTo>
                  <a:lnTo>
                    <a:pt x="19" y="131"/>
                  </a:lnTo>
                  <a:close/>
                  <a:moveTo>
                    <a:pt x="74" y="93"/>
                  </a:moveTo>
                  <a:cubicBezTo>
                    <a:pt x="102" y="82"/>
                    <a:pt x="102" y="82"/>
                    <a:pt x="102" y="82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95" y="131"/>
                    <a:pt x="95" y="131"/>
                    <a:pt x="95" y="131"/>
                  </a:cubicBezTo>
                  <a:cubicBezTo>
                    <a:pt x="95" y="117"/>
                    <a:pt x="95" y="117"/>
                    <a:pt x="95" y="117"/>
                  </a:cubicBezTo>
                  <a:cubicBezTo>
                    <a:pt x="95" y="116"/>
                    <a:pt x="94" y="115"/>
                    <a:pt x="93" y="115"/>
                  </a:cubicBezTo>
                  <a:cubicBezTo>
                    <a:pt x="83" y="115"/>
                    <a:pt x="83" y="115"/>
                    <a:pt x="83" y="115"/>
                  </a:cubicBezTo>
                  <a:cubicBezTo>
                    <a:pt x="82" y="115"/>
                    <a:pt x="81" y="116"/>
                    <a:pt x="81" y="117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4" y="93"/>
                    <a:pt x="74" y="93"/>
                    <a:pt x="74" y="93"/>
                  </a:cubicBezTo>
                  <a:close/>
                  <a:moveTo>
                    <a:pt x="86" y="131"/>
                  </a:moveTo>
                  <a:cubicBezTo>
                    <a:pt x="86" y="120"/>
                    <a:pt x="86" y="120"/>
                    <a:pt x="86" y="120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90" y="131"/>
                    <a:pt x="90" y="131"/>
                    <a:pt x="90" y="131"/>
                  </a:cubicBezTo>
                  <a:lnTo>
                    <a:pt x="86" y="131"/>
                  </a:lnTo>
                  <a:close/>
                  <a:moveTo>
                    <a:pt x="123" y="131"/>
                  </a:moveTo>
                  <a:cubicBezTo>
                    <a:pt x="118" y="131"/>
                    <a:pt x="118" y="131"/>
                    <a:pt x="118" y="131"/>
                  </a:cubicBezTo>
                  <a:cubicBezTo>
                    <a:pt x="118" y="120"/>
                    <a:pt x="118" y="120"/>
                    <a:pt x="118" y="120"/>
                  </a:cubicBezTo>
                  <a:cubicBezTo>
                    <a:pt x="123" y="120"/>
                    <a:pt x="123" y="120"/>
                    <a:pt x="123" y="120"/>
                  </a:cubicBezTo>
                  <a:lnTo>
                    <a:pt x="123" y="131"/>
                  </a:lnTo>
                  <a:close/>
                  <a:moveTo>
                    <a:pt x="134" y="131"/>
                  </a:moveTo>
                  <a:cubicBezTo>
                    <a:pt x="127" y="131"/>
                    <a:pt x="127" y="131"/>
                    <a:pt x="127" y="131"/>
                  </a:cubicBezTo>
                  <a:cubicBezTo>
                    <a:pt x="127" y="117"/>
                    <a:pt x="127" y="117"/>
                    <a:pt x="127" y="117"/>
                  </a:cubicBezTo>
                  <a:cubicBezTo>
                    <a:pt x="127" y="116"/>
                    <a:pt x="126" y="115"/>
                    <a:pt x="125" y="115"/>
                  </a:cubicBezTo>
                  <a:cubicBezTo>
                    <a:pt x="116" y="115"/>
                    <a:pt x="116" y="115"/>
                    <a:pt x="116" y="115"/>
                  </a:cubicBezTo>
                  <a:cubicBezTo>
                    <a:pt x="114" y="115"/>
                    <a:pt x="113" y="116"/>
                    <a:pt x="113" y="117"/>
                  </a:cubicBezTo>
                  <a:cubicBezTo>
                    <a:pt x="113" y="131"/>
                    <a:pt x="113" y="131"/>
                    <a:pt x="113" y="131"/>
                  </a:cubicBezTo>
                  <a:cubicBezTo>
                    <a:pt x="106" y="131"/>
                    <a:pt x="106" y="131"/>
                    <a:pt x="106" y="131"/>
                  </a:cubicBezTo>
                  <a:cubicBezTo>
                    <a:pt x="106" y="93"/>
                    <a:pt x="106" y="93"/>
                    <a:pt x="106" y="93"/>
                  </a:cubicBezTo>
                  <a:cubicBezTo>
                    <a:pt x="134" y="82"/>
                    <a:pt x="134" y="82"/>
                    <a:pt x="134" y="82"/>
                  </a:cubicBezTo>
                  <a:cubicBezTo>
                    <a:pt x="134" y="131"/>
                    <a:pt x="134" y="131"/>
                    <a:pt x="134" y="131"/>
                  </a:cubicBezTo>
                  <a:close/>
                  <a:moveTo>
                    <a:pt x="27" y="23"/>
                  </a:moveTo>
                  <a:cubicBezTo>
                    <a:pt x="27" y="23"/>
                    <a:pt x="27" y="22"/>
                    <a:pt x="28" y="22"/>
                  </a:cubicBezTo>
                  <a:cubicBezTo>
                    <a:pt x="28" y="22"/>
                    <a:pt x="29" y="22"/>
                    <a:pt x="30" y="22"/>
                  </a:cubicBezTo>
                  <a:cubicBezTo>
                    <a:pt x="32" y="21"/>
                    <a:pt x="34" y="21"/>
                    <a:pt x="35" y="21"/>
                  </a:cubicBezTo>
                  <a:cubicBezTo>
                    <a:pt x="39" y="20"/>
                    <a:pt x="42" y="21"/>
                    <a:pt x="42" y="23"/>
                  </a:cubicBezTo>
                  <a:cubicBezTo>
                    <a:pt x="42" y="24"/>
                    <a:pt x="42" y="25"/>
                    <a:pt x="42" y="26"/>
                  </a:cubicBezTo>
                  <a:cubicBezTo>
                    <a:pt x="43" y="28"/>
                    <a:pt x="44" y="30"/>
                    <a:pt x="45" y="32"/>
                  </a:cubicBezTo>
                  <a:cubicBezTo>
                    <a:pt x="47" y="38"/>
                    <a:pt x="52" y="41"/>
                    <a:pt x="58" y="41"/>
                  </a:cubicBezTo>
                  <a:cubicBezTo>
                    <a:pt x="60" y="41"/>
                    <a:pt x="63" y="41"/>
                    <a:pt x="65" y="41"/>
                  </a:cubicBezTo>
                  <a:cubicBezTo>
                    <a:pt x="68" y="40"/>
                    <a:pt x="71" y="40"/>
                    <a:pt x="72" y="38"/>
                  </a:cubicBezTo>
                  <a:cubicBezTo>
                    <a:pt x="76" y="42"/>
                    <a:pt x="79" y="44"/>
                    <a:pt x="82" y="45"/>
                  </a:cubicBezTo>
                  <a:cubicBezTo>
                    <a:pt x="85" y="46"/>
                    <a:pt x="87" y="46"/>
                    <a:pt x="88" y="46"/>
                  </a:cubicBezTo>
                  <a:cubicBezTo>
                    <a:pt x="93" y="46"/>
                    <a:pt x="97" y="44"/>
                    <a:pt x="101" y="41"/>
                  </a:cubicBezTo>
                  <a:cubicBezTo>
                    <a:pt x="102" y="40"/>
                    <a:pt x="103" y="39"/>
                    <a:pt x="104" y="38"/>
                  </a:cubicBezTo>
                  <a:cubicBezTo>
                    <a:pt x="108" y="41"/>
                    <a:pt x="112" y="42"/>
                    <a:pt x="116" y="41"/>
                  </a:cubicBezTo>
                  <a:cubicBezTo>
                    <a:pt x="116" y="41"/>
                    <a:pt x="117" y="41"/>
                    <a:pt x="117" y="41"/>
                  </a:cubicBezTo>
                  <a:cubicBezTo>
                    <a:pt x="135" y="41"/>
                    <a:pt x="144" y="20"/>
                    <a:pt x="132" y="8"/>
                  </a:cubicBezTo>
                  <a:cubicBezTo>
                    <a:pt x="131" y="8"/>
                    <a:pt x="131" y="7"/>
                    <a:pt x="131" y="7"/>
                  </a:cubicBezTo>
                  <a:cubicBezTo>
                    <a:pt x="130" y="6"/>
                    <a:pt x="127" y="7"/>
                    <a:pt x="127" y="9"/>
                  </a:cubicBezTo>
                  <a:cubicBezTo>
                    <a:pt x="127" y="15"/>
                    <a:pt x="126" y="18"/>
                    <a:pt x="124" y="20"/>
                  </a:cubicBezTo>
                  <a:cubicBezTo>
                    <a:pt x="123" y="20"/>
                    <a:pt x="121" y="21"/>
                    <a:pt x="121" y="21"/>
                  </a:cubicBezTo>
                  <a:cubicBezTo>
                    <a:pt x="121" y="21"/>
                    <a:pt x="120" y="21"/>
                    <a:pt x="120" y="21"/>
                  </a:cubicBezTo>
                  <a:cubicBezTo>
                    <a:pt x="116" y="21"/>
                    <a:pt x="112" y="17"/>
                    <a:pt x="108" y="11"/>
                  </a:cubicBezTo>
                  <a:cubicBezTo>
                    <a:pt x="106" y="7"/>
                    <a:pt x="103" y="5"/>
                    <a:pt x="100" y="2"/>
                  </a:cubicBezTo>
                  <a:cubicBezTo>
                    <a:pt x="97" y="0"/>
                    <a:pt x="94" y="0"/>
                    <a:pt x="92" y="0"/>
                  </a:cubicBezTo>
                  <a:cubicBezTo>
                    <a:pt x="87" y="0"/>
                    <a:pt x="82" y="2"/>
                    <a:pt x="79" y="5"/>
                  </a:cubicBezTo>
                  <a:cubicBezTo>
                    <a:pt x="78" y="5"/>
                    <a:pt x="78" y="6"/>
                    <a:pt x="77" y="6"/>
                  </a:cubicBezTo>
                  <a:cubicBezTo>
                    <a:pt x="76" y="5"/>
                    <a:pt x="75" y="4"/>
                    <a:pt x="73" y="3"/>
                  </a:cubicBezTo>
                  <a:cubicBezTo>
                    <a:pt x="71" y="2"/>
                    <a:pt x="69" y="2"/>
                    <a:pt x="67" y="2"/>
                  </a:cubicBezTo>
                  <a:cubicBezTo>
                    <a:pt x="62" y="2"/>
                    <a:pt x="57" y="3"/>
                    <a:pt x="54" y="5"/>
                  </a:cubicBezTo>
                  <a:cubicBezTo>
                    <a:pt x="52" y="5"/>
                    <a:pt x="51" y="6"/>
                    <a:pt x="50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39" y="7"/>
                    <a:pt x="32" y="9"/>
                    <a:pt x="28" y="13"/>
                  </a:cubicBezTo>
                  <a:cubicBezTo>
                    <a:pt x="26" y="16"/>
                    <a:pt x="24" y="18"/>
                    <a:pt x="24" y="20"/>
                  </a:cubicBezTo>
                  <a:cubicBezTo>
                    <a:pt x="23" y="22"/>
                    <a:pt x="25" y="23"/>
                    <a:pt x="27" y="23"/>
                  </a:cubicBezTo>
                  <a:close/>
                  <a:moveTo>
                    <a:pt x="46" y="11"/>
                  </a:moveTo>
                  <a:cubicBezTo>
                    <a:pt x="51" y="11"/>
                    <a:pt x="51" y="11"/>
                    <a:pt x="51" y="11"/>
                  </a:cubicBezTo>
                  <a:cubicBezTo>
                    <a:pt x="52" y="11"/>
                    <a:pt x="52" y="11"/>
                    <a:pt x="53" y="11"/>
                  </a:cubicBezTo>
                  <a:cubicBezTo>
                    <a:pt x="53" y="10"/>
                    <a:pt x="54" y="10"/>
                    <a:pt x="56" y="9"/>
                  </a:cubicBezTo>
                  <a:cubicBezTo>
                    <a:pt x="59" y="7"/>
                    <a:pt x="63" y="7"/>
                    <a:pt x="67" y="7"/>
                  </a:cubicBezTo>
                  <a:cubicBezTo>
                    <a:pt x="68" y="7"/>
                    <a:pt x="70" y="7"/>
                    <a:pt x="71" y="7"/>
                  </a:cubicBezTo>
                  <a:cubicBezTo>
                    <a:pt x="73" y="8"/>
                    <a:pt x="74" y="9"/>
                    <a:pt x="74" y="11"/>
                  </a:cubicBezTo>
                  <a:cubicBezTo>
                    <a:pt x="74" y="14"/>
                    <a:pt x="77" y="15"/>
                    <a:pt x="79" y="12"/>
                  </a:cubicBezTo>
                  <a:cubicBezTo>
                    <a:pt x="79" y="12"/>
                    <a:pt x="79" y="12"/>
                    <a:pt x="79" y="11"/>
                  </a:cubicBezTo>
                  <a:cubicBezTo>
                    <a:pt x="80" y="10"/>
                    <a:pt x="81" y="9"/>
                    <a:pt x="82" y="8"/>
                  </a:cubicBezTo>
                  <a:cubicBezTo>
                    <a:pt x="85" y="6"/>
                    <a:pt x="88" y="4"/>
                    <a:pt x="93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3" y="4"/>
                    <a:pt x="93" y="4"/>
                    <a:pt x="94" y="5"/>
                  </a:cubicBezTo>
                  <a:cubicBezTo>
                    <a:pt x="95" y="5"/>
                    <a:pt x="96" y="5"/>
                    <a:pt x="97" y="6"/>
                  </a:cubicBezTo>
                  <a:cubicBezTo>
                    <a:pt x="100" y="8"/>
                    <a:pt x="102" y="10"/>
                    <a:pt x="104" y="13"/>
                  </a:cubicBezTo>
                  <a:cubicBezTo>
                    <a:pt x="108" y="20"/>
                    <a:pt x="114" y="25"/>
                    <a:pt x="120" y="25"/>
                  </a:cubicBezTo>
                  <a:cubicBezTo>
                    <a:pt x="122" y="25"/>
                    <a:pt x="124" y="25"/>
                    <a:pt x="126" y="24"/>
                  </a:cubicBezTo>
                  <a:cubicBezTo>
                    <a:pt x="129" y="22"/>
                    <a:pt x="130" y="19"/>
                    <a:pt x="131" y="15"/>
                  </a:cubicBezTo>
                  <a:cubicBezTo>
                    <a:pt x="135" y="25"/>
                    <a:pt x="129" y="36"/>
                    <a:pt x="117" y="37"/>
                  </a:cubicBezTo>
                  <a:cubicBezTo>
                    <a:pt x="117" y="37"/>
                    <a:pt x="116" y="37"/>
                    <a:pt x="116" y="37"/>
                  </a:cubicBezTo>
                  <a:cubicBezTo>
                    <a:pt x="115" y="37"/>
                    <a:pt x="115" y="37"/>
                    <a:pt x="115" y="37"/>
                  </a:cubicBezTo>
                  <a:cubicBezTo>
                    <a:pt x="114" y="37"/>
                    <a:pt x="113" y="37"/>
                    <a:pt x="112" y="36"/>
                  </a:cubicBezTo>
                  <a:cubicBezTo>
                    <a:pt x="110" y="36"/>
                    <a:pt x="109" y="35"/>
                    <a:pt x="107" y="34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5" y="32"/>
                    <a:pt x="103" y="32"/>
                    <a:pt x="102" y="33"/>
                  </a:cubicBezTo>
                  <a:cubicBezTo>
                    <a:pt x="102" y="33"/>
                    <a:pt x="102" y="34"/>
                    <a:pt x="101" y="34"/>
                  </a:cubicBezTo>
                  <a:cubicBezTo>
                    <a:pt x="100" y="35"/>
                    <a:pt x="99" y="36"/>
                    <a:pt x="98" y="37"/>
                  </a:cubicBezTo>
                  <a:cubicBezTo>
                    <a:pt x="95" y="40"/>
                    <a:pt x="91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7" y="41"/>
                    <a:pt x="86" y="41"/>
                    <a:pt x="84" y="41"/>
                  </a:cubicBezTo>
                  <a:cubicBezTo>
                    <a:pt x="81" y="40"/>
                    <a:pt x="79" y="38"/>
                    <a:pt x="76" y="35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68" y="27"/>
                    <a:pt x="67" y="27"/>
                    <a:pt x="66" y="28"/>
                  </a:cubicBezTo>
                  <a:cubicBezTo>
                    <a:pt x="65" y="29"/>
                    <a:pt x="65" y="30"/>
                    <a:pt x="66" y="31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69" y="35"/>
                    <a:pt x="67" y="36"/>
                    <a:pt x="65" y="36"/>
                  </a:cubicBezTo>
                  <a:cubicBezTo>
                    <a:pt x="63" y="37"/>
                    <a:pt x="60" y="37"/>
                    <a:pt x="58" y="37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4" y="37"/>
                    <a:pt x="51" y="34"/>
                    <a:pt x="49" y="30"/>
                  </a:cubicBezTo>
                  <a:cubicBezTo>
                    <a:pt x="48" y="28"/>
                    <a:pt x="47" y="27"/>
                    <a:pt x="47" y="25"/>
                  </a:cubicBezTo>
                  <a:cubicBezTo>
                    <a:pt x="47" y="24"/>
                    <a:pt x="47" y="23"/>
                    <a:pt x="46" y="23"/>
                  </a:cubicBezTo>
                  <a:cubicBezTo>
                    <a:pt x="45" y="17"/>
                    <a:pt x="41" y="15"/>
                    <a:pt x="35" y="16"/>
                  </a:cubicBezTo>
                  <a:cubicBezTo>
                    <a:pt x="34" y="16"/>
                    <a:pt x="32" y="16"/>
                    <a:pt x="31" y="17"/>
                  </a:cubicBezTo>
                  <a:cubicBezTo>
                    <a:pt x="35" y="13"/>
                    <a:pt x="40" y="11"/>
                    <a:pt x="46" y="11"/>
                  </a:cubicBezTo>
                  <a:close/>
                  <a:moveTo>
                    <a:pt x="51" y="124"/>
                  </a:moveTo>
                  <a:cubicBezTo>
                    <a:pt x="52" y="124"/>
                    <a:pt x="53" y="123"/>
                    <a:pt x="53" y="122"/>
                  </a:cubicBezTo>
                  <a:cubicBezTo>
                    <a:pt x="53" y="103"/>
                    <a:pt x="53" y="103"/>
                    <a:pt x="53" y="103"/>
                  </a:cubicBezTo>
                  <a:cubicBezTo>
                    <a:pt x="53" y="102"/>
                    <a:pt x="52" y="101"/>
                    <a:pt x="51" y="101"/>
                  </a:cubicBezTo>
                  <a:cubicBezTo>
                    <a:pt x="50" y="101"/>
                    <a:pt x="49" y="102"/>
                    <a:pt x="49" y="103"/>
                  </a:cubicBezTo>
                  <a:cubicBezTo>
                    <a:pt x="49" y="122"/>
                    <a:pt x="49" y="122"/>
                    <a:pt x="49" y="122"/>
                  </a:cubicBezTo>
                  <a:cubicBezTo>
                    <a:pt x="49" y="123"/>
                    <a:pt x="50" y="124"/>
                    <a:pt x="51" y="124"/>
                  </a:cubicBezTo>
                  <a:close/>
                  <a:moveTo>
                    <a:pt x="63" y="124"/>
                  </a:moveTo>
                  <a:cubicBezTo>
                    <a:pt x="64" y="124"/>
                    <a:pt x="65" y="123"/>
                    <a:pt x="65" y="122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102"/>
                    <a:pt x="64" y="101"/>
                    <a:pt x="63" y="101"/>
                  </a:cubicBezTo>
                  <a:cubicBezTo>
                    <a:pt x="61" y="101"/>
                    <a:pt x="60" y="102"/>
                    <a:pt x="60" y="103"/>
                  </a:cubicBezTo>
                  <a:cubicBezTo>
                    <a:pt x="60" y="122"/>
                    <a:pt x="60" y="122"/>
                    <a:pt x="60" y="122"/>
                  </a:cubicBezTo>
                  <a:cubicBezTo>
                    <a:pt x="60" y="123"/>
                    <a:pt x="61" y="124"/>
                    <a:pt x="63" y="124"/>
                  </a:cubicBezTo>
                  <a:close/>
                  <a:moveTo>
                    <a:pt x="83" y="108"/>
                  </a:moveTo>
                  <a:cubicBezTo>
                    <a:pt x="93" y="108"/>
                    <a:pt x="93" y="108"/>
                    <a:pt x="93" y="108"/>
                  </a:cubicBezTo>
                  <a:cubicBezTo>
                    <a:pt x="94" y="108"/>
                    <a:pt x="95" y="107"/>
                    <a:pt x="95" y="106"/>
                  </a:cubicBezTo>
                  <a:cubicBezTo>
                    <a:pt x="95" y="97"/>
                    <a:pt x="95" y="97"/>
                    <a:pt x="95" y="97"/>
                  </a:cubicBezTo>
                  <a:cubicBezTo>
                    <a:pt x="95" y="95"/>
                    <a:pt x="94" y="94"/>
                    <a:pt x="93" y="94"/>
                  </a:cubicBezTo>
                  <a:cubicBezTo>
                    <a:pt x="83" y="94"/>
                    <a:pt x="83" y="94"/>
                    <a:pt x="83" y="94"/>
                  </a:cubicBezTo>
                  <a:cubicBezTo>
                    <a:pt x="82" y="94"/>
                    <a:pt x="81" y="95"/>
                    <a:pt x="81" y="97"/>
                  </a:cubicBezTo>
                  <a:cubicBezTo>
                    <a:pt x="81" y="106"/>
                    <a:pt x="81" y="106"/>
                    <a:pt x="81" y="106"/>
                  </a:cubicBezTo>
                  <a:cubicBezTo>
                    <a:pt x="81" y="107"/>
                    <a:pt x="82" y="108"/>
                    <a:pt x="83" y="108"/>
                  </a:cubicBezTo>
                  <a:close/>
                  <a:moveTo>
                    <a:pt x="86" y="99"/>
                  </a:moveTo>
                  <a:cubicBezTo>
                    <a:pt x="90" y="99"/>
                    <a:pt x="90" y="99"/>
                    <a:pt x="90" y="99"/>
                  </a:cubicBezTo>
                  <a:cubicBezTo>
                    <a:pt x="90" y="103"/>
                    <a:pt x="90" y="103"/>
                    <a:pt x="90" y="103"/>
                  </a:cubicBezTo>
                  <a:cubicBezTo>
                    <a:pt x="86" y="103"/>
                    <a:pt x="86" y="103"/>
                    <a:pt x="86" y="103"/>
                  </a:cubicBezTo>
                  <a:lnTo>
                    <a:pt x="86" y="99"/>
                  </a:lnTo>
                  <a:close/>
                  <a:moveTo>
                    <a:pt x="116" y="108"/>
                  </a:moveTo>
                  <a:cubicBezTo>
                    <a:pt x="125" y="108"/>
                    <a:pt x="125" y="108"/>
                    <a:pt x="125" y="108"/>
                  </a:cubicBezTo>
                  <a:cubicBezTo>
                    <a:pt x="126" y="108"/>
                    <a:pt x="127" y="107"/>
                    <a:pt x="127" y="106"/>
                  </a:cubicBezTo>
                  <a:cubicBezTo>
                    <a:pt x="127" y="97"/>
                    <a:pt x="127" y="97"/>
                    <a:pt x="127" y="97"/>
                  </a:cubicBezTo>
                  <a:cubicBezTo>
                    <a:pt x="127" y="95"/>
                    <a:pt x="126" y="94"/>
                    <a:pt x="125" y="94"/>
                  </a:cubicBezTo>
                  <a:cubicBezTo>
                    <a:pt x="116" y="94"/>
                    <a:pt x="116" y="94"/>
                    <a:pt x="116" y="94"/>
                  </a:cubicBezTo>
                  <a:cubicBezTo>
                    <a:pt x="114" y="94"/>
                    <a:pt x="113" y="95"/>
                    <a:pt x="113" y="97"/>
                  </a:cubicBezTo>
                  <a:cubicBezTo>
                    <a:pt x="113" y="106"/>
                    <a:pt x="113" y="106"/>
                    <a:pt x="113" y="106"/>
                  </a:cubicBezTo>
                  <a:cubicBezTo>
                    <a:pt x="113" y="107"/>
                    <a:pt x="114" y="108"/>
                    <a:pt x="116" y="108"/>
                  </a:cubicBezTo>
                  <a:close/>
                  <a:moveTo>
                    <a:pt x="118" y="99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123" y="103"/>
                    <a:pt x="123" y="103"/>
                    <a:pt x="123" y="103"/>
                  </a:cubicBezTo>
                  <a:cubicBezTo>
                    <a:pt x="118" y="103"/>
                    <a:pt x="118" y="103"/>
                    <a:pt x="118" y="103"/>
                  </a:cubicBezTo>
                  <a:lnTo>
                    <a:pt x="118" y="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348663" y="3609975"/>
              <a:ext cx="276225" cy="247650"/>
            </a:xfrm>
            <a:custGeom>
              <a:avLst/>
              <a:gdLst>
                <a:gd name="T0" fmla="*/ 88 w 97"/>
                <a:gd name="T1" fmla="*/ 9 h 87"/>
                <a:gd name="T2" fmla="*/ 88 w 97"/>
                <a:gd name="T3" fmla="*/ 9 h 87"/>
                <a:gd name="T4" fmla="*/ 68 w 97"/>
                <a:gd name="T5" fmla="*/ 0 h 87"/>
                <a:gd name="T6" fmla="*/ 48 w 97"/>
                <a:gd name="T7" fmla="*/ 9 h 87"/>
                <a:gd name="T8" fmla="*/ 11 w 97"/>
                <a:gd name="T9" fmla="*/ 45 h 87"/>
                <a:gd name="T10" fmla="*/ 11 w 97"/>
                <a:gd name="T11" fmla="*/ 86 h 87"/>
                <a:gd name="T12" fmla="*/ 12 w 97"/>
                <a:gd name="T13" fmla="*/ 87 h 87"/>
                <a:gd name="T14" fmla="*/ 12 w 97"/>
                <a:gd name="T15" fmla="*/ 87 h 87"/>
                <a:gd name="T16" fmla="*/ 21 w 97"/>
                <a:gd name="T17" fmla="*/ 78 h 87"/>
                <a:gd name="T18" fmla="*/ 20 w 97"/>
                <a:gd name="T19" fmla="*/ 77 h 87"/>
                <a:gd name="T20" fmla="*/ 15 w 97"/>
                <a:gd name="T21" fmla="*/ 66 h 87"/>
                <a:gd name="T22" fmla="*/ 20 w 97"/>
                <a:gd name="T23" fmla="*/ 54 h 87"/>
                <a:gd name="T24" fmla="*/ 57 w 97"/>
                <a:gd name="T25" fmla="*/ 17 h 87"/>
                <a:gd name="T26" fmla="*/ 69 w 97"/>
                <a:gd name="T27" fmla="*/ 12 h 87"/>
                <a:gd name="T28" fmla="*/ 80 w 97"/>
                <a:gd name="T29" fmla="*/ 17 h 87"/>
                <a:gd name="T30" fmla="*/ 85 w 97"/>
                <a:gd name="T31" fmla="*/ 28 h 87"/>
                <a:gd name="T32" fmla="*/ 80 w 97"/>
                <a:gd name="T33" fmla="*/ 39 h 87"/>
                <a:gd name="T34" fmla="*/ 70 w 97"/>
                <a:gd name="T35" fmla="*/ 49 h 87"/>
                <a:gd name="T36" fmla="*/ 73 w 97"/>
                <a:gd name="T37" fmla="*/ 63 h 87"/>
                <a:gd name="T38" fmla="*/ 88 w 97"/>
                <a:gd name="T39" fmla="*/ 48 h 87"/>
                <a:gd name="T40" fmla="*/ 97 w 97"/>
                <a:gd name="T41" fmla="*/ 29 h 87"/>
                <a:gd name="T42" fmla="*/ 88 w 97"/>
                <a:gd name="T43" fmla="*/ 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7" h="87">
                  <a:moveTo>
                    <a:pt x="88" y="9"/>
                  </a:moveTo>
                  <a:cubicBezTo>
                    <a:pt x="88" y="9"/>
                    <a:pt x="88" y="9"/>
                    <a:pt x="88" y="9"/>
                  </a:cubicBezTo>
                  <a:cubicBezTo>
                    <a:pt x="83" y="3"/>
                    <a:pt x="76" y="0"/>
                    <a:pt x="68" y="0"/>
                  </a:cubicBezTo>
                  <a:cubicBezTo>
                    <a:pt x="61" y="0"/>
                    <a:pt x="54" y="3"/>
                    <a:pt x="48" y="9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0" y="57"/>
                    <a:pt x="0" y="74"/>
                    <a:pt x="11" y="86"/>
                  </a:cubicBezTo>
                  <a:cubicBezTo>
                    <a:pt x="11" y="86"/>
                    <a:pt x="11" y="87"/>
                    <a:pt x="12" y="87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21" y="78"/>
                    <a:pt x="21" y="78"/>
                    <a:pt x="21" y="78"/>
                  </a:cubicBezTo>
                  <a:cubicBezTo>
                    <a:pt x="20" y="78"/>
                    <a:pt x="20" y="77"/>
                    <a:pt x="20" y="77"/>
                  </a:cubicBezTo>
                  <a:cubicBezTo>
                    <a:pt x="17" y="74"/>
                    <a:pt x="15" y="70"/>
                    <a:pt x="15" y="66"/>
                  </a:cubicBezTo>
                  <a:cubicBezTo>
                    <a:pt x="15" y="61"/>
                    <a:pt x="17" y="57"/>
                    <a:pt x="20" y="5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60" y="14"/>
                    <a:pt x="64" y="12"/>
                    <a:pt x="69" y="12"/>
                  </a:cubicBezTo>
                  <a:cubicBezTo>
                    <a:pt x="73" y="12"/>
                    <a:pt x="77" y="14"/>
                    <a:pt x="80" y="17"/>
                  </a:cubicBezTo>
                  <a:cubicBezTo>
                    <a:pt x="83" y="20"/>
                    <a:pt x="85" y="24"/>
                    <a:pt x="85" y="28"/>
                  </a:cubicBezTo>
                  <a:cubicBezTo>
                    <a:pt x="85" y="32"/>
                    <a:pt x="83" y="36"/>
                    <a:pt x="80" y="3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2" y="54"/>
                    <a:pt x="73" y="58"/>
                    <a:pt x="73" y="63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4" y="43"/>
                    <a:pt x="97" y="36"/>
                    <a:pt x="97" y="29"/>
                  </a:cubicBezTo>
                  <a:cubicBezTo>
                    <a:pt x="97" y="21"/>
                    <a:pt x="94" y="14"/>
                    <a:pt x="8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242300" y="3738563"/>
              <a:ext cx="277812" cy="254000"/>
            </a:xfrm>
            <a:custGeom>
              <a:avLst/>
              <a:gdLst>
                <a:gd name="T0" fmla="*/ 97 w 97"/>
                <a:gd name="T1" fmla="*/ 20 h 89"/>
                <a:gd name="T2" fmla="*/ 89 w 97"/>
                <a:gd name="T3" fmla="*/ 1 h 89"/>
                <a:gd name="T4" fmla="*/ 87 w 97"/>
                <a:gd name="T5" fmla="*/ 0 h 89"/>
                <a:gd name="T6" fmla="*/ 78 w 97"/>
                <a:gd name="T7" fmla="*/ 8 h 89"/>
                <a:gd name="T8" fmla="*/ 79 w 97"/>
                <a:gd name="T9" fmla="*/ 9 h 89"/>
                <a:gd name="T10" fmla="*/ 79 w 97"/>
                <a:gd name="T11" fmla="*/ 32 h 89"/>
                <a:gd name="T12" fmla="*/ 42 w 97"/>
                <a:gd name="T13" fmla="*/ 70 h 89"/>
                <a:gd name="T14" fmla="*/ 19 w 97"/>
                <a:gd name="T15" fmla="*/ 70 h 89"/>
                <a:gd name="T16" fmla="*/ 14 w 97"/>
                <a:gd name="T17" fmla="*/ 58 h 89"/>
                <a:gd name="T18" fmla="*/ 19 w 97"/>
                <a:gd name="T19" fmla="*/ 47 h 89"/>
                <a:gd name="T20" fmla="*/ 29 w 97"/>
                <a:gd name="T21" fmla="*/ 37 h 89"/>
                <a:gd name="T22" fmla="*/ 27 w 97"/>
                <a:gd name="T23" fmla="*/ 28 h 89"/>
                <a:gd name="T24" fmla="*/ 27 w 97"/>
                <a:gd name="T25" fmla="*/ 22 h 89"/>
                <a:gd name="T26" fmla="*/ 11 w 97"/>
                <a:gd name="T27" fmla="*/ 38 h 89"/>
                <a:gd name="T28" fmla="*/ 11 w 97"/>
                <a:gd name="T29" fmla="*/ 78 h 89"/>
                <a:gd name="T30" fmla="*/ 51 w 97"/>
                <a:gd name="T31" fmla="*/ 78 h 89"/>
                <a:gd name="T32" fmla="*/ 88 w 97"/>
                <a:gd name="T33" fmla="*/ 40 h 89"/>
                <a:gd name="T34" fmla="*/ 97 w 97"/>
                <a:gd name="T35" fmla="*/ 2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7" h="89">
                  <a:moveTo>
                    <a:pt x="97" y="20"/>
                  </a:moveTo>
                  <a:cubicBezTo>
                    <a:pt x="97" y="13"/>
                    <a:pt x="94" y="6"/>
                    <a:pt x="89" y="1"/>
                  </a:cubicBezTo>
                  <a:cubicBezTo>
                    <a:pt x="88" y="0"/>
                    <a:pt x="88" y="0"/>
                    <a:pt x="87" y="0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85" y="16"/>
                    <a:pt x="85" y="26"/>
                    <a:pt x="79" y="32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36" y="76"/>
                    <a:pt x="25" y="76"/>
                    <a:pt x="19" y="70"/>
                  </a:cubicBezTo>
                  <a:cubicBezTo>
                    <a:pt x="16" y="67"/>
                    <a:pt x="14" y="63"/>
                    <a:pt x="14" y="58"/>
                  </a:cubicBezTo>
                  <a:cubicBezTo>
                    <a:pt x="14" y="54"/>
                    <a:pt x="16" y="50"/>
                    <a:pt x="19" y="4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7" y="34"/>
                    <a:pt x="27" y="31"/>
                    <a:pt x="27" y="28"/>
                  </a:cubicBezTo>
                  <a:cubicBezTo>
                    <a:pt x="27" y="26"/>
                    <a:pt x="27" y="24"/>
                    <a:pt x="27" y="22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0" y="49"/>
                    <a:pt x="0" y="67"/>
                    <a:pt x="11" y="78"/>
                  </a:cubicBezTo>
                  <a:cubicBezTo>
                    <a:pt x="22" y="89"/>
                    <a:pt x="40" y="89"/>
                    <a:pt x="51" y="78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94" y="35"/>
                    <a:pt x="97" y="28"/>
                    <a:pt x="97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3167063" y="5705475"/>
              <a:ext cx="125649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algn="ctr"/>
              <a:r>
                <a:rPr lang="en-US" sz="1400" b="1" dirty="0">
                  <a:solidFill>
                    <a:srgbClr val="3E3E3D"/>
                  </a:solidFill>
                  <a:latin typeface="ITC Kabel Std Book" panose="020D0402020204020904" pitchFamily="34" charset="0"/>
                </a:rPr>
                <a:t>MANUFACTURER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3063875" y="5938838"/>
              <a:ext cx="1381789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algn="ctr"/>
              <a:r>
                <a:rPr lang="en-US" sz="900" dirty="0">
                  <a:solidFill>
                    <a:srgbClr val="999898"/>
                  </a:solidFill>
                  <a:latin typeface="ITC Kabel Std Book" panose="020D0402020204020904" pitchFamily="34" charset="0"/>
                </a:rPr>
                <a:t>In order to deliver the highest</a:t>
              </a:r>
            </a:p>
            <a:p>
              <a:pPr lvl="0" algn="ctr"/>
              <a:r>
                <a:rPr lang="en-US" sz="900" dirty="0">
                  <a:solidFill>
                    <a:srgbClr val="999898"/>
                  </a:solidFill>
                  <a:latin typeface="ITC Kabel Std Book" panose="020D0402020204020904" pitchFamily="34" charset="0"/>
                </a:rPr>
                <a:t>standard of a service and</a:t>
              </a:r>
            </a:p>
            <a:p>
              <a:pPr lvl="0" algn="ctr"/>
              <a:r>
                <a:rPr lang="en-US" sz="900" dirty="0">
                  <a:solidFill>
                    <a:srgbClr val="999898"/>
                  </a:solidFill>
                  <a:latin typeface="ITC Kabel Std Book" panose="020D0402020204020904" pitchFamily="34" charset="0"/>
                </a:rPr>
                <a:t>provide excellence.</a:t>
              </a: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6835268" y="4808538"/>
              <a:ext cx="70827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3E3E3D"/>
                  </a:solidFill>
                  <a:effectLst/>
                  <a:latin typeface="ITC Kabel Std Book" panose="020D0402020204020904" pitchFamily="34" charset="0"/>
                </a:rPr>
                <a:t>FACTORY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6552868" y="5041900"/>
              <a:ext cx="1381789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algn="ctr"/>
              <a:r>
                <a:rPr lang="en-US" sz="900" dirty="0">
                  <a:solidFill>
                    <a:srgbClr val="999898"/>
                  </a:solidFill>
                  <a:latin typeface="ITC Kabel Std Book" panose="020D0402020204020904" pitchFamily="34" charset="0"/>
                </a:rPr>
                <a:t>In order to deliver the highest</a:t>
              </a:r>
            </a:p>
            <a:p>
              <a:pPr lvl="0" algn="ctr"/>
              <a:r>
                <a:rPr lang="en-US" sz="900" dirty="0">
                  <a:solidFill>
                    <a:srgbClr val="999898"/>
                  </a:solidFill>
                  <a:latin typeface="ITC Kabel Std Book" panose="020D0402020204020904" pitchFamily="34" charset="0"/>
                </a:rPr>
                <a:t>standard of a service and</a:t>
              </a:r>
            </a:p>
            <a:p>
              <a:pPr lvl="0" algn="ctr"/>
              <a:r>
                <a:rPr lang="en-US" sz="900" dirty="0">
                  <a:solidFill>
                    <a:srgbClr val="999898"/>
                  </a:solidFill>
                  <a:latin typeface="ITC Kabel Std Book" panose="020D0402020204020904" pitchFamily="34" charset="0"/>
                </a:rPr>
                <a:t>provide excellence.</a:t>
              </a: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5674963" y="5705475"/>
              <a:ext cx="70487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3E3E3D"/>
                  </a:solidFill>
                  <a:effectLst/>
                  <a:latin typeface="ITC Kabel Std Book" panose="020D0402020204020904" pitchFamily="34" charset="0"/>
                </a:rPr>
                <a:t>RETAILER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5386055" y="5938838"/>
              <a:ext cx="1381789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algn="ctr"/>
              <a:r>
                <a:rPr lang="en-US" sz="900" dirty="0">
                  <a:solidFill>
                    <a:srgbClr val="999898"/>
                  </a:solidFill>
                  <a:latin typeface="ITC Kabel Std Book" panose="020D0402020204020904" pitchFamily="34" charset="0"/>
                </a:rPr>
                <a:t>In order to deliver the highest</a:t>
              </a:r>
            </a:p>
            <a:p>
              <a:pPr lvl="0" algn="ctr"/>
              <a:r>
                <a:rPr lang="en-US" sz="900" dirty="0">
                  <a:solidFill>
                    <a:srgbClr val="999898"/>
                  </a:solidFill>
                  <a:latin typeface="ITC Kabel Std Book" panose="020D0402020204020904" pitchFamily="34" charset="0"/>
                </a:rPr>
                <a:t>standard of a service and</a:t>
              </a:r>
            </a:p>
            <a:p>
              <a:pPr lvl="0" algn="ctr"/>
              <a:r>
                <a:rPr lang="en-US" sz="900" dirty="0">
                  <a:solidFill>
                    <a:srgbClr val="999898"/>
                  </a:solidFill>
                  <a:latin typeface="ITC Kabel Std Book" panose="020D0402020204020904" pitchFamily="34" charset="0"/>
                </a:rPr>
                <a:t>provide excellence.</a:t>
              </a:r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7900988" y="5705475"/>
              <a:ext cx="111889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3E3E3D"/>
                  </a:solidFill>
                  <a:effectLst/>
                  <a:latin typeface="ITC Kabel Std Book" panose="020D0402020204020904" pitchFamily="34" charset="0"/>
                </a:rPr>
                <a:t>MAJOR CHAIN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7753018" y="5938838"/>
              <a:ext cx="1381789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algn="ctr"/>
              <a:r>
                <a:rPr lang="en-US" sz="900" dirty="0">
                  <a:solidFill>
                    <a:srgbClr val="999898"/>
                  </a:solidFill>
                  <a:latin typeface="ITC Kabel Std Book" panose="020D0402020204020904" pitchFamily="34" charset="0"/>
                </a:rPr>
                <a:t>In order to deliver the highest</a:t>
              </a:r>
            </a:p>
            <a:p>
              <a:pPr lvl="0" algn="ctr"/>
              <a:r>
                <a:rPr lang="en-US" sz="900" dirty="0">
                  <a:solidFill>
                    <a:srgbClr val="999898"/>
                  </a:solidFill>
                  <a:latin typeface="ITC Kabel Std Book" panose="020D0402020204020904" pitchFamily="34" charset="0"/>
                </a:rPr>
                <a:t>standard of a service and</a:t>
              </a:r>
            </a:p>
            <a:p>
              <a:pPr lvl="0" algn="ctr"/>
              <a:r>
                <a:rPr lang="en-US" sz="900" dirty="0">
                  <a:solidFill>
                    <a:srgbClr val="999898"/>
                  </a:solidFill>
                  <a:latin typeface="ITC Kabel Std Book" panose="020D0402020204020904" pitchFamily="34" charset="0"/>
                </a:rPr>
                <a:t>provide excellence.</a:t>
              </a:r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3768725" y="4471988"/>
              <a:ext cx="0" cy="947738"/>
            </a:xfrm>
            <a:prstGeom prst="line">
              <a:avLst/>
            </a:prstGeom>
            <a:noFill/>
            <a:ln w="23813" cap="rnd"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000" scaled="1"/>
              </a:gra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auto">
            <a:xfrm>
              <a:off x="3689350" y="4392613"/>
              <a:ext cx="160337" cy="158750"/>
            </a:xfrm>
            <a:prstGeom prst="ellipse">
              <a:avLst/>
            </a:prstGeom>
            <a:gradFill>
              <a:gsLst>
                <a:gs pos="503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5400000" scaled="0"/>
            </a:gradFill>
            <a:ln w="698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3"/>
            <p:cNvSpPr>
              <a:spLocks noEditPoints="1"/>
            </p:cNvSpPr>
            <p:nvPr/>
          </p:nvSpPr>
          <p:spPr bwMode="auto">
            <a:xfrm>
              <a:off x="3667125" y="4368800"/>
              <a:ext cx="204787" cy="206375"/>
            </a:xfrm>
            <a:custGeom>
              <a:avLst/>
              <a:gdLst>
                <a:gd name="T0" fmla="*/ 36 w 72"/>
                <a:gd name="T1" fmla="*/ 16 h 72"/>
                <a:gd name="T2" fmla="*/ 56 w 72"/>
                <a:gd name="T3" fmla="*/ 36 h 72"/>
                <a:gd name="T4" fmla="*/ 36 w 72"/>
                <a:gd name="T5" fmla="*/ 56 h 72"/>
                <a:gd name="T6" fmla="*/ 16 w 72"/>
                <a:gd name="T7" fmla="*/ 36 h 72"/>
                <a:gd name="T8" fmla="*/ 36 w 72"/>
                <a:gd name="T9" fmla="*/ 16 h 72"/>
                <a:gd name="T10" fmla="*/ 36 w 72"/>
                <a:gd name="T11" fmla="*/ 0 h 72"/>
                <a:gd name="T12" fmla="*/ 0 w 72"/>
                <a:gd name="T13" fmla="*/ 36 h 72"/>
                <a:gd name="T14" fmla="*/ 36 w 72"/>
                <a:gd name="T15" fmla="*/ 72 h 72"/>
                <a:gd name="T16" fmla="*/ 72 w 72"/>
                <a:gd name="T17" fmla="*/ 36 h 72"/>
                <a:gd name="T18" fmla="*/ 36 w 72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16"/>
                  </a:moveTo>
                  <a:cubicBezTo>
                    <a:pt x="47" y="16"/>
                    <a:pt x="56" y="25"/>
                    <a:pt x="56" y="36"/>
                  </a:cubicBezTo>
                  <a:cubicBezTo>
                    <a:pt x="56" y="47"/>
                    <a:pt x="47" y="56"/>
                    <a:pt x="36" y="56"/>
                  </a:cubicBezTo>
                  <a:cubicBezTo>
                    <a:pt x="25" y="56"/>
                    <a:pt x="16" y="47"/>
                    <a:pt x="16" y="36"/>
                  </a:cubicBezTo>
                  <a:cubicBezTo>
                    <a:pt x="16" y="25"/>
                    <a:pt x="25" y="16"/>
                    <a:pt x="36" y="16"/>
                  </a:cubicBezTo>
                  <a:moveTo>
                    <a:pt x="36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3683000" y="5422900"/>
              <a:ext cx="171450" cy="96838"/>
            </a:xfrm>
            <a:custGeom>
              <a:avLst/>
              <a:gdLst>
                <a:gd name="T0" fmla="*/ 108 w 108"/>
                <a:gd name="T1" fmla="*/ 0 h 61"/>
                <a:gd name="T2" fmla="*/ 54 w 108"/>
                <a:gd name="T3" fmla="*/ 61 h 61"/>
                <a:gd name="T4" fmla="*/ 0 w 108"/>
                <a:gd name="T5" fmla="*/ 0 h 61"/>
                <a:gd name="T6" fmla="*/ 108 w 108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61">
                  <a:moveTo>
                    <a:pt x="108" y="0"/>
                  </a:moveTo>
                  <a:lnTo>
                    <a:pt x="54" y="61"/>
                  </a:lnTo>
                  <a:lnTo>
                    <a:pt x="0" y="0"/>
                  </a:lnTo>
                  <a:lnTo>
                    <a:pt x="108" y="0"/>
                  </a:lnTo>
                  <a:close/>
                </a:path>
              </a:pathLst>
            </a:custGeom>
            <a:gradFill>
              <a:gsLst>
                <a:gs pos="503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5400000" scaled="0"/>
            </a:gradFill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auto">
            <a:xfrm>
              <a:off x="3746500" y="4449763"/>
              <a:ext cx="46037" cy="444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56"/>
            <p:cNvSpPr>
              <a:spLocks noChangeShapeType="1"/>
            </p:cNvSpPr>
            <p:nvPr/>
          </p:nvSpPr>
          <p:spPr bwMode="auto">
            <a:xfrm>
              <a:off x="6070600" y="4471988"/>
              <a:ext cx="0" cy="947738"/>
            </a:xfrm>
            <a:prstGeom prst="line">
              <a:avLst/>
            </a:prstGeom>
            <a:noFill/>
            <a:ln w="23813" cap="rnd"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000" scaled="1"/>
              </a:gra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auto">
            <a:xfrm>
              <a:off x="5992813" y="4392613"/>
              <a:ext cx="160337" cy="158750"/>
            </a:xfrm>
            <a:prstGeom prst="ellipse">
              <a:avLst/>
            </a:prstGeom>
            <a:gradFill>
              <a:gsLst>
                <a:gs pos="503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5400000" scaled="0"/>
            </a:gradFill>
            <a:ln w="698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5970588" y="4368800"/>
              <a:ext cx="204787" cy="206375"/>
            </a:xfrm>
            <a:custGeom>
              <a:avLst/>
              <a:gdLst>
                <a:gd name="T0" fmla="*/ 36 w 72"/>
                <a:gd name="T1" fmla="*/ 16 h 72"/>
                <a:gd name="T2" fmla="*/ 56 w 72"/>
                <a:gd name="T3" fmla="*/ 36 h 72"/>
                <a:gd name="T4" fmla="*/ 36 w 72"/>
                <a:gd name="T5" fmla="*/ 56 h 72"/>
                <a:gd name="T6" fmla="*/ 16 w 72"/>
                <a:gd name="T7" fmla="*/ 36 h 72"/>
                <a:gd name="T8" fmla="*/ 36 w 72"/>
                <a:gd name="T9" fmla="*/ 16 h 72"/>
                <a:gd name="T10" fmla="*/ 36 w 72"/>
                <a:gd name="T11" fmla="*/ 0 h 72"/>
                <a:gd name="T12" fmla="*/ 0 w 72"/>
                <a:gd name="T13" fmla="*/ 36 h 72"/>
                <a:gd name="T14" fmla="*/ 36 w 72"/>
                <a:gd name="T15" fmla="*/ 72 h 72"/>
                <a:gd name="T16" fmla="*/ 72 w 72"/>
                <a:gd name="T17" fmla="*/ 36 h 72"/>
                <a:gd name="T18" fmla="*/ 36 w 72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16"/>
                  </a:moveTo>
                  <a:cubicBezTo>
                    <a:pt x="47" y="16"/>
                    <a:pt x="56" y="25"/>
                    <a:pt x="56" y="36"/>
                  </a:cubicBezTo>
                  <a:cubicBezTo>
                    <a:pt x="56" y="47"/>
                    <a:pt x="47" y="56"/>
                    <a:pt x="36" y="56"/>
                  </a:cubicBezTo>
                  <a:cubicBezTo>
                    <a:pt x="25" y="56"/>
                    <a:pt x="16" y="47"/>
                    <a:pt x="16" y="36"/>
                  </a:cubicBezTo>
                  <a:cubicBezTo>
                    <a:pt x="16" y="25"/>
                    <a:pt x="25" y="16"/>
                    <a:pt x="36" y="16"/>
                  </a:cubicBezTo>
                  <a:moveTo>
                    <a:pt x="36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5984875" y="5422900"/>
              <a:ext cx="171450" cy="96838"/>
            </a:xfrm>
            <a:custGeom>
              <a:avLst/>
              <a:gdLst>
                <a:gd name="T0" fmla="*/ 108 w 108"/>
                <a:gd name="T1" fmla="*/ 0 h 61"/>
                <a:gd name="T2" fmla="*/ 54 w 108"/>
                <a:gd name="T3" fmla="*/ 61 h 61"/>
                <a:gd name="T4" fmla="*/ 0 w 108"/>
                <a:gd name="T5" fmla="*/ 0 h 61"/>
                <a:gd name="T6" fmla="*/ 108 w 108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61">
                  <a:moveTo>
                    <a:pt x="108" y="0"/>
                  </a:moveTo>
                  <a:lnTo>
                    <a:pt x="54" y="61"/>
                  </a:lnTo>
                  <a:lnTo>
                    <a:pt x="0" y="0"/>
                  </a:lnTo>
                  <a:lnTo>
                    <a:pt x="108" y="0"/>
                  </a:lnTo>
                  <a:close/>
                </a:path>
              </a:pathLst>
            </a:custGeom>
            <a:gradFill>
              <a:gsLst>
                <a:gs pos="503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5400000" scaled="0"/>
            </a:gradFill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auto">
            <a:xfrm>
              <a:off x="6049963" y="4449763"/>
              <a:ext cx="46037" cy="444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61"/>
            <p:cNvSpPr>
              <a:spLocks noChangeShapeType="1"/>
            </p:cNvSpPr>
            <p:nvPr/>
          </p:nvSpPr>
          <p:spPr bwMode="auto">
            <a:xfrm>
              <a:off x="8437563" y="4471988"/>
              <a:ext cx="0" cy="947738"/>
            </a:xfrm>
            <a:prstGeom prst="line">
              <a:avLst/>
            </a:prstGeom>
            <a:noFill/>
            <a:ln w="23813" cap="rnd"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000" scaled="1"/>
              </a:gra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auto">
            <a:xfrm>
              <a:off x="8356600" y="4392613"/>
              <a:ext cx="160337" cy="158750"/>
            </a:xfrm>
            <a:prstGeom prst="ellipse">
              <a:avLst/>
            </a:prstGeom>
            <a:gradFill>
              <a:gsLst>
                <a:gs pos="503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5400000" scaled="0"/>
            </a:gradFill>
            <a:ln w="698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63"/>
            <p:cNvSpPr>
              <a:spLocks noEditPoints="1"/>
            </p:cNvSpPr>
            <p:nvPr/>
          </p:nvSpPr>
          <p:spPr bwMode="auto">
            <a:xfrm>
              <a:off x="8334375" y="4368800"/>
              <a:ext cx="204787" cy="206375"/>
            </a:xfrm>
            <a:custGeom>
              <a:avLst/>
              <a:gdLst>
                <a:gd name="T0" fmla="*/ 36 w 72"/>
                <a:gd name="T1" fmla="*/ 16 h 72"/>
                <a:gd name="T2" fmla="*/ 56 w 72"/>
                <a:gd name="T3" fmla="*/ 36 h 72"/>
                <a:gd name="T4" fmla="*/ 36 w 72"/>
                <a:gd name="T5" fmla="*/ 56 h 72"/>
                <a:gd name="T6" fmla="*/ 16 w 72"/>
                <a:gd name="T7" fmla="*/ 36 h 72"/>
                <a:gd name="T8" fmla="*/ 36 w 72"/>
                <a:gd name="T9" fmla="*/ 16 h 72"/>
                <a:gd name="T10" fmla="*/ 36 w 72"/>
                <a:gd name="T11" fmla="*/ 0 h 72"/>
                <a:gd name="T12" fmla="*/ 0 w 72"/>
                <a:gd name="T13" fmla="*/ 36 h 72"/>
                <a:gd name="T14" fmla="*/ 36 w 72"/>
                <a:gd name="T15" fmla="*/ 72 h 72"/>
                <a:gd name="T16" fmla="*/ 72 w 72"/>
                <a:gd name="T17" fmla="*/ 36 h 72"/>
                <a:gd name="T18" fmla="*/ 36 w 72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16"/>
                  </a:moveTo>
                  <a:cubicBezTo>
                    <a:pt x="47" y="16"/>
                    <a:pt x="56" y="25"/>
                    <a:pt x="56" y="36"/>
                  </a:cubicBezTo>
                  <a:cubicBezTo>
                    <a:pt x="56" y="47"/>
                    <a:pt x="47" y="56"/>
                    <a:pt x="36" y="56"/>
                  </a:cubicBezTo>
                  <a:cubicBezTo>
                    <a:pt x="25" y="56"/>
                    <a:pt x="16" y="47"/>
                    <a:pt x="16" y="36"/>
                  </a:cubicBezTo>
                  <a:cubicBezTo>
                    <a:pt x="16" y="25"/>
                    <a:pt x="25" y="16"/>
                    <a:pt x="36" y="16"/>
                  </a:cubicBezTo>
                  <a:moveTo>
                    <a:pt x="36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8351838" y="5422900"/>
              <a:ext cx="171450" cy="96838"/>
            </a:xfrm>
            <a:custGeom>
              <a:avLst/>
              <a:gdLst>
                <a:gd name="T0" fmla="*/ 108 w 108"/>
                <a:gd name="T1" fmla="*/ 0 h 61"/>
                <a:gd name="T2" fmla="*/ 54 w 108"/>
                <a:gd name="T3" fmla="*/ 61 h 61"/>
                <a:gd name="T4" fmla="*/ 0 w 108"/>
                <a:gd name="T5" fmla="*/ 0 h 61"/>
                <a:gd name="T6" fmla="*/ 108 w 108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61">
                  <a:moveTo>
                    <a:pt x="108" y="0"/>
                  </a:moveTo>
                  <a:lnTo>
                    <a:pt x="54" y="61"/>
                  </a:lnTo>
                  <a:lnTo>
                    <a:pt x="0" y="0"/>
                  </a:lnTo>
                  <a:lnTo>
                    <a:pt x="108" y="0"/>
                  </a:lnTo>
                  <a:close/>
                </a:path>
              </a:pathLst>
            </a:custGeom>
            <a:gradFill>
              <a:gsLst>
                <a:gs pos="503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5400000" scaled="0"/>
            </a:gradFill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auto">
            <a:xfrm>
              <a:off x="8413750" y="4449763"/>
              <a:ext cx="46037" cy="444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66"/>
            <p:cNvSpPr>
              <a:spLocks noChangeShapeType="1"/>
            </p:cNvSpPr>
            <p:nvPr/>
          </p:nvSpPr>
          <p:spPr bwMode="auto">
            <a:xfrm>
              <a:off x="7240588" y="3798888"/>
              <a:ext cx="0" cy="733425"/>
            </a:xfrm>
            <a:prstGeom prst="line">
              <a:avLst/>
            </a:prstGeom>
            <a:noFill/>
            <a:ln w="23813" cap="rnd"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000" scaled="1"/>
              </a:gra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auto">
            <a:xfrm>
              <a:off x="7161213" y="3717925"/>
              <a:ext cx="160337" cy="160338"/>
            </a:xfrm>
            <a:prstGeom prst="ellipse">
              <a:avLst/>
            </a:prstGeom>
            <a:gradFill>
              <a:gsLst>
                <a:gs pos="503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5400000" scaled="0"/>
            </a:gradFill>
            <a:ln w="698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8"/>
            <p:cNvSpPr>
              <a:spLocks noEditPoints="1"/>
            </p:cNvSpPr>
            <p:nvPr/>
          </p:nvSpPr>
          <p:spPr bwMode="auto">
            <a:xfrm>
              <a:off x="7137400" y="3695700"/>
              <a:ext cx="206375" cy="204788"/>
            </a:xfrm>
            <a:custGeom>
              <a:avLst/>
              <a:gdLst>
                <a:gd name="T0" fmla="*/ 36 w 72"/>
                <a:gd name="T1" fmla="*/ 16 h 72"/>
                <a:gd name="T2" fmla="*/ 56 w 72"/>
                <a:gd name="T3" fmla="*/ 36 h 72"/>
                <a:gd name="T4" fmla="*/ 36 w 72"/>
                <a:gd name="T5" fmla="*/ 56 h 72"/>
                <a:gd name="T6" fmla="*/ 16 w 72"/>
                <a:gd name="T7" fmla="*/ 36 h 72"/>
                <a:gd name="T8" fmla="*/ 36 w 72"/>
                <a:gd name="T9" fmla="*/ 16 h 72"/>
                <a:gd name="T10" fmla="*/ 36 w 72"/>
                <a:gd name="T11" fmla="*/ 0 h 72"/>
                <a:gd name="T12" fmla="*/ 0 w 72"/>
                <a:gd name="T13" fmla="*/ 36 h 72"/>
                <a:gd name="T14" fmla="*/ 36 w 72"/>
                <a:gd name="T15" fmla="*/ 72 h 72"/>
                <a:gd name="T16" fmla="*/ 72 w 72"/>
                <a:gd name="T17" fmla="*/ 36 h 72"/>
                <a:gd name="T18" fmla="*/ 36 w 72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16"/>
                  </a:moveTo>
                  <a:cubicBezTo>
                    <a:pt x="47" y="16"/>
                    <a:pt x="56" y="25"/>
                    <a:pt x="56" y="36"/>
                  </a:cubicBezTo>
                  <a:cubicBezTo>
                    <a:pt x="56" y="47"/>
                    <a:pt x="47" y="56"/>
                    <a:pt x="36" y="56"/>
                  </a:cubicBezTo>
                  <a:cubicBezTo>
                    <a:pt x="25" y="56"/>
                    <a:pt x="16" y="47"/>
                    <a:pt x="16" y="36"/>
                  </a:cubicBezTo>
                  <a:cubicBezTo>
                    <a:pt x="16" y="25"/>
                    <a:pt x="25" y="16"/>
                    <a:pt x="36" y="16"/>
                  </a:cubicBezTo>
                  <a:moveTo>
                    <a:pt x="36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9"/>
            <p:cNvSpPr>
              <a:spLocks/>
            </p:cNvSpPr>
            <p:nvPr/>
          </p:nvSpPr>
          <p:spPr bwMode="auto">
            <a:xfrm>
              <a:off x="7154863" y="4532313"/>
              <a:ext cx="171450" cy="96838"/>
            </a:xfrm>
            <a:custGeom>
              <a:avLst/>
              <a:gdLst>
                <a:gd name="T0" fmla="*/ 108 w 108"/>
                <a:gd name="T1" fmla="*/ 0 h 61"/>
                <a:gd name="T2" fmla="*/ 54 w 108"/>
                <a:gd name="T3" fmla="*/ 61 h 61"/>
                <a:gd name="T4" fmla="*/ 0 w 108"/>
                <a:gd name="T5" fmla="*/ 0 h 61"/>
                <a:gd name="T6" fmla="*/ 108 w 108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61">
                  <a:moveTo>
                    <a:pt x="108" y="0"/>
                  </a:moveTo>
                  <a:lnTo>
                    <a:pt x="54" y="61"/>
                  </a:lnTo>
                  <a:lnTo>
                    <a:pt x="0" y="0"/>
                  </a:lnTo>
                  <a:lnTo>
                    <a:pt x="108" y="0"/>
                  </a:lnTo>
                  <a:close/>
                </a:path>
              </a:pathLst>
            </a:custGeom>
            <a:gradFill>
              <a:gsLst>
                <a:gs pos="503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5400000" scaled="0"/>
            </a:gradFill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auto">
            <a:xfrm>
              <a:off x="7218363" y="3775075"/>
              <a:ext cx="46037" cy="460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71"/>
            <p:cNvSpPr>
              <a:spLocks noChangeShapeType="1"/>
            </p:cNvSpPr>
            <p:nvPr/>
          </p:nvSpPr>
          <p:spPr bwMode="auto">
            <a:xfrm>
              <a:off x="4937125" y="3798888"/>
              <a:ext cx="0" cy="733425"/>
            </a:xfrm>
            <a:prstGeom prst="line">
              <a:avLst/>
            </a:prstGeom>
            <a:noFill/>
            <a:ln w="23813" cap="rnd"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000" scaled="1"/>
              </a:gra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auto">
            <a:xfrm>
              <a:off x="4859338" y="3717925"/>
              <a:ext cx="160337" cy="160338"/>
            </a:xfrm>
            <a:prstGeom prst="ellipse">
              <a:avLst/>
            </a:prstGeom>
            <a:gradFill>
              <a:gsLst>
                <a:gs pos="503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5400000" scaled="0"/>
            </a:gradFill>
            <a:ln w="698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3"/>
            <p:cNvSpPr>
              <a:spLocks noEditPoints="1"/>
            </p:cNvSpPr>
            <p:nvPr/>
          </p:nvSpPr>
          <p:spPr bwMode="auto">
            <a:xfrm>
              <a:off x="4837113" y="3695700"/>
              <a:ext cx="204787" cy="204788"/>
            </a:xfrm>
            <a:custGeom>
              <a:avLst/>
              <a:gdLst>
                <a:gd name="T0" fmla="*/ 36 w 72"/>
                <a:gd name="T1" fmla="*/ 16 h 72"/>
                <a:gd name="T2" fmla="*/ 56 w 72"/>
                <a:gd name="T3" fmla="*/ 36 h 72"/>
                <a:gd name="T4" fmla="*/ 36 w 72"/>
                <a:gd name="T5" fmla="*/ 56 h 72"/>
                <a:gd name="T6" fmla="*/ 16 w 72"/>
                <a:gd name="T7" fmla="*/ 36 h 72"/>
                <a:gd name="T8" fmla="*/ 36 w 72"/>
                <a:gd name="T9" fmla="*/ 16 h 72"/>
                <a:gd name="T10" fmla="*/ 36 w 72"/>
                <a:gd name="T11" fmla="*/ 0 h 72"/>
                <a:gd name="T12" fmla="*/ 0 w 72"/>
                <a:gd name="T13" fmla="*/ 36 h 72"/>
                <a:gd name="T14" fmla="*/ 36 w 72"/>
                <a:gd name="T15" fmla="*/ 72 h 72"/>
                <a:gd name="T16" fmla="*/ 72 w 72"/>
                <a:gd name="T17" fmla="*/ 36 h 72"/>
                <a:gd name="T18" fmla="*/ 36 w 72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16"/>
                  </a:moveTo>
                  <a:cubicBezTo>
                    <a:pt x="47" y="16"/>
                    <a:pt x="56" y="25"/>
                    <a:pt x="56" y="36"/>
                  </a:cubicBezTo>
                  <a:cubicBezTo>
                    <a:pt x="56" y="47"/>
                    <a:pt x="47" y="56"/>
                    <a:pt x="36" y="56"/>
                  </a:cubicBezTo>
                  <a:cubicBezTo>
                    <a:pt x="25" y="56"/>
                    <a:pt x="16" y="47"/>
                    <a:pt x="16" y="36"/>
                  </a:cubicBezTo>
                  <a:cubicBezTo>
                    <a:pt x="16" y="25"/>
                    <a:pt x="25" y="16"/>
                    <a:pt x="36" y="16"/>
                  </a:cubicBezTo>
                  <a:moveTo>
                    <a:pt x="36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5" y="72"/>
                    <a:pt x="72" y="56"/>
                    <a:pt x="72" y="36"/>
                  </a:cubicBezTo>
                  <a:cubicBezTo>
                    <a:pt x="72" y="16"/>
                    <a:pt x="55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4"/>
            <p:cNvSpPr>
              <a:spLocks/>
            </p:cNvSpPr>
            <p:nvPr/>
          </p:nvSpPr>
          <p:spPr bwMode="auto">
            <a:xfrm>
              <a:off x="4851400" y="4532313"/>
              <a:ext cx="171450" cy="96838"/>
            </a:xfrm>
            <a:custGeom>
              <a:avLst/>
              <a:gdLst>
                <a:gd name="T0" fmla="*/ 108 w 108"/>
                <a:gd name="T1" fmla="*/ 0 h 61"/>
                <a:gd name="T2" fmla="*/ 54 w 108"/>
                <a:gd name="T3" fmla="*/ 61 h 61"/>
                <a:gd name="T4" fmla="*/ 0 w 108"/>
                <a:gd name="T5" fmla="*/ 0 h 61"/>
                <a:gd name="T6" fmla="*/ 108 w 108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61">
                  <a:moveTo>
                    <a:pt x="108" y="0"/>
                  </a:moveTo>
                  <a:lnTo>
                    <a:pt x="54" y="61"/>
                  </a:lnTo>
                  <a:lnTo>
                    <a:pt x="0" y="0"/>
                  </a:lnTo>
                  <a:lnTo>
                    <a:pt x="108" y="0"/>
                  </a:lnTo>
                  <a:close/>
                </a:path>
              </a:pathLst>
            </a:custGeom>
            <a:gradFill>
              <a:gsLst>
                <a:gs pos="503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5400000" scaled="0"/>
            </a:gradFill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auto">
            <a:xfrm>
              <a:off x="4916488" y="3775075"/>
              <a:ext cx="46037" cy="460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0" name="reflection"/>
            <p:cNvGrpSpPr/>
            <p:nvPr/>
          </p:nvGrpSpPr>
          <p:grpSpPr>
            <a:xfrm>
              <a:off x="3016250" y="2451100"/>
              <a:ext cx="6000750" cy="1909763"/>
              <a:chOff x="3016250" y="2451100"/>
              <a:chExt cx="6000750" cy="1909763"/>
            </a:xfrm>
          </p:grpSpPr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7677150" y="3124200"/>
                <a:ext cx="1339850" cy="1171575"/>
              </a:xfrm>
              <a:custGeom>
                <a:avLst/>
                <a:gdLst>
                  <a:gd name="T0" fmla="*/ 373 w 469"/>
                  <a:gd name="T1" fmla="*/ 211 h 410"/>
                  <a:gd name="T2" fmla="*/ 373 w 469"/>
                  <a:gd name="T3" fmla="*/ 211 h 410"/>
                  <a:gd name="T4" fmla="*/ 362 w 469"/>
                  <a:gd name="T5" fmla="*/ 221 h 410"/>
                  <a:gd name="T6" fmla="*/ 356 w 469"/>
                  <a:gd name="T7" fmla="*/ 226 h 410"/>
                  <a:gd name="T8" fmla="*/ 355 w 469"/>
                  <a:gd name="T9" fmla="*/ 227 h 410"/>
                  <a:gd name="T10" fmla="*/ 352 w 469"/>
                  <a:gd name="T11" fmla="*/ 229 h 410"/>
                  <a:gd name="T12" fmla="*/ 346 w 469"/>
                  <a:gd name="T13" fmla="*/ 235 h 410"/>
                  <a:gd name="T14" fmla="*/ 346 w 469"/>
                  <a:gd name="T15" fmla="*/ 235 h 410"/>
                  <a:gd name="T16" fmla="*/ 94 w 469"/>
                  <a:gd name="T17" fmla="*/ 410 h 410"/>
                  <a:gd name="T18" fmla="*/ 10 w 469"/>
                  <a:gd name="T19" fmla="*/ 264 h 410"/>
                  <a:gd name="T20" fmla="*/ 10 w 469"/>
                  <a:gd name="T21" fmla="*/ 208 h 410"/>
                  <a:gd name="T22" fmla="*/ 114 w 469"/>
                  <a:gd name="T23" fmla="*/ 28 h 410"/>
                  <a:gd name="T24" fmla="*/ 162 w 469"/>
                  <a:gd name="T25" fmla="*/ 0 h 410"/>
                  <a:gd name="T26" fmla="*/ 370 w 469"/>
                  <a:gd name="T27" fmla="*/ 0 h 410"/>
                  <a:gd name="T28" fmla="*/ 419 w 469"/>
                  <a:gd name="T29" fmla="*/ 28 h 410"/>
                  <a:gd name="T30" fmla="*/ 469 w 469"/>
                  <a:gd name="T31" fmla="*/ 115 h 410"/>
                  <a:gd name="T32" fmla="*/ 373 w 469"/>
                  <a:gd name="T33" fmla="*/ 211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9" h="410">
                    <a:moveTo>
                      <a:pt x="373" y="211"/>
                    </a:moveTo>
                    <a:cubicBezTo>
                      <a:pt x="373" y="211"/>
                      <a:pt x="373" y="211"/>
                      <a:pt x="373" y="211"/>
                    </a:cubicBezTo>
                    <a:cubicBezTo>
                      <a:pt x="362" y="221"/>
                      <a:pt x="362" y="221"/>
                      <a:pt x="362" y="221"/>
                    </a:cubicBezTo>
                    <a:cubicBezTo>
                      <a:pt x="356" y="226"/>
                      <a:pt x="356" y="226"/>
                      <a:pt x="356" y="226"/>
                    </a:cubicBezTo>
                    <a:cubicBezTo>
                      <a:pt x="355" y="227"/>
                      <a:pt x="355" y="227"/>
                      <a:pt x="355" y="227"/>
                    </a:cubicBezTo>
                    <a:cubicBezTo>
                      <a:pt x="354" y="228"/>
                      <a:pt x="353" y="229"/>
                      <a:pt x="352" y="229"/>
                    </a:cubicBezTo>
                    <a:cubicBezTo>
                      <a:pt x="346" y="235"/>
                      <a:pt x="346" y="235"/>
                      <a:pt x="346" y="235"/>
                    </a:cubicBezTo>
                    <a:cubicBezTo>
                      <a:pt x="346" y="235"/>
                      <a:pt x="346" y="235"/>
                      <a:pt x="346" y="235"/>
                    </a:cubicBezTo>
                    <a:cubicBezTo>
                      <a:pt x="269" y="302"/>
                      <a:pt x="184" y="361"/>
                      <a:pt x="94" y="410"/>
                    </a:cubicBezTo>
                    <a:cubicBezTo>
                      <a:pt x="10" y="264"/>
                      <a:pt x="10" y="264"/>
                      <a:pt x="10" y="264"/>
                    </a:cubicBezTo>
                    <a:cubicBezTo>
                      <a:pt x="0" y="246"/>
                      <a:pt x="0" y="225"/>
                      <a:pt x="10" y="20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24" y="10"/>
                      <a:pt x="142" y="0"/>
                      <a:pt x="162" y="0"/>
                    </a:cubicBezTo>
                    <a:cubicBezTo>
                      <a:pt x="370" y="0"/>
                      <a:pt x="370" y="0"/>
                      <a:pt x="370" y="0"/>
                    </a:cubicBezTo>
                    <a:cubicBezTo>
                      <a:pt x="390" y="0"/>
                      <a:pt x="409" y="10"/>
                      <a:pt x="419" y="28"/>
                    </a:cubicBezTo>
                    <a:cubicBezTo>
                      <a:pt x="469" y="115"/>
                      <a:pt x="469" y="115"/>
                      <a:pt x="469" y="115"/>
                    </a:cubicBezTo>
                    <a:cubicBezTo>
                      <a:pt x="439" y="148"/>
                      <a:pt x="407" y="180"/>
                      <a:pt x="373" y="211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40000"/>
                    </a:schemeClr>
                  </a:gs>
                  <a:gs pos="41000">
                    <a:schemeClr val="bg1">
                      <a:alpha val="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3016250" y="2451100"/>
                <a:ext cx="2308225" cy="1841500"/>
              </a:xfrm>
              <a:custGeom>
                <a:avLst/>
                <a:gdLst>
                  <a:gd name="T0" fmla="*/ 575 w 809"/>
                  <a:gd name="T1" fmla="*/ 323 h 645"/>
                  <a:gd name="T2" fmla="*/ 575 w 809"/>
                  <a:gd name="T3" fmla="*/ 324 h 645"/>
                  <a:gd name="T4" fmla="*/ 565 w 809"/>
                  <a:gd name="T5" fmla="*/ 334 h 645"/>
                  <a:gd name="T6" fmla="*/ 559 w 809"/>
                  <a:gd name="T7" fmla="*/ 340 h 645"/>
                  <a:gd name="T8" fmla="*/ 558 w 809"/>
                  <a:gd name="T9" fmla="*/ 340 h 645"/>
                  <a:gd name="T10" fmla="*/ 555 w 809"/>
                  <a:gd name="T11" fmla="*/ 343 h 645"/>
                  <a:gd name="T12" fmla="*/ 549 w 809"/>
                  <a:gd name="T13" fmla="*/ 349 h 645"/>
                  <a:gd name="T14" fmla="*/ 549 w 809"/>
                  <a:gd name="T15" fmla="*/ 349 h 645"/>
                  <a:gd name="T16" fmla="*/ 495 w 809"/>
                  <a:gd name="T17" fmla="*/ 399 h 645"/>
                  <a:gd name="T18" fmla="*/ 92 w 809"/>
                  <a:gd name="T19" fmla="*/ 645 h 645"/>
                  <a:gd name="T20" fmla="*/ 8 w 809"/>
                  <a:gd name="T21" fmla="*/ 500 h 645"/>
                  <a:gd name="T22" fmla="*/ 5 w 809"/>
                  <a:gd name="T23" fmla="*/ 493 h 645"/>
                  <a:gd name="T24" fmla="*/ 4 w 809"/>
                  <a:gd name="T25" fmla="*/ 491 h 645"/>
                  <a:gd name="T26" fmla="*/ 1 w 809"/>
                  <a:gd name="T27" fmla="*/ 482 h 645"/>
                  <a:gd name="T28" fmla="*/ 1 w 809"/>
                  <a:gd name="T29" fmla="*/ 479 h 645"/>
                  <a:gd name="T30" fmla="*/ 1 w 809"/>
                  <a:gd name="T31" fmla="*/ 476 h 645"/>
                  <a:gd name="T32" fmla="*/ 0 w 809"/>
                  <a:gd name="T33" fmla="*/ 472 h 645"/>
                  <a:gd name="T34" fmla="*/ 8 w 809"/>
                  <a:gd name="T35" fmla="*/ 452 h 645"/>
                  <a:gd name="T36" fmla="*/ 4 w 809"/>
                  <a:gd name="T37" fmla="*/ 452 h 645"/>
                  <a:gd name="T38" fmla="*/ 8 w 809"/>
                  <a:gd name="T39" fmla="*/ 444 h 645"/>
                  <a:gd name="T40" fmla="*/ 112 w 809"/>
                  <a:gd name="T41" fmla="*/ 264 h 645"/>
                  <a:gd name="T42" fmla="*/ 160 w 809"/>
                  <a:gd name="T43" fmla="*/ 236 h 645"/>
                  <a:gd name="T44" fmla="*/ 368 w 809"/>
                  <a:gd name="T45" fmla="*/ 236 h 645"/>
                  <a:gd name="T46" fmla="*/ 417 w 809"/>
                  <a:gd name="T47" fmla="*/ 264 h 645"/>
                  <a:gd name="T48" fmla="*/ 417 w 809"/>
                  <a:gd name="T49" fmla="*/ 208 h 645"/>
                  <a:gd name="T50" fmla="*/ 521 w 809"/>
                  <a:gd name="T51" fmla="*/ 28 h 645"/>
                  <a:gd name="T52" fmla="*/ 569 w 809"/>
                  <a:gd name="T53" fmla="*/ 0 h 645"/>
                  <a:gd name="T54" fmla="*/ 777 w 809"/>
                  <a:gd name="T55" fmla="*/ 0 h 645"/>
                  <a:gd name="T56" fmla="*/ 809 w 809"/>
                  <a:gd name="T57" fmla="*/ 10 h 645"/>
                  <a:gd name="T58" fmla="*/ 575 w 809"/>
                  <a:gd name="T59" fmla="*/ 323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09" h="645">
                    <a:moveTo>
                      <a:pt x="575" y="323"/>
                    </a:moveTo>
                    <a:cubicBezTo>
                      <a:pt x="575" y="324"/>
                      <a:pt x="575" y="324"/>
                      <a:pt x="575" y="324"/>
                    </a:cubicBezTo>
                    <a:cubicBezTo>
                      <a:pt x="565" y="334"/>
                      <a:pt x="565" y="334"/>
                      <a:pt x="565" y="334"/>
                    </a:cubicBezTo>
                    <a:cubicBezTo>
                      <a:pt x="563" y="336"/>
                      <a:pt x="561" y="338"/>
                      <a:pt x="559" y="340"/>
                    </a:cubicBezTo>
                    <a:cubicBezTo>
                      <a:pt x="558" y="340"/>
                      <a:pt x="558" y="340"/>
                      <a:pt x="558" y="340"/>
                    </a:cubicBezTo>
                    <a:cubicBezTo>
                      <a:pt x="557" y="341"/>
                      <a:pt x="556" y="342"/>
                      <a:pt x="555" y="343"/>
                    </a:cubicBezTo>
                    <a:cubicBezTo>
                      <a:pt x="549" y="349"/>
                      <a:pt x="549" y="349"/>
                      <a:pt x="549" y="349"/>
                    </a:cubicBezTo>
                    <a:cubicBezTo>
                      <a:pt x="549" y="349"/>
                      <a:pt x="549" y="349"/>
                      <a:pt x="549" y="349"/>
                    </a:cubicBezTo>
                    <a:cubicBezTo>
                      <a:pt x="531" y="366"/>
                      <a:pt x="513" y="383"/>
                      <a:pt x="495" y="399"/>
                    </a:cubicBezTo>
                    <a:cubicBezTo>
                      <a:pt x="375" y="503"/>
                      <a:pt x="238" y="587"/>
                      <a:pt x="92" y="645"/>
                    </a:cubicBezTo>
                    <a:cubicBezTo>
                      <a:pt x="8" y="500"/>
                      <a:pt x="8" y="500"/>
                      <a:pt x="8" y="500"/>
                    </a:cubicBezTo>
                    <a:cubicBezTo>
                      <a:pt x="7" y="498"/>
                      <a:pt x="6" y="495"/>
                      <a:pt x="5" y="493"/>
                    </a:cubicBezTo>
                    <a:cubicBezTo>
                      <a:pt x="4" y="492"/>
                      <a:pt x="4" y="491"/>
                      <a:pt x="4" y="491"/>
                    </a:cubicBezTo>
                    <a:cubicBezTo>
                      <a:pt x="3" y="488"/>
                      <a:pt x="2" y="485"/>
                      <a:pt x="1" y="482"/>
                    </a:cubicBezTo>
                    <a:cubicBezTo>
                      <a:pt x="1" y="481"/>
                      <a:pt x="1" y="480"/>
                      <a:pt x="1" y="479"/>
                    </a:cubicBezTo>
                    <a:cubicBezTo>
                      <a:pt x="1" y="478"/>
                      <a:pt x="1" y="477"/>
                      <a:pt x="1" y="476"/>
                    </a:cubicBezTo>
                    <a:cubicBezTo>
                      <a:pt x="0" y="475"/>
                      <a:pt x="0" y="474"/>
                      <a:pt x="0" y="472"/>
                    </a:cubicBezTo>
                    <a:cubicBezTo>
                      <a:pt x="2" y="465"/>
                      <a:pt x="5" y="458"/>
                      <a:pt x="8" y="452"/>
                    </a:cubicBezTo>
                    <a:cubicBezTo>
                      <a:pt x="7" y="452"/>
                      <a:pt x="5" y="452"/>
                      <a:pt x="4" y="452"/>
                    </a:cubicBezTo>
                    <a:cubicBezTo>
                      <a:pt x="5" y="449"/>
                      <a:pt x="6" y="446"/>
                      <a:pt x="8" y="444"/>
                    </a:cubicBezTo>
                    <a:cubicBezTo>
                      <a:pt x="112" y="264"/>
                      <a:pt x="112" y="264"/>
                      <a:pt x="112" y="264"/>
                    </a:cubicBezTo>
                    <a:cubicBezTo>
                      <a:pt x="122" y="246"/>
                      <a:pt x="140" y="236"/>
                      <a:pt x="160" y="236"/>
                    </a:cubicBezTo>
                    <a:cubicBezTo>
                      <a:pt x="368" y="236"/>
                      <a:pt x="368" y="236"/>
                      <a:pt x="368" y="236"/>
                    </a:cubicBezTo>
                    <a:cubicBezTo>
                      <a:pt x="388" y="236"/>
                      <a:pt x="407" y="246"/>
                      <a:pt x="417" y="264"/>
                    </a:cubicBezTo>
                    <a:cubicBezTo>
                      <a:pt x="407" y="246"/>
                      <a:pt x="407" y="225"/>
                      <a:pt x="417" y="208"/>
                    </a:cubicBezTo>
                    <a:cubicBezTo>
                      <a:pt x="521" y="28"/>
                      <a:pt x="521" y="28"/>
                      <a:pt x="521" y="28"/>
                    </a:cubicBezTo>
                    <a:cubicBezTo>
                      <a:pt x="531" y="10"/>
                      <a:pt x="549" y="0"/>
                      <a:pt x="569" y="0"/>
                    </a:cubicBezTo>
                    <a:cubicBezTo>
                      <a:pt x="777" y="0"/>
                      <a:pt x="777" y="0"/>
                      <a:pt x="777" y="0"/>
                    </a:cubicBezTo>
                    <a:cubicBezTo>
                      <a:pt x="789" y="0"/>
                      <a:pt x="800" y="3"/>
                      <a:pt x="809" y="10"/>
                    </a:cubicBezTo>
                    <a:cubicBezTo>
                      <a:pt x="746" y="124"/>
                      <a:pt x="668" y="229"/>
                      <a:pt x="575" y="323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40000"/>
                    </a:schemeClr>
                  </a:gs>
                  <a:gs pos="38000">
                    <a:schemeClr val="bg1">
                      <a:alpha val="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5327650" y="2451100"/>
                <a:ext cx="2378075" cy="1909763"/>
              </a:xfrm>
              <a:custGeom>
                <a:avLst/>
                <a:gdLst>
                  <a:gd name="T0" fmla="*/ 590 w 833"/>
                  <a:gd name="T1" fmla="*/ 343 h 669"/>
                  <a:gd name="T2" fmla="*/ 590 w 833"/>
                  <a:gd name="T3" fmla="*/ 343 h 669"/>
                  <a:gd name="T4" fmla="*/ 580 w 833"/>
                  <a:gd name="T5" fmla="*/ 353 h 669"/>
                  <a:gd name="T6" fmla="*/ 574 w 833"/>
                  <a:gd name="T7" fmla="*/ 359 h 669"/>
                  <a:gd name="T8" fmla="*/ 574 w 833"/>
                  <a:gd name="T9" fmla="*/ 360 h 669"/>
                  <a:gd name="T10" fmla="*/ 571 w 833"/>
                  <a:gd name="T11" fmla="*/ 363 h 669"/>
                  <a:gd name="T12" fmla="*/ 564 w 833"/>
                  <a:gd name="T13" fmla="*/ 369 h 669"/>
                  <a:gd name="T14" fmla="*/ 564 w 833"/>
                  <a:gd name="T15" fmla="*/ 369 h 669"/>
                  <a:gd name="T16" fmla="*/ 527 w 833"/>
                  <a:gd name="T17" fmla="*/ 403 h 669"/>
                  <a:gd name="T18" fmla="*/ 105 w 833"/>
                  <a:gd name="T19" fmla="*/ 669 h 669"/>
                  <a:gd name="T20" fmla="*/ 0 w 833"/>
                  <a:gd name="T21" fmla="*/ 468 h 669"/>
                  <a:gd name="T22" fmla="*/ 6 w 833"/>
                  <a:gd name="T23" fmla="*/ 454 h 669"/>
                  <a:gd name="T24" fmla="*/ 110 w 833"/>
                  <a:gd name="T25" fmla="*/ 274 h 669"/>
                  <a:gd name="T26" fmla="*/ 176 w 833"/>
                  <a:gd name="T27" fmla="*/ 236 h 669"/>
                  <a:gd name="T28" fmla="*/ 383 w 833"/>
                  <a:gd name="T29" fmla="*/ 236 h 669"/>
                  <a:gd name="T30" fmla="*/ 407 w 833"/>
                  <a:gd name="T31" fmla="*/ 239 h 669"/>
                  <a:gd name="T32" fmla="*/ 411 w 833"/>
                  <a:gd name="T33" fmla="*/ 225 h 669"/>
                  <a:gd name="T34" fmla="*/ 415 w 833"/>
                  <a:gd name="T35" fmla="*/ 218 h 669"/>
                  <a:gd name="T36" fmla="*/ 519 w 833"/>
                  <a:gd name="T37" fmla="*/ 38 h 669"/>
                  <a:gd name="T38" fmla="*/ 584 w 833"/>
                  <a:gd name="T39" fmla="*/ 0 h 669"/>
                  <a:gd name="T40" fmla="*/ 792 w 833"/>
                  <a:gd name="T41" fmla="*/ 0 h 669"/>
                  <a:gd name="T42" fmla="*/ 833 w 833"/>
                  <a:gd name="T43" fmla="*/ 12 h 669"/>
                  <a:gd name="T44" fmla="*/ 590 w 833"/>
                  <a:gd name="T45" fmla="*/ 343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33" h="669">
                    <a:moveTo>
                      <a:pt x="590" y="343"/>
                    </a:moveTo>
                    <a:cubicBezTo>
                      <a:pt x="590" y="343"/>
                      <a:pt x="590" y="343"/>
                      <a:pt x="590" y="343"/>
                    </a:cubicBezTo>
                    <a:cubicBezTo>
                      <a:pt x="580" y="353"/>
                      <a:pt x="580" y="353"/>
                      <a:pt x="580" y="353"/>
                    </a:cubicBezTo>
                    <a:cubicBezTo>
                      <a:pt x="578" y="355"/>
                      <a:pt x="576" y="357"/>
                      <a:pt x="574" y="359"/>
                    </a:cubicBezTo>
                    <a:cubicBezTo>
                      <a:pt x="574" y="360"/>
                      <a:pt x="574" y="360"/>
                      <a:pt x="574" y="360"/>
                    </a:cubicBezTo>
                    <a:cubicBezTo>
                      <a:pt x="573" y="361"/>
                      <a:pt x="572" y="362"/>
                      <a:pt x="571" y="363"/>
                    </a:cubicBezTo>
                    <a:cubicBezTo>
                      <a:pt x="564" y="369"/>
                      <a:pt x="564" y="369"/>
                      <a:pt x="564" y="369"/>
                    </a:cubicBezTo>
                    <a:cubicBezTo>
                      <a:pt x="564" y="369"/>
                      <a:pt x="564" y="369"/>
                      <a:pt x="564" y="369"/>
                    </a:cubicBezTo>
                    <a:cubicBezTo>
                      <a:pt x="552" y="380"/>
                      <a:pt x="540" y="392"/>
                      <a:pt x="527" y="403"/>
                    </a:cubicBezTo>
                    <a:cubicBezTo>
                      <a:pt x="400" y="518"/>
                      <a:pt x="264" y="607"/>
                      <a:pt x="105" y="669"/>
                    </a:cubicBezTo>
                    <a:cubicBezTo>
                      <a:pt x="105" y="669"/>
                      <a:pt x="27" y="527"/>
                      <a:pt x="0" y="468"/>
                    </a:cubicBezTo>
                    <a:cubicBezTo>
                      <a:pt x="2" y="463"/>
                      <a:pt x="4" y="458"/>
                      <a:pt x="6" y="454"/>
                    </a:cubicBezTo>
                    <a:cubicBezTo>
                      <a:pt x="110" y="274"/>
                      <a:pt x="110" y="274"/>
                      <a:pt x="110" y="274"/>
                    </a:cubicBezTo>
                    <a:cubicBezTo>
                      <a:pt x="124" y="250"/>
                      <a:pt x="149" y="236"/>
                      <a:pt x="176" y="236"/>
                    </a:cubicBezTo>
                    <a:cubicBezTo>
                      <a:pt x="383" y="236"/>
                      <a:pt x="383" y="236"/>
                      <a:pt x="383" y="236"/>
                    </a:cubicBezTo>
                    <a:cubicBezTo>
                      <a:pt x="391" y="236"/>
                      <a:pt x="399" y="237"/>
                      <a:pt x="407" y="239"/>
                    </a:cubicBezTo>
                    <a:cubicBezTo>
                      <a:pt x="408" y="235"/>
                      <a:pt x="409" y="230"/>
                      <a:pt x="411" y="225"/>
                    </a:cubicBezTo>
                    <a:cubicBezTo>
                      <a:pt x="412" y="222"/>
                      <a:pt x="414" y="220"/>
                      <a:pt x="415" y="218"/>
                    </a:cubicBezTo>
                    <a:cubicBezTo>
                      <a:pt x="519" y="38"/>
                      <a:pt x="519" y="38"/>
                      <a:pt x="519" y="38"/>
                    </a:cubicBezTo>
                    <a:cubicBezTo>
                      <a:pt x="532" y="14"/>
                      <a:pt x="557" y="0"/>
                      <a:pt x="584" y="0"/>
                    </a:cubicBezTo>
                    <a:cubicBezTo>
                      <a:pt x="792" y="0"/>
                      <a:pt x="792" y="0"/>
                      <a:pt x="792" y="0"/>
                    </a:cubicBezTo>
                    <a:cubicBezTo>
                      <a:pt x="807" y="0"/>
                      <a:pt x="821" y="4"/>
                      <a:pt x="833" y="12"/>
                    </a:cubicBezTo>
                    <a:cubicBezTo>
                      <a:pt x="769" y="133"/>
                      <a:pt x="688" y="244"/>
                      <a:pt x="590" y="343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40000"/>
                    </a:schemeClr>
                  </a:gs>
                  <a:gs pos="43000">
                    <a:schemeClr val="bg1">
                      <a:alpha val="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701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 58"/>
          <p:cNvSpPr>
            <a:spLocks noEditPoints="1"/>
          </p:cNvSpPr>
          <p:nvPr/>
        </p:nvSpPr>
        <p:spPr bwMode="auto">
          <a:xfrm>
            <a:off x="3382964" y="-1265263"/>
            <a:ext cx="204787" cy="206375"/>
          </a:xfrm>
          <a:custGeom>
            <a:avLst/>
            <a:gdLst>
              <a:gd name="T0" fmla="*/ 36 w 72"/>
              <a:gd name="T1" fmla="*/ 16 h 72"/>
              <a:gd name="T2" fmla="*/ 56 w 72"/>
              <a:gd name="T3" fmla="*/ 36 h 72"/>
              <a:gd name="T4" fmla="*/ 36 w 72"/>
              <a:gd name="T5" fmla="*/ 56 h 72"/>
              <a:gd name="T6" fmla="*/ 16 w 72"/>
              <a:gd name="T7" fmla="*/ 36 h 72"/>
              <a:gd name="T8" fmla="*/ 36 w 72"/>
              <a:gd name="T9" fmla="*/ 16 h 72"/>
              <a:gd name="T10" fmla="*/ 36 w 72"/>
              <a:gd name="T11" fmla="*/ 0 h 72"/>
              <a:gd name="T12" fmla="*/ 0 w 72"/>
              <a:gd name="T13" fmla="*/ 36 h 72"/>
              <a:gd name="T14" fmla="*/ 36 w 72"/>
              <a:gd name="T15" fmla="*/ 72 h 72"/>
              <a:gd name="T16" fmla="*/ 72 w 72"/>
              <a:gd name="T17" fmla="*/ 36 h 72"/>
              <a:gd name="T18" fmla="*/ 36 w 72"/>
              <a:gd name="T19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" h="72">
                <a:moveTo>
                  <a:pt x="36" y="16"/>
                </a:moveTo>
                <a:cubicBezTo>
                  <a:pt x="47" y="16"/>
                  <a:pt x="56" y="25"/>
                  <a:pt x="56" y="36"/>
                </a:cubicBezTo>
                <a:cubicBezTo>
                  <a:pt x="56" y="47"/>
                  <a:pt x="47" y="56"/>
                  <a:pt x="36" y="56"/>
                </a:cubicBezTo>
                <a:cubicBezTo>
                  <a:pt x="25" y="56"/>
                  <a:pt x="16" y="47"/>
                  <a:pt x="16" y="36"/>
                </a:cubicBezTo>
                <a:cubicBezTo>
                  <a:pt x="16" y="25"/>
                  <a:pt x="25" y="16"/>
                  <a:pt x="36" y="16"/>
                </a:cubicBezTo>
                <a:moveTo>
                  <a:pt x="36" y="0"/>
                </a:move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56" y="72"/>
                  <a:pt x="72" y="56"/>
                  <a:pt x="72" y="36"/>
                </a:cubicBezTo>
                <a:cubicBezTo>
                  <a:pt x="72" y="16"/>
                  <a:pt x="56" y="0"/>
                  <a:pt x="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123" name="Group 4122"/>
          <p:cNvGrpSpPr/>
          <p:nvPr/>
        </p:nvGrpSpPr>
        <p:grpSpPr>
          <a:xfrm>
            <a:off x="1942550" y="1332738"/>
            <a:ext cx="8306901" cy="5339661"/>
            <a:chOff x="2094946" y="1331622"/>
            <a:chExt cx="8071553" cy="5188380"/>
          </a:xfrm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4756151" y="2768601"/>
              <a:ext cx="1346200" cy="1220788"/>
            </a:xfrm>
            <a:custGeom>
              <a:avLst/>
              <a:gdLst>
                <a:gd name="T0" fmla="*/ 206 w 481"/>
                <a:gd name="T1" fmla="*/ 0 h 436"/>
                <a:gd name="T2" fmla="*/ 481 w 481"/>
                <a:gd name="T3" fmla="*/ 159 h 436"/>
                <a:gd name="T4" fmla="*/ 276 w 481"/>
                <a:gd name="T5" fmla="*/ 277 h 436"/>
                <a:gd name="T6" fmla="*/ 0 w 481"/>
                <a:gd name="T7" fmla="*/ 436 h 436"/>
                <a:gd name="T8" fmla="*/ 0 w 481"/>
                <a:gd name="T9" fmla="*/ 159 h 436"/>
                <a:gd name="T10" fmla="*/ 35 w 481"/>
                <a:gd name="T11" fmla="*/ 98 h 436"/>
                <a:gd name="T12" fmla="*/ 206 w 481"/>
                <a:gd name="T13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1" h="436">
                  <a:moveTo>
                    <a:pt x="206" y="0"/>
                  </a:moveTo>
                  <a:cubicBezTo>
                    <a:pt x="481" y="159"/>
                    <a:pt x="481" y="159"/>
                    <a:pt x="481" y="159"/>
                  </a:cubicBezTo>
                  <a:cubicBezTo>
                    <a:pt x="276" y="277"/>
                    <a:pt x="276" y="277"/>
                    <a:pt x="276" y="277"/>
                  </a:cubicBezTo>
                  <a:cubicBezTo>
                    <a:pt x="0" y="436"/>
                    <a:pt x="0" y="436"/>
                    <a:pt x="0" y="436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34"/>
                    <a:pt x="14" y="111"/>
                    <a:pt x="35" y="98"/>
                  </a:cubicBezTo>
                  <a:lnTo>
                    <a:pt x="206" y="0"/>
                  </a:lnTo>
                  <a:close/>
                </a:path>
              </a:pathLst>
            </a:custGeom>
            <a:gradFill>
              <a:gsLst>
                <a:gs pos="503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5400000" scaled="0"/>
            </a:gradFill>
            <a:ln w="4762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4756151" y="3544888"/>
              <a:ext cx="771525" cy="1555750"/>
            </a:xfrm>
            <a:custGeom>
              <a:avLst/>
              <a:gdLst>
                <a:gd name="T0" fmla="*/ 0 w 276"/>
                <a:gd name="T1" fmla="*/ 159 h 556"/>
                <a:gd name="T2" fmla="*/ 276 w 276"/>
                <a:gd name="T3" fmla="*/ 0 h 556"/>
                <a:gd name="T4" fmla="*/ 276 w 276"/>
                <a:gd name="T5" fmla="*/ 238 h 556"/>
                <a:gd name="T6" fmla="*/ 276 w 276"/>
                <a:gd name="T7" fmla="*/ 556 h 556"/>
                <a:gd name="T8" fmla="*/ 35 w 276"/>
                <a:gd name="T9" fmla="*/ 417 h 556"/>
                <a:gd name="T10" fmla="*/ 0 w 276"/>
                <a:gd name="T11" fmla="*/ 356 h 556"/>
                <a:gd name="T12" fmla="*/ 0 w 276"/>
                <a:gd name="T13" fmla="*/ 159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556">
                  <a:moveTo>
                    <a:pt x="0" y="159"/>
                  </a:moveTo>
                  <a:cubicBezTo>
                    <a:pt x="276" y="0"/>
                    <a:pt x="276" y="0"/>
                    <a:pt x="276" y="0"/>
                  </a:cubicBezTo>
                  <a:cubicBezTo>
                    <a:pt x="276" y="238"/>
                    <a:pt x="276" y="238"/>
                    <a:pt x="276" y="238"/>
                  </a:cubicBezTo>
                  <a:cubicBezTo>
                    <a:pt x="276" y="556"/>
                    <a:pt x="276" y="556"/>
                    <a:pt x="276" y="556"/>
                  </a:cubicBezTo>
                  <a:cubicBezTo>
                    <a:pt x="35" y="417"/>
                    <a:pt x="35" y="417"/>
                    <a:pt x="35" y="417"/>
                  </a:cubicBezTo>
                  <a:cubicBezTo>
                    <a:pt x="14" y="404"/>
                    <a:pt x="0" y="381"/>
                    <a:pt x="0" y="356"/>
                  </a:cubicBezTo>
                  <a:lnTo>
                    <a:pt x="0" y="159"/>
                  </a:lnTo>
                  <a:close/>
                </a:path>
              </a:pathLst>
            </a:custGeom>
            <a:gradFill>
              <a:gsLst>
                <a:gs pos="503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5400000" scaled="0"/>
            </a:gradFill>
            <a:ln w="4762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5527676" y="4211638"/>
              <a:ext cx="1346200" cy="1200150"/>
            </a:xfrm>
            <a:custGeom>
              <a:avLst/>
              <a:gdLst>
                <a:gd name="T0" fmla="*/ 0 w 481"/>
                <a:gd name="T1" fmla="*/ 318 h 429"/>
                <a:gd name="T2" fmla="*/ 0 w 481"/>
                <a:gd name="T3" fmla="*/ 0 h 429"/>
                <a:gd name="T4" fmla="*/ 205 w 481"/>
                <a:gd name="T5" fmla="*/ 118 h 429"/>
                <a:gd name="T6" fmla="*/ 481 w 481"/>
                <a:gd name="T7" fmla="*/ 277 h 429"/>
                <a:gd name="T8" fmla="*/ 240 w 481"/>
                <a:gd name="T9" fmla="*/ 416 h 429"/>
                <a:gd name="T10" fmla="*/ 170 w 481"/>
                <a:gd name="T11" fmla="*/ 416 h 429"/>
                <a:gd name="T12" fmla="*/ 0 w 481"/>
                <a:gd name="T13" fmla="*/ 318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1" h="429">
                  <a:moveTo>
                    <a:pt x="0" y="31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5" y="118"/>
                    <a:pt x="205" y="118"/>
                    <a:pt x="205" y="118"/>
                  </a:cubicBezTo>
                  <a:cubicBezTo>
                    <a:pt x="481" y="277"/>
                    <a:pt x="481" y="277"/>
                    <a:pt x="481" y="277"/>
                  </a:cubicBezTo>
                  <a:cubicBezTo>
                    <a:pt x="240" y="416"/>
                    <a:pt x="240" y="416"/>
                    <a:pt x="240" y="416"/>
                  </a:cubicBezTo>
                  <a:cubicBezTo>
                    <a:pt x="219" y="429"/>
                    <a:pt x="192" y="429"/>
                    <a:pt x="170" y="416"/>
                  </a:cubicBezTo>
                  <a:lnTo>
                    <a:pt x="0" y="318"/>
                  </a:lnTo>
                  <a:close/>
                </a:path>
              </a:pathLst>
            </a:custGeom>
            <a:gradFill flip="none" rotWithShape="1">
              <a:gsLst>
                <a:gs pos="503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2700000" scaled="1"/>
              <a:tileRect/>
            </a:gradFill>
            <a:ln w="4762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6102351" y="3765551"/>
              <a:ext cx="1344613" cy="1220788"/>
            </a:xfrm>
            <a:custGeom>
              <a:avLst/>
              <a:gdLst>
                <a:gd name="T0" fmla="*/ 276 w 481"/>
                <a:gd name="T1" fmla="*/ 436 h 436"/>
                <a:gd name="T2" fmla="*/ 0 w 481"/>
                <a:gd name="T3" fmla="*/ 277 h 436"/>
                <a:gd name="T4" fmla="*/ 206 w 481"/>
                <a:gd name="T5" fmla="*/ 159 h 436"/>
                <a:gd name="T6" fmla="*/ 481 w 481"/>
                <a:gd name="T7" fmla="*/ 0 h 436"/>
                <a:gd name="T8" fmla="*/ 481 w 481"/>
                <a:gd name="T9" fmla="*/ 277 h 436"/>
                <a:gd name="T10" fmla="*/ 446 w 481"/>
                <a:gd name="T11" fmla="*/ 338 h 436"/>
                <a:gd name="T12" fmla="*/ 276 w 481"/>
                <a:gd name="T13" fmla="*/ 43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1" h="436">
                  <a:moveTo>
                    <a:pt x="276" y="436"/>
                  </a:moveTo>
                  <a:cubicBezTo>
                    <a:pt x="0" y="277"/>
                    <a:pt x="0" y="277"/>
                    <a:pt x="0" y="277"/>
                  </a:cubicBezTo>
                  <a:cubicBezTo>
                    <a:pt x="206" y="159"/>
                    <a:pt x="206" y="159"/>
                    <a:pt x="206" y="159"/>
                  </a:cubicBezTo>
                  <a:cubicBezTo>
                    <a:pt x="481" y="0"/>
                    <a:pt x="481" y="0"/>
                    <a:pt x="481" y="0"/>
                  </a:cubicBezTo>
                  <a:cubicBezTo>
                    <a:pt x="481" y="277"/>
                    <a:pt x="481" y="277"/>
                    <a:pt x="481" y="277"/>
                  </a:cubicBezTo>
                  <a:cubicBezTo>
                    <a:pt x="481" y="302"/>
                    <a:pt x="468" y="325"/>
                    <a:pt x="446" y="338"/>
                  </a:cubicBezTo>
                  <a:lnTo>
                    <a:pt x="276" y="436"/>
                  </a:lnTo>
                  <a:close/>
                </a:path>
              </a:pathLst>
            </a:custGeom>
            <a:gradFill flip="none" rotWithShape="1">
              <a:gsLst>
                <a:gs pos="503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18900000" scaled="1"/>
              <a:tileRect/>
            </a:gradFill>
            <a:ln w="4762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6678613" y="2654301"/>
              <a:ext cx="768350" cy="1557338"/>
            </a:xfrm>
            <a:custGeom>
              <a:avLst/>
              <a:gdLst>
                <a:gd name="T0" fmla="*/ 275 w 275"/>
                <a:gd name="T1" fmla="*/ 397 h 556"/>
                <a:gd name="T2" fmla="*/ 0 w 275"/>
                <a:gd name="T3" fmla="*/ 556 h 556"/>
                <a:gd name="T4" fmla="*/ 0 w 275"/>
                <a:gd name="T5" fmla="*/ 318 h 556"/>
                <a:gd name="T6" fmla="*/ 0 w 275"/>
                <a:gd name="T7" fmla="*/ 0 h 556"/>
                <a:gd name="T8" fmla="*/ 240 w 275"/>
                <a:gd name="T9" fmla="*/ 139 h 556"/>
                <a:gd name="T10" fmla="*/ 275 w 275"/>
                <a:gd name="T11" fmla="*/ 200 h 556"/>
                <a:gd name="T12" fmla="*/ 275 w 275"/>
                <a:gd name="T13" fmla="*/ 397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556">
                  <a:moveTo>
                    <a:pt x="275" y="397"/>
                  </a:moveTo>
                  <a:cubicBezTo>
                    <a:pt x="0" y="556"/>
                    <a:pt x="0" y="556"/>
                    <a:pt x="0" y="556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0" y="139"/>
                    <a:pt x="240" y="139"/>
                    <a:pt x="240" y="139"/>
                  </a:cubicBezTo>
                  <a:cubicBezTo>
                    <a:pt x="262" y="152"/>
                    <a:pt x="275" y="175"/>
                    <a:pt x="275" y="200"/>
                  </a:cubicBezTo>
                  <a:lnTo>
                    <a:pt x="275" y="397"/>
                  </a:lnTo>
                  <a:close/>
                </a:path>
              </a:pathLst>
            </a:custGeom>
            <a:gradFill flip="none" rotWithShape="1">
              <a:gsLst>
                <a:gs pos="503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16200000" scaled="1"/>
              <a:tileRect/>
            </a:gradFill>
            <a:ln w="4762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5332413" y="2343151"/>
              <a:ext cx="1346200" cy="1201738"/>
            </a:xfrm>
            <a:custGeom>
              <a:avLst/>
              <a:gdLst>
                <a:gd name="T0" fmla="*/ 481 w 481"/>
                <a:gd name="T1" fmla="*/ 111 h 429"/>
                <a:gd name="T2" fmla="*/ 481 w 481"/>
                <a:gd name="T3" fmla="*/ 429 h 429"/>
                <a:gd name="T4" fmla="*/ 275 w 481"/>
                <a:gd name="T5" fmla="*/ 311 h 429"/>
                <a:gd name="T6" fmla="*/ 0 w 481"/>
                <a:gd name="T7" fmla="*/ 152 h 429"/>
                <a:gd name="T8" fmla="*/ 240 w 481"/>
                <a:gd name="T9" fmla="*/ 13 h 429"/>
                <a:gd name="T10" fmla="*/ 310 w 481"/>
                <a:gd name="T11" fmla="*/ 13 h 429"/>
                <a:gd name="T12" fmla="*/ 481 w 481"/>
                <a:gd name="T13" fmla="*/ 111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1" h="429">
                  <a:moveTo>
                    <a:pt x="481" y="111"/>
                  </a:moveTo>
                  <a:cubicBezTo>
                    <a:pt x="481" y="429"/>
                    <a:pt x="481" y="429"/>
                    <a:pt x="481" y="429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40" y="13"/>
                    <a:pt x="240" y="13"/>
                    <a:pt x="240" y="13"/>
                  </a:cubicBezTo>
                  <a:cubicBezTo>
                    <a:pt x="262" y="0"/>
                    <a:pt x="289" y="0"/>
                    <a:pt x="310" y="13"/>
                  </a:cubicBezTo>
                  <a:lnTo>
                    <a:pt x="481" y="111"/>
                  </a:lnTo>
                  <a:close/>
                </a:path>
              </a:pathLst>
            </a:custGeom>
            <a:gradFill flip="none" rotWithShape="1">
              <a:gsLst>
                <a:gs pos="503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16200000" scaled="1"/>
              <a:tileRect/>
            </a:gradFill>
            <a:ln w="4762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4781551" y="3586163"/>
              <a:ext cx="720725" cy="849313"/>
            </a:xfrm>
            <a:custGeom>
              <a:avLst/>
              <a:gdLst>
                <a:gd name="T0" fmla="*/ 454 w 454"/>
                <a:gd name="T1" fmla="*/ 0 h 535"/>
                <a:gd name="T2" fmla="*/ 454 w 454"/>
                <a:gd name="T3" fmla="*/ 272 h 535"/>
                <a:gd name="T4" fmla="*/ 0 w 454"/>
                <a:gd name="T5" fmla="*/ 535 h 535"/>
                <a:gd name="T6" fmla="*/ 0 w 454"/>
                <a:gd name="T7" fmla="*/ 263 h 535"/>
                <a:gd name="T8" fmla="*/ 454 w 454"/>
                <a:gd name="T9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535">
                  <a:moveTo>
                    <a:pt x="454" y="0"/>
                  </a:moveTo>
                  <a:lnTo>
                    <a:pt x="454" y="272"/>
                  </a:lnTo>
                  <a:lnTo>
                    <a:pt x="0" y="535"/>
                  </a:lnTo>
                  <a:lnTo>
                    <a:pt x="0" y="263"/>
                  </a:lnTo>
                  <a:lnTo>
                    <a:pt x="454" y="0"/>
                  </a:lnTo>
                  <a:close/>
                </a:path>
              </a:pathLst>
            </a:custGeom>
            <a:gradFill flip="none" rotWithShape="1">
              <a:gsLst>
                <a:gs pos="43000">
                  <a:schemeClr val="accent2">
                    <a:lumMod val="75000"/>
                  </a:schemeClr>
                </a:gs>
                <a:gs pos="68000">
                  <a:schemeClr val="accent2">
                    <a:alpha val="0"/>
                  </a:schemeClr>
                </a:gs>
              </a:gsLst>
              <a:lin ang="4200000" scaled="0"/>
              <a:tileRect/>
            </a:gradFill>
            <a:ln w="476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5549901" y="4252913"/>
              <a:ext cx="376238" cy="1049338"/>
            </a:xfrm>
            <a:custGeom>
              <a:avLst/>
              <a:gdLst>
                <a:gd name="T0" fmla="*/ 0 w 237"/>
                <a:gd name="T1" fmla="*/ 0 h 661"/>
                <a:gd name="T2" fmla="*/ 237 w 237"/>
                <a:gd name="T3" fmla="*/ 136 h 661"/>
                <a:gd name="T4" fmla="*/ 237 w 237"/>
                <a:gd name="T5" fmla="*/ 661 h 661"/>
                <a:gd name="T6" fmla="*/ 0 w 237"/>
                <a:gd name="T7" fmla="*/ 526 h 661"/>
                <a:gd name="T8" fmla="*/ 0 w 237"/>
                <a:gd name="T9" fmla="*/ 0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661">
                  <a:moveTo>
                    <a:pt x="0" y="0"/>
                  </a:moveTo>
                  <a:lnTo>
                    <a:pt x="237" y="136"/>
                  </a:lnTo>
                  <a:lnTo>
                    <a:pt x="237" y="661"/>
                  </a:lnTo>
                  <a:lnTo>
                    <a:pt x="0" y="526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8000">
                  <a:schemeClr val="accent2">
                    <a:lumMod val="75000"/>
                  </a:schemeClr>
                </a:gs>
                <a:gs pos="62000">
                  <a:schemeClr val="accent2">
                    <a:alpha val="0"/>
                  </a:schemeClr>
                </a:gs>
              </a:gsLst>
              <a:lin ang="0" scaled="0"/>
              <a:tileRect/>
            </a:gradFill>
            <a:ln w="476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6151563" y="4325938"/>
              <a:ext cx="1093788" cy="631825"/>
            </a:xfrm>
            <a:custGeom>
              <a:avLst/>
              <a:gdLst>
                <a:gd name="T0" fmla="*/ 0 w 689"/>
                <a:gd name="T1" fmla="*/ 136 h 398"/>
                <a:gd name="T2" fmla="*/ 235 w 689"/>
                <a:gd name="T3" fmla="*/ 0 h 398"/>
                <a:gd name="T4" fmla="*/ 689 w 689"/>
                <a:gd name="T5" fmla="*/ 263 h 398"/>
                <a:gd name="T6" fmla="*/ 455 w 689"/>
                <a:gd name="T7" fmla="*/ 398 h 398"/>
                <a:gd name="T8" fmla="*/ 0 w 689"/>
                <a:gd name="T9" fmla="*/ 13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9" h="398">
                  <a:moveTo>
                    <a:pt x="0" y="136"/>
                  </a:moveTo>
                  <a:lnTo>
                    <a:pt x="235" y="0"/>
                  </a:lnTo>
                  <a:lnTo>
                    <a:pt x="689" y="263"/>
                  </a:lnTo>
                  <a:lnTo>
                    <a:pt x="455" y="398"/>
                  </a:lnTo>
                  <a:lnTo>
                    <a:pt x="0" y="136"/>
                  </a:lnTo>
                  <a:close/>
                </a:path>
              </a:pathLst>
            </a:custGeom>
            <a:gradFill flip="none" rotWithShape="1">
              <a:gsLst>
                <a:gs pos="37000">
                  <a:schemeClr val="accent2">
                    <a:lumMod val="75000"/>
                  </a:schemeClr>
                </a:gs>
                <a:gs pos="71000">
                  <a:schemeClr val="accent2">
                    <a:alpha val="0"/>
                  </a:schemeClr>
                </a:gs>
              </a:gsLst>
              <a:lin ang="18900000" scaled="1"/>
              <a:tileRect/>
            </a:gradFill>
            <a:ln w="476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6702426" y="3321051"/>
              <a:ext cx="722313" cy="847725"/>
            </a:xfrm>
            <a:custGeom>
              <a:avLst/>
              <a:gdLst>
                <a:gd name="T0" fmla="*/ 0 w 455"/>
                <a:gd name="T1" fmla="*/ 534 h 534"/>
                <a:gd name="T2" fmla="*/ 0 w 455"/>
                <a:gd name="T3" fmla="*/ 263 h 534"/>
                <a:gd name="T4" fmla="*/ 455 w 455"/>
                <a:gd name="T5" fmla="*/ 0 h 534"/>
                <a:gd name="T6" fmla="*/ 455 w 455"/>
                <a:gd name="T7" fmla="*/ 271 h 534"/>
                <a:gd name="T8" fmla="*/ 0 w 455"/>
                <a:gd name="T9" fmla="*/ 534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5" h="534">
                  <a:moveTo>
                    <a:pt x="0" y="534"/>
                  </a:moveTo>
                  <a:lnTo>
                    <a:pt x="0" y="263"/>
                  </a:lnTo>
                  <a:lnTo>
                    <a:pt x="455" y="0"/>
                  </a:lnTo>
                  <a:lnTo>
                    <a:pt x="455" y="271"/>
                  </a:lnTo>
                  <a:lnTo>
                    <a:pt x="0" y="534"/>
                  </a:lnTo>
                  <a:close/>
                </a:path>
              </a:pathLst>
            </a:custGeom>
            <a:gradFill flip="none" rotWithShape="1">
              <a:gsLst>
                <a:gs pos="38000">
                  <a:schemeClr val="accent2">
                    <a:lumMod val="75000"/>
                  </a:schemeClr>
                </a:gs>
                <a:gs pos="71000">
                  <a:schemeClr val="accent2">
                    <a:alpha val="0"/>
                  </a:schemeClr>
                </a:gs>
              </a:gsLst>
              <a:lin ang="14400000" scaled="0"/>
              <a:tileRect/>
            </a:gradFill>
            <a:ln w="476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6280151" y="2452688"/>
              <a:ext cx="373063" cy="1049338"/>
            </a:xfrm>
            <a:custGeom>
              <a:avLst/>
              <a:gdLst>
                <a:gd name="T0" fmla="*/ 235 w 235"/>
                <a:gd name="T1" fmla="*/ 661 h 661"/>
                <a:gd name="T2" fmla="*/ 0 w 235"/>
                <a:gd name="T3" fmla="*/ 526 h 661"/>
                <a:gd name="T4" fmla="*/ 0 w 235"/>
                <a:gd name="T5" fmla="*/ 0 h 661"/>
                <a:gd name="T6" fmla="*/ 235 w 235"/>
                <a:gd name="T7" fmla="*/ 136 h 661"/>
                <a:gd name="T8" fmla="*/ 235 w 235"/>
                <a:gd name="T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661">
                  <a:moveTo>
                    <a:pt x="235" y="661"/>
                  </a:moveTo>
                  <a:lnTo>
                    <a:pt x="0" y="526"/>
                  </a:lnTo>
                  <a:lnTo>
                    <a:pt x="0" y="0"/>
                  </a:lnTo>
                  <a:lnTo>
                    <a:pt x="235" y="136"/>
                  </a:lnTo>
                  <a:lnTo>
                    <a:pt x="235" y="661"/>
                  </a:lnTo>
                  <a:close/>
                </a:path>
              </a:pathLst>
            </a:custGeom>
            <a:gradFill flip="none" rotWithShape="1">
              <a:gsLst>
                <a:gs pos="16000">
                  <a:schemeClr val="accent2">
                    <a:lumMod val="75000"/>
                  </a:schemeClr>
                </a:gs>
                <a:gs pos="66000">
                  <a:schemeClr val="accent2">
                    <a:alpha val="0"/>
                  </a:schemeClr>
                </a:gs>
              </a:gsLst>
              <a:lin ang="11400000" scaled="0"/>
              <a:tileRect/>
            </a:gradFill>
            <a:ln w="476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4960938" y="2797176"/>
              <a:ext cx="1093788" cy="633413"/>
            </a:xfrm>
            <a:custGeom>
              <a:avLst/>
              <a:gdLst>
                <a:gd name="T0" fmla="*/ 689 w 689"/>
                <a:gd name="T1" fmla="*/ 261 h 399"/>
                <a:gd name="T2" fmla="*/ 452 w 689"/>
                <a:gd name="T3" fmla="*/ 399 h 399"/>
                <a:gd name="T4" fmla="*/ 0 w 689"/>
                <a:gd name="T5" fmla="*/ 136 h 399"/>
                <a:gd name="T6" fmla="*/ 234 w 689"/>
                <a:gd name="T7" fmla="*/ 0 h 399"/>
                <a:gd name="T8" fmla="*/ 689 w 689"/>
                <a:gd name="T9" fmla="*/ 261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9" h="399">
                  <a:moveTo>
                    <a:pt x="689" y="261"/>
                  </a:moveTo>
                  <a:lnTo>
                    <a:pt x="452" y="399"/>
                  </a:lnTo>
                  <a:lnTo>
                    <a:pt x="0" y="136"/>
                  </a:lnTo>
                  <a:lnTo>
                    <a:pt x="234" y="0"/>
                  </a:lnTo>
                  <a:lnTo>
                    <a:pt x="689" y="261"/>
                  </a:lnTo>
                  <a:close/>
                </a:path>
              </a:pathLst>
            </a:custGeom>
            <a:gradFill flip="none" rotWithShape="1">
              <a:gsLst>
                <a:gs pos="43000">
                  <a:schemeClr val="accent2">
                    <a:lumMod val="75000"/>
                  </a:schemeClr>
                </a:gs>
                <a:gs pos="71000">
                  <a:schemeClr val="accent2">
                    <a:alpha val="0"/>
                  </a:schemeClr>
                </a:gs>
              </a:gsLst>
              <a:lin ang="8100000" scaled="1"/>
              <a:tileRect/>
            </a:gradFill>
            <a:ln w="476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19"/>
            <p:cNvSpPr>
              <a:spLocks noChangeArrowheads="1"/>
            </p:cNvSpPr>
            <p:nvPr/>
          </p:nvSpPr>
          <p:spPr bwMode="auto">
            <a:xfrm>
              <a:off x="2996411" y="2655888"/>
              <a:ext cx="919547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algn="r"/>
              <a:r>
                <a:rPr lang="en-US" sz="1300" b="1" dirty="0">
                  <a:solidFill>
                    <a:srgbClr val="3E3E3D"/>
                  </a:solidFill>
                  <a:latin typeface="ITC Kabel Std Book" panose="020D0402020204020904" pitchFamily="34" charset="0"/>
                </a:rPr>
                <a:t>EVALUATION</a:t>
              </a:r>
              <a:endParaRPr kumimoji="0" 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094946" y="2873096"/>
              <a:ext cx="18210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ITC Kabel Std Book" panose="020D0402020204020904" pitchFamily="34" charset="0"/>
                </a:rPr>
                <a:t>In order to deliver the highest standard</a:t>
              </a:r>
            </a:p>
            <a:p>
              <a:pPr algn="r"/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ITC Kabel Std Book" panose="020D0402020204020904" pitchFamily="34" charset="0"/>
                </a:rPr>
                <a:t>of a service and provide excellence.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111251" y="4687888"/>
              <a:ext cx="804707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algn="r"/>
              <a:r>
                <a:rPr lang="en-US" sz="1300" b="1" dirty="0">
                  <a:solidFill>
                    <a:srgbClr val="3E3E3D"/>
                  </a:solidFill>
                  <a:latin typeface="ITC Kabel Std Book" panose="020D0402020204020904" pitchFamily="34" charset="0"/>
                </a:rPr>
                <a:t>IMPLEMENT</a:t>
              </a:r>
              <a:endParaRPr lang="en-US" sz="1300" dirty="0"/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2094946" y="4919726"/>
              <a:ext cx="18210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ITC Kabel Std Book" panose="020D0402020204020904" pitchFamily="34" charset="0"/>
                </a:rPr>
                <a:t>In order to deliver the highest standard</a:t>
              </a:r>
            </a:p>
            <a:p>
              <a:pPr algn="r"/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ITC Kabel Std Book" panose="020D0402020204020904" pitchFamily="34" charset="0"/>
                </a:rPr>
                <a:t>of a service and provide excellence.</a:t>
              </a:r>
            </a:p>
          </p:txBody>
        </p:sp>
        <p:sp>
          <p:nvSpPr>
            <p:cNvPr id="38" name="Rectangle 29"/>
            <p:cNvSpPr>
              <a:spLocks noChangeArrowheads="1"/>
            </p:cNvSpPr>
            <p:nvPr/>
          </p:nvSpPr>
          <p:spPr bwMode="auto">
            <a:xfrm>
              <a:off x="5560840" y="5994401"/>
              <a:ext cx="1184620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1" i="0" u="none" strike="noStrike" cap="none" normalizeH="0" baseline="0" dirty="0">
                  <a:ln>
                    <a:noFill/>
                  </a:ln>
                  <a:solidFill>
                    <a:srgbClr val="3E3E3D"/>
                  </a:solidFill>
                  <a:effectLst/>
                  <a:latin typeface="ITC Kabel Std Book" panose="020D0402020204020904" pitchFamily="34" charset="0"/>
                </a:rPr>
                <a:t>PLAN SOLUTION</a:t>
              </a:r>
              <a:endParaRPr kumimoji="0" 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9" name="Rectangle 30"/>
            <p:cNvSpPr>
              <a:spLocks noChangeArrowheads="1"/>
            </p:cNvSpPr>
            <p:nvPr/>
          </p:nvSpPr>
          <p:spPr bwMode="auto">
            <a:xfrm>
              <a:off x="5242645" y="6243003"/>
              <a:ext cx="182101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ITC Kabel Std Book" panose="020D0402020204020904" pitchFamily="34" charset="0"/>
                </a:rPr>
                <a:t>In order to deliver the highest standard</a:t>
              </a:r>
            </a:p>
            <a:p>
              <a:pPr algn="ctr"/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ITC Kabel Std Book" panose="020D0402020204020904" pitchFamily="34" charset="0"/>
                </a:rPr>
                <a:t>of a service and provide excellence.</a:t>
              </a:r>
            </a:p>
          </p:txBody>
        </p:sp>
        <p:sp>
          <p:nvSpPr>
            <p:cNvPr id="41" name="Rectangle 32"/>
            <p:cNvSpPr>
              <a:spLocks noChangeArrowheads="1"/>
            </p:cNvSpPr>
            <p:nvPr/>
          </p:nvSpPr>
          <p:spPr bwMode="auto">
            <a:xfrm>
              <a:off x="5770083" y="1331622"/>
              <a:ext cx="639599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1" i="0" u="none" strike="noStrike" cap="none" normalizeH="0" baseline="0" dirty="0">
                  <a:ln>
                    <a:noFill/>
                  </a:ln>
                  <a:solidFill>
                    <a:srgbClr val="3E3E3D"/>
                  </a:solidFill>
                  <a:effectLst/>
                  <a:latin typeface="ITC Kabel Std Book" panose="020D0402020204020904" pitchFamily="34" charset="0"/>
                </a:rPr>
                <a:t>IDENTITY</a:t>
              </a:r>
              <a:endParaRPr kumimoji="0" 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2" name="Rectangle 33"/>
            <p:cNvSpPr>
              <a:spLocks noChangeArrowheads="1"/>
            </p:cNvSpPr>
            <p:nvPr/>
          </p:nvSpPr>
          <p:spPr bwMode="auto">
            <a:xfrm>
              <a:off x="5242645" y="1545737"/>
              <a:ext cx="182101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ITC Kabel Std Book" panose="020D0402020204020904" pitchFamily="34" charset="0"/>
                </a:rPr>
                <a:t>In order to deliver the highest standard</a:t>
              </a:r>
            </a:p>
            <a:p>
              <a:pPr algn="ctr"/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ITC Kabel Std Book" panose="020D0402020204020904" pitchFamily="34" charset="0"/>
                </a:rPr>
                <a:t>of a service and provide excellence.</a:t>
              </a:r>
            </a:p>
          </p:txBody>
        </p:sp>
        <p:sp>
          <p:nvSpPr>
            <p:cNvPr id="44" name="Rectangle 35"/>
            <p:cNvSpPr>
              <a:spLocks noChangeArrowheads="1"/>
            </p:cNvSpPr>
            <p:nvPr/>
          </p:nvSpPr>
          <p:spPr bwMode="auto">
            <a:xfrm>
              <a:off x="8345488" y="2593976"/>
              <a:ext cx="692947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1" i="0" u="none" strike="noStrike" cap="none" normalizeH="0" baseline="0" dirty="0">
                  <a:ln>
                    <a:noFill/>
                  </a:ln>
                  <a:solidFill>
                    <a:srgbClr val="3E3E3D"/>
                  </a:solidFill>
                  <a:effectLst/>
                  <a:latin typeface="ITC Kabel Std Book" panose="020D0402020204020904" pitchFamily="34" charset="0"/>
                </a:rPr>
                <a:t>ANALYSIS</a:t>
              </a:r>
              <a:endParaRPr kumimoji="0" 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7" name="Rectangle 38"/>
            <p:cNvSpPr>
              <a:spLocks noChangeArrowheads="1"/>
            </p:cNvSpPr>
            <p:nvPr/>
          </p:nvSpPr>
          <p:spPr bwMode="auto">
            <a:xfrm>
              <a:off x="8345488" y="2803047"/>
              <a:ext cx="182101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ITC Kabel Std Book" panose="020D0402020204020904" pitchFamily="34" charset="0"/>
                </a:rPr>
                <a:t>In order to deliver the highest standard</a:t>
              </a:r>
            </a:p>
            <a:p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ITC Kabel Std Book" panose="020D0402020204020904" pitchFamily="34" charset="0"/>
                </a:rPr>
                <a:t>of a service and provide excellence.</a:t>
              </a:r>
            </a:p>
          </p:txBody>
        </p:sp>
        <p:sp>
          <p:nvSpPr>
            <p:cNvPr id="49" name="Rectangle 40"/>
            <p:cNvSpPr>
              <a:spLocks noChangeArrowheads="1"/>
            </p:cNvSpPr>
            <p:nvPr/>
          </p:nvSpPr>
          <p:spPr bwMode="auto">
            <a:xfrm>
              <a:off x="8345488" y="4684713"/>
              <a:ext cx="1139736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1" i="0" u="none" strike="noStrike" cap="none" normalizeH="0" baseline="0" dirty="0">
                  <a:ln>
                    <a:noFill/>
                  </a:ln>
                  <a:solidFill>
                    <a:srgbClr val="3E3E3D"/>
                  </a:solidFill>
                  <a:effectLst/>
                  <a:latin typeface="ITC Kabel Std Book" panose="020D0402020204020904" pitchFamily="34" charset="0"/>
                </a:rPr>
                <a:t>FIND SOLUTION</a:t>
              </a:r>
              <a:endParaRPr kumimoji="0" 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0" name="Rectangle 41"/>
            <p:cNvSpPr>
              <a:spLocks noChangeArrowheads="1"/>
            </p:cNvSpPr>
            <p:nvPr/>
          </p:nvSpPr>
          <p:spPr bwMode="auto">
            <a:xfrm>
              <a:off x="8345488" y="4897465"/>
              <a:ext cx="182101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ITC Kabel Std Book" panose="020D0402020204020904" pitchFamily="34" charset="0"/>
                </a:rPr>
                <a:t>In order to deliver the highest standard</a:t>
              </a:r>
            </a:p>
            <a:p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ITC Kabel Std Book" panose="020D0402020204020904" pitchFamily="34" charset="0"/>
                </a:rPr>
                <a:t>of a service and provide excellence.</a:t>
              </a:r>
            </a:p>
          </p:txBody>
        </p:sp>
        <p:sp>
          <p:nvSpPr>
            <p:cNvPr id="52" name="Freeform 43"/>
            <p:cNvSpPr>
              <a:spLocks noEditPoints="1"/>
            </p:cNvSpPr>
            <p:nvPr/>
          </p:nvSpPr>
          <p:spPr bwMode="auto">
            <a:xfrm>
              <a:off x="6935788" y="3362326"/>
              <a:ext cx="254000" cy="252413"/>
            </a:xfrm>
            <a:custGeom>
              <a:avLst/>
              <a:gdLst>
                <a:gd name="T0" fmla="*/ 15 w 91"/>
                <a:gd name="T1" fmla="*/ 62 h 90"/>
                <a:gd name="T2" fmla="*/ 2 w 91"/>
                <a:gd name="T3" fmla="*/ 63 h 90"/>
                <a:gd name="T4" fmla="*/ 2 w 91"/>
                <a:gd name="T5" fmla="*/ 89 h 90"/>
                <a:gd name="T6" fmla="*/ 3 w 91"/>
                <a:gd name="T7" fmla="*/ 90 h 90"/>
                <a:gd name="T8" fmla="*/ 17 w 91"/>
                <a:gd name="T9" fmla="*/ 89 h 90"/>
                <a:gd name="T10" fmla="*/ 17 w 91"/>
                <a:gd name="T11" fmla="*/ 63 h 90"/>
                <a:gd name="T12" fmla="*/ 14 w 91"/>
                <a:gd name="T13" fmla="*/ 87 h 90"/>
                <a:gd name="T14" fmla="*/ 5 w 91"/>
                <a:gd name="T15" fmla="*/ 65 h 90"/>
                <a:gd name="T16" fmla="*/ 14 w 91"/>
                <a:gd name="T17" fmla="*/ 87 h 90"/>
                <a:gd name="T18" fmla="*/ 70 w 91"/>
                <a:gd name="T19" fmla="*/ 50 h 90"/>
                <a:gd name="T20" fmla="*/ 56 w 91"/>
                <a:gd name="T21" fmla="*/ 51 h 90"/>
                <a:gd name="T22" fmla="*/ 56 w 91"/>
                <a:gd name="T23" fmla="*/ 89 h 90"/>
                <a:gd name="T24" fmla="*/ 58 w 91"/>
                <a:gd name="T25" fmla="*/ 90 h 90"/>
                <a:gd name="T26" fmla="*/ 71 w 91"/>
                <a:gd name="T27" fmla="*/ 89 h 90"/>
                <a:gd name="T28" fmla="*/ 71 w 91"/>
                <a:gd name="T29" fmla="*/ 51 h 90"/>
                <a:gd name="T30" fmla="*/ 68 w 91"/>
                <a:gd name="T31" fmla="*/ 87 h 90"/>
                <a:gd name="T32" fmla="*/ 59 w 91"/>
                <a:gd name="T33" fmla="*/ 53 h 90"/>
                <a:gd name="T34" fmla="*/ 68 w 91"/>
                <a:gd name="T35" fmla="*/ 87 h 90"/>
                <a:gd name="T36" fmla="*/ 52 w 91"/>
                <a:gd name="T37" fmla="*/ 57 h 90"/>
                <a:gd name="T38" fmla="*/ 38 w 91"/>
                <a:gd name="T39" fmla="*/ 59 h 90"/>
                <a:gd name="T40" fmla="*/ 38 w 91"/>
                <a:gd name="T41" fmla="*/ 89 h 90"/>
                <a:gd name="T42" fmla="*/ 40 w 91"/>
                <a:gd name="T43" fmla="*/ 90 h 90"/>
                <a:gd name="T44" fmla="*/ 53 w 91"/>
                <a:gd name="T45" fmla="*/ 89 h 90"/>
                <a:gd name="T46" fmla="*/ 53 w 91"/>
                <a:gd name="T47" fmla="*/ 59 h 90"/>
                <a:gd name="T48" fmla="*/ 50 w 91"/>
                <a:gd name="T49" fmla="*/ 87 h 90"/>
                <a:gd name="T50" fmla="*/ 41 w 91"/>
                <a:gd name="T51" fmla="*/ 60 h 90"/>
                <a:gd name="T52" fmla="*/ 50 w 91"/>
                <a:gd name="T53" fmla="*/ 87 h 90"/>
                <a:gd name="T54" fmla="*/ 34 w 91"/>
                <a:gd name="T55" fmla="*/ 39 h 90"/>
                <a:gd name="T56" fmla="*/ 20 w 91"/>
                <a:gd name="T57" fmla="*/ 41 h 90"/>
                <a:gd name="T58" fmla="*/ 20 w 91"/>
                <a:gd name="T59" fmla="*/ 89 h 90"/>
                <a:gd name="T60" fmla="*/ 21 w 91"/>
                <a:gd name="T61" fmla="*/ 90 h 90"/>
                <a:gd name="T62" fmla="*/ 35 w 91"/>
                <a:gd name="T63" fmla="*/ 89 h 90"/>
                <a:gd name="T64" fmla="*/ 35 w 91"/>
                <a:gd name="T65" fmla="*/ 41 h 90"/>
                <a:gd name="T66" fmla="*/ 32 w 91"/>
                <a:gd name="T67" fmla="*/ 87 h 90"/>
                <a:gd name="T68" fmla="*/ 23 w 91"/>
                <a:gd name="T69" fmla="*/ 42 h 90"/>
                <a:gd name="T70" fmla="*/ 32 w 91"/>
                <a:gd name="T71" fmla="*/ 87 h 90"/>
                <a:gd name="T72" fmla="*/ 88 w 91"/>
                <a:gd name="T73" fmla="*/ 69 h 90"/>
                <a:gd name="T74" fmla="*/ 74 w 91"/>
                <a:gd name="T75" fmla="*/ 71 h 90"/>
                <a:gd name="T76" fmla="*/ 74 w 91"/>
                <a:gd name="T77" fmla="*/ 89 h 90"/>
                <a:gd name="T78" fmla="*/ 76 w 91"/>
                <a:gd name="T79" fmla="*/ 90 h 90"/>
                <a:gd name="T80" fmla="*/ 89 w 91"/>
                <a:gd name="T81" fmla="*/ 89 h 90"/>
                <a:gd name="T82" fmla="*/ 89 w 91"/>
                <a:gd name="T83" fmla="*/ 71 h 90"/>
                <a:gd name="T84" fmla="*/ 86 w 91"/>
                <a:gd name="T85" fmla="*/ 87 h 90"/>
                <a:gd name="T86" fmla="*/ 77 w 91"/>
                <a:gd name="T87" fmla="*/ 72 h 90"/>
                <a:gd name="T88" fmla="*/ 86 w 91"/>
                <a:gd name="T89" fmla="*/ 87 h 90"/>
                <a:gd name="T90" fmla="*/ 90 w 91"/>
                <a:gd name="T91" fmla="*/ 33 h 90"/>
                <a:gd name="T92" fmla="*/ 82 w 91"/>
                <a:gd name="T93" fmla="*/ 29 h 90"/>
                <a:gd name="T94" fmla="*/ 82 w 91"/>
                <a:gd name="T95" fmla="*/ 33 h 90"/>
                <a:gd name="T96" fmla="*/ 65 w 91"/>
                <a:gd name="T97" fmla="*/ 16 h 90"/>
                <a:gd name="T98" fmla="*/ 62 w 91"/>
                <a:gd name="T99" fmla="*/ 16 h 90"/>
                <a:gd name="T100" fmla="*/ 29 w 91"/>
                <a:gd name="T101" fmla="*/ 1 h 90"/>
                <a:gd name="T102" fmla="*/ 26 w 91"/>
                <a:gd name="T103" fmla="*/ 1 h 90"/>
                <a:gd name="T104" fmla="*/ 0 w 91"/>
                <a:gd name="T105" fmla="*/ 50 h 90"/>
                <a:gd name="T106" fmla="*/ 8 w 91"/>
                <a:gd name="T107" fmla="*/ 53 h 90"/>
                <a:gd name="T108" fmla="*/ 28 w 91"/>
                <a:gd name="T109" fmla="*/ 5 h 90"/>
                <a:gd name="T110" fmla="*/ 46 w 91"/>
                <a:gd name="T111" fmla="*/ 45 h 90"/>
                <a:gd name="T112" fmla="*/ 64 w 91"/>
                <a:gd name="T113" fmla="*/ 19 h 90"/>
                <a:gd name="T114" fmla="*/ 76 w 91"/>
                <a:gd name="T115" fmla="*/ 36 h 90"/>
                <a:gd name="T116" fmla="*/ 82 w 91"/>
                <a:gd name="T117" fmla="*/ 39 h 90"/>
                <a:gd name="T118" fmla="*/ 84 w 91"/>
                <a:gd name="T119" fmla="*/ 40 h 90"/>
                <a:gd name="T120" fmla="*/ 90 w 91"/>
                <a:gd name="T121" fmla="*/ 33 h 90"/>
                <a:gd name="T122" fmla="*/ 85 w 91"/>
                <a:gd name="T123" fmla="*/ 33 h 90"/>
                <a:gd name="T124" fmla="*/ 85 w 91"/>
                <a:gd name="T125" fmla="*/ 3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1" h="90">
                  <a:moveTo>
                    <a:pt x="15" y="62"/>
                  </a:moveTo>
                  <a:cubicBezTo>
                    <a:pt x="15" y="62"/>
                    <a:pt x="15" y="62"/>
                    <a:pt x="15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3" y="62"/>
                    <a:pt x="2" y="62"/>
                    <a:pt x="2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3" y="90"/>
                    <a:pt x="3" y="90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6" y="90"/>
                    <a:pt x="17" y="90"/>
                    <a:pt x="17" y="89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63"/>
                    <a:pt x="17" y="63"/>
                    <a:pt x="17" y="63"/>
                  </a:cubicBezTo>
                  <a:cubicBezTo>
                    <a:pt x="17" y="62"/>
                    <a:pt x="16" y="62"/>
                    <a:pt x="15" y="62"/>
                  </a:cubicBezTo>
                  <a:close/>
                  <a:moveTo>
                    <a:pt x="14" y="87"/>
                  </a:moveTo>
                  <a:cubicBezTo>
                    <a:pt x="5" y="87"/>
                    <a:pt x="5" y="87"/>
                    <a:pt x="5" y="87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14" y="65"/>
                    <a:pt x="14" y="65"/>
                    <a:pt x="14" y="65"/>
                  </a:cubicBezTo>
                  <a:lnTo>
                    <a:pt x="14" y="87"/>
                  </a:lnTo>
                  <a:close/>
                  <a:moveTo>
                    <a:pt x="70" y="50"/>
                  </a:moveTo>
                  <a:cubicBezTo>
                    <a:pt x="70" y="50"/>
                    <a:pt x="70" y="50"/>
                    <a:pt x="70" y="50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7" y="50"/>
                    <a:pt x="56" y="50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90"/>
                    <a:pt x="57" y="90"/>
                    <a:pt x="58" y="90"/>
                  </a:cubicBezTo>
                  <a:cubicBezTo>
                    <a:pt x="58" y="90"/>
                    <a:pt x="58" y="90"/>
                    <a:pt x="5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71" y="90"/>
                    <a:pt x="71" y="90"/>
                    <a:pt x="71" y="89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1" y="50"/>
                    <a:pt x="71" y="50"/>
                    <a:pt x="70" y="50"/>
                  </a:cubicBezTo>
                  <a:close/>
                  <a:moveTo>
                    <a:pt x="68" y="87"/>
                  </a:moveTo>
                  <a:cubicBezTo>
                    <a:pt x="59" y="87"/>
                    <a:pt x="59" y="87"/>
                    <a:pt x="59" y="87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68" y="53"/>
                    <a:pt x="68" y="53"/>
                    <a:pt x="68" y="53"/>
                  </a:cubicBezTo>
                  <a:lnTo>
                    <a:pt x="68" y="87"/>
                  </a:lnTo>
                  <a:close/>
                  <a:moveTo>
                    <a:pt x="52" y="57"/>
                  </a:moveTo>
                  <a:cubicBezTo>
                    <a:pt x="52" y="57"/>
                    <a:pt x="52" y="57"/>
                    <a:pt x="52" y="57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39" y="57"/>
                    <a:pt x="38" y="58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38" y="90"/>
                    <a:pt x="39" y="90"/>
                    <a:pt x="40" y="90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52" y="90"/>
                    <a:pt x="53" y="90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3" y="58"/>
                    <a:pt x="52" y="57"/>
                    <a:pt x="52" y="57"/>
                  </a:cubicBezTo>
                  <a:close/>
                  <a:moveTo>
                    <a:pt x="50" y="87"/>
                  </a:moveTo>
                  <a:cubicBezTo>
                    <a:pt x="41" y="87"/>
                    <a:pt x="41" y="87"/>
                    <a:pt x="41" y="87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50" y="60"/>
                    <a:pt x="50" y="60"/>
                    <a:pt x="50" y="60"/>
                  </a:cubicBezTo>
                  <a:lnTo>
                    <a:pt x="50" y="87"/>
                  </a:lnTo>
                  <a:close/>
                  <a:moveTo>
                    <a:pt x="34" y="39"/>
                  </a:moveTo>
                  <a:cubicBezTo>
                    <a:pt x="34" y="39"/>
                    <a:pt x="34" y="39"/>
                    <a:pt x="34" y="39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1" y="39"/>
                    <a:pt x="20" y="40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0" y="90"/>
                    <a:pt x="21" y="90"/>
                    <a:pt x="21" y="90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4" y="90"/>
                    <a:pt x="35" y="90"/>
                    <a:pt x="35" y="89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0"/>
                    <a:pt x="34" y="39"/>
                    <a:pt x="34" y="39"/>
                  </a:cubicBezTo>
                  <a:close/>
                  <a:moveTo>
                    <a:pt x="32" y="87"/>
                  </a:moveTo>
                  <a:cubicBezTo>
                    <a:pt x="23" y="87"/>
                    <a:pt x="23" y="87"/>
                    <a:pt x="23" y="87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32" y="42"/>
                    <a:pt x="32" y="42"/>
                    <a:pt x="32" y="42"/>
                  </a:cubicBezTo>
                  <a:lnTo>
                    <a:pt x="32" y="87"/>
                  </a:lnTo>
                  <a:close/>
                  <a:moveTo>
                    <a:pt x="88" y="69"/>
                  </a:moveTo>
                  <a:cubicBezTo>
                    <a:pt x="88" y="69"/>
                    <a:pt x="88" y="69"/>
                    <a:pt x="88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5" y="69"/>
                    <a:pt x="74" y="70"/>
                    <a:pt x="74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74" y="90"/>
                    <a:pt x="75" y="90"/>
                    <a:pt x="76" y="90"/>
                  </a:cubicBezTo>
                  <a:cubicBezTo>
                    <a:pt x="76" y="90"/>
                    <a:pt x="76" y="90"/>
                    <a:pt x="76" y="90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89" y="90"/>
                    <a:pt x="89" y="90"/>
                    <a:pt x="89" y="89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89" y="71"/>
                    <a:pt x="89" y="71"/>
                    <a:pt x="89" y="71"/>
                  </a:cubicBezTo>
                  <a:cubicBezTo>
                    <a:pt x="89" y="70"/>
                    <a:pt x="89" y="69"/>
                    <a:pt x="88" y="69"/>
                  </a:cubicBezTo>
                  <a:close/>
                  <a:moveTo>
                    <a:pt x="86" y="87"/>
                  </a:moveTo>
                  <a:cubicBezTo>
                    <a:pt x="77" y="87"/>
                    <a:pt x="77" y="87"/>
                    <a:pt x="77" y="87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86" y="72"/>
                    <a:pt x="86" y="72"/>
                    <a:pt x="86" y="72"/>
                  </a:cubicBezTo>
                  <a:lnTo>
                    <a:pt x="86" y="87"/>
                  </a:lnTo>
                  <a:close/>
                  <a:moveTo>
                    <a:pt x="90" y="33"/>
                  </a:moveTo>
                  <a:cubicBezTo>
                    <a:pt x="90" y="33"/>
                    <a:pt x="90" y="33"/>
                    <a:pt x="90" y="33"/>
                  </a:cubicBezTo>
                  <a:cubicBezTo>
                    <a:pt x="84" y="29"/>
                    <a:pt x="84" y="29"/>
                    <a:pt x="84" y="29"/>
                  </a:cubicBezTo>
                  <a:cubicBezTo>
                    <a:pt x="83" y="28"/>
                    <a:pt x="82" y="29"/>
                    <a:pt x="82" y="29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4" y="15"/>
                    <a:pt x="63" y="15"/>
                    <a:pt x="63" y="15"/>
                  </a:cubicBezTo>
                  <a:cubicBezTo>
                    <a:pt x="63" y="15"/>
                    <a:pt x="62" y="16"/>
                    <a:pt x="62" y="16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0"/>
                    <a:pt x="28" y="0"/>
                    <a:pt x="27" y="0"/>
                  </a:cubicBezTo>
                  <a:cubicBezTo>
                    <a:pt x="27" y="0"/>
                    <a:pt x="26" y="0"/>
                    <a:pt x="26" y="1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9" y="53"/>
                    <a:pt x="9" y="52"/>
                    <a:pt x="9" y="52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5" y="45"/>
                    <a:pt x="45" y="45"/>
                    <a:pt x="46" y="45"/>
                  </a:cubicBezTo>
                  <a:cubicBezTo>
                    <a:pt x="46" y="45"/>
                    <a:pt x="47" y="45"/>
                    <a:pt x="47" y="44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5" y="36"/>
                    <a:pt x="75" y="36"/>
                    <a:pt x="76" y="36"/>
                  </a:cubicBezTo>
                  <a:cubicBezTo>
                    <a:pt x="82" y="36"/>
                    <a:pt x="82" y="36"/>
                    <a:pt x="82" y="36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2" y="40"/>
                    <a:pt x="82" y="41"/>
                    <a:pt x="83" y="41"/>
                  </a:cubicBezTo>
                  <a:cubicBezTo>
                    <a:pt x="84" y="41"/>
                    <a:pt x="84" y="41"/>
                    <a:pt x="84" y="40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1" y="35"/>
                    <a:pt x="91" y="34"/>
                    <a:pt x="90" y="33"/>
                  </a:cubicBezTo>
                  <a:close/>
                  <a:moveTo>
                    <a:pt x="85" y="36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4"/>
                    <a:pt x="87" y="34"/>
                    <a:pt x="87" y="34"/>
                  </a:cubicBezTo>
                  <a:lnTo>
                    <a:pt x="85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4"/>
            <p:cNvSpPr>
              <a:spLocks/>
            </p:cNvSpPr>
            <p:nvPr/>
          </p:nvSpPr>
          <p:spPr bwMode="auto">
            <a:xfrm>
              <a:off x="7413626" y="2870201"/>
              <a:ext cx="698500" cy="231775"/>
            </a:xfrm>
            <a:custGeom>
              <a:avLst/>
              <a:gdLst>
                <a:gd name="T0" fmla="*/ 0 w 440"/>
                <a:gd name="T1" fmla="*/ 146 h 146"/>
                <a:gd name="T2" fmla="*/ 86 w 440"/>
                <a:gd name="T3" fmla="*/ 0 h 146"/>
                <a:gd name="T4" fmla="*/ 440 w 440"/>
                <a:gd name="T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0" h="146">
                  <a:moveTo>
                    <a:pt x="0" y="146"/>
                  </a:moveTo>
                  <a:lnTo>
                    <a:pt x="86" y="0"/>
                  </a:lnTo>
                  <a:lnTo>
                    <a:pt x="440" y="0"/>
                  </a:lnTo>
                </a:path>
              </a:pathLst>
            </a:custGeom>
            <a:noFill/>
            <a:ln w="23813" cap="rnd"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000" scaled="1"/>
              </a:gra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45"/>
            <p:cNvSpPr>
              <a:spLocks noChangeArrowheads="1"/>
            </p:cNvSpPr>
            <p:nvPr/>
          </p:nvSpPr>
          <p:spPr bwMode="auto">
            <a:xfrm>
              <a:off x="7346951" y="3035301"/>
              <a:ext cx="136525" cy="136525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6"/>
            <p:cNvSpPr>
              <a:spLocks noEditPoints="1"/>
            </p:cNvSpPr>
            <p:nvPr/>
          </p:nvSpPr>
          <p:spPr bwMode="auto">
            <a:xfrm>
              <a:off x="7326313" y="3016251"/>
              <a:ext cx="176213" cy="176213"/>
            </a:xfrm>
            <a:custGeom>
              <a:avLst/>
              <a:gdLst>
                <a:gd name="T0" fmla="*/ 31 w 63"/>
                <a:gd name="T1" fmla="*/ 14 h 63"/>
                <a:gd name="T2" fmla="*/ 49 w 63"/>
                <a:gd name="T3" fmla="*/ 31 h 63"/>
                <a:gd name="T4" fmla="*/ 31 w 63"/>
                <a:gd name="T5" fmla="*/ 49 h 63"/>
                <a:gd name="T6" fmla="*/ 14 w 63"/>
                <a:gd name="T7" fmla="*/ 31 h 63"/>
                <a:gd name="T8" fmla="*/ 31 w 63"/>
                <a:gd name="T9" fmla="*/ 14 h 63"/>
                <a:gd name="T10" fmla="*/ 31 w 63"/>
                <a:gd name="T11" fmla="*/ 0 h 63"/>
                <a:gd name="T12" fmla="*/ 0 w 63"/>
                <a:gd name="T13" fmla="*/ 31 h 63"/>
                <a:gd name="T14" fmla="*/ 31 w 63"/>
                <a:gd name="T15" fmla="*/ 63 h 63"/>
                <a:gd name="T16" fmla="*/ 63 w 63"/>
                <a:gd name="T17" fmla="*/ 31 h 63"/>
                <a:gd name="T18" fmla="*/ 31 w 63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3">
                  <a:moveTo>
                    <a:pt x="31" y="14"/>
                  </a:moveTo>
                  <a:cubicBezTo>
                    <a:pt x="41" y="14"/>
                    <a:pt x="49" y="22"/>
                    <a:pt x="49" y="31"/>
                  </a:cubicBezTo>
                  <a:cubicBezTo>
                    <a:pt x="49" y="41"/>
                    <a:pt x="41" y="49"/>
                    <a:pt x="31" y="49"/>
                  </a:cubicBezTo>
                  <a:cubicBezTo>
                    <a:pt x="22" y="49"/>
                    <a:pt x="14" y="41"/>
                    <a:pt x="14" y="31"/>
                  </a:cubicBezTo>
                  <a:cubicBezTo>
                    <a:pt x="14" y="22"/>
                    <a:pt x="22" y="14"/>
                    <a:pt x="31" y="14"/>
                  </a:cubicBezTo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9"/>
                    <a:pt x="14" y="63"/>
                    <a:pt x="31" y="63"/>
                  </a:cubicBezTo>
                  <a:cubicBezTo>
                    <a:pt x="48" y="63"/>
                    <a:pt x="63" y="49"/>
                    <a:pt x="63" y="31"/>
                  </a:cubicBezTo>
                  <a:cubicBezTo>
                    <a:pt x="63" y="14"/>
                    <a:pt x="48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7"/>
            <p:cNvSpPr>
              <a:spLocks/>
            </p:cNvSpPr>
            <p:nvPr/>
          </p:nvSpPr>
          <p:spPr bwMode="auto">
            <a:xfrm>
              <a:off x="8110538" y="2811463"/>
              <a:ext cx="69850" cy="120650"/>
            </a:xfrm>
            <a:custGeom>
              <a:avLst/>
              <a:gdLst>
                <a:gd name="T0" fmla="*/ 0 w 44"/>
                <a:gd name="T1" fmla="*/ 0 h 76"/>
                <a:gd name="T2" fmla="*/ 44 w 44"/>
                <a:gd name="T3" fmla="*/ 37 h 76"/>
                <a:gd name="T4" fmla="*/ 0 w 44"/>
                <a:gd name="T5" fmla="*/ 76 h 76"/>
                <a:gd name="T6" fmla="*/ 0 w 44"/>
                <a:gd name="T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76">
                  <a:moveTo>
                    <a:pt x="0" y="0"/>
                  </a:moveTo>
                  <a:lnTo>
                    <a:pt x="44" y="37"/>
                  </a:lnTo>
                  <a:lnTo>
                    <a:pt x="0" y="7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03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5400000" scaled="0"/>
            </a:gradFill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8"/>
            <p:cNvSpPr>
              <a:spLocks/>
            </p:cNvSpPr>
            <p:nvPr/>
          </p:nvSpPr>
          <p:spPr bwMode="auto">
            <a:xfrm>
              <a:off x="7407276" y="4659313"/>
              <a:ext cx="704850" cy="238125"/>
            </a:xfrm>
            <a:custGeom>
              <a:avLst/>
              <a:gdLst>
                <a:gd name="T0" fmla="*/ 0 w 444"/>
                <a:gd name="T1" fmla="*/ 0 h 150"/>
                <a:gd name="T2" fmla="*/ 90 w 444"/>
                <a:gd name="T3" fmla="*/ 150 h 150"/>
                <a:gd name="T4" fmla="*/ 444 w 444"/>
                <a:gd name="T5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4" h="150">
                  <a:moveTo>
                    <a:pt x="0" y="0"/>
                  </a:moveTo>
                  <a:lnTo>
                    <a:pt x="90" y="150"/>
                  </a:lnTo>
                  <a:lnTo>
                    <a:pt x="444" y="150"/>
                  </a:lnTo>
                </a:path>
              </a:pathLst>
            </a:custGeom>
            <a:noFill/>
            <a:ln w="23813" cap="rnd"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000" scaled="1"/>
              </a:gra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49"/>
            <p:cNvSpPr>
              <a:spLocks noChangeArrowheads="1"/>
            </p:cNvSpPr>
            <p:nvPr/>
          </p:nvSpPr>
          <p:spPr bwMode="auto">
            <a:xfrm>
              <a:off x="7340601" y="4591051"/>
              <a:ext cx="136525" cy="13811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0"/>
            <p:cNvSpPr>
              <a:spLocks noEditPoints="1"/>
            </p:cNvSpPr>
            <p:nvPr/>
          </p:nvSpPr>
          <p:spPr bwMode="auto">
            <a:xfrm>
              <a:off x="7321551" y="4572001"/>
              <a:ext cx="176213" cy="176213"/>
            </a:xfrm>
            <a:custGeom>
              <a:avLst/>
              <a:gdLst>
                <a:gd name="T0" fmla="*/ 31 w 63"/>
                <a:gd name="T1" fmla="*/ 14 h 63"/>
                <a:gd name="T2" fmla="*/ 49 w 63"/>
                <a:gd name="T3" fmla="*/ 31 h 63"/>
                <a:gd name="T4" fmla="*/ 31 w 63"/>
                <a:gd name="T5" fmla="*/ 49 h 63"/>
                <a:gd name="T6" fmla="*/ 14 w 63"/>
                <a:gd name="T7" fmla="*/ 31 h 63"/>
                <a:gd name="T8" fmla="*/ 31 w 63"/>
                <a:gd name="T9" fmla="*/ 14 h 63"/>
                <a:gd name="T10" fmla="*/ 31 w 63"/>
                <a:gd name="T11" fmla="*/ 0 h 63"/>
                <a:gd name="T12" fmla="*/ 0 w 63"/>
                <a:gd name="T13" fmla="*/ 31 h 63"/>
                <a:gd name="T14" fmla="*/ 31 w 63"/>
                <a:gd name="T15" fmla="*/ 63 h 63"/>
                <a:gd name="T16" fmla="*/ 63 w 63"/>
                <a:gd name="T17" fmla="*/ 31 h 63"/>
                <a:gd name="T18" fmla="*/ 31 w 63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3">
                  <a:moveTo>
                    <a:pt x="31" y="14"/>
                  </a:moveTo>
                  <a:cubicBezTo>
                    <a:pt x="41" y="14"/>
                    <a:pt x="49" y="22"/>
                    <a:pt x="49" y="31"/>
                  </a:cubicBezTo>
                  <a:cubicBezTo>
                    <a:pt x="49" y="41"/>
                    <a:pt x="41" y="49"/>
                    <a:pt x="31" y="49"/>
                  </a:cubicBezTo>
                  <a:cubicBezTo>
                    <a:pt x="22" y="49"/>
                    <a:pt x="14" y="41"/>
                    <a:pt x="14" y="31"/>
                  </a:cubicBezTo>
                  <a:cubicBezTo>
                    <a:pt x="14" y="22"/>
                    <a:pt x="22" y="14"/>
                    <a:pt x="31" y="14"/>
                  </a:cubicBezTo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9"/>
                    <a:pt x="14" y="63"/>
                    <a:pt x="31" y="63"/>
                  </a:cubicBezTo>
                  <a:cubicBezTo>
                    <a:pt x="49" y="63"/>
                    <a:pt x="63" y="49"/>
                    <a:pt x="63" y="31"/>
                  </a:cubicBezTo>
                  <a:cubicBezTo>
                    <a:pt x="63" y="14"/>
                    <a:pt x="49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1"/>
            <p:cNvSpPr>
              <a:spLocks/>
            </p:cNvSpPr>
            <p:nvPr/>
          </p:nvSpPr>
          <p:spPr bwMode="auto">
            <a:xfrm>
              <a:off x="8110538" y="4838701"/>
              <a:ext cx="69850" cy="119063"/>
            </a:xfrm>
            <a:custGeom>
              <a:avLst/>
              <a:gdLst>
                <a:gd name="T0" fmla="*/ 0 w 44"/>
                <a:gd name="T1" fmla="*/ 75 h 75"/>
                <a:gd name="T2" fmla="*/ 44 w 44"/>
                <a:gd name="T3" fmla="*/ 37 h 75"/>
                <a:gd name="T4" fmla="*/ 0 w 44"/>
                <a:gd name="T5" fmla="*/ 0 h 75"/>
                <a:gd name="T6" fmla="*/ 0 w 44"/>
                <a:gd name="T7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75">
                  <a:moveTo>
                    <a:pt x="0" y="75"/>
                  </a:moveTo>
                  <a:lnTo>
                    <a:pt x="44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gradFill>
              <a:gsLst>
                <a:gs pos="503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5400000" scaled="0"/>
            </a:gradFill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2"/>
            <p:cNvSpPr>
              <a:spLocks/>
            </p:cNvSpPr>
            <p:nvPr/>
          </p:nvSpPr>
          <p:spPr bwMode="auto">
            <a:xfrm>
              <a:off x="4090988" y="2870201"/>
              <a:ext cx="698500" cy="231775"/>
            </a:xfrm>
            <a:custGeom>
              <a:avLst/>
              <a:gdLst>
                <a:gd name="T0" fmla="*/ 440 w 440"/>
                <a:gd name="T1" fmla="*/ 146 h 146"/>
                <a:gd name="T2" fmla="*/ 354 w 440"/>
                <a:gd name="T3" fmla="*/ 0 h 146"/>
                <a:gd name="T4" fmla="*/ 0 w 440"/>
                <a:gd name="T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0" h="146">
                  <a:moveTo>
                    <a:pt x="440" y="146"/>
                  </a:moveTo>
                  <a:lnTo>
                    <a:pt x="354" y="0"/>
                  </a:lnTo>
                  <a:lnTo>
                    <a:pt x="0" y="0"/>
                  </a:lnTo>
                </a:path>
              </a:pathLst>
            </a:custGeom>
            <a:noFill/>
            <a:ln w="23813" cap="rnd"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000" scaled="1"/>
              </a:gra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55"/>
            <p:cNvSpPr>
              <a:spLocks noChangeArrowheads="1"/>
            </p:cNvSpPr>
            <p:nvPr/>
          </p:nvSpPr>
          <p:spPr bwMode="auto">
            <a:xfrm>
              <a:off x="4770438" y="3082926"/>
              <a:ext cx="38100" cy="396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6" name="Freeform 56"/>
            <p:cNvSpPr>
              <a:spLocks/>
            </p:cNvSpPr>
            <p:nvPr/>
          </p:nvSpPr>
          <p:spPr bwMode="auto">
            <a:xfrm>
              <a:off x="4025901" y="2811463"/>
              <a:ext cx="66675" cy="120650"/>
            </a:xfrm>
            <a:custGeom>
              <a:avLst/>
              <a:gdLst>
                <a:gd name="T0" fmla="*/ 42 w 42"/>
                <a:gd name="T1" fmla="*/ 0 h 76"/>
                <a:gd name="T2" fmla="*/ 0 w 42"/>
                <a:gd name="T3" fmla="*/ 37 h 76"/>
                <a:gd name="T4" fmla="*/ 42 w 42"/>
                <a:gd name="T5" fmla="*/ 76 h 76"/>
                <a:gd name="T6" fmla="*/ 42 w 42"/>
                <a:gd name="T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76">
                  <a:moveTo>
                    <a:pt x="42" y="0"/>
                  </a:moveTo>
                  <a:lnTo>
                    <a:pt x="0" y="37"/>
                  </a:lnTo>
                  <a:lnTo>
                    <a:pt x="42" y="76"/>
                  </a:lnTo>
                  <a:lnTo>
                    <a:pt x="42" y="0"/>
                  </a:lnTo>
                  <a:close/>
                </a:path>
              </a:pathLst>
            </a:custGeom>
            <a:gradFill>
              <a:gsLst>
                <a:gs pos="503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5400000" scaled="0"/>
            </a:gradFill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" name="Freeform 57"/>
            <p:cNvSpPr>
              <a:spLocks/>
            </p:cNvSpPr>
            <p:nvPr/>
          </p:nvSpPr>
          <p:spPr bwMode="auto">
            <a:xfrm>
              <a:off x="4090988" y="4659313"/>
              <a:ext cx="704850" cy="238125"/>
            </a:xfrm>
            <a:custGeom>
              <a:avLst/>
              <a:gdLst>
                <a:gd name="T0" fmla="*/ 444 w 444"/>
                <a:gd name="T1" fmla="*/ 0 h 150"/>
                <a:gd name="T2" fmla="*/ 354 w 444"/>
                <a:gd name="T3" fmla="*/ 150 h 150"/>
                <a:gd name="T4" fmla="*/ 0 w 444"/>
                <a:gd name="T5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4" h="150">
                  <a:moveTo>
                    <a:pt x="444" y="0"/>
                  </a:moveTo>
                  <a:lnTo>
                    <a:pt x="354" y="150"/>
                  </a:lnTo>
                  <a:lnTo>
                    <a:pt x="0" y="150"/>
                  </a:lnTo>
                </a:path>
              </a:pathLst>
            </a:custGeom>
            <a:noFill/>
            <a:ln w="23813" cap="rnd"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000" scaled="1"/>
              </a:gra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8" name="Oval 58"/>
            <p:cNvSpPr>
              <a:spLocks noChangeArrowheads="1"/>
            </p:cNvSpPr>
            <p:nvPr/>
          </p:nvSpPr>
          <p:spPr bwMode="auto">
            <a:xfrm>
              <a:off x="4727576" y="4591051"/>
              <a:ext cx="134938" cy="1381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9" name="Freeform 59"/>
            <p:cNvSpPr>
              <a:spLocks noEditPoints="1"/>
            </p:cNvSpPr>
            <p:nvPr/>
          </p:nvSpPr>
          <p:spPr bwMode="auto">
            <a:xfrm>
              <a:off x="4708526" y="4572001"/>
              <a:ext cx="173038" cy="176213"/>
            </a:xfrm>
            <a:custGeom>
              <a:avLst/>
              <a:gdLst>
                <a:gd name="T0" fmla="*/ 31 w 62"/>
                <a:gd name="T1" fmla="*/ 14 h 63"/>
                <a:gd name="T2" fmla="*/ 48 w 62"/>
                <a:gd name="T3" fmla="*/ 31 h 63"/>
                <a:gd name="T4" fmla="*/ 31 w 62"/>
                <a:gd name="T5" fmla="*/ 49 h 63"/>
                <a:gd name="T6" fmla="*/ 14 w 62"/>
                <a:gd name="T7" fmla="*/ 31 h 63"/>
                <a:gd name="T8" fmla="*/ 31 w 62"/>
                <a:gd name="T9" fmla="*/ 14 h 63"/>
                <a:gd name="T10" fmla="*/ 31 w 62"/>
                <a:gd name="T11" fmla="*/ 0 h 63"/>
                <a:gd name="T12" fmla="*/ 0 w 62"/>
                <a:gd name="T13" fmla="*/ 31 h 63"/>
                <a:gd name="T14" fmla="*/ 31 w 62"/>
                <a:gd name="T15" fmla="*/ 63 h 63"/>
                <a:gd name="T16" fmla="*/ 62 w 62"/>
                <a:gd name="T17" fmla="*/ 31 h 63"/>
                <a:gd name="T18" fmla="*/ 31 w 62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3">
                  <a:moveTo>
                    <a:pt x="31" y="14"/>
                  </a:moveTo>
                  <a:cubicBezTo>
                    <a:pt x="41" y="14"/>
                    <a:pt x="48" y="22"/>
                    <a:pt x="48" y="31"/>
                  </a:cubicBezTo>
                  <a:cubicBezTo>
                    <a:pt x="48" y="41"/>
                    <a:pt x="41" y="49"/>
                    <a:pt x="31" y="49"/>
                  </a:cubicBezTo>
                  <a:cubicBezTo>
                    <a:pt x="21" y="49"/>
                    <a:pt x="14" y="41"/>
                    <a:pt x="14" y="31"/>
                  </a:cubicBezTo>
                  <a:cubicBezTo>
                    <a:pt x="14" y="22"/>
                    <a:pt x="21" y="14"/>
                    <a:pt x="31" y="14"/>
                  </a:cubicBezTo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9"/>
                    <a:pt x="14" y="63"/>
                    <a:pt x="31" y="63"/>
                  </a:cubicBezTo>
                  <a:cubicBezTo>
                    <a:pt x="48" y="63"/>
                    <a:pt x="62" y="49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0" name="Freeform 60"/>
            <p:cNvSpPr>
              <a:spLocks/>
            </p:cNvSpPr>
            <p:nvPr/>
          </p:nvSpPr>
          <p:spPr bwMode="auto">
            <a:xfrm>
              <a:off x="4025901" y="4838701"/>
              <a:ext cx="66675" cy="119063"/>
            </a:xfrm>
            <a:custGeom>
              <a:avLst/>
              <a:gdLst>
                <a:gd name="T0" fmla="*/ 42 w 42"/>
                <a:gd name="T1" fmla="*/ 75 h 75"/>
                <a:gd name="T2" fmla="*/ 0 w 42"/>
                <a:gd name="T3" fmla="*/ 37 h 75"/>
                <a:gd name="T4" fmla="*/ 42 w 42"/>
                <a:gd name="T5" fmla="*/ 0 h 75"/>
                <a:gd name="T6" fmla="*/ 42 w 42"/>
                <a:gd name="T7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75">
                  <a:moveTo>
                    <a:pt x="42" y="75"/>
                  </a:moveTo>
                  <a:lnTo>
                    <a:pt x="0" y="37"/>
                  </a:lnTo>
                  <a:lnTo>
                    <a:pt x="42" y="0"/>
                  </a:lnTo>
                  <a:lnTo>
                    <a:pt x="42" y="75"/>
                  </a:lnTo>
                  <a:close/>
                </a:path>
              </a:pathLst>
            </a:custGeom>
            <a:gradFill>
              <a:gsLst>
                <a:gs pos="503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5400000" scaled="0"/>
            </a:gradFill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1" name="Line 61"/>
            <p:cNvSpPr>
              <a:spLocks noChangeShapeType="1"/>
            </p:cNvSpPr>
            <p:nvPr/>
          </p:nvSpPr>
          <p:spPr bwMode="auto">
            <a:xfrm flipV="1">
              <a:off x="6099176" y="1927226"/>
              <a:ext cx="0" cy="433388"/>
            </a:xfrm>
            <a:prstGeom prst="line">
              <a:avLst/>
            </a:prstGeom>
            <a:noFill/>
            <a:ln w="23813" cap="rnd"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000" scaled="1"/>
              </a:gra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2" name="Oval 62"/>
            <p:cNvSpPr>
              <a:spLocks noChangeArrowheads="1"/>
            </p:cNvSpPr>
            <p:nvPr/>
          </p:nvSpPr>
          <p:spPr bwMode="auto">
            <a:xfrm>
              <a:off x="6029326" y="2293938"/>
              <a:ext cx="136525" cy="1333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3" name="Freeform 63"/>
            <p:cNvSpPr>
              <a:spLocks noEditPoints="1"/>
            </p:cNvSpPr>
            <p:nvPr/>
          </p:nvSpPr>
          <p:spPr bwMode="auto">
            <a:xfrm>
              <a:off x="6008688" y="2273301"/>
              <a:ext cx="176213" cy="174625"/>
            </a:xfrm>
            <a:custGeom>
              <a:avLst/>
              <a:gdLst>
                <a:gd name="T0" fmla="*/ 32 w 63"/>
                <a:gd name="T1" fmla="*/ 14 h 62"/>
                <a:gd name="T2" fmla="*/ 49 w 63"/>
                <a:gd name="T3" fmla="*/ 31 h 62"/>
                <a:gd name="T4" fmla="*/ 32 w 63"/>
                <a:gd name="T5" fmla="*/ 48 h 62"/>
                <a:gd name="T6" fmla="*/ 14 w 63"/>
                <a:gd name="T7" fmla="*/ 31 h 62"/>
                <a:gd name="T8" fmla="*/ 32 w 63"/>
                <a:gd name="T9" fmla="*/ 14 h 62"/>
                <a:gd name="T10" fmla="*/ 32 w 63"/>
                <a:gd name="T11" fmla="*/ 0 h 62"/>
                <a:gd name="T12" fmla="*/ 0 w 63"/>
                <a:gd name="T13" fmla="*/ 31 h 62"/>
                <a:gd name="T14" fmla="*/ 32 w 63"/>
                <a:gd name="T15" fmla="*/ 62 h 62"/>
                <a:gd name="T16" fmla="*/ 63 w 63"/>
                <a:gd name="T17" fmla="*/ 31 h 62"/>
                <a:gd name="T18" fmla="*/ 32 w 63"/>
                <a:gd name="T1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2">
                  <a:moveTo>
                    <a:pt x="32" y="14"/>
                  </a:moveTo>
                  <a:cubicBezTo>
                    <a:pt x="41" y="14"/>
                    <a:pt x="49" y="21"/>
                    <a:pt x="49" y="31"/>
                  </a:cubicBezTo>
                  <a:cubicBezTo>
                    <a:pt x="49" y="41"/>
                    <a:pt x="41" y="48"/>
                    <a:pt x="32" y="48"/>
                  </a:cubicBezTo>
                  <a:cubicBezTo>
                    <a:pt x="22" y="48"/>
                    <a:pt x="14" y="41"/>
                    <a:pt x="14" y="31"/>
                  </a:cubicBezTo>
                  <a:cubicBezTo>
                    <a:pt x="14" y="21"/>
                    <a:pt x="22" y="14"/>
                    <a:pt x="32" y="14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2"/>
                    <a:pt x="32" y="62"/>
                  </a:cubicBezTo>
                  <a:cubicBezTo>
                    <a:pt x="49" y="62"/>
                    <a:pt x="63" y="48"/>
                    <a:pt x="63" y="31"/>
                  </a:cubicBezTo>
                  <a:cubicBezTo>
                    <a:pt x="63" y="14"/>
                    <a:pt x="49" y="0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4" name="Line 64"/>
            <p:cNvSpPr>
              <a:spLocks noChangeShapeType="1"/>
            </p:cNvSpPr>
            <p:nvPr/>
          </p:nvSpPr>
          <p:spPr bwMode="auto">
            <a:xfrm>
              <a:off x="6099176" y="5414963"/>
              <a:ext cx="0" cy="433388"/>
            </a:xfrm>
            <a:prstGeom prst="line">
              <a:avLst/>
            </a:prstGeom>
            <a:noFill/>
            <a:ln w="23813" cap="rnd"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000" scaled="1"/>
              </a:gra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5" name="Oval 65"/>
            <p:cNvSpPr>
              <a:spLocks noChangeArrowheads="1"/>
            </p:cNvSpPr>
            <p:nvPr/>
          </p:nvSpPr>
          <p:spPr bwMode="auto">
            <a:xfrm>
              <a:off x="6029326" y="5348288"/>
              <a:ext cx="136525" cy="1333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6" name="Freeform 66"/>
            <p:cNvSpPr>
              <a:spLocks noEditPoints="1"/>
            </p:cNvSpPr>
            <p:nvPr/>
          </p:nvSpPr>
          <p:spPr bwMode="auto">
            <a:xfrm>
              <a:off x="6008688" y="5327651"/>
              <a:ext cx="176213" cy="174625"/>
            </a:xfrm>
            <a:custGeom>
              <a:avLst/>
              <a:gdLst>
                <a:gd name="T0" fmla="*/ 32 w 63"/>
                <a:gd name="T1" fmla="*/ 14 h 62"/>
                <a:gd name="T2" fmla="*/ 49 w 63"/>
                <a:gd name="T3" fmla="*/ 31 h 62"/>
                <a:gd name="T4" fmla="*/ 32 w 63"/>
                <a:gd name="T5" fmla="*/ 48 h 62"/>
                <a:gd name="T6" fmla="*/ 14 w 63"/>
                <a:gd name="T7" fmla="*/ 31 h 62"/>
                <a:gd name="T8" fmla="*/ 32 w 63"/>
                <a:gd name="T9" fmla="*/ 14 h 62"/>
                <a:gd name="T10" fmla="*/ 32 w 63"/>
                <a:gd name="T11" fmla="*/ 0 h 62"/>
                <a:gd name="T12" fmla="*/ 0 w 63"/>
                <a:gd name="T13" fmla="*/ 31 h 62"/>
                <a:gd name="T14" fmla="*/ 32 w 63"/>
                <a:gd name="T15" fmla="*/ 62 h 62"/>
                <a:gd name="T16" fmla="*/ 63 w 63"/>
                <a:gd name="T17" fmla="*/ 31 h 62"/>
                <a:gd name="T18" fmla="*/ 32 w 63"/>
                <a:gd name="T1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2">
                  <a:moveTo>
                    <a:pt x="32" y="14"/>
                  </a:moveTo>
                  <a:cubicBezTo>
                    <a:pt x="41" y="14"/>
                    <a:pt x="49" y="21"/>
                    <a:pt x="49" y="31"/>
                  </a:cubicBezTo>
                  <a:cubicBezTo>
                    <a:pt x="49" y="41"/>
                    <a:pt x="41" y="48"/>
                    <a:pt x="32" y="48"/>
                  </a:cubicBezTo>
                  <a:cubicBezTo>
                    <a:pt x="22" y="48"/>
                    <a:pt x="14" y="41"/>
                    <a:pt x="14" y="31"/>
                  </a:cubicBezTo>
                  <a:cubicBezTo>
                    <a:pt x="14" y="21"/>
                    <a:pt x="22" y="14"/>
                    <a:pt x="32" y="14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2"/>
                    <a:pt x="32" y="62"/>
                  </a:cubicBezTo>
                  <a:cubicBezTo>
                    <a:pt x="49" y="62"/>
                    <a:pt x="63" y="48"/>
                    <a:pt x="63" y="31"/>
                  </a:cubicBezTo>
                  <a:cubicBezTo>
                    <a:pt x="63" y="14"/>
                    <a:pt x="49" y="0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7" name="Oval 67"/>
            <p:cNvSpPr>
              <a:spLocks noChangeArrowheads="1"/>
            </p:cNvSpPr>
            <p:nvPr/>
          </p:nvSpPr>
          <p:spPr bwMode="auto">
            <a:xfrm>
              <a:off x="6078538" y="5395913"/>
              <a:ext cx="39688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8" name="Oval 68"/>
            <p:cNvSpPr>
              <a:spLocks noChangeArrowheads="1"/>
            </p:cNvSpPr>
            <p:nvPr/>
          </p:nvSpPr>
          <p:spPr bwMode="auto">
            <a:xfrm>
              <a:off x="7388226" y="4638676"/>
              <a:ext cx="39688" cy="396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9" name="Oval 69"/>
            <p:cNvSpPr>
              <a:spLocks noChangeArrowheads="1"/>
            </p:cNvSpPr>
            <p:nvPr/>
          </p:nvSpPr>
          <p:spPr bwMode="auto">
            <a:xfrm>
              <a:off x="7394576" y="3082926"/>
              <a:ext cx="38100" cy="396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0" name="Freeform 70"/>
            <p:cNvSpPr>
              <a:spLocks noEditPoints="1"/>
            </p:cNvSpPr>
            <p:nvPr/>
          </p:nvSpPr>
          <p:spPr bwMode="auto">
            <a:xfrm>
              <a:off x="5164138" y="3116263"/>
              <a:ext cx="260350" cy="227013"/>
            </a:xfrm>
            <a:custGeom>
              <a:avLst/>
              <a:gdLst>
                <a:gd name="T0" fmla="*/ 155 w 164"/>
                <a:gd name="T1" fmla="*/ 134 h 143"/>
                <a:gd name="T2" fmla="*/ 155 w 164"/>
                <a:gd name="T3" fmla="*/ 64 h 143"/>
                <a:gd name="T4" fmla="*/ 122 w 164"/>
                <a:gd name="T5" fmla="*/ 78 h 143"/>
                <a:gd name="T6" fmla="*/ 122 w 164"/>
                <a:gd name="T7" fmla="*/ 64 h 143"/>
                <a:gd name="T8" fmla="*/ 88 w 164"/>
                <a:gd name="T9" fmla="*/ 78 h 143"/>
                <a:gd name="T10" fmla="*/ 88 w 164"/>
                <a:gd name="T11" fmla="*/ 64 h 143"/>
                <a:gd name="T12" fmla="*/ 57 w 164"/>
                <a:gd name="T13" fmla="*/ 78 h 143"/>
                <a:gd name="T14" fmla="*/ 51 w 164"/>
                <a:gd name="T15" fmla="*/ 0 h 143"/>
                <a:gd name="T16" fmla="*/ 16 w 164"/>
                <a:gd name="T17" fmla="*/ 0 h 143"/>
                <a:gd name="T18" fmla="*/ 9 w 164"/>
                <a:gd name="T19" fmla="*/ 134 h 143"/>
                <a:gd name="T20" fmla="*/ 0 w 164"/>
                <a:gd name="T21" fmla="*/ 134 h 143"/>
                <a:gd name="T22" fmla="*/ 0 w 164"/>
                <a:gd name="T23" fmla="*/ 143 h 143"/>
                <a:gd name="T24" fmla="*/ 164 w 164"/>
                <a:gd name="T25" fmla="*/ 143 h 143"/>
                <a:gd name="T26" fmla="*/ 164 w 164"/>
                <a:gd name="T27" fmla="*/ 134 h 143"/>
                <a:gd name="T28" fmla="*/ 155 w 164"/>
                <a:gd name="T29" fmla="*/ 134 h 143"/>
                <a:gd name="T30" fmla="*/ 25 w 164"/>
                <a:gd name="T31" fmla="*/ 9 h 143"/>
                <a:gd name="T32" fmla="*/ 43 w 164"/>
                <a:gd name="T33" fmla="*/ 9 h 143"/>
                <a:gd name="T34" fmla="*/ 44 w 164"/>
                <a:gd name="T35" fmla="*/ 27 h 143"/>
                <a:gd name="T36" fmla="*/ 23 w 164"/>
                <a:gd name="T37" fmla="*/ 27 h 143"/>
                <a:gd name="T38" fmla="*/ 25 w 164"/>
                <a:gd name="T39" fmla="*/ 9 h 143"/>
                <a:gd name="T40" fmla="*/ 23 w 164"/>
                <a:gd name="T41" fmla="*/ 35 h 143"/>
                <a:gd name="T42" fmla="*/ 44 w 164"/>
                <a:gd name="T43" fmla="*/ 35 h 143"/>
                <a:gd name="T44" fmla="*/ 44 w 164"/>
                <a:gd name="T45" fmla="*/ 51 h 143"/>
                <a:gd name="T46" fmla="*/ 23 w 164"/>
                <a:gd name="T47" fmla="*/ 51 h 143"/>
                <a:gd name="T48" fmla="*/ 23 w 164"/>
                <a:gd name="T49" fmla="*/ 35 h 143"/>
                <a:gd name="T50" fmla="*/ 18 w 164"/>
                <a:gd name="T51" fmla="*/ 134 h 143"/>
                <a:gd name="T52" fmla="*/ 21 w 164"/>
                <a:gd name="T53" fmla="*/ 60 h 143"/>
                <a:gd name="T54" fmla="*/ 46 w 164"/>
                <a:gd name="T55" fmla="*/ 60 h 143"/>
                <a:gd name="T56" fmla="*/ 50 w 164"/>
                <a:gd name="T57" fmla="*/ 134 h 143"/>
                <a:gd name="T58" fmla="*/ 18 w 164"/>
                <a:gd name="T59" fmla="*/ 134 h 143"/>
                <a:gd name="T60" fmla="*/ 145 w 164"/>
                <a:gd name="T61" fmla="*/ 134 h 143"/>
                <a:gd name="T62" fmla="*/ 58 w 164"/>
                <a:gd name="T63" fmla="*/ 134 h 143"/>
                <a:gd name="T64" fmla="*/ 57 w 164"/>
                <a:gd name="T65" fmla="*/ 88 h 143"/>
                <a:gd name="T66" fmla="*/ 80 w 164"/>
                <a:gd name="T67" fmla="*/ 78 h 143"/>
                <a:gd name="T68" fmla="*/ 80 w 164"/>
                <a:gd name="T69" fmla="*/ 94 h 143"/>
                <a:gd name="T70" fmla="*/ 113 w 164"/>
                <a:gd name="T71" fmla="*/ 78 h 143"/>
                <a:gd name="T72" fmla="*/ 113 w 164"/>
                <a:gd name="T73" fmla="*/ 94 h 143"/>
                <a:gd name="T74" fmla="*/ 145 w 164"/>
                <a:gd name="T75" fmla="*/ 78 h 143"/>
                <a:gd name="T76" fmla="*/ 145 w 164"/>
                <a:gd name="T77" fmla="*/ 134 h 143"/>
                <a:gd name="T78" fmla="*/ 67 w 164"/>
                <a:gd name="T79" fmla="*/ 108 h 143"/>
                <a:gd name="T80" fmla="*/ 78 w 164"/>
                <a:gd name="T81" fmla="*/ 108 h 143"/>
                <a:gd name="T82" fmla="*/ 78 w 164"/>
                <a:gd name="T83" fmla="*/ 120 h 143"/>
                <a:gd name="T84" fmla="*/ 67 w 164"/>
                <a:gd name="T85" fmla="*/ 120 h 143"/>
                <a:gd name="T86" fmla="*/ 67 w 164"/>
                <a:gd name="T87" fmla="*/ 108 h 143"/>
                <a:gd name="T88" fmla="*/ 87 w 164"/>
                <a:gd name="T89" fmla="*/ 108 h 143"/>
                <a:gd name="T90" fmla="*/ 97 w 164"/>
                <a:gd name="T91" fmla="*/ 108 h 143"/>
                <a:gd name="T92" fmla="*/ 97 w 164"/>
                <a:gd name="T93" fmla="*/ 120 h 143"/>
                <a:gd name="T94" fmla="*/ 87 w 164"/>
                <a:gd name="T95" fmla="*/ 120 h 143"/>
                <a:gd name="T96" fmla="*/ 87 w 164"/>
                <a:gd name="T97" fmla="*/ 108 h 143"/>
                <a:gd name="T98" fmla="*/ 106 w 164"/>
                <a:gd name="T99" fmla="*/ 108 h 143"/>
                <a:gd name="T100" fmla="*/ 117 w 164"/>
                <a:gd name="T101" fmla="*/ 108 h 143"/>
                <a:gd name="T102" fmla="*/ 117 w 164"/>
                <a:gd name="T103" fmla="*/ 120 h 143"/>
                <a:gd name="T104" fmla="*/ 106 w 164"/>
                <a:gd name="T105" fmla="*/ 120 h 143"/>
                <a:gd name="T106" fmla="*/ 106 w 164"/>
                <a:gd name="T107" fmla="*/ 108 h 143"/>
                <a:gd name="T108" fmla="*/ 125 w 164"/>
                <a:gd name="T109" fmla="*/ 108 h 143"/>
                <a:gd name="T110" fmla="*/ 136 w 164"/>
                <a:gd name="T111" fmla="*/ 108 h 143"/>
                <a:gd name="T112" fmla="*/ 136 w 164"/>
                <a:gd name="T113" fmla="*/ 120 h 143"/>
                <a:gd name="T114" fmla="*/ 125 w 164"/>
                <a:gd name="T115" fmla="*/ 120 h 143"/>
                <a:gd name="T116" fmla="*/ 125 w 164"/>
                <a:gd name="T117" fmla="*/ 10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4" h="143">
                  <a:moveTo>
                    <a:pt x="155" y="134"/>
                  </a:moveTo>
                  <a:lnTo>
                    <a:pt x="155" y="64"/>
                  </a:lnTo>
                  <a:lnTo>
                    <a:pt x="122" y="78"/>
                  </a:lnTo>
                  <a:lnTo>
                    <a:pt x="122" y="64"/>
                  </a:lnTo>
                  <a:lnTo>
                    <a:pt x="88" y="78"/>
                  </a:lnTo>
                  <a:lnTo>
                    <a:pt x="88" y="64"/>
                  </a:lnTo>
                  <a:lnTo>
                    <a:pt x="57" y="78"/>
                  </a:lnTo>
                  <a:lnTo>
                    <a:pt x="51" y="0"/>
                  </a:lnTo>
                  <a:lnTo>
                    <a:pt x="16" y="0"/>
                  </a:lnTo>
                  <a:lnTo>
                    <a:pt x="9" y="134"/>
                  </a:lnTo>
                  <a:lnTo>
                    <a:pt x="0" y="134"/>
                  </a:lnTo>
                  <a:lnTo>
                    <a:pt x="0" y="143"/>
                  </a:lnTo>
                  <a:lnTo>
                    <a:pt x="164" y="143"/>
                  </a:lnTo>
                  <a:lnTo>
                    <a:pt x="164" y="134"/>
                  </a:lnTo>
                  <a:lnTo>
                    <a:pt x="155" y="134"/>
                  </a:lnTo>
                  <a:close/>
                  <a:moveTo>
                    <a:pt x="25" y="9"/>
                  </a:moveTo>
                  <a:lnTo>
                    <a:pt x="43" y="9"/>
                  </a:lnTo>
                  <a:lnTo>
                    <a:pt x="44" y="27"/>
                  </a:lnTo>
                  <a:lnTo>
                    <a:pt x="23" y="27"/>
                  </a:lnTo>
                  <a:lnTo>
                    <a:pt x="25" y="9"/>
                  </a:lnTo>
                  <a:close/>
                  <a:moveTo>
                    <a:pt x="23" y="35"/>
                  </a:moveTo>
                  <a:lnTo>
                    <a:pt x="44" y="35"/>
                  </a:lnTo>
                  <a:lnTo>
                    <a:pt x="44" y="51"/>
                  </a:lnTo>
                  <a:lnTo>
                    <a:pt x="23" y="51"/>
                  </a:lnTo>
                  <a:lnTo>
                    <a:pt x="23" y="35"/>
                  </a:lnTo>
                  <a:close/>
                  <a:moveTo>
                    <a:pt x="18" y="134"/>
                  </a:moveTo>
                  <a:lnTo>
                    <a:pt x="21" y="60"/>
                  </a:lnTo>
                  <a:lnTo>
                    <a:pt x="46" y="60"/>
                  </a:lnTo>
                  <a:lnTo>
                    <a:pt x="50" y="134"/>
                  </a:lnTo>
                  <a:lnTo>
                    <a:pt x="18" y="134"/>
                  </a:lnTo>
                  <a:close/>
                  <a:moveTo>
                    <a:pt x="145" y="134"/>
                  </a:moveTo>
                  <a:lnTo>
                    <a:pt x="58" y="134"/>
                  </a:lnTo>
                  <a:lnTo>
                    <a:pt x="57" y="88"/>
                  </a:lnTo>
                  <a:lnTo>
                    <a:pt x="80" y="78"/>
                  </a:lnTo>
                  <a:lnTo>
                    <a:pt x="80" y="94"/>
                  </a:lnTo>
                  <a:lnTo>
                    <a:pt x="113" y="78"/>
                  </a:lnTo>
                  <a:lnTo>
                    <a:pt x="113" y="94"/>
                  </a:lnTo>
                  <a:lnTo>
                    <a:pt x="145" y="78"/>
                  </a:lnTo>
                  <a:lnTo>
                    <a:pt x="145" y="134"/>
                  </a:lnTo>
                  <a:close/>
                  <a:moveTo>
                    <a:pt x="67" y="108"/>
                  </a:moveTo>
                  <a:lnTo>
                    <a:pt x="78" y="108"/>
                  </a:lnTo>
                  <a:lnTo>
                    <a:pt x="78" y="120"/>
                  </a:lnTo>
                  <a:lnTo>
                    <a:pt x="67" y="120"/>
                  </a:lnTo>
                  <a:lnTo>
                    <a:pt x="67" y="108"/>
                  </a:lnTo>
                  <a:close/>
                  <a:moveTo>
                    <a:pt x="87" y="108"/>
                  </a:moveTo>
                  <a:lnTo>
                    <a:pt x="97" y="108"/>
                  </a:lnTo>
                  <a:lnTo>
                    <a:pt x="97" y="120"/>
                  </a:lnTo>
                  <a:lnTo>
                    <a:pt x="87" y="120"/>
                  </a:lnTo>
                  <a:lnTo>
                    <a:pt x="87" y="108"/>
                  </a:lnTo>
                  <a:close/>
                  <a:moveTo>
                    <a:pt x="106" y="108"/>
                  </a:moveTo>
                  <a:lnTo>
                    <a:pt x="117" y="108"/>
                  </a:lnTo>
                  <a:lnTo>
                    <a:pt x="117" y="120"/>
                  </a:lnTo>
                  <a:lnTo>
                    <a:pt x="106" y="120"/>
                  </a:lnTo>
                  <a:lnTo>
                    <a:pt x="106" y="108"/>
                  </a:lnTo>
                  <a:close/>
                  <a:moveTo>
                    <a:pt x="125" y="108"/>
                  </a:moveTo>
                  <a:lnTo>
                    <a:pt x="136" y="108"/>
                  </a:lnTo>
                  <a:lnTo>
                    <a:pt x="136" y="120"/>
                  </a:lnTo>
                  <a:lnTo>
                    <a:pt x="125" y="120"/>
                  </a:lnTo>
                  <a:lnTo>
                    <a:pt x="125" y="1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1" name="Freeform 71"/>
            <p:cNvSpPr>
              <a:spLocks noEditPoints="1"/>
            </p:cNvSpPr>
            <p:nvPr/>
          </p:nvSpPr>
          <p:spPr bwMode="auto">
            <a:xfrm>
              <a:off x="5978526" y="2632076"/>
              <a:ext cx="257175" cy="268288"/>
            </a:xfrm>
            <a:custGeom>
              <a:avLst/>
              <a:gdLst>
                <a:gd name="T0" fmla="*/ 58 w 92"/>
                <a:gd name="T1" fmla="*/ 85 h 96"/>
                <a:gd name="T2" fmla="*/ 61 w 92"/>
                <a:gd name="T3" fmla="*/ 44 h 96"/>
                <a:gd name="T4" fmla="*/ 82 w 92"/>
                <a:gd name="T5" fmla="*/ 9 h 96"/>
                <a:gd name="T6" fmla="*/ 77 w 92"/>
                <a:gd name="T7" fmla="*/ 9 h 96"/>
                <a:gd name="T8" fmla="*/ 57 w 92"/>
                <a:gd name="T9" fmla="*/ 38 h 96"/>
                <a:gd name="T10" fmla="*/ 18 w 92"/>
                <a:gd name="T11" fmla="*/ 32 h 96"/>
                <a:gd name="T12" fmla="*/ 43 w 92"/>
                <a:gd name="T13" fmla="*/ 21 h 96"/>
                <a:gd name="T14" fmla="*/ 43 w 92"/>
                <a:gd name="T15" fmla="*/ 16 h 96"/>
                <a:gd name="T16" fmla="*/ 13 w 92"/>
                <a:gd name="T17" fmla="*/ 36 h 96"/>
                <a:gd name="T18" fmla="*/ 52 w 92"/>
                <a:gd name="T19" fmla="*/ 90 h 96"/>
                <a:gd name="T20" fmla="*/ 87 w 92"/>
                <a:gd name="T21" fmla="*/ 93 h 96"/>
                <a:gd name="T22" fmla="*/ 22 w 92"/>
                <a:gd name="T23" fmla="*/ 35 h 96"/>
                <a:gd name="T24" fmla="*/ 18 w 92"/>
                <a:gd name="T25" fmla="*/ 46 h 96"/>
                <a:gd name="T26" fmla="*/ 7 w 92"/>
                <a:gd name="T27" fmla="*/ 50 h 96"/>
                <a:gd name="T28" fmla="*/ 4 w 92"/>
                <a:gd name="T29" fmla="*/ 58 h 96"/>
                <a:gd name="T30" fmla="*/ 16 w 92"/>
                <a:gd name="T31" fmla="*/ 60 h 96"/>
                <a:gd name="T32" fmla="*/ 4 w 92"/>
                <a:gd name="T33" fmla="*/ 67 h 96"/>
                <a:gd name="T34" fmla="*/ 4 w 92"/>
                <a:gd name="T35" fmla="*/ 64 h 96"/>
                <a:gd name="T36" fmla="*/ 17 w 92"/>
                <a:gd name="T37" fmla="*/ 75 h 96"/>
                <a:gd name="T38" fmla="*/ 7 w 92"/>
                <a:gd name="T39" fmla="*/ 75 h 96"/>
                <a:gd name="T40" fmla="*/ 18 w 92"/>
                <a:gd name="T41" fmla="*/ 79 h 96"/>
                <a:gd name="T42" fmla="*/ 22 w 92"/>
                <a:gd name="T43" fmla="*/ 89 h 96"/>
                <a:gd name="T44" fmla="*/ 22 w 92"/>
                <a:gd name="T45" fmla="*/ 79 h 96"/>
                <a:gd name="T46" fmla="*/ 32 w 92"/>
                <a:gd name="T47" fmla="*/ 92 h 96"/>
                <a:gd name="T48" fmla="*/ 21 w 92"/>
                <a:gd name="T49" fmla="*/ 76 h 96"/>
                <a:gd name="T50" fmla="*/ 32 w 92"/>
                <a:gd name="T51" fmla="*/ 64 h 96"/>
                <a:gd name="T52" fmla="*/ 19 w 92"/>
                <a:gd name="T53" fmla="*/ 60 h 96"/>
                <a:gd name="T54" fmla="*/ 31 w 92"/>
                <a:gd name="T55" fmla="*/ 48 h 96"/>
                <a:gd name="T56" fmla="*/ 31 w 92"/>
                <a:gd name="T57" fmla="*/ 45 h 96"/>
                <a:gd name="T58" fmla="*/ 31 w 92"/>
                <a:gd name="T59" fmla="*/ 34 h 96"/>
                <a:gd name="T60" fmla="*/ 62 w 92"/>
                <a:gd name="T61" fmla="*/ 67 h 96"/>
                <a:gd name="T62" fmla="*/ 49 w 92"/>
                <a:gd name="T63" fmla="*/ 75 h 96"/>
                <a:gd name="T64" fmla="*/ 63 w 92"/>
                <a:gd name="T65" fmla="*/ 64 h 96"/>
                <a:gd name="T66" fmla="*/ 62 w 92"/>
                <a:gd name="T67" fmla="*/ 58 h 96"/>
                <a:gd name="T68" fmla="*/ 51 w 92"/>
                <a:gd name="T69" fmla="*/ 60 h 96"/>
                <a:gd name="T70" fmla="*/ 62 w 92"/>
                <a:gd name="T71" fmla="*/ 58 h 96"/>
                <a:gd name="T72" fmla="*/ 56 w 92"/>
                <a:gd name="T73" fmla="*/ 44 h 96"/>
                <a:gd name="T74" fmla="*/ 49 w 92"/>
                <a:gd name="T75" fmla="*/ 47 h 96"/>
                <a:gd name="T76" fmla="*/ 42 w 92"/>
                <a:gd name="T77" fmla="*/ 34 h 96"/>
                <a:gd name="T78" fmla="*/ 44 w 92"/>
                <a:gd name="T79" fmla="*/ 44 h 96"/>
                <a:gd name="T80" fmla="*/ 35 w 92"/>
                <a:gd name="T81" fmla="*/ 45 h 96"/>
                <a:gd name="T82" fmla="*/ 45 w 92"/>
                <a:gd name="T83" fmla="*/ 49 h 96"/>
                <a:gd name="T84" fmla="*/ 47 w 92"/>
                <a:gd name="T85" fmla="*/ 61 h 96"/>
                <a:gd name="T86" fmla="*/ 47 w 92"/>
                <a:gd name="T87" fmla="*/ 64 h 96"/>
                <a:gd name="T88" fmla="*/ 45 w 92"/>
                <a:gd name="T89" fmla="*/ 76 h 96"/>
                <a:gd name="T90" fmla="*/ 36 w 92"/>
                <a:gd name="T91" fmla="*/ 91 h 96"/>
                <a:gd name="T92" fmla="*/ 44 w 92"/>
                <a:gd name="T93" fmla="*/ 80 h 96"/>
                <a:gd name="T94" fmla="*/ 45 w 92"/>
                <a:gd name="T95" fmla="*/ 89 h 96"/>
                <a:gd name="T96" fmla="*/ 48 w 92"/>
                <a:gd name="T97" fmla="*/ 79 h 96"/>
                <a:gd name="T98" fmla="*/ 59 w 92"/>
                <a:gd name="T99" fmla="*/ 7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2" h="96">
                  <a:moveTo>
                    <a:pt x="87" y="83"/>
                  </a:moveTo>
                  <a:cubicBezTo>
                    <a:pt x="85" y="83"/>
                    <a:pt x="84" y="83"/>
                    <a:pt x="83" y="85"/>
                  </a:cubicBezTo>
                  <a:cubicBezTo>
                    <a:pt x="82" y="85"/>
                    <a:pt x="82" y="85"/>
                    <a:pt x="82" y="85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64" y="78"/>
                    <a:pt x="67" y="70"/>
                    <a:pt x="67" y="62"/>
                  </a:cubicBezTo>
                  <a:cubicBezTo>
                    <a:pt x="67" y="56"/>
                    <a:pt x="65" y="50"/>
                    <a:pt x="62" y="45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9" y="44"/>
                    <a:pt x="82" y="40"/>
                    <a:pt x="82" y="36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4" y="8"/>
                    <a:pt x="85" y="7"/>
                    <a:pt x="85" y="5"/>
                  </a:cubicBezTo>
                  <a:cubicBezTo>
                    <a:pt x="85" y="2"/>
                    <a:pt x="82" y="0"/>
                    <a:pt x="79" y="0"/>
                  </a:cubicBezTo>
                  <a:cubicBezTo>
                    <a:pt x="77" y="0"/>
                    <a:pt x="74" y="2"/>
                    <a:pt x="74" y="5"/>
                  </a:cubicBezTo>
                  <a:cubicBezTo>
                    <a:pt x="74" y="7"/>
                    <a:pt x="75" y="8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7"/>
                    <a:pt x="76" y="38"/>
                    <a:pt x="74" y="38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0" y="32"/>
                    <a:pt x="42" y="29"/>
                    <a:pt x="33" y="29"/>
                  </a:cubicBezTo>
                  <a:cubicBezTo>
                    <a:pt x="28" y="29"/>
                    <a:pt x="23" y="30"/>
                    <a:pt x="19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2"/>
                    <a:pt x="19" y="21"/>
                    <a:pt x="20" y="21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4" y="23"/>
                    <a:pt x="45" y="24"/>
                    <a:pt x="47" y="24"/>
                  </a:cubicBezTo>
                  <a:cubicBezTo>
                    <a:pt x="50" y="24"/>
                    <a:pt x="52" y="22"/>
                    <a:pt x="52" y="19"/>
                  </a:cubicBezTo>
                  <a:cubicBezTo>
                    <a:pt x="52" y="16"/>
                    <a:pt x="50" y="14"/>
                    <a:pt x="47" y="14"/>
                  </a:cubicBezTo>
                  <a:cubicBezTo>
                    <a:pt x="46" y="14"/>
                    <a:pt x="44" y="14"/>
                    <a:pt x="43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6" y="16"/>
                    <a:pt x="13" y="19"/>
                    <a:pt x="13" y="24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4" y="42"/>
                    <a:pt x="0" y="52"/>
                    <a:pt x="0" y="62"/>
                  </a:cubicBezTo>
                  <a:cubicBezTo>
                    <a:pt x="0" y="81"/>
                    <a:pt x="15" y="96"/>
                    <a:pt x="33" y="96"/>
                  </a:cubicBezTo>
                  <a:cubicBezTo>
                    <a:pt x="40" y="96"/>
                    <a:pt x="46" y="94"/>
                    <a:pt x="52" y="90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91"/>
                    <a:pt x="83" y="91"/>
                    <a:pt x="83" y="91"/>
                  </a:cubicBezTo>
                  <a:cubicBezTo>
                    <a:pt x="84" y="92"/>
                    <a:pt x="85" y="93"/>
                    <a:pt x="87" y="93"/>
                  </a:cubicBezTo>
                  <a:cubicBezTo>
                    <a:pt x="90" y="93"/>
                    <a:pt x="92" y="91"/>
                    <a:pt x="92" y="88"/>
                  </a:cubicBezTo>
                  <a:cubicBezTo>
                    <a:pt x="92" y="85"/>
                    <a:pt x="90" y="83"/>
                    <a:pt x="87" y="83"/>
                  </a:cubicBezTo>
                  <a:close/>
                  <a:moveTo>
                    <a:pt x="7" y="50"/>
                  </a:moveTo>
                  <a:cubicBezTo>
                    <a:pt x="10" y="43"/>
                    <a:pt x="15" y="38"/>
                    <a:pt x="22" y="35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1" y="39"/>
                    <a:pt x="20" y="42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8"/>
                    <a:pt x="11" y="49"/>
                    <a:pt x="8" y="51"/>
                  </a:cubicBezTo>
                  <a:cubicBezTo>
                    <a:pt x="6" y="52"/>
                    <a:pt x="6" y="52"/>
                    <a:pt x="6" y="52"/>
                  </a:cubicBezTo>
                  <a:lnTo>
                    <a:pt x="7" y="50"/>
                  </a:lnTo>
                  <a:close/>
                  <a:moveTo>
                    <a:pt x="4" y="60"/>
                  </a:moveTo>
                  <a:cubicBezTo>
                    <a:pt x="4" y="59"/>
                    <a:pt x="4" y="59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6" y="55"/>
                    <a:pt x="11" y="52"/>
                    <a:pt x="16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4"/>
                    <a:pt x="16" y="57"/>
                    <a:pt x="16" y="60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4" y="61"/>
                    <a:pt x="4" y="61"/>
                    <a:pt x="4" y="61"/>
                  </a:cubicBezTo>
                  <a:lnTo>
                    <a:pt x="4" y="60"/>
                  </a:lnTo>
                  <a:close/>
                  <a:moveTo>
                    <a:pt x="4" y="67"/>
                  </a:moveTo>
                  <a:cubicBezTo>
                    <a:pt x="4" y="67"/>
                    <a:pt x="4" y="67"/>
                    <a:pt x="4" y="67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4" y="66"/>
                    <a:pt x="4" y="66"/>
                    <a:pt x="4" y="65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8"/>
                    <a:pt x="16" y="71"/>
                    <a:pt x="17" y="74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1" y="73"/>
                    <a:pt x="7" y="70"/>
                    <a:pt x="4" y="67"/>
                  </a:cubicBezTo>
                  <a:close/>
                  <a:moveTo>
                    <a:pt x="22" y="89"/>
                  </a:moveTo>
                  <a:cubicBezTo>
                    <a:pt x="15" y="86"/>
                    <a:pt x="10" y="82"/>
                    <a:pt x="7" y="75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11" y="76"/>
                    <a:pt x="14" y="77"/>
                    <a:pt x="18" y="78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9" y="82"/>
                    <a:pt x="21" y="86"/>
                    <a:pt x="23" y="88"/>
                  </a:cubicBezTo>
                  <a:cubicBezTo>
                    <a:pt x="24" y="90"/>
                    <a:pt x="24" y="90"/>
                    <a:pt x="24" y="90"/>
                  </a:cubicBezTo>
                  <a:lnTo>
                    <a:pt x="22" y="89"/>
                  </a:lnTo>
                  <a:close/>
                  <a:moveTo>
                    <a:pt x="32" y="92"/>
                  </a:moveTo>
                  <a:cubicBezTo>
                    <a:pt x="31" y="91"/>
                    <a:pt x="31" y="91"/>
                    <a:pt x="31" y="91"/>
                  </a:cubicBezTo>
                  <a:cubicBezTo>
                    <a:pt x="27" y="90"/>
                    <a:pt x="24" y="86"/>
                    <a:pt x="22" y="81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6" y="80"/>
                    <a:pt x="28" y="80"/>
                    <a:pt x="31" y="80"/>
                  </a:cubicBezTo>
                  <a:cubicBezTo>
                    <a:pt x="32" y="80"/>
                    <a:pt x="32" y="80"/>
                    <a:pt x="32" y="80"/>
                  </a:cubicBezTo>
                  <a:lnTo>
                    <a:pt x="32" y="92"/>
                  </a:lnTo>
                  <a:close/>
                  <a:moveTo>
                    <a:pt x="32" y="77"/>
                  </a:moveTo>
                  <a:cubicBezTo>
                    <a:pt x="31" y="77"/>
                    <a:pt x="31" y="77"/>
                    <a:pt x="31" y="77"/>
                  </a:cubicBezTo>
                  <a:cubicBezTo>
                    <a:pt x="28" y="77"/>
                    <a:pt x="24" y="77"/>
                    <a:pt x="21" y="76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20" y="72"/>
                    <a:pt x="19" y="69"/>
                    <a:pt x="19" y="65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32" y="64"/>
                    <a:pt x="32" y="64"/>
                    <a:pt x="32" y="64"/>
                  </a:cubicBezTo>
                  <a:lnTo>
                    <a:pt x="32" y="77"/>
                  </a:lnTo>
                  <a:close/>
                  <a:moveTo>
                    <a:pt x="32" y="61"/>
                  </a:moveTo>
                  <a:cubicBezTo>
                    <a:pt x="19" y="61"/>
                    <a:pt x="19" y="61"/>
                    <a:pt x="19" y="61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56"/>
                    <a:pt x="20" y="53"/>
                    <a:pt x="21" y="50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4" y="48"/>
                    <a:pt x="28" y="48"/>
                    <a:pt x="31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61"/>
                  </a:lnTo>
                  <a:close/>
                  <a:moveTo>
                    <a:pt x="32" y="45"/>
                  </a:moveTo>
                  <a:cubicBezTo>
                    <a:pt x="31" y="45"/>
                    <a:pt x="31" y="45"/>
                    <a:pt x="31" y="45"/>
                  </a:cubicBezTo>
                  <a:cubicBezTo>
                    <a:pt x="28" y="45"/>
                    <a:pt x="26" y="45"/>
                    <a:pt x="23" y="4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4" y="39"/>
                    <a:pt x="27" y="35"/>
                    <a:pt x="31" y="34"/>
                  </a:cubicBezTo>
                  <a:cubicBezTo>
                    <a:pt x="32" y="33"/>
                    <a:pt x="32" y="33"/>
                    <a:pt x="32" y="33"/>
                  </a:cubicBezTo>
                  <a:lnTo>
                    <a:pt x="32" y="45"/>
                  </a:lnTo>
                  <a:close/>
                  <a:moveTo>
                    <a:pt x="62" y="65"/>
                  </a:moveTo>
                  <a:cubicBezTo>
                    <a:pt x="62" y="66"/>
                    <a:pt x="62" y="66"/>
                    <a:pt x="62" y="67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60" y="70"/>
                    <a:pt x="56" y="73"/>
                    <a:pt x="51" y="75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1"/>
                    <a:pt x="50" y="68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63" y="64"/>
                    <a:pt x="63" y="64"/>
                    <a:pt x="63" y="64"/>
                  </a:cubicBezTo>
                  <a:lnTo>
                    <a:pt x="62" y="65"/>
                  </a:lnTo>
                  <a:close/>
                  <a:moveTo>
                    <a:pt x="62" y="58"/>
                  </a:moveTo>
                  <a:cubicBezTo>
                    <a:pt x="62" y="58"/>
                    <a:pt x="62" y="58"/>
                    <a:pt x="62" y="58"/>
                  </a:cubicBezTo>
                  <a:cubicBezTo>
                    <a:pt x="62" y="58"/>
                    <a:pt x="62" y="58"/>
                    <a:pt x="62" y="58"/>
                  </a:cubicBezTo>
                  <a:cubicBezTo>
                    <a:pt x="62" y="59"/>
                    <a:pt x="62" y="59"/>
                    <a:pt x="62" y="60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0" y="57"/>
                    <a:pt x="50" y="54"/>
                    <a:pt x="50" y="51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6" y="52"/>
                    <a:pt x="60" y="55"/>
                    <a:pt x="62" y="58"/>
                  </a:cubicBezTo>
                  <a:close/>
                  <a:moveTo>
                    <a:pt x="44" y="35"/>
                  </a:moveTo>
                  <a:cubicBezTo>
                    <a:pt x="49" y="37"/>
                    <a:pt x="52" y="40"/>
                    <a:pt x="55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8" y="46"/>
                    <a:pt x="59" y="48"/>
                    <a:pt x="60" y="50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6" y="49"/>
                    <a:pt x="53" y="48"/>
                    <a:pt x="49" y="47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7" y="42"/>
                    <a:pt x="45" y="39"/>
                    <a:pt x="43" y="36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4" y="35"/>
                  </a:lnTo>
                  <a:close/>
                  <a:moveTo>
                    <a:pt x="35" y="33"/>
                  </a:moveTo>
                  <a:cubicBezTo>
                    <a:pt x="36" y="34"/>
                    <a:pt x="36" y="34"/>
                    <a:pt x="36" y="34"/>
                  </a:cubicBezTo>
                  <a:cubicBezTo>
                    <a:pt x="39" y="35"/>
                    <a:pt x="42" y="39"/>
                    <a:pt x="44" y="4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1" y="45"/>
                    <a:pt x="38" y="45"/>
                    <a:pt x="36" y="45"/>
                  </a:cubicBezTo>
                  <a:cubicBezTo>
                    <a:pt x="35" y="45"/>
                    <a:pt x="35" y="45"/>
                    <a:pt x="35" y="45"/>
                  </a:cubicBezTo>
                  <a:lnTo>
                    <a:pt x="35" y="33"/>
                  </a:lnTo>
                  <a:close/>
                  <a:moveTo>
                    <a:pt x="35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9" y="48"/>
                    <a:pt x="42" y="48"/>
                    <a:pt x="45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7" y="53"/>
                    <a:pt x="47" y="56"/>
                    <a:pt x="47" y="60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35" y="61"/>
                    <a:pt x="35" y="61"/>
                    <a:pt x="35" y="61"/>
                  </a:cubicBezTo>
                  <a:lnTo>
                    <a:pt x="35" y="48"/>
                  </a:lnTo>
                  <a:close/>
                  <a:moveTo>
                    <a:pt x="35" y="64"/>
                  </a:moveTo>
                  <a:cubicBezTo>
                    <a:pt x="47" y="64"/>
                    <a:pt x="47" y="64"/>
                    <a:pt x="47" y="64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47" y="69"/>
                    <a:pt x="47" y="72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5" y="76"/>
                    <a:pt x="45" y="76"/>
                    <a:pt x="45" y="76"/>
                  </a:cubicBezTo>
                  <a:cubicBezTo>
                    <a:pt x="42" y="77"/>
                    <a:pt x="39" y="77"/>
                    <a:pt x="36" y="77"/>
                  </a:cubicBezTo>
                  <a:cubicBezTo>
                    <a:pt x="35" y="77"/>
                    <a:pt x="35" y="77"/>
                    <a:pt x="35" y="77"/>
                  </a:cubicBezTo>
                  <a:lnTo>
                    <a:pt x="35" y="64"/>
                  </a:lnTo>
                  <a:close/>
                  <a:moveTo>
                    <a:pt x="36" y="91"/>
                  </a:moveTo>
                  <a:cubicBezTo>
                    <a:pt x="35" y="92"/>
                    <a:pt x="35" y="92"/>
                    <a:pt x="35" y="92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8" y="80"/>
                    <a:pt x="41" y="80"/>
                    <a:pt x="44" y="80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2" y="86"/>
                    <a:pt x="39" y="90"/>
                    <a:pt x="36" y="91"/>
                  </a:cubicBezTo>
                  <a:close/>
                  <a:moveTo>
                    <a:pt x="45" y="89"/>
                  </a:moveTo>
                  <a:cubicBezTo>
                    <a:pt x="43" y="90"/>
                    <a:pt x="43" y="90"/>
                    <a:pt x="43" y="90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6" y="86"/>
                    <a:pt x="47" y="83"/>
                    <a:pt x="48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52" y="77"/>
                    <a:pt x="56" y="76"/>
                    <a:pt x="58" y="74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59" y="75"/>
                    <a:pt x="59" y="75"/>
                    <a:pt x="59" y="75"/>
                  </a:cubicBezTo>
                  <a:cubicBezTo>
                    <a:pt x="56" y="82"/>
                    <a:pt x="51" y="86"/>
                    <a:pt x="45" y="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2" name="Freeform 72"/>
            <p:cNvSpPr>
              <a:spLocks noEditPoints="1"/>
            </p:cNvSpPr>
            <p:nvPr/>
          </p:nvSpPr>
          <p:spPr bwMode="auto">
            <a:xfrm>
              <a:off x="6007101" y="4835526"/>
              <a:ext cx="180975" cy="268288"/>
            </a:xfrm>
            <a:custGeom>
              <a:avLst/>
              <a:gdLst>
                <a:gd name="T0" fmla="*/ 65 w 65"/>
                <a:gd name="T1" fmla="*/ 79 h 96"/>
                <a:gd name="T2" fmla="*/ 58 w 65"/>
                <a:gd name="T3" fmla="*/ 54 h 96"/>
                <a:gd name="T4" fmla="*/ 35 w 65"/>
                <a:gd name="T5" fmla="*/ 1 h 96"/>
                <a:gd name="T6" fmla="*/ 30 w 65"/>
                <a:gd name="T7" fmla="*/ 1 h 96"/>
                <a:gd name="T8" fmla="*/ 8 w 65"/>
                <a:gd name="T9" fmla="*/ 54 h 96"/>
                <a:gd name="T10" fmla="*/ 0 w 65"/>
                <a:gd name="T11" fmla="*/ 79 h 96"/>
                <a:gd name="T12" fmla="*/ 7 w 65"/>
                <a:gd name="T13" fmla="*/ 79 h 96"/>
                <a:gd name="T14" fmla="*/ 10 w 65"/>
                <a:gd name="T15" fmla="*/ 62 h 96"/>
                <a:gd name="T16" fmla="*/ 17 w 65"/>
                <a:gd name="T17" fmla="*/ 74 h 96"/>
                <a:gd name="T18" fmla="*/ 29 w 65"/>
                <a:gd name="T19" fmla="*/ 79 h 96"/>
                <a:gd name="T20" fmla="*/ 36 w 65"/>
                <a:gd name="T21" fmla="*/ 79 h 96"/>
                <a:gd name="T22" fmla="*/ 49 w 65"/>
                <a:gd name="T23" fmla="*/ 74 h 96"/>
                <a:gd name="T24" fmla="*/ 56 w 65"/>
                <a:gd name="T25" fmla="*/ 62 h 96"/>
                <a:gd name="T26" fmla="*/ 59 w 65"/>
                <a:gd name="T27" fmla="*/ 79 h 96"/>
                <a:gd name="T28" fmla="*/ 47 w 65"/>
                <a:gd name="T29" fmla="*/ 67 h 96"/>
                <a:gd name="T30" fmla="*/ 36 w 65"/>
                <a:gd name="T31" fmla="*/ 61 h 96"/>
                <a:gd name="T32" fmla="*/ 29 w 65"/>
                <a:gd name="T33" fmla="*/ 61 h 96"/>
                <a:gd name="T34" fmla="*/ 19 w 65"/>
                <a:gd name="T35" fmla="*/ 67 h 96"/>
                <a:gd name="T36" fmla="*/ 14 w 65"/>
                <a:gd name="T37" fmla="*/ 54 h 96"/>
                <a:gd name="T38" fmla="*/ 33 w 65"/>
                <a:gd name="T39" fmla="*/ 8 h 96"/>
                <a:gd name="T40" fmla="*/ 47 w 65"/>
                <a:gd name="T41" fmla="*/ 67 h 96"/>
                <a:gd name="T42" fmla="*/ 33 w 65"/>
                <a:gd name="T43" fmla="*/ 51 h 96"/>
                <a:gd name="T44" fmla="*/ 33 w 65"/>
                <a:gd name="T45" fmla="*/ 26 h 96"/>
                <a:gd name="T46" fmla="*/ 33 w 65"/>
                <a:gd name="T47" fmla="*/ 33 h 96"/>
                <a:gd name="T48" fmla="*/ 33 w 65"/>
                <a:gd name="T49" fmla="*/ 44 h 96"/>
                <a:gd name="T50" fmla="*/ 33 w 65"/>
                <a:gd name="T51" fmla="*/ 33 h 96"/>
                <a:gd name="T52" fmla="*/ 17 w 65"/>
                <a:gd name="T53" fmla="*/ 81 h 96"/>
                <a:gd name="T54" fmla="*/ 11 w 65"/>
                <a:gd name="T55" fmla="*/ 81 h 96"/>
                <a:gd name="T56" fmla="*/ 14 w 65"/>
                <a:gd name="T57" fmla="*/ 96 h 96"/>
                <a:gd name="T58" fmla="*/ 55 w 65"/>
                <a:gd name="T59" fmla="*/ 93 h 96"/>
                <a:gd name="T60" fmla="*/ 51 w 65"/>
                <a:gd name="T61" fmla="*/ 78 h 96"/>
                <a:gd name="T62" fmla="*/ 48 w 65"/>
                <a:gd name="T63" fmla="*/ 93 h 96"/>
                <a:gd name="T64" fmla="*/ 55 w 65"/>
                <a:gd name="T65" fmla="*/ 9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" h="96">
                  <a:moveTo>
                    <a:pt x="62" y="82"/>
                  </a:moveTo>
                  <a:cubicBezTo>
                    <a:pt x="64" y="82"/>
                    <a:pt x="65" y="81"/>
                    <a:pt x="65" y="79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65"/>
                    <a:pt x="63" y="59"/>
                    <a:pt x="58" y="54"/>
                  </a:cubicBezTo>
                  <a:cubicBezTo>
                    <a:pt x="58" y="52"/>
                    <a:pt x="58" y="50"/>
                    <a:pt x="58" y="48"/>
                  </a:cubicBezTo>
                  <a:cubicBezTo>
                    <a:pt x="58" y="25"/>
                    <a:pt x="36" y="2"/>
                    <a:pt x="35" y="1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32" y="0"/>
                    <a:pt x="31" y="0"/>
                    <a:pt x="30" y="1"/>
                  </a:cubicBezTo>
                  <a:cubicBezTo>
                    <a:pt x="29" y="2"/>
                    <a:pt x="7" y="25"/>
                    <a:pt x="7" y="48"/>
                  </a:cubicBezTo>
                  <a:cubicBezTo>
                    <a:pt x="7" y="50"/>
                    <a:pt x="7" y="52"/>
                    <a:pt x="8" y="54"/>
                  </a:cubicBezTo>
                  <a:cubicBezTo>
                    <a:pt x="3" y="59"/>
                    <a:pt x="0" y="65"/>
                    <a:pt x="0" y="72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1"/>
                    <a:pt x="1" y="82"/>
                    <a:pt x="3" y="82"/>
                  </a:cubicBezTo>
                  <a:cubicBezTo>
                    <a:pt x="5" y="82"/>
                    <a:pt x="7" y="81"/>
                    <a:pt x="7" y="79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68"/>
                    <a:pt x="8" y="65"/>
                    <a:pt x="10" y="62"/>
                  </a:cubicBezTo>
                  <a:cubicBezTo>
                    <a:pt x="11" y="65"/>
                    <a:pt x="12" y="68"/>
                    <a:pt x="14" y="72"/>
                  </a:cubicBezTo>
                  <a:cubicBezTo>
                    <a:pt x="14" y="73"/>
                    <a:pt x="15" y="74"/>
                    <a:pt x="17" y="74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29" y="81"/>
                    <a:pt x="31" y="82"/>
                    <a:pt x="33" y="82"/>
                  </a:cubicBezTo>
                  <a:cubicBezTo>
                    <a:pt x="35" y="82"/>
                    <a:pt x="36" y="81"/>
                    <a:pt x="36" y="79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49" y="74"/>
                    <a:pt x="49" y="74"/>
                    <a:pt x="49" y="74"/>
                  </a:cubicBezTo>
                  <a:cubicBezTo>
                    <a:pt x="50" y="74"/>
                    <a:pt x="51" y="73"/>
                    <a:pt x="52" y="72"/>
                  </a:cubicBezTo>
                  <a:cubicBezTo>
                    <a:pt x="54" y="69"/>
                    <a:pt x="55" y="65"/>
                    <a:pt x="56" y="62"/>
                  </a:cubicBezTo>
                  <a:cubicBezTo>
                    <a:pt x="58" y="65"/>
                    <a:pt x="59" y="69"/>
                    <a:pt x="59" y="72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81"/>
                    <a:pt x="60" y="82"/>
                    <a:pt x="62" y="82"/>
                  </a:cubicBezTo>
                  <a:close/>
                  <a:moveTo>
                    <a:pt x="47" y="67"/>
                  </a:moveTo>
                  <a:cubicBezTo>
                    <a:pt x="36" y="67"/>
                    <a:pt x="36" y="67"/>
                    <a:pt x="36" y="67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59"/>
                    <a:pt x="34" y="58"/>
                    <a:pt x="33" y="58"/>
                  </a:cubicBezTo>
                  <a:cubicBezTo>
                    <a:pt x="31" y="58"/>
                    <a:pt x="29" y="59"/>
                    <a:pt x="29" y="61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7" y="63"/>
                    <a:pt x="15" y="59"/>
                    <a:pt x="15" y="55"/>
                  </a:cubicBezTo>
                  <a:cubicBezTo>
                    <a:pt x="15" y="55"/>
                    <a:pt x="15" y="55"/>
                    <a:pt x="14" y="54"/>
                  </a:cubicBezTo>
                  <a:cubicBezTo>
                    <a:pt x="14" y="52"/>
                    <a:pt x="14" y="50"/>
                    <a:pt x="14" y="48"/>
                  </a:cubicBezTo>
                  <a:cubicBezTo>
                    <a:pt x="14" y="32"/>
                    <a:pt x="27" y="15"/>
                    <a:pt x="33" y="8"/>
                  </a:cubicBezTo>
                  <a:cubicBezTo>
                    <a:pt x="38" y="15"/>
                    <a:pt x="52" y="32"/>
                    <a:pt x="52" y="48"/>
                  </a:cubicBezTo>
                  <a:cubicBezTo>
                    <a:pt x="52" y="54"/>
                    <a:pt x="50" y="60"/>
                    <a:pt x="47" y="67"/>
                  </a:cubicBezTo>
                  <a:close/>
                  <a:moveTo>
                    <a:pt x="21" y="38"/>
                  </a:moveTo>
                  <a:cubicBezTo>
                    <a:pt x="21" y="45"/>
                    <a:pt x="26" y="51"/>
                    <a:pt x="33" y="51"/>
                  </a:cubicBezTo>
                  <a:cubicBezTo>
                    <a:pt x="40" y="51"/>
                    <a:pt x="45" y="45"/>
                    <a:pt x="45" y="38"/>
                  </a:cubicBezTo>
                  <a:cubicBezTo>
                    <a:pt x="45" y="32"/>
                    <a:pt x="40" y="26"/>
                    <a:pt x="33" y="26"/>
                  </a:cubicBezTo>
                  <a:cubicBezTo>
                    <a:pt x="26" y="26"/>
                    <a:pt x="21" y="32"/>
                    <a:pt x="21" y="38"/>
                  </a:cubicBezTo>
                  <a:close/>
                  <a:moveTo>
                    <a:pt x="33" y="33"/>
                  </a:moveTo>
                  <a:cubicBezTo>
                    <a:pt x="36" y="33"/>
                    <a:pt x="38" y="35"/>
                    <a:pt x="38" y="39"/>
                  </a:cubicBezTo>
                  <a:cubicBezTo>
                    <a:pt x="38" y="42"/>
                    <a:pt x="36" y="44"/>
                    <a:pt x="33" y="44"/>
                  </a:cubicBezTo>
                  <a:cubicBezTo>
                    <a:pt x="30" y="44"/>
                    <a:pt x="27" y="42"/>
                    <a:pt x="27" y="39"/>
                  </a:cubicBezTo>
                  <a:cubicBezTo>
                    <a:pt x="27" y="35"/>
                    <a:pt x="30" y="33"/>
                    <a:pt x="33" y="33"/>
                  </a:cubicBezTo>
                  <a:close/>
                  <a:moveTo>
                    <a:pt x="17" y="93"/>
                  </a:moveTo>
                  <a:cubicBezTo>
                    <a:pt x="17" y="81"/>
                    <a:pt x="17" y="81"/>
                    <a:pt x="17" y="81"/>
                  </a:cubicBezTo>
                  <a:cubicBezTo>
                    <a:pt x="17" y="79"/>
                    <a:pt x="16" y="78"/>
                    <a:pt x="14" y="78"/>
                  </a:cubicBezTo>
                  <a:cubicBezTo>
                    <a:pt x="12" y="78"/>
                    <a:pt x="11" y="79"/>
                    <a:pt x="11" y="81"/>
                  </a:cubicBezTo>
                  <a:cubicBezTo>
                    <a:pt x="11" y="93"/>
                    <a:pt x="11" y="93"/>
                    <a:pt x="11" y="93"/>
                  </a:cubicBezTo>
                  <a:cubicBezTo>
                    <a:pt x="11" y="94"/>
                    <a:pt x="12" y="96"/>
                    <a:pt x="14" y="96"/>
                  </a:cubicBezTo>
                  <a:cubicBezTo>
                    <a:pt x="16" y="96"/>
                    <a:pt x="17" y="94"/>
                    <a:pt x="17" y="93"/>
                  </a:cubicBezTo>
                  <a:close/>
                  <a:moveTo>
                    <a:pt x="55" y="93"/>
                  </a:moveTo>
                  <a:cubicBezTo>
                    <a:pt x="55" y="81"/>
                    <a:pt x="55" y="81"/>
                    <a:pt x="55" y="81"/>
                  </a:cubicBezTo>
                  <a:cubicBezTo>
                    <a:pt x="55" y="79"/>
                    <a:pt x="53" y="78"/>
                    <a:pt x="51" y="78"/>
                  </a:cubicBezTo>
                  <a:cubicBezTo>
                    <a:pt x="49" y="78"/>
                    <a:pt x="48" y="79"/>
                    <a:pt x="48" y="8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4"/>
                    <a:pt x="49" y="96"/>
                    <a:pt x="51" y="96"/>
                  </a:cubicBezTo>
                  <a:cubicBezTo>
                    <a:pt x="53" y="96"/>
                    <a:pt x="55" y="94"/>
                    <a:pt x="5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3" name="Freeform 73"/>
            <p:cNvSpPr>
              <a:spLocks noEditPoints="1"/>
            </p:cNvSpPr>
            <p:nvPr/>
          </p:nvSpPr>
          <p:spPr bwMode="auto">
            <a:xfrm>
              <a:off x="6862763" y="4300538"/>
              <a:ext cx="285750" cy="268288"/>
            </a:xfrm>
            <a:custGeom>
              <a:avLst/>
              <a:gdLst>
                <a:gd name="T0" fmla="*/ 73 w 102"/>
                <a:gd name="T1" fmla="*/ 54 h 96"/>
                <a:gd name="T2" fmla="*/ 42 w 102"/>
                <a:gd name="T3" fmla="*/ 47 h 96"/>
                <a:gd name="T4" fmla="*/ 28 w 102"/>
                <a:gd name="T5" fmla="*/ 64 h 96"/>
                <a:gd name="T6" fmla="*/ 12 w 102"/>
                <a:gd name="T7" fmla="*/ 20 h 96"/>
                <a:gd name="T8" fmla="*/ 4 w 102"/>
                <a:gd name="T9" fmla="*/ 65 h 96"/>
                <a:gd name="T10" fmla="*/ 12 w 102"/>
                <a:gd name="T11" fmla="*/ 96 h 96"/>
                <a:gd name="T12" fmla="*/ 51 w 102"/>
                <a:gd name="T13" fmla="*/ 96 h 96"/>
                <a:gd name="T14" fmla="*/ 66 w 102"/>
                <a:gd name="T15" fmla="*/ 96 h 96"/>
                <a:gd name="T16" fmla="*/ 88 w 102"/>
                <a:gd name="T17" fmla="*/ 96 h 96"/>
                <a:gd name="T18" fmla="*/ 98 w 102"/>
                <a:gd name="T19" fmla="*/ 56 h 96"/>
                <a:gd name="T20" fmla="*/ 42 w 102"/>
                <a:gd name="T21" fmla="*/ 51 h 96"/>
                <a:gd name="T22" fmla="*/ 36 w 102"/>
                <a:gd name="T23" fmla="*/ 51 h 96"/>
                <a:gd name="T24" fmla="*/ 49 w 102"/>
                <a:gd name="T25" fmla="*/ 93 h 96"/>
                <a:gd name="T26" fmla="*/ 13 w 102"/>
                <a:gd name="T27" fmla="*/ 23 h 96"/>
                <a:gd name="T28" fmla="*/ 13 w 102"/>
                <a:gd name="T29" fmla="*/ 23 h 96"/>
                <a:gd name="T30" fmla="*/ 27 w 102"/>
                <a:gd name="T31" fmla="*/ 67 h 96"/>
                <a:gd name="T32" fmla="*/ 23 w 102"/>
                <a:gd name="T33" fmla="*/ 82 h 96"/>
                <a:gd name="T34" fmla="*/ 10 w 102"/>
                <a:gd name="T35" fmla="*/ 93 h 96"/>
                <a:gd name="T36" fmla="*/ 13 w 102"/>
                <a:gd name="T37" fmla="*/ 83 h 96"/>
                <a:gd name="T38" fmla="*/ 53 w 102"/>
                <a:gd name="T39" fmla="*/ 66 h 96"/>
                <a:gd name="T40" fmla="*/ 67 w 102"/>
                <a:gd name="T41" fmla="*/ 93 h 96"/>
                <a:gd name="T42" fmla="*/ 57 w 102"/>
                <a:gd name="T43" fmla="*/ 83 h 96"/>
                <a:gd name="T44" fmla="*/ 61 w 102"/>
                <a:gd name="T45" fmla="*/ 93 h 96"/>
                <a:gd name="T46" fmla="*/ 61 w 102"/>
                <a:gd name="T47" fmla="*/ 93 h 96"/>
                <a:gd name="T48" fmla="*/ 87 w 102"/>
                <a:gd name="T49" fmla="*/ 85 h 96"/>
                <a:gd name="T50" fmla="*/ 90 w 102"/>
                <a:gd name="T51" fmla="*/ 83 h 96"/>
                <a:gd name="T52" fmla="*/ 80 w 102"/>
                <a:gd name="T53" fmla="*/ 93 h 96"/>
                <a:gd name="T54" fmla="*/ 95 w 102"/>
                <a:gd name="T55" fmla="*/ 93 h 96"/>
                <a:gd name="T56" fmla="*/ 25 w 102"/>
                <a:gd name="T57" fmla="*/ 15 h 96"/>
                <a:gd name="T58" fmla="*/ 41 w 102"/>
                <a:gd name="T59" fmla="*/ 30 h 96"/>
                <a:gd name="T60" fmla="*/ 62 w 102"/>
                <a:gd name="T61" fmla="*/ 33 h 96"/>
                <a:gd name="T62" fmla="*/ 83 w 102"/>
                <a:gd name="T63" fmla="*/ 30 h 96"/>
                <a:gd name="T64" fmla="*/ 87 w 102"/>
                <a:gd name="T65" fmla="*/ 14 h 96"/>
                <a:gd name="T66" fmla="*/ 71 w 102"/>
                <a:gd name="T67" fmla="*/ 2 h 96"/>
                <a:gd name="T68" fmla="*/ 51 w 102"/>
                <a:gd name="T69" fmla="*/ 3 h 96"/>
                <a:gd name="T70" fmla="*/ 33 w 102"/>
                <a:gd name="T71" fmla="*/ 5 h 96"/>
                <a:gd name="T72" fmla="*/ 33 w 102"/>
                <a:gd name="T73" fmla="*/ 8 h 96"/>
                <a:gd name="T74" fmla="*/ 48 w 102"/>
                <a:gd name="T75" fmla="*/ 5 h 96"/>
                <a:gd name="T76" fmla="*/ 56 w 102"/>
                <a:gd name="T77" fmla="*/ 8 h 96"/>
                <a:gd name="T78" fmla="*/ 66 w 102"/>
                <a:gd name="T79" fmla="*/ 4 h 96"/>
                <a:gd name="T80" fmla="*/ 89 w 102"/>
                <a:gd name="T81" fmla="*/ 17 h 96"/>
                <a:gd name="T82" fmla="*/ 82 w 102"/>
                <a:gd name="T83" fmla="*/ 26 h 96"/>
                <a:gd name="T84" fmla="*/ 72 w 102"/>
                <a:gd name="T85" fmla="*/ 24 h 96"/>
                <a:gd name="T86" fmla="*/ 62 w 102"/>
                <a:gd name="T87" fmla="*/ 30 h 96"/>
                <a:gd name="T88" fmla="*/ 49 w 102"/>
                <a:gd name="T89" fmla="*/ 20 h 96"/>
                <a:gd name="T90" fmla="*/ 46 w 102"/>
                <a:gd name="T91" fmla="*/ 26 h 96"/>
                <a:gd name="T92" fmla="*/ 33 w 102"/>
                <a:gd name="T93" fmla="*/ 18 h 96"/>
                <a:gd name="T94" fmla="*/ 33 w 102"/>
                <a:gd name="T95" fmla="*/ 8 h 96"/>
                <a:gd name="T96" fmla="*/ 36 w 102"/>
                <a:gd name="T97" fmla="*/ 72 h 96"/>
                <a:gd name="T98" fmla="*/ 44 w 102"/>
                <a:gd name="T99" fmla="*/ 88 h 96"/>
                <a:gd name="T100" fmla="*/ 43 w 102"/>
                <a:gd name="T101" fmla="*/ 73 h 96"/>
                <a:gd name="T102" fmla="*/ 66 w 102"/>
                <a:gd name="T103" fmla="*/ 77 h 96"/>
                <a:gd name="T104" fmla="*/ 59 w 102"/>
                <a:gd name="T105" fmla="*/ 67 h 96"/>
                <a:gd name="T106" fmla="*/ 61 w 102"/>
                <a:gd name="T107" fmla="*/ 70 h 96"/>
                <a:gd name="T108" fmla="*/ 61 w 102"/>
                <a:gd name="T109" fmla="*/ 70 h 96"/>
                <a:gd name="T110" fmla="*/ 90 w 102"/>
                <a:gd name="T111" fmla="*/ 69 h 96"/>
                <a:gd name="T112" fmla="*/ 80 w 102"/>
                <a:gd name="T113" fmla="*/ 75 h 96"/>
                <a:gd name="T114" fmla="*/ 87 w 102"/>
                <a:gd name="T115" fmla="*/ 7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2" h="96">
                  <a:moveTo>
                    <a:pt x="96" y="54"/>
                  </a:moveTo>
                  <a:cubicBezTo>
                    <a:pt x="75" y="63"/>
                    <a:pt x="75" y="63"/>
                    <a:pt x="75" y="63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4"/>
                    <a:pt x="74" y="54"/>
                    <a:pt x="73" y="54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49"/>
                    <a:pt x="44" y="47"/>
                    <a:pt x="42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5" y="47"/>
                    <a:pt x="33" y="49"/>
                    <a:pt x="33" y="51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0"/>
                    <a:pt x="22" y="20"/>
                    <a:pt x="2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1" y="20"/>
                    <a:pt x="10" y="20"/>
                    <a:pt x="10" y="21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64"/>
                    <a:pt x="4" y="64"/>
                    <a:pt x="4" y="6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5"/>
                    <a:pt x="1" y="96"/>
                    <a:pt x="2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22" y="96"/>
                    <a:pt x="22" y="96"/>
                    <a:pt x="22" y="96"/>
                  </a:cubicBezTo>
                  <a:cubicBezTo>
                    <a:pt x="22" y="96"/>
                    <a:pt x="22" y="96"/>
                    <a:pt x="22" y="96"/>
                  </a:cubicBezTo>
                  <a:cubicBezTo>
                    <a:pt x="31" y="96"/>
                    <a:pt x="31" y="96"/>
                    <a:pt x="31" y="96"/>
                  </a:cubicBezTo>
                  <a:cubicBezTo>
                    <a:pt x="51" y="96"/>
                    <a:pt x="51" y="96"/>
                    <a:pt x="51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4" y="96"/>
                    <a:pt x="74" y="96"/>
                    <a:pt x="74" y="96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7" y="96"/>
                    <a:pt x="98" y="96"/>
                    <a:pt x="98" y="95"/>
                  </a:cubicBezTo>
                  <a:cubicBezTo>
                    <a:pt x="98" y="56"/>
                    <a:pt x="98" y="56"/>
                    <a:pt x="98" y="56"/>
                  </a:cubicBezTo>
                  <a:cubicBezTo>
                    <a:pt x="98" y="54"/>
                    <a:pt x="97" y="54"/>
                    <a:pt x="96" y="54"/>
                  </a:cubicBezTo>
                  <a:close/>
                  <a:moveTo>
                    <a:pt x="36" y="51"/>
                  </a:moveTo>
                  <a:cubicBezTo>
                    <a:pt x="36" y="51"/>
                    <a:pt x="37" y="51"/>
                    <a:pt x="37" y="51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36" y="64"/>
                    <a:pt x="36" y="64"/>
                    <a:pt x="36" y="64"/>
                  </a:cubicBezTo>
                  <a:lnTo>
                    <a:pt x="36" y="51"/>
                  </a:lnTo>
                  <a:close/>
                  <a:moveTo>
                    <a:pt x="35" y="67"/>
                  </a:moveTo>
                  <a:cubicBezTo>
                    <a:pt x="44" y="67"/>
                    <a:pt x="44" y="67"/>
                    <a:pt x="44" y="67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49" y="93"/>
                    <a:pt x="49" y="93"/>
                    <a:pt x="49" y="93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5" y="67"/>
                    <a:pt x="35" y="67"/>
                    <a:pt x="35" y="67"/>
                  </a:cubicBezTo>
                  <a:close/>
                  <a:moveTo>
                    <a:pt x="13" y="23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10" y="64"/>
                    <a:pt x="10" y="64"/>
                    <a:pt x="10" y="64"/>
                  </a:cubicBezTo>
                  <a:lnTo>
                    <a:pt x="13" y="23"/>
                  </a:lnTo>
                  <a:close/>
                  <a:moveTo>
                    <a:pt x="7" y="67"/>
                  </a:moveTo>
                  <a:cubicBezTo>
                    <a:pt x="9" y="67"/>
                    <a:pt x="9" y="67"/>
                    <a:pt x="9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30" y="93"/>
                    <a:pt x="30" y="93"/>
                    <a:pt x="30" y="93"/>
                  </a:cubicBezTo>
                  <a:cubicBezTo>
                    <a:pt x="23" y="93"/>
                    <a:pt x="23" y="93"/>
                    <a:pt x="23" y="93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1"/>
                    <a:pt x="23" y="80"/>
                    <a:pt x="22" y="80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1" y="80"/>
                    <a:pt x="10" y="81"/>
                    <a:pt x="10" y="82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4" y="93"/>
                    <a:pt x="4" y="93"/>
                    <a:pt x="4" y="93"/>
                  </a:cubicBezTo>
                  <a:lnTo>
                    <a:pt x="7" y="67"/>
                  </a:lnTo>
                  <a:close/>
                  <a:moveTo>
                    <a:pt x="13" y="93"/>
                  </a:moveTo>
                  <a:cubicBezTo>
                    <a:pt x="13" y="83"/>
                    <a:pt x="13" y="83"/>
                    <a:pt x="13" y="83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20" y="93"/>
                    <a:pt x="20" y="93"/>
                    <a:pt x="20" y="93"/>
                  </a:cubicBezTo>
                  <a:lnTo>
                    <a:pt x="13" y="93"/>
                  </a:lnTo>
                  <a:close/>
                  <a:moveTo>
                    <a:pt x="53" y="66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7" y="82"/>
                    <a:pt x="66" y="82"/>
                    <a:pt x="66" y="82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8" y="82"/>
                    <a:pt x="57" y="82"/>
                    <a:pt x="57" y="8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3" y="66"/>
                    <a:pt x="53" y="66"/>
                    <a:pt x="53" y="66"/>
                  </a:cubicBezTo>
                  <a:close/>
                  <a:moveTo>
                    <a:pt x="61" y="93"/>
                  </a:moveTo>
                  <a:cubicBezTo>
                    <a:pt x="61" y="85"/>
                    <a:pt x="61" y="85"/>
                    <a:pt x="61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93"/>
                    <a:pt x="64" y="93"/>
                    <a:pt x="64" y="93"/>
                  </a:cubicBezTo>
                  <a:lnTo>
                    <a:pt x="61" y="93"/>
                  </a:lnTo>
                  <a:close/>
                  <a:moveTo>
                    <a:pt x="87" y="93"/>
                  </a:moveTo>
                  <a:cubicBezTo>
                    <a:pt x="83" y="93"/>
                    <a:pt x="83" y="93"/>
                    <a:pt x="83" y="93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7" y="85"/>
                    <a:pt x="87" y="85"/>
                    <a:pt x="87" y="85"/>
                  </a:cubicBezTo>
                  <a:lnTo>
                    <a:pt x="87" y="93"/>
                  </a:lnTo>
                  <a:close/>
                  <a:moveTo>
                    <a:pt x="95" y="93"/>
                  </a:moveTo>
                  <a:cubicBezTo>
                    <a:pt x="90" y="93"/>
                    <a:pt x="90" y="93"/>
                    <a:pt x="90" y="93"/>
                  </a:cubicBezTo>
                  <a:cubicBezTo>
                    <a:pt x="90" y="83"/>
                    <a:pt x="90" y="83"/>
                    <a:pt x="90" y="83"/>
                  </a:cubicBezTo>
                  <a:cubicBezTo>
                    <a:pt x="90" y="82"/>
                    <a:pt x="89" y="82"/>
                    <a:pt x="88" y="82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1" y="82"/>
                    <a:pt x="80" y="82"/>
                    <a:pt x="80" y="83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75" y="93"/>
                    <a:pt x="75" y="93"/>
                    <a:pt x="75" y="93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95" y="58"/>
                    <a:pt x="95" y="58"/>
                    <a:pt x="95" y="58"/>
                  </a:cubicBezTo>
                  <a:cubicBezTo>
                    <a:pt x="95" y="93"/>
                    <a:pt x="95" y="93"/>
                    <a:pt x="95" y="93"/>
                  </a:cubicBezTo>
                  <a:close/>
                  <a:moveTo>
                    <a:pt x="19" y="16"/>
                  </a:moveTo>
                  <a:cubicBezTo>
                    <a:pt x="19" y="16"/>
                    <a:pt x="19" y="16"/>
                    <a:pt x="20" y="16"/>
                  </a:cubicBezTo>
                  <a:cubicBezTo>
                    <a:pt x="20" y="16"/>
                    <a:pt x="21" y="16"/>
                    <a:pt x="21" y="16"/>
                  </a:cubicBezTo>
                  <a:cubicBezTo>
                    <a:pt x="23" y="15"/>
                    <a:pt x="24" y="15"/>
                    <a:pt x="25" y="15"/>
                  </a:cubicBezTo>
                  <a:cubicBezTo>
                    <a:pt x="28" y="15"/>
                    <a:pt x="29" y="15"/>
                    <a:pt x="30" y="17"/>
                  </a:cubicBezTo>
                  <a:cubicBezTo>
                    <a:pt x="30" y="17"/>
                    <a:pt x="30" y="18"/>
                    <a:pt x="30" y="19"/>
                  </a:cubicBezTo>
                  <a:cubicBezTo>
                    <a:pt x="30" y="20"/>
                    <a:pt x="31" y="22"/>
                    <a:pt x="32" y="23"/>
                  </a:cubicBezTo>
                  <a:cubicBezTo>
                    <a:pt x="34" y="27"/>
                    <a:pt x="37" y="30"/>
                    <a:pt x="41" y="30"/>
                  </a:cubicBezTo>
                  <a:cubicBezTo>
                    <a:pt x="43" y="30"/>
                    <a:pt x="45" y="30"/>
                    <a:pt x="46" y="29"/>
                  </a:cubicBezTo>
                  <a:cubicBezTo>
                    <a:pt x="48" y="29"/>
                    <a:pt x="50" y="28"/>
                    <a:pt x="51" y="27"/>
                  </a:cubicBezTo>
                  <a:cubicBezTo>
                    <a:pt x="54" y="30"/>
                    <a:pt x="56" y="31"/>
                    <a:pt x="58" y="32"/>
                  </a:cubicBezTo>
                  <a:cubicBezTo>
                    <a:pt x="60" y="33"/>
                    <a:pt x="61" y="33"/>
                    <a:pt x="62" y="33"/>
                  </a:cubicBezTo>
                  <a:cubicBezTo>
                    <a:pt x="66" y="33"/>
                    <a:pt x="69" y="31"/>
                    <a:pt x="71" y="29"/>
                  </a:cubicBezTo>
                  <a:cubicBezTo>
                    <a:pt x="72" y="28"/>
                    <a:pt x="73" y="28"/>
                    <a:pt x="74" y="27"/>
                  </a:cubicBezTo>
                  <a:cubicBezTo>
                    <a:pt x="77" y="29"/>
                    <a:pt x="79" y="30"/>
                    <a:pt x="82" y="30"/>
                  </a:cubicBezTo>
                  <a:cubicBezTo>
                    <a:pt x="82" y="30"/>
                    <a:pt x="83" y="30"/>
                    <a:pt x="83" y="30"/>
                  </a:cubicBezTo>
                  <a:cubicBezTo>
                    <a:pt x="95" y="29"/>
                    <a:pt x="102" y="15"/>
                    <a:pt x="93" y="6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2" y="5"/>
                    <a:pt x="90" y="5"/>
                    <a:pt x="90" y="7"/>
                  </a:cubicBezTo>
                  <a:cubicBezTo>
                    <a:pt x="90" y="11"/>
                    <a:pt x="89" y="13"/>
                    <a:pt x="87" y="14"/>
                  </a:cubicBezTo>
                  <a:cubicBezTo>
                    <a:pt x="87" y="15"/>
                    <a:pt x="86" y="15"/>
                    <a:pt x="85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2" y="15"/>
                    <a:pt x="79" y="12"/>
                    <a:pt x="76" y="8"/>
                  </a:cubicBezTo>
                  <a:cubicBezTo>
                    <a:pt x="75" y="6"/>
                    <a:pt x="73" y="4"/>
                    <a:pt x="71" y="2"/>
                  </a:cubicBezTo>
                  <a:cubicBezTo>
                    <a:pt x="68" y="1"/>
                    <a:pt x="67" y="0"/>
                    <a:pt x="65" y="0"/>
                  </a:cubicBezTo>
                  <a:cubicBezTo>
                    <a:pt x="61" y="0"/>
                    <a:pt x="58" y="2"/>
                    <a:pt x="56" y="4"/>
                  </a:cubicBezTo>
                  <a:cubicBezTo>
                    <a:pt x="55" y="4"/>
                    <a:pt x="55" y="5"/>
                    <a:pt x="55" y="5"/>
                  </a:cubicBezTo>
                  <a:cubicBezTo>
                    <a:pt x="54" y="4"/>
                    <a:pt x="53" y="3"/>
                    <a:pt x="51" y="3"/>
                  </a:cubicBezTo>
                  <a:cubicBezTo>
                    <a:pt x="50" y="2"/>
                    <a:pt x="49" y="2"/>
                    <a:pt x="48" y="2"/>
                  </a:cubicBezTo>
                  <a:cubicBezTo>
                    <a:pt x="44" y="2"/>
                    <a:pt x="41" y="3"/>
                    <a:pt x="38" y="4"/>
                  </a:cubicBezTo>
                  <a:cubicBezTo>
                    <a:pt x="37" y="4"/>
                    <a:pt x="36" y="5"/>
                    <a:pt x="36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27" y="5"/>
                    <a:pt x="23" y="7"/>
                    <a:pt x="20" y="10"/>
                  </a:cubicBezTo>
                  <a:cubicBezTo>
                    <a:pt x="18" y="11"/>
                    <a:pt x="17" y="13"/>
                    <a:pt x="17" y="14"/>
                  </a:cubicBezTo>
                  <a:cubicBezTo>
                    <a:pt x="16" y="16"/>
                    <a:pt x="18" y="17"/>
                    <a:pt x="19" y="16"/>
                  </a:cubicBezTo>
                  <a:close/>
                  <a:moveTo>
                    <a:pt x="33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8" y="8"/>
                    <a:pt x="38" y="7"/>
                    <a:pt x="40" y="7"/>
                  </a:cubicBezTo>
                  <a:cubicBezTo>
                    <a:pt x="42" y="6"/>
                    <a:pt x="44" y="5"/>
                    <a:pt x="48" y="5"/>
                  </a:cubicBezTo>
                  <a:cubicBezTo>
                    <a:pt x="48" y="5"/>
                    <a:pt x="49" y="5"/>
                    <a:pt x="50" y="6"/>
                  </a:cubicBezTo>
                  <a:cubicBezTo>
                    <a:pt x="52" y="6"/>
                    <a:pt x="53" y="7"/>
                    <a:pt x="53" y="8"/>
                  </a:cubicBezTo>
                  <a:cubicBezTo>
                    <a:pt x="53" y="10"/>
                    <a:pt x="55" y="11"/>
                    <a:pt x="56" y="9"/>
                  </a:cubicBezTo>
                  <a:cubicBezTo>
                    <a:pt x="56" y="9"/>
                    <a:pt x="56" y="9"/>
                    <a:pt x="56" y="8"/>
                  </a:cubicBezTo>
                  <a:cubicBezTo>
                    <a:pt x="57" y="8"/>
                    <a:pt x="57" y="7"/>
                    <a:pt x="58" y="6"/>
                  </a:cubicBezTo>
                  <a:cubicBezTo>
                    <a:pt x="60" y="5"/>
                    <a:pt x="62" y="4"/>
                    <a:pt x="66" y="4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3"/>
                    <a:pt x="66" y="4"/>
                    <a:pt x="66" y="4"/>
                  </a:cubicBezTo>
                  <a:cubicBezTo>
                    <a:pt x="67" y="4"/>
                    <a:pt x="68" y="4"/>
                    <a:pt x="69" y="5"/>
                  </a:cubicBezTo>
                  <a:cubicBezTo>
                    <a:pt x="71" y="6"/>
                    <a:pt x="72" y="8"/>
                    <a:pt x="74" y="10"/>
                  </a:cubicBezTo>
                  <a:cubicBezTo>
                    <a:pt x="77" y="15"/>
                    <a:pt x="80" y="18"/>
                    <a:pt x="85" y="18"/>
                  </a:cubicBezTo>
                  <a:cubicBezTo>
                    <a:pt x="86" y="18"/>
                    <a:pt x="88" y="18"/>
                    <a:pt x="89" y="17"/>
                  </a:cubicBezTo>
                  <a:cubicBezTo>
                    <a:pt x="91" y="16"/>
                    <a:pt x="92" y="14"/>
                    <a:pt x="93" y="11"/>
                  </a:cubicBezTo>
                  <a:cubicBezTo>
                    <a:pt x="96" y="18"/>
                    <a:pt x="91" y="26"/>
                    <a:pt x="83" y="26"/>
                  </a:cubicBezTo>
                  <a:cubicBezTo>
                    <a:pt x="83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1" y="26"/>
                    <a:pt x="80" y="26"/>
                    <a:pt x="79" y="26"/>
                  </a:cubicBezTo>
                  <a:cubicBezTo>
                    <a:pt x="78" y="26"/>
                    <a:pt x="77" y="25"/>
                    <a:pt x="76" y="24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4" y="23"/>
                    <a:pt x="73" y="23"/>
                    <a:pt x="72" y="24"/>
                  </a:cubicBezTo>
                  <a:cubicBezTo>
                    <a:pt x="72" y="24"/>
                    <a:pt x="72" y="24"/>
                    <a:pt x="72" y="25"/>
                  </a:cubicBezTo>
                  <a:cubicBezTo>
                    <a:pt x="71" y="25"/>
                    <a:pt x="70" y="26"/>
                    <a:pt x="69" y="27"/>
                  </a:cubicBezTo>
                  <a:cubicBezTo>
                    <a:pt x="67" y="28"/>
                    <a:pt x="65" y="30"/>
                    <a:pt x="62" y="30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1" y="30"/>
                    <a:pt x="61" y="30"/>
                    <a:pt x="60" y="29"/>
                  </a:cubicBezTo>
                  <a:cubicBezTo>
                    <a:pt x="58" y="28"/>
                    <a:pt x="56" y="27"/>
                    <a:pt x="54" y="25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8" y="20"/>
                    <a:pt x="47" y="20"/>
                    <a:pt x="47" y="20"/>
                  </a:cubicBezTo>
                  <a:cubicBezTo>
                    <a:pt x="46" y="21"/>
                    <a:pt x="46" y="22"/>
                    <a:pt x="47" y="23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25"/>
                    <a:pt x="47" y="26"/>
                    <a:pt x="46" y="26"/>
                  </a:cubicBezTo>
                  <a:cubicBezTo>
                    <a:pt x="44" y="26"/>
                    <a:pt x="43" y="26"/>
                    <a:pt x="41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8" y="26"/>
                    <a:pt x="36" y="25"/>
                    <a:pt x="35" y="22"/>
                  </a:cubicBezTo>
                  <a:cubicBezTo>
                    <a:pt x="34" y="20"/>
                    <a:pt x="34" y="19"/>
                    <a:pt x="33" y="18"/>
                  </a:cubicBezTo>
                  <a:cubicBezTo>
                    <a:pt x="33" y="17"/>
                    <a:pt x="33" y="17"/>
                    <a:pt x="33" y="16"/>
                  </a:cubicBezTo>
                  <a:cubicBezTo>
                    <a:pt x="32" y="13"/>
                    <a:pt x="29" y="11"/>
                    <a:pt x="25" y="12"/>
                  </a:cubicBezTo>
                  <a:cubicBezTo>
                    <a:pt x="24" y="12"/>
                    <a:pt x="23" y="12"/>
                    <a:pt x="22" y="12"/>
                  </a:cubicBezTo>
                  <a:cubicBezTo>
                    <a:pt x="25" y="10"/>
                    <a:pt x="28" y="8"/>
                    <a:pt x="33" y="8"/>
                  </a:cubicBezTo>
                  <a:close/>
                  <a:moveTo>
                    <a:pt x="36" y="88"/>
                  </a:moveTo>
                  <a:cubicBezTo>
                    <a:pt x="37" y="88"/>
                    <a:pt x="38" y="87"/>
                    <a:pt x="38" y="86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38" y="73"/>
                    <a:pt x="37" y="72"/>
                    <a:pt x="36" y="72"/>
                  </a:cubicBezTo>
                  <a:cubicBezTo>
                    <a:pt x="35" y="72"/>
                    <a:pt x="35" y="73"/>
                    <a:pt x="35" y="73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87"/>
                    <a:pt x="35" y="88"/>
                    <a:pt x="36" y="88"/>
                  </a:cubicBezTo>
                  <a:close/>
                  <a:moveTo>
                    <a:pt x="44" y="88"/>
                  </a:moveTo>
                  <a:cubicBezTo>
                    <a:pt x="45" y="88"/>
                    <a:pt x="46" y="87"/>
                    <a:pt x="46" y="86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5" y="72"/>
                    <a:pt x="44" y="72"/>
                  </a:cubicBezTo>
                  <a:cubicBezTo>
                    <a:pt x="44" y="72"/>
                    <a:pt x="43" y="73"/>
                    <a:pt x="43" y="73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3" y="87"/>
                    <a:pt x="44" y="88"/>
                    <a:pt x="44" y="88"/>
                  </a:cubicBezTo>
                  <a:close/>
                  <a:moveTo>
                    <a:pt x="59" y="77"/>
                  </a:moveTo>
                  <a:cubicBezTo>
                    <a:pt x="66" y="77"/>
                    <a:pt x="66" y="77"/>
                    <a:pt x="66" y="77"/>
                  </a:cubicBezTo>
                  <a:cubicBezTo>
                    <a:pt x="66" y="77"/>
                    <a:pt x="67" y="76"/>
                    <a:pt x="67" y="75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68"/>
                    <a:pt x="66" y="67"/>
                    <a:pt x="66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8" y="67"/>
                    <a:pt x="57" y="68"/>
                    <a:pt x="57" y="69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7" y="76"/>
                    <a:pt x="58" y="77"/>
                    <a:pt x="59" y="77"/>
                  </a:cubicBezTo>
                  <a:close/>
                  <a:moveTo>
                    <a:pt x="61" y="7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1" y="73"/>
                    <a:pt x="61" y="73"/>
                    <a:pt x="61" y="73"/>
                  </a:cubicBezTo>
                  <a:lnTo>
                    <a:pt x="61" y="70"/>
                  </a:lnTo>
                  <a:close/>
                  <a:moveTo>
                    <a:pt x="82" y="77"/>
                  </a:moveTo>
                  <a:cubicBezTo>
                    <a:pt x="88" y="77"/>
                    <a:pt x="88" y="77"/>
                    <a:pt x="88" y="77"/>
                  </a:cubicBezTo>
                  <a:cubicBezTo>
                    <a:pt x="89" y="77"/>
                    <a:pt x="90" y="76"/>
                    <a:pt x="90" y="75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68"/>
                    <a:pt x="89" y="67"/>
                    <a:pt x="88" y="67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81" y="67"/>
                    <a:pt x="80" y="68"/>
                    <a:pt x="80" y="69"/>
                  </a:cubicBezTo>
                  <a:cubicBezTo>
                    <a:pt x="80" y="75"/>
                    <a:pt x="80" y="75"/>
                    <a:pt x="80" y="75"/>
                  </a:cubicBezTo>
                  <a:cubicBezTo>
                    <a:pt x="80" y="76"/>
                    <a:pt x="81" y="77"/>
                    <a:pt x="82" y="77"/>
                  </a:cubicBezTo>
                  <a:close/>
                  <a:moveTo>
                    <a:pt x="83" y="70"/>
                  </a:moveTo>
                  <a:cubicBezTo>
                    <a:pt x="87" y="70"/>
                    <a:pt x="87" y="70"/>
                    <a:pt x="87" y="70"/>
                  </a:cubicBezTo>
                  <a:cubicBezTo>
                    <a:pt x="87" y="73"/>
                    <a:pt x="87" y="73"/>
                    <a:pt x="87" y="73"/>
                  </a:cubicBezTo>
                  <a:cubicBezTo>
                    <a:pt x="83" y="73"/>
                    <a:pt x="83" y="73"/>
                    <a:pt x="83" y="73"/>
                  </a:cubicBezTo>
                  <a:lnTo>
                    <a:pt x="83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4" name="Freeform 74"/>
            <p:cNvSpPr>
              <a:spLocks/>
            </p:cNvSpPr>
            <p:nvPr/>
          </p:nvSpPr>
          <p:spPr bwMode="auto">
            <a:xfrm>
              <a:off x="5089526" y="4205288"/>
              <a:ext cx="173038" cy="153988"/>
            </a:xfrm>
            <a:custGeom>
              <a:avLst/>
              <a:gdLst>
                <a:gd name="T0" fmla="*/ 57 w 62"/>
                <a:gd name="T1" fmla="*/ 5 h 55"/>
                <a:gd name="T2" fmla="*/ 57 w 62"/>
                <a:gd name="T3" fmla="*/ 5 h 55"/>
                <a:gd name="T4" fmla="*/ 44 w 62"/>
                <a:gd name="T5" fmla="*/ 0 h 55"/>
                <a:gd name="T6" fmla="*/ 31 w 62"/>
                <a:gd name="T7" fmla="*/ 5 h 55"/>
                <a:gd name="T8" fmla="*/ 7 w 62"/>
                <a:gd name="T9" fmla="*/ 28 h 55"/>
                <a:gd name="T10" fmla="*/ 7 w 62"/>
                <a:gd name="T11" fmla="*/ 54 h 55"/>
                <a:gd name="T12" fmla="*/ 8 w 62"/>
                <a:gd name="T13" fmla="*/ 55 h 55"/>
                <a:gd name="T14" fmla="*/ 8 w 62"/>
                <a:gd name="T15" fmla="*/ 55 h 55"/>
                <a:gd name="T16" fmla="*/ 14 w 62"/>
                <a:gd name="T17" fmla="*/ 49 h 55"/>
                <a:gd name="T18" fmla="*/ 13 w 62"/>
                <a:gd name="T19" fmla="*/ 48 h 55"/>
                <a:gd name="T20" fmla="*/ 10 w 62"/>
                <a:gd name="T21" fmla="*/ 41 h 55"/>
                <a:gd name="T22" fmla="*/ 13 w 62"/>
                <a:gd name="T23" fmla="*/ 34 h 55"/>
                <a:gd name="T24" fmla="*/ 37 w 62"/>
                <a:gd name="T25" fmla="*/ 10 h 55"/>
                <a:gd name="T26" fmla="*/ 44 w 62"/>
                <a:gd name="T27" fmla="*/ 7 h 55"/>
                <a:gd name="T28" fmla="*/ 51 w 62"/>
                <a:gd name="T29" fmla="*/ 10 h 55"/>
                <a:gd name="T30" fmla="*/ 54 w 62"/>
                <a:gd name="T31" fmla="*/ 17 h 55"/>
                <a:gd name="T32" fmla="*/ 51 w 62"/>
                <a:gd name="T33" fmla="*/ 25 h 55"/>
                <a:gd name="T34" fmla="*/ 45 w 62"/>
                <a:gd name="T35" fmla="*/ 31 h 55"/>
                <a:gd name="T36" fmla="*/ 47 w 62"/>
                <a:gd name="T37" fmla="*/ 40 h 55"/>
                <a:gd name="T38" fmla="*/ 57 w 62"/>
                <a:gd name="T39" fmla="*/ 30 h 55"/>
                <a:gd name="T40" fmla="*/ 62 w 62"/>
                <a:gd name="T41" fmla="*/ 18 h 55"/>
                <a:gd name="T42" fmla="*/ 57 w 62"/>
                <a:gd name="T43" fmla="*/ 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" h="55">
                  <a:moveTo>
                    <a:pt x="57" y="5"/>
                  </a:moveTo>
                  <a:cubicBezTo>
                    <a:pt x="57" y="5"/>
                    <a:pt x="57" y="5"/>
                    <a:pt x="57" y="5"/>
                  </a:cubicBezTo>
                  <a:cubicBezTo>
                    <a:pt x="53" y="2"/>
                    <a:pt x="49" y="0"/>
                    <a:pt x="44" y="0"/>
                  </a:cubicBezTo>
                  <a:cubicBezTo>
                    <a:pt x="39" y="0"/>
                    <a:pt x="35" y="2"/>
                    <a:pt x="31" y="5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0" y="36"/>
                    <a:pt x="0" y="47"/>
                    <a:pt x="7" y="54"/>
                  </a:cubicBezTo>
                  <a:cubicBezTo>
                    <a:pt x="7" y="54"/>
                    <a:pt x="8" y="55"/>
                    <a:pt x="8" y="55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49"/>
                    <a:pt x="13" y="49"/>
                    <a:pt x="13" y="48"/>
                  </a:cubicBezTo>
                  <a:cubicBezTo>
                    <a:pt x="11" y="47"/>
                    <a:pt x="10" y="44"/>
                    <a:pt x="10" y="41"/>
                  </a:cubicBezTo>
                  <a:cubicBezTo>
                    <a:pt x="10" y="39"/>
                    <a:pt x="11" y="36"/>
                    <a:pt x="13" y="34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9" y="8"/>
                    <a:pt x="41" y="7"/>
                    <a:pt x="44" y="7"/>
                  </a:cubicBezTo>
                  <a:cubicBezTo>
                    <a:pt x="47" y="7"/>
                    <a:pt x="50" y="8"/>
                    <a:pt x="51" y="10"/>
                  </a:cubicBezTo>
                  <a:cubicBezTo>
                    <a:pt x="53" y="12"/>
                    <a:pt x="54" y="15"/>
                    <a:pt x="54" y="17"/>
                  </a:cubicBezTo>
                  <a:cubicBezTo>
                    <a:pt x="54" y="20"/>
                    <a:pt x="53" y="23"/>
                    <a:pt x="51" y="25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33"/>
                    <a:pt x="47" y="37"/>
                    <a:pt x="47" y="4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60" y="27"/>
                    <a:pt x="62" y="22"/>
                    <a:pt x="62" y="18"/>
                  </a:cubicBezTo>
                  <a:cubicBezTo>
                    <a:pt x="62" y="13"/>
                    <a:pt x="60" y="8"/>
                    <a:pt x="5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5" name="Freeform 75"/>
            <p:cNvSpPr>
              <a:spLocks/>
            </p:cNvSpPr>
            <p:nvPr/>
          </p:nvSpPr>
          <p:spPr bwMode="auto">
            <a:xfrm>
              <a:off x="5024438" y="4283076"/>
              <a:ext cx="171450" cy="160338"/>
            </a:xfrm>
            <a:custGeom>
              <a:avLst/>
              <a:gdLst>
                <a:gd name="T0" fmla="*/ 61 w 61"/>
                <a:gd name="T1" fmla="*/ 13 h 57"/>
                <a:gd name="T2" fmla="*/ 56 w 61"/>
                <a:gd name="T3" fmla="*/ 1 h 57"/>
                <a:gd name="T4" fmla="*/ 55 w 61"/>
                <a:gd name="T5" fmla="*/ 0 h 57"/>
                <a:gd name="T6" fmla="*/ 50 w 61"/>
                <a:gd name="T7" fmla="*/ 5 h 57"/>
                <a:gd name="T8" fmla="*/ 50 w 61"/>
                <a:gd name="T9" fmla="*/ 6 h 57"/>
                <a:gd name="T10" fmla="*/ 50 w 61"/>
                <a:gd name="T11" fmla="*/ 20 h 57"/>
                <a:gd name="T12" fmla="*/ 27 w 61"/>
                <a:gd name="T13" fmla="*/ 44 h 57"/>
                <a:gd name="T14" fmla="*/ 12 w 61"/>
                <a:gd name="T15" fmla="*/ 44 h 57"/>
                <a:gd name="T16" fmla="*/ 9 w 61"/>
                <a:gd name="T17" fmla="*/ 37 h 57"/>
                <a:gd name="T18" fmla="*/ 12 w 61"/>
                <a:gd name="T19" fmla="*/ 30 h 57"/>
                <a:gd name="T20" fmla="*/ 18 w 61"/>
                <a:gd name="T21" fmla="*/ 24 h 57"/>
                <a:gd name="T22" fmla="*/ 17 w 61"/>
                <a:gd name="T23" fmla="*/ 18 h 57"/>
                <a:gd name="T24" fmla="*/ 17 w 61"/>
                <a:gd name="T25" fmla="*/ 14 h 57"/>
                <a:gd name="T26" fmla="*/ 7 w 61"/>
                <a:gd name="T27" fmla="*/ 24 h 57"/>
                <a:gd name="T28" fmla="*/ 7 w 61"/>
                <a:gd name="T29" fmla="*/ 50 h 57"/>
                <a:gd name="T30" fmla="*/ 32 w 61"/>
                <a:gd name="T31" fmla="*/ 50 h 57"/>
                <a:gd name="T32" fmla="*/ 56 w 61"/>
                <a:gd name="T33" fmla="*/ 26 h 57"/>
                <a:gd name="T34" fmla="*/ 61 w 61"/>
                <a:gd name="T35" fmla="*/ 1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" h="57">
                  <a:moveTo>
                    <a:pt x="61" y="13"/>
                  </a:moveTo>
                  <a:cubicBezTo>
                    <a:pt x="61" y="8"/>
                    <a:pt x="60" y="4"/>
                    <a:pt x="56" y="1"/>
                  </a:cubicBezTo>
                  <a:cubicBezTo>
                    <a:pt x="56" y="0"/>
                    <a:pt x="56" y="0"/>
                    <a:pt x="55" y="0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4" y="10"/>
                    <a:pt x="54" y="17"/>
                    <a:pt x="50" y="20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3" y="48"/>
                    <a:pt x="16" y="48"/>
                    <a:pt x="12" y="44"/>
                  </a:cubicBezTo>
                  <a:cubicBezTo>
                    <a:pt x="10" y="42"/>
                    <a:pt x="9" y="40"/>
                    <a:pt x="9" y="37"/>
                  </a:cubicBezTo>
                  <a:cubicBezTo>
                    <a:pt x="9" y="34"/>
                    <a:pt x="10" y="32"/>
                    <a:pt x="12" y="30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2"/>
                    <a:pt x="17" y="20"/>
                    <a:pt x="17" y="18"/>
                  </a:cubicBezTo>
                  <a:cubicBezTo>
                    <a:pt x="17" y="17"/>
                    <a:pt x="17" y="15"/>
                    <a:pt x="17" y="1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0" y="31"/>
                    <a:pt x="0" y="43"/>
                    <a:pt x="7" y="50"/>
                  </a:cubicBezTo>
                  <a:cubicBezTo>
                    <a:pt x="14" y="57"/>
                    <a:pt x="25" y="57"/>
                    <a:pt x="32" y="50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60" y="22"/>
                    <a:pt x="61" y="18"/>
                    <a:pt x="61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6" name="Freeform 76"/>
            <p:cNvSpPr>
              <a:spLocks/>
            </p:cNvSpPr>
            <p:nvPr/>
          </p:nvSpPr>
          <p:spPr bwMode="auto">
            <a:xfrm>
              <a:off x="6040438" y="1876426"/>
              <a:ext cx="120650" cy="66675"/>
            </a:xfrm>
            <a:custGeom>
              <a:avLst/>
              <a:gdLst>
                <a:gd name="T0" fmla="*/ 76 w 76"/>
                <a:gd name="T1" fmla="*/ 42 h 42"/>
                <a:gd name="T2" fmla="*/ 39 w 76"/>
                <a:gd name="T3" fmla="*/ 0 h 42"/>
                <a:gd name="T4" fmla="*/ 0 w 76"/>
                <a:gd name="T5" fmla="*/ 42 h 42"/>
                <a:gd name="T6" fmla="*/ 76 w 76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42">
                  <a:moveTo>
                    <a:pt x="76" y="42"/>
                  </a:moveTo>
                  <a:lnTo>
                    <a:pt x="39" y="0"/>
                  </a:lnTo>
                  <a:lnTo>
                    <a:pt x="0" y="42"/>
                  </a:lnTo>
                  <a:lnTo>
                    <a:pt x="76" y="42"/>
                  </a:lnTo>
                  <a:close/>
                </a:path>
              </a:pathLst>
            </a:custGeom>
            <a:gradFill>
              <a:gsLst>
                <a:gs pos="503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5400000" scaled="0"/>
            </a:gradFill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7" name="Freeform 77"/>
            <p:cNvSpPr>
              <a:spLocks/>
            </p:cNvSpPr>
            <p:nvPr/>
          </p:nvSpPr>
          <p:spPr bwMode="auto">
            <a:xfrm>
              <a:off x="6040438" y="5832476"/>
              <a:ext cx="120650" cy="66675"/>
            </a:xfrm>
            <a:custGeom>
              <a:avLst/>
              <a:gdLst>
                <a:gd name="T0" fmla="*/ 76 w 76"/>
                <a:gd name="T1" fmla="*/ 0 h 42"/>
                <a:gd name="T2" fmla="*/ 39 w 76"/>
                <a:gd name="T3" fmla="*/ 42 h 42"/>
                <a:gd name="T4" fmla="*/ 0 w 76"/>
                <a:gd name="T5" fmla="*/ 0 h 42"/>
                <a:gd name="T6" fmla="*/ 76 w 76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42">
                  <a:moveTo>
                    <a:pt x="76" y="0"/>
                  </a:moveTo>
                  <a:lnTo>
                    <a:pt x="39" y="42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gradFill>
              <a:gsLst>
                <a:gs pos="503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5400000" scaled="0"/>
            </a:gradFill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8" name="Oval 78"/>
            <p:cNvSpPr>
              <a:spLocks noChangeArrowheads="1"/>
            </p:cNvSpPr>
            <p:nvPr/>
          </p:nvSpPr>
          <p:spPr bwMode="auto">
            <a:xfrm>
              <a:off x="4775201" y="4638676"/>
              <a:ext cx="39688" cy="396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9" name="Oval 79"/>
            <p:cNvSpPr>
              <a:spLocks noChangeArrowheads="1"/>
            </p:cNvSpPr>
            <p:nvPr/>
          </p:nvSpPr>
          <p:spPr bwMode="auto">
            <a:xfrm>
              <a:off x="6078538" y="2341563"/>
              <a:ext cx="39688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58"/>
            <p:cNvSpPr>
              <a:spLocks noChangeArrowheads="1"/>
            </p:cNvSpPr>
            <p:nvPr/>
          </p:nvSpPr>
          <p:spPr bwMode="auto">
            <a:xfrm>
              <a:off x="4742636" y="3052133"/>
              <a:ext cx="134938" cy="138113"/>
            </a:xfrm>
            <a:prstGeom prst="ellipse">
              <a:avLst/>
            </a:prstGeom>
            <a:gradFill>
              <a:gsLst>
                <a:gs pos="503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59"/>
            <p:cNvSpPr>
              <a:spLocks noEditPoints="1"/>
            </p:cNvSpPr>
            <p:nvPr/>
          </p:nvSpPr>
          <p:spPr bwMode="auto">
            <a:xfrm>
              <a:off x="4723586" y="3033083"/>
              <a:ext cx="173038" cy="176213"/>
            </a:xfrm>
            <a:custGeom>
              <a:avLst/>
              <a:gdLst>
                <a:gd name="T0" fmla="*/ 31 w 62"/>
                <a:gd name="T1" fmla="*/ 14 h 63"/>
                <a:gd name="T2" fmla="*/ 48 w 62"/>
                <a:gd name="T3" fmla="*/ 31 h 63"/>
                <a:gd name="T4" fmla="*/ 31 w 62"/>
                <a:gd name="T5" fmla="*/ 49 h 63"/>
                <a:gd name="T6" fmla="*/ 14 w 62"/>
                <a:gd name="T7" fmla="*/ 31 h 63"/>
                <a:gd name="T8" fmla="*/ 31 w 62"/>
                <a:gd name="T9" fmla="*/ 14 h 63"/>
                <a:gd name="T10" fmla="*/ 31 w 62"/>
                <a:gd name="T11" fmla="*/ 0 h 63"/>
                <a:gd name="T12" fmla="*/ 0 w 62"/>
                <a:gd name="T13" fmla="*/ 31 h 63"/>
                <a:gd name="T14" fmla="*/ 31 w 62"/>
                <a:gd name="T15" fmla="*/ 63 h 63"/>
                <a:gd name="T16" fmla="*/ 62 w 62"/>
                <a:gd name="T17" fmla="*/ 31 h 63"/>
                <a:gd name="T18" fmla="*/ 31 w 62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3">
                  <a:moveTo>
                    <a:pt x="31" y="14"/>
                  </a:moveTo>
                  <a:cubicBezTo>
                    <a:pt x="41" y="14"/>
                    <a:pt x="48" y="22"/>
                    <a:pt x="48" y="31"/>
                  </a:cubicBezTo>
                  <a:cubicBezTo>
                    <a:pt x="48" y="41"/>
                    <a:pt x="41" y="49"/>
                    <a:pt x="31" y="49"/>
                  </a:cubicBezTo>
                  <a:cubicBezTo>
                    <a:pt x="21" y="49"/>
                    <a:pt x="14" y="41"/>
                    <a:pt x="14" y="31"/>
                  </a:cubicBezTo>
                  <a:cubicBezTo>
                    <a:pt x="14" y="22"/>
                    <a:pt x="21" y="14"/>
                    <a:pt x="31" y="14"/>
                  </a:cubicBezTo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9"/>
                    <a:pt x="14" y="63"/>
                    <a:pt x="31" y="63"/>
                  </a:cubicBezTo>
                  <a:cubicBezTo>
                    <a:pt x="48" y="63"/>
                    <a:pt x="62" y="49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78"/>
            <p:cNvSpPr>
              <a:spLocks noChangeArrowheads="1"/>
            </p:cNvSpPr>
            <p:nvPr/>
          </p:nvSpPr>
          <p:spPr bwMode="auto">
            <a:xfrm>
              <a:off x="4790261" y="3099758"/>
              <a:ext cx="39688" cy="396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4733926" y="2319338"/>
              <a:ext cx="2738438" cy="2611438"/>
            </a:xfrm>
            <a:custGeom>
              <a:avLst/>
              <a:gdLst>
                <a:gd name="T0" fmla="*/ 940 w 979"/>
                <a:gd name="T1" fmla="*/ 252 h 933"/>
                <a:gd name="T2" fmla="*/ 686 w 979"/>
                <a:gd name="T3" fmla="*/ 105 h 933"/>
                <a:gd name="T4" fmla="*/ 528 w 979"/>
                <a:gd name="T5" fmla="*/ 14 h 933"/>
                <a:gd name="T6" fmla="*/ 450 w 979"/>
                <a:gd name="T7" fmla="*/ 14 h 933"/>
                <a:gd name="T8" fmla="*/ 197 w 979"/>
                <a:gd name="T9" fmla="*/ 161 h 933"/>
                <a:gd name="T10" fmla="*/ 39 w 979"/>
                <a:gd name="T11" fmla="*/ 252 h 933"/>
                <a:gd name="T12" fmla="*/ 0 w 979"/>
                <a:gd name="T13" fmla="*/ 320 h 933"/>
                <a:gd name="T14" fmla="*/ 0 w 979"/>
                <a:gd name="T15" fmla="*/ 794 h 933"/>
                <a:gd name="T16" fmla="*/ 39 w 979"/>
                <a:gd name="T17" fmla="*/ 862 h 933"/>
                <a:gd name="T18" fmla="*/ 135 w 979"/>
                <a:gd name="T19" fmla="*/ 918 h 933"/>
                <a:gd name="T20" fmla="*/ 343 w 979"/>
                <a:gd name="T21" fmla="*/ 933 h 933"/>
                <a:gd name="T22" fmla="*/ 979 w 979"/>
                <a:gd name="T23" fmla="*/ 381 h 933"/>
                <a:gd name="T24" fmla="*/ 979 w 979"/>
                <a:gd name="T25" fmla="*/ 320 h 933"/>
                <a:gd name="T26" fmla="*/ 940 w 979"/>
                <a:gd name="T27" fmla="*/ 252 h 933"/>
                <a:gd name="T28" fmla="*/ 712 w 979"/>
                <a:gd name="T29" fmla="*/ 681 h 933"/>
                <a:gd name="T30" fmla="*/ 495 w 979"/>
                <a:gd name="T31" fmla="*/ 806 h 933"/>
                <a:gd name="T32" fmla="*/ 278 w 979"/>
                <a:gd name="T33" fmla="*/ 681 h 933"/>
                <a:gd name="T34" fmla="*/ 278 w 979"/>
                <a:gd name="T35" fmla="*/ 430 h 933"/>
                <a:gd name="T36" fmla="*/ 495 w 979"/>
                <a:gd name="T37" fmla="*/ 305 h 933"/>
                <a:gd name="T38" fmla="*/ 712 w 979"/>
                <a:gd name="T39" fmla="*/ 430 h 933"/>
                <a:gd name="T40" fmla="*/ 712 w 979"/>
                <a:gd name="T41" fmla="*/ 68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79" h="933">
                  <a:moveTo>
                    <a:pt x="940" y="252"/>
                  </a:moveTo>
                  <a:cubicBezTo>
                    <a:pt x="686" y="105"/>
                    <a:pt x="686" y="105"/>
                    <a:pt x="686" y="105"/>
                  </a:cubicBezTo>
                  <a:cubicBezTo>
                    <a:pt x="528" y="14"/>
                    <a:pt x="528" y="14"/>
                    <a:pt x="528" y="14"/>
                  </a:cubicBezTo>
                  <a:cubicBezTo>
                    <a:pt x="504" y="0"/>
                    <a:pt x="474" y="0"/>
                    <a:pt x="450" y="14"/>
                  </a:cubicBezTo>
                  <a:cubicBezTo>
                    <a:pt x="197" y="161"/>
                    <a:pt x="197" y="161"/>
                    <a:pt x="197" y="161"/>
                  </a:cubicBezTo>
                  <a:cubicBezTo>
                    <a:pt x="39" y="252"/>
                    <a:pt x="39" y="252"/>
                    <a:pt x="39" y="252"/>
                  </a:cubicBezTo>
                  <a:cubicBezTo>
                    <a:pt x="15" y="266"/>
                    <a:pt x="0" y="292"/>
                    <a:pt x="0" y="320"/>
                  </a:cubicBezTo>
                  <a:cubicBezTo>
                    <a:pt x="0" y="794"/>
                    <a:pt x="0" y="794"/>
                    <a:pt x="0" y="794"/>
                  </a:cubicBezTo>
                  <a:cubicBezTo>
                    <a:pt x="0" y="822"/>
                    <a:pt x="15" y="848"/>
                    <a:pt x="39" y="862"/>
                  </a:cubicBezTo>
                  <a:cubicBezTo>
                    <a:pt x="135" y="918"/>
                    <a:pt x="135" y="918"/>
                    <a:pt x="135" y="918"/>
                  </a:cubicBezTo>
                  <a:cubicBezTo>
                    <a:pt x="182" y="928"/>
                    <a:pt x="292" y="933"/>
                    <a:pt x="343" y="933"/>
                  </a:cubicBezTo>
                  <a:cubicBezTo>
                    <a:pt x="679" y="933"/>
                    <a:pt x="942" y="735"/>
                    <a:pt x="979" y="381"/>
                  </a:cubicBezTo>
                  <a:cubicBezTo>
                    <a:pt x="979" y="320"/>
                    <a:pt x="979" y="320"/>
                    <a:pt x="979" y="320"/>
                  </a:cubicBezTo>
                  <a:cubicBezTo>
                    <a:pt x="979" y="292"/>
                    <a:pt x="964" y="266"/>
                    <a:pt x="940" y="252"/>
                  </a:cubicBezTo>
                  <a:close/>
                  <a:moveTo>
                    <a:pt x="712" y="681"/>
                  </a:moveTo>
                  <a:cubicBezTo>
                    <a:pt x="495" y="806"/>
                    <a:pt x="495" y="806"/>
                    <a:pt x="495" y="806"/>
                  </a:cubicBezTo>
                  <a:cubicBezTo>
                    <a:pt x="278" y="681"/>
                    <a:pt x="278" y="681"/>
                    <a:pt x="278" y="681"/>
                  </a:cubicBezTo>
                  <a:cubicBezTo>
                    <a:pt x="278" y="430"/>
                    <a:pt x="278" y="430"/>
                    <a:pt x="278" y="430"/>
                  </a:cubicBezTo>
                  <a:cubicBezTo>
                    <a:pt x="495" y="305"/>
                    <a:pt x="495" y="305"/>
                    <a:pt x="495" y="305"/>
                  </a:cubicBezTo>
                  <a:cubicBezTo>
                    <a:pt x="712" y="430"/>
                    <a:pt x="712" y="430"/>
                    <a:pt x="712" y="430"/>
                  </a:cubicBezTo>
                  <a:lnTo>
                    <a:pt x="712" y="681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40000"/>
                  </a:schemeClr>
                </a:gs>
                <a:gs pos="54000">
                  <a:schemeClr val="bg1"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4733926" y="2366963"/>
              <a:ext cx="2330450" cy="1844675"/>
            </a:xfrm>
            <a:custGeom>
              <a:avLst/>
              <a:gdLst>
                <a:gd name="T0" fmla="*/ 833 w 833"/>
                <a:gd name="T1" fmla="*/ 181 h 659"/>
                <a:gd name="T2" fmla="*/ 695 w 833"/>
                <a:gd name="T3" fmla="*/ 430 h 659"/>
                <a:gd name="T4" fmla="*/ 489 w 833"/>
                <a:gd name="T5" fmla="*/ 303 h 659"/>
                <a:gd name="T6" fmla="*/ 284 w 833"/>
                <a:gd name="T7" fmla="*/ 421 h 659"/>
                <a:gd name="T8" fmla="*/ 284 w 833"/>
                <a:gd name="T9" fmla="*/ 651 h 659"/>
                <a:gd name="T10" fmla="*/ 147 w 833"/>
                <a:gd name="T11" fmla="*/ 659 h 659"/>
                <a:gd name="T12" fmla="*/ 0 w 833"/>
                <a:gd name="T13" fmla="*/ 644 h 659"/>
                <a:gd name="T14" fmla="*/ 0 w 833"/>
                <a:gd name="T15" fmla="*/ 319 h 659"/>
                <a:gd name="T16" fmla="*/ 39 w 833"/>
                <a:gd name="T17" fmla="*/ 251 h 659"/>
                <a:gd name="T18" fmla="*/ 200 w 833"/>
                <a:gd name="T19" fmla="*/ 160 h 659"/>
                <a:gd name="T20" fmla="*/ 458 w 833"/>
                <a:gd name="T21" fmla="*/ 14 h 659"/>
                <a:gd name="T22" fmla="*/ 537 w 833"/>
                <a:gd name="T23" fmla="*/ 14 h 659"/>
                <a:gd name="T24" fmla="*/ 698 w 833"/>
                <a:gd name="T25" fmla="*/ 105 h 659"/>
                <a:gd name="T26" fmla="*/ 833 w 833"/>
                <a:gd name="T27" fmla="*/ 181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3" h="659">
                  <a:moveTo>
                    <a:pt x="833" y="181"/>
                  </a:moveTo>
                  <a:cubicBezTo>
                    <a:pt x="798" y="275"/>
                    <a:pt x="762" y="359"/>
                    <a:pt x="695" y="430"/>
                  </a:cubicBezTo>
                  <a:cubicBezTo>
                    <a:pt x="489" y="303"/>
                    <a:pt x="489" y="303"/>
                    <a:pt x="489" y="303"/>
                  </a:cubicBezTo>
                  <a:cubicBezTo>
                    <a:pt x="284" y="421"/>
                    <a:pt x="284" y="421"/>
                    <a:pt x="284" y="421"/>
                  </a:cubicBezTo>
                  <a:cubicBezTo>
                    <a:pt x="284" y="651"/>
                    <a:pt x="284" y="651"/>
                    <a:pt x="284" y="651"/>
                  </a:cubicBezTo>
                  <a:cubicBezTo>
                    <a:pt x="249" y="653"/>
                    <a:pt x="198" y="659"/>
                    <a:pt x="147" y="659"/>
                  </a:cubicBezTo>
                  <a:cubicBezTo>
                    <a:pt x="96" y="659"/>
                    <a:pt x="47" y="653"/>
                    <a:pt x="0" y="644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0" y="291"/>
                    <a:pt x="15" y="265"/>
                    <a:pt x="39" y="251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458" y="14"/>
                    <a:pt x="458" y="14"/>
                    <a:pt x="458" y="14"/>
                  </a:cubicBezTo>
                  <a:cubicBezTo>
                    <a:pt x="482" y="0"/>
                    <a:pt x="513" y="0"/>
                    <a:pt x="537" y="14"/>
                  </a:cubicBezTo>
                  <a:cubicBezTo>
                    <a:pt x="698" y="105"/>
                    <a:pt x="698" y="105"/>
                    <a:pt x="698" y="105"/>
                  </a:cubicBezTo>
                  <a:lnTo>
                    <a:pt x="833" y="181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40000"/>
                  </a:schemeClr>
                </a:gs>
                <a:gs pos="33000">
                  <a:schemeClr val="bg1"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427233" y="361465"/>
            <a:ext cx="3337535" cy="681037"/>
            <a:chOff x="4751387" y="298132"/>
            <a:chExt cx="3337535" cy="681037"/>
          </a:xfrm>
        </p:grpSpPr>
        <p:sp>
          <p:nvSpPr>
            <p:cNvPr id="104" name="Rectangle 103"/>
            <p:cNvSpPr/>
            <p:nvPr/>
          </p:nvSpPr>
          <p:spPr>
            <a:xfrm flipH="1">
              <a:off x="4868055" y="392429"/>
              <a:ext cx="3104198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600" b="1" dirty="0">
                  <a:gradFill>
                    <a:gsLst>
                      <a:gs pos="503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18600000" scaled="0"/>
                  </a:gradFill>
                  <a:latin typeface="ITC Kabel Std Book" panose="020D0402020204020904" pitchFamily="34" charset="0"/>
                </a:rPr>
                <a:t>PROBLEM SOLVING</a:t>
              </a:r>
            </a:p>
          </p:txBody>
        </p:sp>
        <p:sp>
          <p:nvSpPr>
            <p:cNvPr id="105" name="Rectangle 6"/>
            <p:cNvSpPr>
              <a:spLocks noChangeArrowheads="1"/>
            </p:cNvSpPr>
            <p:nvPr/>
          </p:nvSpPr>
          <p:spPr bwMode="auto">
            <a:xfrm>
              <a:off x="4751387" y="298132"/>
              <a:ext cx="3337535" cy="681037"/>
            </a:xfrm>
            <a:prstGeom prst="rect">
              <a:avLst/>
            </a:prstGeom>
            <a:noFill/>
            <a:ln w="39688" cap="flat">
              <a:gradFill>
                <a:gsLst>
                  <a:gs pos="0">
                    <a:schemeClr val="accent1"/>
                  </a:gs>
                  <a:gs pos="460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5123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427233" y="558278"/>
            <a:ext cx="3337535" cy="681037"/>
            <a:chOff x="4751387" y="298132"/>
            <a:chExt cx="3337535" cy="681037"/>
          </a:xfrm>
        </p:grpSpPr>
        <p:sp>
          <p:nvSpPr>
            <p:cNvPr id="38" name="Rectangle 37"/>
            <p:cNvSpPr/>
            <p:nvPr/>
          </p:nvSpPr>
          <p:spPr>
            <a:xfrm flipH="1">
              <a:off x="4868055" y="392429"/>
              <a:ext cx="3104198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600" b="1" dirty="0">
                  <a:gradFill>
                    <a:gsLst>
                      <a:gs pos="503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18600000" scaled="0"/>
                  </a:gradFill>
                  <a:latin typeface="ITC Kabel Std Book" panose="020D0402020204020904" pitchFamily="34" charset="0"/>
                </a:rPr>
                <a:t>COMPANY HISTORY</a:t>
              </a:r>
            </a:p>
          </p:txBody>
        </p:sp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4751387" y="298132"/>
              <a:ext cx="3337535" cy="681037"/>
            </a:xfrm>
            <a:prstGeom prst="rect">
              <a:avLst/>
            </a:prstGeom>
            <a:noFill/>
            <a:ln w="39688" cap="flat">
              <a:gradFill>
                <a:gsLst>
                  <a:gs pos="0">
                    <a:schemeClr val="accent1"/>
                  </a:gs>
                  <a:gs pos="460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370932" y="1799989"/>
            <a:ext cx="7450137" cy="4499734"/>
            <a:chOff x="2403475" y="1690319"/>
            <a:chExt cx="7450137" cy="4499734"/>
          </a:xfrm>
        </p:grpSpPr>
        <p:grpSp>
          <p:nvGrpSpPr>
            <p:cNvPr id="80" name="Group 79"/>
            <p:cNvGrpSpPr/>
            <p:nvPr/>
          </p:nvGrpSpPr>
          <p:grpSpPr>
            <a:xfrm>
              <a:off x="2403475" y="1690319"/>
              <a:ext cx="3757612" cy="4499734"/>
              <a:chOff x="2403475" y="1690319"/>
              <a:chExt cx="3757612" cy="4499734"/>
            </a:xfrm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2813050" y="2647951"/>
                <a:ext cx="1266825" cy="2657475"/>
              </a:xfrm>
              <a:custGeom>
                <a:avLst/>
                <a:gdLst>
                  <a:gd name="T0" fmla="*/ 0 w 437"/>
                  <a:gd name="T1" fmla="*/ 151 h 917"/>
                  <a:gd name="T2" fmla="*/ 0 w 437"/>
                  <a:gd name="T3" fmla="*/ 766 h 917"/>
                  <a:gd name="T4" fmla="*/ 23 w 437"/>
                  <a:gd name="T5" fmla="*/ 806 h 917"/>
                  <a:gd name="T6" fmla="*/ 194 w 437"/>
                  <a:gd name="T7" fmla="*/ 909 h 917"/>
                  <a:gd name="T8" fmla="*/ 242 w 437"/>
                  <a:gd name="T9" fmla="*/ 909 h 917"/>
                  <a:gd name="T10" fmla="*/ 414 w 437"/>
                  <a:gd name="T11" fmla="*/ 806 h 917"/>
                  <a:gd name="T12" fmla="*/ 437 w 437"/>
                  <a:gd name="T13" fmla="*/ 766 h 917"/>
                  <a:gd name="T14" fmla="*/ 437 w 437"/>
                  <a:gd name="T15" fmla="*/ 151 h 917"/>
                  <a:gd name="T16" fmla="*/ 414 w 437"/>
                  <a:gd name="T17" fmla="*/ 111 h 917"/>
                  <a:gd name="T18" fmla="*/ 242 w 437"/>
                  <a:gd name="T19" fmla="*/ 8 h 917"/>
                  <a:gd name="T20" fmla="*/ 194 w 437"/>
                  <a:gd name="T21" fmla="*/ 8 h 917"/>
                  <a:gd name="T22" fmla="*/ 23 w 437"/>
                  <a:gd name="T23" fmla="*/ 111 h 917"/>
                  <a:gd name="T24" fmla="*/ 0 w 437"/>
                  <a:gd name="T25" fmla="*/ 151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7" h="917">
                    <a:moveTo>
                      <a:pt x="0" y="151"/>
                    </a:moveTo>
                    <a:cubicBezTo>
                      <a:pt x="0" y="766"/>
                      <a:pt x="0" y="766"/>
                      <a:pt x="0" y="766"/>
                    </a:cubicBezTo>
                    <a:cubicBezTo>
                      <a:pt x="0" y="782"/>
                      <a:pt x="9" y="797"/>
                      <a:pt x="23" y="806"/>
                    </a:cubicBezTo>
                    <a:cubicBezTo>
                      <a:pt x="194" y="909"/>
                      <a:pt x="194" y="909"/>
                      <a:pt x="194" y="909"/>
                    </a:cubicBezTo>
                    <a:cubicBezTo>
                      <a:pt x="209" y="917"/>
                      <a:pt x="228" y="917"/>
                      <a:pt x="242" y="909"/>
                    </a:cubicBezTo>
                    <a:cubicBezTo>
                      <a:pt x="414" y="806"/>
                      <a:pt x="414" y="806"/>
                      <a:pt x="414" y="806"/>
                    </a:cubicBezTo>
                    <a:cubicBezTo>
                      <a:pt x="428" y="797"/>
                      <a:pt x="437" y="782"/>
                      <a:pt x="437" y="766"/>
                    </a:cubicBezTo>
                    <a:cubicBezTo>
                      <a:pt x="437" y="151"/>
                      <a:pt x="437" y="151"/>
                      <a:pt x="437" y="151"/>
                    </a:cubicBezTo>
                    <a:cubicBezTo>
                      <a:pt x="437" y="135"/>
                      <a:pt x="428" y="120"/>
                      <a:pt x="414" y="111"/>
                    </a:cubicBezTo>
                    <a:cubicBezTo>
                      <a:pt x="242" y="8"/>
                      <a:pt x="242" y="8"/>
                      <a:pt x="242" y="8"/>
                    </a:cubicBezTo>
                    <a:cubicBezTo>
                      <a:pt x="228" y="0"/>
                      <a:pt x="209" y="0"/>
                      <a:pt x="194" y="8"/>
                    </a:cubicBezTo>
                    <a:cubicBezTo>
                      <a:pt x="23" y="111"/>
                      <a:pt x="23" y="111"/>
                      <a:pt x="23" y="111"/>
                    </a:cubicBezTo>
                    <a:cubicBezTo>
                      <a:pt x="9" y="120"/>
                      <a:pt x="0" y="135"/>
                      <a:pt x="0" y="151"/>
                    </a:cubicBezTo>
                    <a:close/>
                  </a:path>
                </a:pathLst>
              </a:custGeom>
              <a:gradFill flip="none" rotWithShape="1">
                <a:gsLst>
                  <a:gs pos="50300">
                    <a:schemeClr val="accent2">
                      <a:lumMod val="99000"/>
                    </a:schemeClr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16200000" scaled="1"/>
                <a:tileRect/>
              </a:gradFill>
              <a:ln w="15875" cap="flat">
                <a:gradFill>
                  <a:gsLst>
                    <a:gs pos="0">
                      <a:schemeClr val="accent3"/>
                    </a:gs>
                    <a:gs pos="5000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813050" y="2647951"/>
                <a:ext cx="1266825" cy="2228850"/>
              </a:xfrm>
              <a:custGeom>
                <a:avLst/>
                <a:gdLst>
                  <a:gd name="T0" fmla="*/ 437 w 437"/>
                  <a:gd name="T1" fmla="*/ 151 h 769"/>
                  <a:gd name="T2" fmla="*/ 437 w 437"/>
                  <a:gd name="T3" fmla="*/ 237 h 769"/>
                  <a:gd name="T4" fmla="*/ 0 w 437"/>
                  <a:gd name="T5" fmla="*/ 769 h 769"/>
                  <a:gd name="T6" fmla="*/ 0 w 437"/>
                  <a:gd name="T7" fmla="*/ 766 h 769"/>
                  <a:gd name="T8" fmla="*/ 0 w 437"/>
                  <a:gd name="T9" fmla="*/ 151 h 769"/>
                  <a:gd name="T10" fmla="*/ 23 w 437"/>
                  <a:gd name="T11" fmla="*/ 111 h 769"/>
                  <a:gd name="T12" fmla="*/ 194 w 437"/>
                  <a:gd name="T13" fmla="*/ 8 h 769"/>
                  <a:gd name="T14" fmla="*/ 242 w 437"/>
                  <a:gd name="T15" fmla="*/ 8 h 769"/>
                  <a:gd name="T16" fmla="*/ 414 w 437"/>
                  <a:gd name="T17" fmla="*/ 111 h 769"/>
                  <a:gd name="T18" fmla="*/ 437 w 437"/>
                  <a:gd name="T19" fmla="*/ 151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7" h="769">
                    <a:moveTo>
                      <a:pt x="437" y="151"/>
                    </a:moveTo>
                    <a:cubicBezTo>
                      <a:pt x="437" y="237"/>
                      <a:pt x="437" y="237"/>
                      <a:pt x="437" y="237"/>
                    </a:cubicBezTo>
                    <a:cubicBezTo>
                      <a:pt x="374" y="470"/>
                      <a:pt x="213" y="663"/>
                      <a:pt x="0" y="769"/>
                    </a:cubicBezTo>
                    <a:cubicBezTo>
                      <a:pt x="0" y="768"/>
                      <a:pt x="0" y="767"/>
                      <a:pt x="0" y="766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35"/>
                      <a:pt x="9" y="120"/>
                      <a:pt x="23" y="111"/>
                    </a:cubicBezTo>
                    <a:cubicBezTo>
                      <a:pt x="194" y="8"/>
                      <a:pt x="194" y="8"/>
                      <a:pt x="194" y="8"/>
                    </a:cubicBezTo>
                    <a:cubicBezTo>
                      <a:pt x="209" y="0"/>
                      <a:pt x="228" y="0"/>
                      <a:pt x="242" y="8"/>
                    </a:cubicBezTo>
                    <a:cubicBezTo>
                      <a:pt x="414" y="111"/>
                      <a:pt x="414" y="111"/>
                      <a:pt x="414" y="111"/>
                    </a:cubicBezTo>
                    <a:cubicBezTo>
                      <a:pt x="428" y="120"/>
                      <a:pt x="437" y="135"/>
                      <a:pt x="437" y="151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40000"/>
                    </a:schemeClr>
                  </a:gs>
                  <a:gs pos="47000">
                    <a:schemeClr val="bg1">
                      <a:alpha val="0"/>
                    </a:schemeClr>
                  </a:gs>
                </a:gsLst>
                <a:lin ang="2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2403475" y="2624138"/>
                <a:ext cx="1281112" cy="1444625"/>
              </a:xfrm>
              <a:custGeom>
                <a:avLst/>
                <a:gdLst>
                  <a:gd name="T0" fmla="*/ 415 w 442"/>
                  <a:gd name="T1" fmla="*/ 391 h 498"/>
                  <a:gd name="T2" fmla="*/ 247 w 442"/>
                  <a:gd name="T3" fmla="*/ 489 h 498"/>
                  <a:gd name="T4" fmla="*/ 195 w 442"/>
                  <a:gd name="T5" fmla="*/ 489 h 498"/>
                  <a:gd name="T6" fmla="*/ 26 w 442"/>
                  <a:gd name="T7" fmla="*/ 391 h 498"/>
                  <a:gd name="T8" fmla="*/ 0 w 442"/>
                  <a:gd name="T9" fmla="*/ 346 h 498"/>
                  <a:gd name="T10" fmla="*/ 0 w 442"/>
                  <a:gd name="T11" fmla="*/ 152 h 498"/>
                  <a:gd name="T12" fmla="*/ 26 w 442"/>
                  <a:gd name="T13" fmla="*/ 106 h 498"/>
                  <a:gd name="T14" fmla="*/ 195 w 442"/>
                  <a:gd name="T15" fmla="*/ 9 h 498"/>
                  <a:gd name="T16" fmla="*/ 247 w 442"/>
                  <a:gd name="T17" fmla="*/ 9 h 498"/>
                  <a:gd name="T18" fmla="*/ 415 w 442"/>
                  <a:gd name="T19" fmla="*/ 106 h 498"/>
                  <a:gd name="T20" fmla="*/ 442 w 442"/>
                  <a:gd name="T21" fmla="*/ 152 h 498"/>
                  <a:gd name="T22" fmla="*/ 442 w 442"/>
                  <a:gd name="T23" fmla="*/ 346 h 498"/>
                  <a:gd name="T24" fmla="*/ 415 w 442"/>
                  <a:gd name="T25" fmla="*/ 391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2" h="498">
                    <a:moveTo>
                      <a:pt x="415" y="391"/>
                    </a:moveTo>
                    <a:cubicBezTo>
                      <a:pt x="247" y="489"/>
                      <a:pt x="247" y="489"/>
                      <a:pt x="247" y="489"/>
                    </a:cubicBezTo>
                    <a:cubicBezTo>
                      <a:pt x="231" y="498"/>
                      <a:pt x="211" y="498"/>
                      <a:pt x="195" y="489"/>
                    </a:cubicBezTo>
                    <a:cubicBezTo>
                      <a:pt x="26" y="391"/>
                      <a:pt x="26" y="391"/>
                      <a:pt x="26" y="391"/>
                    </a:cubicBezTo>
                    <a:cubicBezTo>
                      <a:pt x="10" y="382"/>
                      <a:pt x="0" y="365"/>
                      <a:pt x="0" y="346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133"/>
                      <a:pt x="10" y="116"/>
                      <a:pt x="26" y="106"/>
                    </a:cubicBezTo>
                    <a:cubicBezTo>
                      <a:pt x="195" y="9"/>
                      <a:pt x="195" y="9"/>
                      <a:pt x="195" y="9"/>
                    </a:cubicBezTo>
                    <a:cubicBezTo>
                      <a:pt x="211" y="0"/>
                      <a:pt x="231" y="0"/>
                      <a:pt x="247" y="9"/>
                    </a:cubicBezTo>
                    <a:cubicBezTo>
                      <a:pt x="415" y="106"/>
                      <a:pt x="415" y="106"/>
                      <a:pt x="415" y="106"/>
                    </a:cubicBezTo>
                    <a:cubicBezTo>
                      <a:pt x="432" y="116"/>
                      <a:pt x="442" y="133"/>
                      <a:pt x="442" y="152"/>
                    </a:cubicBezTo>
                    <a:cubicBezTo>
                      <a:pt x="442" y="346"/>
                      <a:pt x="442" y="346"/>
                      <a:pt x="442" y="346"/>
                    </a:cubicBezTo>
                    <a:cubicBezTo>
                      <a:pt x="442" y="365"/>
                      <a:pt x="432" y="382"/>
                      <a:pt x="415" y="39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22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200000" scaled="0"/>
                <a:tileRect/>
              </a:gradFill>
              <a:ln w="15875" cap="flat">
                <a:gradFill>
                  <a:gsLst>
                    <a:gs pos="0">
                      <a:schemeClr val="accent3"/>
                    </a:gs>
                    <a:gs pos="5000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2551113" y="2790826"/>
                <a:ext cx="982662" cy="1109663"/>
              </a:xfrm>
              <a:custGeom>
                <a:avLst/>
                <a:gdLst>
                  <a:gd name="T0" fmla="*/ 319 w 339"/>
                  <a:gd name="T1" fmla="*/ 301 h 383"/>
                  <a:gd name="T2" fmla="*/ 190 w 339"/>
                  <a:gd name="T3" fmla="*/ 376 h 383"/>
                  <a:gd name="T4" fmla="*/ 150 w 339"/>
                  <a:gd name="T5" fmla="*/ 376 h 383"/>
                  <a:gd name="T6" fmla="*/ 20 w 339"/>
                  <a:gd name="T7" fmla="*/ 301 h 383"/>
                  <a:gd name="T8" fmla="*/ 0 w 339"/>
                  <a:gd name="T9" fmla="*/ 266 h 383"/>
                  <a:gd name="T10" fmla="*/ 0 w 339"/>
                  <a:gd name="T11" fmla="*/ 117 h 383"/>
                  <a:gd name="T12" fmla="*/ 20 w 339"/>
                  <a:gd name="T13" fmla="*/ 82 h 383"/>
                  <a:gd name="T14" fmla="*/ 150 w 339"/>
                  <a:gd name="T15" fmla="*/ 8 h 383"/>
                  <a:gd name="T16" fmla="*/ 190 w 339"/>
                  <a:gd name="T17" fmla="*/ 8 h 383"/>
                  <a:gd name="T18" fmla="*/ 319 w 339"/>
                  <a:gd name="T19" fmla="*/ 82 h 383"/>
                  <a:gd name="T20" fmla="*/ 339 w 339"/>
                  <a:gd name="T21" fmla="*/ 117 h 383"/>
                  <a:gd name="T22" fmla="*/ 339 w 339"/>
                  <a:gd name="T23" fmla="*/ 266 h 383"/>
                  <a:gd name="T24" fmla="*/ 319 w 339"/>
                  <a:gd name="T25" fmla="*/ 301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9" h="383">
                    <a:moveTo>
                      <a:pt x="319" y="301"/>
                    </a:moveTo>
                    <a:cubicBezTo>
                      <a:pt x="190" y="376"/>
                      <a:pt x="190" y="376"/>
                      <a:pt x="190" y="376"/>
                    </a:cubicBezTo>
                    <a:cubicBezTo>
                      <a:pt x="177" y="383"/>
                      <a:pt x="162" y="383"/>
                      <a:pt x="150" y="376"/>
                    </a:cubicBezTo>
                    <a:cubicBezTo>
                      <a:pt x="20" y="301"/>
                      <a:pt x="20" y="301"/>
                      <a:pt x="20" y="301"/>
                    </a:cubicBezTo>
                    <a:cubicBezTo>
                      <a:pt x="8" y="294"/>
                      <a:pt x="0" y="281"/>
                      <a:pt x="0" y="266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0" y="103"/>
                      <a:pt x="8" y="89"/>
                      <a:pt x="20" y="82"/>
                    </a:cubicBezTo>
                    <a:cubicBezTo>
                      <a:pt x="150" y="8"/>
                      <a:pt x="150" y="8"/>
                      <a:pt x="150" y="8"/>
                    </a:cubicBezTo>
                    <a:cubicBezTo>
                      <a:pt x="162" y="0"/>
                      <a:pt x="177" y="0"/>
                      <a:pt x="190" y="8"/>
                    </a:cubicBezTo>
                    <a:cubicBezTo>
                      <a:pt x="319" y="82"/>
                      <a:pt x="319" y="82"/>
                      <a:pt x="319" y="82"/>
                    </a:cubicBezTo>
                    <a:cubicBezTo>
                      <a:pt x="332" y="89"/>
                      <a:pt x="339" y="103"/>
                      <a:pt x="339" y="117"/>
                    </a:cubicBezTo>
                    <a:cubicBezTo>
                      <a:pt x="339" y="266"/>
                      <a:pt x="339" y="266"/>
                      <a:pt x="339" y="266"/>
                    </a:cubicBezTo>
                    <a:cubicBezTo>
                      <a:pt x="339" y="281"/>
                      <a:pt x="332" y="294"/>
                      <a:pt x="319" y="301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lin ang="2700000" scaled="1"/>
              </a:gradFill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ffectLst>
                <a:outerShdw blurRad="88900" dist="50800" dir="2700000" algn="tl" rotWithShape="0">
                  <a:prstClr val="black">
                    <a:alpha val="1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3217863" y="4391026"/>
                <a:ext cx="661987" cy="579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ITC Kabel Std Book" panose="020D0402020204020904" pitchFamily="34" charset="0"/>
                  </a:rPr>
                  <a:t>01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3276600" y="4211638"/>
                <a:ext cx="423862" cy="249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ITC Kabel Std Book" panose="020D0402020204020904" pitchFamily="34" charset="0"/>
                  </a:rPr>
                  <a:t>Step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" name="Freeform 11"/>
              <p:cNvSpPr>
                <a:spLocks noEditPoints="1"/>
              </p:cNvSpPr>
              <p:nvPr/>
            </p:nvSpPr>
            <p:spPr bwMode="auto">
              <a:xfrm>
                <a:off x="2835275" y="3138488"/>
                <a:ext cx="415925" cy="414338"/>
              </a:xfrm>
              <a:custGeom>
                <a:avLst/>
                <a:gdLst>
                  <a:gd name="T0" fmla="*/ 105 w 143"/>
                  <a:gd name="T1" fmla="*/ 66 h 143"/>
                  <a:gd name="T2" fmla="*/ 120 w 143"/>
                  <a:gd name="T3" fmla="*/ 75 h 143"/>
                  <a:gd name="T4" fmla="*/ 39 w 143"/>
                  <a:gd name="T5" fmla="*/ 45 h 143"/>
                  <a:gd name="T6" fmla="*/ 39 w 143"/>
                  <a:gd name="T7" fmla="*/ 45 h 143"/>
                  <a:gd name="T8" fmla="*/ 132 w 143"/>
                  <a:gd name="T9" fmla="*/ 75 h 143"/>
                  <a:gd name="T10" fmla="*/ 105 w 143"/>
                  <a:gd name="T11" fmla="*/ 39 h 143"/>
                  <a:gd name="T12" fmla="*/ 84 w 143"/>
                  <a:gd name="T13" fmla="*/ 90 h 143"/>
                  <a:gd name="T14" fmla="*/ 60 w 143"/>
                  <a:gd name="T15" fmla="*/ 90 h 143"/>
                  <a:gd name="T16" fmla="*/ 60 w 143"/>
                  <a:gd name="T17" fmla="*/ 90 h 143"/>
                  <a:gd name="T18" fmla="*/ 12 w 143"/>
                  <a:gd name="T19" fmla="*/ 69 h 143"/>
                  <a:gd name="T20" fmla="*/ 21 w 143"/>
                  <a:gd name="T21" fmla="*/ 46 h 143"/>
                  <a:gd name="T22" fmla="*/ 30 w 143"/>
                  <a:gd name="T23" fmla="*/ 13 h 143"/>
                  <a:gd name="T24" fmla="*/ 54 w 143"/>
                  <a:gd name="T25" fmla="*/ 18 h 143"/>
                  <a:gd name="T26" fmla="*/ 90 w 143"/>
                  <a:gd name="T27" fmla="*/ 6 h 143"/>
                  <a:gd name="T28" fmla="*/ 106 w 143"/>
                  <a:gd name="T29" fmla="*/ 13 h 143"/>
                  <a:gd name="T30" fmla="*/ 123 w 143"/>
                  <a:gd name="T31" fmla="*/ 46 h 143"/>
                  <a:gd name="T32" fmla="*/ 143 w 143"/>
                  <a:gd name="T33" fmla="*/ 84 h 143"/>
                  <a:gd name="T34" fmla="*/ 131 w 143"/>
                  <a:gd name="T35" fmla="*/ 106 h 143"/>
                  <a:gd name="T36" fmla="*/ 114 w 143"/>
                  <a:gd name="T37" fmla="*/ 131 h 143"/>
                  <a:gd name="T38" fmla="*/ 90 w 143"/>
                  <a:gd name="T39" fmla="*/ 138 h 143"/>
                  <a:gd name="T40" fmla="*/ 54 w 143"/>
                  <a:gd name="T41" fmla="*/ 126 h 143"/>
                  <a:gd name="T42" fmla="*/ 30 w 143"/>
                  <a:gd name="T43" fmla="*/ 131 h 143"/>
                  <a:gd name="T44" fmla="*/ 18 w 143"/>
                  <a:gd name="T45" fmla="*/ 90 h 143"/>
                  <a:gd name="T46" fmla="*/ 6 w 143"/>
                  <a:gd name="T47" fmla="*/ 54 h 143"/>
                  <a:gd name="T48" fmla="*/ 27 w 143"/>
                  <a:gd name="T49" fmla="*/ 96 h 143"/>
                  <a:gd name="T50" fmla="*/ 44 w 143"/>
                  <a:gd name="T51" fmla="*/ 117 h 143"/>
                  <a:gd name="T52" fmla="*/ 60 w 143"/>
                  <a:gd name="T53" fmla="*/ 138 h 143"/>
                  <a:gd name="T54" fmla="*/ 96 w 143"/>
                  <a:gd name="T55" fmla="*/ 116 h 143"/>
                  <a:gd name="T56" fmla="*/ 127 w 143"/>
                  <a:gd name="T57" fmla="*/ 110 h 143"/>
                  <a:gd name="T58" fmla="*/ 123 w 143"/>
                  <a:gd name="T59" fmla="*/ 84 h 143"/>
                  <a:gd name="T60" fmla="*/ 121 w 143"/>
                  <a:gd name="T61" fmla="*/ 58 h 143"/>
                  <a:gd name="T62" fmla="*/ 110 w 143"/>
                  <a:gd name="T63" fmla="*/ 17 h 143"/>
                  <a:gd name="T64" fmla="*/ 84 w 143"/>
                  <a:gd name="T65" fmla="*/ 20 h 143"/>
                  <a:gd name="T66" fmla="*/ 58 w 143"/>
                  <a:gd name="T67" fmla="*/ 23 h 143"/>
                  <a:gd name="T68" fmla="*/ 17 w 143"/>
                  <a:gd name="T69" fmla="*/ 34 h 143"/>
                  <a:gd name="T70" fmla="*/ 20 w 143"/>
                  <a:gd name="T71" fmla="*/ 60 h 143"/>
                  <a:gd name="T72" fmla="*/ 24 w 143"/>
                  <a:gd name="T73" fmla="*/ 69 h 143"/>
                  <a:gd name="T74" fmla="*/ 45 w 143"/>
                  <a:gd name="T75" fmla="*/ 66 h 143"/>
                  <a:gd name="T76" fmla="*/ 36 w 143"/>
                  <a:gd name="T77" fmla="*/ 69 h 143"/>
                  <a:gd name="T78" fmla="*/ 62 w 143"/>
                  <a:gd name="T79" fmla="*/ 68 h 143"/>
                  <a:gd name="T80" fmla="*/ 68 w 143"/>
                  <a:gd name="T81" fmla="*/ 27 h 143"/>
                  <a:gd name="T82" fmla="*/ 81 w 143"/>
                  <a:gd name="T83" fmla="*/ 68 h 143"/>
                  <a:gd name="T84" fmla="*/ 96 w 143"/>
                  <a:gd name="T85" fmla="*/ 111 h 143"/>
                  <a:gd name="T86" fmla="*/ 76 w 143"/>
                  <a:gd name="T87" fmla="*/ 71 h 143"/>
                  <a:gd name="T88" fmla="*/ 48 w 143"/>
                  <a:gd name="T89" fmla="*/ 87 h 143"/>
                  <a:gd name="T90" fmla="*/ 57 w 143"/>
                  <a:gd name="T91" fmla="*/ 72 h 143"/>
                  <a:gd name="T92" fmla="*/ 84 w 143"/>
                  <a:gd name="T93" fmla="*/ 42 h 143"/>
                  <a:gd name="T94" fmla="*/ 72 w 143"/>
                  <a:gd name="T95" fmla="*/ 66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3" h="143">
                    <a:moveTo>
                      <a:pt x="99" y="66"/>
                    </a:moveTo>
                    <a:cubicBezTo>
                      <a:pt x="99" y="51"/>
                      <a:pt x="99" y="51"/>
                      <a:pt x="99" y="51"/>
                    </a:cubicBezTo>
                    <a:cubicBezTo>
                      <a:pt x="105" y="51"/>
                      <a:pt x="105" y="51"/>
                      <a:pt x="105" y="51"/>
                    </a:cubicBezTo>
                    <a:cubicBezTo>
                      <a:pt x="105" y="66"/>
                      <a:pt x="105" y="66"/>
                      <a:pt x="105" y="66"/>
                    </a:cubicBezTo>
                    <a:cubicBezTo>
                      <a:pt x="105" y="66"/>
                      <a:pt x="105" y="66"/>
                      <a:pt x="105" y="66"/>
                    </a:cubicBezTo>
                    <a:cubicBezTo>
                      <a:pt x="105" y="68"/>
                      <a:pt x="106" y="69"/>
                      <a:pt x="108" y="69"/>
                    </a:cubicBezTo>
                    <a:cubicBezTo>
                      <a:pt x="120" y="69"/>
                      <a:pt x="120" y="69"/>
                      <a:pt x="120" y="69"/>
                    </a:cubicBezTo>
                    <a:cubicBezTo>
                      <a:pt x="120" y="75"/>
                      <a:pt x="120" y="75"/>
                      <a:pt x="120" y="75"/>
                    </a:cubicBezTo>
                    <a:cubicBezTo>
                      <a:pt x="108" y="75"/>
                      <a:pt x="108" y="75"/>
                      <a:pt x="108" y="75"/>
                    </a:cubicBezTo>
                    <a:cubicBezTo>
                      <a:pt x="107" y="75"/>
                      <a:pt x="107" y="75"/>
                      <a:pt x="107" y="75"/>
                    </a:cubicBezTo>
                    <a:cubicBezTo>
                      <a:pt x="102" y="75"/>
                      <a:pt x="99" y="71"/>
                      <a:pt x="99" y="66"/>
                    </a:cubicBezTo>
                    <a:close/>
                    <a:moveTo>
                      <a:pt x="39" y="45"/>
                    </a:move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39" y="39"/>
                      <a:pt x="39" y="39"/>
                      <a:pt x="39" y="39"/>
                    </a:cubicBezTo>
                    <a:lnTo>
                      <a:pt x="39" y="45"/>
                    </a:lnTo>
                    <a:close/>
                    <a:moveTo>
                      <a:pt x="132" y="69"/>
                    </a:moveTo>
                    <a:cubicBezTo>
                      <a:pt x="126" y="69"/>
                      <a:pt x="126" y="69"/>
                      <a:pt x="126" y="69"/>
                    </a:cubicBezTo>
                    <a:cubicBezTo>
                      <a:pt x="126" y="75"/>
                      <a:pt x="126" y="75"/>
                      <a:pt x="126" y="75"/>
                    </a:cubicBezTo>
                    <a:cubicBezTo>
                      <a:pt x="132" y="75"/>
                      <a:pt x="132" y="75"/>
                      <a:pt x="132" y="75"/>
                    </a:cubicBezTo>
                    <a:lnTo>
                      <a:pt x="132" y="69"/>
                    </a:lnTo>
                    <a:close/>
                    <a:moveTo>
                      <a:pt x="99" y="45"/>
                    </a:move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39"/>
                      <a:pt x="105" y="39"/>
                      <a:pt x="105" y="39"/>
                    </a:cubicBezTo>
                    <a:cubicBezTo>
                      <a:pt x="99" y="39"/>
                      <a:pt x="99" y="39"/>
                      <a:pt x="99" y="39"/>
                    </a:cubicBezTo>
                    <a:lnTo>
                      <a:pt x="99" y="45"/>
                    </a:lnTo>
                    <a:close/>
                    <a:moveTo>
                      <a:pt x="90" y="90"/>
                    </a:moveTo>
                    <a:cubicBezTo>
                      <a:pt x="84" y="90"/>
                      <a:pt x="84" y="90"/>
                      <a:pt x="84" y="90"/>
                    </a:cubicBezTo>
                    <a:cubicBezTo>
                      <a:pt x="84" y="111"/>
                      <a:pt x="84" y="111"/>
                      <a:pt x="84" y="111"/>
                    </a:cubicBezTo>
                    <a:cubicBezTo>
                      <a:pt x="90" y="111"/>
                      <a:pt x="90" y="111"/>
                      <a:pt x="90" y="111"/>
                    </a:cubicBezTo>
                    <a:lnTo>
                      <a:pt x="90" y="90"/>
                    </a:lnTo>
                    <a:close/>
                    <a:moveTo>
                      <a:pt x="60" y="90"/>
                    </a:moveTo>
                    <a:cubicBezTo>
                      <a:pt x="54" y="90"/>
                      <a:pt x="54" y="90"/>
                      <a:pt x="54" y="90"/>
                    </a:cubicBezTo>
                    <a:cubicBezTo>
                      <a:pt x="54" y="111"/>
                      <a:pt x="54" y="111"/>
                      <a:pt x="54" y="111"/>
                    </a:cubicBezTo>
                    <a:cubicBezTo>
                      <a:pt x="60" y="111"/>
                      <a:pt x="60" y="111"/>
                      <a:pt x="60" y="111"/>
                    </a:cubicBezTo>
                    <a:lnTo>
                      <a:pt x="60" y="90"/>
                    </a:lnTo>
                    <a:close/>
                    <a:moveTo>
                      <a:pt x="12" y="75"/>
                    </a:move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2" y="69"/>
                      <a:pt x="12" y="69"/>
                      <a:pt x="12" y="69"/>
                    </a:cubicBezTo>
                    <a:lnTo>
                      <a:pt x="12" y="75"/>
                    </a:lnTo>
                    <a:close/>
                    <a:moveTo>
                      <a:pt x="6" y="54"/>
                    </a:move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1"/>
                      <a:pt x="20" y="49"/>
                      <a:pt x="21" y="46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10" y="36"/>
                      <a:pt x="10" y="32"/>
                      <a:pt x="13" y="30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2" y="10"/>
                      <a:pt x="36" y="10"/>
                      <a:pt x="38" y="13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9" y="20"/>
                      <a:pt x="51" y="19"/>
                      <a:pt x="54" y="18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3"/>
                      <a:pt x="57" y="0"/>
                      <a:pt x="60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90" y="3"/>
                      <a:pt x="90" y="6"/>
                    </a:cubicBezTo>
                    <a:cubicBezTo>
                      <a:pt x="90" y="18"/>
                      <a:pt x="90" y="18"/>
                      <a:pt x="90" y="18"/>
                    </a:cubicBezTo>
                    <a:cubicBezTo>
                      <a:pt x="92" y="19"/>
                      <a:pt x="95" y="20"/>
                      <a:pt x="97" y="21"/>
                    </a:cubicBezTo>
                    <a:cubicBezTo>
                      <a:pt x="106" y="13"/>
                      <a:pt x="106" y="13"/>
                      <a:pt x="106" y="13"/>
                    </a:cubicBezTo>
                    <a:cubicBezTo>
                      <a:pt x="106" y="13"/>
                      <a:pt x="106" y="13"/>
                      <a:pt x="106" y="13"/>
                    </a:cubicBezTo>
                    <a:cubicBezTo>
                      <a:pt x="108" y="10"/>
                      <a:pt x="112" y="10"/>
                      <a:pt x="114" y="13"/>
                    </a:cubicBezTo>
                    <a:cubicBezTo>
                      <a:pt x="131" y="30"/>
                      <a:pt x="131" y="30"/>
                      <a:pt x="131" y="30"/>
                    </a:cubicBezTo>
                    <a:cubicBezTo>
                      <a:pt x="133" y="32"/>
                      <a:pt x="133" y="36"/>
                      <a:pt x="131" y="38"/>
                    </a:cubicBezTo>
                    <a:cubicBezTo>
                      <a:pt x="123" y="46"/>
                      <a:pt x="123" y="46"/>
                      <a:pt x="123" y="46"/>
                    </a:cubicBezTo>
                    <a:cubicBezTo>
                      <a:pt x="124" y="49"/>
                      <a:pt x="125" y="51"/>
                      <a:pt x="126" y="54"/>
                    </a:cubicBezTo>
                    <a:cubicBezTo>
                      <a:pt x="138" y="54"/>
                      <a:pt x="138" y="54"/>
                      <a:pt x="138" y="54"/>
                    </a:cubicBezTo>
                    <a:cubicBezTo>
                      <a:pt x="141" y="54"/>
                      <a:pt x="143" y="57"/>
                      <a:pt x="143" y="60"/>
                    </a:cubicBezTo>
                    <a:cubicBezTo>
                      <a:pt x="143" y="84"/>
                      <a:pt x="143" y="84"/>
                      <a:pt x="143" y="84"/>
                    </a:cubicBezTo>
                    <a:cubicBezTo>
                      <a:pt x="143" y="87"/>
                      <a:pt x="141" y="90"/>
                      <a:pt x="138" y="90"/>
                    </a:cubicBezTo>
                    <a:cubicBezTo>
                      <a:pt x="126" y="90"/>
                      <a:pt x="126" y="90"/>
                      <a:pt x="126" y="90"/>
                    </a:cubicBezTo>
                    <a:cubicBezTo>
                      <a:pt x="125" y="92"/>
                      <a:pt x="124" y="95"/>
                      <a:pt x="123" y="97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33" y="108"/>
                      <a:pt x="133" y="112"/>
                      <a:pt x="131" y="114"/>
                    </a:cubicBezTo>
                    <a:cubicBezTo>
                      <a:pt x="114" y="131"/>
                      <a:pt x="114" y="131"/>
                      <a:pt x="114" y="131"/>
                    </a:cubicBezTo>
                    <a:cubicBezTo>
                      <a:pt x="114" y="131"/>
                      <a:pt x="114" y="131"/>
                      <a:pt x="114" y="131"/>
                    </a:cubicBezTo>
                    <a:cubicBezTo>
                      <a:pt x="112" y="133"/>
                      <a:pt x="108" y="133"/>
                      <a:pt x="106" y="131"/>
                    </a:cubicBezTo>
                    <a:cubicBezTo>
                      <a:pt x="97" y="123"/>
                      <a:pt x="97" y="123"/>
                      <a:pt x="97" y="123"/>
                    </a:cubicBezTo>
                    <a:cubicBezTo>
                      <a:pt x="95" y="124"/>
                      <a:pt x="92" y="125"/>
                      <a:pt x="90" y="126"/>
                    </a:cubicBezTo>
                    <a:cubicBezTo>
                      <a:pt x="90" y="138"/>
                      <a:pt x="90" y="138"/>
                      <a:pt x="90" y="138"/>
                    </a:cubicBezTo>
                    <a:cubicBezTo>
                      <a:pt x="90" y="141"/>
                      <a:pt x="87" y="143"/>
                      <a:pt x="84" y="143"/>
                    </a:cubicBezTo>
                    <a:cubicBezTo>
                      <a:pt x="60" y="143"/>
                      <a:pt x="60" y="143"/>
                      <a:pt x="60" y="143"/>
                    </a:cubicBezTo>
                    <a:cubicBezTo>
                      <a:pt x="57" y="143"/>
                      <a:pt x="54" y="141"/>
                      <a:pt x="54" y="138"/>
                    </a:cubicBezTo>
                    <a:cubicBezTo>
                      <a:pt x="54" y="126"/>
                      <a:pt x="54" y="126"/>
                      <a:pt x="54" y="126"/>
                    </a:cubicBezTo>
                    <a:cubicBezTo>
                      <a:pt x="51" y="125"/>
                      <a:pt x="49" y="124"/>
                      <a:pt x="46" y="123"/>
                    </a:cubicBezTo>
                    <a:cubicBezTo>
                      <a:pt x="38" y="131"/>
                      <a:pt x="38" y="131"/>
                      <a:pt x="38" y="131"/>
                    </a:cubicBezTo>
                    <a:cubicBezTo>
                      <a:pt x="38" y="131"/>
                      <a:pt x="38" y="131"/>
                      <a:pt x="38" y="131"/>
                    </a:cubicBezTo>
                    <a:cubicBezTo>
                      <a:pt x="36" y="133"/>
                      <a:pt x="32" y="133"/>
                      <a:pt x="30" y="131"/>
                    </a:cubicBezTo>
                    <a:cubicBezTo>
                      <a:pt x="13" y="114"/>
                      <a:pt x="13" y="114"/>
                      <a:pt x="13" y="114"/>
                    </a:cubicBezTo>
                    <a:cubicBezTo>
                      <a:pt x="10" y="112"/>
                      <a:pt x="10" y="108"/>
                      <a:pt x="13" y="106"/>
                    </a:cubicBezTo>
                    <a:cubicBezTo>
                      <a:pt x="21" y="97"/>
                      <a:pt x="21" y="97"/>
                      <a:pt x="21" y="97"/>
                    </a:cubicBezTo>
                    <a:cubicBezTo>
                      <a:pt x="20" y="95"/>
                      <a:pt x="19" y="92"/>
                      <a:pt x="18" y="90"/>
                    </a:cubicBezTo>
                    <a:cubicBezTo>
                      <a:pt x="6" y="90"/>
                      <a:pt x="6" y="90"/>
                      <a:pt x="6" y="90"/>
                    </a:cubicBezTo>
                    <a:cubicBezTo>
                      <a:pt x="3" y="90"/>
                      <a:pt x="0" y="87"/>
                      <a:pt x="0" y="84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57"/>
                      <a:pt x="3" y="54"/>
                      <a:pt x="6" y="54"/>
                    </a:cubicBezTo>
                    <a:close/>
                    <a:moveTo>
                      <a:pt x="6" y="84"/>
                    </a:moveTo>
                    <a:cubicBezTo>
                      <a:pt x="20" y="84"/>
                      <a:pt x="20" y="84"/>
                      <a:pt x="20" y="84"/>
                    </a:cubicBezTo>
                    <a:cubicBezTo>
                      <a:pt x="21" y="84"/>
                      <a:pt x="23" y="85"/>
                      <a:pt x="23" y="86"/>
                    </a:cubicBezTo>
                    <a:cubicBezTo>
                      <a:pt x="24" y="90"/>
                      <a:pt x="26" y="93"/>
                      <a:pt x="27" y="96"/>
                    </a:cubicBezTo>
                    <a:cubicBezTo>
                      <a:pt x="28" y="97"/>
                      <a:pt x="28" y="99"/>
                      <a:pt x="27" y="100"/>
                    </a:cubicBezTo>
                    <a:cubicBezTo>
                      <a:pt x="17" y="110"/>
                      <a:pt x="17" y="110"/>
                      <a:pt x="17" y="110"/>
                    </a:cubicBezTo>
                    <a:cubicBezTo>
                      <a:pt x="34" y="127"/>
                      <a:pt x="34" y="127"/>
                      <a:pt x="34" y="12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45" y="116"/>
                      <a:pt x="46" y="116"/>
                      <a:pt x="47" y="116"/>
                    </a:cubicBezTo>
                    <a:cubicBezTo>
                      <a:pt x="51" y="118"/>
                      <a:pt x="54" y="120"/>
                      <a:pt x="58" y="121"/>
                    </a:cubicBezTo>
                    <a:cubicBezTo>
                      <a:pt x="59" y="121"/>
                      <a:pt x="60" y="122"/>
                      <a:pt x="60" y="123"/>
                    </a:cubicBezTo>
                    <a:cubicBezTo>
                      <a:pt x="60" y="138"/>
                      <a:pt x="60" y="138"/>
                      <a:pt x="60" y="138"/>
                    </a:cubicBezTo>
                    <a:cubicBezTo>
                      <a:pt x="84" y="138"/>
                      <a:pt x="84" y="138"/>
                      <a:pt x="84" y="138"/>
                    </a:cubicBezTo>
                    <a:cubicBezTo>
                      <a:pt x="84" y="123"/>
                      <a:pt x="84" y="123"/>
                      <a:pt x="84" y="123"/>
                    </a:cubicBezTo>
                    <a:cubicBezTo>
                      <a:pt x="84" y="122"/>
                      <a:pt x="85" y="121"/>
                      <a:pt x="86" y="121"/>
                    </a:cubicBezTo>
                    <a:cubicBezTo>
                      <a:pt x="90" y="120"/>
                      <a:pt x="93" y="118"/>
                      <a:pt x="96" y="116"/>
                    </a:cubicBezTo>
                    <a:cubicBezTo>
                      <a:pt x="97" y="116"/>
                      <a:pt x="97" y="116"/>
                      <a:pt x="98" y="116"/>
                    </a:cubicBezTo>
                    <a:cubicBezTo>
                      <a:pt x="99" y="116"/>
                      <a:pt x="99" y="116"/>
                      <a:pt x="100" y="117"/>
                    </a:cubicBezTo>
                    <a:cubicBezTo>
                      <a:pt x="110" y="127"/>
                      <a:pt x="110" y="127"/>
                      <a:pt x="110" y="127"/>
                    </a:cubicBezTo>
                    <a:cubicBezTo>
                      <a:pt x="127" y="110"/>
                      <a:pt x="127" y="110"/>
                      <a:pt x="127" y="110"/>
                    </a:cubicBezTo>
                    <a:cubicBezTo>
                      <a:pt x="117" y="100"/>
                      <a:pt x="117" y="100"/>
                      <a:pt x="117" y="100"/>
                    </a:cubicBezTo>
                    <a:cubicBezTo>
                      <a:pt x="116" y="99"/>
                      <a:pt x="116" y="97"/>
                      <a:pt x="116" y="96"/>
                    </a:cubicBezTo>
                    <a:cubicBezTo>
                      <a:pt x="118" y="93"/>
                      <a:pt x="120" y="90"/>
                      <a:pt x="121" y="86"/>
                    </a:cubicBezTo>
                    <a:cubicBezTo>
                      <a:pt x="121" y="85"/>
                      <a:pt x="122" y="84"/>
                      <a:pt x="123" y="84"/>
                    </a:cubicBezTo>
                    <a:cubicBezTo>
                      <a:pt x="138" y="84"/>
                      <a:pt x="138" y="84"/>
                      <a:pt x="138" y="84"/>
                    </a:cubicBezTo>
                    <a:cubicBezTo>
                      <a:pt x="138" y="60"/>
                      <a:pt x="138" y="60"/>
                      <a:pt x="138" y="60"/>
                    </a:cubicBezTo>
                    <a:cubicBezTo>
                      <a:pt x="123" y="60"/>
                      <a:pt x="123" y="60"/>
                      <a:pt x="123" y="60"/>
                    </a:cubicBezTo>
                    <a:cubicBezTo>
                      <a:pt x="122" y="60"/>
                      <a:pt x="121" y="59"/>
                      <a:pt x="121" y="58"/>
                    </a:cubicBezTo>
                    <a:cubicBezTo>
                      <a:pt x="120" y="54"/>
                      <a:pt x="118" y="51"/>
                      <a:pt x="116" y="47"/>
                    </a:cubicBezTo>
                    <a:cubicBezTo>
                      <a:pt x="116" y="46"/>
                      <a:pt x="116" y="45"/>
                      <a:pt x="117" y="44"/>
                    </a:cubicBezTo>
                    <a:cubicBezTo>
                      <a:pt x="127" y="34"/>
                      <a:pt x="127" y="34"/>
                      <a:pt x="127" y="34"/>
                    </a:cubicBezTo>
                    <a:cubicBezTo>
                      <a:pt x="110" y="17"/>
                      <a:pt x="110" y="17"/>
                      <a:pt x="110" y="1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99" y="28"/>
                      <a:pt x="97" y="28"/>
                      <a:pt x="96" y="27"/>
                    </a:cubicBezTo>
                    <a:cubicBezTo>
                      <a:pt x="93" y="26"/>
                      <a:pt x="90" y="24"/>
                      <a:pt x="86" y="23"/>
                    </a:cubicBezTo>
                    <a:cubicBezTo>
                      <a:pt x="85" y="23"/>
                      <a:pt x="84" y="22"/>
                      <a:pt x="84" y="20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2"/>
                      <a:pt x="59" y="23"/>
                      <a:pt x="58" y="23"/>
                    </a:cubicBezTo>
                    <a:cubicBezTo>
                      <a:pt x="54" y="24"/>
                      <a:pt x="51" y="26"/>
                      <a:pt x="47" y="27"/>
                    </a:cubicBezTo>
                    <a:cubicBezTo>
                      <a:pt x="46" y="28"/>
                      <a:pt x="45" y="28"/>
                      <a:pt x="44" y="27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5"/>
                      <a:pt x="28" y="46"/>
                      <a:pt x="27" y="47"/>
                    </a:cubicBezTo>
                    <a:cubicBezTo>
                      <a:pt x="26" y="51"/>
                      <a:pt x="24" y="54"/>
                      <a:pt x="23" y="58"/>
                    </a:cubicBezTo>
                    <a:cubicBezTo>
                      <a:pt x="23" y="59"/>
                      <a:pt x="21" y="60"/>
                      <a:pt x="20" y="60"/>
                    </a:cubicBezTo>
                    <a:cubicBezTo>
                      <a:pt x="6" y="60"/>
                      <a:pt x="6" y="60"/>
                      <a:pt x="6" y="60"/>
                    </a:cubicBezTo>
                    <a:lnTo>
                      <a:pt x="6" y="84"/>
                    </a:lnTo>
                    <a:close/>
                    <a:moveTo>
                      <a:pt x="36" y="69"/>
                    </a:moveTo>
                    <a:cubicBezTo>
                      <a:pt x="24" y="69"/>
                      <a:pt x="24" y="69"/>
                      <a:pt x="24" y="69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36" y="75"/>
                      <a:pt x="36" y="75"/>
                      <a:pt x="36" y="75"/>
                    </a:cubicBezTo>
                    <a:cubicBezTo>
                      <a:pt x="41" y="75"/>
                      <a:pt x="45" y="71"/>
                      <a:pt x="45" y="66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51"/>
                      <a:pt x="45" y="51"/>
                      <a:pt x="45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66"/>
                      <a:pt x="39" y="66"/>
                      <a:pt x="39" y="66"/>
                    </a:cubicBezTo>
                    <a:cubicBezTo>
                      <a:pt x="39" y="67"/>
                      <a:pt x="38" y="69"/>
                      <a:pt x="36" y="69"/>
                    </a:cubicBezTo>
                    <a:cubicBezTo>
                      <a:pt x="36" y="69"/>
                      <a:pt x="36" y="69"/>
                      <a:pt x="36" y="69"/>
                    </a:cubicBezTo>
                    <a:close/>
                    <a:moveTo>
                      <a:pt x="57" y="72"/>
                    </a:moveTo>
                    <a:cubicBezTo>
                      <a:pt x="57" y="72"/>
                      <a:pt x="57" y="72"/>
                      <a:pt x="58" y="72"/>
                    </a:cubicBezTo>
                    <a:cubicBezTo>
                      <a:pt x="60" y="72"/>
                      <a:pt x="62" y="70"/>
                      <a:pt x="62" y="68"/>
                    </a:cubicBezTo>
                    <a:cubicBezTo>
                      <a:pt x="57" y="64"/>
                      <a:pt x="54" y="57"/>
                      <a:pt x="54" y="48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4" y="42"/>
                      <a:pt x="54" y="41"/>
                      <a:pt x="54" y="41"/>
                    </a:cubicBezTo>
                    <a:cubicBezTo>
                      <a:pt x="56" y="34"/>
                      <a:pt x="61" y="29"/>
                      <a:pt x="68" y="27"/>
                    </a:cubicBezTo>
                    <a:cubicBezTo>
                      <a:pt x="78" y="25"/>
                      <a:pt x="87" y="31"/>
                      <a:pt x="90" y="41"/>
                    </a:cubicBezTo>
                    <a:cubicBezTo>
                      <a:pt x="90" y="41"/>
                      <a:pt x="90" y="42"/>
                      <a:pt x="90" y="42"/>
                    </a:cubicBezTo>
                    <a:cubicBezTo>
                      <a:pt x="90" y="48"/>
                      <a:pt x="90" y="48"/>
                      <a:pt x="90" y="48"/>
                    </a:cubicBezTo>
                    <a:cubicBezTo>
                      <a:pt x="90" y="57"/>
                      <a:pt x="86" y="64"/>
                      <a:pt x="81" y="68"/>
                    </a:cubicBezTo>
                    <a:cubicBezTo>
                      <a:pt x="82" y="71"/>
                      <a:pt x="84" y="72"/>
                      <a:pt x="87" y="72"/>
                    </a:cubicBezTo>
                    <a:cubicBezTo>
                      <a:pt x="95" y="72"/>
                      <a:pt x="102" y="78"/>
                      <a:pt x="102" y="87"/>
                    </a:cubicBezTo>
                    <a:cubicBezTo>
                      <a:pt x="102" y="111"/>
                      <a:pt x="102" y="111"/>
                      <a:pt x="102" y="111"/>
                    </a:cubicBezTo>
                    <a:cubicBezTo>
                      <a:pt x="96" y="111"/>
                      <a:pt x="96" y="111"/>
                      <a:pt x="96" y="111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2"/>
                      <a:pt x="92" y="78"/>
                      <a:pt x="87" y="78"/>
                    </a:cubicBezTo>
                    <a:cubicBezTo>
                      <a:pt x="86" y="78"/>
                      <a:pt x="86" y="78"/>
                      <a:pt x="86" y="78"/>
                    </a:cubicBezTo>
                    <a:cubicBezTo>
                      <a:pt x="82" y="78"/>
                      <a:pt x="78" y="75"/>
                      <a:pt x="76" y="71"/>
                    </a:cubicBezTo>
                    <a:cubicBezTo>
                      <a:pt x="75" y="72"/>
                      <a:pt x="73" y="72"/>
                      <a:pt x="72" y="72"/>
                    </a:cubicBezTo>
                    <a:cubicBezTo>
                      <a:pt x="70" y="72"/>
                      <a:pt x="69" y="72"/>
                      <a:pt x="68" y="71"/>
                    </a:cubicBezTo>
                    <a:cubicBezTo>
                      <a:pt x="66" y="75"/>
                      <a:pt x="62" y="78"/>
                      <a:pt x="57" y="78"/>
                    </a:cubicBezTo>
                    <a:cubicBezTo>
                      <a:pt x="52" y="78"/>
                      <a:pt x="48" y="82"/>
                      <a:pt x="48" y="87"/>
                    </a:cubicBezTo>
                    <a:cubicBezTo>
                      <a:pt x="48" y="111"/>
                      <a:pt x="48" y="111"/>
                      <a:pt x="48" y="111"/>
                    </a:cubicBezTo>
                    <a:cubicBezTo>
                      <a:pt x="42" y="111"/>
                      <a:pt x="42" y="111"/>
                      <a:pt x="42" y="111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42" y="78"/>
                      <a:pt x="49" y="72"/>
                      <a:pt x="57" y="72"/>
                    </a:cubicBezTo>
                    <a:close/>
                    <a:moveTo>
                      <a:pt x="72" y="66"/>
                    </a:moveTo>
                    <a:cubicBezTo>
                      <a:pt x="78" y="66"/>
                      <a:pt x="84" y="58"/>
                      <a:pt x="84" y="48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3" y="38"/>
                      <a:pt x="79" y="34"/>
                      <a:pt x="75" y="33"/>
                    </a:cubicBezTo>
                    <a:cubicBezTo>
                      <a:pt x="68" y="32"/>
                      <a:pt x="61" y="36"/>
                      <a:pt x="60" y="42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58"/>
                      <a:pt x="65" y="66"/>
                      <a:pt x="72" y="6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50000">
                    <a:schemeClr val="accent2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4484688" y="2624138"/>
                <a:ext cx="1265237" cy="2662238"/>
              </a:xfrm>
              <a:custGeom>
                <a:avLst/>
                <a:gdLst>
                  <a:gd name="T0" fmla="*/ 436 w 436"/>
                  <a:gd name="T1" fmla="*/ 766 h 918"/>
                  <a:gd name="T2" fmla="*/ 436 w 436"/>
                  <a:gd name="T3" fmla="*/ 151 h 918"/>
                  <a:gd name="T4" fmla="*/ 414 w 436"/>
                  <a:gd name="T5" fmla="*/ 111 h 918"/>
                  <a:gd name="T6" fmla="*/ 242 w 436"/>
                  <a:gd name="T7" fmla="*/ 9 h 918"/>
                  <a:gd name="T8" fmla="*/ 194 w 436"/>
                  <a:gd name="T9" fmla="*/ 9 h 918"/>
                  <a:gd name="T10" fmla="*/ 23 w 436"/>
                  <a:gd name="T11" fmla="*/ 111 h 918"/>
                  <a:gd name="T12" fmla="*/ 0 w 436"/>
                  <a:gd name="T13" fmla="*/ 151 h 918"/>
                  <a:gd name="T14" fmla="*/ 0 w 436"/>
                  <a:gd name="T15" fmla="*/ 766 h 918"/>
                  <a:gd name="T16" fmla="*/ 23 w 436"/>
                  <a:gd name="T17" fmla="*/ 806 h 918"/>
                  <a:gd name="T18" fmla="*/ 194 w 436"/>
                  <a:gd name="T19" fmla="*/ 909 h 918"/>
                  <a:gd name="T20" fmla="*/ 242 w 436"/>
                  <a:gd name="T21" fmla="*/ 909 h 918"/>
                  <a:gd name="T22" fmla="*/ 414 w 436"/>
                  <a:gd name="T23" fmla="*/ 806 h 918"/>
                  <a:gd name="T24" fmla="*/ 436 w 436"/>
                  <a:gd name="T25" fmla="*/ 766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6" h="918">
                    <a:moveTo>
                      <a:pt x="436" y="766"/>
                    </a:moveTo>
                    <a:cubicBezTo>
                      <a:pt x="436" y="151"/>
                      <a:pt x="436" y="151"/>
                      <a:pt x="436" y="151"/>
                    </a:cubicBezTo>
                    <a:cubicBezTo>
                      <a:pt x="436" y="135"/>
                      <a:pt x="428" y="120"/>
                      <a:pt x="414" y="111"/>
                    </a:cubicBezTo>
                    <a:cubicBezTo>
                      <a:pt x="242" y="9"/>
                      <a:pt x="242" y="9"/>
                      <a:pt x="242" y="9"/>
                    </a:cubicBezTo>
                    <a:cubicBezTo>
                      <a:pt x="227" y="0"/>
                      <a:pt x="209" y="0"/>
                      <a:pt x="194" y="9"/>
                    </a:cubicBezTo>
                    <a:cubicBezTo>
                      <a:pt x="23" y="111"/>
                      <a:pt x="23" y="111"/>
                      <a:pt x="23" y="111"/>
                    </a:cubicBezTo>
                    <a:cubicBezTo>
                      <a:pt x="8" y="120"/>
                      <a:pt x="0" y="135"/>
                      <a:pt x="0" y="151"/>
                    </a:cubicBezTo>
                    <a:cubicBezTo>
                      <a:pt x="0" y="766"/>
                      <a:pt x="0" y="766"/>
                      <a:pt x="0" y="766"/>
                    </a:cubicBezTo>
                    <a:cubicBezTo>
                      <a:pt x="0" y="782"/>
                      <a:pt x="8" y="797"/>
                      <a:pt x="23" y="806"/>
                    </a:cubicBezTo>
                    <a:cubicBezTo>
                      <a:pt x="194" y="909"/>
                      <a:pt x="194" y="909"/>
                      <a:pt x="194" y="909"/>
                    </a:cubicBezTo>
                    <a:cubicBezTo>
                      <a:pt x="209" y="918"/>
                      <a:pt x="227" y="918"/>
                      <a:pt x="242" y="909"/>
                    </a:cubicBezTo>
                    <a:cubicBezTo>
                      <a:pt x="414" y="806"/>
                      <a:pt x="414" y="806"/>
                      <a:pt x="414" y="806"/>
                    </a:cubicBezTo>
                    <a:cubicBezTo>
                      <a:pt x="428" y="797"/>
                      <a:pt x="436" y="782"/>
                      <a:pt x="436" y="766"/>
                    </a:cubicBezTo>
                    <a:close/>
                  </a:path>
                </a:pathLst>
              </a:custGeom>
              <a:gradFill flip="none" rotWithShape="1">
                <a:gsLst>
                  <a:gs pos="50300">
                    <a:schemeClr val="accent2">
                      <a:lumMod val="99000"/>
                    </a:schemeClr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16200000" scaled="1"/>
                <a:tileRect/>
              </a:gradFill>
              <a:ln w="15875" cap="flat">
                <a:gradFill>
                  <a:gsLst>
                    <a:gs pos="0">
                      <a:schemeClr val="accent3"/>
                    </a:gs>
                    <a:gs pos="5000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4484688" y="3054351"/>
                <a:ext cx="1265237" cy="2232025"/>
              </a:xfrm>
              <a:custGeom>
                <a:avLst/>
                <a:gdLst>
                  <a:gd name="T0" fmla="*/ 436 w 436"/>
                  <a:gd name="T1" fmla="*/ 618 h 770"/>
                  <a:gd name="T2" fmla="*/ 436 w 436"/>
                  <a:gd name="T3" fmla="*/ 532 h 770"/>
                  <a:gd name="T4" fmla="*/ 0 w 436"/>
                  <a:gd name="T5" fmla="*/ 0 h 770"/>
                  <a:gd name="T6" fmla="*/ 0 w 436"/>
                  <a:gd name="T7" fmla="*/ 3 h 770"/>
                  <a:gd name="T8" fmla="*/ 0 w 436"/>
                  <a:gd name="T9" fmla="*/ 618 h 770"/>
                  <a:gd name="T10" fmla="*/ 23 w 436"/>
                  <a:gd name="T11" fmla="*/ 658 h 770"/>
                  <a:gd name="T12" fmla="*/ 194 w 436"/>
                  <a:gd name="T13" fmla="*/ 761 h 770"/>
                  <a:gd name="T14" fmla="*/ 242 w 436"/>
                  <a:gd name="T15" fmla="*/ 761 h 770"/>
                  <a:gd name="T16" fmla="*/ 414 w 436"/>
                  <a:gd name="T17" fmla="*/ 658 h 770"/>
                  <a:gd name="T18" fmla="*/ 436 w 436"/>
                  <a:gd name="T19" fmla="*/ 618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6" h="770">
                    <a:moveTo>
                      <a:pt x="436" y="618"/>
                    </a:moveTo>
                    <a:cubicBezTo>
                      <a:pt x="436" y="532"/>
                      <a:pt x="436" y="532"/>
                      <a:pt x="436" y="532"/>
                    </a:cubicBezTo>
                    <a:cubicBezTo>
                      <a:pt x="374" y="299"/>
                      <a:pt x="212" y="106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634"/>
                      <a:pt x="8" y="649"/>
                      <a:pt x="23" y="658"/>
                    </a:cubicBezTo>
                    <a:cubicBezTo>
                      <a:pt x="194" y="761"/>
                      <a:pt x="194" y="761"/>
                      <a:pt x="194" y="761"/>
                    </a:cubicBezTo>
                    <a:cubicBezTo>
                      <a:pt x="209" y="770"/>
                      <a:pt x="227" y="770"/>
                      <a:pt x="242" y="761"/>
                    </a:cubicBezTo>
                    <a:cubicBezTo>
                      <a:pt x="414" y="658"/>
                      <a:pt x="414" y="658"/>
                      <a:pt x="414" y="658"/>
                    </a:cubicBezTo>
                    <a:cubicBezTo>
                      <a:pt x="428" y="649"/>
                      <a:pt x="436" y="634"/>
                      <a:pt x="436" y="618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40000"/>
                    </a:schemeClr>
                  </a:gs>
                  <a:gs pos="17000">
                    <a:schemeClr val="bg1">
                      <a:alpha val="0"/>
                    </a:schemeClr>
                  </a:gs>
                </a:gsLst>
                <a:lin ang="1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4879975" y="3862388"/>
                <a:ext cx="1281112" cy="1443038"/>
              </a:xfrm>
              <a:custGeom>
                <a:avLst/>
                <a:gdLst>
                  <a:gd name="T0" fmla="*/ 26 w 442"/>
                  <a:gd name="T1" fmla="*/ 107 h 498"/>
                  <a:gd name="T2" fmla="*/ 195 w 442"/>
                  <a:gd name="T3" fmla="*/ 10 h 498"/>
                  <a:gd name="T4" fmla="*/ 247 w 442"/>
                  <a:gd name="T5" fmla="*/ 10 h 498"/>
                  <a:gd name="T6" fmla="*/ 415 w 442"/>
                  <a:gd name="T7" fmla="*/ 107 h 498"/>
                  <a:gd name="T8" fmla="*/ 442 w 442"/>
                  <a:gd name="T9" fmla="*/ 152 h 498"/>
                  <a:gd name="T10" fmla="*/ 442 w 442"/>
                  <a:gd name="T11" fmla="*/ 347 h 498"/>
                  <a:gd name="T12" fmla="*/ 415 w 442"/>
                  <a:gd name="T13" fmla="*/ 392 h 498"/>
                  <a:gd name="T14" fmla="*/ 247 w 442"/>
                  <a:gd name="T15" fmla="*/ 489 h 498"/>
                  <a:gd name="T16" fmla="*/ 195 w 442"/>
                  <a:gd name="T17" fmla="*/ 489 h 498"/>
                  <a:gd name="T18" fmla="*/ 26 w 442"/>
                  <a:gd name="T19" fmla="*/ 392 h 498"/>
                  <a:gd name="T20" fmla="*/ 0 w 442"/>
                  <a:gd name="T21" fmla="*/ 347 h 498"/>
                  <a:gd name="T22" fmla="*/ 0 w 442"/>
                  <a:gd name="T23" fmla="*/ 152 h 498"/>
                  <a:gd name="T24" fmla="*/ 26 w 442"/>
                  <a:gd name="T25" fmla="*/ 107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2" h="498">
                    <a:moveTo>
                      <a:pt x="26" y="107"/>
                    </a:moveTo>
                    <a:cubicBezTo>
                      <a:pt x="195" y="10"/>
                      <a:pt x="195" y="10"/>
                      <a:pt x="195" y="10"/>
                    </a:cubicBezTo>
                    <a:cubicBezTo>
                      <a:pt x="211" y="0"/>
                      <a:pt x="231" y="0"/>
                      <a:pt x="247" y="10"/>
                    </a:cubicBezTo>
                    <a:cubicBezTo>
                      <a:pt x="415" y="107"/>
                      <a:pt x="415" y="107"/>
                      <a:pt x="415" y="107"/>
                    </a:cubicBezTo>
                    <a:cubicBezTo>
                      <a:pt x="432" y="116"/>
                      <a:pt x="442" y="133"/>
                      <a:pt x="442" y="152"/>
                    </a:cubicBezTo>
                    <a:cubicBezTo>
                      <a:pt x="442" y="347"/>
                      <a:pt x="442" y="347"/>
                      <a:pt x="442" y="347"/>
                    </a:cubicBezTo>
                    <a:cubicBezTo>
                      <a:pt x="442" y="365"/>
                      <a:pt x="432" y="383"/>
                      <a:pt x="415" y="392"/>
                    </a:cubicBezTo>
                    <a:cubicBezTo>
                      <a:pt x="247" y="489"/>
                      <a:pt x="247" y="489"/>
                      <a:pt x="247" y="489"/>
                    </a:cubicBezTo>
                    <a:cubicBezTo>
                      <a:pt x="231" y="498"/>
                      <a:pt x="211" y="498"/>
                      <a:pt x="195" y="489"/>
                    </a:cubicBezTo>
                    <a:cubicBezTo>
                      <a:pt x="26" y="392"/>
                      <a:pt x="26" y="392"/>
                      <a:pt x="26" y="392"/>
                    </a:cubicBezTo>
                    <a:cubicBezTo>
                      <a:pt x="10" y="383"/>
                      <a:pt x="0" y="365"/>
                      <a:pt x="0" y="347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133"/>
                      <a:pt x="10" y="116"/>
                      <a:pt x="26" y="1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22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4800000" scaled="0"/>
                <a:tileRect/>
              </a:gradFill>
              <a:ln w="15875" cap="flat">
                <a:gradFill>
                  <a:gsLst>
                    <a:gs pos="0">
                      <a:schemeClr val="accent3"/>
                    </a:gs>
                    <a:gs pos="5000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5027613" y="4030663"/>
                <a:ext cx="982662" cy="1109663"/>
              </a:xfrm>
              <a:custGeom>
                <a:avLst/>
                <a:gdLst>
                  <a:gd name="T0" fmla="*/ 20 w 339"/>
                  <a:gd name="T1" fmla="*/ 82 h 383"/>
                  <a:gd name="T2" fmla="*/ 150 w 339"/>
                  <a:gd name="T3" fmla="*/ 7 h 383"/>
                  <a:gd name="T4" fmla="*/ 190 w 339"/>
                  <a:gd name="T5" fmla="*/ 7 h 383"/>
                  <a:gd name="T6" fmla="*/ 319 w 339"/>
                  <a:gd name="T7" fmla="*/ 82 h 383"/>
                  <a:gd name="T8" fmla="*/ 339 w 339"/>
                  <a:gd name="T9" fmla="*/ 117 h 383"/>
                  <a:gd name="T10" fmla="*/ 339 w 339"/>
                  <a:gd name="T11" fmla="*/ 266 h 383"/>
                  <a:gd name="T12" fmla="*/ 319 w 339"/>
                  <a:gd name="T13" fmla="*/ 301 h 383"/>
                  <a:gd name="T14" fmla="*/ 190 w 339"/>
                  <a:gd name="T15" fmla="*/ 376 h 383"/>
                  <a:gd name="T16" fmla="*/ 150 w 339"/>
                  <a:gd name="T17" fmla="*/ 376 h 383"/>
                  <a:gd name="T18" fmla="*/ 20 w 339"/>
                  <a:gd name="T19" fmla="*/ 301 h 383"/>
                  <a:gd name="T20" fmla="*/ 0 w 339"/>
                  <a:gd name="T21" fmla="*/ 266 h 383"/>
                  <a:gd name="T22" fmla="*/ 0 w 339"/>
                  <a:gd name="T23" fmla="*/ 117 h 383"/>
                  <a:gd name="T24" fmla="*/ 20 w 339"/>
                  <a:gd name="T25" fmla="*/ 82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9" h="383">
                    <a:moveTo>
                      <a:pt x="20" y="82"/>
                    </a:moveTo>
                    <a:cubicBezTo>
                      <a:pt x="150" y="7"/>
                      <a:pt x="150" y="7"/>
                      <a:pt x="150" y="7"/>
                    </a:cubicBezTo>
                    <a:cubicBezTo>
                      <a:pt x="162" y="0"/>
                      <a:pt x="177" y="0"/>
                      <a:pt x="190" y="7"/>
                    </a:cubicBezTo>
                    <a:cubicBezTo>
                      <a:pt x="319" y="82"/>
                      <a:pt x="319" y="82"/>
                      <a:pt x="319" y="82"/>
                    </a:cubicBezTo>
                    <a:cubicBezTo>
                      <a:pt x="332" y="89"/>
                      <a:pt x="339" y="102"/>
                      <a:pt x="339" y="117"/>
                    </a:cubicBezTo>
                    <a:cubicBezTo>
                      <a:pt x="339" y="266"/>
                      <a:pt x="339" y="266"/>
                      <a:pt x="339" y="266"/>
                    </a:cubicBezTo>
                    <a:cubicBezTo>
                      <a:pt x="339" y="280"/>
                      <a:pt x="332" y="294"/>
                      <a:pt x="319" y="301"/>
                    </a:cubicBezTo>
                    <a:cubicBezTo>
                      <a:pt x="190" y="376"/>
                      <a:pt x="190" y="376"/>
                      <a:pt x="190" y="376"/>
                    </a:cubicBezTo>
                    <a:cubicBezTo>
                      <a:pt x="177" y="383"/>
                      <a:pt x="162" y="383"/>
                      <a:pt x="150" y="376"/>
                    </a:cubicBezTo>
                    <a:cubicBezTo>
                      <a:pt x="20" y="301"/>
                      <a:pt x="20" y="301"/>
                      <a:pt x="20" y="301"/>
                    </a:cubicBezTo>
                    <a:cubicBezTo>
                      <a:pt x="8" y="294"/>
                      <a:pt x="0" y="280"/>
                      <a:pt x="0" y="266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0" y="102"/>
                      <a:pt x="8" y="89"/>
                      <a:pt x="20" y="82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lin ang="2700000" scaled="1"/>
              </a:gradFill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ffectLst>
                <a:outerShdw blurRad="88900" dist="50800" dir="2700000" algn="tl" rotWithShape="0">
                  <a:prstClr val="black">
                    <a:alpha val="1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7"/>
              <p:cNvSpPr>
                <a:spLocks noEditPoints="1"/>
              </p:cNvSpPr>
              <p:nvPr/>
            </p:nvSpPr>
            <p:spPr bwMode="auto">
              <a:xfrm>
                <a:off x="5300663" y="4381501"/>
                <a:ext cx="436562" cy="417513"/>
              </a:xfrm>
              <a:custGeom>
                <a:avLst/>
                <a:gdLst>
                  <a:gd name="T0" fmla="*/ 126 w 151"/>
                  <a:gd name="T1" fmla="*/ 36 h 144"/>
                  <a:gd name="T2" fmla="*/ 130 w 151"/>
                  <a:gd name="T3" fmla="*/ 44 h 144"/>
                  <a:gd name="T4" fmla="*/ 144 w 151"/>
                  <a:gd name="T5" fmla="*/ 31 h 144"/>
                  <a:gd name="T6" fmla="*/ 147 w 151"/>
                  <a:gd name="T7" fmla="*/ 57 h 144"/>
                  <a:gd name="T8" fmla="*/ 129 w 151"/>
                  <a:gd name="T9" fmla="*/ 57 h 144"/>
                  <a:gd name="T10" fmla="*/ 144 w 151"/>
                  <a:gd name="T11" fmla="*/ 66 h 144"/>
                  <a:gd name="T12" fmla="*/ 147 w 151"/>
                  <a:gd name="T13" fmla="*/ 57 h 144"/>
                  <a:gd name="T14" fmla="*/ 114 w 151"/>
                  <a:gd name="T15" fmla="*/ 13 h 144"/>
                  <a:gd name="T16" fmla="*/ 113 w 151"/>
                  <a:gd name="T17" fmla="*/ 31 h 144"/>
                  <a:gd name="T18" fmla="*/ 122 w 151"/>
                  <a:gd name="T19" fmla="*/ 15 h 144"/>
                  <a:gd name="T20" fmla="*/ 70 w 151"/>
                  <a:gd name="T21" fmla="*/ 4 h 144"/>
                  <a:gd name="T22" fmla="*/ 62 w 151"/>
                  <a:gd name="T23" fmla="*/ 27 h 144"/>
                  <a:gd name="T24" fmla="*/ 19 w 151"/>
                  <a:gd name="T25" fmla="*/ 65 h 144"/>
                  <a:gd name="T26" fmla="*/ 12 w 151"/>
                  <a:gd name="T27" fmla="*/ 80 h 144"/>
                  <a:gd name="T28" fmla="*/ 30 w 151"/>
                  <a:gd name="T29" fmla="*/ 112 h 144"/>
                  <a:gd name="T30" fmla="*/ 43 w 151"/>
                  <a:gd name="T31" fmla="*/ 115 h 144"/>
                  <a:gd name="T32" fmla="*/ 73 w 151"/>
                  <a:gd name="T33" fmla="*/ 141 h 144"/>
                  <a:gd name="T34" fmla="*/ 67 w 151"/>
                  <a:gd name="T35" fmla="*/ 102 h 144"/>
                  <a:gd name="T36" fmla="*/ 102 w 151"/>
                  <a:gd name="T37" fmla="*/ 95 h 144"/>
                  <a:gd name="T38" fmla="*/ 125 w 151"/>
                  <a:gd name="T39" fmla="*/ 100 h 144"/>
                  <a:gd name="T40" fmla="*/ 89 w 151"/>
                  <a:gd name="T41" fmla="*/ 9 h 144"/>
                  <a:gd name="T42" fmla="*/ 26 w 151"/>
                  <a:gd name="T43" fmla="*/ 104 h 144"/>
                  <a:gd name="T44" fmla="*/ 17 w 151"/>
                  <a:gd name="T45" fmla="*/ 88 h 144"/>
                  <a:gd name="T46" fmla="*/ 71 w 151"/>
                  <a:gd name="T47" fmla="*/ 126 h 144"/>
                  <a:gd name="T48" fmla="*/ 63 w 151"/>
                  <a:gd name="T49" fmla="*/ 131 h 144"/>
                  <a:gd name="T50" fmla="*/ 59 w 151"/>
                  <a:gd name="T51" fmla="*/ 106 h 144"/>
                  <a:gd name="T52" fmla="*/ 62 w 151"/>
                  <a:gd name="T53" fmla="*/ 94 h 144"/>
                  <a:gd name="T54" fmla="*/ 36 w 151"/>
                  <a:gd name="T55" fmla="*/ 104 h 144"/>
                  <a:gd name="T56" fmla="*/ 24 w 151"/>
                  <a:gd name="T57" fmla="*/ 73 h 144"/>
                  <a:gd name="T58" fmla="*/ 62 w 151"/>
                  <a:gd name="T59" fmla="*/ 94 h 144"/>
                  <a:gd name="T60" fmla="*/ 70 w 151"/>
                  <a:gd name="T61" fmla="*/ 89 h 144"/>
                  <a:gd name="T62" fmla="*/ 70 w 151"/>
                  <a:gd name="T63" fmla="*/ 33 h 144"/>
                  <a:gd name="T64" fmla="*/ 122 w 151"/>
                  <a:gd name="T65" fmla="*/ 86 h 144"/>
                  <a:gd name="T66" fmla="*/ 121 w 151"/>
                  <a:gd name="T67" fmla="*/ 92 h 144"/>
                  <a:gd name="T68" fmla="*/ 73 w 151"/>
                  <a:gd name="T69" fmla="*/ 19 h 144"/>
                  <a:gd name="T70" fmla="*/ 81 w 151"/>
                  <a:gd name="T71" fmla="*/ 1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1" h="144">
                    <a:moveTo>
                      <a:pt x="138" y="29"/>
                    </a:moveTo>
                    <a:cubicBezTo>
                      <a:pt x="126" y="36"/>
                      <a:pt x="126" y="36"/>
                      <a:pt x="126" y="36"/>
                    </a:cubicBezTo>
                    <a:cubicBezTo>
                      <a:pt x="123" y="37"/>
                      <a:pt x="123" y="40"/>
                      <a:pt x="124" y="42"/>
                    </a:cubicBezTo>
                    <a:cubicBezTo>
                      <a:pt x="125" y="45"/>
                      <a:pt x="128" y="45"/>
                      <a:pt x="130" y="44"/>
                    </a:cubicBezTo>
                    <a:cubicBezTo>
                      <a:pt x="142" y="37"/>
                      <a:pt x="142" y="37"/>
                      <a:pt x="142" y="37"/>
                    </a:cubicBezTo>
                    <a:cubicBezTo>
                      <a:pt x="144" y="36"/>
                      <a:pt x="145" y="33"/>
                      <a:pt x="144" y="31"/>
                    </a:cubicBezTo>
                    <a:cubicBezTo>
                      <a:pt x="143" y="29"/>
                      <a:pt x="140" y="28"/>
                      <a:pt x="138" y="29"/>
                    </a:cubicBezTo>
                    <a:close/>
                    <a:moveTo>
                      <a:pt x="147" y="57"/>
                    </a:moveTo>
                    <a:cubicBezTo>
                      <a:pt x="134" y="54"/>
                      <a:pt x="134" y="54"/>
                      <a:pt x="134" y="54"/>
                    </a:cubicBezTo>
                    <a:cubicBezTo>
                      <a:pt x="132" y="53"/>
                      <a:pt x="129" y="55"/>
                      <a:pt x="129" y="57"/>
                    </a:cubicBezTo>
                    <a:cubicBezTo>
                      <a:pt x="128" y="60"/>
                      <a:pt x="129" y="62"/>
                      <a:pt x="132" y="63"/>
                    </a:cubicBezTo>
                    <a:cubicBezTo>
                      <a:pt x="144" y="66"/>
                      <a:pt x="144" y="66"/>
                      <a:pt x="144" y="66"/>
                    </a:cubicBezTo>
                    <a:cubicBezTo>
                      <a:pt x="147" y="67"/>
                      <a:pt x="149" y="65"/>
                      <a:pt x="150" y="63"/>
                    </a:cubicBezTo>
                    <a:cubicBezTo>
                      <a:pt x="151" y="60"/>
                      <a:pt x="149" y="58"/>
                      <a:pt x="147" y="57"/>
                    </a:cubicBezTo>
                    <a:close/>
                    <a:moveTo>
                      <a:pt x="119" y="9"/>
                    </a:moveTo>
                    <a:cubicBezTo>
                      <a:pt x="117" y="9"/>
                      <a:pt x="114" y="10"/>
                      <a:pt x="114" y="13"/>
                    </a:cubicBezTo>
                    <a:cubicBezTo>
                      <a:pt x="110" y="25"/>
                      <a:pt x="110" y="25"/>
                      <a:pt x="110" y="25"/>
                    </a:cubicBezTo>
                    <a:cubicBezTo>
                      <a:pt x="110" y="28"/>
                      <a:pt x="111" y="30"/>
                      <a:pt x="113" y="31"/>
                    </a:cubicBezTo>
                    <a:cubicBezTo>
                      <a:pt x="116" y="31"/>
                      <a:pt x="118" y="30"/>
                      <a:pt x="119" y="28"/>
                    </a:cubicBezTo>
                    <a:cubicBezTo>
                      <a:pt x="122" y="15"/>
                      <a:pt x="122" y="15"/>
                      <a:pt x="122" y="15"/>
                    </a:cubicBezTo>
                    <a:cubicBezTo>
                      <a:pt x="123" y="13"/>
                      <a:pt x="122" y="10"/>
                      <a:pt x="119" y="9"/>
                    </a:cubicBezTo>
                    <a:close/>
                    <a:moveTo>
                      <a:pt x="70" y="4"/>
                    </a:moveTo>
                    <a:cubicBezTo>
                      <a:pt x="64" y="8"/>
                      <a:pt x="62" y="15"/>
                      <a:pt x="64" y="21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0" y="37"/>
                      <a:pt x="53" y="46"/>
                      <a:pt x="43" y="52"/>
                    </a:cubicBezTo>
                    <a:cubicBezTo>
                      <a:pt x="19" y="65"/>
                      <a:pt x="19" y="65"/>
                      <a:pt x="19" y="65"/>
                    </a:cubicBezTo>
                    <a:cubicBezTo>
                      <a:pt x="14" y="68"/>
                      <a:pt x="12" y="74"/>
                      <a:pt x="13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3" y="85"/>
                      <a:pt x="0" y="97"/>
                      <a:pt x="5" y="105"/>
                    </a:cubicBezTo>
                    <a:cubicBezTo>
                      <a:pt x="10" y="114"/>
                      <a:pt x="22" y="117"/>
                      <a:pt x="30" y="112"/>
                    </a:cubicBezTo>
                    <a:cubicBezTo>
                      <a:pt x="31" y="112"/>
                      <a:pt x="31" y="112"/>
                      <a:pt x="31" y="112"/>
                    </a:cubicBezTo>
                    <a:cubicBezTo>
                      <a:pt x="34" y="115"/>
                      <a:pt x="39" y="116"/>
                      <a:pt x="43" y="115"/>
                    </a:cubicBezTo>
                    <a:cubicBezTo>
                      <a:pt x="55" y="136"/>
                      <a:pt x="55" y="136"/>
                      <a:pt x="55" y="136"/>
                    </a:cubicBezTo>
                    <a:cubicBezTo>
                      <a:pt x="58" y="142"/>
                      <a:pt x="67" y="144"/>
                      <a:pt x="73" y="141"/>
                    </a:cubicBezTo>
                    <a:cubicBezTo>
                      <a:pt x="80" y="137"/>
                      <a:pt x="82" y="128"/>
                      <a:pt x="79" y="122"/>
                    </a:cubicBezTo>
                    <a:cubicBezTo>
                      <a:pt x="67" y="102"/>
                      <a:pt x="67" y="102"/>
                      <a:pt x="67" y="102"/>
                    </a:cubicBezTo>
                    <a:cubicBezTo>
                      <a:pt x="71" y="99"/>
                      <a:pt x="71" y="99"/>
                      <a:pt x="71" y="99"/>
                    </a:cubicBezTo>
                    <a:cubicBezTo>
                      <a:pt x="80" y="94"/>
                      <a:pt x="92" y="93"/>
                      <a:pt x="102" y="95"/>
                    </a:cubicBezTo>
                    <a:cubicBezTo>
                      <a:pt x="108" y="97"/>
                      <a:pt x="108" y="97"/>
                      <a:pt x="108" y="97"/>
                    </a:cubicBezTo>
                    <a:cubicBezTo>
                      <a:pt x="112" y="102"/>
                      <a:pt x="119" y="104"/>
                      <a:pt x="125" y="100"/>
                    </a:cubicBezTo>
                    <a:cubicBezTo>
                      <a:pt x="132" y="96"/>
                      <a:pt x="134" y="88"/>
                      <a:pt x="130" y="81"/>
                    </a:cubicBezTo>
                    <a:cubicBezTo>
                      <a:pt x="89" y="9"/>
                      <a:pt x="89" y="9"/>
                      <a:pt x="89" y="9"/>
                    </a:cubicBezTo>
                    <a:cubicBezTo>
                      <a:pt x="85" y="3"/>
                      <a:pt x="77" y="0"/>
                      <a:pt x="70" y="4"/>
                    </a:cubicBezTo>
                    <a:close/>
                    <a:moveTo>
                      <a:pt x="26" y="104"/>
                    </a:moveTo>
                    <a:cubicBezTo>
                      <a:pt x="21" y="107"/>
                      <a:pt x="16" y="105"/>
                      <a:pt x="13" y="101"/>
                    </a:cubicBezTo>
                    <a:cubicBezTo>
                      <a:pt x="11" y="96"/>
                      <a:pt x="12" y="91"/>
                      <a:pt x="17" y="88"/>
                    </a:cubicBezTo>
                    <a:lnTo>
                      <a:pt x="26" y="104"/>
                    </a:lnTo>
                    <a:close/>
                    <a:moveTo>
                      <a:pt x="71" y="126"/>
                    </a:moveTo>
                    <a:cubicBezTo>
                      <a:pt x="72" y="129"/>
                      <a:pt x="71" y="131"/>
                      <a:pt x="69" y="133"/>
                    </a:cubicBezTo>
                    <a:cubicBezTo>
                      <a:pt x="67" y="134"/>
                      <a:pt x="64" y="133"/>
                      <a:pt x="63" y="131"/>
                    </a:cubicBezTo>
                    <a:cubicBezTo>
                      <a:pt x="51" y="111"/>
                      <a:pt x="51" y="111"/>
                      <a:pt x="51" y="111"/>
                    </a:cubicBezTo>
                    <a:cubicBezTo>
                      <a:pt x="59" y="106"/>
                      <a:pt x="59" y="106"/>
                      <a:pt x="59" y="106"/>
                    </a:cubicBezTo>
                    <a:lnTo>
                      <a:pt x="71" y="126"/>
                    </a:lnTo>
                    <a:close/>
                    <a:moveTo>
                      <a:pt x="62" y="94"/>
                    </a:moveTo>
                    <a:cubicBezTo>
                      <a:pt x="42" y="105"/>
                      <a:pt x="42" y="105"/>
                      <a:pt x="42" y="105"/>
                    </a:cubicBezTo>
                    <a:cubicBezTo>
                      <a:pt x="40" y="107"/>
                      <a:pt x="37" y="106"/>
                      <a:pt x="36" y="104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1" y="77"/>
                      <a:pt x="22" y="75"/>
                      <a:pt x="24" y="73"/>
                    </a:cubicBezTo>
                    <a:cubicBezTo>
                      <a:pt x="44" y="62"/>
                      <a:pt x="44" y="62"/>
                      <a:pt x="44" y="62"/>
                    </a:cubicBezTo>
                    <a:lnTo>
                      <a:pt x="62" y="94"/>
                    </a:lnTo>
                    <a:close/>
                    <a:moveTo>
                      <a:pt x="101" y="86"/>
                    </a:moveTo>
                    <a:cubicBezTo>
                      <a:pt x="91" y="84"/>
                      <a:pt x="80" y="85"/>
                      <a:pt x="70" y="89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60" y="51"/>
                      <a:pt x="67" y="42"/>
                      <a:pt x="70" y="33"/>
                    </a:cubicBezTo>
                    <a:lnTo>
                      <a:pt x="101" y="86"/>
                    </a:lnTo>
                    <a:close/>
                    <a:moveTo>
                      <a:pt x="122" y="86"/>
                    </a:moveTo>
                    <a:cubicBezTo>
                      <a:pt x="124" y="88"/>
                      <a:pt x="123" y="91"/>
                      <a:pt x="121" y="92"/>
                    </a:cubicBezTo>
                    <a:cubicBezTo>
                      <a:pt x="121" y="92"/>
                      <a:pt x="121" y="92"/>
                      <a:pt x="121" y="92"/>
                    </a:cubicBezTo>
                    <a:cubicBezTo>
                      <a:pt x="118" y="93"/>
                      <a:pt x="116" y="93"/>
                      <a:pt x="114" y="90"/>
                    </a:cubicBezTo>
                    <a:cubicBezTo>
                      <a:pt x="73" y="19"/>
                      <a:pt x="73" y="19"/>
                      <a:pt x="73" y="19"/>
                    </a:cubicBezTo>
                    <a:cubicBezTo>
                      <a:pt x="72" y="16"/>
                      <a:pt x="72" y="14"/>
                      <a:pt x="75" y="12"/>
                    </a:cubicBezTo>
                    <a:cubicBezTo>
                      <a:pt x="77" y="11"/>
                      <a:pt x="80" y="12"/>
                      <a:pt x="81" y="14"/>
                    </a:cubicBezTo>
                    <a:lnTo>
                      <a:pt x="122" y="8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50000">
                    <a:schemeClr val="accent2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4891088" y="3109913"/>
                <a:ext cx="661987" cy="579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ITC Kabel Std Book" panose="020D0402020204020904" pitchFamily="34" charset="0"/>
                  </a:rPr>
                  <a:t>02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4946650" y="2930526"/>
                <a:ext cx="423862" cy="249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ITC Kabel Std Book" panose="020D0402020204020904" pitchFamily="34" charset="0"/>
                  </a:rPr>
                  <a:t>Step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" name="Rectangle 26"/>
              <p:cNvSpPr>
                <a:spLocks noChangeArrowheads="1"/>
              </p:cNvSpPr>
              <p:nvPr/>
            </p:nvSpPr>
            <p:spPr bwMode="auto">
              <a:xfrm>
                <a:off x="4594244" y="5571163"/>
                <a:ext cx="995465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500" b="1" i="0" u="none" strike="noStrike" cap="none" normalizeH="0" baseline="0" dirty="0">
                    <a:ln>
                      <a:noFill/>
                    </a:ln>
                    <a:solidFill>
                      <a:srgbClr val="3E3E3D"/>
                    </a:solidFill>
                    <a:effectLst/>
                    <a:latin typeface="ITC Kabel Std Book" panose="020D0402020204020904" pitchFamily="34" charset="0"/>
                  </a:rPr>
                  <a:t>MARKETING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4102654" y="5882276"/>
                <a:ext cx="202299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chemeClr val="bg1">
                        <a:lumMod val="65000"/>
                      </a:schemeClr>
                    </a:solidFill>
                    <a:latin typeface="ITC Kabel Std Book" panose="020D0402020204020904" pitchFamily="34" charset="0"/>
                  </a:rPr>
                  <a:t>In order to deliver the highest standard</a:t>
                </a:r>
              </a:p>
              <a:p>
                <a:pPr algn="ctr"/>
                <a:r>
                  <a:rPr lang="en-US" sz="1000" dirty="0">
                    <a:solidFill>
                      <a:schemeClr val="bg1">
                        <a:lumMod val="65000"/>
                      </a:schemeClr>
                    </a:solidFill>
                    <a:latin typeface="ITC Kabel Std Book" panose="020D0402020204020904" pitchFamily="34" charset="0"/>
                  </a:rPr>
                  <a:t>of a service and provide excellence.</a:t>
                </a:r>
              </a:p>
            </p:txBody>
          </p:sp>
          <p:sp>
            <p:nvSpPr>
              <p:cNvPr id="44" name="Freeform 43"/>
              <p:cNvSpPr>
                <a:spLocks/>
              </p:cNvSpPr>
              <p:nvPr/>
            </p:nvSpPr>
            <p:spPr bwMode="auto">
              <a:xfrm>
                <a:off x="4879975" y="4271963"/>
                <a:ext cx="965200" cy="1036638"/>
              </a:xfrm>
              <a:custGeom>
                <a:avLst/>
                <a:gdLst>
                  <a:gd name="T0" fmla="*/ 0 w 333"/>
                  <a:gd name="T1" fmla="*/ 206 h 358"/>
                  <a:gd name="T2" fmla="*/ 0 w 333"/>
                  <a:gd name="T3" fmla="*/ 11 h 358"/>
                  <a:gd name="T4" fmla="*/ 1 w 333"/>
                  <a:gd name="T5" fmla="*/ 1 h 358"/>
                  <a:gd name="T6" fmla="*/ 16 w 333"/>
                  <a:gd name="T7" fmla="*/ 0 h 358"/>
                  <a:gd name="T8" fmla="*/ 333 w 333"/>
                  <a:gd name="T9" fmla="*/ 298 h 358"/>
                  <a:gd name="T10" fmla="*/ 247 w 333"/>
                  <a:gd name="T11" fmla="*/ 348 h 358"/>
                  <a:gd name="T12" fmla="*/ 195 w 333"/>
                  <a:gd name="T13" fmla="*/ 348 h 358"/>
                  <a:gd name="T14" fmla="*/ 26 w 333"/>
                  <a:gd name="T15" fmla="*/ 251 h 358"/>
                  <a:gd name="T16" fmla="*/ 0 w 333"/>
                  <a:gd name="T17" fmla="*/ 206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58">
                    <a:moveTo>
                      <a:pt x="0" y="206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8"/>
                      <a:pt x="0" y="4"/>
                      <a:pt x="1" y="1"/>
                    </a:cubicBezTo>
                    <a:cubicBezTo>
                      <a:pt x="6" y="0"/>
                      <a:pt x="11" y="0"/>
                      <a:pt x="16" y="0"/>
                    </a:cubicBezTo>
                    <a:cubicBezTo>
                      <a:pt x="182" y="0"/>
                      <a:pt x="319" y="131"/>
                      <a:pt x="333" y="298"/>
                    </a:cubicBezTo>
                    <a:cubicBezTo>
                      <a:pt x="247" y="348"/>
                      <a:pt x="247" y="348"/>
                      <a:pt x="247" y="348"/>
                    </a:cubicBezTo>
                    <a:cubicBezTo>
                      <a:pt x="231" y="358"/>
                      <a:pt x="211" y="358"/>
                      <a:pt x="195" y="348"/>
                    </a:cubicBezTo>
                    <a:cubicBezTo>
                      <a:pt x="26" y="251"/>
                      <a:pt x="26" y="251"/>
                      <a:pt x="26" y="251"/>
                    </a:cubicBezTo>
                    <a:cubicBezTo>
                      <a:pt x="10" y="242"/>
                      <a:pt x="0" y="224"/>
                      <a:pt x="0" y="206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40000"/>
                    </a:schemeClr>
                  </a:gs>
                  <a:gs pos="38000">
                    <a:schemeClr val="bg1">
                      <a:alpha val="0"/>
                    </a:schemeClr>
                  </a:gs>
                </a:gsLst>
                <a:lin ang="96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44"/>
              <p:cNvSpPr>
                <a:spLocks/>
              </p:cNvSpPr>
              <p:nvPr/>
            </p:nvSpPr>
            <p:spPr bwMode="auto">
              <a:xfrm>
                <a:off x="2717800" y="2624138"/>
                <a:ext cx="966787" cy="1035050"/>
              </a:xfrm>
              <a:custGeom>
                <a:avLst/>
                <a:gdLst>
                  <a:gd name="T0" fmla="*/ 334 w 334"/>
                  <a:gd name="T1" fmla="*/ 152 h 357"/>
                  <a:gd name="T2" fmla="*/ 334 w 334"/>
                  <a:gd name="T3" fmla="*/ 346 h 357"/>
                  <a:gd name="T4" fmla="*/ 333 w 334"/>
                  <a:gd name="T5" fmla="*/ 356 h 357"/>
                  <a:gd name="T6" fmla="*/ 318 w 334"/>
                  <a:gd name="T7" fmla="*/ 357 h 357"/>
                  <a:gd name="T8" fmla="*/ 0 w 334"/>
                  <a:gd name="T9" fmla="*/ 59 h 357"/>
                  <a:gd name="T10" fmla="*/ 87 w 334"/>
                  <a:gd name="T11" fmla="*/ 9 h 357"/>
                  <a:gd name="T12" fmla="*/ 139 w 334"/>
                  <a:gd name="T13" fmla="*/ 9 h 357"/>
                  <a:gd name="T14" fmla="*/ 307 w 334"/>
                  <a:gd name="T15" fmla="*/ 106 h 357"/>
                  <a:gd name="T16" fmla="*/ 334 w 334"/>
                  <a:gd name="T17" fmla="*/ 152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4" h="357">
                    <a:moveTo>
                      <a:pt x="334" y="152"/>
                    </a:moveTo>
                    <a:cubicBezTo>
                      <a:pt x="334" y="346"/>
                      <a:pt x="334" y="346"/>
                      <a:pt x="334" y="346"/>
                    </a:cubicBezTo>
                    <a:cubicBezTo>
                      <a:pt x="334" y="350"/>
                      <a:pt x="333" y="353"/>
                      <a:pt x="333" y="356"/>
                    </a:cubicBezTo>
                    <a:cubicBezTo>
                      <a:pt x="328" y="357"/>
                      <a:pt x="323" y="357"/>
                      <a:pt x="318" y="357"/>
                    </a:cubicBezTo>
                    <a:cubicBezTo>
                      <a:pt x="151" y="357"/>
                      <a:pt x="14" y="226"/>
                      <a:pt x="0" y="59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103" y="0"/>
                      <a:pt x="123" y="0"/>
                      <a:pt x="139" y="9"/>
                    </a:cubicBezTo>
                    <a:cubicBezTo>
                      <a:pt x="307" y="106"/>
                      <a:pt x="307" y="106"/>
                      <a:pt x="307" y="106"/>
                    </a:cubicBezTo>
                    <a:cubicBezTo>
                      <a:pt x="324" y="116"/>
                      <a:pt x="334" y="133"/>
                      <a:pt x="334" y="152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40000"/>
                    </a:schemeClr>
                  </a:gs>
                  <a:gs pos="38000">
                    <a:schemeClr val="bg1">
                      <a:alpha val="0"/>
                    </a:schemeClr>
                  </a:gs>
                </a:gsLst>
                <a:lin ang="66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2450197" y="1690319"/>
                <a:ext cx="2022991" cy="593771"/>
                <a:chOff x="2450197" y="1680265"/>
                <a:chExt cx="2022991" cy="593771"/>
              </a:xfrm>
            </p:grpSpPr>
            <p:sp>
              <p:nvSpPr>
                <p:cNvPr id="54" name="Rectangle 29"/>
                <p:cNvSpPr>
                  <a:spLocks noChangeArrowheads="1"/>
                </p:cNvSpPr>
                <p:nvPr/>
              </p:nvSpPr>
              <p:spPr bwMode="auto">
                <a:xfrm>
                  <a:off x="2918978" y="1680265"/>
                  <a:ext cx="1085426" cy="2308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0" algn="ctr"/>
                  <a:r>
                    <a:rPr lang="en-US" sz="1500" b="1" dirty="0">
                      <a:solidFill>
                        <a:srgbClr val="3E3E3D"/>
                      </a:solidFill>
                      <a:latin typeface="ITC Kabel Std Book" panose="020D0402020204020904" pitchFamily="34" charset="0"/>
                    </a:rPr>
                    <a:t>ESTABLISHED</a:t>
                  </a:r>
                  <a:endParaRPr kumimoji="0" lang="en-US" sz="15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55" name="Rectangle 30"/>
                <p:cNvSpPr>
                  <a:spLocks noChangeArrowheads="1"/>
                </p:cNvSpPr>
                <p:nvPr/>
              </p:nvSpPr>
              <p:spPr bwMode="auto">
                <a:xfrm>
                  <a:off x="2450197" y="1966259"/>
                  <a:ext cx="202299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sz="1000" dirty="0">
                      <a:solidFill>
                        <a:schemeClr val="bg1">
                          <a:lumMod val="65000"/>
                        </a:schemeClr>
                      </a:solidFill>
                      <a:latin typeface="ITC Kabel Std Book" panose="020D0402020204020904" pitchFamily="34" charset="0"/>
                    </a:rPr>
                    <a:t>In order to deliver the highest standard</a:t>
                  </a:r>
                </a:p>
                <a:p>
                  <a:pPr algn="ctr"/>
                  <a:r>
                    <a:rPr lang="en-US" sz="1000" dirty="0">
                      <a:solidFill>
                        <a:schemeClr val="bg1">
                          <a:lumMod val="65000"/>
                        </a:schemeClr>
                      </a:solidFill>
                      <a:latin typeface="ITC Kabel Std Book" panose="020D0402020204020904" pitchFamily="34" charset="0"/>
                    </a:rPr>
                    <a:t>of a service and provide excellence.</a:t>
                  </a:r>
                </a:p>
              </p:txBody>
            </p:sp>
          </p:grpSp>
        </p:grp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6505575" y="2647951"/>
              <a:ext cx="1266825" cy="2657475"/>
            </a:xfrm>
            <a:custGeom>
              <a:avLst/>
              <a:gdLst>
                <a:gd name="T0" fmla="*/ 0 w 437"/>
                <a:gd name="T1" fmla="*/ 151 h 917"/>
                <a:gd name="T2" fmla="*/ 0 w 437"/>
                <a:gd name="T3" fmla="*/ 766 h 917"/>
                <a:gd name="T4" fmla="*/ 23 w 437"/>
                <a:gd name="T5" fmla="*/ 806 h 917"/>
                <a:gd name="T6" fmla="*/ 194 w 437"/>
                <a:gd name="T7" fmla="*/ 909 h 917"/>
                <a:gd name="T8" fmla="*/ 242 w 437"/>
                <a:gd name="T9" fmla="*/ 909 h 917"/>
                <a:gd name="T10" fmla="*/ 414 w 437"/>
                <a:gd name="T11" fmla="*/ 806 h 917"/>
                <a:gd name="T12" fmla="*/ 437 w 437"/>
                <a:gd name="T13" fmla="*/ 766 h 917"/>
                <a:gd name="T14" fmla="*/ 437 w 437"/>
                <a:gd name="T15" fmla="*/ 151 h 917"/>
                <a:gd name="T16" fmla="*/ 414 w 437"/>
                <a:gd name="T17" fmla="*/ 111 h 917"/>
                <a:gd name="T18" fmla="*/ 242 w 437"/>
                <a:gd name="T19" fmla="*/ 8 h 917"/>
                <a:gd name="T20" fmla="*/ 194 w 437"/>
                <a:gd name="T21" fmla="*/ 8 h 917"/>
                <a:gd name="T22" fmla="*/ 23 w 437"/>
                <a:gd name="T23" fmla="*/ 111 h 917"/>
                <a:gd name="T24" fmla="*/ 0 w 437"/>
                <a:gd name="T25" fmla="*/ 151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7" h="917">
                  <a:moveTo>
                    <a:pt x="0" y="151"/>
                  </a:moveTo>
                  <a:cubicBezTo>
                    <a:pt x="0" y="766"/>
                    <a:pt x="0" y="766"/>
                    <a:pt x="0" y="766"/>
                  </a:cubicBezTo>
                  <a:cubicBezTo>
                    <a:pt x="0" y="782"/>
                    <a:pt x="9" y="797"/>
                    <a:pt x="23" y="806"/>
                  </a:cubicBezTo>
                  <a:cubicBezTo>
                    <a:pt x="194" y="909"/>
                    <a:pt x="194" y="909"/>
                    <a:pt x="194" y="909"/>
                  </a:cubicBezTo>
                  <a:cubicBezTo>
                    <a:pt x="209" y="917"/>
                    <a:pt x="228" y="917"/>
                    <a:pt x="242" y="909"/>
                  </a:cubicBezTo>
                  <a:cubicBezTo>
                    <a:pt x="414" y="806"/>
                    <a:pt x="414" y="806"/>
                    <a:pt x="414" y="806"/>
                  </a:cubicBezTo>
                  <a:cubicBezTo>
                    <a:pt x="428" y="797"/>
                    <a:pt x="437" y="782"/>
                    <a:pt x="437" y="766"/>
                  </a:cubicBezTo>
                  <a:cubicBezTo>
                    <a:pt x="437" y="151"/>
                    <a:pt x="437" y="151"/>
                    <a:pt x="437" y="151"/>
                  </a:cubicBezTo>
                  <a:cubicBezTo>
                    <a:pt x="437" y="135"/>
                    <a:pt x="428" y="120"/>
                    <a:pt x="414" y="111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28" y="0"/>
                    <a:pt x="209" y="0"/>
                    <a:pt x="194" y="8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9" y="120"/>
                    <a:pt x="0" y="135"/>
                    <a:pt x="0" y="151"/>
                  </a:cubicBezTo>
                  <a:close/>
                </a:path>
              </a:pathLst>
            </a:custGeom>
            <a:gradFill flip="none" rotWithShape="1">
              <a:gsLst>
                <a:gs pos="50300">
                  <a:schemeClr val="accent2">
                    <a:lumMod val="99000"/>
                  </a:schemeClr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16200000" scaled="1"/>
              <a:tileRect/>
            </a:gradFill>
            <a:ln w="15875" cap="flat">
              <a:gradFill>
                <a:gsLst>
                  <a:gs pos="0">
                    <a:schemeClr val="accent3"/>
                  </a:gs>
                  <a:gs pos="50000">
                    <a:schemeClr val="accent2"/>
                  </a:gs>
                  <a:gs pos="100000">
                    <a:schemeClr val="accent1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6505575" y="2647951"/>
              <a:ext cx="1266825" cy="2228850"/>
            </a:xfrm>
            <a:custGeom>
              <a:avLst/>
              <a:gdLst>
                <a:gd name="T0" fmla="*/ 437 w 437"/>
                <a:gd name="T1" fmla="*/ 151 h 769"/>
                <a:gd name="T2" fmla="*/ 437 w 437"/>
                <a:gd name="T3" fmla="*/ 237 h 769"/>
                <a:gd name="T4" fmla="*/ 0 w 437"/>
                <a:gd name="T5" fmla="*/ 769 h 769"/>
                <a:gd name="T6" fmla="*/ 0 w 437"/>
                <a:gd name="T7" fmla="*/ 766 h 769"/>
                <a:gd name="T8" fmla="*/ 0 w 437"/>
                <a:gd name="T9" fmla="*/ 151 h 769"/>
                <a:gd name="T10" fmla="*/ 23 w 437"/>
                <a:gd name="T11" fmla="*/ 111 h 769"/>
                <a:gd name="T12" fmla="*/ 194 w 437"/>
                <a:gd name="T13" fmla="*/ 8 h 769"/>
                <a:gd name="T14" fmla="*/ 242 w 437"/>
                <a:gd name="T15" fmla="*/ 8 h 769"/>
                <a:gd name="T16" fmla="*/ 414 w 437"/>
                <a:gd name="T17" fmla="*/ 111 h 769"/>
                <a:gd name="T18" fmla="*/ 437 w 437"/>
                <a:gd name="T19" fmla="*/ 151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7" h="769">
                  <a:moveTo>
                    <a:pt x="437" y="151"/>
                  </a:moveTo>
                  <a:cubicBezTo>
                    <a:pt x="437" y="237"/>
                    <a:pt x="437" y="237"/>
                    <a:pt x="437" y="237"/>
                  </a:cubicBezTo>
                  <a:cubicBezTo>
                    <a:pt x="374" y="470"/>
                    <a:pt x="213" y="663"/>
                    <a:pt x="0" y="769"/>
                  </a:cubicBezTo>
                  <a:cubicBezTo>
                    <a:pt x="0" y="768"/>
                    <a:pt x="0" y="767"/>
                    <a:pt x="0" y="766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35"/>
                    <a:pt x="9" y="120"/>
                    <a:pt x="23" y="111"/>
                  </a:cubicBezTo>
                  <a:cubicBezTo>
                    <a:pt x="194" y="8"/>
                    <a:pt x="194" y="8"/>
                    <a:pt x="194" y="8"/>
                  </a:cubicBezTo>
                  <a:cubicBezTo>
                    <a:pt x="209" y="0"/>
                    <a:pt x="228" y="0"/>
                    <a:pt x="242" y="8"/>
                  </a:cubicBezTo>
                  <a:cubicBezTo>
                    <a:pt x="414" y="111"/>
                    <a:pt x="414" y="111"/>
                    <a:pt x="414" y="111"/>
                  </a:cubicBezTo>
                  <a:cubicBezTo>
                    <a:pt x="428" y="120"/>
                    <a:pt x="437" y="135"/>
                    <a:pt x="437" y="151"/>
                  </a:cubicBezTo>
                  <a:close/>
                </a:path>
              </a:pathLst>
            </a:custGeom>
            <a:gradFill>
              <a:gsLst>
                <a:gs pos="100000">
                  <a:schemeClr val="bg1">
                    <a:alpha val="40000"/>
                  </a:schemeClr>
                </a:gs>
                <a:gs pos="47000">
                  <a:schemeClr val="bg1">
                    <a:alpha val="0"/>
                  </a:schemeClr>
                </a:gs>
              </a:gsLst>
              <a:lin ang="2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6096000" y="2624138"/>
              <a:ext cx="1281112" cy="1444625"/>
            </a:xfrm>
            <a:custGeom>
              <a:avLst/>
              <a:gdLst>
                <a:gd name="T0" fmla="*/ 415 w 442"/>
                <a:gd name="T1" fmla="*/ 391 h 498"/>
                <a:gd name="T2" fmla="*/ 247 w 442"/>
                <a:gd name="T3" fmla="*/ 489 h 498"/>
                <a:gd name="T4" fmla="*/ 195 w 442"/>
                <a:gd name="T5" fmla="*/ 489 h 498"/>
                <a:gd name="T6" fmla="*/ 26 w 442"/>
                <a:gd name="T7" fmla="*/ 391 h 498"/>
                <a:gd name="T8" fmla="*/ 0 w 442"/>
                <a:gd name="T9" fmla="*/ 346 h 498"/>
                <a:gd name="T10" fmla="*/ 0 w 442"/>
                <a:gd name="T11" fmla="*/ 152 h 498"/>
                <a:gd name="T12" fmla="*/ 26 w 442"/>
                <a:gd name="T13" fmla="*/ 106 h 498"/>
                <a:gd name="T14" fmla="*/ 195 w 442"/>
                <a:gd name="T15" fmla="*/ 9 h 498"/>
                <a:gd name="T16" fmla="*/ 247 w 442"/>
                <a:gd name="T17" fmla="*/ 9 h 498"/>
                <a:gd name="T18" fmla="*/ 415 w 442"/>
                <a:gd name="T19" fmla="*/ 106 h 498"/>
                <a:gd name="T20" fmla="*/ 442 w 442"/>
                <a:gd name="T21" fmla="*/ 152 h 498"/>
                <a:gd name="T22" fmla="*/ 442 w 442"/>
                <a:gd name="T23" fmla="*/ 346 h 498"/>
                <a:gd name="T24" fmla="*/ 415 w 442"/>
                <a:gd name="T25" fmla="*/ 391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2" h="498">
                  <a:moveTo>
                    <a:pt x="415" y="391"/>
                  </a:moveTo>
                  <a:cubicBezTo>
                    <a:pt x="247" y="489"/>
                    <a:pt x="247" y="489"/>
                    <a:pt x="247" y="489"/>
                  </a:cubicBezTo>
                  <a:cubicBezTo>
                    <a:pt x="231" y="498"/>
                    <a:pt x="211" y="498"/>
                    <a:pt x="195" y="489"/>
                  </a:cubicBezTo>
                  <a:cubicBezTo>
                    <a:pt x="26" y="391"/>
                    <a:pt x="26" y="391"/>
                    <a:pt x="26" y="391"/>
                  </a:cubicBezTo>
                  <a:cubicBezTo>
                    <a:pt x="10" y="382"/>
                    <a:pt x="0" y="365"/>
                    <a:pt x="0" y="34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33"/>
                    <a:pt x="10" y="116"/>
                    <a:pt x="26" y="106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11" y="0"/>
                    <a:pt x="231" y="0"/>
                    <a:pt x="247" y="9"/>
                  </a:cubicBezTo>
                  <a:cubicBezTo>
                    <a:pt x="415" y="106"/>
                    <a:pt x="415" y="106"/>
                    <a:pt x="415" y="106"/>
                  </a:cubicBezTo>
                  <a:cubicBezTo>
                    <a:pt x="432" y="116"/>
                    <a:pt x="442" y="133"/>
                    <a:pt x="442" y="152"/>
                  </a:cubicBezTo>
                  <a:cubicBezTo>
                    <a:pt x="442" y="346"/>
                    <a:pt x="442" y="346"/>
                    <a:pt x="442" y="346"/>
                  </a:cubicBezTo>
                  <a:cubicBezTo>
                    <a:pt x="442" y="365"/>
                    <a:pt x="432" y="382"/>
                    <a:pt x="415" y="39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2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200000" scaled="0"/>
              <a:tileRect/>
            </a:gradFill>
            <a:ln w="15875" cap="flat">
              <a:gradFill>
                <a:gsLst>
                  <a:gs pos="0">
                    <a:schemeClr val="accent3"/>
                  </a:gs>
                  <a:gs pos="50000">
                    <a:schemeClr val="accent2"/>
                  </a:gs>
                  <a:gs pos="100000">
                    <a:schemeClr val="accent1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6243638" y="2790826"/>
              <a:ext cx="982662" cy="1109663"/>
            </a:xfrm>
            <a:custGeom>
              <a:avLst/>
              <a:gdLst>
                <a:gd name="T0" fmla="*/ 319 w 339"/>
                <a:gd name="T1" fmla="*/ 301 h 383"/>
                <a:gd name="T2" fmla="*/ 190 w 339"/>
                <a:gd name="T3" fmla="*/ 376 h 383"/>
                <a:gd name="T4" fmla="*/ 150 w 339"/>
                <a:gd name="T5" fmla="*/ 376 h 383"/>
                <a:gd name="T6" fmla="*/ 20 w 339"/>
                <a:gd name="T7" fmla="*/ 301 h 383"/>
                <a:gd name="T8" fmla="*/ 0 w 339"/>
                <a:gd name="T9" fmla="*/ 266 h 383"/>
                <a:gd name="T10" fmla="*/ 0 w 339"/>
                <a:gd name="T11" fmla="*/ 117 h 383"/>
                <a:gd name="T12" fmla="*/ 20 w 339"/>
                <a:gd name="T13" fmla="*/ 82 h 383"/>
                <a:gd name="T14" fmla="*/ 150 w 339"/>
                <a:gd name="T15" fmla="*/ 8 h 383"/>
                <a:gd name="T16" fmla="*/ 190 w 339"/>
                <a:gd name="T17" fmla="*/ 8 h 383"/>
                <a:gd name="T18" fmla="*/ 319 w 339"/>
                <a:gd name="T19" fmla="*/ 82 h 383"/>
                <a:gd name="T20" fmla="*/ 339 w 339"/>
                <a:gd name="T21" fmla="*/ 117 h 383"/>
                <a:gd name="T22" fmla="*/ 339 w 339"/>
                <a:gd name="T23" fmla="*/ 266 h 383"/>
                <a:gd name="T24" fmla="*/ 319 w 339"/>
                <a:gd name="T25" fmla="*/ 301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9" h="383">
                  <a:moveTo>
                    <a:pt x="319" y="301"/>
                  </a:moveTo>
                  <a:cubicBezTo>
                    <a:pt x="190" y="376"/>
                    <a:pt x="190" y="376"/>
                    <a:pt x="190" y="376"/>
                  </a:cubicBezTo>
                  <a:cubicBezTo>
                    <a:pt x="177" y="383"/>
                    <a:pt x="162" y="383"/>
                    <a:pt x="150" y="376"/>
                  </a:cubicBezTo>
                  <a:cubicBezTo>
                    <a:pt x="20" y="301"/>
                    <a:pt x="20" y="301"/>
                    <a:pt x="20" y="301"/>
                  </a:cubicBezTo>
                  <a:cubicBezTo>
                    <a:pt x="8" y="294"/>
                    <a:pt x="0" y="281"/>
                    <a:pt x="0" y="26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03"/>
                    <a:pt x="8" y="89"/>
                    <a:pt x="20" y="82"/>
                  </a:cubicBezTo>
                  <a:cubicBezTo>
                    <a:pt x="150" y="8"/>
                    <a:pt x="150" y="8"/>
                    <a:pt x="150" y="8"/>
                  </a:cubicBezTo>
                  <a:cubicBezTo>
                    <a:pt x="162" y="0"/>
                    <a:pt x="177" y="0"/>
                    <a:pt x="190" y="8"/>
                  </a:cubicBezTo>
                  <a:cubicBezTo>
                    <a:pt x="319" y="82"/>
                    <a:pt x="319" y="82"/>
                    <a:pt x="319" y="82"/>
                  </a:cubicBezTo>
                  <a:cubicBezTo>
                    <a:pt x="332" y="89"/>
                    <a:pt x="339" y="103"/>
                    <a:pt x="339" y="117"/>
                  </a:cubicBezTo>
                  <a:cubicBezTo>
                    <a:pt x="339" y="266"/>
                    <a:pt x="339" y="266"/>
                    <a:pt x="339" y="266"/>
                  </a:cubicBezTo>
                  <a:cubicBezTo>
                    <a:pt x="339" y="281"/>
                    <a:pt x="332" y="294"/>
                    <a:pt x="319" y="301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>
              <a:outerShdw blurRad="88900" dist="50800" dir="2700000" algn="tl" rotWithShape="0">
                <a:prstClr val="black">
                  <a:alpha val="1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6910388" y="4391026"/>
              <a:ext cx="455253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ITC Kabel Std Book" panose="020D0402020204020904" pitchFamily="34" charset="0"/>
                </a:rPr>
                <a:t>03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6969125" y="4211638"/>
              <a:ext cx="423862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ITC Kabel Std Book" panose="020D0402020204020904" pitchFamily="34" charset="0"/>
                </a:rPr>
                <a:t>Step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8177213" y="2624138"/>
              <a:ext cx="1265237" cy="2662238"/>
            </a:xfrm>
            <a:custGeom>
              <a:avLst/>
              <a:gdLst>
                <a:gd name="T0" fmla="*/ 436 w 436"/>
                <a:gd name="T1" fmla="*/ 766 h 918"/>
                <a:gd name="T2" fmla="*/ 436 w 436"/>
                <a:gd name="T3" fmla="*/ 151 h 918"/>
                <a:gd name="T4" fmla="*/ 414 w 436"/>
                <a:gd name="T5" fmla="*/ 111 h 918"/>
                <a:gd name="T6" fmla="*/ 242 w 436"/>
                <a:gd name="T7" fmla="*/ 9 h 918"/>
                <a:gd name="T8" fmla="*/ 194 w 436"/>
                <a:gd name="T9" fmla="*/ 9 h 918"/>
                <a:gd name="T10" fmla="*/ 23 w 436"/>
                <a:gd name="T11" fmla="*/ 111 h 918"/>
                <a:gd name="T12" fmla="*/ 0 w 436"/>
                <a:gd name="T13" fmla="*/ 151 h 918"/>
                <a:gd name="T14" fmla="*/ 0 w 436"/>
                <a:gd name="T15" fmla="*/ 766 h 918"/>
                <a:gd name="T16" fmla="*/ 23 w 436"/>
                <a:gd name="T17" fmla="*/ 806 h 918"/>
                <a:gd name="T18" fmla="*/ 194 w 436"/>
                <a:gd name="T19" fmla="*/ 909 h 918"/>
                <a:gd name="T20" fmla="*/ 242 w 436"/>
                <a:gd name="T21" fmla="*/ 909 h 918"/>
                <a:gd name="T22" fmla="*/ 414 w 436"/>
                <a:gd name="T23" fmla="*/ 806 h 918"/>
                <a:gd name="T24" fmla="*/ 436 w 436"/>
                <a:gd name="T25" fmla="*/ 766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6" h="918">
                  <a:moveTo>
                    <a:pt x="436" y="766"/>
                  </a:moveTo>
                  <a:cubicBezTo>
                    <a:pt x="436" y="151"/>
                    <a:pt x="436" y="151"/>
                    <a:pt x="436" y="151"/>
                  </a:cubicBezTo>
                  <a:cubicBezTo>
                    <a:pt x="436" y="135"/>
                    <a:pt x="428" y="120"/>
                    <a:pt x="414" y="111"/>
                  </a:cubicBezTo>
                  <a:cubicBezTo>
                    <a:pt x="242" y="9"/>
                    <a:pt x="242" y="9"/>
                    <a:pt x="242" y="9"/>
                  </a:cubicBezTo>
                  <a:cubicBezTo>
                    <a:pt x="227" y="0"/>
                    <a:pt x="209" y="0"/>
                    <a:pt x="194" y="9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8" y="120"/>
                    <a:pt x="0" y="135"/>
                    <a:pt x="0" y="151"/>
                  </a:cubicBezTo>
                  <a:cubicBezTo>
                    <a:pt x="0" y="766"/>
                    <a:pt x="0" y="766"/>
                    <a:pt x="0" y="766"/>
                  </a:cubicBezTo>
                  <a:cubicBezTo>
                    <a:pt x="0" y="782"/>
                    <a:pt x="8" y="797"/>
                    <a:pt x="23" y="806"/>
                  </a:cubicBezTo>
                  <a:cubicBezTo>
                    <a:pt x="194" y="909"/>
                    <a:pt x="194" y="909"/>
                    <a:pt x="194" y="909"/>
                  </a:cubicBezTo>
                  <a:cubicBezTo>
                    <a:pt x="209" y="918"/>
                    <a:pt x="227" y="918"/>
                    <a:pt x="242" y="909"/>
                  </a:cubicBezTo>
                  <a:cubicBezTo>
                    <a:pt x="414" y="806"/>
                    <a:pt x="414" y="806"/>
                    <a:pt x="414" y="806"/>
                  </a:cubicBezTo>
                  <a:cubicBezTo>
                    <a:pt x="428" y="797"/>
                    <a:pt x="436" y="782"/>
                    <a:pt x="436" y="766"/>
                  </a:cubicBezTo>
                  <a:close/>
                </a:path>
              </a:pathLst>
            </a:custGeom>
            <a:gradFill flip="none" rotWithShape="1">
              <a:gsLst>
                <a:gs pos="50300">
                  <a:schemeClr val="accent2">
                    <a:lumMod val="99000"/>
                  </a:schemeClr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16200000" scaled="1"/>
              <a:tileRect/>
            </a:gradFill>
            <a:ln w="15875" cap="flat">
              <a:gradFill>
                <a:gsLst>
                  <a:gs pos="0">
                    <a:schemeClr val="accent3"/>
                  </a:gs>
                  <a:gs pos="50000">
                    <a:schemeClr val="accent2"/>
                  </a:gs>
                  <a:gs pos="100000">
                    <a:schemeClr val="accent1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8177213" y="3054351"/>
              <a:ext cx="1265237" cy="2232025"/>
            </a:xfrm>
            <a:custGeom>
              <a:avLst/>
              <a:gdLst>
                <a:gd name="T0" fmla="*/ 436 w 436"/>
                <a:gd name="T1" fmla="*/ 618 h 770"/>
                <a:gd name="T2" fmla="*/ 436 w 436"/>
                <a:gd name="T3" fmla="*/ 532 h 770"/>
                <a:gd name="T4" fmla="*/ 0 w 436"/>
                <a:gd name="T5" fmla="*/ 0 h 770"/>
                <a:gd name="T6" fmla="*/ 0 w 436"/>
                <a:gd name="T7" fmla="*/ 3 h 770"/>
                <a:gd name="T8" fmla="*/ 0 w 436"/>
                <a:gd name="T9" fmla="*/ 618 h 770"/>
                <a:gd name="T10" fmla="*/ 23 w 436"/>
                <a:gd name="T11" fmla="*/ 658 h 770"/>
                <a:gd name="T12" fmla="*/ 194 w 436"/>
                <a:gd name="T13" fmla="*/ 761 h 770"/>
                <a:gd name="T14" fmla="*/ 242 w 436"/>
                <a:gd name="T15" fmla="*/ 761 h 770"/>
                <a:gd name="T16" fmla="*/ 414 w 436"/>
                <a:gd name="T17" fmla="*/ 658 h 770"/>
                <a:gd name="T18" fmla="*/ 436 w 436"/>
                <a:gd name="T19" fmla="*/ 618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6" h="770">
                  <a:moveTo>
                    <a:pt x="436" y="618"/>
                  </a:moveTo>
                  <a:cubicBezTo>
                    <a:pt x="436" y="532"/>
                    <a:pt x="436" y="532"/>
                    <a:pt x="436" y="532"/>
                  </a:cubicBezTo>
                  <a:cubicBezTo>
                    <a:pt x="374" y="299"/>
                    <a:pt x="212" y="106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618"/>
                    <a:pt x="0" y="618"/>
                    <a:pt x="0" y="618"/>
                  </a:cubicBezTo>
                  <a:cubicBezTo>
                    <a:pt x="0" y="634"/>
                    <a:pt x="8" y="649"/>
                    <a:pt x="23" y="658"/>
                  </a:cubicBezTo>
                  <a:cubicBezTo>
                    <a:pt x="194" y="761"/>
                    <a:pt x="194" y="761"/>
                    <a:pt x="194" y="761"/>
                  </a:cubicBezTo>
                  <a:cubicBezTo>
                    <a:pt x="209" y="770"/>
                    <a:pt x="227" y="770"/>
                    <a:pt x="242" y="761"/>
                  </a:cubicBezTo>
                  <a:cubicBezTo>
                    <a:pt x="414" y="658"/>
                    <a:pt x="414" y="658"/>
                    <a:pt x="414" y="658"/>
                  </a:cubicBezTo>
                  <a:cubicBezTo>
                    <a:pt x="428" y="649"/>
                    <a:pt x="436" y="634"/>
                    <a:pt x="436" y="618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17000">
                  <a:schemeClr val="bg1">
                    <a:alpha val="0"/>
                  </a:schemeClr>
                </a:gs>
              </a:gsLst>
              <a:lin ang="1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8572500" y="3862388"/>
              <a:ext cx="1281112" cy="1443038"/>
            </a:xfrm>
            <a:custGeom>
              <a:avLst/>
              <a:gdLst>
                <a:gd name="T0" fmla="*/ 26 w 442"/>
                <a:gd name="T1" fmla="*/ 107 h 498"/>
                <a:gd name="T2" fmla="*/ 195 w 442"/>
                <a:gd name="T3" fmla="*/ 10 h 498"/>
                <a:gd name="T4" fmla="*/ 247 w 442"/>
                <a:gd name="T5" fmla="*/ 10 h 498"/>
                <a:gd name="T6" fmla="*/ 415 w 442"/>
                <a:gd name="T7" fmla="*/ 107 h 498"/>
                <a:gd name="T8" fmla="*/ 442 w 442"/>
                <a:gd name="T9" fmla="*/ 152 h 498"/>
                <a:gd name="T10" fmla="*/ 442 w 442"/>
                <a:gd name="T11" fmla="*/ 347 h 498"/>
                <a:gd name="T12" fmla="*/ 415 w 442"/>
                <a:gd name="T13" fmla="*/ 392 h 498"/>
                <a:gd name="T14" fmla="*/ 247 w 442"/>
                <a:gd name="T15" fmla="*/ 489 h 498"/>
                <a:gd name="T16" fmla="*/ 195 w 442"/>
                <a:gd name="T17" fmla="*/ 489 h 498"/>
                <a:gd name="T18" fmla="*/ 26 w 442"/>
                <a:gd name="T19" fmla="*/ 392 h 498"/>
                <a:gd name="T20" fmla="*/ 0 w 442"/>
                <a:gd name="T21" fmla="*/ 347 h 498"/>
                <a:gd name="T22" fmla="*/ 0 w 442"/>
                <a:gd name="T23" fmla="*/ 152 h 498"/>
                <a:gd name="T24" fmla="*/ 26 w 442"/>
                <a:gd name="T25" fmla="*/ 107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2" h="498">
                  <a:moveTo>
                    <a:pt x="26" y="107"/>
                  </a:moveTo>
                  <a:cubicBezTo>
                    <a:pt x="195" y="10"/>
                    <a:pt x="195" y="10"/>
                    <a:pt x="195" y="10"/>
                  </a:cubicBezTo>
                  <a:cubicBezTo>
                    <a:pt x="211" y="0"/>
                    <a:pt x="231" y="0"/>
                    <a:pt x="247" y="10"/>
                  </a:cubicBezTo>
                  <a:cubicBezTo>
                    <a:pt x="415" y="107"/>
                    <a:pt x="415" y="107"/>
                    <a:pt x="415" y="107"/>
                  </a:cubicBezTo>
                  <a:cubicBezTo>
                    <a:pt x="432" y="116"/>
                    <a:pt x="442" y="133"/>
                    <a:pt x="442" y="152"/>
                  </a:cubicBezTo>
                  <a:cubicBezTo>
                    <a:pt x="442" y="347"/>
                    <a:pt x="442" y="347"/>
                    <a:pt x="442" y="347"/>
                  </a:cubicBezTo>
                  <a:cubicBezTo>
                    <a:pt x="442" y="365"/>
                    <a:pt x="432" y="383"/>
                    <a:pt x="415" y="392"/>
                  </a:cubicBezTo>
                  <a:cubicBezTo>
                    <a:pt x="247" y="489"/>
                    <a:pt x="247" y="489"/>
                    <a:pt x="247" y="489"/>
                  </a:cubicBezTo>
                  <a:cubicBezTo>
                    <a:pt x="231" y="498"/>
                    <a:pt x="211" y="498"/>
                    <a:pt x="195" y="489"/>
                  </a:cubicBezTo>
                  <a:cubicBezTo>
                    <a:pt x="26" y="392"/>
                    <a:pt x="26" y="392"/>
                    <a:pt x="26" y="392"/>
                  </a:cubicBezTo>
                  <a:cubicBezTo>
                    <a:pt x="10" y="383"/>
                    <a:pt x="0" y="365"/>
                    <a:pt x="0" y="347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33"/>
                    <a:pt x="10" y="116"/>
                    <a:pt x="26" y="10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2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4800000" scaled="0"/>
              <a:tileRect/>
            </a:gradFill>
            <a:ln w="15875" cap="flat">
              <a:gradFill>
                <a:gsLst>
                  <a:gs pos="0">
                    <a:schemeClr val="accent3"/>
                  </a:gs>
                  <a:gs pos="50000">
                    <a:schemeClr val="accent2"/>
                  </a:gs>
                  <a:gs pos="100000">
                    <a:schemeClr val="accent1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8720138" y="4030663"/>
              <a:ext cx="982662" cy="1109663"/>
            </a:xfrm>
            <a:custGeom>
              <a:avLst/>
              <a:gdLst>
                <a:gd name="T0" fmla="*/ 20 w 339"/>
                <a:gd name="T1" fmla="*/ 82 h 383"/>
                <a:gd name="T2" fmla="*/ 150 w 339"/>
                <a:gd name="T3" fmla="*/ 7 h 383"/>
                <a:gd name="T4" fmla="*/ 190 w 339"/>
                <a:gd name="T5" fmla="*/ 7 h 383"/>
                <a:gd name="T6" fmla="*/ 319 w 339"/>
                <a:gd name="T7" fmla="*/ 82 h 383"/>
                <a:gd name="T8" fmla="*/ 339 w 339"/>
                <a:gd name="T9" fmla="*/ 117 h 383"/>
                <a:gd name="T10" fmla="*/ 339 w 339"/>
                <a:gd name="T11" fmla="*/ 266 h 383"/>
                <a:gd name="T12" fmla="*/ 319 w 339"/>
                <a:gd name="T13" fmla="*/ 301 h 383"/>
                <a:gd name="T14" fmla="*/ 190 w 339"/>
                <a:gd name="T15" fmla="*/ 376 h 383"/>
                <a:gd name="T16" fmla="*/ 150 w 339"/>
                <a:gd name="T17" fmla="*/ 376 h 383"/>
                <a:gd name="T18" fmla="*/ 20 w 339"/>
                <a:gd name="T19" fmla="*/ 301 h 383"/>
                <a:gd name="T20" fmla="*/ 0 w 339"/>
                <a:gd name="T21" fmla="*/ 266 h 383"/>
                <a:gd name="T22" fmla="*/ 0 w 339"/>
                <a:gd name="T23" fmla="*/ 117 h 383"/>
                <a:gd name="T24" fmla="*/ 20 w 339"/>
                <a:gd name="T25" fmla="*/ 82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9" h="383">
                  <a:moveTo>
                    <a:pt x="20" y="82"/>
                  </a:moveTo>
                  <a:cubicBezTo>
                    <a:pt x="150" y="7"/>
                    <a:pt x="150" y="7"/>
                    <a:pt x="150" y="7"/>
                  </a:cubicBezTo>
                  <a:cubicBezTo>
                    <a:pt x="162" y="0"/>
                    <a:pt x="177" y="0"/>
                    <a:pt x="190" y="7"/>
                  </a:cubicBezTo>
                  <a:cubicBezTo>
                    <a:pt x="319" y="82"/>
                    <a:pt x="319" y="82"/>
                    <a:pt x="319" y="82"/>
                  </a:cubicBezTo>
                  <a:cubicBezTo>
                    <a:pt x="332" y="89"/>
                    <a:pt x="339" y="102"/>
                    <a:pt x="339" y="117"/>
                  </a:cubicBezTo>
                  <a:cubicBezTo>
                    <a:pt x="339" y="266"/>
                    <a:pt x="339" y="266"/>
                    <a:pt x="339" y="266"/>
                  </a:cubicBezTo>
                  <a:cubicBezTo>
                    <a:pt x="339" y="280"/>
                    <a:pt x="332" y="294"/>
                    <a:pt x="319" y="301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77" y="383"/>
                    <a:pt x="162" y="383"/>
                    <a:pt x="150" y="376"/>
                  </a:cubicBezTo>
                  <a:cubicBezTo>
                    <a:pt x="20" y="301"/>
                    <a:pt x="20" y="301"/>
                    <a:pt x="20" y="301"/>
                  </a:cubicBezTo>
                  <a:cubicBezTo>
                    <a:pt x="8" y="294"/>
                    <a:pt x="0" y="280"/>
                    <a:pt x="0" y="26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02"/>
                    <a:pt x="8" y="89"/>
                    <a:pt x="20" y="82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>
              <a:outerShdw blurRad="88900" dist="50800" dir="2700000" algn="tl" rotWithShape="0">
                <a:prstClr val="black">
                  <a:alpha val="1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8583613" y="3109913"/>
              <a:ext cx="455253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ITC Kabel Std Book" panose="020D0402020204020904" pitchFamily="34" charset="0"/>
                </a:rPr>
                <a:t>04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8639175" y="2930526"/>
              <a:ext cx="423862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ITC Kabel Std Book" panose="020D0402020204020904" pitchFamily="34" charset="0"/>
                </a:rPr>
                <a:t>Step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" name="Rectangle 96"/>
            <p:cNvSpPr>
              <a:spLocks noChangeArrowheads="1"/>
            </p:cNvSpPr>
            <p:nvPr/>
          </p:nvSpPr>
          <p:spPr bwMode="auto">
            <a:xfrm>
              <a:off x="8286769" y="5571163"/>
              <a:ext cx="66204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1" i="0" u="none" strike="noStrike" cap="none" normalizeH="0" baseline="0" dirty="0">
                  <a:ln>
                    <a:noFill/>
                  </a:ln>
                  <a:solidFill>
                    <a:srgbClr val="3E3E3D"/>
                  </a:solidFill>
                  <a:effectLst/>
                  <a:latin typeface="ITC Kabel Std Book" panose="020D0402020204020904" pitchFamily="34" charset="0"/>
                </a:rPr>
                <a:t>GAINED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7795179" y="5882276"/>
              <a:ext cx="202299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ITC Kabel Std Book" panose="020D0402020204020904" pitchFamily="34" charset="0"/>
                </a:rPr>
                <a:t>In order to deliver the highest standard</a:t>
              </a:r>
            </a:p>
            <a:p>
              <a:pPr algn="ctr"/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ITC Kabel Std Book" panose="020D0402020204020904" pitchFamily="34" charset="0"/>
                </a:rPr>
                <a:t>of a service and provide excellence.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6142722" y="1690319"/>
              <a:ext cx="2022991" cy="593771"/>
              <a:chOff x="2450197" y="1680265"/>
              <a:chExt cx="2022991" cy="593771"/>
            </a:xfrm>
          </p:grpSpPr>
          <p:sp>
            <p:nvSpPr>
              <p:cNvPr id="102" name="Rectangle 29"/>
              <p:cNvSpPr>
                <a:spLocks noChangeArrowheads="1"/>
              </p:cNvSpPr>
              <p:nvPr/>
            </p:nvSpPr>
            <p:spPr bwMode="auto">
              <a:xfrm>
                <a:off x="3008844" y="1680265"/>
                <a:ext cx="905697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algn="ctr"/>
                <a:r>
                  <a:rPr lang="en-US" sz="1500" b="1" dirty="0">
                    <a:solidFill>
                      <a:srgbClr val="3E3E3D"/>
                    </a:solidFill>
                    <a:latin typeface="ITC Kabel Std Book" panose="020D0402020204020904" pitchFamily="34" charset="0"/>
                  </a:rPr>
                  <a:t>UPLOADED</a:t>
                </a:r>
                <a:endParaRPr kumimoji="0" 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03" name="Rectangle 30"/>
              <p:cNvSpPr>
                <a:spLocks noChangeArrowheads="1"/>
              </p:cNvSpPr>
              <p:nvPr/>
            </p:nvSpPr>
            <p:spPr bwMode="auto">
              <a:xfrm>
                <a:off x="2450197" y="1966259"/>
                <a:ext cx="202299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chemeClr val="bg1">
                        <a:lumMod val="65000"/>
                      </a:schemeClr>
                    </a:solidFill>
                    <a:latin typeface="ITC Kabel Std Book" panose="020D0402020204020904" pitchFamily="34" charset="0"/>
                  </a:rPr>
                  <a:t>In order to deliver the highest standard</a:t>
                </a:r>
              </a:p>
              <a:p>
                <a:pPr algn="ctr"/>
                <a:r>
                  <a:rPr lang="en-US" sz="1000" dirty="0">
                    <a:solidFill>
                      <a:schemeClr val="bg1">
                        <a:lumMod val="65000"/>
                      </a:schemeClr>
                    </a:solidFill>
                    <a:latin typeface="ITC Kabel Std Book" panose="020D0402020204020904" pitchFamily="34" charset="0"/>
                  </a:rPr>
                  <a:t>of a service and provide excellence.</a:t>
                </a:r>
              </a:p>
            </p:txBody>
          </p:sp>
        </p:grpSp>
        <p:sp>
          <p:nvSpPr>
            <p:cNvPr id="108" name="Freeform 37"/>
            <p:cNvSpPr>
              <a:spLocks noEditPoints="1"/>
            </p:cNvSpPr>
            <p:nvPr/>
          </p:nvSpPr>
          <p:spPr bwMode="auto">
            <a:xfrm>
              <a:off x="8958263" y="4333082"/>
              <a:ext cx="506413" cy="504825"/>
            </a:xfrm>
            <a:custGeom>
              <a:avLst/>
              <a:gdLst>
                <a:gd name="T0" fmla="*/ 74 w 150"/>
                <a:gd name="T1" fmla="*/ 72 h 149"/>
                <a:gd name="T2" fmla="*/ 52 w 150"/>
                <a:gd name="T3" fmla="*/ 49 h 149"/>
                <a:gd name="T4" fmla="*/ 74 w 150"/>
                <a:gd name="T5" fmla="*/ 27 h 149"/>
                <a:gd name="T6" fmla="*/ 71 w 150"/>
                <a:gd name="T7" fmla="*/ 48 h 149"/>
                <a:gd name="T8" fmla="*/ 78 w 150"/>
                <a:gd name="T9" fmla="*/ 44 h 149"/>
                <a:gd name="T10" fmla="*/ 84 w 150"/>
                <a:gd name="T11" fmla="*/ 47 h 149"/>
                <a:gd name="T12" fmla="*/ 77 w 150"/>
                <a:gd name="T13" fmla="*/ 40 h 149"/>
                <a:gd name="T14" fmla="*/ 72 w 150"/>
                <a:gd name="T15" fmla="*/ 40 h 149"/>
                <a:gd name="T16" fmla="*/ 70 w 150"/>
                <a:gd name="T17" fmla="*/ 52 h 149"/>
                <a:gd name="T18" fmla="*/ 78 w 150"/>
                <a:gd name="T19" fmla="*/ 57 h 149"/>
                <a:gd name="T20" fmla="*/ 69 w 150"/>
                <a:gd name="T21" fmla="*/ 54 h 149"/>
                <a:gd name="T22" fmla="*/ 71 w 150"/>
                <a:gd name="T23" fmla="*/ 62 h 149"/>
                <a:gd name="T24" fmla="*/ 77 w 150"/>
                <a:gd name="T25" fmla="*/ 64 h 149"/>
                <a:gd name="T26" fmla="*/ 84 w 150"/>
                <a:gd name="T27" fmla="*/ 55 h 149"/>
                <a:gd name="T28" fmla="*/ 104 w 150"/>
                <a:gd name="T29" fmla="*/ 17 h 149"/>
                <a:gd name="T30" fmla="*/ 94 w 150"/>
                <a:gd name="T31" fmla="*/ 24 h 149"/>
                <a:gd name="T32" fmla="*/ 89 w 150"/>
                <a:gd name="T33" fmla="*/ 21 h 149"/>
                <a:gd name="T34" fmla="*/ 72 w 150"/>
                <a:gd name="T35" fmla="*/ 0 h 149"/>
                <a:gd name="T36" fmla="*/ 62 w 150"/>
                <a:gd name="T37" fmla="*/ 20 h 149"/>
                <a:gd name="T38" fmla="*/ 57 w 150"/>
                <a:gd name="T39" fmla="*/ 22 h 149"/>
                <a:gd name="T40" fmla="*/ 49 w 150"/>
                <a:gd name="T41" fmla="*/ 10 h 149"/>
                <a:gd name="T42" fmla="*/ 62 w 150"/>
                <a:gd name="T43" fmla="*/ 79 h 149"/>
                <a:gd name="T44" fmla="*/ 93 w 150"/>
                <a:gd name="T45" fmla="*/ 69 h 149"/>
                <a:gd name="T46" fmla="*/ 89 w 150"/>
                <a:gd name="T47" fmla="*/ 27 h 149"/>
                <a:gd name="T48" fmla="*/ 94 w 150"/>
                <a:gd name="T49" fmla="*/ 31 h 149"/>
                <a:gd name="T50" fmla="*/ 94 w 150"/>
                <a:gd name="T51" fmla="*/ 0 h 149"/>
                <a:gd name="T52" fmla="*/ 89 w 150"/>
                <a:gd name="T53" fmla="*/ 0 h 149"/>
                <a:gd name="T54" fmla="*/ 62 w 150"/>
                <a:gd name="T55" fmla="*/ 10 h 149"/>
                <a:gd name="T56" fmla="*/ 134 w 150"/>
                <a:gd name="T57" fmla="*/ 17 h 149"/>
                <a:gd name="T58" fmla="*/ 121 w 150"/>
                <a:gd name="T59" fmla="*/ 5 h 149"/>
                <a:gd name="T60" fmla="*/ 109 w 150"/>
                <a:gd name="T61" fmla="*/ 18 h 149"/>
                <a:gd name="T62" fmla="*/ 122 w 150"/>
                <a:gd name="T63" fmla="*/ 30 h 149"/>
                <a:gd name="T64" fmla="*/ 134 w 150"/>
                <a:gd name="T65" fmla="*/ 17 h 149"/>
                <a:gd name="T66" fmla="*/ 122 w 150"/>
                <a:gd name="T67" fmla="*/ 14 h 149"/>
                <a:gd name="T68" fmla="*/ 147 w 150"/>
                <a:gd name="T69" fmla="*/ 106 h 149"/>
                <a:gd name="T70" fmla="*/ 105 w 150"/>
                <a:gd name="T71" fmla="*/ 118 h 149"/>
                <a:gd name="T72" fmla="*/ 68 w 150"/>
                <a:gd name="T73" fmla="*/ 102 h 149"/>
                <a:gd name="T74" fmla="*/ 0 w 150"/>
                <a:gd name="T75" fmla="*/ 107 h 149"/>
                <a:gd name="T76" fmla="*/ 0 w 150"/>
                <a:gd name="T77" fmla="*/ 144 h 149"/>
                <a:gd name="T78" fmla="*/ 105 w 150"/>
                <a:gd name="T79" fmla="*/ 147 h 149"/>
                <a:gd name="T80" fmla="*/ 142 w 150"/>
                <a:gd name="T81" fmla="*/ 117 h 149"/>
                <a:gd name="T82" fmla="*/ 34 w 150"/>
                <a:gd name="T83" fmla="*/ 144 h 149"/>
                <a:gd name="T84" fmla="*/ 67 w 150"/>
                <a:gd name="T85" fmla="*/ 107 h 149"/>
                <a:gd name="T86" fmla="*/ 95 w 150"/>
                <a:gd name="T87" fmla="*/ 119 h 149"/>
                <a:gd name="T88" fmla="*/ 69 w 150"/>
                <a:gd name="T89" fmla="*/ 124 h 149"/>
                <a:gd name="T90" fmla="*/ 136 w 150"/>
                <a:gd name="T91" fmla="*/ 107 h 149"/>
                <a:gd name="T92" fmla="*/ 17 w 150"/>
                <a:gd name="T93" fmla="*/ 124 h 149"/>
                <a:gd name="T94" fmla="*/ 24 w 150"/>
                <a:gd name="T95" fmla="*/ 132 h 149"/>
                <a:gd name="T96" fmla="*/ 14 w 150"/>
                <a:gd name="T97" fmla="*/ 132 h 149"/>
                <a:gd name="T98" fmla="*/ 17 w 150"/>
                <a:gd name="T99" fmla="*/ 13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" h="149">
                  <a:moveTo>
                    <a:pt x="92" y="49"/>
                  </a:moveTo>
                  <a:cubicBezTo>
                    <a:pt x="92" y="59"/>
                    <a:pt x="84" y="67"/>
                    <a:pt x="74" y="67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87" y="72"/>
                    <a:pt x="97" y="62"/>
                    <a:pt x="97" y="49"/>
                  </a:cubicBezTo>
                  <a:lnTo>
                    <a:pt x="92" y="49"/>
                  </a:lnTo>
                  <a:close/>
                  <a:moveTo>
                    <a:pt x="52" y="49"/>
                  </a:moveTo>
                  <a:cubicBezTo>
                    <a:pt x="57" y="49"/>
                    <a:pt x="57" y="49"/>
                    <a:pt x="57" y="49"/>
                  </a:cubicBezTo>
                  <a:cubicBezTo>
                    <a:pt x="57" y="40"/>
                    <a:pt x="65" y="32"/>
                    <a:pt x="74" y="32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62" y="27"/>
                    <a:pt x="52" y="37"/>
                    <a:pt x="52" y="49"/>
                  </a:cubicBezTo>
                  <a:close/>
                  <a:moveTo>
                    <a:pt x="79" y="49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70" y="47"/>
                    <a:pt x="69" y="47"/>
                    <a:pt x="69" y="46"/>
                  </a:cubicBezTo>
                  <a:cubicBezTo>
                    <a:pt x="69" y="45"/>
                    <a:pt x="70" y="44"/>
                    <a:pt x="71" y="44"/>
                  </a:cubicBezTo>
                  <a:cubicBezTo>
                    <a:pt x="78" y="44"/>
                    <a:pt x="78" y="44"/>
                    <a:pt x="78" y="44"/>
                  </a:cubicBezTo>
                  <a:cubicBezTo>
                    <a:pt x="79" y="44"/>
                    <a:pt x="79" y="45"/>
                    <a:pt x="79" y="46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2"/>
                    <a:pt x="81" y="40"/>
                    <a:pt x="78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2" y="37"/>
                    <a:pt x="72" y="37"/>
                    <a:pt x="72" y="37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39"/>
                    <a:pt x="64" y="42"/>
                    <a:pt x="64" y="46"/>
                  </a:cubicBezTo>
                  <a:cubicBezTo>
                    <a:pt x="64" y="49"/>
                    <a:pt x="67" y="52"/>
                    <a:pt x="70" y="52"/>
                  </a:cubicBezTo>
                  <a:cubicBezTo>
                    <a:pt x="78" y="54"/>
                    <a:pt x="78" y="54"/>
                    <a:pt x="78" y="54"/>
                  </a:cubicBezTo>
                  <a:cubicBezTo>
                    <a:pt x="79" y="54"/>
                    <a:pt x="79" y="55"/>
                    <a:pt x="79" y="56"/>
                  </a:cubicBezTo>
                  <a:cubicBezTo>
                    <a:pt x="79" y="56"/>
                    <a:pt x="78" y="57"/>
                    <a:pt x="78" y="57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70" y="57"/>
                    <a:pt x="69" y="56"/>
                    <a:pt x="69" y="55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9"/>
                    <a:pt x="67" y="62"/>
                    <a:pt x="71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7" y="62"/>
                    <a:pt x="77" y="62"/>
                    <a:pt x="77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81" y="62"/>
                    <a:pt x="84" y="59"/>
                    <a:pt x="84" y="55"/>
                  </a:cubicBezTo>
                  <a:cubicBezTo>
                    <a:pt x="84" y="52"/>
                    <a:pt x="82" y="49"/>
                    <a:pt x="79" y="49"/>
                  </a:cubicBezTo>
                  <a:close/>
                  <a:moveTo>
                    <a:pt x="104" y="3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7"/>
                    <a:pt x="96" y="25"/>
                    <a:pt x="94" y="24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5" y="18"/>
                    <a:pt x="79" y="17"/>
                    <a:pt x="74" y="17"/>
                  </a:cubicBezTo>
                  <a:cubicBezTo>
                    <a:pt x="73" y="17"/>
                    <a:pt x="73" y="17"/>
                    <a:pt x="72" y="17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5" y="18"/>
                    <a:pt x="63" y="19"/>
                    <a:pt x="62" y="20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54" y="24"/>
                    <a:pt x="52" y="26"/>
                    <a:pt x="49" y="29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37" y="54"/>
                    <a:pt x="45" y="72"/>
                    <a:pt x="62" y="79"/>
                  </a:cubicBezTo>
                  <a:cubicBezTo>
                    <a:pt x="78" y="86"/>
                    <a:pt x="97" y="78"/>
                    <a:pt x="104" y="62"/>
                  </a:cubicBezTo>
                  <a:cubicBezTo>
                    <a:pt x="107" y="54"/>
                    <a:pt x="107" y="45"/>
                    <a:pt x="104" y="37"/>
                  </a:cubicBezTo>
                  <a:close/>
                  <a:moveTo>
                    <a:pt x="93" y="69"/>
                  </a:moveTo>
                  <a:cubicBezTo>
                    <a:pt x="82" y="80"/>
                    <a:pt x="65" y="79"/>
                    <a:pt x="54" y="68"/>
                  </a:cubicBezTo>
                  <a:cubicBezTo>
                    <a:pt x="44" y="57"/>
                    <a:pt x="45" y="40"/>
                    <a:pt x="56" y="29"/>
                  </a:cubicBezTo>
                  <a:cubicBezTo>
                    <a:pt x="65" y="21"/>
                    <a:pt x="79" y="20"/>
                    <a:pt x="89" y="27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104" y="42"/>
                    <a:pt x="104" y="59"/>
                    <a:pt x="93" y="69"/>
                  </a:cubicBezTo>
                  <a:close/>
                  <a:moveTo>
                    <a:pt x="89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89" y="5"/>
                    <a:pt x="89" y="5"/>
                    <a:pt x="89" y="5"/>
                  </a:cubicBezTo>
                  <a:lnTo>
                    <a:pt x="89" y="0"/>
                  </a:lnTo>
                  <a:close/>
                  <a:moveTo>
                    <a:pt x="57" y="5"/>
                  </a:moveTo>
                  <a:cubicBezTo>
                    <a:pt x="62" y="5"/>
                    <a:pt x="62" y="5"/>
                    <a:pt x="62" y="5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57" y="10"/>
                    <a:pt x="57" y="10"/>
                    <a:pt x="57" y="10"/>
                  </a:cubicBezTo>
                  <a:lnTo>
                    <a:pt x="57" y="5"/>
                  </a:lnTo>
                  <a:close/>
                  <a:moveTo>
                    <a:pt x="134" y="17"/>
                  </a:moveTo>
                  <a:cubicBezTo>
                    <a:pt x="134" y="16"/>
                    <a:pt x="133" y="15"/>
                    <a:pt x="132" y="15"/>
                  </a:cubicBezTo>
                  <a:cubicBezTo>
                    <a:pt x="128" y="14"/>
                    <a:pt x="125" y="11"/>
                    <a:pt x="124" y="7"/>
                  </a:cubicBezTo>
                  <a:cubicBezTo>
                    <a:pt x="124" y="5"/>
                    <a:pt x="122" y="4"/>
                    <a:pt x="121" y="5"/>
                  </a:cubicBezTo>
                  <a:cubicBezTo>
                    <a:pt x="120" y="5"/>
                    <a:pt x="119" y="6"/>
                    <a:pt x="119" y="7"/>
                  </a:cubicBezTo>
                  <a:cubicBezTo>
                    <a:pt x="118" y="11"/>
                    <a:pt x="115" y="14"/>
                    <a:pt x="111" y="15"/>
                  </a:cubicBezTo>
                  <a:cubicBezTo>
                    <a:pt x="110" y="15"/>
                    <a:pt x="109" y="16"/>
                    <a:pt x="109" y="18"/>
                  </a:cubicBezTo>
                  <a:cubicBezTo>
                    <a:pt x="109" y="19"/>
                    <a:pt x="110" y="19"/>
                    <a:pt x="111" y="20"/>
                  </a:cubicBezTo>
                  <a:cubicBezTo>
                    <a:pt x="115" y="20"/>
                    <a:pt x="118" y="23"/>
                    <a:pt x="119" y="27"/>
                  </a:cubicBezTo>
                  <a:cubicBezTo>
                    <a:pt x="119" y="29"/>
                    <a:pt x="121" y="30"/>
                    <a:pt x="122" y="30"/>
                  </a:cubicBezTo>
                  <a:cubicBezTo>
                    <a:pt x="123" y="29"/>
                    <a:pt x="124" y="29"/>
                    <a:pt x="124" y="27"/>
                  </a:cubicBezTo>
                  <a:cubicBezTo>
                    <a:pt x="125" y="23"/>
                    <a:pt x="128" y="20"/>
                    <a:pt x="132" y="20"/>
                  </a:cubicBezTo>
                  <a:cubicBezTo>
                    <a:pt x="133" y="19"/>
                    <a:pt x="134" y="18"/>
                    <a:pt x="134" y="17"/>
                  </a:cubicBezTo>
                  <a:close/>
                  <a:moveTo>
                    <a:pt x="122" y="21"/>
                  </a:moveTo>
                  <a:cubicBezTo>
                    <a:pt x="121" y="19"/>
                    <a:pt x="119" y="18"/>
                    <a:pt x="118" y="17"/>
                  </a:cubicBezTo>
                  <a:cubicBezTo>
                    <a:pt x="119" y="16"/>
                    <a:pt x="121" y="15"/>
                    <a:pt x="122" y="14"/>
                  </a:cubicBezTo>
                  <a:cubicBezTo>
                    <a:pt x="122" y="15"/>
                    <a:pt x="124" y="16"/>
                    <a:pt x="125" y="17"/>
                  </a:cubicBezTo>
                  <a:cubicBezTo>
                    <a:pt x="124" y="18"/>
                    <a:pt x="122" y="19"/>
                    <a:pt x="122" y="21"/>
                  </a:cubicBezTo>
                  <a:close/>
                  <a:moveTo>
                    <a:pt x="147" y="106"/>
                  </a:moveTo>
                  <a:cubicBezTo>
                    <a:pt x="145" y="104"/>
                    <a:pt x="142" y="102"/>
                    <a:pt x="138" y="102"/>
                  </a:cubicBezTo>
                  <a:cubicBezTo>
                    <a:pt x="137" y="102"/>
                    <a:pt x="135" y="102"/>
                    <a:pt x="134" y="103"/>
                  </a:cubicBezTo>
                  <a:cubicBezTo>
                    <a:pt x="105" y="118"/>
                    <a:pt x="105" y="118"/>
                    <a:pt x="105" y="118"/>
                  </a:cubicBezTo>
                  <a:cubicBezTo>
                    <a:pt x="108" y="113"/>
                    <a:pt x="106" y="106"/>
                    <a:pt x="101" y="103"/>
                  </a:cubicBezTo>
                  <a:cubicBezTo>
                    <a:pt x="99" y="102"/>
                    <a:pt x="97" y="102"/>
                    <a:pt x="95" y="102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57" y="93"/>
                    <a:pt x="42" y="93"/>
                    <a:pt x="31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9" y="107"/>
                    <a:pt x="29" y="107"/>
                    <a:pt x="29" y="107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101" y="149"/>
                    <a:pt x="103" y="148"/>
                    <a:pt x="105" y="147"/>
                  </a:cubicBezTo>
                  <a:cubicBezTo>
                    <a:pt x="144" y="121"/>
                    <a:pt x="144" y="121"/>
                    <a:pt x="144" y="121"/>
                  </a:cubicBezTo>
                  <a:cubicBezTo>
                    <a:pt x="149" y="118"/>
                    <a:pt x="150" y="111"/>
                    <a:pt x="147" y="106"/>
                  </a:cubicBezTo>
                  <a:close/>
                  <a:moveTo>
                    <a:pt x="142" y="117"/>
                  </a:moveTo>
                  <a:cubicBezTo>
                    <a:pt x="103" y="143"/>
                    <a:pt x="103" y="143"/>
                    <a:pt x="103" y="143"/>
                  </a:cubicBezTo>
                  <a:cubicBezTo>
                    <a:pt x="102" y="144"/>
                    <a:pt x="100" y="144"/>
                    <a:pt x="99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43" y="98"/>
                    <a:pt x="56" y="99"/>
                    <a:pt x="65" y="106"/>
                  </a:cubicBezTo>
                  <a:cubicBezTo>
                    <a:pt x="66" y="107"/>
                    <a:pt x="66" y="107"/>
                    <a:pt x="67" y="107"/>
                  </a:cubicBezTo>
                  <a:cubicBezTo>
                    <a:pt x="95" y="107"/>
                    <a:pt x="95" y="107"/>
                    <a:pt x="95" y="107"/>
                  </a:cubicBezTo>
                  <a:cubicBezTo>
                    <a:pt x="99" y="107"/>
                    <a:pt x="102" y="110"/>
                    <a:pt x="102" y="113"/>
                  </a:cubicBezTo>
                  <a:cubicBezTo>
                    <a:pt x="102" y="116"/>
                    <a:pt x="99" y="119"/>
                    <a:pt x="95" y="119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7" y="120"/>
                    <a:pt x="67" y="122"/>
                  </a:cubicBezTo>
                  <a:cubicBezTo>
                    <a:pt x="67" y="123"/>
                    <a:pt x="68" y="124"/>
                    <a:pt x="69" y="124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5" y="124"/>
                    <a:pt x="105" y="124"/>
                    <a:pt x="105" y="124"/>
                  </a:cubicBezTo>
                  <a:cubicBezTo>
                    <a:pt x="136" y="107"/>
                    <a:pt x="136" y="107"/>
                    <a:pt x="136" y="107"/>
                  </a:cubicBezTo>
                  <a:cubicBezTo>
                    <a:pt x="139" y="106"/>
                    <a:pt x="142" y="107"/>
                    <a:pt x="143" y="110"/>
                  </a:cubicBezTo>
                  <a:cubicBezTo>
                    <a:pt x="145" y="112"/>
                    <a:pt x="144" y="115"/>
                    <a:pt x="142" y="117"/>
                  </a:cubicBezTo>
                  <a:close/>
                  <a:moveTo>
                    <a:pt x="17" y="124"/>
                  </a:moveTo>
                  <a:cubicBezTo>
                    <a:pt x="13" y="124"/>
                    <a:pt x="9" y="127"/>
                    <a:pt x="9" y="132"/>
                  </a:cubicBezTo>
                  <a:cubicBezTo>
                    <a:pt x="9" y="136"/>
                    <a:pt x="13" y="139"/>
                    <a:pt x="17" y="139"/>
                  </a:cubicBezTo>
                  <a:cubicBezTo>
                    <a:pt x="21" y="139"/>
                    <a:pt x="24" y="136"/>
                    <a:pt x="24" y="132"/>
                  </a:cubicBezTo>
                  <a:cubicBezTo>
                    <a:pt x="24" y="127"/>
                    <a:pt x="21" y="124"/>
                    <a:pt x="17" y="124"/>
                  </a:cubicBezTo>
                  <a:close/>
                  <a:moveTo>
                    <a:pt x="17" y="134"/>
                  </a:moveTo>
                  <a:cubicBezTo>
                    <a:pt x="16" y="134"/>
                    <a:pt x="14" y="133"/>
                    <a:pt x="14" y="132"/>
                  </a:cubicBezTo>
                  <a:cubicBezTo>
                    <a:pt x="14" y="130"/>
                    <a:pt x="16" y="129"/>
                    <a:pt x="17" y="129"/>
                  </a:cubicBezTo>
                  <a:cubicBezTo>
                    <a:pt x="18" y="129"/>
                    <a:pt x="19" y="130"/>
                    <a:pt x="19" y="132"/>
                  </a:cubicBezTo>
                  <a:cubicBezTo>
                    <a:pt x="19" y="133"/>
                    <a:pt x="18" y="134"/>
                    <a:pt x="17" y="134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6"/>
            <p:cNvSpPr>
              <a:spLocks noEditPoints="1"/>
            </p:cNvSpPr>
            <p:nvPr/>
          </p:nvSpPr>
          <p:spPr bwMode="auto">
            <a:xfrm>
              <a:off x="6525802" y="3132932"/>
              <a:ext cx="418335" cy="425450"/>
            </a:xfrm>
            <a:custGeom>
              <a:avLst/>
              <a:gdLst>
                <a:gd name="T0" fmla="*/ 190 w 294"/>
                <a:gd name="T1" fmla="*/ 88 h 299"/>
                <a:gd name="T2" fmla="*/ 190 w 294"/>
                <a:gd name="T3" fmla="*/ 107 h 299"/>
                <a:gd name="T4" fmla="*/ 277 w 294"/>
                <a:gd name="T5" fmla="*/ 107 h 299"/>
                <a:gd name="T6" fmla="*/ 277 w 294"/>
                <a:gd name="T7" fmla="*/ 280 h 299"/>
                <a:gd name="T8" fmla="*/ 19 w 294"/>
                <a:gd name="T9" fmla="*/ 280 h 299"/>
                <a:gd name="T10" fmla="*/ 19 w 294"/>
                <a:gd name="T11" fmla="*/ 107 h 299"/>
                <a:gd name="T12" fmla="*/ 105 w 294"/>
                <a:gd name="T13" fmla="*/ 107 h 299"/>
                <a:gd name="T14" fmla="*/ 105 w 294"/>
                <a:gd name="T15" fmla="*/ 88 h 299"/>
                <a:gd name="T16" fmla="*/ 0 w 294"/>
                <a:gd name="T17" fmla="*/ 88 h 299"/>
                <a:gd name="T18" fmla="*/ 0 w 294"/>
                <a:gd name="T19" fmla="*/ 299 h 299"/>
                <a:gd name="T20" fmla="*/ 294 w 294"/>
                <a:gd name="T21" fmla="*/ 299 h 299"/>
                <a:gd name="T22" fmla="*/ 294 w 294"/>
                <a:gd name="T23" fmla="*/ 88 h 299"/>
                <a:gd name="T24" fmla="*/ 190 w 294"/>
                <a:gd name="T25" fmla="*/ 88 h 299"/>
                <a:gd name="T26" fmla="*/ 139 w 294"/>
                <a:gd name="T27" fmla="*/ 34 h 299"/>
                <a:gd name="T28" fmla="*/ 139 w 294"/>
                <a:gd name="T29" fmla="*/ 194 h 299"/>
                <a:gd name="T30" fmla="*/ 156 w 294"/>
                <a:gd name="T31" fmla="*/ 194 h 299"/>
                <a:gd name="T32" fmla="*/ 156 w 294"/>
                <a:gd name="T33" fmla="*/ 34 h 299"/>
                <a:gd name="T34" fmla="*/ 177 w 294"/>
                <a:gd name="T35" fmla="*/ 56 h 299"/>
                <a:gd name="T36" fmla="*/ 190 w 294"/>
                <a:gd name="T37" fmla="*/ 43 h 299"/>
                <a:gd name="T38" fmla="*/ 147 w 294"/>
                <a:gd name="T39" fmla="*/ 0 h 299"/>
                <a:gd name="T40" fmla="*/ 105 w 294"/>
                <a:gd name="T41" fmla="*/ 43 h 299"/>
                <a:gd name="T42" fmla="*/ 117 w 294"/>
                <a:gd name="T43" fmla="*/ 56 h 299"/>
                <a:gd name="T44" fmla="*/ 139 w 294"/>
                <a:gd name="T45" fmla="*/ 34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4" h="299">
                  <a:moveTo>
                    <a:pt x="190" y="88"/>
                  </a:moveTo>
                  <a:lnTo>
                    <a:pt x="190" y="107"/>
                  </a:lnTo>
                  <a:lnTo>
                    <a:pt x="277" y="107"/>
                  </a:lnTo>
                  <a:lnTo>
                    <a:pt x="277" y="280"/>
                  </a:lnTo>
                  <a:lnTo>
                    <a:pt x="19" y="280"/>
                  </a:lnTo>
                  <a:lnTo>
                    <a:pt x="19" y="107"/>
                  </a:lnTo>
                  <a:lnTo>
                    <a:pt x="105" y="107"/>
                  </a:lnTo>
                  <a:lnTo>
                    <a:pt x="105" y="88"/>
                  </a:lnTo>
                  <a:lnTo>
                    <a:pt x="0" y="88"/>
                  </a:lnTo>
                  <a:lnTo>
                    <a:pt x="0" y="299"/>
                  </a:lnTo>
                  <a:lnTo>
                    <a:pt x="294" y="299"/>
                  </a:lnTo>
                  <a:lnTo>
                    <a:pt x="294" y="88"/>
                  </a:lnTo>
                  <a:lnTo>
                    <a:pt x="190" y="88"/>
                  </a:lnTo>
                  <a:close/>
                  <a:moveTo>
                    <a:pt x="139" y="34"/>
                  </a:moveTo>
                  <a:lnTo>
                    <a:pt x="139" y="194"/>
                  </a:lnTo>
                  <a:lnTo>
                    <a:pt x="156" y="194"/>
                  </a:lnTo>
                  <a:lnTo>
                    <a:pt x="156" y="34"/>
                  </a:lnTo>
                  <a:lnTo>
                    <a:pt x="177" y="56"/>
                  </a:lnTo>
                  <a:lnTo>
                    <a:pt x="190" y="43"/>
                  </a:lnTo>
                  <a:lnTo>
                    <a:pt x="147" y="0"/>
                  </a:lnTo>
                  <a:lnTo>
                    <a:pt x="105" y="43"/>
                  </a:lnTo>
                  <a:lnTo>
                    <a:pt x="117" y="56"/>
                  </a:lnTo>
                  <a:lnTo>
                    <a:pt x="139" y="3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6410325" y="2624138"/>
              <a:ext cx="966787" cy="1035050"/>
            </a:xfrm>
            <a:custGeom>
              <a:avLst/>
              <a:gdLst>
                <a:gd name="T0" fmla="*/ 334 w 334"/>
                <a:gd name="T1" fmla="*/ 152 h 357"/>
                <a:gd name="T2" fmla="*/ 334 w 334"/>
                <a:gd name="T3" fmla="*/ 346 h 357"/>
                <a:gd name="T4" fmla="*/ 333 w 334"/>
                <a:gd name="T5" fmla="*/ 356 h 357"/>
                <a:gd name="T6" fmla="*/ 318 w 334"/>
                <a:gd name="T7" fmla="*/ 357 h 357"/>
                <a:gd name="T8" fmla="*/ 0 w 334"/>
                <a:gd name="T9" fmla="*/ 59 h 357"/>
                <a:gd name="T10" fmla="*/ 87 w 334"/>
                <a:gd name="T11" fmla="*/ 9 h 357"/>
                <a:gd name="T12" fmla="*/ 139 w 334"/>
                <a:gd name="T13" fmla="*/ 9 h 357"/>
                <a:gd name="T14" fmla="*/ 307 w 334"/>
                <a:gd name="T15" fmla="*/ 106 h 357"/>
                <a:gd name="T16" fmla="*/ 334 w 334"/>
                <a:gd name="T17" fmla="*/ 152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57">
                  <a:moveTo>
                    <a:pt x="334" y="152"/>
                  </a:moveTo>
                  <a:cubicBezTo>
                    <a:pt x="334" y="346"/>
                    <a:pt x="334" y="346"/>
                    <a:pt x="334" y="346"/>
                  </a:cubicBezTo>
                  <a:cubicBezTo>
                    <a:pt x="334" y="350"/>
                    <a:pt x="333" y="353"/>
                    <a:pt x="333" y="356"/>
                  </a:cubicBezTo>
                  <a:cubicBezTo>
                    <a:pt x="328" y="357"/>
                    <a:pt x="323" y="357"/>
                    <a:pt x="318" y="357"/>
                  </a:cubicBezTo>
                  <a:cubicBezTo>
                    <a:pt x="151" y="357"/>
                    <a:pt x="14" y="226"/>
                    <a:pt x="0" y="5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103" y="0"/>
                    <a:pt x="123" y="0"/>
                    <a:pt x="139" y="9"/>
                  </a:cubicBezTo>
                  <a:cubicBezTo>
                    <a:pt x="307" y="106"/>
                    <a:pt x="307" y="106"/>
                    <a:pt x="307" y="106"/>
                  </a:cubicBezTo>
                  <a:cubicBezTo>
                    <a:pt x="324" y="116"/>
                    <a:pt x="334" y="133"/>
                    <a:pt x="334" y="152"/>
                  </a:cubicBezTo>
                  <a:close/>
                </a:path>
              </a:pathLst>
            </a:custGeom>
            <a:gradFill>
              <a:gsLst>
                <a:gs pos="100000">
                  <a:schemeClr val="bg1">
                    <a:alpha val="40000"/>
                  </a:schemeClr>
                </a:gs>
                <a:gs pos="38000">
                  <a:schemeClr val="bg1">
                    <a:alpha val="0"/>
                  </a:schemeClr>
                </a:gs>
              </a:gsLst>
              <a:lin ang="66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8572500" y="4271963"/>
              <a:ext cx="965200" cy="1036638"/>
            </a:xfrm>
            <a:custGeom>
              <a:avLst/>
              <a:gdLst>
                <a:gd name="T0" fmla="*/ 0 w 333"/>
                <a:gd name="T1" fmla="*/ 206 h 358"/>
                <a:gd name="T2" fmla="*/ 0 w 333"/>
                <a:gd name="T3" fmla="*/ 11 h 358"/>
                <a:gd name="T4" fmla="*/ 1 w 333"/>
                <a:gd name="T5" fmla="*/ 1 h 358"/>
                <a:gd name="T6" fmla="*/ 16 w 333"/>
                <a:gd name="T7" fmla="*/ 0 h 358"/>
                <a:gd name="T8" fmla="*/ 333 w 333"/>
                <a:gd name="T9" fmla="*/ 298 h 358"/>
                <a:gd name="T10" fmla="*/ 247 w 333"/>
                <a:gd name="T11" fmla="*/ 348 h 358"/>
                <a:gd name="T12" fmla="*/ 195 w 333"/>
                <a:gd name="T13" fmla="*/ 348 h 358"/>
                <a:gd name="T14" fmla="*/ 26 w 333"/>
                <a:gd name="T15" fmla="*/ 251 h 358"/>
                <a:gd name="T16" fmla="*/ 0 w 333"/>
                <a:gd name="T17" fmla="*/ 206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3" h="358">
                  <a:moveTo>
                    <a:pt x="0" y="206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8"/>
                    <a:pt x="0" y="4"/>
                    <a:pt x="1" y="1"/>
                  </a:cubicBezTo>
                  <a:cubicBezTo>
                    <a:pt x="6" y="0"/>
                    <a:pt x="11" y="0"/>
                    <a:pt x="16" y="0"/>
                  </a:cubicBezTo>
                  <a:cubicBezTo>
                    <a:pt x="182" y="0"/>
                    <a:pt x="319" y="131"/>
                    <a:pt x="333" y="298"/>
                  </a:cubicBezTo>
                  <a:cubicBezTo>
                    <a:pt x="247" y="348"/>
                    <a:pt x="247" y="348"/>
                    <a:pt x="247" y="348"/>
                  </a:cubicBezTo>
                  <a:cubicBezTo>
                    <a:pt x="231" y="358"/>
                    <a:pt x="211" y="358"/>
                    <a:pt x="195" y="348"/>
                  </a:cubicBezTo>
                  <a:cubicBezTo>
                    <a:pt x="26" y="251"/>
                    <a:pt x="26" y="251"/>
                    <a:pt x="26" y="251"/>
                  </a:cubicBezTo>
                  <a:cubicBezTo>
                    <a:pt x="10" y="242"/>
                    <a:pt x="0" y="224"/>
                    <a:pt x="0" y="206"/>
                  </a:cubicBezTo>
                  <a:close/>
                </a:path>
              </a:pathLst>
            </a:custGeom>
            <a:gradFill>
              <a:gsLst>
                <a:gs pos="100000">
                  <a:schemeClr val="bg1">
                    <a:alpha val="40000"/>
                  </a:schemeClr>
                </a:gs>
                <a:gs pos="38000">
                  <a:schemeClr val="bg1">
                    <a:alpha val="0"/>
                  </a:schemeClr>
                </a:gs>
              </a:gsLst>
              <a:lin ang="96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6877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106" y="5191"/>
            <a:ext cx="12128657" cy="68358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9476">
              <a:defRPr/>
            </a:pPr>
            <a:endParaRPr lang="es-UY" sz="2380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0487" y="4644726"/>
            <a:ext cx="2825068" cy="606433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9476">
              <a:defRPr/>
            </a:pPr>
            <a:r>
              <a:rPr lang="en-US" sz="2380" b="1" dirty="0">
                <a:solidFill>
                  <a:prstClr val="white"/>
                </a:solidFill>
              </a:rPr>
              <a:t>SUBSCRIBE NOW</a:t>
            </a:r>
            <a:endParaRPr lang="es-UY" sz="2380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57493" y="4031865"/>
            <a:ext cx="1835091" cy="739090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0960" tIns="45480" rIns="90960" bIns="45480" numCol="1" anchor="t" anchorCtr="0" compatLnSpc="1">
            <a:prstTxWarp prst="textNoShape">
              <a:avLst/>
            </a:prstTxWarp>
          </a:bodyPr>
          <a:lstStyle/>
          <a:p>
            <a:pPr defTabSz="909476">
              <a:defRPr/>
            </a:pPr>
            <a:endParaRPr lang="en-US" sz="238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4917" y="3362606"/>
            <a:ext cx="4134770" cy="33679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09476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56627" y="722520"/>
            <a:ext cx="4302077" cy="3560242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960" tIns="45480" rIns="90960" bIns="45480" numCol="1" anchor="t" anchorCtr="0" compatLnSpc="1">
              <a:prstTxWarp prst="textNoShape">
                <a:avLst/>
              </a:prstTxWarp>
            </a:bodyPr>
            <a:lstStyle/>
            <a:p>
              <a:pPr algn="ctr" defTabSz="909476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60" tIns="45480" rIns="90960" bIns="45480" numCol="1" anchor="t" anchorCtr="0" compatLnSpc="1">
              <a:prstTxWarp prst="textNoShape">
                <a:avLst/>
              </a:prstTxWarp>
            </a:bodyPr>
            <a:lstStyle/>
            <a:p>
              <a:pPr algn="ctr" defTabSz="909476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60" tIns="45480" rIns="90960" bIns="45480" numCol="1" anchor="t" anchorCtr="0" compatLnSpc="1">
              <a:prstTxWarp prst="textNoShape">
                <a:avLst/>
              </a:prstTxWarp>
            </a:bodyPr>
            <a:lstStyle/>
            <a:p>
              <a:pPr algn="ctr" defTabSz="909476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60" tIns="45480" rIns="90960" bIns="45480" numCol="1" anchor="t" anchorCtr="0" compatLnSpc="1">
              <a:prstTxWarp prst="textNoShape">
                <a:avLst/>
              </a:prstTxWarp>
            </a:bodyPr>
            <a:lstStyle/>
            <a:p>
              <a:pPr algn="ctr" defTabSz="909476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60" tIns="45480" rIns="90960" bIns="45480" numCol="1" anchor="t" anchorCtr="0" compatLnSpc="1">
              <a:prstTxWarp prst="textNoShape">
                <a:avLst/>
              </a:prstTxWarp>
            </a:bodyPr>
            <a:lstStyle/>
            <a:p>
              <a:pPr algn="ctr" defTabSz="909476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60" tIns="45480" rIns="90960" bIns="45480" numCol="1" anchor="t" anchorCtr="0" compatLnSpc="1">
              <a:prstTxWarp prst="textNoShape">
                <a:avLst/>
              </a:prstTxWarp>
            </a:bodyPr>
            <a:lstStyle/>
            <a:p>
              <a:pPr algn="ctr" defTabSz="909476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60" tIns="45480" rIns="90960" bIns="45480" numCol="1" anchor="t" anchorCtr="0" compatLnSpc="1">
              <a:prstTxWarp prst="textNoShape">
                <a:avLst/>
              </a:prstTxWarp>
            </a:bodyPr>
            <a:lstStyle/>
            <a:p>
              <a:pPr algn="ctr" defTabSz="909476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2490" y="5333979"/>
            <a:ext cx="2535952" cy="30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9476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64698" y="4844284"/>
            <a:ext cx="4697252" cy="903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8894" indent="-168894" defTabSz="909476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8894" indent="-168894" defTabSz="909476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8894" indent="-168894" defTabSz="909476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64710" y="4463881"/>
            <a:ext cx="5886070" cy="367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9476">
              <a:defRPr/>
            </a:pPr>
            <a:r>
              <a:rPr lang="en-US" sz="1781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3" y="6110023"/>
            <a:ext cx="12128657" cy="67241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1257" y="1849348"/>
            <a:ext cx="5562099" cy="1361824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09203">
              <a:defRPr/>
            </a:pPr>
            <a:endParaRPr lang="es-UY" sz="2380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253" y="775182"/>
            <a:ext cx="2777340" cy="52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49165" y="2011223"/>
            <a:ext cx="3606300" cy="8266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09203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09203">
              <a:defRPr/>
            </a:pPr>
            <a:r>
              <a:rPr lang="en-US" sz="3180" b="1" kern="0" dirty="0">
                <a:solidFill>
                  <a:prstClr val="white"/>
                </a:solidFill>
              </a:rPr>
              <a:t>FREEBUNDLE15</a:t>
            </a:r>
            <a:endParaRPr lang="es-UY" sz="2380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772" y="1381855"/>
            <a:ext cx="5003072" cy="3368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09203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44087" y="887438"/>
            <a:ext cx="3937423" cy="230155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0984" tIns="45492" rIns="90984" bIns="45492" numCol="1" anchor="t" anchorCtr="0" compatLnSpc="1">
            <a:prstTxWarp prst="textNoShape">
              <a:avLst/>
            </a:prstTxWarp>
          </a:bodyPr>
          <a:lstStyle/>
          <a:p>
            <a:pPr defTabSz="909476">
              <a:defRPr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631C39F-0C3B-4018-A0F4-91E316074AF5}"/>
              </a:ext>
            </a:extLst>
          </p:cNvPr>
          <p:cNvSpPr txBox="1"/>
          <p:nvPr/>
        </p:nvSpPr>
        <p:spPr>
          <a:xfrm>
            <a:off x="2677023" y="2751465"/>
            <a:ext cx="525517" cy="459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3150">
              <a:defRPr/>
            </a:pPr>
            <a:r>
              <a:rPr lang="en-GB" sz="2384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en-IN" sz="2384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35598" y="2311006"/>
            <a:ext cx="268660" cy="368638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104" tIns="45552" rIns="91104" bIns="45552" numCol="1" anchor="t" anchorCtr="0" compatLnSpc="1">
            <a:prstTxWarp prst="textNoShape">
              <a:avLst/>
            </a:prstTxWarp>
          </a:bodyPr>
          <a:lstStyle/>
          <a:p>
            <a:pPr defTabSz="1213878">
              <a:defRPr/>
            </a:pPr>
            <a:endParaRPr lang="en-IN" sz="2386">
              <a:solidFill>
                <a:prstClr val="black"/>
              </a:solidFill>
            </a:endParaRPr>
          </a:p>
        </p:txBody>
      </p:sp>
      <p:grpSp>
        <p:nvGrpSpPr>
          <p:cNvPr id="238" name="Group 237"/>
          <p:cNvGrpSpPr/>
          <p:nvPr/>
        </p:nvGrpSpPr>
        <p:grpSpPr>
          <a:xfrm>
            <a:off x="2011053" y="1061019"/>
            <a:ext cx="1927809" cy="1946557"/>
            <a:chOff x="4525963" y="2319338"/>
            <a:chExt cx="3452813" cy="3271838"/>
          </a:xfrm>
          <a:effectLst>
            <a:outerShdw blurRad="152400" dist="25400" dir="2700000" algn="tl" rotWithShape="0">
              <a:prstClr val="black">
                <a:alpha val="12000"/>
              </a:prstClr>
            </a:outerShdw>
          </a:effectLst>
        </p:grpSpPr>
        <p:sp>
          <p:nvSpPr>
            <p:cNvPr id="258" name="Freeform 131"/>
            <p:cNvSpPr>
              <a:spLocks/>
            </p:cNvSpPr>
            <p:nvPr/>
          </p:nvSpPr>
          <p:spPr bwMode="auto">
            <a:xfrm>
              <a:off x="4525963" y="2319338"/>
              <a:ext cx="3452813" cy="3271838"/>
            </a:xfrm>
            <a:custGeom>
              <a:avLst/>
              <a:gdLst>
                <a:gd name="T0" fmla="*/ 492 w 985"/>
                <a:gd name="T1" fmla="*/ 934 h 934"/>
                <a:gd name="T2" fmla="*/ 460 w 985"/>
                <a:gd name="T3" fmla="*/ 925 h 934"/>
                <a:gd name="T4" fmla="*/ 350 w 985"/>
                <a:gd name="T5" fmla="*/ 862 h 934"/>
                <a:gd name="T6" fmla="*/ 318 w 985"/>
                <a:gd name="T7" fmla="*/ 806 h 934"/>
                <a:gd name="T8" fmla="*/ 318 w 985"/>
                <a:gd name="T9" fmla="*/ 680 h 934"/>
                <a:gd name="T10" fmla="*/ 322 w 985"/>
                <a:gd name="T11" fmla="*/ 657 h 934"/>
                <a:gd name="T12" fmla="*/ 301 w 985"/>
                <a:gd name="T13" fmla="*/ 650 h 934"/>
                <a:gd name="T14" fmla="*/ 191 w 985"/>
                <a:gd name="T15" fmla="*/ 586 h 934"/>
                <a:gd name="T16" fmla="*/ 159 w 985"/>
                <a:gd name="T17" fmla="*/ 530 h 934"/>
                <a:gd name="T18" fmla="*/ 159 w 985"/>
                <a:gd name="T19" fmla="*/ 404 h 934"/>
                <a:gd name="T20" fmla="*/ 163 w 985"/>
                <a:gd name="T21" fmla="*/ 381 h 934"/>
                <a:gd name="T22" fmla="*/ 142 w 985"/>
                <a:gd name="T23" fmla="*/ 374 h 934"/>
                <a:gd name="T24" fmla="*/ 32 w 985"/>
                <a:gd name="T25" fmla="*/ 310 h 934"/>
                <a:gd name="T26" fmla="*/ 0 w 985"/>
                <a:gd name="T27" fmla="*/ 255 h 934"/>
                <a:gd name="T28" fmla="*/ 0 w 985"/>
                <a:gd name="T29" fmla="*/ 128 h 934"/>
                <a:gd name="T30" fmla="*/ 32 w 985"/>
                <a:gd name="T31" fmla="*/ 72 h 934"/>
                <a:gd name="T32" fmla="*/ 142 w 985"/>
                <a:gd name="T33" fmla="*/ 9 h 934"/>
                <a:gd name="T34" fmla="*/ 174 w 985"/>
                <a:gd name="T35" fmla="*/ 0 h 934"/>
                <a:gd name="T36" fmla="*/ 206 w 985"/>
                <a:gd name="T37" fmla="*/ 9 h 934"/>
                <a:gd name="T38" fmla="*/ 316 w 985"/>
                <a:gd name="T39" fmla="*/ 72 h 934"/>
                <a:gd name="T40" fmla="*/ 333 w 985"/>
                <a:gd name="T41" fmla="*/ 87 h 934"/>
                <a:gd name="T42" fmla="*/ 350 w 985"/>
                <a:gd name="T43" fmla="*/ 72 h 934"/>
                <a:gd name="T44" fmla="*/ 460 w 985"/>
                <a:gd name="T45" fmla="*/ 9 h 934"/>
                <a:gd name="T46" fmla="*/ 492 w 985"/>
                <a:gd name="T47" fmla="*/ 0 h 934"/>
                <a:gd name="T48" fmla="*/ 524 w 985"/>
                <a:gd name="T49" fmla="*/ 9 h 934"/>
                <a:gd name="T50" fmla="*/ 634 w 985"/>
                <a:gd name="T51" fmla="*/ 72 h 934"/>
                <a:gd name="T52" fmla="*/ 651 w 985"/>
                <a:gd name="T53" fmla="*/ 87 h 934"/>
                <a:gd name="T54" fmla="*/ 669 w 985"/>
                <a:gd name="T55" fmla="*/ 72 h 934"/>
                <a:gd name="T56" fmla="*/ 779 w 985"/>
                <a:gd name="T57" fmla="*/ 9 h 934"/>
                <a:gd name="T58" fmla="*/ 811 w 985"/>
                <a:gd name="T59" fmla="*/ 0 h 934"/>
                <a:gd name="T60" fmla="*/ 843 w 985"/>
                <a:gd name="T61" fmla="*/ 9 h 934"/>
                <a:gd name="T62" fmla="*/ 953 w 985"/>
                <a:gd name="T63" fmla="*/ 72 h 934"/>
                <a:gd name="T64" fmla="*/ 985 w 985"/>
                <a:gd name="T65" fmla="*/ 128 h 934"/>
                <a:gd name="T66" fmla="*/ 985 w 985"/>
                <a:gd name="T67" fmla="*/ 255 h 934"/>
                <a:gd name="T68" fmla="*/ 953 w 985"/>
                <a:gd name="T69" fmla="*/ 310 h 934"/>
                <a:gd name="T70" fmla="*/ 843 w 985"/>
                <a:gd name="T71" fmla="*/ 374 h 934"/>
                <a:gd name="T72" fmla="*/ 822 w 985"/>
                <a:gd name="T73" fmla="*/ 381 h 934"/>
                <a:gd name="T74" fmla="*/ 826 w 985"/>
                <a:gd name="T75" fmla="*/ 404 h 934"/>
                <a:gd name="T76" fmla="*/ 826 w 985"/>
                <a:gd name="T77" fmla="*/ 530 h 934"/>
                <a:gd name="T78" fmla="*/ 793 w 985"/>
                <a:gd name="T79" fmla="*/ 586 h 934"/>
                <a:gd name="T80" fmla="*/ 684 w 985"/>
                <a:gd name="T81" fmla="*/ 650 h 934"/>
                <a:gd name="T82" fmla="*/ 662 w 985"/>
                <a:gd name="T83" fmla="*/ 657 h 934"/>
                <a:gd name="T84" fmla="*/ 666 w 985"/>
                <a:gd name="T85" fmla="*/ 680 h 934"/>
                <a:gd name="T86" fmla="*/ 666 w 985"/>
                <a:gd name="T87" fmla="*/ 806 h 934"/>
                <a:gd name="T88" fmla="*/ 634 w 985"/>
                <a:gd name="T89" fmla="*/ 862 h 934"/>
                <a:gd name="T90" fmla="*/ 524 w 985"/>
                <a:gd name="T91" fmla="*/ 925 h 934"/>
                <a:gd name="T92" fmla="*/ 492 w 985"/>
                <a:gd name="T93" fmla="*/ 934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5" h="934">
                  <a:moveTo>
                    <a:pt x="492" y="934"/>
                  </a:moveTo>
                  <a:cubicBezTo>
                    <a:pt x="481" y="934"/>
                    <a:pt x="470" y="931"/>
                    <a:pt x="460" y="925"/>
                  </a:cubicBezTo>
                  <a:cubicBezTo>
                    <a:pt x="350" y="862"/>
                    <a:pt x="350" y="862"/>
                    <a:pt x="350" y="862"/>
                  </a:cubicBezTo>
                  <a:cubicBezTo>
                    <a:pt x="330" y="851"/>
                    <a:pt x="318" y="829"/>
                    <a:pt x="318" y="806"/>
                  </a:cubicBezTo>
                  <a:cubicBezTo>
                    <a:pt x="318" y="680"/>
                    <a:pt x="318" y="680"/>
                    <a:pt x="318" y="680"/>
                  </a:cubicBezTo>
                  <a:cubicBezTo>
                    <a:pt x="318" y="672"/>
                    <a:pt x="320" y="664"/>
                    <a:pt x="322" y="657"/>
                  </a:cubicBezTo>
                  <a:cubicBezTo>
                    <a:pt x="315" y="656"/>
                    <a:pt x="307" y="653"/>
                    <a:pt x="301" y="650"/>
                  </a:cubicBezTo>
                  <a:cubicBezTo>
                    <a:pt x="191" y="586"/>
                    <a:pt x="191" y="586"/>
                    <a:pt x="191" y="586"/>
                  </a:cubicBezTo>
                  <a:cubicBezTo>
                    <a:pt x="171" y="575"/>
                    <a:pt x="159" y="553"/>
                    <a:pt x="159" y="530"/>
                  </a:cubicBezTo>
                  <a:cubicBezTo>
                    <a:pt x="159" y="404"/>
                    <a:pt x="159" y="404"/>
                    <a:pt x="159" y="404"/>
                  </a:cubicBezTo>
                  <a:cubicBezTo>
                    <a:pt x="159" y="396"/>
                    <a:pt x="160" y="389"/>
                    <a:pt x="163" y="381"/>
                  </a:cubicBezTo>
                  <a:cubicBezTo>
                    <a:pt x="155" y="380"/>
                    <a:pt x="148" y="378"/>
                    <a:pt x="142" y="374"/>
                  </a:cubicBezTo>
                  <a:cubicBezTo>
                    <a:pt x="32" y="310"/>
                    <a:pt x="32" y="310"/>
                    <a:pt x="32" y="310"/>
                  </a:cubicBezTo>
                  <a:cubicBezTo>
                    <a:pt x="12" y="299"/>
                    <a:pt x="0" y="278"/>
                    <a:pt x="0" y="255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05"/>
                    <a:pt x="12" y="84"/>
                    <a:pt x="32" y="72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51" y="3"/>
                    <a:pt x="162" y="0"/>
                    <a:pt x="174" y="0"/>
                  </a:cubicBezTo>
                  <a:cubicBezTo>
                    <a:pt x="185" y="0"/>
                    <a:pt x="196" y="3"/>
                    <a:pt x="206" y="9"/>
                  </a:cubicBezTo>
                  <a:cubicBezTo>
                    <a:pt x="316" y="72"/>
                    <a:pt x="316" y="72"/>
                    <a:pt x="316" y="72"/>
                  </a:cubicBezTo>
                  <a:cubicBezTo>
                    <a:pt x="322" y="76"/>
                    <a:pt x="328" y="81"/>
                    <a:pt x="333" y="87"/>
                  </a:cubicBezTo>
                  <a:cubicBezTo>
                    <a:pt x="338" y="81"/>
                    <a:pt x="344" y="76"/>
                    <a:pt x="350" y="72"/>
                  </a:cubicBezTo>
                  <a:cubicBezTo>
                    <a:pt x="460" y="9"/>
                    <a:pt x="460" y="9"/>
                    <a:pt x="460" y="9"/>
                  </a:cubicBezTo>
                  <a:cubicBezTo>
                    <a:pt x="470" y="3"/>
                    <a:pt x="481" y="0"/>
                    <a:pt x="492" y="0"/>
                  </a:cubicBezTo>
                  <a:cubicBezTo>
                    <a:pt x="504" y="0"/>
                    <a:pt x="515" y="3"/>
                    <a:pt x="524" y="9"/>
                  </a:cubicBezTo>
                  <a:cubicBezTo>
                    <a:pt x="634" y="72"/>
                    <a:pt x="634" y="72"/>
                    <a:pt x="634" y="72"/>
                  </a:cubicBezTo>
                  <a:cubicBezTo>
                    <a:pt x="641" y="76"/>
                    <a:pt x="647" y="81"/>
                    <a:pt x="651" y="87"/>
                  </a:cubicBezTo>
                  <a:cubicBezTo>
                    <a:pt x="656" y="81"/>
                    <a:pt x="662" y="76"/>
                    <a:pt x="669" y="72"/>
                  </a:cubicBezTo>
                  <a:cubicBezTo>
                    <a:pt x="779" y="9"/>
                    <a:pt x="779" y="9"/>
                    <a:pt x="779" y="9"/>
                  </a:cubicBezTo>
                  <a:cubicBezTo>
                    <a:pt x="788" y="3"/>
                    <a:pt x="799" y="0"/>
                    <a:pt x="811" y="0"/>
                  </a:cubicBezTo>
                  <a:cubicBezTo>
                    <a:pt x="822" y="0"/>
                    <a:pt x="833" y="3"/>
                    <a:pt x="843" y="9"/>
                  </a:cubicBezTo>
                  <a:cubicBezTo>
                    <a:pt x="953" y="72"/>
                    <a:pt x="953" y="72"/>
                    <a:pt x="953" y="72"/>
                  </a:cubicBezTo>
                  <a:cubicBezTo>
                    <a:pt x="972" y="84"/>
                    <a:pt x="985" y="105"/>
                    <a:pt x="985" y="128"/>
                  </a:cubicBezTo>
                  <a:cubicBezTo>
                    <a:pt x="985" y="255"/>
                    <a:pt x="985" y="255"/>
                    <a:pt x="985" y="255"/>
                  </a:cubicBezTo>
                  <a:cubicBezTo>
                    <a:pt x="985" y="278"/>
                    <a:pt x="972" y="299"/>
                    <a:pt x="953" y="310"/>
                  </a:cubicBezTo>
                  <a:cubicBezTo>
                    <a:pt x="843" y="374"/>
                    <a:pt x="843" y="374"/>
                    <a:pt x="843" y="374"/>
                  </a:cubicBezTo>
                  <a:cubicBezTo>
                    <a:pt x="836" y="378"/>
                    <a:pt x="829" y="380"/>
                    <a:pt x="822" y="381"/>
                  </a:cubicBezTo>
                  <a:cubicBezTo>
                    <a:pt x="824" y="389"/>
                    <a:pt x="826" y="396"/>
                    <a:pt x="826" y="404"/>
                  </a:cubicBezTo>
                  <a:cubicBezTo>
                    <a:pt x="826" y="530"/>
                    <a:pt x="826" y="530"/>
                    <a:pt x="826" y="530"/>
                  </a:cubicBezTo>
                  <a:cubicBezTo>
                    <a:pt x="826" y="553"/>
                    <a:pt x="813" y="575"/>
                    <a:pt x="793" y="586"/>
                  </a:cubicBezTo>
                  <a:cubicBezTo>
                    <a:pt x="684" y="650"/>
                    <a:pt x="684" y="650"/>
                    <a:pt x="684" y="650"/>
                  </a:cubicBezTo>
                  <a:cubicBezTo>
                    <a:pt x="677" y="653"/>
                    <a:pt x="670" y="656"/>
                    <a:pt x="662" y="657"/>
                  </a:cubicBezTo>
                  <a:cubicBezTo>
                    <a:pt x="665" y="664"/>
                    <a:pt x="666" y="672"/>
                    <a:pt x="666" y="680"/>
                  </a:cubicBezTo>
                  <a:cubicBezTo>
                    <a:pt x="666" y="806"/>
                    <a:pt x="666" y="806"/>
                    <a:pt x="666" y="806"/>
                  </a:cubicBezTo>
                  <a:cubicBezTo>
                    <a:pt x="666" y="829"/>
                    <a:pt x="654" y="851"/>
                    <a:pt x="634" y="862"/>
                  </a:cubicBezTo>
                  <a:cubicBezTo>
                    <a:pt x="524" y="925"/>
                    <a:pt x="524" y="925"/>
                    <a:pt x="524" y="925"/>
                  </a:cubicBezTo>
                  <a:cubicBezTo>
                    <a:pt x="515" y="931"/>
                    <a:pt x="504" y="934"/>
                    <a:pt x="492" y="934"/>
                  </a:cubicBezTo>
                  <a:close/>
                </a:path>
              </a:pathLst>
            </a:custGeom>
            <a:noFill/>
            <a:ln w="17463" cap="flat">
              <a:solidFill>
                <a:sysClr val="window" lastClr="FFFFFF">
                  <a:lumMod val="85000"/>
                </a:sys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9" name="Freeform 132"/>
            <p:cNvSpPr>
              <a:spLocks/>
            </p:cNvSpPr>
            <p:nvPr/>
          </p:nvSpPr>
          <p:spPr bwMode="auto">
            <a:xfrm>
              <a:off x="5692775" y="4298950"/>
              <a:ext cx="1114425" cy="1247775"/>
            </a:xfrm>
            <a:custGeom>
              <a:avLst/>
              <a:gdLst>
                <a:gd name="T0" fmla="*/ 294 w 318"/>
                <a:gd name="T1" fmla="*/ 284 h 356"/>
                <a:gd name="T2" fmla="*/ 184 w 318"/>
                <a:gd name="T3" fmla="*/ 348 h 356"/>
                <a:gd name="T4" fmla="*/ 134 w 318"/>
                <a:gd name="T5" fmla="*/ 348 h 356"/>
                <a:gd name="T6" fmla="*/ 25 w 318"/>
                <a:gd name="T7" fmla="*/ 284 h 356"/>
                <a:gd name="T8" fmla="*/ 0 w 318"/>
                <a:gd name="T9" fmla="*/ 241 h 356"/>
                <a:gd name="T10" fmla="*/ 0 w 318"/>
                <a:gd name="T11" fmla="*/ 115 h 356"/>
                <a:gd name="T12" fmla="*/ 25 w 318"/>
                <a:gd name="T13" fmla="*/ 72 h 356"/>
                <a:gd name="T14" fmla="*/ 134 w 318"/>
                <a:gd name="T15" fmla="*/ 8 h 356"/>
                <a:gd name="T16" fmla="*/ 184 w 318"/>
                <a:gd name="T17" fmla="*/ 8 h 356"/>
                <a:gd name="T18" fmla="*/ 294 w 318"/>
                <a:gd name="T19" fmla="*/ 72 h 356"/>
                <a:gd name="T20" fmla="*/ 318 w 318"/>
                <a:gd name="T21" fmla="*/ 115 h 356"/>
                <a:gd name="T22" fmla="*/ 318 w 318"/>
                <a:gd name="T23" fmla="*/ 241 h 356"/>
                <a:gd name="T24" fmla="*/ 294 w 318"/>
                <a:gd name="T25" fmla="*/ 284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8" h="356">
                  <a:moveTo>
                    <a:pt x="294" y="284"/>
                  </a:moveTo>
                  <a:cubicBezTo>
                    <a:pt x="184" y="348"/>
                    <a:pt x="184" y="348"/>
                    <a:pt x="184" y="348"/>
                  </a:cubicBezTo>
                  <a:cubicBezTo>
                    <a:pt x="169" y="356"/>
                    <a:pt x="150" y="356"/>
                    <a:pt x="134" y="348"/>
                  </a:cubicBezTo>
                  <a:cubicBezTo>
                    <a:pt x="25" y="284"/>
                    <a:pt x="25" y="284"/>
                    <a:pt x="25" y="284"/>
                  </a:cubicBezTo>
                  <a:cubicBezTo>
                    <a:pt x="9" y="275"/>
                    <a:pt x="0" y="259"/>
                    <a:pt x="0" y="2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97"/>
                    <a:pt x="9" y="81"/>
                    <a:pt x="25" y="72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50" y="0"/>
                    <a:pt x="169" y="0"/>
                    <a:pt x="184" y="8"/>
                  </a:cubicBezTo>
                  <a:cubicBezTo>
                    <a:pt x="294" y="72"/>
                    <a:pt x="294" y="72"/>
                    <a:pt x="294" y="72"/>
                  </a:cubicBezTo>
                  <a:cubicBezTo>
                    <a:pt x="309" y="81"/>
                    <a:pt x="318" y="97"/>
                    <a:pt x="318" y="115"/>
                  </a:cubicBezTo>
                  <a:cubicBezTo>
                    <a:pt x="318" y="241"/>
                    <a:pt x="318" y="241"/>
                    <a:pt x="318" y="241"/>
                  </a:cubicBezTo>
                  <a:cubicBezTo>
                    <a:pt x="318" y="259"/>
                    <a:pt x="309" y="275"/>
                    <a:pt x="294" y="284"/>
                  </a:cubicBezTo>
                  <a:close/>
                </a:path>
              </a:pathLst>
            </a:custGeom>
            <a:gradFill>
              <a:gsLst>
                <a:gs pos="50300">
                  <a:srgbClr val="2A3894"/>
                </a:gs>
                <a:gs pos="0">
                  <a:srgbClr val="106AA1"/>
                </a:gs>
                <a:gs pos="100000">
                  <a:srgbClr val="7D20A8"/>
                </a:gs>
              </a:gsLst>
              <a:lin ang="5400000" scaled="0"/>
            </a:gradFill>
            <a:ln w="698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0" name="Freeform 133"/>
            <p:cNvSpPr>
              <a:spLocks/>
            </p:cNvSpPr>
            <p:nvPr/>
          </p:nvSpPr>
          <p:spPr bwMode="auto">
            <a:xfrm>
              <a:off x="5692775" y="2363788"/>
              <a:ext cx="1114425" cy="1250950"/>
            </a:xfrm>
            <a:custGeom>
              <a:avLst/>
              <a:gdLst>
                <a:gd name="T0" fmla="*/ 294 w 318"/>
                <a:gd name="T1" fmla="*/ 285 h 357"/>
                <a:gd name="T2" fmla="*/ 184 w 318"/>
                <a:gd name="T3" fmla="*/ 348 h 357"/>
                <a:gd name="T4" fmla="*/ 134 w 318"/>
                <a:gd name="T5" fmla="*/ 348 h 357"/>
                <a:gd name="T6" fmla="*/ 25 w 318"/>
                <a:gd name="T7" fmla="*/ 285 h 357"/>
                <a:gd name="T8" fmla="*/ 0 w 318"/>
                <a:gd name="T9" fmla="*/ 242 h 357"/>
                <a:gd name="T10" fmla="*/ 0 w 318"/>
                <a:gd name="T11" fmla="*/ 115 h 357"/>
                <a:gd name="T12" fmla="*/ 25 w 318"/>
                <a:gd name="T13" fmla="*/ 72 h 357"/>
                <a:gd name="T14" fmla="*/ 134 w 318"/>
                <a:gd name="T15" fmla="*/ 9 h 357"/>
                <a:gd name="T16" fmla="*/ 184 w 318"/>
                <a:gd name="T17" fmla="*/ 9 h 357"/>
                <a:gd name="T18" fmla="*/ 294 w 318"/>
                <a:gd name="T19" fmla="*/ 72 h 357"/>
                <a:gd name="T20" fmla="*/ 318 w 318"/>
                <a:gd name="T21" fmla="*/ 115 h 357"/>
                <a:gd name="T22" fmla="*/ 318 w 318"/>
                <a:gd name="T23" fmla="*/ 242 h 357"/>
                <a:gd name="T24" fmla="*/ 294 w 318"/>
                <a:gd name="T25" fmla="*/ 28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8" h="357">
                  <a:moveTo>
                    <a:pt x="294" y="285"/>
                  </a:moveTo>
                  <a:cubicBezTo>
                    <a:pt x="184" y="348"/>
                    <a:pt x="184" y="348"/>
                    <a:pt x="184" y="348"/>
                  </a:cubicBezTo>
                  <a:cubicBezTo>
                    <a:pt x="169" y="357"/>
                    <a:pt x="150" y="357"/>
                    <a:pt x="134" y="348"/>
                  </a:cubicBezTo>
                  <a:cubicBezTo>
                    <a:pt x="25" y="285"/>
                    <a:pt x="25" y="285"/>
                    <a:pt x="25" y="285"/>
                  </a:cubicBezTo>
                  <a:cubicBezTo>
                    <a:pt x="9" y="276"/>
                    <a:pt x="0" y="259"/>
                    <a:pt x="0" y="242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97"/>
                    <a:pt x="9" y="81"/>
                    <a:pt x="25" y="72"/>
                  </a:cubicBezTo>
                  <a:cubicBezTo>
                    <a:pt x="134" y="9"/>
                    <a:pt x="134" y="9"/>
                    <a:pt x="134" y="9"/>
                  </a:cubicBezTo>
                  <a:cubicBezTo>
                    <a:pt x="150" y="0"/>
                    <a:pt x="169" y="0"/>
                    <a:pt x="184" y="9"/>
                  </a:cubicBezTo>
                  <a:cubicBezTo>
                    <a:pt x="294" y="72"/>
                    <a:pt x="294" y="72"/>
                    <a:pt x="294" y="72"/>
                  </a:cubicBezTo>
                  <a:cubicBezTo>
                    <a:pt x="309" y="81"/>
                    <a:pt x="318" y="97"/>
                    <a:pt x="318" y="115"/>
                  </a:cubicBezTo>
                  <a:cubicBezTo>
                    <a:pt x="318" y="242"/>
                    <a:pt x="318" y="242"/>
                    <a:pt x="318" y="242"/>
                  </a:cubicBezTo>
                  <a:cubicBezTo>
                    <a:pt x="318" y="259"/>
                    <a:pt x="309" y="276"/>
                    <a:pt x="294" y="285"/>
                  </a:cubicBezTo>
                  <a:close/>
                </a:path>
              </a:pathLst>
            </a:custGeom>
            <a:gradFill>
              <a:gsLst>
                <a:gs pos="50300">
                  <a:srgbClr val="2A3894"/>
                </a:gs>
                <a:gs pos="0">
                  <a:srgbClr val="106AA1"/>
                </a:gs>
                <a:gs pos="100000">
                  <a:srgbClr val="7D20A8"/>
                </a:gs>
              </a:gsLst>
              <a:lin ang="5400000" scaled="0"/>
            </a:gradFill>
            <a:ln w="698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1" name="Freeform 134"/>
            <p:cNvSpPr>
              <a:spLocks/>
            </p:cNvSpPr>
            <p:nvPr/>
          </p:nvSpPr>
          <p:spPr bwMode="auto">
            <a:xfrm>
              <a:off x="4578350" y="2363788"/>
              <a:ext cx="1114425" cy="1250950"/>
            </a:xfrm>
            <a:custGeom>
              <a:avLst/>
              <a:gdLst>
                <a:gd name="T0" fmla="*/ 293 w 318"/>
                <a:gd name="T1" fmla="*/ 285 h 357"/>
                <a:gd name="T2" fmla="*/ 184 w 318"/>
                <a:gd name="T3" fmla="*/ 348 h 357"/>
                <a:gd name="T4" fmla="*/ 134 w 318"/>
                <a:gd name="T5" fmla="*/ 348 h 357"/>
                <a:gd name="T6" fmla="*/ 24 w 318"/>
                <a:gd name="T7" fmla="*/ 285 h 357"/>
                <a:gd name="T8" fmla="*/ 0 w 318"/>
                <a:gd name="T9" fmla="*/ 242 h 357"/>
                <a:gd name="T10" fmla="*/ 0 w 318"/>
                <a:gd name="T11" fmla="*/ 115 h 357"/>
                <a:gd name="T12" fmla="*/ 24 w 318"/>
                <a:gd name="T13" fmla="*/ 72 h 357"/>
                <a:gd name="T14" fmla="*/ 134 w 318"/>
                <a:gd name="T15" fmla="*/ 9 h 357"/>
                <a:gd name="T16" fmla="*/ 184 w 318"/>
                <a:gd name="T17" fmla="*/ 9 h 357"/>
                <a:gd name="T18" fmla="*/ 293 w 318"/>
                <a:gd name="T19" fmla="*/ 72 h 357"/>
                <a:gd name="T20" fmla="*/ 318 w 318"/>
                <a:gd name="T21" fmla="*/ 115 h 357"/>
                <a:gd name="T22" fmla="*/ 318 w 318"/>
                <a:gd name="T23" fmla="*/ 242 h 357"/>
                <a:gd name="T24" fmla="*/ 293 w 318"/>
                <a:gd name="T25" fmla="*/ 28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8" h="357">
                  <a:moveTo>
                    <a:pt x="293" y="285"/>
                  </a:moveTo>
                  <a:cubicBezTo>
                    <a:pt x="184" y="348"/>
                    <a:pt x="184" y="348"/>
                    <a:pt x="184" y="348"/>
                  </a:cubicBezTo>
                  <a:cubicBezTo>
                    <a:pt x="168" y="357"/>
                    <a:pt x="149" y="357"/>
                    <a:pt x="134" y="348"/>
                  </a:cubicBezTo>
                  <a:cubicBezTo>
                    <a:pt x="24" y="285"/>
                    <a:pt x="24" y="285"/>
                    <a:pt x="24" y="285"/>
                  </a:cubicBezTo>
                  <a:cubicBezTo>
                    <a:pt x="9" y="276"/>
                    <a:pt x="0" y="259"/>
                    <a:pt x="0" y="242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97"/>
                    <a:pt x="9" y="81"/>
                    <a:pt x="24" y="72"/>
                  </a:cubicBezTo>
                  <a:cubicBezTo>
                    <a:pt x="134" y="9"/>
                    <a:pt x="134" y="9"/>
                    <a:pt x="134" y="9"/>
                  </a:cubicBezTo>
                  <a:cubicBezTo>
                    <a:pt x="149" y="0"/>
                    <a:pt x="168" y="0"/>
                    <a:pt x="184" y="9"/>
                  </a:cubicBezTo>
                  <a:cubicBezTo>
                    <a:pt x="293" y="72"/>
                    <a:pt x="293" y="72"/>
                    <a:pt x="293" y="72"/>
                  </a:cubicBezTo>
                  <a:cubicBezTo>
                    <a:pt x="309" y="81"/>
                    <a:pt x="318" y="97"/>
                    <a:pt x="318" y="115"/>
                  </a:cubicBezTo>
                  <a:cubicBezTo>
                    <a:pt x="318" y="242"/>
                    <a:pt x="318" y="242"/>
                    <a:pt x="318" y="242"/>
                  </a:cubicBezTo>
                  <a:cubicBezTo>
                    <a:pt x="318" y="259"/>
                    <a:pt x="309" y="276"/>
                    <a:pt x="293" y="285"/>
                  </a:cubicBezTo>
                  <a:close/>
                </a:path>
              </a:pathLst>
            </a:custGeom>
            <a:gradFill>
              <a:gsLst>
                <a:gs pos="50300">
                  <a:srgbClr val="2A3894"/>
                </a:gs>
                <a:gs pos="0">
                  <a:srgbClr val="106AA1"/>
                </a:gs>
                <a:gs pos="100000">
                  <a:srgbClr val="7D20A8"/>
                </a:gs>
              </a:gsLst>
              <a:lin ang="18900000" scaled="0"/>
            </a:gradFill>
            <a:ln w="698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262" name="Freeform 135"/>
            <p:cNvSpPr>
              <a:spLocks/>
            </p:cNvSpPr>
            <p:nvPr/>
          </p:nvSpPr>
          <p:spPr bwMode="auto">
            <a:xfrm>
              <a:off x="6807200" y="2363788"/>
              <a:ext cx="1119188" cy="1250950"/>
            </a:xfrm>
            <a:custGeom>
              <a:avLst/>
              <a:gdLst>
                <a:gd name="T0" fmla="*/ 294 w 319"/>
                <a:gd name="T1" fmla="*/ 285 h 357"/>
                <a:gd name="T2" fmla="*/ 184 w 319"/>
                <a:gd name="T3" fmla="*/ 348 h 357"/>
                <a:gd name="T4" fmla="*/ 135 w 319"/>
                <a:gd name="T5" fmla="*/ 348 h 357"/>
                <a:gd name="T6" fmla="*/ 25 w 319"/>
                <a:gd name="T7" fmla="*/ 285 h 357"/>
                <a:gd name="T8" fmla="*/ 0 w 319"/>
                <a:gd name="T9" fmla="*/ 242 h 357"/>
                <a:gd name="T10" fmla="*/ 0 w 319"/>
                <a:gd name="T11" fmla="*/ 115 h 357"/>
                <a:gd name="T12" fmla="*/ 25 w 319"/>
                <a:gd name="T13" fmla="*/ 72 h 357"/>
                <a:gd name="T14" fmla="*/ 135 w 319"/>
                <a:gd name="T15" fmla="*/ 9 h 357"/>
                <a:gd name="T16" fmla="*/ 184 w 319"/>
                <a:gd name="T17" fmla="*/ 9 h 357"/>
                <a:gd name="T18" fmla="*/ 294 w 319"/>
                <a:gd name="T19" fmla="*/ 72 h 357"/>
                <a:gd name="T20" fmla="*/ 319 w 319"/>
                <a:gd name="T21" fmla="*/ 115 h 357"/>
                <a:gd name="T22" fmla="*/ 319 w 319"/>
                <a:gd name="T23" fmla="*/ 242 h 357"/>
                <a:gd name="T24" fmla="*/ 294 w 319"/>
                <a:gd name="T25" fmla="*/ 28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9" h="357">
                  <a:moveTo>
                    <a:pt x="294" y="285"/>
                  </a:moveTo>
                  <a:cubicBezTo>
                    <a:pt x="184" y="348"/>
                    <a:pt x="184" y="348"/>
                    <a:pt x="184" y="348"/>
                  </a:cubicBezTo>
                  <a:cubicBezTo>
                    <a:pt x="169" y="357"/>
                    <a:pt x="150" y="357"/>
                    <a:pt x="135" y="348"/>
                  </a:cubicBezTo>
                  <a:cubicBezTo>
                    <a:pt x="25" y="285"/>
                    <a:pt x="25" y="285"/>
                    <a:pt x="25" y="285"/>
                  </a:cubicBezTo>
                  <a:cubicBezTo>
                    <a:pt x="10" y="276"/>
                    <a:pt x="0" y="259"/>
                    <a:pt x="0" y="242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97"/>
                    <a:pt x="10" y="81"/>
                    <a:pt x="25" y="72"/>
                  </a:cubicBezTo>
                  <a:cubicBezTo>
                    <a:pt x="135" y="9"/>
                    <a:pt x="135" y="9"/>
                    <a:pt x="135" y="9"/>
                  </a:cubicBezTo>
                  <a:cubicBezTo>
                    <a:pt x="150" y="0"/>
                    <a:pt x="169" y="0"/>
                    <a:pt x="184" y="9"/>
                  </a:cubicBezTo>
                  <a:cubicBezTo>
                    <a:pt x="294" y="72"/>
                    <a:pt x="294" y="72"/>
                    <a:pt x="294" y="72"/>
                  </a:cubicBezTo>
                  <a:cubicBezTo>
                    <a:pt x="309" y="81"/>
                    <a:pt x="319" y="97"/>
                    <a:pt x="319" y="115"/>
                  </a:cubicBezTo>
                  <a:cubicBezTo>
                    <a:pt x="319" y="242"/>
                    <a:pt x="319" y="242"/>
                    <a:pt x="319" y="242"/>
                  </a:cubicBezTo>
                  <a:cubicBezTo>
                    <a:pt x="319" y="259"/>
                    <a:pt x="309" y="276"/>
                    <a:pt x="294" y="285"/>
                  </a:cubicBezTo>
                  <a:close/>
                </a:path>
              </a:pathLst>
            </a:custGeom>
            <a:gradFill>
              <a:gsLst>
                <a:gs pos="50300">
                  <a:srgbClr val="2A3894"/>
                </a:gs>
                <a:gs pos="0">
                  <a:srgbClr val="106AA1"/>
                </a:gs>
                <a:gs pos="100000">
                  <a:srgbClr val="7D20A8"/>
                </a:gs>
              </a:gsLst>
              <a:lin ang="2700000" scaled="0"/>
            </a:gradFill>
            <a:ln w="698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3" name="Freeform 136"/>
            <p:cNvSpPr>
              <a:spLocks/>
            </p:cNvSpPr>
            <p:nvPr/>
          </p:nvSpPr>
          <p:spPr bwMode="auto">
            <a:xfrm>
              <a:off x="5135563" y="3332163"/>
              <a:ext cx="1114425" cy="1250950"/>
            </a:xfrm>
            <a:custGeom>
              <a:avLst/>
              <a:gdLst>
                <a:gd name="T0" fmla="*/ 293 w 318"/>
                <a:gd name="T1" fmla="*/ 284 h 357"/>
                <a:gd name="T2" fmla="*/ 184 w 318"/>
                <a:gd name="T3" fmla="*/ 348 h 357"/>
                <a:gd name="T4" fmla="*/ 134 w 318"/>
                <a:gd name="T5" fmla="*/ 348 h 357"/>
                <a:gd name="T6" fmla="*/ 25 w 318"/>
                <a:gd name="T7" fmla="*/ 284 h 357"/>
                <a:gd name="T8" fmla="*/ 0 w 318"/>
                <a:gd name="T9" fmla="*/ 241 h 357"/>
                <a:gd name="T10" fmla="*/ 0 w 318"/>
                <a:gd name="T11" fmla="*/ 115 h 357"/>
                <a:gd name="T12" fmla="*/ 25 w 318"/>
                <a:gd name="T13" fmla="*/ 72 h 357"/>
                <a:gd name="T14" fmla="*/ 134 w 318"/>
                <a:gd name="T15" fmla="*/ 9 h 357"/>
                <a:gd name="T16" fmla="*/ 184 w 318"/>
                <a:gd name="T17" fmla="*/ 9 h 357"/>
                <a:gd name="T18" fmla="*/ 293 w 318"/>
                <a:gd name="T19" fmla="*/ 72 h 357"/>
                <a:gd name="T20" fmla="*/ 318 w 318"/>
                <a:gd name="T21" fmla="*/ 115 h 357"/>
                <a:gd name="T22" fmla="*/ 318 w 318"/>
                <a:gd name="T23" fmla="*/ 241 h 357"/>
                <a:gd name="T24" fmla="*/ 293 w 318"/>
                <a:gd name="T25" fmla="*/ 284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8" h="357">
                  <a:moveTo>
                    <a:pt x="293" y="284"/>
                  </a:moveTo>
                  <a:cubicBezTo>
                    <a:pt x="184" y="348"/>
                    <a:pt x="184" y="348"/>
                    <a:pt x="184" y="348"/>
                  </a:cubicBezTo>
                  <a:cubicBezTo>
                    <a:pt x="168" y="357"/>
                    <a:pt x="150" y="357"/>
                    <a:pt x="134" y="348"/>
                  </a:cubicBezTo>
                  <a:cubicBezTo>
                    <a:pt x="25" y="284"/>
                    <a:pt x="25" y="284"/>
                    <a:pt x="25" y="284"/>
                  </a:cubicBezTo>
                  <a:cubicBezTo>
                    <a:pt x="9" y="276"/>
                    <a:pt x="0" y="259"/>
                    <a:pt x="0" y="2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97"/>
                    <a:pt x="9" y="81"/>
                    <a:pt x="25" y="72"/>
                  </a:cubicBezTo>
                  <a:cubicBezTo>
                    <a:pt x="134" y="9"/>
                    <a:pt x="134" y="9"/>
                    <a:pt x="134" y="9"/>
                  </a:cubicBezTo>
                  <a:cubicBezTo>
                    <a:pt x="150" y="0"/>
                    <a:pt x="168" y="0"/>
                    <a:pt x="184" y="9"/>
                  </a:cubicBezTo>
                  <a:cubicBezTo>
                    <a:pt x="293" y="72"/>
                    <a:pt x="293" y="72"/>
                    <a:pt x="293" y="72"/>
                  </a:cubicBezTo>
                  <a:cubicBezTo>
                    <a:pt x="309" y="81"/>
                    <a:pt x="318" y="97"/>
                    <a:pt x="318" y="115"/>
                  </a:cubicBezTo>
                  <a:cubicBezTo>
                    <a:pt x="318" y="241"/>
                    <a:pt x="318" y="241"/>
                    <a:pt x="318" y="241"/>
                  </a:cubicBezTo>
                  <a:cubicBezTo>
                    <a:pt x="318" y="259"/>
                    <a:pt x="309" y="276"/>
                    <a:pt x="293" y="284"/>
                  </a:cubicBezTo>
                  <a:close/>
                </a:path>
              </a:pathLst>
            </a:custGeom>
            <a:gradFill>
              <a:gsLst>
                <a:gs pos="50300">
                  <a:srgbClr val="2A3894"/>
                </a:gs>
                <a:gs pos="0">
                  <a:srgbClr val="106AA1"/>
                </a:gs>
                <a:gs pos="100000">
                  <a:srgbClr val="7D20A8"/>
                </a:gs>
              </a:gsLst>
              <a:lin ang="13500000" scaled="0"/>
            </a:gradFill>
            <a:ln w="698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4" name="Freeform 137"/>
            <p:cNvSpPr>
              <a:spLocks/>
            </p:cNvSpPr>
            <p:nvPr/>
          </p:nvSpPr>
          <p:spPr bwMode="auto">
            <a:xfrm>
              <a:off x="6249988" y="3332163"/>
              <a:ext cx="1119188" cy="1250950"/>
            </a:xfrm>
            <a:custGeom>
              <a:avLst/>
              <a:gdLst>
                <a:gd name="T0" fmla="*/ 294 w 319"/>
                <a:gd name="T1" fmla="*/ 284 h 357"/>
                <a:gd name="T2" fmla="*/ 184 w 319"/>
                <a:gd name="T3" fmla="*/ 348 h 357"/>
                <a:gd name="T4" fmla="*/ 135 w 319"/>
                <a:gd name="T5" fmla="*/ 348 h 357"/>
                <a:gd name="T6" fmla="*/ 25 w 319"/>
                <a:gd name="T7" fmla="*/ 284 h 357"/>
                <a:gd name="T8" fmla="*/ 0 w 319"/>
                <a:gd name="T9" fmla="*/ 241 h 357"/>
                <a:gd name="T10" fmla="*/ 0 w 319"/>
                <a:gd name="T11" fmla="*/ 115 h 357"/>
                <a:gd name="T12" fmla="*/ 25 w 319"/>
                <a:gd name="T13" fmla="*/ 72 h 357"/>
                <a:gd name="T14" fmla="*/ 135 w 319"/>
                <a:gd name="T15" fmla="*/ 9 h 357"/>
                <a:gd name="T16" fmla="*/ 184 w 319"/>
                <a:gd name="T17" fmla="*/ 9 h 357"/>
                <a:gd name="T18" fmla="*/ 294 w 319"/>
                <a:gd name="T19" fmla="*/ 72 h 357"/>
                <a:gd name="T20" fmla="*/ 319 w 319"/>
                <a:gd name="T21" fmla="*/ 115 h 357"/>
                <a:gd name="T22" fmla="*/ 319 w 319"/>
                <a:gd name="T23" fmla="*/ 241 h 357"/>
                <a:gd name="T24" fmla="*/ 294 w 319"/>
                <a:gd name="T25" fmla="*/ 284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9" h="357">
                  <a:moveTo>
                    <a:pt x="294" y="284"/>
                  </a:moveTo>
                  <a:cubicBezTo>
                    <a:pt x="184" y="348"/>
                    <a:pt x="184" y="348"/>
                    <a:pt x="184" y="348"/>
                  </a:cubicBezTo>
                  <a:cubicBezTo>
                    <a:pt x="169" y="357"/>
                    <a:pt x="150" y="357"/>
                    <a:pt x="135" y="348"/>
                  </a:cubicBezTo>
                  <a:cubicBezTo>
                    <a:pt x="25" y="284"/>
                    <a:pt x="25" y="284"/>
                    <a:pt x="25" y="284"/>
                  </a:cubicBezTo>
                  <a:cubicBezTo>
                    <a:pt x="10" y="276"/>
                    <a:pt x="0" y="259"/>
                    <a:pt x="0" y="2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97"/>
                    <a:pt x="10" y="81"/>
                    <a:pt x="25" y="72"/>
                  </a:cubicBezTo>
                  <a:cubicBezTo>
                    <a:pt x="135" y="9"/>
                    <a:pt x="135" y="9"/>
                    <a:pt x="135" y="9"/>
                  </a:cubicBezTo>
                  <a:cubicBezTo>
                    <a:pt x="150" y="0"/>
                    <a:pt x="169" y="0"/>
                    <a:pt x="184" y="9"/>
                  </a:cubicBezTo>
                  <a:cubicBezTo>
                    <a:pt x="294" y="72"/>
                    <a:pt x="294" y="72"/>
                    <a:pt x="294" y="72"/>
                  </a:cubicBezTo>
                  <a:cubicBezTo>
                    <a:pt x="309" y="81"/>
                    <a:pt x="319" y="97"/>
                    <a:pt x="319" y="115"/>
                  </a:cubicBezTo>
                  <a:cubicBezTo>
                    <a:pt x="319" y="241"/>
                    <a:pt x="319" y="241"/>
                    <a:pt x="319" y="241"/>
                  </a:cubicBezTo>
                  <a:cubicBezTo>
                    <a:pt x="319" y="259"/>
                    <a:pt x="309" y="276"/>
                    <a:pt x="294" y="284"/>
                  </a:cubicBezTo>
                  <a:close/>
                </a:path>
              </a:pathLst>
            </a:custGeom>
            <a:gradFill>
              <a:gsLst>
                <a:gs pos="50300">
                  <a:srgbClr val="2A3894"/>
                </a:gs>
                <a:gs pos="0">
                  <a:srgbClr val="106AA1"/>
                </a:gs>
                <a:gs pos="100000">
                  <a:srgbClr val="7D20A8"/>
                </a:gs>
              </a:gsLst>
              <a:lin ang="18900000" scaled="0"/>
            </a:gradFill>
            <a:ln w="698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5" name="Freeform 138"/>
            <p:cNvSpPr>
              <a:spLocks noEditPoints="1"/>
            </p:cNvSpPr>
            <p:nvPr/>
          </p:nvSpPr>
          <p:spPr bwMode="auto">
            <a:xfrm>
              <a:off x="4911725" y="2819400"/>
              <a:ext cx="444500" cy="336550"/>
            </a:xfrm>
            <a:custGeom>
              <a:avLst/>
              <a:gdLst>
                <a:gd name="T0" fmla="*/ 55 w 127"/>
                <a:gd name="T1" fmla="*/ 64 h 96"/>
                <a:gd name="T2" fmla="*/ 53 w 127"/>
                <a:gd name="T3" fmla="*/ 53 h 96"/>
                <a:gd name="T4" fmla="*/ 62 w 127"/>
                <a:gd name="T5" fmla="*/ 23 h 96"/>
                <a:gd name="T6" fmla="*/ 31 w 127"/>
                <a:gd name="T7" fmla="*/ 0 h 96"/>
                <a:gd name="T8" fmla="*/ 15 w 127"/>
                <a:gd name="T9" fmla="*/ 32 h 96"/>
                <a:gd name="T10" fmla="*/ 23 w 127"/>
                <a:gd name="T11" fmla="*/ 61 h 96"/>
                <a:gd name="T12" fmla="*/ 7 w 127"/>
                <a:gd name="T13" fmla="*/ 70 h 96"/>
                <a:gd name="T14" fmla="*/ 0 w 127"/>
                <a:gd name="T15" fmla="*/ 80 h 96"/>
                <a:gd name="T16" fmla="*/ 4 w 127"/>
                <a:gd name="T17" fmla="*/ 95 h 96"/>
                <a:gd name="T18" fmla="*/ 21 w 127"/>
                <a:gd name="T19" fmla="*/ 69 h 96"/>
                <a:gd name="T20" fmla="*/ 29 w 127"/>
                <a:gd name="T21" fmla="*/ 79 h 96"/>
                <a:gd name="T22" fmla="*/ 35 w 127"/>
                <a:gd name="T23" fmla="*/ 95 h 96"/>
                <a:gd name="T24" fmla="*/ 39 w 127"/>
                <a:gd name="T25" fmla="*/ 75 h 96"/>
                <a:gd name="T26" fmla="*/ 46 w 127"/>
                <a:gd name="T27" fmla="*/ 79 h 96"/>
                <a:gd name="T28" fmla="*/ 66 w 127"/>
                <a:gd name="T29" fmla="*/ 74 h 96"/>
                <a:gd name="T30" fmla="*/ 72 w 127"/>
                <a:gd name="T31" fmla="*/ 96 h 96"/>
                <a:gd name="T32" fmla="*/ 71 w 127"/>
                <a:gd name="T33" fmla="*/ 73 h 96"/>
                <a:gd name="T34" fmla="*/ 19 w 127"/>
                <a:gd name="T35" fmla="*/ 32 h 96"/>
                <a:gd name="T36" fmla="*/ 17 w 127"/>
                <a:gd name="T37" fmla="*/ 19 h 96"/>
                <a:gd name="T38" fmla="*/ 58 w 127"/>
                <a:gd name="T39" fmla="*/ 23 h 96"/>
                <a:gd name="T40" fmla="*/ 56 w 127"/>
                <a:gd name="T41" fmla="*/ 37 h 96"/>
                <a:gd name="T42" fmla="*/ 49 w 127"/>
                <a:gd name="T43" fmla="*/ 52 h 96"/>
                <a:gd name="T44" fmla="*/ 36 w 127"/>
                <a:gd name="T45" fmla="*/ 59 h 96"/>
                <a:gd name="T46" fmla="*/ 48 w 127"/>
                <a:gd name="T47" fmla="*/ 60 h 96"/>
                <a:gd name="T48" fmla="*/ 27 w 127"/>
                <a:gd name="T49" fmla="*/ 57 h 96"/>
                <a:gd name="T50" fmla="*/ 29 w 127"/>
                <a:gd name="T51" fmla="*/ 75 h 96"/>
                <a:gd name="T52" fmla="*/ 25 w 127"/>
                <a:gd name="T53" fmla="*/ 64 h 96"/>
                <a:gd name="T54" fmla="*/ 45 w 127"/>
                <a:gd name="T55" fmla="*/ 75 h 96"/>
                <a:gd name="T56" fmla="*/ 40 w 127"/>
                <a:gd name="T57" fmla="*/ 70 h 96"/>
                <a:gd name="T58" fmla="*/ 45 w 127"/>
                <a:gd name="T59" fmla="*/ 75 h 96"/>
                <a:gd name="T60" fmla="*/ 23 w 127"/>
                <a:gd name="T61" fmla="*/ 29 h 96"/>
                <a:gd name="T62" fmla="*/ 24 w 127"/>
                <a:gd name="T63" fmla="*/ 18 h 96"/>
                <a:gd name="T64" fmla="*/ 50 w 127"/>
                <a:gd name="T65" fmla="*/ 26 h 96"/>
                <a:gd name="T66" fmla="*/ 25 w 127"/>
                <a:gd name="T67" fmla="*/ 22 h 96"/>
                <a:gd name="T68" fmla="*/ 15 w 127"/>
                <a:gd name="T69" fmla="*/ 96 h 96"/>
                <a:gd name="T70" fmla="*/ 15 w 127"/>
                <a:gd name="T71" fmla="*/ 84 h 96"/>
                <a:gd name="T72" fmla="*/ 62 w 127"/>
                <a:gd name="T73" fmla="*/ 95 h 96"/>
                <a:gd name="T74" fmla="*/ 58 w 127"/>
                <a:gd name="T75" fmla="*/ 86 h 96"/>
                <a:gd name="T76" fmla="*/ 93 w 127"/>
                <a:gd name="T77" fmla="*/ 30 h 96"/>
                <a:gd name="T78" fmla="*/ 106 w 127"/>
                <a:gd name="T79" fmla="*/ 17 h 96"/>
                <a:gd name="T80" fmla="*/ 85 w 127"/>
                <a:gd name="T81" fmla="*/ 17 h 96"/>
                <a:gd name="T82" fmla="*/ 93 w 127"/>
                <a:gd name="T83" fmla="*/ 9 h 96"/>
                <a:gd name="T84" fmla="*/ 93 w 127"/>
                <a:gd name="T85" fmla="*/ 67 h 96"/>
                <a:gd name="T86" fmla="*/ 93 w 127"/>
                <a:gd name="T87" fmla="*/ 71 h 96"/>
                <a:gd name="T88" fmla="*/ 102 w 127"/>
                <a:gd name="T89" fmla="*/ 80 h 96"/>
                <a:gd name="T90" fmla="*/ 115 w 127"/>
                <a:gd name="T91" fmla="*/ 60 h 96"/>
                <a:gd name="T92" fmla="*/ 127 w 127"/>
                <a:gd name="T9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7" h="96">
                  <a:moveTo>
                    <a:pt x="67" y="70"/>
                  </a:moveTo>
                  <a:cubicBezTo>
                    <a:pt x="56" y="66"/>
                    <a:pt x="56" y="66"/>
                    <a:pt x="56" y="66"/>
                  </a:cubicBezTo>
                  <a:cubicBezTo>
                    <a:pt x="56" y="65"/>
                    <a:pt x="56" y="65"/>
                    <a:pt x="55" y="64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4"/>
                    <a:pt x="52" y="54"/>
                    <a:pt x="53" y="53"/>
                  </a:cubicBezTo>
                  <a:cubicBezTo>
                    <a:pt x="57" y="49"/>
                    <a:pt x="60" y="43"/>
                    <a:pt x="60" y="37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1" y="29"/>
                    <a:pt x="62" y="26"/>
                    <a:pt x="62" y="23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1"/>
                    <a:pt x="61" y="0"/>
                    <a:pt x="6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1" y="0"/>
                    <a:pt x="13" y="8"/>
                    <a:pt x="13" y="19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6"/>
                    <a:pt x="14" y="29"/>
                    <a:pt x="15" y="32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44"/>
                    <a:pt x="18" y="50"/>
                    <a:pt x="23" y="54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19" y="65"/>
                    <a:pt x="19" y="65"/>
                    <a:pt x="19" y="66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6" y="71"/>
                    <a:pt x="6" y="71"/>
                    <a:pt x="5" y="71"/>
                  </a:cubicBezTo>
                  <a:cubicBezTo>
                    <a:pt x="5" y="71"/>
                    <a:pt x="3" y="73"/>
                    <a:pt x="2" y="74"/>
                  </a:cubicBezTo>
                  <a:cubicBezTo>
                    <a:pt x="1" y="76"/>
                    <a:pt x="0" y="78"/>
                    <a:pt x="0" y="8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6"/>
                    <a:pt x="1" y="96"/>
                    <a:pt x="2" y="96"/>
                  </a:cubicBezTo>
                  <a:cubicBezTo>
                    <a:pt x="3" y="96"/>
                    <a:pt x="4" y="96"/>
                    <a:pt x="4" y="95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77"/>
                    <a:pt x="6" y="75"/>
                    <a:pt x="8" y="74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7" y="78"/>
                    <a:pt x="28" y="79"/>
                    <a:pt x="29" y="79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31" y="79"/>
                    <a:pt x="32" y="78"/>
                    <a:pt x="32" y="78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6"/>
                    <a:pt x="36" y="96"/>
                    <a:pt x="37" y="96"/>
                  </a:cubicBezTo>
                  <a:cubicBezTo>
                    <a:pt x="38" y="96"/>
                    <a:pt x="39" y="96"/>
                    <a:pt x="39" y="9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3" y="78"/>
                    <a:pt x="44" y="79"/>
                    <a:pt x="45" y="79"/>
                  </a:cubicBezTo>
                  <a:cubicBezTo>
                    <a:pt x="45" y="79"/>
                    <a:pt x="46" y="79"/>
                    <a:pt x="46" y="79"/>
                  </a:cubicBezTo>
                  <a:cubicBezTo>
                    <a:pt x="47" y="79"/>
                    <a:pt x="48" y="78"/>
                    <a:pt x="49" y="77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9" y="75"/>
                    <a:pt x="70" y="77"/>
                    <a:pt x="70" y="80"/>
                  </a:cubicBezTo>
                  <a:cubicBezTo>
                    <a:pt x="70" y="95"/>
                    <a:pt x="70" y="95"/>
                    <a:pt x="70" y="95"/>
                  </a:cubicBezTo>
                  <a:cubicBezTo>
                    <a:pt x="70" y="96"/>
                    <a:pt x="71" y="96"/>
                    <a:pt x="72" y="96"/>
                  </a:cubicBezTo>
                  <a:cubicBezTo>
                    <a:pt x="73" y="96"/>
                    <a:pt x="74" y="96"/>
                    <a:pt x="74" y="95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74" y="77"/>
                    <a:pt x="73" y="75"/>
                    <a:pt x="71" y="73"/>
                  </a:cubicBezTo>
                  <a:cubicBezTo>
                    <a:pt x="70" y="72"/>
                    <a:pt x="67" y="70"/>
                    <a:pt x="67" y="70"/>
                  </a:cubicBezTo>
                  <a:close/>
                  <a:moveTo>
                    <a:pt x="19" y="36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7" y="28"/>
                    <a:pt x="17" y="25"/>
                    <a:pt x="17" y="23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1"/>
                    <a:pt x="23" y="4"/>
                    <a:pt x="31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5"/>
                    <a:pt x="57" y="28"/>
                    <a:pt x="56" y="31"/>
                  </a:cubicBezTo>
                  <a:cubicBezTo>
                    <a:pt x="56" y="31"/>
                    <a:pt x="56" y="31"/>
                    <a:pt x="56" y="32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42"/>
                    <a:pt x="54" y="47"/>
                    <a:pt x="50" y="51"/>
                  </a:cubicBezTo>
                  <a:cubicBezTo>
                    <a:pt x="50" y="51"/>
                    <a:pt x="49" y="51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5" y="55"/>
                    <a:pt x="41" y="56"/>
                    <a:pt x="36" y="56"/>
                  </a:cubicBezTo>
                  <a:cubicBezTo>
                    <a:pt x="26" y="55"/>
                    <a:pt x="19" y="47"/>
                    <a:pt x="19" y="36"/>
                  </a:cubicBezTo>
                  <a:close/>
                  <a:moveTo>
                    <a:pt x="36" y="59"/>
                  </a:moveTo>
                  <a:cubicBezTo>
                    <a:pt x="36" y="59"/>
                    <a:pt x="37" y="60"/>
                    <a:pt x="37" y="60"/>
                  </a:cubicBezTo>
                  <a:cubicBezTo>
                    <a:pt x="41" y="60"/>
                    <a:pt x="45" y="59"/>
                    <a:pt x="48" y="57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30" y="58"/>
                    <a:pt x="33" y="59"/>
                    <a:pt x="36" y="59"/>
                  </a:cubicBezTo>
                  <a:close/>
                  <a:moveTo>
                    <a:pt x="30" y="75"/>
                  </a:moveTo>
                  <a:cubicBezTo>
                    <a:pt x="30" y="75"/>
                    <a:pt x="30" y="75"/>
                    <a:pt x="29" y="75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34" y="70"/>
                    <a:pt x="34" y="70"/>
                    <a:pt x="34" y="70"/>
                  </a:cubicBezTo>
                  <a:lnTo>
                    <a:pt x="30" y="75"/>
                  </a:lnTo>
                  <a:close/>
                  <a:moveTo>
                    <a:pt x="45" y="75"/>
                  </a:moveTo>
                  <a:cubicBezTo>
                    <a:pt x="45" y="75"/>
                    <a:pt x="45" y="75"/>
                    <a:pt x="45" y="75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51" y="66"/>
                    <a:pt x="51" y="66"/>
                    <a:pt x="51" y="66"/>
                  </a:cubicBezTo>
                  <a:lnTo>
                    <a:pt x="45" y="75"/>
                  </a:lnTo>
                  <a:close/>
                  <a:moveTo>
                    <a:pt x="25" y="22"/>
                  </a:moveTo>
                  <a:cubicBezTo>
                    <a:pt x="25" y="27"/>
                    <a:pt x="25" y="27"/>
                    <a:pt x="25" y="27"/>
                  </a:cubicBezTo>
                  <a:cubicBezTo>
                    <a:pt x="25" y="28"/>
                    <a:pt x="24" y="29"/>
                    <a:pt x="23" y="29"/>
                  </a:cubicBezTo>
                  <a:cubicBezTo>
                    <a:pt x="22" y="29"/>
                    <a:pt x="21" y="28"/>
                    <a:pt x="21" y="27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0"/>
                    <a:pt x="22" y="19"/>
                    <a:pt x="24" y="18"/>
                  </a:cubicBezTo>
                  <a:cubicBezTo>
                    <a:pt x="31" y="17"/>
                    <a:pt x="46" y="16"/>
                    <a:pt x="53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2" y="27"/>
                    <a:pt x="51" y="27"/>
                    <a:pt x="50" y="26"/>
                  </a:cubicBezTo>
                  <a:cubicBezTo>
                    <a:pt x="48" y="23"/>
                    <a:pt x="43" y="22"/>
                    <a:pt x="37" y="22"/>
                  </a:cubicBezTo>
                  <a:cubicBezTo>
                    <a:pt x="32" y="21"/>
                    <a:pt x="27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17" y="86"/>
                  </a:moveTo>
                  <a:cubicBezTo>
                    <a:pt x="17" y="95"/>
                    <a:pt x="17" y="95"/>
                    <a:pt x="17" y="95"/>
                  </a:cubicBezTo>
                  <a:cubicBezTo>
                    <a:pt x="17" y="96"/>
                    <a:pt x="16" y="96"/>
                    <a:pt x="15" y="96"/>
                  </a:cubicBezTo>
                  <a:cubicBezTo>
                    <a:pt x="14" y="96"/>
                    <a:pt x="13" y="96"/>
                    <a:pt x="13" y="95"/>
                  </a:cubicBezTo>
                  <a:cubicBezTo>
                    <a:pt x="13" y="86"/>
                    <a:pt x="13" y="86"/>
                    <a:pt x="13" y="86"/>
                  </a:cubicBezTo>
                  <a:cubicBezTo>
                    <a:pt x="13" y="85"/>
                    <a:pt x="14" y="84"/>
                    <a:pt x="15" y="84"/>
                  </a:cubicBezTo>
                  <a:cubicBezTo>
                    <a:pt x="16" y="84"/>
                    <a:pt x="17" y="85"/>
                    <a:pt x="17" y="86"/>
                  </a:cubicBezTo>
                  <a:close/>
                  <a:moveTo>
                    <a:pt x="62" y="86"/>
                  </a:moveTo>
                  <a:cubicBezTo>
                    <a:pt x="62" y="95"/>
                    <a:pt x="62" y="95"/>
                    <a:pt x="62" y="95"/>
                  </a:cubicBezTo>
                  <a:cubicBezTo>
                    <a:pt x="62" y="96"/>
                    <a:pt x="61" y="96"/>
                    <a:pt x="60" y="96"/>
                  </a:cubicBezTo>
                  <a:cubicBezTo>
                    <a:pt x="59" y="96"/>
                    <a:pt x="58" y="96"/>
                    <a:pt x="58" y="9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5"/>
                    <a:pt x="59" y="84"/>
                    <a:pt x="60" y="84"/>
                  </a:cubicBezTo>
                  <a:cubicBezTo>
                    <a:pt x="61" y="84"/>
                    <a:pt x="62" y="85"/>
                    <a:pt x="62" y="86"/>
                  </a:cubicBezTo>
                  <a:close/>
                  <a:moveTo>
                    <a:pt x="93" y="30"/>
                  </a:moveTo>
                  <a:cubicBezTo>
                    <a:pt x="87" y="30"/>
                    <a:pt x="81" y="24"/>
                    <a:pt x="81" y="17"/>
                  </a:cubicBezTo>
                  <a:cubicBezTo>
                    <a:pt x="81" y="10"/>
                    <a:pt x="87" y="5"/>
                    <a:pt x="93" y="5"/>
                  </a:cubicBezTo>
                  <a:cubicBezTo>
                    <a:pt x="100" y="5"/>
                    <a:pt x="106" y="10"/>
                    <a:pt x="106" y="17"/>
                  </a:cubicBezTo>
                  <a:cubicBezTo>
                    <a:pt x="106" y="24"/>
                    <a:pt x="100" y="30"/>
                    <a:pt x="93" y="30"/>
                  </a:cubicBezTo>
                  <a:close/>
                  <a:moveTo>
                    <a:pt x="93" y="9"/>
                  </a:moveTo>
                  <a:cubicBezTo>
                    <a:pt x="89" y="9"/>
                    <a:pt x="85" y="12"/>
                    <a:pt x="85" y="17"/>
                  </a:cubicBezTo>
                  <a:cubicBezTo>
                    <a:pt x="85" y="22"/>
                    <a:pt x="89" y="26"/>
                    <a:pt x="93" y="26"/>
                  </a:cubicBezTo>
                  <a:cubicBezTo>
                    <a:pt x="98" y="26"/>
                    <a:pt x="102" y="22"/>
                    <a:pt x="102" y="17"/>
                  </a:cubicBezTo>
                  <a:cubicBezTo>
                    <a:pt x="102" y="12"/>
                    <a:pt x="98" y="9"/>
                    <a:pt x="93" y="9"/>
                  </a:cubicBezTo>
                  <a:close/>
                  <a:moveTo>
                    <a:pt x="93" y="92"/>
                  </a:moveTo>
                  <a:cubicBezTo>
                    <a:pt x="87" y="92"/>
                    <a:pt x="81" y="86"/>
                    <a:pt x="81" y="80"/>
                  </a:cubicBezTo>
                  <a:cubicBezTo>
                    <a:pt x="81" y="73"/>
                    <a:pt x="87" y="67"/>
                    <a:pt x="93" y="67"/>
                  </a:cubicBezTo>
                  <a:cubicBezTo>
                    <a:pt x="100" y="67"/>
                    <a:pt x="106" y="73"/>
                    <a:pt x="106" y="80"/>
                  </a:cubicBezTo>
                  <a:cubicBezTo>
                    <a:pt x="106" y="86"/>
                    <a:pt x="100" y="92"/>
                    <a:pt x="93" y="92"/>
                  </a:cubicBezTo>
                  <a:close/>
                  <a:moveTo>
                    <a:pt x="93" y="71"/>
                  </a:moveTo>
                  <a:cubicBezTo>
                    <a:pt x="89" y="71"/>
                    <a:pt x="85" y="75"/>
                    <a:pt x="85" y="80"/>
                  </a:cubicBezTo>
                  <a:cubicBezTo>
                    <a:pt x="85" y="84"/>
                    <a:pt x="89" y="88"/>
                    <a:pt x="93" y="88"/>
                  </a:cubicBezTo>
                  <a:cubicBezTo>
                    <a:pt x="98" y="88"/>
                    <a:pt x="102" y="84"/>
                    <a:pt x="102" y="80"/>
                  </a:cubicBezTo>
                  <a:cubicBezTo>
                    <a:pt x="102" y="75"/>
                    <a:pt x="98" y="71"/>
                    <a:pt x="93" y="71"/>
                  </a:cubicBezTo>
                  <a:close/>
                  <a:moveTo>
                    <a:pt x="127" y="48"/>
                  </a:moveTo>
                  <a:cubicBezTo>
                    <a:pt x="127" y="55"/>
                    <a:pt x="122" y="60"/>
                    <a:pt x="115" y="60"/>
                  </a:cubicBezTo>
                  <a:cubicBezTo>
                    <a:pt x="109" y="60"/>
                    <a:pt x="104" y="55"/>
                    <a:pt x="104" y="48"/>
                  </a:cubicBezTo>
                  <a:cubicBezTo>
                    <a:pt x="104" y="42"/>
                    <a:pt x="109" y="37"/>
                    <a:pt x="115" y="37"/>
                  </a:cubicBezTo>
                  <a:cubicBezTo>
                    <a:pt x="122" y="37"/>
                    <a:pt x="127" y="42"/>
                    <a:pt x="127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6" name="Oval 139"/>
            <p:cNvSpPr>
              <a:spLocks noChangeArrowheads="1"/>
            </p:cNvSpPr>
            <p:nvPr/>
          </p:nvSpPr>
          <p:spPr bwMode="auto">
            <a:xfrm>
              <a:off x="6884988" y="3910013"/>
              <a:ext cx="23813" cy="285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7" name="Freeform 140"/>
            <p:cNvSpPr>
              <a:spLocks/>
            </p:cNvSpPr>
            <p:nvPr/>
          </p:nvSpPr>
          <p:spPr bwMode="auto">
            <a:xfrm>
              <a:off x="6638925" y="3787775"/>
              <a:ext cx="341313" cy="336550"/>
            </a:xfrm>
            <a:custGeom>
              <a:avLst/>
              <a:gdLst>
                <a:gd name="T0" fmla="*/ 94 w 97"/>
                <a:gd name="T1" fmla="*/ 47 h 96"/>
                <a:gd name="T2" fmla="*/ 97 w 97"/>
                <a:gd name="T3" fmla="*/ 44 h 96"/>
                <a:gd name="T4" fmla="*/ 97 w 97"/>
                <a:gd name="T5" fmla="*/ 22 h 96"/>
                <a:gd name="T6" fmla="*/ 82 w 97"/>
                <a:gd name="T7" fmla="*/ 8 h 96"/>
                <a:gd name="T8" fmla="*/ 76 w 97"/>
                <a:gd name="T9" fmla="*/ 8 h 96"/>
                <a:gd name="T10" fmla="*/ 76 w 97"/>
                <a:gd name="T11" fmla="*/ 3 h 96"/>
                <a:gd name="T12" fmla="*/ 73 w 97"/>
                <a:gd name="T13" fmla="*/ 0 h 96"/>
                <a:gd name="T14" fmla="*/ 70 w 97"/>
                <a:gd name="T15" fmla="*/ 3 h 96"/>
                <a:gd name="T16" fmla="*/ 70 w 97"/>
                <a:gd name="T17" fmla="*/ 8 h 96"/>
                <a:gd name="T18" fmla="*/ 51 w 97"/>
                <a:gd name="T19" fmla="*/ 8 h 96"/>
                <a:gd name="T20" fmla="*/ 51 w 97"/>
                <a:gd name="T21" fmla="*/ 3 h 96"/>
                <a:gd name="T22" fmla="*/ 48 w 97"/>
                <a:gd name="T23" fmla="*/ 0 h 96"/>
                <a:gd name="T24" fmla="*/ 45 w 97"/>
                <a:gd name="T25" fmla="*/ 3 h 96"/>
                <a:gd name="T26" fmla="*/ 45 w 97"/>
                <a:gd name="T27" fmla="*/ 8 h 96"/>
                <a:gd name="T28" fmla="*/ 26 w 97"/>
                <a:gd name="T29" fmla="*/ 8 h 96"/>
                <a:gd name="T30" fmla="*/ 26 w 97"/>
                <a:gd name="T31" fmla="*/ 3 h 96"/>
                <a:gd name="T32" fmla="*/ 23 w 97"/>
                <a:gd name="T33" fmla="*/ 0 h 96"/>
                <a:gd name="T34" fmla="*/ 20 w 97"/>
                <a:gd name="T35" fmla="*/ 3 h 96"/>
                <a:gd name="T36" fmla="*/ 20 w 97"/>
                <a:gd name="T37" fmla="*/ 8 h 96"/>
                <a:gd name="T38" fmla="*/ 15 w 97"/>
                <a:gd name="T39" fmla="*/ 8 h 96"/>
                <a:gd name="T40" fmla="*/ 0 w 97"/>
                <a:gd name="T41" fmla="*/ 22 h 96"/>
                <a:gd name="T42" fmla="*/ 0 w 97"/>
                <a:gd name="T43" fmla="*/ 82 h 96"/>
                <a:gd name="T44" fmla="*/ 15 w 97"/>
                <a:gd name="T45" fmla="*/ 96 h 96"/>
                <a:gd name="T46" fmla="*/ 44 w 97"/>
                <a:gd name="T47" fmla="*/ 96 h 96"/>
                <a:gd name="T48" fmla="*/ 47 w 97"/>
                <a:gd name="T49" fmla="*/ 93 h 96"/>
                <a:gd name="T50" fmla="*/ 44 w 97"/>
                <a:gd name="T51" fmla="*/ 90 h 96"/>
                <a:gd name="T52" fmla="*/ 15 w 97"/>
                <a:gd name="T53" fmla="*/ 90 h 96"/>
                <a:gd name="T54" fmla="*/ 6 w 97"/>
                <a:gd name="T55" fmla="*/ 82 h 96"/>
                <a:gd name="T56" fmla="*/ 6 w 97"/>
                <a:gd name="T57" fmla="*/ 22 h 96"/>
                <a:gd name="T58" fmla="*/ 15 w 97"/>
                <a:gd name="T59" fmla="*/ 14 h 96"/>
                <a:gd name="T60" fmla="*/ 20 w 97"/>
                <a:gd name="T61" fmla="*/ 14 h 96"/>
                <a:gd name="T62" fmla="*/ 20 w 97"/>
                <a:gd name="T63" fmla="*/ 18 h 96"/>
                <a:gd name="T64" fmla="*/ 23 w 97"/>
                <a:gd name="T65" fmla="*/ 21 h 96"/>
                <a:gd name="T66" fmla="*/ 26 w 97"/>
                <a:gd name="T67" fmla="*/ 18 h 96"/>
                <a:gd name="T68" fmla="*/ 26 w 97"/>
                <a:gd name="T69" fmla="*/ 14 h 96"/>
                <a:gd name="T70" fmla="*/ 45 w 97"/>
                <a:gd name="T71" fmla="*/ 14 h 96"/>
                <a:gd name="T72" fmla="*/ 45 w 97"/>
                <a:gd name="T73" fmla="*/ 18 h 96"/>
                <a:gd name="T74" fmla="*/ 48 w 97"/>
                <a:gd name="T75" fmla="*/ 21 h 96"/>
                <a:gd name="T76" fmla="*/ 51 w 97"/>
                <a:gd name="T77" fmla="*/ 18 h 96"/>
                <a:gd name="T78" fmla="*/ 51 w 97"/>
                <a:gd name="T79" fmla="*/ 14 h 96"/>
                <a:gd name="T80" fmla="*/ 70 w 97"/>
                <a:gd name="T81" fmla="*/ 14 h 96"/>
                <a:gd name="T82" fmla="*/ 70 w 97"/>
                <a:gd name="T83" fmla="*/ 18 h 96"/>
                <a:gd name="T84" fmla="*/ 73 w 97"/>
                <a:gd name="T85" fmla="*/ 21 h 96"/>
                <a:gd name="T86" fmla="*/ 76 w 97"/>
                <a:gd name="T87" fmla="*/ 18 h 96"/>
                <a:gd name="T88" fmla="*/ 76 w 97"/>
                <a:gd name="T89" fmla="*/ 14 h 96"/>
                <a:gd name="T90" fmla="*/ 82 w 97"/>
                <a:gd name="T91" fmla="*/ 14 h 96"/>
                <a:gd name="T92" fmla="*/ 91 w 97"/>
                <a:gd name="T93" fmla="*/ 22 h 96"/>
                <a:gd name="T94" fmla="*/ 91 w 97"/>
                <a:gd name="T95" fmla="*/ 44 h 96"/>
                <a:gd name="T96" fmla="*/ 94 w 97"/>
                <a:gd name="T97" fmla="*/ 4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7" h="96">
                  <a:moveTo>
                    <a:pt x="94" y="47"/>
                  </a:moveTo>
                  <a:cubicBezTo>
                    <a:pt x="95" y="47"/>
                    <a:pt x="97" y="46"/>
                    <a:pt x="97" y="44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7" y="14"/>
                    <a:pt x="90" y="8"/>
                    <a:pt x="82" y="8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6" y="1"/>
                    <a:pt x="75" y="0"/>
                    <a:pt x="73" y="0"/>
                  </a:cubicBezTo>
                  <a:cubicBezTo>
                    <a:pt x="72" y="0"/>
                    <a:pt x="70" y="1"/>
                    <a:pt x="70" y="3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1"/>
                    <a:pt x="50" y="0"/>
                    <a:pt x="48" y="0"/>
                  </a:cubicBezTo>
                  <a:cubicBezTo>
                    <a:pt x="47" y="0"/>
                    <a:pt x="45" y="1"/>
                    <a:pt x="45" y="3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5" y="0"/>
                    <a:pt x="23" y="0"/>
                  </a:cubicBezTo>
                  <a:cubicBezTo>
                    <a:pt x="22" y="0"/>
                    <a:pt x="20" y="1"/>
                    <a:pt x="20" y="3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7" y="8"/>
                    <a:pt x="0" y="14"/>
                    <a:pt x="0" y="2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0"/>
                    <a:pt x="7" y="96"/>
                    <a:pt x="15" y="96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6" y="96"/>
                    <a:pt x="47" y="95"/>
                    <a:pt x="47" y="93"/>
                  </a:cubicBezTo>
                  <a:cubicBezTo>
                    <a:pt x="47" y="92"/>
                    <a:pt x="46" y="90"/>
                    <a:pt x="44" y="90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0" y="90"/>
                    <a:pt x="6" y="87"/>
                    <a:pt x="6" y="8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7"/>
                    <a:pt x="10" y="14"/>
                    <a:pt x="15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20"/>
                    <a:pt x="22" y="21"/>
                    <a:pt x="23" y="21"/>
                  </a:cubicBezTo>
                  <a:cubicBezTo>
                    <a:pt x="25" y="21"/>
                    <a:pt x="26" y="20"/>
                    <a:pt x="26" y="18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5" y="20"/>
                    <a:pt x="47" y="21"/>
                    <a:pt x="48" y="21"/>
                  </a:cubicBezTo>
                  <a:cubicBezTo>
                    <a:pt x="50" y="21"/>
                    <a:pt x="51" y="20"/>
                    <a:pt x="51" y="18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70" y="20"/>
                    <a:pt x="72" y="21"/>
                    <a:pt x="73" y="21"/>
                  </a:cubicBezTo>
                  <a:cubicBezTo>
                    <a:pt x="75" y="21"/>
                    <a:pt x="76" y="20"/>
                    <a:pt x="76" y="18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7" y="14"/>
                    <a:pt x="91" y="17"/>
                    <a:pt x="91" y="22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1" y="46"/>
                    <a:pt x="92" y="47"/>
                    <a:pt x="94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8" name="Freeform 141"/>
            <p:cNvSpPr>
              <a:spLocks noEditPoints="1"/>
            </p:cNvSpPr>
            <p:nvPr/>
          </p:nvSpPr>
          <p:spPr bwMode="auto">
            <a:xfrm>
              <a:off x="6821488" y="3968750"/>
              <a:ext cx="153988" cy="155575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9 h 44"/>
                <a:gd name="T12" fmla="*/ 6 w 44"/>
                <a:gd name="T13" fmla="*/ 22 h 44"/>
                <a:gd name="T14" fmla="*/ 22 w 44"/>
                <a:gd name="T15" fmla="*/ 5 h 44"/>
                <a:gd name="T16" fmla="*/ 39 w 44"/>
                <a:gd name="T17" fmla="*/ 22 h 44"/>
                <a:gd name="T18" fmla="*/ 22 w 44"/>
                <a:gd name="T1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6" y="31"/>
                    <a:pt x="6" y="22"/>
                  </a:cubicBezTo>
                  <a:cubicBezTo>
                    <a:pt x="6" y="13"/>
                    <a:pt x="13" y="5"/>
                    <a:pt x="22" y="5"/>
                  </a:cubicBezTo>
                  <a:cubicBezTo>
                    <a:pt x="32" y="5"/>
                    <a:pt x="39" y="13"/>
                    <a:pt x="39" y="22"/>
                  </a:cubicBezTo>
                  <a:cubicBezTo>
                    <a:pt x="39" y="31"/>
                    <a:pt x="32" y="39"/>
                    <a:pt x="22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9" name="Freeform 142"/>
            <p:cNvSpPr>
              <a:spLocks/>
            </p:cNvSpPr>
            <p:nvPr/>
          </p:nvSpPr>
          <p:spPr bwMode="auto">
            <a:xfrm>
              <a:off x="6888163" y="4008438"/>
              <a:ext cx="42863" cy="49213"/>
            </a:xfrm>
            <a:custGeom>
              <a:avLst/>
              <a:gdLst>
                <a:gd name="T0" fmla="*/ 3 w 12"/>
                <a:gd name="T1" fmla="*/ 0 h 14"/>
                <a:gd name="T2" fmla="*/ 0 w 12"/>
                <a:gd name="T3" fmla="*/ 3 h 14"/>
                <a:gd name="T4" fmla="*/ 0 w 12"/>
                <a:gd name="T5" fmla="*/ 11 h 14"/>
                <a:gd name="T6" fmla="*/ 3 w 12"/>
                <a:gd name="T7" fmla="*/ 14 h 14"/>
                <a:gd name="T8" fmla="*/ 9 w 12"/>
                <a:gd name="T9" fmla="*/ 14 h 14"/>
                <a:gd name="T10" fmla="*/ 12 w 12"/>
                <a:gd name="T11" fmla="*/ 11 h 14"/>
                <a:gd name="T12" fmla="*/ 9 w 12"/>
                <a:gd name="T13" fmla="*/ 8 h 14"/>
                <a:gd name="T14" fmla="*/ 6 w 12"/>
                <a:gd name="T15" fmla="*/ 8 h 14"/>
                <a:gd name="T16" fmla="*/ 6 w 12"/>
                <a:gd name="T17" fmla="*/ 3 h 14"/>
                <a:gd name="T18" fmla="*/ 3 w 12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4">
                  <a:moveTo>
                    <a:pt x="3" y="0"/>
                  </a:moveTo>
                  <a:cubicBezTo>
                    <a:pt x="2" y="0"/>
                    <a:pt x="0" y="2"/>
                    <a:pt x="0" y="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2" y="14"/>
                    <a:pt x="3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4"/>
                    <a:pt x="12" y="13"/>
                    <a:pt x="12" y="11"/>
                  </a:cubicBezTo>
                  <a:cubicBezTo>
                    <a:pt x="12" y="9"/>
                    <a:pt x="11" y="8"/>
                    <a:pt x="9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0" name="Oval 143"/>
            <p:cNvSpPr>
              <a:spLocks noChangeArrowheads="1"/>
            </p:cNvSpPr>
            <p:nvPr/>
          </p:nvSpPr>
          <p:spPr bwMode="auto">
            <a:xfrm>
              <a:off x="6824663" y="3910013"/>
              <a:ext cx="28575" cy="285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1" name="Oval 144"/>
            <p:cNvSpPr>
              <a:spLocks noChangeArrowheads="1"/>
            </p:cNvSpPr>
            <p:nvPr/>
          </p:nvSpPr>
          <p:spPr bwMode="auto">
            <a:xfrm>
              <a:off x="6765925" y="3968750"/>
              <a:ext cx="26988" cy="285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2" name="Oval 145"/>
            <p:cNvSpPr>
              <a:spLocks noChangeArrowheads="1"/>
            </p:cNvSpPr>
            <p:nvPr/>
          </p:nvSpPr>
          <p:spPr bwMode="auto">
            <a:xfrm>
              <a:off x="6708775" y="3910013"/>
              <a:ext cx="25400" cy="285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3" name="Oval 146"/>
            <p:cNvSpPr>
              <a:spLocks noChangeArrowheads="1"/>
            </p:cNvSpPr>
            <p:nvPr/>
          </p:nvSpPr>
          <p:spPr bwMode="auto">
            <a:xfrm>
              <a:off x="6708775" y="3968750"/>
              <a:ext cx="25400" cy="285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4" name="Oval 147"/>
            <p:cNvSpPr>
              <a:spLocks noChangeArrowheads="1"/>
            </p:cNvSpPr>
            <p:nvPr/>
          </p:nvSpPr>
          <p:spPr bwMode="auto">
            <a:xfrm>
              <a:off x="6708775" y="4029075"/>
              <a:ext cx="25400" cy="285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5" name="Oval 148"/>
            <p:cNvSpPr>
              <a:spLocks noChangeArrowheads="1"/>
            </p:cNvSpPr>
            <p:nvPr/>
          </p:nvSpPr>
          <p:spPr bwMode="auto">
            <a:xfrm>
              <a:off x="6765925" y="4029075"/>
              <a:ext cx="26988" cy="285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6" name="Oval 149"/>
            <p:cNvSpPr>
              <a:spLocks noChangeArrowheads="1"/>
            </p:cNvSpPr>
            <p:nvPr/>
          </p:nvSpPr>
          <p:spPr bwMode="auto">
            <a:xfrm>
              <a:off x="6765925" y="3910013"/>
              <a:ext cx="26988" cy="285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7" name="Freeform 150"/>
            <p:cNvSpPr>
              <a:spLocks noEditPoints="1"/>
            </p:cNvSpPr>
            <p:nvPr/>
          </p:nvSpPr>
          <p:spPr bwMode="auto">
            <a:xfrm>
              <a:off x="7196138" y="2819400"/>
              <a:ext cx="341313" cy="336550"/>
            </a:xfrm>
            <a:custGeom>
              <a:avLst/>
              <a:gdLst>
                <a:gd name="T0" fmla="*/ 73 w 97"/>
                <a:gd name="T1" fmla="*/ 20 h 96"/>
                <a:gd name="T2" fmla="*/ 77 w 97"/>
                <a:gd name="T3" fmla="*/ 11 h 96"/>
                <a:gd name="T4" fmla="*/ 62 w 97"/>
                <a:gd name="T5" fmla="*/ 1 h 96"/>
                <a:gd name="T6" fmla="*/ 49 w 97"/>
                <a:gd name="T7" fmla="*/ 12 h 96"/>
                <a:gd name="T8" fmla="*/ 35 w 97"/>
                <a:gd name="T9" fmla="*/ 1 h 96"/>
                <a:gd name="T10" fmla="*/ 20 w 97"/>
                <a:gd name="T11" fmla="*/ 11 h 96"/>
                <a:gd name="T12" fmla="*/ 24 w 97"/>
                <a:gd name="T13" fmla="*/ 20 h 96"/>
                <a:gd name="T14" fmla="*/ 0 w 97"/>
                <a:gd name="T15" fmla="*/ 25 h 96"/>
                <a:gd name="T16" fmla="*/ 6 w 97"/>
                <a:gd name="T17" fmla="*/ 45 h 96"/>
                <a:gd name="T18" fmla="*/ 9 w 97"/>
                <a:gd name="T19" fmla="*/ 89 h 96"/>
                <a:gd name="T20" fmla="*/ 39 w 97"/>
                <a:gd name="T21" fmla="*/ 96 h 96"/>
                <a:gd name="T22" fmla="*/ 54 w 97"/>
                <a:gd name="T23" fmla="*/ 96 h 96"/>
                <a:gd name="T24" fmla="*/ 81 w 97"/>
                <a:gd name="T25" fmla="*/ 96 h 96"/>
                <a:gd name="T26" fmla="*/ 88 w 97"/>
                <a:gd name="T27" fmla="*/ 45 h 96"/>
                <a:gd name="T28" fmla="*/ 97 w 97"/>
                <a:gd name="T29" fmla="*/ 39 h 96"/>
                <a:gd name="T30" fmla="*/ 91 w 97"/>
                <a:gd name="T31" fmla="*/ 20 h 96"/>
                <a:gd name="T32" fmla="*/ 67 w 97"/>
                <a:gd name="T33" fmla="*/ 6 h 96"/>
                <a:gd name="T34" fmla="*/ 67 w 97"/>
                <a:gd name="T35" fmla="*/ 16 h 96"/>
                <a:gd name="T36" fmla="*/ 65 w 97"/>
                <a:gd name="T37" fmla="*/ 6 h 96"/>
                <a:gd name="T38" fmla="*/ 33 w 97"/>
                <a:gd name="T39" fmla="*/ 6 h 96"/>
                <a:gd name="T40" fmla="*/ 30 w 97"/>
                <a:gd name="T41" fmla="*/ 16 h 96"/>
                <a:gd name="T42" fmla="*/ 31 w 97"/>
                <a:gd name="T43" fmla="*/ 6 h 96"/>
                <a:gd name="T44" fmla="*/ 4 w 97"/>
                <a:gd name="T45" fmla="*/ 39 h 96"/>
                <a:gd name="T46" fmla="*/ 6 w 97"/>
                <a:gd name="T47" fmla="*/ 23 h 96"/>
                <a:gd name="T48" fmla="*/ 39 w 97"/>
                <a:gd name="T49" fmla="*/ 41 h 96"/>
                <a:gd name="T50" fmla="*/ 6 w 97"/>
                <a:gd name="T51" fmla="*/ 41 h 96"/>
                <a:gd name="T52" fmla="*/ 17 w 97"/>
                <a:gd name="T53" fmla="*/ 93 h 96"/>
                <a:gd name="T54" fmla="*/ 13 w 97"/>
                <a:gd name="T55" fmla="*/ 45 h 96"/>
                <a:gd name="T56" fmla="*/ 39 w 97"/>
                <a:gd name="T57" fmla="*/ 93 h 96"/>
                <a:gd name="T58" fmla="*/ 43 w 97"/>
                <a:gd name="T59" fmla="*/ 93 h 96"/>
                <a:gd name="T60" fmla="*/ 43 w 97"/>
                <a:gd name="T61" fmla="*/ 41 h 96"/>
                <a:gd name="T62" fmla="*/ 54 w 97"/>
                <a:gd name="T63" fmla="*/ 23 h 96"/>
                <a:gd name="T64" fmla="*/ 54 w 97"/>
                <a:gd name="T65" fmla="*/ 45 h 96"/>
                <a:gd name="T66" fmla="*/ 84 w 97"/>
                <a:gd name="T67" fmla="*/ 89 h 96"/>
                <a:gd name="T68" fmla="*/ 58 w 97"/>
                <a:gd name="T69" fmla="*/ 93 h 96"/>
                <a:gd name="T70" fmla="*/ 84 w 97"/>
                <a:gd name="T71" fmla="*/ 45 h 96"/>
                <a:gd name="T72" fmla="*/ 93 w 97"/>
                <a:gd name="T73" fmla="*/ 39 h 96"/>
                <a:gd name="T74" fmla="*/ 88 w 97"/>
                <a:gd name="T75" fmla="*/ 41 h 96"/>
                <a:gd name="T76" fmla="*/ 58 w 97"/>
                <a:gd name="T77" fmla="*/ 23 h 96"/>
                <a:gd name="T78" fmla="*/ 93 w 97"/>
                <a:gd name="T79" fmla="*/ 2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7" h="96">
                  <a:moveTo>
                    <a:pt x="91" y="20"/>
                  </a:moveTo>
                  <a:cubicBezTo>
                    <a:pt x="73" y="20"/>
                    <a:pt x="73" y="20"/>
                    <a:pt x="73" y="20"/>
                  </a:cubicBezTo>
                  <a:cubicBezTo>
                    <a:pt x="73" y="19"/>
                    <a:pt x="74" y="19"/>
                    <a:pt x="74" y="18"/>
                  </a:cubicBezTo>
                  <a:cubicBezTo>
                    <a:pt x="76" y="16"/>
                    <a:pt x="77" y="14"/>
                    <a:pt x="77" y="11"/>
                  </a:cubicBezTo>
                  <a:cubicBezTo>
                    <a:pt x="77" y="5"/>
                    <a:pt x="73" y="0"/>
                    <a:pt x="67" y="0"/>
                  </a:cubicBezTo>
                  <a:cubicBezTo>
                    <a:pt x="65" y="0"/>
                    <a:pt x="63" y="1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0" y="2"/>
                    <a:pt x="53" y="8"/>
                    <a:pt x="49" y="12"/>
                  </a:cubicBezTo>
                  <a:cubicBezTo>
                    <a:pt x="44" y="8"/>
                    <a:pt x="38" y="2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4" y="1"/>
                    <a:pt x="33" y="0"/>
                    <a:pt x="31" y="0"/>
                  </a:cubicBezTo>
                  <a:cubicBezTo>
                    <a:pt x="25" y="0"/>
                    <a:pt x="20" y="5"/>
                    <a:pt x="20" y="11"/>
                  </a:cubicBezTo>
                  <a:cubicBezTo>
                    <a:pt x="20" y="14"/>
                    <a:pt x="21" y="16"/>
                    <a:pt x="23" y="18"/>
                  </a:cubicBezTo>
                  <a:cubicBezTo>
                    <a:pt x="23" y="19"/>
                    <a:pt x="24" y="19"/>
                    <a:pt x="24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22"/>
                    <a:pt x="0" y="2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2"/>
                    <a:pt x="3" y="45"/>
                    <a:pt x="6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89"/>
                    <a:pt x="9" y="89"/>
                    <a:pt x="9" y="89"/>
                  </a:cubicBezTo>
                  <a:cubicBezTo>
                    <a:pt x="9" y="93"/>
                    <a:pt x="13" y="96"/>
                    <a:pt x="17" y="96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81" y="96"/>
                    <a:pt x="81" y="96"/>
                    <a:pt x="81" y="96"/>
                  </a:cubicBezTo>
                  <a:cubicBezTo>
                    <a:pt x="85" y="96"/>
                    <a:pt x="88" y="93"/>
                    <a:pt x="88" y="89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4" y="45"/>
                    <a:pt x="97" y="42"/>
                    <a:pt x="97" y="39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22"/>
                    <a:pt x="94" y="20"/>
                    <a:pt x="91" y="20"/>
                  </a:cubicBezTo>
                  <a:close/>
                  <a:moveTo>
                    <a:pt x="65" y="6"/>
                  </a:moveTo>
                  <a:cubicBezTo>
                    <a:pt x="65" y="6"/>
                    <a:pt x="66" y="6"/>
                    <a:pt x="67" y="6"/>
                  </a:cubicBezTo>
                  <a:cubicBezTo>
                    <a:pt x="70" y="6"/>
                    <a:pt x="72" y="8"/>
                    <a:pt x="72" y="11"/>
                  </a:cubicBezTo>
                  <a:cubicBezTo>
                    <a:pt x="72" y="14"/>
                    <a:pt x="70" y="16"/>
                    <a:pt x="67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7" y="12"/>
                    <a:pt x="63" y="7"/>
                    <a:pt x="65" y="6"/>
                  </a:cubicBezTo>
                  <a:close/>
                  <a:moveTo>
                    <a:pt x="31" y="6"/>
                  </a:moveTo>
                  <a:cubicBezTo>
                    <a:pt x="31" y="6"/>
                    <a:pt x="32" y="6"/>
                    <a:pt x="33" y="6"/>
                  </a:cubicBezTo>
                  <a:cubicBezTo>
                    <a:pt x="34" y="7"/>
                    <a:pt x="40" y="12"/>
                    <a:pt x="45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8" y="16"/>
                    <a:pt x="25" y="14"/>
                    <a:pt x="25" y="11"/>
                  </a:cubicBezTo>
                  <a:cubicBezTo>
                    <a:pt x="25" y="8"/>
                    <a:pt x="28" y="6"/>
                    <a:pt x="31" y="6"/>
                  </a:cubicBezTo>
                  <a:close/>
                  <a:moveTo>
                    <a:pt x="6" y="41"/>
                  </a:moveTo>
                  <a:cubicBezTo>
                    <a:pt x="5" y="41"/>
                    <a:pt x="4" y="40"/>
                    <a:pt x="4" y="39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4"/>
                    <a:pt x="5" y="23"/>
                    <a:pt x="6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6" y="41"/>
                    <a:pt x="6" y="41"/>
                    <a:pt x="6" y="41"/>
                  </a:cubicBezTo>
                  <a:close/>
                  <a:moveTo>
                    <a:pt x="39" y="93"/>
                  </a:moveTo>
                  <a:cubicBezTo>
                    <a:pt x="17" y="93"/>
                    <a:pt x="17" y="93"/>
                    <a:pt x="17" y="93"/>
                  </a:cubicBezTo>
                  <a:cubicBezTo>
                    <a:pt x="15" y="93"/>
                    <a:pt x="13" y="91"/>
                    <a:pt x="13" y="89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9" y="93"/>
                    <a:pt x="39" y="93"/>
                    <a:pt x="39" y="93"/>
                  </a:cubicBezTo>
                  <a:close/>
                  <a:moveTo>
                    <a:pt x="54" y="93"/>
                  </a:moveTo>
                  <a:cubicBezTo>
                    <a:pt x="43" y="93"/>
                    <a:pt x="43" y="93"/>
                    <a:pt x="43" y="93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5"/>
                    <a:pt x="54" y="45"/>
                    <a:pt x="54" y="45"/>
                  </a:cubicBezTo>
                  <a:lnTo>
                    <a:pt x="54" y="93"/>
                  </a:lnTo>
                  <a:close/>
                  <a:moveTo>
                    <a:pt x="84" y="89"/>
                  </a:moveTo>
                  <a:cubicBezTo>
                    <a:pt x="84" y="91"/>
                    <a:pt x="83" y="93"/>
                    <a:pt x="81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84" y="45"/>
                    <a:pt x="84" y="45"/>
                    <a:pt x="84" y="45"/>
                  </a:cubicBezTo>
                  <a:lnTo>
                    <a:pt x="84" y="89"/>
                  </a:lnTo>
                  <a:close/>
                  <a:moveTo>
                    <a:pt x="93" y="39"/>
                  </a:moveTo>
                  <a:cubicBezTo>
                    <a:pt x="93" y="40"/>
                    <a:pt x="92" y="41"/>
                    <a:pt x="91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92" y="23"/>
                    <a:pt x="93" y="24"/>
                    <a:pt x="93" y="25"/>
                  </a:cubicBezTo>
                  <a:lnTo>
                    <a:pt x="93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8" name="Freeform 151"/>
            <p:cNvSpPr>
              <a:spLocks noEditPoints="1"/>
            </p:cNvSpPr>
            <p:nvPr/>
          </p:nvSpPr>
          <p:spPr bwMode="auto">
            <a:xfrm>
              <a:off x="5524500" y="3787775"/>
              <a:ext cx="336550" cy="336550"/>
            </a:xfrm>
            <a:custGeom>
              <a:avLst/>
              <a:gdLst>
                <a:gd name="T0" fmla="*/ 72 w 96"/>
                <a:gd name="T1" fmla="*/ 74 h 96"/>
                <a:gd name="T2" fmla="*/ 84 w 96"/>
                <a:gd name="T3" fmla="*/ 86 h 96"/>
                <a:gd name="T4" fmla="*/ 84 w 96"/>
                <a:gd name="T5" fmla="*/ 72 h 96"/>
                <a:gd name="T6" fmla="*/ 76 w 96"/>
                <a:gd name="T7" fmla="*/ 76 h 96"/>
                <a:gd name="T8" fmla="*/ 72 w 96"/>
                <a:gd name="T9" fmla="*/ 39 h 96"/>
                <a:gd name="T10" fmla="*/ 62 w 96"/>
                <a:gd name="T11" fmla="*/ 46 h 96"/>
                <a:gd name="T12" fmla="*/ 70 w 96"/>
                <a:gd name="T13" fmla="*/ 57 h 96"/>
                <a:gd name="T14" fmla="*/ 79 w 96"/>
                <a:gd name="T15" fmla="*/ 49 h 96"/>
                <a:gd name="T16" fmla="*/ 69 w 96"/>
                <a:gd name="T17" fmla="*/ 52 h 96"/>
                <a:gd name="T18" fmla="*/ 75 w 96"/>
                <a:gd name="T19" fmla="*/ 49 h 96"/>
                <a:gd name="T20" fmla="*/ 38 w 96"/>
                <a:gd name="T21" fmla="*/ 49 h 96"/>
                <a:gd name="T22" fmla="*/ 39 w 96"/>
                <a:gd name="T23" fmla="*/ 40 h 96"/>
                <a:gd name="T24" fmla="*/ 39 w 96"/>
                <a:gd name="T25" fmla="*/ 37 h 96"/>
                <a:gd name="T26" fmla="*/ 47 w 96"/>
                <a:gd name="T27" fmla="*/ 41 h 96"/>
                <a:gd name="T28" fmla="*/ 39 w 96"/>
                <a:gd name="T29" fmla="*/ 52 h 96"/>
                <a:gd name="T30" fmla="*/ 89 w 96"/>
                <a:gd name="T31" fmla="*/ 96 h 96"/>
                <a:gd name="T32" fmla="*/ 89 w 96"/>
                <a:gd name="T33" fmla="*/ 62 h 96"/>
                <a:gd name="T34" fmla="*/ 91 w 96"/>
                <a:gd name="T35" fmla="*/ 54 h 96"/>
                <a:gd name="T36" fmla="*/ 76 w 96"/>
                <a:gd name="T37" fmla="*/ 27 h 96"/>
                <a:gd name="T38" fmla="*/ 68 w 96"/>
                <a:gd name="T39" fmla="*/ 25 h 96"/>
                <a:gd name="T40" fmla="*/ 48 w 96"/>
                <a:gd name="T41" fmla="*/ 6 h 96"/>
                <a:gd name="T42" fmla="*/ 38 w 96"/>
                <a:gd name="T43" fmla="*/ 9 h 96"/>
                <a:gd name="T44" fmla="*/ 42 w 96"/>
                <a:gd name="T45" fmla="*/ 10 h 96"/>
                <a:gd name="T46" fmla="*/ 64 w 96"/>
                <a:gd name="T47" fmla="*/ 20 h 96"/>
                <a:gd name="T48" fmla="*/ 38 w 96"/>
                <a:gd name="T49" fmla="*/ 70 h 96"/>
                <a:gd name="T50" fmla="*/ 39 w 96"/>
                <a:gd name="T51" fmla="*/ 73 h 96"/>
                <a:gd name="T52" fmla="*/ 44 w 96"/>
                <a:gd name="T53" fmla="*/ 71 h 96"/>
                <a:gd name="T54" fmla="*/ 43 w 96"/>
                <a:gd name="T55" fmla="*/ 68 h 96"/>
                <a:gd name="T56" fmla="*/ 52 w 96"/>
                <a:gd name="T57" fmla="*/ 67 h 96"/>
                <a:gd name="T58" fmla="*/ 62 w 96"/>
                <a:gd name="T59" fmla="*/ 59 h 96"/>
                <a:gd name="T60" fmla="*/ 55 w 96"/>
                <a:gd name="T61" fmla="*/ 49 h 96"/>
                <a:gd name="T62" fmla="*/ 61 w 96"/>
                <a:gd name="T63" fmla="*/ 38 h 96"/>
                <a:gd name="T64" fmla="*/ 77 w 96"/>
                <a:gd name="T65" fmla="*/ 32 h 96"/>
                <a:gd name="T66" fmla="*/ 87 w 96"/>
                <a:gd name="T67" fmla="*/ 54 h 96"/>
                <a:gd name="T68" fmla="*/ 38 w 96"/>
                <a:gd name="T69" fmla="*/ 84 h 96"/>
                <a:gd name="T70" fmla="*/ 45 w 96"/>
                <a:gd name="T71" fmla="*/ 84 h 96"/>
                <a:gd name="T72" fmla="*/ 51 w 96"/>
                <a:gd name="T73" fmla="*/ 84 h 96"/>
                <a:gd name="T74" fmla="*/ 65 w 96"/>
                <a:gd name="T75" fmla="*/ 84 h 96"/>
                <a:gd name="T76" fmla="*/ 64 w 96"/>
                <a:gd name="T77" fmla="*/ 72 h 96"/>
                <a:gd name="T78" fmla="*/ 92 w 96"/>
                <a:gd name="T79" fmla="*/ 68 h 96"/>
                <a:gd name="T80" fmla="*/ 39 w 96"/>
                <a:gd name="T81" fmla="*/ 92 h 96"/>
                <a:gd name="T82" fmla="*/ 57 w 96"/>
                <a:gd name="T83" fmla="*/ 59 h 96"/>
                <a:gd name="T84" fmla="*/ 51 w 96"/>
                <a:gd name="T85" fmla="*/ 56 h 96"/>
                <a:gd name="T86" fmla="*/ 62 w 96"/>
                <a:gd name="T87" fmla="*/ 82 h 96"/>
                <a:gd name="T88" fmla="*/ 58 w 96"/>
                <a:gd name="T89" fmla="*/ 76 h 96"/>
                <a:gd name="T90" fmla="*/ 57 w 96"/>
                <a:gd name="T91" fmla="*/ 25 h 96"/>
                <a:gd name="T92" fmla="*/ 47 w 96"/>
                <a:gd name="T93" fmla="*/ 17 h 96"/>
                <a:gd name="T94" fmla="*/ 40 w 96"/>
                <a:gd name="T95" fmla="*/ 27 h 96"/>
                <a:gd name="T96" fmla="*/ 49 w 96"/>
                <a:gd name="T97" fmla="*/ 34 h 96"/>
                <a:gd name="T98" fmla="*/ 57 w 96"/>
                <a:gd name="T99" fmla="*/ 25 h 96"/>
                <a:gd name="T100" fmla="*/ 47 w 96"/>
                <a:gd name="T101" fmla="*/ 21 h 96"/>
                <a:gd name="T102" fmla="*/ 28 w 96"/>
                <a:gd name="T103" fmla="*/ 0 h 96"/>
                <a:gd name="T104" fmla="*/ 0 w 96"/>
                <a:gd name="T105" fmla="*/ 89 h 96"/>
                <a:gd name="T106" fmla="*/ 35 w 96"/>
                <a:gd name="T107" fmla="*/ 89 h 96"/>
                <a:gd name="T108" fmla="*/ 31 w 96"/>
                <a:gd name="T109" fmla="*/ 89 h 96"/>
                <a:gd name="T110" fmla="*/ 5 w 96"/>
                <a:gd name="T111" fmla="*/ 89 h 96"/>
                <a:gd name="T112" fmla="*/ 28 w 96"/>
                <a:gd name="T113" fmla="*/ 5 h 96"/>
                <a:gd name="T114" fmla="*/ 18 w 96"/>
                <a:gd name="T115" fmla="*/ 74 h 96"/>
                <a:gd name="T116" fmla="*/ 22 w 96"/>
                <a:gd name="T117" fmla="*/ 7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6" h="96">
                  <a:moveTo>
                    <a:pt x="84" y="72"/>
                  </a:moveTo>
                  <a:cubicBezTo>
                    <a:pt x="74" y="72"/>
                    <a:pt x="74" y="72"/>
                    <a:pt x="74" y="72"/>
                  </a:cubicBezTo>
                  <a:cubicBezTo>
                    <a:pt x="73" y="72"/>
                    <a:pt x="72" y="73"/>
                    <a:pt x="72" y="7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5"/>
                    <a:pt x="73" y="86"/>
                    <a:pt x="74" y="86"/>
                  </a:cubicBezTo>
                  <a:cubicBezTo>
                    <a:pt x="84" y="86"/>
                    <a:pt x="84" y="86"/>
                    <a:pt x="84" y="86"/>
                  </a:cubicBezTo>
                  <a:cubicBezTo>
                    <a:pt x="85" y="86"/>
                    <a:pt x="86" y="85"/>
                    <a:pt x="86" y="84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86" y="73"/>
                    <a:pt x="85" y="72"/>
                    <a:pt x="84" y="72"/>
                  </a:cubicBezTo>
                  <a:close/>
                  <a:moveTo>
                    <a:pt x="82" y="82"/>
                  </a:moveTo>
                  <a:cubicBezTo>
                    <a:pt x="76" y="82"/>
                    <a:pt x="76" y="82"/>
                    <a:pt x="76" y="82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82" y="76"/>
                    <a:pt x="82" y="76"/>
                    <a:pt x="82" y="76"/>
                  </a:cubicBezTo>
                  <a:lnTo>
                    <a:pt x="82" y="82"/>
                  </a:lnTo>
                  <a:close/>
                  <a:moveTo>
                    <a:pt x="72" y="39"/>
                  </a:moveTo>
                  <a:cubicBezTo>
                    <a:pt x="72" y="39"/>
                    <a:pt x="72" y="39"/>
                    <a:pt x="71" y="40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2" y="45"/>
                    <a:pt x="62" y="45"/>
                    <a:pt x="62" y="46"/>
                  </a:cubicBezTo>
                  <a:cubicBezTo>
                    <a:pt x="62" y="46"/>
                    <a:pt x="62" y="47"/>
                    <a:pt x="62" y="47"/>
                  </a:cubicBezTo>
                  <a:cubicBezTo>
                    <a:pt x="67" y="56"/>
                    <a:pt x="67" y="56"/>
                    <a:pt x="67" y="56"/>
                  </a:cubicBezTo>
                  <a:cubicBezTo>
                    <a:pt x="68" y="57"/>
                    <a:pt x="69" y="57"/>
                    <a:pt x="70" y="57"/>
                  </a:cubicBezTo>
                  <a:cubicBezTo>
                    <a:pt x="78" y="52"/>
                    <a:pt x="78" y="52"/>
                    <a:pt x="78" y="52"/>
                  </a:cubicBezTo>
                  <a:cubicBezTo>
                    <a:pt x="79" y="51"/>
                    <a:pt x="79" y="51"/>
                    <a:pt x="79" y="50"/>
                  </a:cubicBezTo>
                  <a:cubicBezTo>
                    <a:pt x="79" y="50"/>
                    <a:pt x="79" y="49"/>
                    <a:pt x="79" y="49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3" y="39"/>
                    <a:pt x="72" y="39"/>
                  </a:cubicBezTo>
                  <a:close/>
                  <a:moveTo>
                    <a:pt x="69" y="52"/>
                  </a:moveTo>
                  <a:cubicBezTo>
                    <a:pt x="66" y="47"/>
                    <a:pt x="66" y="47"/>
                    <a:pt x="66" y="47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69" y="52"/>
                  </a:lnTo>
                  <a:close/>
                  <a:moveTo>
                    <a:pt x="38" y="51"/>
                  </a:moveTo>
                  <a:cubicBezTo>
                    <a:pt x="38" y="50"/>
                    <a:pt x="38" y="50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8" y="40"/>
                    <a:pt x="38" y="40"/>
                    <a:pt x="38" y="39"/>
                  </a:cubicBezTo>
                  <a:cubicBezTo>
                    <a:pt x="38" y="39"/>
                    <a:pt x="38" y="38"/>
                    <a:pt x="38" y="38"/>
                  </a:cubicBezTo>
                  <a:cubicBezTo>
                    <a:pt x="38" y="37"/>
                    <a:pt x="39" y="37"/>
                    <a:pt x="39" y="37"/>
                  </a:cubicBezTo>
                  <a:cubicBezTo>
                    <a:pt x="40" y="37"/>
                    <a:pt x="40" y="37"/>
                    <a:pt x="41" y="37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7" y="41"/>
                    <a:pt x="47" y="41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1" y="52"/>
                    <a:pt x="40" y="53"/>
                    <a:pt x="39" y="52"/>
                  </a:cubicBezTo>
                  <a:cubicBezTo>
                    <a:pt x="38" y="52"/>
                    <a:pt x="38" y="51"/>
                    <a:pt x="38" y="51"/>
                  </a:cubicBezTo>
                  <a:close/>
                  <a:moveTo>
                    <a:pt x="39" y="96"/>
                  </a:moveTo>
                  <a:cubicBezTo>
                    <a:pt x="89" y="96"/>
                    <a:pt x="89" y="96"/>
                    <a:pt x="89" y="96"/>
                  </a:cubicBezTo>
                  <a:cubicBezTo>
                    <a:pt x="93" y="96"/>
                    <a:pt x="96" y="93"/>
                    <a:pt x="96" y="89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64"/>
                    <a:pt x="93" y="62"/>
                    <a:pt x="89" y="62"/>
                  </a:cubicBezTo>
                  <a:cubicBezTo>
                    <a:pt x="82" y="62"/>
                    <a:pt x="82" y="62"/>
                    <a:pt x="82" y="62"/>
                  </a:cubicBezTo>
                  <a:cubicBezTo>
                    <a:pt x="88" y="58"/>
                    <a:pt x="88" y="58"/>
                    <a:pt x="88" y="58"/>
                  </a:cubicBezTo>
                  <a:cubicBezTo>
                    <a:pt x="90" y="57"/>
                    <a:pt x="91" y="55"/>
                    <a:pt x="91" y="54"/>
                  </a:cubicBezTo>
                  <a:cubicBezTo>
                    <a:pt x="92" y="52"/>
                    <a:pt x="92" y="50"/>
                    <a:pt x="91" y="4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79" y="29"/>
                    <a:pt x="78" y="28"/>
                    <a:pt x="76" y="27"/>
                  </a:cubicBezTo>
                  <a:cubicBezTo>
                    <a:pt x="74" y="27"/>
                    <a:pt x="73" y="27"/>
                    <a:pt x="71" y="2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69" y="24"/>
                    <a:pt x="70" y="22"/>
                    <a:pt x="69" y="20"/>
                  </a:cubicBezTo>
                  <a:cubicBezTo>
                    <a:pt x="69" y="18"/>
                    <a:pt x="68" y="17"/>
                    <a:pt x="66" y="1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6" y="5"/>
                    <a:pt x="44" y="4"/>
                    <a:pt x="43" y="5"/>
                  </a:cubicBezTo>
                  <a:cubicBezTo>
                    <a:pt x="41" y="5"/>
                    <a:pt x="40" y="6"/>
                    <a:pt x="39" y="8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10"/>
                    <a:pt x="38" y="11"/>
                    <a:pt x="39" y="11"/>
                  </a:cubicBezTo>
                  <a:cubicBezTo>
                    <a:pt x="40" y="12"/>
                    <a:pt x="41" y="12"/>
                    <a:pt x="41" y="11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9"/>
                    <a:pt x="43" y="9"/>
                    <a:pt x="44" y="9"/>
                  </a:cubicBezTo>
                  <a:cubicBezTo>
                    <a:pt x="44" y="8"/>
                    <a:pt x="45" y="8"/>
                    <a:pt x="46" y="9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5" y="20"/>
                    <a:pt x="65" y="20"/>
                    <a:pt x="65" y="21"/>
                  </a:cubicBezTo>
                  <a:cubicBezTo>
                    <a:pt x="66" y="22"/>
                    <a:pt x="65" y="23"/>
                    <a:pt x="65" y="23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70"/>
                    <a:pt x="38" y="70"/>
                    <a:pt x="38" y="71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8" y="72"/>
                    <a:pt x="38" y="73"/>
                    <a:pt x="39" y="73"/>
                  </a:cubicBezTo>
                  <a:cubicBezTo>
                    <a:pt x="39" y="74"/>
                    <a:pt x="40" y="74"/>
                    <a:pt x="41" y="73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4" y="72"/>
                    <a:pt x="44" y="71"/>
                    <a:pt x="44" y="71"/>
                  </a:cubicBezTo>
                  <a:cubicBezTo>
                    <a:pt x="44" y="70"/>
                    <a:pt x="44" y="70"/>
                    <a:pt x="44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7"/>
                    <a:pt x="51" y="67"/>
                    <a:pt x="52" y="67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1" y="62"/>
                    <a:pt x="62" y="61"/>
                    <a:pt x="62" y="61"/>
                  </a:cubicBezTo>
                  <a:cubicBezTo>
                    <a:pt x="62" y="60"/>
                    <a:pt x="62" y="60"/>
                    <a:pt x="62" y="59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6" y="50"/>
                    <a:pt x="56" y="50"/>
                    <a:pt x="55" y="50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4" y="31"/>
                    <a:pt x="74" y="31"/>
                    <a:pt x="75" y="31"/>
                  </a:cubicBezTo>
                  <a:cubicBezTo>
                    <a:pt x="76" y="31"/>
                    <a:pt x="76" y="32"/>
                    <a:pt x="77" y="3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8" y="51"/>
                    <a:pt x="88" y="52"/>
                    <a:pt x="88" y="53"/>
                  </a:cubicBezTo>
                  <a:cubicBezTo>
                    <a:pt x="88" y="53"/>
                    <a:pt x="87" y="54"/>
                    <a:pt x="87" y="54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8" y="82"/>
                    <a:pt x="38" y="83"/>
                    <a:pt x="38" y="84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8" y="85"/>
                    <a:pt x="39" y="86"/>
                    <a:pt x="40" y="86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5" y="85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85"/>
                    <a:pt x="52" y="86"/>
                    <a:pt x="5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5" y="86"/>
                    <a:pt x="65" y="85"/>
                    <a:pt x="65" y="84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5" y="73"/>
                    <a:pt x="65" y="72"/>
                    <a:pt x="65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91" y="65"/>
                    <a:pt x="92" y="67"/>
                    <a:pt x="92" y="68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92" y="91"/>
                    <a:pt x="91" y="92"/>
                    <a:pt x="89" y="92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38" y="92"/>
                    <a:pt x="37" y="93"/>
                    <a:pt x="37" y="94"/>
                  </a:cubicBezTo>
                  <a:cubicBezTo>
                    <a:pt x="37" y="95"/>
                    <a:pt x="38" y="96"/>
                    <a:pt x="39" y="96"/>
                  </a:cubicBezTo>
                  <a:close/>
                  <a:moveTo>
                    <a:pt x="57" y="59"/>
                  </a:moveTo>
                  <a:cubicBezTo>
                    <a:pt x="52" y="63"/>
                    <a:pt x="52" y="63"/>
                    <a:pt x="52" y="63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54" y="54"/>
                    <a:pt x="54" y="54"/>
                    <a:pt x="54" y="54"/>
                  </a:cubicBezTo>
                  <a:lnTo>
                    <a:pt x="57" y="59"/>
                  </a:lnTo>
                  <a:close/>
                  <a:moveTo>
                    <a:pt x="62" y="82"/>
                  </a:moveTo>
                  <a:cubicBezTo>
                    <a:pt x="55" y="82"/>
                    <a:pt x="55" y="82"/>
                    <a:pt x="55" y="82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58" y="76"/>
                    <a:pt x="58" y="76"/>
                    <a:pt x="58" y="76"/>
                  </a:cubicBezTo>
                  <a:cubicBezTo>
                    <a:pt x="62" y="76"/>
                    <a:pt x="62" y="76"/>
                    <a:pt x="62" y="76"/>
                  </a:cubicBezTo>
                  <a:lnTo>
                    <a:pt x="62" y="82"/>
                  </a:lnTo>
                  <a:close/>
                  <a:moveTo>
                    <a:pt x="57" y="25"/>
                  </a:moveTo>
                  <a:cubicBezTo>
                    <a:pt x="57" y="24"/>
                    <a:pt x="57" y="24"/>
                    <a:pt x="57" y="23"/>
                  </a:cubicBezTo>
                  <a:cubicBezTo>
                    <a:pt x="57" y="23"/>
                    <a:pt x="57" y="22"/>
                    <a:pt x="56" y="22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17"/>
                    <a:pt x="47" y="17"/>
                    <a:pt x="46" y="17"/>
                  </a:cubicBezTo>
                  <a:cubicBezTo>
                    <a:pt x="46" y="17"/>
                    <a:pt x="45" y="17"/>
                    <a:pt x="45" y="18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9" y="27"/>
                    <a:pt x="39" y="28"/>
                    <a:pt x="39" y="28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5"/>
                    <a:pt x="50" y="35"/>
                    <a:pt x="50" y="35"/>
                  </a:cubicBezTo>
                  <a:cubicBezTo>
                    <a:pt x="51" y="35"/>
                    <a:pt x="51" y="34"/>
                    <a:pt x="52" y="34"/>
                  </a:cubicBezTo>
                  <a:lnTo>
                    <a:pt x="57" y="25"/>
                  </a:lnTo>
                  <a:close/>
                  <a:moveTo>
                    <a:pt x="49" y="30"/>
                  </a:moveTo>
                  <a:cubicBezTo>
                    <a:pt x="44" y="27"/>
                    <a:pt x="44" y="27"/>
                    <a:pt x="44" y="27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3" y="25"/>
                    <a:pt x="53" y="25"/>
                    <a:pt x="53" y="25"/>
                  </a:cubicBezTo>
                  <a:lnTo>
                    <a:pt x="49" y="30"/>
                  </a:lnTo>
                  <a:close/>
                  <a:moveTo>
                    <a:pt x="2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3"/>
                    <a:pt x="3" y="96"/>
                    <a:pt x="7" y="96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32" y="96"/>
                    <a:pt x="35" y="93"/>
                    <a:pt x="35" y="89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3"/>
                    <a:pt x="32" y="0"/>
                    <a:pt x="28" y="0"/>
                  </a:cubicBezTo>
                  <a:close/>
                  <a:moveTo>
                    <a:pt x="31" y="89"/>
                  </a:moveTo>
                  <a:cubicBezTo>
                    <a:pt x="31" y="91"/>
                    <a:pt x="30" y="92"/>
                    <a:pt x="28" y="92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6" y="92"/>
                    <a:pt x="5" y="91"/>
                    <a:pt x="5" y="89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6" y="5"/>
                    <a:pt x="7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30" y="5"/>
                    <a:pt x="31" y="6"/>
                    <a:pt x="31" y="7"/>
                  </a:cubicBezTo>
                  <a:lnTo>
                    <a:pt x="31" y="89"/>
                  </a:lnTo>
                  <a:close/>
                  <a:moveTo>
                    <a:pt x="18" y="74"/>
                  </a:moveTo>
                  <a:cubicBezTo>
                    <a:pt x="15" y="74"/>
                    <a:pt x="13" y="76"/>
                    <a:pt x="13" y="79"/>
                  </a:cubicBezTo>
                  <a:cubicBezTo>
                    <a:pt x="13" y="81"/>
                    <a:pt x="15" y="83"/>
                    <a:pt x="18" y="83"/>
                  </a:cubicBezTo>
                  <a:cubicBezTo>
                    <a:pt x="20" y="83"/>
                    <a:pt x="22" y="81"/>
                    <a:pt x="22" y="79"/>
                  </a:cubicBezTo>
                  <a:cubicBezTo>
                    <a:pt x="22" y="76"/>
                    <a:pt x="20" y="74"/>
                    <a:pt x="18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9" name="Freeform 152"/>
            <p:cNvSpPr>
              <a:spLocks noEditPoints="1"/>
            </p:cNvSpPr>
            <p:nvPr/>
          </p:nvSpPr>
          <p:spPr bwMode="auto">
            <a:xfrm>
              <a:off x="6078538" y="4754563"/>
              <a:ext cx="342900" cy="336550"/>
            </a:xfrm>
            <a:custGeom>
              <a:avLst/>
              <a:gdLst>
                <a:gd name="T0" fmla="*/ 58 w 98"/>
                <a:gd name="T1" fmla="*/ 9 h 96"/>
                <a:gd name="T2" fmla="*/ 40 w 98"/>
                <a:gd name="T3" fmla="*/ 9 h 96"/>
                <a:gd name="T4" fmla="*/ 49 w 98"/>
                <a:gd name="T5" fmla="*/ 4 h 96"/>
                <a:gd name="T6" fmla="*/ 49 w 98"/>
                <a:gd name="T7" fmla="*/ 13 h 96"/>
                <a:gd name="T8" fmla="*/ 49 w 98"/>
                <a:gd name="T9" fmla="*/ 4 h 96"/>
                <a:gd name="T10" fmla="*/ 52 w 98"/>
                <a:gd name="T11" fmla="*/ 19 h 96"/>
                <a:gd name="T12" fmla="*/ 34 w 98"/>
                <a:gd name="T13" fmla="*/ 31 h 96"/>
                <a:gd name="T14" fmla="*/ 34 w 98"/>
                <a:gd name="T15" fmla="*/ 33 h 96"/>
                <a:gd name="T16" fmla="*/ 62 w 98"/>
                <a:gd name="T17" fmla="*/ 35 h 96"/>
                <a:gd name="T18" fmla="*/ 65 w 98"/>
                <a:gd name="T19" fmla="*/ 31 h 96"/>
                <a:gd name="T20" fmla="*/ 38 w 98"/>
                <a:gd name="T21" fmla="*/ 30 h 96"/>
                <a:gd name="T22" fmla="*/ 52 w 98"/>
                <a:gd name="T23" fmla="*/ 24 h 96"/>
                <a:gd name="T24" fmla="*/ 38 w 98"/>
                <a:gd name="T25" fmla="*/ 30 h 96"/>
                <a:gd name="T26" fmla="*/ 15 w 98"/>
                <a:gd name="T27" fmla="*/ 54 h 96"/>
                <a:gd name="T28" fmla="*/ 28 w 98"/>
                <a:gd name="T29" fmla="*/ 25 h 96"/>
                <a:gd name="T30" fmla="*/ 11 w 98"/>
                <a:gd name="T31" fmla="*/ 54 h 96"/>
                <a:gd name="T32" fmla="*/ 60 w 98"/>
                <a:gd name="T33" fmla="*/ 86 h 96"/>
                <a:gd name="T34" fmla="*/ 39 w 98"/>
                <a:gd name="T35" fmla="*/ 87 h 96"/>
                <a:gd name="T36" fmla="*/ 37 w 98"/>
                <a:gd name="T37" fmla="*/ 91 h 96"/>
                <a:gd name="T38" fmla="*/ 62 w 98"/>
                <a:gd name="T39" fmla="*/ 91 h 96"/>
                <a:gd name="T40" fmla="*/ 60 w 98"/>
                <a:gd name="T41" fmla="*/ 86 h 96"/>
                <a:gd name="T42" fmla="*/ 83 w 98"/>
                <a:gd name="T43" fmla="*/ 54 h 96"/>
                <a:gd name="T44" fmla="*/ 88 w 98"/>
                <a:gd name="T45" fmla="*/ 54 h 96"/>
                <a:gd name="T46" fmla="*/ 68 w 98"/>
                <a:gd name="T47" fmla="*/ 23 h 96"/>
                <a:gd name="T48" fmla="*/ 16 w 98"/>
                <a:gd name="T49" fmla="*/ 79 h 96"/>
                <a:gd name="T50" fmla="*/ 16 w 98"/>
                <a:gd name="T51" fmla="*/ 61 h 96"/>
                <a:gd name="T52" fmla="*/ 16 w 98"/>
                <a:gd name="T53" fmla="*/ 79 h 96"/>
                <a:gd name="T54" fmla="*/ 20 w 98"/>
                <a:gd name="T55" fmla="*/ 70 h 96"/>
                <a:gd name="T56" fmla="*/ 11 w 98"/>
                <a:gd name="T57" fmla="*/ 70 h 96"/>
                <a:gd name="T58" fmla="*/ 19 w 98"/>
                <a:gd name="T59" fmla="*/ 80 h 96"/>
                <a:gd name="T60" fmla="*/ 13 w 98"/>
                <a:gd name="T61" fmla="*/ 80 h 96"/>
                <a:gd name="T62" fmla="*/ 0 w 98"/>
                <a:gd name="T63" fmla="*/ 92 h 96"/>
                <a:gd name="T64" fmla="*/ 3 w 98"/>
                <a:gd name="T65" fmla="*/ 96 h 96"/>
                <a:gd name="T66" fmla="*/ 31 w 98"/>
                <a:gd name="T67" fmla="*/ 94 h 96"/>
                <a:gd name="T68" fmla="*/ 19 w 98"/>
                <a:gd name="T69" fmla="*/ 80 h 96"/>
                <a:gd name="T70" fmla="*/ 13 w 98"/>
                <a:gd name="T71" fmla="*/ 85 h 96"/>
                <a:gd name="T72" fmla="*/ 27 w 98"/>
                <a:gd name="T73" fmla="*/ 92 h 96"/>
                <a:gd name="T74" fmla="*/ 74 w 98"/>
                <a:gd name="T75" fmla="*/ 70 h 96"/>
                <a:gd name="T76" fmla="*/ 92 w 98"/>
                <a:gd name="T77" fmla="*/ 70 h 96"/>
                <a:gd name="T78" fmla="*/ 74 w 98"/>
                <a:gd name="T79" fmla="*/ 70 h 96"/>
                <a:gd name="T80" fmla="*/ 83 w 98"/>
                <a:gd name="T81" fmla="*/ 75 h 96"/>
                <a:gd name="T82" fmla="*/ 83 w 98"/>
                <a:gd name="T83" fmla="*/ 66 h 96"/>
                <a:gd name="T84" fmla="*/ 86 w 98"/>
                <a:gd name="T85" fmla="*/ 80 h 96"/>
                <a:gd name="T86" fmla="*/ 80 w 98"/>
                <a:gd name="T87" fmla="*/ 80 h 96"/>
                <a:gd name="T88" fmla="*/ 67 w 98"/>
                <a:gd name="T89" fmla="*/ 92 h 96"/>
                <a:gd name="T90" fmla="*/ 70 w 98"/>
                <a:gd name="T91" fmla="*/ 96 h 96"/>
                <a:gd name="T92" fmla="*/ 98 w 98"/>
                <a:gd name="T93" fmla="*/ 94 h 96"/>
                <a:gd name="T94" fmla="*/ 86 w 98"/>
                <a:gd name="T95" fmla="*/ 80 h 96"/>
                <a:gd name="T96" fmla="*/ 80 w 98"/>
                <a:gd name="T97" fmla="*/ 85 h 96"/>
                <a:gd name="T98" fmla="*/ 94 w 98"/>
                <a:gd name="T99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8" h="96">
                  <a:moveTo>
                    <a:pt x="49" y="18"/>
                  </a:moveTo>
                  <a:cubicBezTo>
                    <a:pt x="54" y="18"/>
                    <a:pt x="58" y="14"/>
                    <a:pt x="58" y="9"/>
                  </a:cubicBezTo>
                  <a:cubicBezTo>
                    <a:pt x="58" y="4"/>
                    <a:pt x="54" y="0"/>
                    <a:pt x="49" y="0"/>
                  </a:cubicBezTo>
                  <a:cubicBezTo>
                    <a:pt x="44" y="0"/>
                    <a:pt x="40" y="4"/>
                    <a:pt x="40" y="9"/>
                  </a:cubicBezTo>
                  <a:cubicBezTo>
                    <a:pt x="40" y="14"/>
                    <a:pt x="44" y="18"/>
                    <a:pt x="49" y="18"/>
                  </a:cubicBezTo>
                  <a:close/>
                  <a:moveTo>
                    <a:pt x="49" y="4"/>
                  </a:moveTo>
                  <a:cubicBezTo>
                    <a:pt x="52" y="4"/>
                    <a:pt x="54" y="6"/>
                    <a:pt x="54" y="9"/>
                  </a:cubicBezTo>
                  <a:cubicBezTo>
                    <a:pt x="54" y="11"/>
                    <a:pt x="52" y="13"/>
                    <a:pt x="49" y="13"/>
                  </a:cubicBezTo>
                  <a:cubicBezTo>
                    <a:pt x="47" y="13"/>
                    <a:pt x="45" y="11"/>
                    <a:pt x="45" y="9"/>
                  </a:cubicBezTo>
                  <a:cubicBezTo>
                    <a:pt x="45" y="6"/>
                    <a:pt x="47" y="4"/>
                    <a:pt x="49" y="4"/>
                  </a:cubicBezTo>
                  <a:close/>
                  <a:moveTo>
                    <a:pt x="52" y="19"/>
                  </a:moveTo>
                  <a:cubicBezTo>
                    <a:pt x="52" y="19"/>
                    <a:pt x="52" y="19"/>
                    <a:pt x="52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39" y="19"/>
                    <a:pt x="34" y="24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4"/>
                    <a:pt x="35" y="35"/>
                    <a:pt x="36" y="35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4" y="35"/>
                    <a:pt x="65" y="34"/>
                    <a:pt x="65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4"/>
                    <a:pt x="59" y="19"/>
                    <a:pt x="52" y="19"/>
                  </a:cubicBezTo>
                  <a:close/>
                  <a:moveTo>
                    <a:pt x="38" y="30"/>
                  </a:moveTo>
                  <a:cubicBezTo>
                    <a:pt x="39" y="27"/>
                    <a:pt x="42" y="24"/>
                    <a:pt x="46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24"/>
                    <a:pt x="60" y="27"/>
                    <a:pt x="60" y="30"/>
                  </a:cubicBezTo>
                  <a:lnTo>
                    <a:pt x="38" y="30"/>
                  </a:lnTo>
                  <a:close/>
                  <a:moveTo>
                    <a:pt x="13" y="56"/>
                  </a:moveTo>
                  <a:cubicBezTo>
                    <a:pt x="14" y="56"/>
                    <a:pt x="15" y="55"/>
                    <a:pt x="15" y="54"/>
                  </a:cubicBezTo>
                  <a:cubicBezTo>
                    <a:pt x="15" y="44"/>
                    <a:pt x="20" y="34"/>
                    <a:pt x="28" y="28"/>
                  </a:cubicBezTo>
                  <a:cubicBezTo>
                    <a:pt x="29" y="27"/>
                    <a:pt x="29" y="25"/>
                    <a:pt x="28" y="25"/>
                  </a:cubicBezTo>
                  <a:cubicBezTo>
                    <a:pt x="27" y="24"/>
                    <a:pt x="26" y="24"/>
                    <a:pt x="25" y="24"/>
                  </a:cubicBezTo>
                  <a:cubicBezTo>
                    <a:pt x="16" y="32"/>
                    <a:pt x="11" y="43"/>
                    <a:pt x="11" y="54"/>
                  </a:cubicBezTo>
                  <a:cubicBezTo>
                    <a:pt x="11" y="55"/>
                    <a:pt x="12" y="56"/>
                    <a:pt x="13" y="56"/>
                  </a:cubicBezTo>
                  <a:close/>
                  <a:moveTo>
                    <a:pt x="60" y="86"/>
                  </a:moveTo>
                  <a:cubicBezTo>
                    <a:pt x="60" y="86"/>
                    <a:pt x="60" y="86"/>
                    <a:pt x="60" y="87"/>
                  </a:cubicBezTo>
                  <a:cubicBezTo>
                    <a:pt x="53" y="89"/>
                    <a:pt x="46" y="89"/>
                    <a:pt x="39" y="87"/>
                  </a:cubicBezTo>
                  <a:cubicBezTo>
                    <a:pt x="37" y="86"/>
                    <a:pt x="36" y="87"/>
                    <a:pt x="36" y="88"/>
                  </a:cubicBezTo>
                  <a:cubicBezTo>
                    <a:pt x="35" y="89"/>
                    <a:pt x="36" y="90"/>
                    <a:pt x="37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45" y="93"/>
                    <a:pt x="54" y="93"/>
                    <a:pt x="62" y="91"/>
                  </a:cubicBezTo>
                  <a:cubicBezTo>
                    <a:pt x="63" y="90"/>
                    <a:pt x="63" y="89"/>
                    <a:pt x="63" y="88"/>
                  </a:cubicBezTo>
                  <a:cubicBezTo>
                    <a:pt x="63" y="87"/>
                    <a:pt x="61" y="86"/>
                    <a:pt x="60" y="86"/>
                  </a:cubicBezTo>
                  <a:close/>
                  <a:moveTo>
                    <a:pt x="69" y="26"/>
                  </a:moveTo>
                  <a:cubicBezTo>
                    <a:pt x="78" y="33"/>
                    <a:pt x="83" y="43"/>
                    <a:pt x="83" y="54"/>
                  </a:cubicBezTo>
                  <a:cubicBezTo>
                    <a:pt x="83" y="55"/>
                    <a:pt x="84" y="56"/>
                    <a:pt x="86" y="56"/>
                  </a:cubicBezTo>
                  <a:cubicBezTo>
                    <a:pt x="87" y="56"/>
                    <a:pt x="88" y="55"/>
                    <a:pt x="88" y="54"/>
                  </a:cubicBezTo>
                  <a:cubicBezTo>
                    <a:pt x="88" y="42"/>
                    <a:pt x="82" y="30"/>
                    <a:pt x="71" y="23"/>
                  </a:cubicBezTo>
                  <a:cubicBezTo>
                    <a:pt x="70" y="22"/>
                    <a:pt x="69" y="22"/>
                    <a:pt x="68" y="23"/>
                  </a:cubicBezTo>
                  <a:cubicBezTo>
                    <a:pt x="68" y="24"/>
                    <a:pt x="68" y="26"/>
                    <a:pt x="69" y="26"/>
                  </a:cubicBezTo>
                  <a:close/>
                  <a:moveTo>
                    <a:pt x="16" y="79"/>
                  </a:moveTo>
                  <a:cubicBezTo>
                    <a:pt x="21" y="79"/>
                    <a:pt x="25" y="75"/>
                    <a:pt x="25" y="70"/>
                  </a:cubicBezTo>
                  <a:cubicBezTo>
                    <a:pt x="25" y="65"/>
                    <a:pt x="21" y="61"/>
                    <a:pt x="16" y="61"/>
                  </a:cubicBezTo>
                  <a:cubicBezTo>
                    <a:pt x="11" y="61"/>
                    <a:pt x="7" y="65"/>
                    <a:pt x="7" y="70"/>
                  </a:cubicBezTo>
                  <a:cubicBezTo>
                    <a:pt x="7" y="75"/>
                    <a:pt x="11" y="79"/>
                    <a:pt x="16" y="79"/>
                  </a:cubicBezTo>
                  <a:close/>
                  <a:moveTo>
                    <a:pt x="16" y="66"/>
                  </a:moveTo>
                  <a:cubicBezTo>
                    <a:pt x="18" y="66"/>
                    <a:pt x="20" y="68"/>
                    <a:pt x="20" y="70"/>
                  </a:cubicBezTo>
                  <a:cubicBezTo>
                    <a:pt x="20" y="73"/>
                    <a:pt x="18" y="75"/>
                    <a:pt x="16" y="75"/>
                  </a:cubicBezTo>
                  <a:cubicBezTo>
                    <a:pt x="13" y="75"/>
                    <a:pt x="11" y="73"/>
                    <a:pt x="11" y="70"/>
                  </a:cubicBezTo>
                  <a:cubicBezTo>
                    <a:pt x="11" y="68"/>
                    <a:pt x="13" y="66"/>
                    <a:pt x="16" y="66"/>
                  </a:cubicBezTo>
                  <a:close/>
                  <a:moveTo>
                    <a:pt x="19" y="80"/>
                  </a:moveTo>
                  <a:cubicBezTo>
                    <a:pt x="19" y="80"/>
                    <a:pt x="19" y="80"/>
                    <a:pt x="19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6" y="80"/>
                    <a:pt x="0" y="86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5"/>
                    <a:pt x="1" y="96"/>
                    <a:pt x="3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30" y="96"/>
                    <a:pt x="31" y="95"/>
                    <a:pt x="31" y="94"/>
                  </a:cubicBezTo>
                  <a:cubicBezTo>
                    <a:pt x="31" y="92"/>
                    <a:pt x="31" y="92"/>
                    <a:pt x="31" y="92"/>
                  </a:cubicBezTo>
                  <a:cubicBezTo>
                    <a:pt x="31" y="86"/>
                    <a:pt x="26" y="80"/>
                    <a:pt x="19" y="80"/>
                  </a:cubicBezTo>
                  <a:close/>
                  <a:moveTo>
                    <a:pt x="5" y="92"/>
                  </a:moveTo>
                  <a:cubicBezTo>
                    <a:pt x="5" y="88"/>
                    <a:pt x="8" y="85"/>
                    <a:pt x="13" y="85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23" y="85"/>
                    <a:pt x="26" y="88"/>
                    <a:pt x="27" y="92"/>
                  </a:cubicBezTo>
                  <a:cubicBezTo>
                    <a:pt x="5" y="92"/>
                    <a:pt x="5" y="92"/>
                    <a:pt x="5" y="92"/>
                  </a:cubicBezTo>
                  <a:close/>
                  <a:moveTo>
                    <a:pt x="74" y="70"/>
                  </a:moveTo>
                  <a:cubicBezTo>
                    <a:pt x="74" y="75"/>
                    <a:pt x="78" y="79"/>
                    <a:pt x="83" y="79"/>
                  </a:cubicBezTo>
                  <a:cubicBezTo>
                    <a:pt x="88" y="79"/>
                    <a:pt x="92" y="75"/>
                    <a:pt x="92" y="70"/>
                  </a:cubicBezTo>
                  <a:cubicBezTo>
                    <a:pt x="92" y="65"/>
                    <a:pt x="88" y="61"/>
                    <a:pt x="83" y="61"/>
                  </a:cubicBezTo>
                  <a:cubicBezTo>
                    <a:pt x="78" y="61"/>
                    <a:pt x="74" y="65"/>
                    <a:pt x="74" y="70"/>
                  </a:cubicBezTo>
                  <a:close/>
                  <a:moveTo>
                    <a:pt x="87" y="70"/>
                  </a:moveTo>
                  <a:cubicBezTo>
                    <a:pt x="87" y="73"/>
                    <a:pt x="85" y="75"/>
                    <a:pt x="83" y="75"/>
                  </a:cubicBezTo>
                  <a:cubicBezTo>
                    <a:pt x="80" y="75"/>
                    <a:pt x="78" y="73"/>
                    <a:pt x="78" y="70"/>
                  </a:cubicBezTo>
                  <a:cubicBezTo>
                    <a:pt x="78" y="68"/>
                    <a:pt x="80" y="66"/>
                    <a:pt x="83" y="66"/>
                  </a:cubicBezTo>
                  <a:cubicBezTo>
                    <a:pt x="85" y="66"/>
                    <a:pt x="87" y="68"/>
                    <a:pt x="87" y="70"/>
                  </a:cubicBezTo>
                  <a:close/>
                  <a:moveTo>
                    <a:pt x="86" y="80"/>
                  </a:moveTo>
                  <a:cubicBezTo>
                    <a:pt x="86" y="80"/>
                    <a:pt x="86" y="80"/>
                    <a:pt x="86" y="80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73" y="80"/>
                    <a:pt x="67" y="86"/>
                    <a:pt x="67" y="92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67" y="95"/>
                    <a:pt x="68" y="96"/>
                    <a:pt x="70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7" y="96"/>
                    <a:pt x="98" y="95"/>
                    <a:pt x="98" y="94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98" y="86"/>
                    <a:pt x="93" y="80"/>
                    <a:pt x="86" y="80"/>
                  </a:cubicBezTo>
                  <a:close/>
                  <a:moveTo>
                    <a:pt x="72" y="92"/>
                  </a:moveTo>
                  <a:cubicBezTo>
                    <a:pt x="72" y="88"/>
                    <a:pt x="75" y="85"/>
                    <a:pt x="80" y="85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90" y="85"/>
                    <a:pt x="93" y="88"/>
                    <a:pt x="94" y="92"/>
                  </a:cubicBezTo>
                  <a:cubicBezTo>
                    <a:pt x="72" y="92"/>
                    <a:pt x="72" y="92"/>
                    <a:pt x="72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0" name="Freeform 153"/>
            <p:cNvSpPr>
              <a:spLocks noEditPoints="1"/>
            </p:cNvSpPr>
            <p:nvPr/>
          </p:nvSpPr>
          <p:spPr bwMode="auto">
            <a:xfrm>
              <a:off x="6081713" y="2819400"/>
              <a:ext cx="339725" cy="339725"/>
            </a:xfrm>
            <a:custGeom>
              <a:avLst/>
              <a:gdLst>
                <a:gd name="T0" fmla="*/ 67 w 97"/>
                <a:gd name="T1" fmla="*/ 10 h 97"/>
                <a:gd name="T2" fmla="*/ 55 w 97"/>
                <a:gd name="T3" fmla="*/ 13 h 97"/>
                <a:gd name="T4" fmla="*/ 55 w 97"/>
                <a:gd name="T5" fmla="*/ 10 h 97"/>
                <a:gd name="T6" fmla="*/ 19 w 97"/>
                <a:gd name="T7" fmla="*/ 11 h 97"/>
                <a:gd name="T8" fmla="*/ 15 w 97"/>
                <a:gd name="T9" fmla="*/ 10 h 97"/>
                <a:gd name="T10" fmla="*/ 15 w 97"/>
                <a:gd name="T11" fmla="*/ 10 h 97"/>
                <a:gd name="T12" fmla="*/ 67 w 97"/>
                <a:gd name="T13" fmla="*/ 29 h 97"/>
                <a:gd name="T14" fmla="*/ 15 w 97"/>
                <a:gd name="T15" fmla="*/ 26 h 97"/>
                <a:gd name="T16" fmla="*/ 15 w 97"/>
                <a:gd name="T17" fmla="*/ 26 h 97"/>
                <a:gd name="T18" fmla="*/ 16 w 97"/>
                <a:gd name="T19" fmla="*/ 31 h 97"/>
                <a:gd name="T20" fmla="*/ 91 w 97"/>
                <a:gd name="T21" fmla="*/ 42 h 97"/>
                <a:gd name="T22" fmla="*/ 91 w 97"/>
                <a:gd name="T23" fmla="*/ 28 h 97"/>
                <a:gd name="T24" fmla="*/ 77 w 97"/>
                <a:gd name="T25" fmla="*/ 41 h 97"/>
                <a:gd name="T26" fmla="*/ 77 w 97"/>
                <a:gd name="T27" fmla="*/ 27 h 97"/>
                <a:gd name="T28" fmla="*/ 69 w 97"/>
                <a:gd name="T29" fmla="*/ 0 h 97"/>
                <a:gd name="T30" fmla="*/ 3 w 97"/>
                <a:gd name="T31" fmla="*/ 21 h 97"/>
                <a:gd name="T32" fmla="*/ 0 w 97"/>
                <a:gd name="T33" fmla="*/ 47 h 97"/>
                <a:gd name="T34" fmla="*/ 34 w 97"/>
                <a:gd name="T35" fmla="*/ 60 h 97"/>
                <a:gd name="T36" fmla="*/ 3 w 97"/>
                <a:gd name="T37" fmla="*/ 47 h 97"/>
                <a:gd name="T38" fmla="*/ 48 w 97"/>
                <a:gd name="T39" fmla="*/ 57 h 97"/>
                <a:gd name="T40" fmla="*/ 49 w 97"/>
                <a:gd name="T41" fmla="*/ 66 h 97"/>
                <a:gd name="T42" fmla="*/ 29 w 97"/>
                <a:gd name="T43" fmla="*/ 81 h 97"/>
                <a:gd name="T44" fmla="*/ 43 w 97"/>
                <a:gd name="T45" fmla="*/ 95 h 97"/>
                <a:gd name="T46" fmla="*/ 58 w 97"/>
                <a:gd name="T47" fmla="*/ 75 h 97"/>
                <a:gd name="T48" fmla="*/ 85 w 97"/>
                <a:gd name="T49" fmla="*/ 94 h 97"/>
                <a:gd name="T50" fmla="*/ 94 w 97"/>
                <a:gd name="T51" fmla="*/ 86 h 97"/>
                <a:gd name="T52" fmla="*/ 8 w 97"/>
                <a:gd name="T53" fmla="*/ 3 h 97"/>
                <a:gd name="T54" fmla="*/ 69 w 97"/>
                <a:gd name="T55" fmla="*/ 19 h 97"/>
                <a:gd name="T56" fmla="*/ 30 w 97"/>
                <a:gd name="T57" fmla="*/ 38 h 97"/>
                <a:gd name="T58" fmla="*/ 3 w 97"/>
                <a:gd name="T59" fmla="*/ 34 h 97"/>
                <a:gd name="T60" fmla="*/ 74 w 97"/>
                <a:gd name="T61" fmla="*/ 27 h 97"/>
                <a:gd name="T62" fmla="*/ 49 w 97"/>
                <a:gd name="T63" fmla="*/ 30 h 97"/>
                <a:gd name="T64" fmla="*/ 43 w 97"/>
                <a:gd name="T65" fmla="*/ 39 h 97"/>
                <a:gd name="T66" fmla="*/ 33 w 97"/>
                <a:gd name="T67" fmla="*/ 37 h 97"/>
                <a:gd name="T68" fmla="*/ 73 w 97"/>
                <a:gd name="T69" fmla="*/ 44 h 97"/>
                <a:gd name="T70" fmla="*/ 58 w 97"/>
                <a:gd name="T71" fmla="*/ 42 h 97"/>
                <a:gd name="T72" fmla="*/ 32 w 97"/>
                <a:gd name="T73" fmla="*/ 42 h 97"/>
                <a:gd name="T74" fmla="*/ 47 w 97"/>
                <a:gd name="T75" fmla="*/ 43 h 97"/>
                <a:gd name="T76" fmla="*/ 54 w 97"/>
                <a:gd name="T77" fmla="*/ 48 h 97"/>
                <a:gd name="T78" fmla="*/ 57 w 97"/>
                <a:gd name="T79" fmla="*/ 58 h 97"/>
                <a:gd name="T80" fmla="*/ 62 w 97"/>
                <a:gd name="T81" fmla="*/ 71 h 97"/>
                <a:gd name="T82" fmla="*/ 53 w 97"/>
                <a:gd name="T83" fmla="*/ 79 h 97"/>
                <a:gd name="T84" fmla="*/ 31 w 97"/>
                <a:gd name="T85" fmla="*/ 86 h 97"/>
                <a:gd name="T86" fmla="*/ 47 w 97"/>
                <a:gd name="T87" fmla="*/ 71 h 97"/>
                <a:gd name="T88" fmla="*/ 53 w 97"/>
                <a:gd name="T89" fmla="*/ 62 h 97"/>
                <a:gd name="T90" fmla="*/ 57 w 97"/>
                <a:gd name="T91" fmla="*/ 62 h 97"/>
                <a:gd name="T92" fmla="*/ 63 w 97"/>
                <a:gd name="T93" fmla="*/ 70 h 97"/>
                <a:gd name="T94" fmla="*/ 79 w 97"/>
                <a:gd name="T95" fmla="*/ 43 h 97"/>
                <a:gd name="T96" fmla="*/ 93 w 97"/>
                <a:gd name="T97" fmla="*/ 34 h 97"/>
                <a:gd name="T98" fmla="*/ 81 w 97"/>
                <a:gd name="T99" fmla="*/ 45 h 97"/>
                <a:gd name="T100" fmla="*/ 88 w 97"/>
                <a:gd name="T101" fmla="*/ 92 h 97"/>
                <a:gd name="T102" fmla="*/ 92 w 97"/>
                <a:gd name="T103" fmla="*/ 88 h 97"/>
                <a:gd name="T104" fmla="*/ 15 w 97"/>
                <a:gd name="T105" fmla="*/ 55 h 97"/>
                <a:gd name="T106" fmla="*/ 16 w 97"/>
                <a:gd name="T107" fmla="*/ 50 h 97"/>
                <a:gd name="T108" fmla="*/ 16 w 97"/>
                <a:gd name="T109" fmla="*/ 5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97">
                  <a:moveTo>
                    <a:pt x="64" y="13"/>
                  </a:moveTo>
                  <a:cubicBezTo>
                    <a:pt x="67" y="13"/>
                    <a:pt x="67" y="13"/>
                    <a:pt x="67" y="13"/>
                  </a:cubicBezTo>
                  <a:cubicBezTo>
                    <a:pt x="68" y="13"/>
                    <a:pt x="69" y="12"/>
                    <a:pt x="69" y="11"/>
                  </a:cubicBezTo>
                  <a:cubicBezTo>
                    <a:pt x="69" y="11"/>
                    <a:pt x="68" y="10"/>
                    <a:pt x="67" y="10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63" y="10"/>
                    <a:pt x="63" y="11"/>
                    <a:pt x="63" y="11"/>
                  </a:cubicBezTo>
                  <a:cubicBezTo>
                    <a:pt x="63" y="12"/>
                    <a:pt x="63" y="13"/>
                    <a:pt x="64" y="13"/>
                  </a:cubicBezTo>
                  <a:close/>
                  <a:moveTo>
                    <a:pt x="55" y="13"/>
                  </a:moveTo>
                  <a:cubicBezTo>
                    <a:pt x="58" y="13"/>
                    <a:pt x="58" y="13"/>
                    <a:pt x="58" y="13"/>
                  </a:cubicBezTo>
                  <a:cubicBezTo>
                    <a:pt x="59" y="13"/>
                    <a:pt x="59" y="12"/>
                    <a:pt x="59" y="11"/>
                  </a:cubicBezTo>
                  <a:cubicBezTo>
                    <a:pt x="59" y="11"/>
                    <a:pt x="59" y="10"/>
                    <a:pt x="58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4" y="10"/>
                    <a:pt x="53" y="11"/>
                    <a:pt x="53" y="11"/>
                  </a:cubicBezTo>
                  <a:cubicBezTo>
                    <a:pt x="53" y="12"/>
                    <a:pt x="54" y="13"/>
                    <a:pt x="55" y="13"/>
                  </a:cubicBezTo>
                  <a:close/>
                  <a:moveTo>
                    <a:pt x="15" y="16"/>
                  </a:moveTo>
                  <a:cubicBezTo>
                    <a:pt x="17" y="16"/>
                    <a:pt x="19" y="14"/>
                    <a:pt x="19" y="11"/>
                  </a:cubicBezTo>
                  <a:cubicBezTo>
                    <a:pt x="19" y="9"/>
                    <a:pt x="17" y="7"/>
                    <a:pt x="15" y="7"/>
                  </a:cubicBezTo>
                  <a:cubicBezTo>
                    <a:pt x="12" y="7"/>
                    <a:pt x="10" y="9"/>
                    <a:pt x="10" y="11"/>
                  </a:cubicBezTo>
                  <a:cubicBezTo>
                    <a:pt x="10" y="14"/>
                    <a:pt x="12" y="16"/>
                    <a:pt x="15" y="16"/>
                  </a:cubicBezTo>
                  <a:close/>
                  <a:moveTo>
                    <a:pt x="15" y="10"/>
                  </a:moveTo>
                  <a:cubicBezTo>
                    <a:pt x="15" y="10"/>
                    <a:pt x="16" y="11"/>
                    <a:pt x="16" y="11"/>
                  </a:cubicBezTo>
                  <a:cubicBezTo>
                    <a:pt x="16" y="12"/>
                    <a:pt x="15" y="13"/>
                    <a:pt x="15" y="13"/>
                  </a:cubicBezTo>
                  <a:cubicBezTo>
                    <a:pt x="14" y="13"/>
                    <a:pt x="13" y="12"/>
                    <a:pt x="13" y="11"/>
                  </a:cubicBezTo>
                  <a:cubicBezTo>
                    <a:pt x="13" y="11"/>
                    <a:pt x="14" y="10"/>
                    <a:pt x="15" y="10"/>
                  </a:cubicBezTo>
                  <a:close/>
                  <a:moveTo>
                    <a:pt x="64" y="32"/>
                  </a:moveTo>
                  <a:cubicBezTo>
                    <a:pt x="67" y="32"/>
                    <a:pt x="67" y="32"/>
                    <a:pt x="67" y="32"/>
                  </a:cubicBezTo>
                  <a:cubicBezTo>
                    <a:pt x="68" y="32"/>
                    <a:pt x="69" y="32"/>
                    <a:pt x="69" y="31"/>
                  </a:cubicBezTo>
                  <a:cubicBezTo>
                    <a:pt x="69" y="30"/>
                    <a:pt x="68" y="29"/>
                    <a:pt x="67" y="29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3" y="29"/>
                    <a:pt x="63" y="30"/>
                    <a:pt x="63" y="31"/>
                  </a:cubicBezTo>
                  <a:cubicBezTo>
                    <a:pt x="63" y="32"/>
                    <a:pt x="63" y="32"/>
                    <a:pt x="64" y="32"/>
                  </a:cubicBezTo>
                  <a:close/>
                  <a:moveTo>
                    <a:pt x="15" y="26"/>
                  </a:moveTo>
                  <a:cubicBezTo>
                    <a:pt x="12" y="26"/>
                    <a:pt x="10" y="28"/>
                    <a:pt x="10" y="31"/>
                  </a:cubicBezTo>
                  <a:cubicBezTo>
                    <a:pt x="10" y="33"/>
                    <a:pt x="12" y="35"/>
                    <a:pt x="15" y="35"/>
                  </a:cubicBezTo>
                  <a:cubicBezTo>
                    <a:pt x="17" y="35"/>
                    <a:pt x="19" y="33"/>
                    <a:pt x="19" y="31"/>
                  </a:cubicBezTo>
                  <a:cubicBezTo>
                    <a:pt x="19" y="28"/>
                    <a:pt x="17" y="26"/>
                    <a:pt x="15" y="26"/>
                  </a:cubicBezTo>
                  <a:close/>
                  <a:moveTo>
                    <a:pt x="15" y="32"/>
                  </a:moveTo>
                  <a:cubicBezTo>
                    <a:pt x="14" y="32"/>
                    <a:pt x="13" y="32"/>
                    <a:pt x="13" y="31"/>
                  </a:cubicBezTo>
                  <a:cubicBezTo>
                    <a:pt x="13" y="30"/>
                    <a:pt x="14" y="29"/>
                    <a:pt x="15" y="29"/>
                  </a:cubicBezTo>
                  <a:cubicBezTo>
                    <a:pt x="15" y="29"/>
                    <a:pt x="16" y="30"/>
                    <a:pt x="16" y="31"/>
                  </a:cubicBezTo>
                  <a:cubicBezTo>
                    <a:pt x="16" y="32"/>
                    <a:pt x="15" y="32"/>
                    <a:pt x="15" y="32"/>
                  </a:cubicBezTo>
                  <a:close/>
                  <a:moveTo>
                    <a:pt x="70" y="61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91" y="42"/>
                    <a:pt x="91" y="42"/>
                    <a:pt x="91" y="42"/>
                  </a:cubicBezTo>
                  <a:cubicBezTo>
                    <a:pt x="91" y="42"/>
                    <a:pt x="91" y="42"/>
                    <a:pt x="92" y="41"/>
                  </a:cubicBezTo>
                  <a:cubicBezTo>
                    <a:pt x="96" y="35"/>
                    <a:pt x="96" y="35"/>
                    <a:pt x="96" y="35"/>
                  </a:cubicBezTo>
                  <a:cubicBezTo>
                    <a:pt x="97" y="34"/>
                    <a:pt x="96" y="33"/>
                    <a:pt x="96" y="33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91" y="28"/>
                    <a:pt x="90" y="27"/>
                    <a:pt x="89" y="28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41"/>
                    <a:pt x="74" y="41"/>
                    <a:pt x="74" y="40"/>
                  </a:cubicBezTo>
                  <a:cubicBezTo>
                    <a:pt x="76" y="39"/>
                    <a:pt x="77" y="36"/>
                    <a:pt x="77" y="34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5"/>
                    <a:pt x="76" y="23"/>
                    <a:pt x="74" y="21"/>
                  </a:cubicBezTo>
                  <a:cubicBezTo>
                    <a:pt x="76" y="20"/>
                    <a:pt x="77" y="17"/>
                    <a:pt x="77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4"/>
                    <a:pt x="74" y="0"/>
                    <a:pt x="6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1" y="20"/>
                    <a:pt x="3" y="21"/>
                  </a:cubicBezTo>
                  <a:cubicBezTo>
                    <a:pt x="1" y="23"/>
                    <a:pt x="0" y="25"/>
                    <a:pt x="0" y="2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6"/>
                    <a:pt x="1" y="39"/>
                    <a:pt x="3" y="40"/>
                  </a:cubicBezTo>
                  <a:cubicBezTo>
                    <a:pt x="1" y="42"/>
                    <a:pt x="0" y="44"/>
                    <a:pt x="0" y="4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8"/>
                    <a:pt x="4" y="61"/>
                    <a:pt x="8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3" y="61"/>
                    <a:pt x="34" y="60"/>
                    <a:pt x="34" y="60"/>
                  </a:cubicBezTo>
                  <a:cubicBezTo>
                    <a:pt x="34" y="59"/>
                    <a:pt x="33" y="58"/>
                    <a:pt x="32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5" y="58"/>
                    <a:pt x="3" y="56"/>
                    <a:pt x="3" y="53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4"/>
                    <a:pt x="5" y="42"/>
                    <a:pt x="8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8" y="47"/>
                    <a:pt x="30" y="52"/>
                    <a:pt x="34" y="55"/>
                  </a:cubicBezTo>
                  <a:cubicBezTo>
                    <a:pt x="38" y="58"/>
                    <a:pt x="43" y="59"/>
                    <a:pt x="48" y="57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49" y="61"/>
                    <a:pt x="49" y="62"/>
                    <a:pt x="49" y="63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9" y="67"/>
                    <a:pt x="48" y="67"/>
                    <a:pt x="47" y="67"/>
                  </a:cubicBezTo>
                  <a:cubicBezTo>
                    <a:pt x="45" y="67"/>
                    <a:pt x="45" y="67"/>
                    <a:pt x="45" y="67"/>
                  </a:cubicBezTo>
                  <a:cubicBezTo>
                    <a:pt x="44" y="67"/>
                    <a:pt x="43" y="68"/>
                    <a:pt x="42" y="69"/>
                  </a:cubicBezTo>
                  <a:cubicBezTo>
                    <a:pt x="29" y="81"/>
                    <a:pt x="29" y="81"/>
                    <a:pt x="29" y="81"/>
                  </a:cubicBezTo>
                  <a:cubicBezTo>
                    <a:pt x="27" y="83"/>
                    <a:pt x="27" y="86"/>
                    <a:pt x="29" y="88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7" y="96"/>
                    <a:pt x="38" y="96"/>
                    <a:pt x="39" y="96"/>
                  </a:cubicBezTo>
                  <a:cubicBezTo>
                    <a:pt x="40" y="96"/>
                    <a:pt x="42" y="96"/>
                    <a:pt x="43" y="95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6" y="81"/>
                    <a:pt x="57" y="80"/>
                    <a:pt x="57" y="79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76"/>
                    <a:pt x="57" y="75"/>
                    <a:pt x="58" y="75"/>
                  </a:cubicBezTo>
                  <a:cubicBezTo>
                    <a:pt x="61" y="75"/>
                    <a:pt x="61" y="75"/>
                    <a:pt x="61" y="75"/>
                  </a:cubicBezTo>
                  <a:cubicBezTo>
                    <a:pt x="62" y="75"/>
                    <a:pt x="63" y="75"/>
                    <a:pt x="64" y="74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85" y="94"/>
                    <a:pt x="85" y="94"/>
                    <a:pt x="85" y="94"/>
                  </a:cubicBezTo>
                  <a:cubicBezTo>
                    <a:pt x="87" y="96"/>
                    <a:pt x="88" y="96"/>
                    <a:pt x="90" y="96"/>
                  </a:cubicBezTo>
                  <a:cubicBezTo>
                    <a:pt x="92" y="97"/>
                    <a:pt x="93" y="96"/>
                    <a:pt x="94" y="95"/>
                  </a:cubicBezTo>
                  <a:cubicBezTo>
                    <a:pt x="96" y="94"/>
                    <a:pt x="96" y="92"/>
                    <a:pt x="96" y="90"/>
                  </a:cubicBezTo>
                  <a:cubicBezTo>
                    <a:pt x="96" y="89"/>
                    <a:pt x="96" y="87"/>
                    <a:pt x="94" y="86"/>
                  </a:cubicBezTo>
                  <a:lnTo>
                    <a:pt x="70" y="61"/>
                  </a:lnTo>
                  <a:close/>
                  <a:moveTo>
                    <a:pt x="3" y="15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3" y="6"/>
                    <a:pt x="5" y="3"/>
                    <a:pt x="8" y="3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72" y="3"/>
                    <a:pt x="74" y="6"/>
                    <a:pt x="74" y="8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4" y="17"/>
                    <a:pt x="72" y="19"/>
                    <a:pt x="69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5" y="19"/>
                    <a:pt x="3" y="17"/>
                    <a:pt x="3" y="15"/>
                  </a:cubicBezTo>
                  <a:close/>
                  <a:moveTo>
                    <a:pt x="31" y="37"/>
                  </a:moveTo>
                  <a:cubicBezTo>
                    <a:pt x="31" y="37"/>
                    <a:pt x="30" y="37"/>
                    <a:pt x="30" y="38"/>
                  </a:cubicBezTo>
                  <a:cubicBezTo>
                    <a:pt x="30" y="38"/>
                    <a:pt x="30" y="38"/>
                    <a:pt x="30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7" y="39"/>
                    <a:pt x="6" y="38"/>
                    <a:pt x="5" y="37"/>
                  </a:cubicBezTo>
                  <a:cubicBezTo>
                    <a:pt x="4" y="36"/>
                    <a:pt x="3" y="35"/>
                    <a:pt x="3" y="34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5"/>
                    <a:pt x="5" y="23"/>
                    <a:pt x="8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72" y="23"/>
                    <a:pt x="74" y="25"/>
                    <a:pt x="74" y="27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4" y="37"/>
                    <a:pt x="72" y="39"/>
                    <a:pt x="69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6" y="35"/>
                    <a:pt x="53" y="32"/>
                    <a:pt x="49" y="30"/>
                  </a:cubicBezTo>
                  <a:cubicBezTo>
                    <a:pt x="45" y="29"/>
                    <a:pt x="41" y="28"/>
                    <a:pt x="38" y="30"/>
                  </a:cubicBezTo>
                  <a:cubicBezTo>
                    <a:pt x="37" y="30"/>
                    <a:pt x="37" y="31"/>
                    <a:pt x="37" y="31"/>
                  </a:cubicBezTo>
                  <a:cubicBezTo>
                    <a:pt x="37" y="32"/>
                    <a:pt x="37" y="32"/>
                    <a:pt x="37" y="33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4" y="40"/>
                    <a:pt x="44" y="40"/>
                    <a:pt x="44" y="41"/>
                  </a:cubicBezTo>
                  <a:cubicBezTo>
                    <a:pt x="44" y="42"/>
                    <a:pt x="44" y="43"/>
                    <a:pt x="43" y="44"/>
                  </a:cubicBezTo>
                  <a:cubicBezTo>
                    <a:pt x="42" y="45"/>
                    <a:pt x="40" y="45"/>
                    <a:pt x="39" y="44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2" y="37"/>
                    <a:pt x="32" y="37"/>
                    <a:pt x="31" y="37"/>
                  </a:cubicBezTo>
                  <a:close/>
                  <a:moveTo>
                    <a:pt x="58" y="42"/>
                  </a:moveTo>
                  <a:cubicBezTo>
                    <a:pt x="69" y="42"/>
                    <a:pt x="69" y="42"/>
                    <a:pt x="69" y="42"/>
                  </a:cubicBezTo>
                  <a:cubicBezTo>
                    <a:pt x="71" y="42"/>
                    <a:pt x="72" y="43"/>
                    <a:pt x="73" y="4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8" y="46"/>
                    <a:pt x="58" y="44"/>
                    <a:pt x="58" y="42"/>
                  </a:cubicBezTo>
                  <a:close/>
                  <a:moveTo>
                    <a:pt x="49" y="54"/>
                  </a:moveTo>
                  <a:cubicBezTo>
                    <a:pt x="49" y="54"/>
                    <a:pt x="48" y="53"/>
                    <a:pt x="48" y="54"/>
                  </a:cubicBezTo>
                  <a:cubicBezTo>
                    <a:pt x="44" y="55"/>
                    <a:pt x="40" y="55"/>
                    <a:pt x="36" y="52"/>
                  </a:cubicBezTo>
                  <a:cubicBezTo>
                    <a:pt x="33" y="50"/>
                    <a:pt x="32" y="46"/>
                    <a:pt x="32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8" y="48"/>
                    <a:pt x="41" y="48"/>
                    <a:pt x="43" y="48"/>
                  </a:cubicBezTo>
                  <a:cubicBezTo>
                    <a:pt x="45" y="47"/>
                    <a:pt x="47" y="45"/>
                    <a:pt x="47" y="43"/>
                  </a:cubicBezTo>
                  <a:cubicBezTo>
                    <a:pt x="48" y="41"/>
                    <a:pt x="47" y="38"/>
                    <a:pt x="46" y="37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5" y="32"/>
                    <a:pt x="49" y="33"/>
                    <a:pt x="52" y="36"/>
                  </a:cubicBezTo>
                  <a:cubicBezTo>
                    <a:pt x="55" y="40"/>
                    <a:pt x="55" y="44"/>
                    <a:pt x="54" y="48"/>
                  </a:cubicBezTo>
                  <a:cubicBezTo>
                    <a:pt x="53" y="48"/>
                    <a:pt x="53" y="49"/>
                    <a:pt x="54" y="50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6" y="57"/>
                    <a:pt x="54" y="57"/>
                    <a:pt x="53" y="58"/>
                  </a:cubicBezTo>
                  <a:lnTo>
                    <a:pt x="49" y="54"/>
                  </a:lnTo>
                  <a:close/>
                  <a:moveTo>
                    <a:pt x="63" y="70"/>
                  </a:moveTo>
                  <a:cubicBezTo>
                    <a:pt x="62" y="71"/>
                    <a:pt x="62" y="71"/>
                    <a:pt x="62" y="71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6" y="72"/>
                    <a:pt x="53" y="74"/>
                    <a:pt x="53" y="77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3" y="79"/>
                    <a:pt x="53" y="80"/>
                    <a:pt x="53" y="80"/>
                  </a:cubicBezTo>
                  <a:cubicBezTo>
                    <a:pt x="40" y="93"/>
                    <a:pt x="40" y="93"/>
                    <a:pt x="40" y="93"/>
                  </a:cubicBezTo>
                  <a:cubicBezTo>
                    <a:pt x="40" y="93"/>
                    <a:pt x="39" y="93"/>
                    <a:pt x="38" y="93"/>
                  </a:cubicBezTo>
                  <a:cubicBezTo>
                    <a:pt x="31" y="86"/>
                    <a:pt x="31" y="86"/>
                    <a:pt x="31" y="86"/>
                  </a:cubicBezTo>
                  <a:cubicBezTo>
                    <a:pt x="31" y="85"/>
                    <a:pt x="31" y="84"/>
                    <a:pt x="31" y="84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44" y="71"/>
                    <a:pt x="45" y="71"/>
                    <a:pt x="45" y="71"/>
                  </a:cubicBezTo>
                  <a:cubicBezTo>
                    <a:pt x="47" y="71"/>
                    <a:pt x="47" y="71"/>
                    <a:pt x="47" y="71"/>
                  </a:cubicBezTo>
                  <a:cubicBezTo>
                    <a:pt x="49" y="71"/>
                    <a:pt x="50" y="70"/>
                    <a:pt x="51" y="69"/>
                  </a:cubicBezTo>
                  <a:cubicBezTo>
                    <a:pt x="52" y="68"/>
                    <a:pt x="52" y="67"/>
                    <a:pt x="52" y="66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3"/>
                    <a:pt x="52" y="63"/>
                    <a:pt x="53" y="62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55" y="60"/>
                    <a:pt x="56" y="60"/>
                    <a:pt x="56" y="61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4" y="68"/>
                    <a:pt x="64" y="69"/>
                    <a:pt x="63" y="70"/>
                  </a:cubicBezTo>
                  <a:close/>
                  <a:moveTo>
                    <a:pt x="63" y="63"/>
                  </a:moveTo>
                  <a:cubicBezTo>
                    <a:pt x="61" y="61"/>
                    <a:pt x="61" y="61"/>
                    <a:pt x="61" y="61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89" y="39"/>
                    <a:pt x="89" y="39"/>
                    <a:pt x="89" y="39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66" y="60"/>
                    <a:pt x="66" y="60"/>
                    <a:pt x="66" y="60"/>
                  </a:cubicBezTo>
                  <a:lnTo>
                    <a:pt x="63" y="63"/>
                  </a:lnTo>
                  <a:close/>
                  <a:moveTo>
                    <a:pt x="92" y="93"/>
                  </a:moveTo>
                  <a:cubicBezTo>
                    <a:pt x="91" y="94"/>
                    <a:pt x="89" y="93"/>
                    <a:pt x="88" y="92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7" y="69"/>
                    <a:pt x="67" y="67"/>
                    <a:pt x="65" y="66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92" y="88"/>
                    <a:pt x="92" y="88"/>
                    <a:pt x="92" y="88"/>
                  </a:cubicBezTo>
                  <a:cubicBezTo>
                    <a:pt x="93" y="88"/>
                    <a:pt x="93" y="89"/>
                    <a:pt x="93" y="90"/>
                  </a:cubicBezTo>
                  <a:cubicBezTo>
                    <a:pt x="93" y="91"/>
                    <a:pt x="93" y="92"/>
                    <a:pt x="92" y="93"/>
                  </a:cubicBezTo>
                  <a:close/>
                  <a:moveTo>
                    <a:pt x="10" y="50"/>
                  </a:moveTo>
                  <a:cubicBezTo>
                    <a:pt x="10" y="53"/>
                    <a:pt x="12" y="55"/>
                    <a:pt x="15" y="55"/>
                  </a:cubicBezTo>
                  <a:cubicBezTo>
                    <a:pt x="17" y="55"/>
                    <a:pt x="19" y="53"/>
                    <a:pt x="19" y="50"/>
                  </a:cubicBezTo>
                  <a:cubicBezTo>
                    <a:pt x="19" y="47"/>
                    <a:pt x="17" y="45"/>
                    <a:pt x="15" y="45"/>
                  </a:cubicBezTo>
                  <a:cubicBezTo>
                    <a:pt x="12" y="45"/>
                    <a:pt x="10" y="47"/>
                    <a:pt x="10" y="50"/>
                  </a:cubicBezTo>
                  <a:close/>
                  <a:moveTo>
                    <a:pt x="16" y="50"/>
                  </a:moveTo>
                  <a:cubicBezTo>
                    <a:pt x="16" y="51"/>
                    <a:pt x="15" y="52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3" y="49"/>
                    <a:pt x="14" y="48"/>
                    <a:pt x="15" y="48"/>
                  </a:cubicBezTo>
                  <a:cubicBezTo>
                    <a:pt x="15" y="48"/>
                    <a:pt x="16" y="49"/>
                    <a:pt x="16" y="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1" name="Freeform 154"/>
            <p:cNvSpPr>
              <a:spLocks/>
            </p:cNvSpPr>
            <p:nvPr/>
          </p:nvSpPr>
          <p:spPr bwMode="auto">
            <a:xfrm>
              <a:off x="4543425" y="2328862"/>
              <a:ext cx="3389313" cy="2074863"/>
            </a:xfrm>
            <a:custGeom>
              <a:avLst/>
              <a:gdLst>
                <a:gd name="T0" fmla="*/ 967 w 967"/>
                <a:gd name="T1" fmla="*/ 95 h 592"/>
                <a:gd name="T2" fmla="*/ 964 w 967"/>
                <a:gd name="T3" fmla="*/ 91 h 592"/>
                <a:gd name="T4" fmla="*/ 945 w 967"/>
                <a:gd name="T5" fmla="*/ 74 h 592"/>
                <a:gd name="T6" fmla="*/ 835 w 967"/>
                <a:gd name="T7" fmla="*/ 10 h 592"/>
                <a:gd name="T8" fmla="*/ 776 w 967"/>
                <a:gd name="T9" fmla="*/ 10 h 592"/>
                <a:gd name="T10" fmla="*/ 666 w 967"/>
                <a:gd name="T11" fmla="*/ 74 h 592"/>
                <a:gd name="T12" fmla="*/ 646 w 967"/>
                <a:gd name="T13" fmla="*/ 92 h 592"/>
                <a:gd name="T14" fmla="*/ 627 w 967"/>
                <a:gd name="T15" fmla="*/ 74 h 592"/>
                <a:gd name="T16" fmla="*/ 517 w 967"/>
                <a:gd name="T17" fmla="*/ 10 h 592"/>
                <a:gd name="T18" fmla="*/ 458 w 967"/>
                <a:gd name="T19" fmla="*/ 10 h 592"/>
                <a:gd name="T20" fmla="*/ 348 w 967"/>
                <a:gd name="T21" fmla="*/ 74 h 592"/>
                <a:gd name="T22" fmla="*/ 328 w 967"/>
                <a:gd name="T23" fmla="*/ 92 h 592"/>
                <a:gd name="T24" fmla="*/ 308 w 967"/>
                <a:gd name="T25" fmla="*/ 74 h 592"/>
                <a:gd name="T26" fmla="*/ 198 w 967"/>
                <a:gd name="T27" fmla="*/ 10 h 592"/>
                <a:gd name="T28" fmla="*/ 139 w 967"/>
                <a:gd name="T29" fmla="*/ 10 h 592"/>
                <a:gd name="T30" fmla="*/ 29 w 967"/>
                <a:gd name="T31" fmla="*/ 74 h 592"/>
                <a:gd name="T32" fmla="*/ 0 w 967"/>
                <a:gd name="T33" fmla="*/ 125 h 592"/>
                <a:gd name="T34" fmla="*/ 0 w 967"/>
                <a:gd name="T35" fmla="*/ 252 h 592"/>
                <a:gd name="T36" fmla="*/ 29 w 967"/>
                <a:gd name="T37" fmla="*/ 303 h 592"/>
                <a:gd name="T38" fmla="*/ 139 w 967"/>
                <a:gd name="T39" fmla="*/ 366 h 592"/>
                <a:gd name="T40" fmla="*/ 165 w 967"/>
                <a:gd name="T41" fmla="*/ 374 h 592"/>
                <a:gd name="T42" fmla="*/ 159 w 967"/>
                <a:gd name="T43" fmla="*/ 401 h 592"/>
                <a:gd name="T44" fmla="*/ 159 w 967"/>
                <a:gd name="T45" fmla="*/ 527 h 592"/>
                <a:gd name="T46" fmla="*/ 189 w 967"/>
                <a:gd name="T47" fmla="*/ 579 h 592"/>
                <a:gd name="T48" fmla="*/ 211 w 967"/>
                <a:gd name="T49" fmla="*/ 592 h 592"/>
                <a:gd name="T50" fmla="*/ 230 w 967"/>
                <a:gd name="T51" fmla="*/ 592 h 592"/>
                <a:gd name="T52" fmla="*/ 481 w 967"/>
                <a:gd name="T53" fmla="*/ 552 h 592"/>
                <a:gd name="T54" fmla="*/ 481 w 967"/>
                <a:gd name="T55" fmla="*/ 552 h 592"/>
                <a:gd name="T56" fmla="*/ 488 w 967"/>
                <a:gd name="T57" fmla="*/ 549 h 592"/>
                <a:gd name="T58" fmla="*/ 489 w 967"/>
                <a:gd name="T59" fmla="*/ 549 h 592"/>
                <a:gd name="T60" fmla="*/ 494 w 967"/>
                <a:gd name="T61" fmla="*/ 547 h 592"/>
                <a:gd name="T62" fmla="*/ 494 w 967"/>
                <a:gd name="T63" fmla="*/ 547 h 592"/>
                <a:gd name="T64" fmla="*/ 782 w 967"/>
                <a:gd name="T65" fmla="*/ 370 h 592"/>
                <a:gd name="T66" fmla="*/ 782 w 967"/>
                <a:gd name="T67" fmla="*/ 370 h 592"/>
                <a:gd name="T68" fmla="*/ 785 w 967"/>
                <a:gd name="T69" fmla="*/ 366 h 592"/>
                <a:gd name="T70" fmla="*/ 787 w 967"/>
                <a:gd name="T71" fmla="*/ 365 h 592"/>
                <a:gd name="T72" fmla="*/ 787 w 967"/>
                <a:gd name="T73" fmla="*/ 364 h 592"/>
                <a:gd name="T74" fmla="*/ 790 w 967"/>
                <a:gd name="T75" fmla="*/ 361 h 592"/>
                <a:gd name="T76" fmla="*/ 796 w 967"/>
                <a:gd name="T77" fmla="*/ 355 h 592"/>
                <a:gd name="T78" fmla="*/ 796 w 967"/>
                <a:gd name="T79" fmla="*/ 355 h 592"/>
                <a:gd name="T80" fmla="*/ 965 w 967"/>
                <a:gd name="T81" fmla="*/ 100 h 592"/>
                <a:gd name="T82" fmla="*/ 967 w 967"/>
                <a:gd name="T83" fmla="*/ 95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67" h="592">
                  <a:moveTo>
                    <a:pt x="967" y="95"/>
                  </a:moveTo>
                  <a:cubicBezTo>
                    <a:pt x="964" y="91"/>
                    <a:pt x="964" y="91"/>
                    <a:pt x="964" y="91"/>
                  </a:cubicBezTo>
                  <a:cubicBezTo>
                    <a:pt x="959" y="84"/>
                    <a:pt x="953" y="78"/>
                    <a:pt x="945" y="74"/>
                  </a:cubicBezTo>
                  <a:cubicBezTo>
                    <a:pt x="835" y="10"/>
                    <a:pt x="835" y="10"/>
                    <a:pt x="835" y="10"/>
                  </a:cubicBezTo>
                  <a:cubicBezTo>
                    <a:pt x="817" y="0"/>
                    <a:pt x="794" y="0"/>
                    <a:pt x="776" y="10"/>
                  </a:cubicBezTo>
                  <a:cubicBezTo>
                    <a:pt x="666" y="74"/>
                    <a:pt x="666" y="74"/>
                    <a:pt x="666" y="74"/>
                  </a:cubicBezTo>
                  <a:cubicBezTo>
                    <a:pt x="658" y="78"/>
                    <a:pt x="651" y="85"/>
                    <a:pt x="646" y="92"/>
                  </a:cubicBezTo>
                  <a:cubicBezTo>
                    <a:pt x="641" y="85"/>
                    <a:pt x="635" y="78"/>
                    <a:pt x="627" y="74"/>
                  </a:cubicBezTo>
                  <a:cubicBezTo>
                    <a:pt x="517" y="10"/>
                    <a:pt x="517" y="10"/>
                    <a:pt x="517" y="10"/>
                  </a:cubicBezTo>
                  <a:cubicBezTo>
                    <a:pt x="499" y="0"/>
                    <a:pt x="476" y="0"/>
                    <a:pt x="458" y="10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0" y="78"/>
                    <a:pt x="333" y="85"/>
                    <a:pt x="328" y="92"/>
                  </a:cubicBezTo>
                  <a:cubicBezTo>
                    <a:pt x="323" y="85"/>
                    <a:pt x="316" y="78"/>
                    <a:pt x="308" y="74"/>
                  </a:cubicBezTo>
                  <a:cubicBezTo>
                    <a:pt x="198" y="10"/>
                    <a:pt x="198" y="10"/>
                    <a:pt x="198" y="10"/>
                  </a:cubicBezTo>
                  <a:cubicBezTo>
                    <a:pt x="180" y="0"/>
                    <a:pt x="157" y="0"/>
                    <a:pt x="139" y="10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11" y="84"/>
                    <a:pt x="0" y="104"/>
                    <a:pt x="0" y="125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0" y="273"/>
                    <a:pt x="11" y="293"/>
                    <a:pt x="29" y="303"/>
                  </a:cubicBezTo>
                  <a:cubicBezTo>
                    <a:pt x="139" y="366"/>
                    <a:pt x="139" y="366"/>
                    <a:pt x="139" y="366"/>
                  </a:cubicBezTo>
                  <a:cubicBezTo>
                    <a:pt x="147" y="371"/>
                    <a:pt x="156" y="374"/>
                    <a:pt x="165" y="374"/>
                  </a:cubicBezTo>
                  <a:cubicBezTo>
                    <a:pt x="161" y="382"/>
                    <a:pt x="159" y="391"/>
                    <a:pt x="159" y="401"/>
                  </a:cubicBezTo>
                  <a:cubicBezTo>
                    <a:pt x="159" y="527"/>
                    <a:pt x="159" y="527"/>
                    <a:pt x="159" y="527"/>
                  </a:cubicBezTo>
                  <a:cubicBezTo>
                    <a:pt x="159" y="549"/>
                    <a:pt x="170" y="568"/>
                    <a:pt x="189" y="579"/>
                  </a:cubicBezTo>
                  <a:cubicBezTo>
                    <a:pt x="211" y="592"/>
                    <a:pt x="211" y="592"/>
                    <a:pt x="211" y="592"/>
                  </a:cubicBezTo>
                  <a:cubicBezTo>
                    <a:pt x="230" y="592"/>
                    <a:pt x="230" y="592"/>
                    <a:pt x="230" y="592"/>
                  </a:cubicBezTo>
                  <a:cubicBezTo>
                    <a:pt x="316" y="592"/>
                    <a:pt x="401" y="579"/>
                    <a:pt x="481" y="552"/>
                  </a:cubicBezTo>
                  <a:cubicBezTo>
                    <a:pt x="481" y="552"/>
                    <a:pt x="481" y="552"/>
                    <a:pt x="481" y="552"/>
                  </a:cubicBezTo>
                  <a:cubicBezTo>
                    <a:pt x="488" y="549"/>
                    <a:pt x="488" y="549"/>
                    <a:pt x="488" y="549"/>
                  </a:cubicBezTo>
                  <a:cubicBezTo>
                    <a:pt x="489" y="549"/>
                    <a:pt x="489" y="549"/>
                    <a:pt x="489" y="549"/>
                  </a:cubicBezTo>
                  <a:cubicBezTo>
                    <a:pt x="494" y="547"/>
                    <a:pt x="494" y="547"/>
                    <a:pt x="494" y="547"/>
                  </a:cubicBezTo>
                  <a:cubicBezTo>
                    <a:pt x="494" y="547"/>
                    <a:pt x="494" y="547"/>
                    <a:pt x="494" y="547"/>
                  </a:cubicBezTo>
                  <a:cubicBezTo>
                    <a:pt x="601" y="510"/>
                    <a:pt x="700" y="448"/>
                    <a:pt x="782" y="370"/>
                  </a:cubicBezTo>
                  <a:cubicBezTo>
                    <a:pt x="782" y="370"/>
                    <a:pt x="782" y="370"/>
                    <a:pt x="782" y="370"/>
                  </a:cubicBezTo>
                  <a:cubicBezTo>
                    <a:pt x="785" y="366"/>
                    <a:pt x="785" y="366"/>
                    <a:pt x="785" y="366"/>
                  </a:cubicBezTo>
                  <a:cubicBezTo>
                    <a:pt x="786" y="366"/>
                    <a:pt x="786" y="365"/>
                    <a:pt x="787" y="365"/>
                  </a:cubicBezTo>
                  <a:cubicBezTo>
                    <a:pt x="787" y="364"/>
                    <a:pt x="787" y="364"/>
                    <a:pt x="787" y="364"/>
                  </a:cubicBezTo>
                  <a:cubicBezTo>
                    <a:pt x="788" y="363"/>
                    <a:pt x="789" y="362"/>
                    <a:pt x="790" y="361"/>
                  </a:cubicBezTo>
                  <a:cubicBezTo>
                    <a:pt x="796" y="355"/>
                    <a:pt x="796" y="355"/>
                    <a:pt x="796" y="355"/>
                  </a:cubicBezTo>
                  <a:cubicBezTo>
                    <a:pt x="796" y="355"/>
                    <a:pt x="796" y="355"/>
                    <a:pt x="796" y="355"/>
                  </a:cubicBezTo>
                  <a:cubicBezTo>
                    <a:pt x="869" y="281"/>
                    <a:pt x="926" y="196"/>
                    <a:pt x="965" y="100"/>
                  </a:cubicBezTo>
                  <a:lnTo>
                    <a:pt x="967" y="95"/>
                  </a:lnTo>
                  <a:close/>
                </a:path>
              </a:pathLst>
            </a:custGeom>
            <a:gradFill>
              <a:gsLst>
                <a:gs pos="100000">
                  <a:sysClr val="window" lastClr="FFFFFF">
                    <a:alpha val="40000"/>
                  </a:sysClr>
                </a:gs>
                <a:gs pos="36000">
                  <a:sysClr val="window" lastClr="FFFFFF">
                    <a:alpha val="0"/>
                  </a:sysClr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2" name="Freeform 155"/>
            <p:cNvSpPr>
              <a:spLocks/>
            </p:cNvSpPr>
            <p:nvPr/>
          </p:nvSpPr>
          <p:spPr bwMode="auto">
            <a:xfrm>
              <a:off x="4543425" y="2328863"/>
              <a:ext cx="2228850" cy="1755775"/>
            </a:xfrm>
            <a:custGeom>
              <a:avLst/>
              <a:gdLst>
                <a:gd name="T0" fmla="*/ 482 w 636"/>
                <a:gd name="T1" fmla="*/ 303 h 501"/>
                <a:gd name="T2" fmla="*/ 482 w 636"/>
                <a:gd name="T3" fmla="*/ 303 h 501"/>
                <a:gd name="T4" fmla="*/ 476 w 636"/>
                <a:gd name="T5" fmla="*/ 308 h 501"/>
                <a:gd name="T6" fmla="*/ 473 w 636"/>
                <a:gd name="T7" fmla="*/ 312 h 501"/>
                <a:gd name="T8" fmla="*/ 472 w 636"/>
                <a:gd name="T9" fmla="*/ 312 h 501"/>
                <a:gd name="T10" fmla="*/ 471 w 636"/>
                <a:gd name="T11" fmla="*/ 313 h 501"/>
                <a:gd name="T12" fmla="*/ 467 w 636"/>
                <a:gd name="T13" fmla="*/ 317 h 501"/>
                <a:gd name="T14" fmla="*/ 467 w 636"/>
                <a:gd name="T15" fmla="*/ 317 h 501"/>
                <a:gd name="T16" fmla="*/ 179 w 636"/>
                <a:gd name="T17" fmla="*/ 495 h 501"/>
                <a:gd name="T18" fmla="*/ 179 w 636"/>
                <a:gd name="T19" fmla="*/ 495 h 501"/>
                <a:gd name="T20" fmla="*/ 174 w 636"/>
                <a:gd name="T21" fmla="*/ 496 h 501"/>
                <a:gd name="T22" fmla="*/ 174 w 636"/>
                <a:gd name="T23" fmla="*/ 497 h 501"/>
                <a:gd name="T24" fmla="*/ 167 w 636"/>
                <a:gd name="T25" fmla="*/ 499 h 501"/>
                <a:gd name="T26" fmla="*/ 167 w 636"/>
                <a:gd name="T27" fmla="*/ 499 h 501"/>
                <a:gd name="T28" fmla="*/ 159 w 636"/>
                <a:gd name="T29" fmla="*/ 501 h 501"/>
                <a:gd name="T30" fmla="*/ 159 w 636"/>
                <a:gd name="T31" fmla="*/ 401 h 501"/>
                <a:gd name="T32" fmla="*/ 165 w 636"/>
                <a:gd name="T33" fmla="*/ 374 h 501"/>
                <a:gd name="T34" fmla="*/ 139 w 636"/>
                <a:gd name="T35" fmla="*/ 366 h 501"/>
                <a:gd name="T36" fmla="*/ 29 w 636"/>
                <a:gd name="T37" fmla="*/ 303 h 501"/>
                <a:gd name="T38" fmla="*/ 0 w 636"/>
                <a:gd name="T39" fmla="*/ 252 h 501"/>
                <a:gd name="T40" fmla="*/ 0 w 636"/>
                <a:gd name="T41" fmla="*/ 125 h 501"/>
                <a:gd name="T42" fmla="*/ 29 w 636"/>
                <a:gd name="T43" fmla="*/ 74 h 501"/>
                <a:gd name="T44" fmla="*/ 139 w 636"/>
                <a:gd name="T45" fmla="*/ 10 h 501"/>
                <a:gd name="T46" fmla="*/ 198 w 636"/>
                <a:gd name="T47" fmla="*/ 10 h 501"/>
                <a:gd name="T48" fmla="*/ 308 w 636"/>
                <a:gd name="T49" fmla="*/ 74 h 501"/>
                <a:gd name="T50" fmla="*/ 328 w 636"/>
                <a:gd name="T51" fmla="*/ 92 h 501"/>
                <a:gd name="T52" fmla="*/ 348 w 636"/>
                <a:gd name="T53" fmla="*/ 74 h 501"/>
                <a:gd name="T54" fmla="*/ 458 w 636"/>
                <a:gd name="T55" fmla="*/ 10 h 501"/>
                <a:gd name="T56" fmla="*/ 517 w 636"/>
                <a:gd name="T57" fmla="*/ 10 h 501"/>
                <a:gd name="T58" fmla="*/ 627 w 636"/>
                <a:gd name="T59" fmla="*/ 74 h 501"/>
                <a:gd name="T60" fmla="*/ 636 w 636"/>
                <a:gd name="T61" fmla="*/ 80 h 501"/>
                <a:gd name="T62" fmla="*/ 482 w 636"/>
                <a:gd name="T63" fmla="*/ 303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36" h="501">
                  <a:moveTo>
                    <a:pt x="482" y="303"/>
                  </a:moveTo>
                  <a:cubicBezTo>
                    <a:pt x="482" y="303"/>
                    <a:pt x="482" y="303"/>
                    <a:pt x="482" y="303"/>
                  </a:cubicBezTo>
                  <a:cubicBezTo>
                    <a:pt x="476" y="308"/>
                    <a:pt x="476" y="308"/>
                    <a:pt x="476" y="308"/>
                  </a:cubicBezTo>
                  <a:cubicBezTo>
                    <a:pt x="475" y="309"/>
                    <a:pt x="474" y="310"/>
                    <a:pt x="473" y="312"/>
                  </a:cubicBezTo>
                  <a:cubicBezTo>
                    <a:pt x="472" y="312"/>
                    <a:pt x="472" y="312"/>
                    <a:pt x="472" y="312"/>
                  </a:cubicBezTo>
                  <a:cubicBezTo>
                    <a:pt x="472" y="312"/>
                    <a:pt x="471" y="313"/>
                    <a:pt x="471" y="313"/>
                  </a:cubicBezTo>
                  <a:cubicBezTo>
                    <a:pt x="467" y="317"/>
                    <a:pt x="467" y="317"/>
                    <a:pt x="467" y="317"/>
                  </a:cubicBezTo>
                  <a:cubicBezTo>
                    <a:pt x="467" y="317"/>
                    <a:pt x="467" y="317"/>
                    <a:pt x="467" y="317"/>
                  </a:cubicBezTo>
                  <a:cubicBezTo>
                    <a:pt x="385" y="396"/>
                    <a:pt x="286" y="457"/>
                    <a:pt x="179" y="495"/>
                  </a:cubicBezTo>
                  <a:cubicBezTo>
                    <a:pt x="179" y="495"/>
                    <a:pt x="179" y="495"/>
                    <a:pt x="179" y="495"/>
                  </a:cubicBezTo>
                  <a:cubicBezTo>
                    <a:pt x="174" y="496"/>
                    <a:pt x="174" y="496"/>
                    <a:pt x="174" y="496"/>
                  </a:cubicBezTo>
                  <a:cubicBezTo>
                    <a:pt x="174" y="496"/>
                    <a:pt x="174" y="496"/>
                    <a:pt x="174" y="497"/>
                  </a:cubicBezTo>
                  <a:cubicBezTo>
                    <a:pt x="167" y="499"/>
                    <a:pt x="167" y="499"/>
                    <a:pt x="167" y="499"/>
                  </a:cubicBezTo>
                  <a:cubicBezTo>
                    <a:pt x="167" y="499"/>
                    <a:pt x="167" y="499"/>
                    <a:pt x="167" y="499"/>
                  </a:cubicBezTo>
                  <a:cubicBezTo>
                    <a:pt x="164" y="500"/>
                    <a:pt x="162" y="501"/>
                    <a:pt x="159" y="501"/>
                  </a:cubicBezTo>
                  <a:cubicBezTo>
                    <a:pt x="159" y="401"/>
                    <a:pt x="159" y="401"/>
                    <a:pt x="159" y="401"/>
                  </a:cubicBezTo>
                  <a:cubicBezTo>
                    <a:pt x="159" y="391"/>
                    <a:pt x="161" y="382"/>
                    <a:pt x="165" y="374"/>
                  </a:cubicBezTo>
                  <a:cubicBezTo>
                    <a:pt x="156" y="374"/>
                    <a:pt x="147" y="371"/>
                    <a:pt x="139" y="366"/>
                  </a:cubicBezTo>
                  <a:cubicBezTo>
                    <a:pt x="29" y="303"/>
                    <a:pt x="29" y="303"/>
                    <a:pt x="29" y="303"/>
                  </a:cubicBezTo>
                  <a:cubicBezTo>
                    <a:pt x="11" y="293"/>
                    <a:pt x="0" y="273"/>
                    <a:pt x="0" y="25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04"/>
                    <a:pt x="11" y="84"/>
                    <a:pt x="29" y="74"/>
                  </a:cubicBezTo>
                  <a:cubicBezTo>
                    <a:pt x="139" y="10"/>
                    <a:pt x="139" y="10"/>
                    <a:pt x="139" y="10"/>
                  </a:cubicBezTo>
                  <a:cubicBezTo>
                    <a:pt x="157" y="0"/>
                    <a:pt x="180" y="0"/>
                    <a:pt x="198" y="10"/>
                  </a:cubicBezTo>
                  <a:cubicBezTo>
                    <a:pt x="308" y="74"/>
                    <a:pt x="308" y="74"/>
                    <a:pt x="308" y="74"/>
                  </a:cubicBezTo>
                  <a:cubicBezTo>
                    <a:pt x="316" y="78"/>
                    <a:pt x="323" y="85"/>
                    <a:pt x="328" y="92"/>
                  </a:cubicBezTo>
                  <a:cubicBezTo>
                    <a:pt x="333" y="85"/>
                    <a:pt x="340" y="78"/>
                    <a:pt x="348" y="74"/>
                  </a:cubicBezTo>
                  <a:cubicBezTo>
                    <a:pt x="458" y="10"/>
                    <a:pt x="458" y="10"/>
                    <a:pt x="458" y="10"/>
                  </a:cubicBezTo>
                  <a:cubicBezTo>
                    <a:pt x="476" y="0"/>
                    <a:pt x="499" y="0"/>
                    <a:pt x="517" y="10"/>
                  </a:cubicBezTo>
                  <a:cubicBezTo>
                    <a:pt x="627" y="74"/>
                    <a:pt x="627" y="74"/>
                    <a:pt x="627" y="74"/>
                  </a:cubicBezTo>
                  <a:cubicBezTo>
                    <a:pt x="630" y="75"/>
                    <a:pt x="633" y="78"/>
                    <a:pt x="636" y="80"/>
                  </a:cubicBezTo>
                  <a:cubicBezTo>
                    <a:pt x="598" y="163"/>
                    <a:pt x="546" y="237"/>
                    <a:pt x="482" y="303"/>
                  </a:cubicBezTo>
                  <a:close/>
                </a:path>
              </a:pathLst>
            </a:custGeom>
            <a:gradFill>
              <a:gsLst>
                <a:gs pos="100000">
                  <a:sysClr val="window" lastClr="FFFFFF">
                    <a:alpha val="40000"/>
                  </a:sysClr>
                </a:gs>
                <a:gs pos="27000">
                  <a:sysClr val="window" lastClr="FFFFFF">
                    <a:alpha val="0"/>
                  </a:sysClr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344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13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olor_sc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06AA1"/>
      </a:accent1>
      <a:accent2>
        <a:srgbClr val="2A3894"/>
      </a:accent2>
      <a:accent3>
        <a:srgbClr val="7D20A8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98DB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1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98DB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486</Words>
  <Application>Microsoft Macintosh PowerPoint</Application>
  <PresentationFormat>Widescreen</PresentationFormat>
  <Paragraphs>99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Impact</vt:lpstr>
      <vt:lpstr>ITC Kabel Std Book</vt:lpstr>
      <vt:lpstr>Segoe UI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Roshin pv</cp:lastModifiedBy>
  <cp:revision>33</cp:revision>
  <dcterms:created xsi:type="dcterms:W3CDTF">2018-07-26T13:15:08Z</dcterms:created>
  <dcterms:modified xsi:type="dcterms:W3CDTF">2023-01-22T05:40:47Z</dcterms:modified>
</cp:coreProperties>
</file>