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sldIdLst>
    <p:sldId id="276" r:id="rId3"/>
    <p:sldId id="278" r:id="rId4"/>
    <p:sldId id="277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3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0" y="1122363"/>
            <a:ext cx="9141619" cy="2387600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0" y="3602038"/>
            <a:ext cx="9141619" cy="1655762"/>
          </a:xfrm>
        </p:spPr>
        <p:txBody>
          <a:bodyPr/>
          <a:lstStyle>
            <a:lvl1pPr marL="0" indent="0" algn="ctr">
              <a:buNone/>
              <a:defRPr sz="2392"/>
            </a:lvl1pPr>
            <a:lvl2pPr marL="456104" indent="0" algn="ctr">
              <a:buNone/>
              <a:defRPr sz="1992"/>
            </a:lvl2pPr>
            <a:lvl3pPr marL="912208" indent="0" algn="ctr">
              <a:buNone/>
              <a:defRPr sz="1792"/>
            </a:lvl3pPr>
            <a:lvl4pPr marL="1368312" indent="0" algn="ctr">
              <a:buNone/>
              <a:defRPr sz="1600"/>
            </a:lvl4pPr>
            <a:lvl5pPr marL="1824416" indent="0" algn="ctr">
              <a:buNone/>
              <a:defRPr sz="1600"/>
            </a:lvl5pPr>
            <a:lvl6pPr marL="2280519" indent="0" algn="ctr">
              <a:buNone/>
              <a:defRPr sz="1600"/>
            </a:lvl6pPr>
            <a:lvl7pPr marL="2736624" indent="0" algn="ctr">
              <a:buNone/>
              <a:defRPr sz="1600"/>
            </a:lvl7pPr>
            <a:lvl8pPr marL="3192727" indent="0" algn="ctr">
              <a:buNone/>
              <a:defRPr sz="1600"/>
            </a:lvl8pPr>
            <a:lvl9pPr marL="36488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0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53"/>
            <a:ext cx="10512862" cy="2852737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8"/>
            <a:ext cx="10512862" cy="1500187"/>
          </a:xfrm>
        </p:spPr>
        <p:txBody>
          <a:bodyPr/>
          <a:lstStyle>
            <a:lvl1pPr marL="0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1pPr>
            <a:lvl2pPr marL="456104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2pPr>
            <a:lvl3pPr marL="91220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8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5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9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9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7" y="1681163"/>
            <a:ext cx="5156444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7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4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7" y="457200"/>
            <a:ext cx="3931213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40"/>
            <a:ext cx="6170593" cy="4873625"/>
          </a:xfrm>
        </p:spPr>
        <p:txBody>
          <a:bodyPr/>
          <a:lstStyle>
            <a:lvl1pPr>
              <a:defRPr sz="3192"/>
            </a:lvl1pPr>
            <a:lvl2pPr>
              <a:defRPr sz="2792"/>
            </a:lvl2pPr>
            <a:lvl3pPr>
              <a:defRPr sz="2392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7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8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7" y="457200"/>
            <a:ext cx="3931213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40"/>
            <a:ext cx="6170593" cy="4873625"/>
          </a:xfrm>
        </p:spPr>
        <p:txBody>
          <a:bodyPr/>
          <a:lstStyle>
            <a:lvl1pPr marL="0" indent="0">
              <a:buNone/>
              <a:defRPr sz="3192"/>
            </a:lvl1pPr>
            <a:lvl2pPr marL="456104" indent="0">
              <a:buNone/>
              <a:defRPr sz="2792"/>
            </a:lvl2pPr>
            <a:lvl3pPr marL="912208" indent="0">
              <a:buNone/>
              <a:defRPr sz="2392"/>
            </a:lvl3pPr>
            <a:lvl4pPr marL="1368312" indent="0">
              <a:buNone/>
              <a:defRPr sz="1992"/>
            </a:lvl4pPr>
            <a:lvl5pPr marL="1824416" indent="0">
              <a:buNone/>
              <a:defRPr sz="1992"/>
            </a:lvl5pPr>
            <a:lvl6pPr marL="2280519" indent="0">
              <a:buNone/>
              <a:defRPr sz="1992"/>
            </a:lvl6pPr>
            <a:lvl7pPr marL="2736624" indent="0">
              <a:buNone/>
              <a:defRPr sz="1992"/>
            </a:lvl7pPr>
            <a:lvl8pPr marL="3192727" indent="0">
              <a:buNone/>
              <a:defRPr sz="1992"/>
            </a:lvl8pPr>
            <a:lvl9pPr marL="3648831" indent="0">
              <a:buNone/>
              <a:defRPr sz="199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7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99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78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70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9"/>
            <a:ext cx="5930678" cy="711081"/>
          </a:xfrm>
        </p:spPr>
        <p:txBody>
          <a:bodyPr>
            <a:normAutofit/>
          </a:bodyPr>
          <a:lstStyle>
            <a:lvl1pPr algn="ctr">
              <a:defRPr sz="3592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2208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52" indent="-228052" algn="l" defTabSz="9122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2" kern="1200">
          <a:solidFill>
            <a:schemeClr val="tx1"/>
          </a:solidFill>
          <a:latin typeface="+mn-lt"/>
          <a:ea typeface="+mn-ea"/>
          <a:cs typeface="+mn-cs"/>
        </a:defRPr>
      </a:lvl1pPr>
      <a:lvl2pPr marL="684156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140260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96364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52468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8572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64675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20779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76883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610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2208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8312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4416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80519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662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92727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8831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78B030-A4B1-418C-97BB-0EF7ED96EFBE}"/>
              </a:ext>
            </a:extLst>
          </p:cNvPr>
          <p:cNvGrpSpPr/>
          <p:nvPr/>
        </p:nvGrpSpPr>
        <p:grpSpPr>
          <a:xfrm>
            <a:off x="-17043" y="2861552"/>
            <a:ext cx="3349631" cy="4011797"/>
            <a:chOff x="-11224" y="995822"/>
            <a:chExt cx="4900219" cy="58689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4125A59-A61B-445F-BA86-2D836990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06" y="1817469"/>
              <a:ext cx="1073172" cy="785532"/>
            </a:xfrm>
            <a:custGeom>
              <a:avLst/>
              <a:gdLst>
                <a:gd name="T0" fmla="*/ 281 w 614"/>
                <a:gd name="T1" fmla="*/ 0 h 450"/>
                <a:gd name="T2" fmla="*/ 495 w 614"/>
                <a:gd name="T3" fmla="*/ 103 h 450"/>
                <a:gd name="T4" fmla="*/ 614 w 614"/>
                <a:gd name="T5" fmla="*/ 400 h 450"/>
                <a:gd name="T6" fmla="*/ 359 w 614"/>
                <a:gd name="T7" fmla="*/ 317 h 450"/>
                <a:gd name="T8" fmla="*/ 98 w 614"/>
                <a:gd name="T9" fmla="*/ 205 h 450"/>
                <a:gd name="T10" fmla="*/ 281 w 614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450">
                  <a:moveTo>
                    <a:pt x="281" y="0"/>
                  </a:moveTo>
                  <a:cubicBezTo>
                    <a:pt x="281" y="0"/>
                    <a:pt x="469" y="58"/>
                    <a:pt x="495" y="103"/>
                  </a:cubicBezTo>
                  <a:cubicBezTo>
                    <a:pt x="521" y="148"/>
                    <a:pt x="614" y="400"/>
                    <a:pt x="614" y="400"/>
                  </a:cubicBezTo>
                  <a:cubicBezTo>
                    <a:pt x="614" y="400"/>
                    <a:pt x="440" y="450"/>
                    <a:pt x="359" y="317"/>
                  </a:cubicBezTo>
                  <a:cubicBezTo>
                    <a:pt x="278" y="184"/>
                    <a:pt x="195" y="231"/>
                    <a:pt x="98" y="205"/>
                  </a:cubicBezTo>
                  <a:cubicBezTo>
                    <a:pt x="0" y="179"/>
                    <a:pt x="281" y="0"/>
                    <a:pt x="2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AFA8BD-3251-43C1-A716-746977D5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968" y="2228938"/>
              <a:ext cx="665573" cy="588181"/>
            </a:xfrm>
            <a:custGeom>
              <a:avLst/>
              <a:gdLst>
                <a:gd name="T0" fmla="*/ 0 w 381"/>
                <a:gd name="T1" fmla="*/ 9 h 337"/>
                <a:gd name="T2" fmla="*/ 219 w 381"/>
                <a:gd name="T3" fmla="*/ 52 h 337"/>
                <a:gd name="T4" fmla="*/ 381 w 381"/>
                <a:gd name="T5" fmla="*/ 233 h 337"/>
                <a:gd name="T6" fmla="*/ 124 w 381"/>
                <a:gd name="T7" fmla="*/ 173 h 337"/>
                <a:gd name="T8" fmla="*/ 0 w 381"/>
                <a:gd name="T9" fmla="*/ 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37">
                  <a:moveTo>
                    <a:pt x="0" y="9"/>
                  </a:moveTo>
                  <a:cubicBezTo>
                    <a:pt x="0" y="9"/>
                    <a:pt x="155" y="0"/>
                    <a:pt x="219" y="52"/>
                  </a:cubicBezTo>
                  <a:cubicBezTo>
                    <a:pt x="283" y="105"/>
                    <a:pt x="381" y="233"/>
                    <a:pt x="381" y="233"/>
                  </a:cubicBezTo>
                  <a:cubicBezTo>
                    <a:pt x="381" y="233"/>
                    <a:pt x="248" y="337"/>
                    <a:pt x="124" y="173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9DD9-0722-416F-A841-6A443317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971" y="995822"/>
              <a:ext cx="1290" cy="1290"/>
            </a:xfrm>
            <a:prstGeom prst="rect">
              <a:avLst/>
            </a:prstGeom>
            <a:solidFill>
              <a:srgbClr val="5030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D2AFB3-49EF-4828-866F-84C14584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24" y="1066764"/>
              <a:ext cx="4900219" cy="5797969"/>
            </a:xfrm>
            <a:custGeom>
              <a:avLst/>
              <a:gdLst>
                <a:gd name="T0" fmla="*/ 2464 w 2803"/>
                <a:gd name="T1" fmla="*/ 1112 h 3326"/>
                <a:gd name="T2" fmla="*/ 1820 w 2803"/>
                <a:gd name="T3" fmla="*/ 1388 h 3326"/>
                <a:gd name="T4" fmla="*/ 1966 w 2803"/>
                <a:gd name="T5" fmla="*/ 491 h 3326"/>
                <a:gd name="T6" fmla="*/ 2223 w 2803"/>
                <a:gd name="T7" fmla="*/ 253 h 3326"/>
                <a:gd name="T8" fmla="*/ 2377 w 2803"/>
                <a:gd name="T9" fmla="*/ 9 h 3326"/>
                <a:gd name="T10" fmla="*/ 2376 w 2803"/>
                <a:gd name="T11" fmla="*/ 0 h 3326"/>
                <a:gd name="T12" fmla="*/ 1916 w 2803"/>
                <a:gd name="T13" fmla="*/ 166 h 3326"/>
                <a:gd name="T14" fmla="*/ 1871 w 2803"/>
                <a:gd name="T15" fmla="*/ 182 h 3326"/>
                <a:gd name="T16" fmla="*/ 1723 w 2803"/>
                <a:gd name="T17" fmla="*/ 290 h 3326"/>
                <a:gd name="T18" fmla="*/ 1694 w 2803"/>
                <a:gd name="T19" fmla="*/ 280 h 3326"/>
                <a:gd name="T20" fmla="*/ 1590 w 2803"/>
                <a:gd name="T21" fmla="*/ 278 h 3326"/>
                <a:gd name="T22" fmla="*/ 1474 w 2803"/>
                <a:gd name="T23" fmla="*/ 423 h 3326"/>
                <a:gd name="T24" fmla="*/ 1338 w 2803"/>
                <a:gd name="T25" fmla="*/ 380 h 3326"/>
                <a:gd name="T26" fmla="*/ 1140 w 2803"/>
                <a:gd name="T27" fmla="*/ 607 h 3326"/>
                <a:gd name="T28" fmla="*/ 911 w 2803"/>
                <a:gd name="T29" fmla="*/ 905 h 3326"/>
                <a:gd name="T30" fmla="*/ 740 w 2803"/>
                <a:gd name="T31" fmla="*/ 1255 h 3326"/>
                <a:gd name="T32" fmla="*/ 371 w 2803"/>
                <a:gd name="T33" fmla="*/ 2368 h 3326"/>
                <a:gd name="T34" fmla="*/ 0 w 2803"/>
                <a:gd name="T35" fmla="*/ 2747 h 3326"/>
                <a:gd name="T36" fmla="*/ 0 w 2803"/>
                <a:gd name="T37" fmla="*/ 3326 h 3326"/>
                <a:gd name="T38" fmla="*/ 582 w 2803"/>
                <a:gd name="T39" fmla="*/ 3326 h 3326"/>
                <a:gd name="T40" fmla="*/ 1011 w 2803"/>
                <a:gd name="T41" fmla="*/ 2720 h 3326"/>
                <a:gd name="T42" fmla="*/ 1541 w 2803"/>
                <a:gd name="T43" fmla="*/ 2267 h 3326"/>
                <a:gd name="T44" fmla="*/ 2356 w 2803"/>
                <a:gd name="T45" fmla="*/ 1686 h 3326"/>
                <a:gd name="T46" fmla="*/ 2803 w 2803"/>
                <a:gd name="T47" fmla="*/ 1055 h 3326"/>
                <a:gd name="T48" fmla="*/ 2464 w 2803"/>
                <a:gd name="T49" fmla="*/ 1112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3" h="3326">
                  <a:moveTo>
                    <a:pt x="2464" y="1112"/>
                  </a:moveTo>
                  <a:cubicBezTo>
                    <a:pt x="2258" y="1309"/>
                    <a:pt x="2020" y="1686"/>
                    <a:pt x="1820" y="1388"/>
                  </a:cubicBezTo>
                  <a:cubicBezTo>
                    <a:pt x="1620" y="1090"/>
                    <a:pt x="1855" y="665"/>
                    <a:pt x="1966" y="491"/>
                  </a:cubicBezTo>
                  <a:cubicBezTo>
                    <a:pt x="2077" y="316"/>
                    <a:pt x="2112" y="301"/>
                    <a:pt x="2223" y="253"/>
                  </a:cubicBezTo>
                  <a:cubicBezTo>
                    <a:pt x="2328" y="208"/>
                    <a:pt x="2385" y="94"/>
                    <a:pt x="2377" y="9"/>
                  </a:cubicBezTo>
                  <a:cubicBezTo>
                    <a:pt x="2376" y="6"/>
                    <a:pt x="2376" y="3"/>
                    <a:pt x="2376" y="0"/>
                  </a:cubicBezTo>
                  <a:cubicBezTo>
                    <a:pt x="2369" y="3"/>
                    <a:pt x="2041" y="121"/>
                    <a:pt x="1916" y="166"/>
                  </a:cubicBezTo>
                  <a:cubicBezTo>
                    <a:pt x="1893" y="174"/>
                    <a:pt x="1877" y="180"/>
                    <a:pt x="1871" y="182"/>
                  </a:cubicBezTo>
                  <a:cubicBezTo>
                    <a:pt x="1828" y="196"/>
                    <a:pt x="1744" y="245"/>
                    <a:pt x="1723" y="290"/>
                  </a:cubicBezTo>
                  <a:cubicBezTo>
                    <a:pt x="1723" y="290"/>
                    <a:pt x="1711" y="285"/>
                    <a:pt x="1694" y="280"/>
                  </a:cubicBezTo>
                  <a:cubicBezTo>
                    <a:pt x="1662" y="271"/>
                    <a:pt x="1614" y="262"/>
                    <a:pt x="1590" y="278"/>
                  </a:cubicBezTo>
                  <a:cubicBezTo>
                    <a:pt x="1552" y="304"/>
                    <a:pt x="1474" y="423"/>
                    <a:pt x="1474" y="423"/>
                  </a:cubicBezTo>
                  <a:cubicBezTo>
                    <a:pt x="1474" y="423"/>
                    <a:pt x="1397" y="380"/>
                    <a:pt x="1338" y="380"/>
                  </a:cubicBezTo>
                  <a:cubicBezTo>
                    <a:pt x="1279" y="380"/>
                    <a:pt x="1214" y="486"/>
                    <a:pt x="1140" y="607"/>
                  </a:cubicBezTo>
                  <a:cubicBezTo>
                    <a:pt x="1065" y="727"/>
                    <a:pt x="983" y="845"/>
                    <a:pt x="911" y="905"/>
                  </a:cubicBezTo>
                  <a:cubicBezTo>
                    <a:pt x="840" y="965"/>
                    <a:pt x="767" y="1060"/>
                    <a:pt x="740" y="1255"/>
                  </a:cubicBezTo>
                  <a:cubicBezTo>
                    <a:pt x="713" y="1450"/>
                    <a:pt x="602" y="2089"/>
                    <a:pt x="371" y="2368"/>
                  </a:cubicBezTo>
                  <a:cubicBezTo>
                    <a:pt x="214" y="2557"/>
                    <a:pt x="109" y="2680"/>
                    <a:pt x="0" y="2747"/>
                  </a:cubicBezTo>
                  <a:cubicBezTo>
                    <a:pt x="0" y="3326"/>
                    <a:pt x="0" y="3326"/>
                    <a:pt x="0" y="3326"/>
                  </a:cubicBezTo>
                  <a:cubicBezTo>
                    <a:pt x="582" y="3326"/>
                    <a:pt x="582" y="3326"/>
                    <a:pt x="582" y="3326"/>
                  </a:cubicBezTo>
                  <a:cubicBezTo>
                    <a:pt x="609" y="3287"/>
                    <a:pt x="879" y="2901"/>
                    <a:pt x="1011" y="2720"/>
                  </a:cubicBezTo>
                  <a:cubicBezTo>
                    <a:pt x="1151" y="2530"/>
                    <a:pt x="1148" y="2505"/>
                    <a:pt x="1541" y="2267"/>
                  </a:cubicBezTo>
                  <a:cubicBezTo>
                    <a:pt x="1934" y="2029"/>
                    <a:pt x="2181" y="1934"/>
                    <a:pt x="2356" y="1686"/>
                  </a:cubicBezTo>
                  <a:cubicBezTo>
                    <a:pt x="2530" y="1439"/>
                    <a:pt x="2803" y="1084"/>
                    <a:pt x="2803" y="1055"/>
                  </a:cubicBezTo>
                  <a:cubicBezTo>
                    <a:pt x="2803" y="1027"/>
                    <a:pt x="2670" y="916"/>
                    <a:pt x="2464" y="11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CE56FDA-AC04-4E4C-B914-299FA60D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589" y="1355695"/>
              <a:ext cx="791981" cy="1147985"/>
            </a:xfrm>
            <a:custGeom>
              <a:avLst/>
              <a:gdLst>
                <a:gd name="T0" fmla="*/ 289 w 453"/>
                <a:gd name="T1" fmla="*/ 124 h 658"/>
                <a:gd name="T2" fmla="*/ 453 w 453"/>
                <a:gd name="T3" fmla="*/ 0 h 658"/>
                <a:gd name="T4" fmla="*/ 408 w 453"/>
                <a:gd name="T5" fmla="*/ 16 h 658"/>
                <a:gd name="T6" fmla="*/ 260 w 453"/>
                <a:gd name="T7" fmla="*/ 124 h 658"/>
                <a:gd name="T8" fmla="*/ 0 w 453"/>
                <a:gd name="T9" fmla="*/ 658 h 658"/>
                <a:gd name="T10" fmla="*/ 289 w 453"/>
                <a:gd name="T11" fmla="*/ 12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658">
                  <a:moveTo>
                    <a:pt x="289" y="124"/>
                  </a:moveTo>
                  <a:cubicBezTo>
                    <a:pt x="335" y="44"/>
                    <a:pt x="452" y="0"/>
                    <a:pt x="453" y="0"/>
                  </a:cubicBezTo>
                  <a:cubicBezTo>
                    <a:pt x="430" y="8"/>
                    <a:pt x="414" y="14"/>
                    <a:pt x="408" y="16"/>
                  </a:cubicBezTo>
                  <a:cubicBezTo>
                    <a:pt x="365" y="30"/>
                    <a:pt x="281" y="79"/>
                    <a:pt x="260" y="124"/>
                  </a:cubicBezTo>
                  <a:cubicBezTo>
                    <a:pt x="0" y="658"/>
                    <a:pt x="0" y="658"/>
                    <a:pt x="0" y="658"/>
                  </a:cubicBezTo>
                  <a:lnTo>
                    <a:pt x="289" y="1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E15BF1-09B4-42FC-B84A-66DFF739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74" y="1523379"/>
              <a:ext cx="949345" cy="980302"/>
            </a:xfrm>
            <a:custGeom>
              <a:avLst/>
              <a:gdLst>
                <a:gd name="T0" fmla="*/ 342 w 543"/>
                <a:gd name="T1" fmla="*/ 169 h 562"/>
                <a:gd name="T2" fmla="*/ 543 w 543"/>
                <a:gd name="T3" fmla="*/ 18 h 562"/>
                <a:gd name="T4" fmla="*/ 439 w 543"/>
                <a:gd name="T5" fmla="*/ 16 h 562"/>
                <a:gd name="T6" fmla="*/ 323 w 543"/>
                <a:gd name="T7" fmla="*/ 161 h 562"/>
                <a:gd name="T8" fmla="*/ 0 w 543"/>
                <a:gd name="T9" fmla="*/ 562 h 562"/>
                <a:gd name="T10" fmla="*/ 342 w 543"/>
                <a:gd name="T11" fmla="*/ 16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62">
                  <a:moveTo>
                    <a:pt x="342" y="169"/>
                  </a:moveTo>
                  <a:cubicBezTo>
                    <a:pt x="454" y="10"/>
                    <a:pt x="440" y="10"/>
                    <a:pt x="543" y="18"/>
                  </a:cubicBezTo>
                  <a:cubicBezTo>
                    <a:pt x="511" y="9"/>
                    <a:pt x="463" y="0"/>
                    <a:pt x="439" y="16"/>
                  </a:cubicBezTo>
                  <a:cubicBezTo>
                    <a:pt x="401" y="42"/>
                    <a:pt x="323" y="161"/>
                    <a:pt x="323" y="1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231" y="329"/>
                    <a:pt x="342" y="1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5CD263ED-49B7-4707-8583-5B8AD389A7F4}"/>
              </a:ext>
            </a:extLst>
          </p:cNvPr>
          <p:cNvSpPr>
            <a:spLocks/>
          </p:cNvSpPr>
          <p:nvPr/>
        </p:nvSpPr>
        <p:spPr bwMode="auto">
          <a:xfrm>
            <a:off x="9503083" y="766737"/>
            <a:ext cx="1317944" cy="1252281"/>
          </a:xfrm>
          <a:custGeom>
            <a:avLst/>
            <a:gdLst>
              <a:gd name="T0" fmla="*/ 38 w 1037"/>
              <a:gd name="T1" fmla="*/ 412 h 988"/>
              <a:gd name="T2" fmla="*/ 85 w 1037"/>
              <a:gd name="T3" fmla="*/ 950 h 988"/>
              <a:gd name="T4" fmla="*/ 637 w 1037"/>
              <a:gd name="T5" fmla="*/ 921 h 988"/>
              <a:gd name="T6" fmla="*/ 858 w 1037"/>
              <a:gd name="T7" fmla="*/ 270 h 988"/>
              <a:gd name="T8" fmla="*/ 38 w 1037"/>
              <a:gd name="T9" fmla="*/ 41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988">
                <a:moveTo>
                  <a:pt x="38" y="412"/>
                </a:moveTo>
                <a:cubicBezTo>
                  <a:pt x="38" y="412"/>
                  <a:pt x="0" y="912"/>
                  <a:pt x="85" y="950"/>
                </a:cubicBezTo>
                <a:cubicBezTo>
                  <a:pt x="171" y="988"/>
                  <a:pt x="495" y="935"/>
                  <a:pt x="637" y="921"/>
                </a:cubicBezTo>
                <a:cubicBezTo>
                  <a:pt x="780" y="907"/>
                  <a:pt x="1037" y="369"/>
                  <a:pt x="858" y="270"/>
                </a:cubicBezTo>
                <a:cubicBezTo>
                  <a:pt x="680" y="170"/>
                  <a:pt x="395" y="0"/>
                  <a:pt x="38" y="4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B6F2F7-FA69-4152-B656-51CCC19E4BF7}"/>
              </a:ext>
            </a:extLst>
          </p:cNvPr>
          <p:cNvSpPr>
            <a:spLocks/>
          </p:cNvSpPr>
          <p:nvPr/>
        </p:nvSpPr>
        <p:spPr bwMode="auto">
          <a:xfrm>
            <a:off x="10053712" y="1132572"/>
            <a:ext cx="284226" cy="639742"/>
          </a:xfrm>
          <a:custGeom>
            <a:avLst/>
            <a:gdLst>
              <a:gd name="T0" fmla="*/ 119 w 224"/>
              <a:gd name="T1" fmla="*/ 277 h 504"/>
              <a:gd name="T2" fmla="*/ 119 w 224"/>
              <a:gd name="T3" fmla="*/ 277 h 504"/>
              <a:gd name="T4" fmla="*/ 192 w 224"/>
              <a:gd name="T5" fmla="*/ 361 h 504"/>
              <a:gd name="T6" fmla="*/ 108 w 224"/>
              <a:gd name="T7" fmla="*/ 504 h 504"/>
              <a:gd name="T8" fmla="*/ 108 w 224"/>
              <a:gd name="T9" fmla="*/ 504 h 504"/>
              <a:gd name="T10" fmla="*/ 224 w 224"/>
              <a:gd name="T11" fmla="*/ 343 h 504"/>
              <a:gd name="T12" fmla="*/ 0 w 224"/>
              <a:gd name="T13" fmla="*/ 0 h 504"/>
              <a:gd name="T14" fmla="*/ 110 w 224"/>
              <a:gd name="T15" fmla="*/ 265 h 504"/>
              <a:gd name="T16" fmla="*/ 119 w 224"/>
              <a:gd name="T17" fmla="*/ 277 h 504"/>
              <a:gd name="T18" fmla="*/ 119 w 224"/>
              <a:gd name="T19" fmla="*/ 27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04">
                <a:moveTo>
                  <a:pt x="119" y="277"/>
                </a:moveTo>
                <a:cubicBezTo>
                  <a:pt x="119" y="277"/>
                  <a:pt x="119" y="277"/>
                  <a:pt x="119" y="277"/>
                </a:cubicBezTo>
                <a:cubicBezTo>
                  <a:pt x="152" y="319"/>
                  <a:pt x="180" y="358"/>
                  <a:pt x="192" y="361"/>
                </a:cubicBezTo>
                <a:cubicBezTo>
                  <a:pt x="192" y="361"/>
                  <a:pt x="164" y="417"/>
                  <a:pt x="108" y="504"/>
                </a:cubicBezTo>
                <a:cubicBezTo>
                  <a:pt x="108" y="504"/>
                  <a:pt x="108" y="504"/>
                  <a:pt x="108" y="504"/>
                </a:cubicBezTo>
                <a:cubicBezTo>
                  <a:pt x="218" y="390"/>
                  <a:pt x="224" y="343"/>
                  <a:pt x="224" y="343"/>
                </a:cubicBezTo>
                <a:cubicBezTo>
                  <a:pt x="85" y="274"/>
                  <a:pt x="0" y="0"/>
                  <a:pt x="0" y="0"/>
                </a:cubicBezTo>
                <a:cubicBezTo>
                  <a:pt x="0" y="115"/>
                  <a:pt x="82" y="229"/>
                  <a:pt x="110" y="265"/>
                </a:cubicBezTo>
                <a:cubicBezTo>
                  <a:pt x="113" y="269"/>
                  <a:pt x="116" y="273"/>
                  <a:pt x="119" y="277"/>
                </a:cubicBezTo>
                <a:cubicBezTo>
                  <a:pt x="119" y="277"/>
                  <a:pt x="119" y="277"/>
                  <a:pt x="119" y="2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0A30D5-6762-4814-A83F-5F748BEA3AF1}"/>
              </a:ext>
            </a:extLst>
          </p:cNvPr>
          <p:cNvSpPr>
            <a:spLocks/>
          </p:cNvSpPr>
          <p:nvPr/>
        </p:nvSpPr>
        <p:spPr bwMode="auto">
          <a:xfrm>
            <a:off x="8850209" y="560369"/>
            <a:ext cx="2385430" cy="2097453"/>
          </a:xfrm>
          <a:custGeom>
            <a:avLst/>
            <a:gdLst>
              <a:gd name="T0" fmla="*/ 678 w 1877"/>
              <a:gd name="T1" fmla="*/ 241 h 1655"/>
              <a:gd name="T2" fmla="*/ 895 w 1877"/>
              <a:gd name="T3" fmla="*/ 58 h 1655"/>
              <a:gd name="T4" fmla="*/ 1877 w 1877"/>
              <a:gd name="T5" fmla="*/ 12 h 1655"/>
              <a:gd name="T6" fmla="*/ 942 w 1877"/>
              <a:gd name="T7" fmla="*/ 14 h 1655"/>
              <a:gd name="T8" fmla="*/ 704 w 1877"/>
              <a:gd name="T9" fmla="*/ 100 h 1655"/>
              <a:gd name="T10" fmla="*/ 290 w 1877"/>
              <a:gd name="T11" fmla="*/ 694 h 1655"/>
              <a:gd name="T12" fmla="*/ 0 w 1877"/>
              <a:gd name="T13" fmla="*/ 1655 h 1655"/>
              <a:gd name="T14" fmla="*/ 7 w 1877"/>
              <a:gd name="T15" fmla="*/ 1655 h 1655"/>
              <a:gd name="T16" fmla="*/ 325 w 1877"/>
              <a:gd name="T17" fmla="*/ 704 h 1655"/>
              <a:gd name="T18" fmla="*/ 678 w 1877"/>
              <a:gd name="T19" fmla="*/ 24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7" h="1655">
                <a:moveTo>
                  <a:pt x="678" y="241"/>
                </a:moveTo>
                <a:cubicBezTo>
                  <a:pt x="710" y="203"/>
                  <a:pt x="794" y="64"/>
                  <a:pt x="895" y="58"/>
                </a:cubicBezTo>
                <a:cubicBezTo>
                  <a:pt x="986" y="52"/>
                  <a:pt x="1572" y="148"/>
                  <a:pt x="1877" y="12"/>
                </a:cubicBezTo>
                <a:cubicBezTo>
                  <a:pt x="1487" y="124"/>
                  <a:pt x="992" y="21"/>
                  <a:pt x="942" y="14"/>
                </a:cubicBezTo>
                <a:cubicBezTo>
                  <a:pt x="875" y="4"/>
                  <a:pt x="775" y="0"/>
                  <a:pt x="704" y="100"/>
                </a:cubicBezTo>
                <a:cubicBezTo>
                  <a:pt x="633" y="199"/>
                  <a:pt x="324" y="632"/>
                  <a:pt x="290" y="694"/>
                </a:cubicBezTo>
                <a:cubicBezTo>
                  <a:pt x="257" y="756"/>
                  <a:pt x="0" y="1655"/>
                  <a:pt x="0" y="1655"/>
                </a:cubicBezTo>
                <a:cubicBezTo>
                  <a:pt x="0" y="1655"/>
                  <a:pt x="3" y="1655"/>
                  <a:pt x="7" y="1655"/>
                </a:cubicBezTo>
                <a:cubicBezTo>
                  <a:pt x="45" y="1531"/>
                  <a:pt x="238" y="915"/>
                  <a:pt x="325" y="704"/>
                </a:cubicBezTo>
                <a:cubicBezTo>
                  <a:pt x="325" y="704"/>
                  <a:pt x="645" y="280"/>
                  <a:pt x="678" y="2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D4FD08B-11C9-47B4-A37F-A045DB8AA12E}"/>
              </a:ext>
            </a:extLst>
          </p:cNvPr>
          <p:cNvGrpSpPr/>
          <p:nvPr/>
        </p:nvGrpSpPr>
        <p:grpSpPr>
          <a:xfrm>
            <a:off x="2573622" y="2957815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C67DAD2A-38D7-4F8A-BF02-ED4E2CFE2F3F}"/>
              </a:ext>
            </a:extLst>
          </p:cNvPr>
          <p:cNvSpPr/>
          <p:nvPr/>
        </p:nvSpPr>
        <p:spPr>
          <a:xfrm>
            <a:off x="8850209" y="0"/>
            <a:ext cx="3348795" cy="2664271"/>
          </a:xfrm>
          <a:custGeom>
            <a:avLst/>
            <a:gdLst>
              <a:gd name="connsiteX0" fmla="*/ 3027199 w 3348795"/>
              <a:gd name="connsiteY0" fmla="*/ 0 h 2664271"/>
              <a:gd name="connsiteX1" fmla="*/ 3348795 w 3348795"/>
              <a:gd name="connsiteY1" fmla="*/ 0 h 2664271"/>
              <a:gd name="connsiteX2" fmla="*/ 3348795 w 3348795"/>
              <a:gd name="connsiteY2" fmla="*/ 92847 h 2664271"/>
              <a:gd name="connsiteX3" fmla="*/ 3348795 w 3348795"/>
              <a:gd name="connsiteY3" fmla="*/ 1078376 h 2664271"/>
              <a:gd name="connsiteX4" fmla="*/ 3178496 w 3348795"/>
              <a:gd name="connsiteY4" fmla="*/ 1274868 h 2664271"/>
              <a:gd name="connsiteX5" fmla="*/ 2127470 w 3348795"/>
              <a:gd name="connsiteY5" fmla="*/ 1954352 h 2664271"/>
              <a:gd name="connsiteX6" fmla="*/ 1661053 w 3348795"/>
              <a:gd name="connsiteY6" fmla="*/ 2105207 h 2664271"/>
              <a:gd name="connsiteX7" fmla="*/ 1639062 w 3348795"/>
              <a:gd name="connsiteY7" fmla="*/ 2126247 h 2664271"/>
              <a:gd name="connsiteX8" fmla="*/ 1634723 w 3348795"/>
              <a:gd name="connsiteY8" fmla="*/ 2130695 h 2664271"/>
              <a:gd name="connsiteX9" fmla="*/ 1634723 w 3348795"/>
              <a:gd name="connsiteY9" fmla="*/ 2130695 h 2664271"/>
              <a:gd name="connsiteX10" fmla="*/ 1612018 w 3348795"/>
              <a:gd name="connsiteY10" fmla="*/ 2153966 h 2664271"/>
              <a:gd name="connsiteX11" fmla="*/ 974774 w 3348795"/>
              <a:gd name="connsiteY11" fmla="*/ 2657921 h 2664271"/>
              <a:gd name="connsiteX12" fmla="*/ 630362 w 3348795"/>
              <a:gd name="connsiteY12" fmla="*/ 2541293 h 2664271"/>
              <a:gd name="connsiteX13" fmla="*/ 1129077 w 3348795"/>
              <a:gd name="connsiteY13" fmla="*/ 2063866 h 2664271"/>
              <a:gd name="connsiteX14" fmla="*/ 1229237 w 3348795"/>
              <a:gd name="connsiteY14" fmla="*/ 1934177 h 2664271"/>
              <a:gd name="connsiteX15" fmla="*/ 1229236 w 3348795"/>
              <a:gd name="connsiteY15" fmla="*/ 1934177 h 2664271"/>
              <a:gd name="connsiteX16" fmla="*/ 1243883 w 3348795"/>
              <a:gd name="connsiteY16" fmla="*/ 1915212 h 2664271"/>
              <a:gd name="connsiteX17" fmla="*/ 1447543 w 3348795"/>
              <a:gd name="connsiteY17" fmla="*/ 1590524 h 2664271"/>
              <a:gd name="connsiteX18" fmla="*/ 1249285 w 3348795"/>
              <a:gd name="connsiteY18" fmla="*/ 1377552 h 2664271"/>
              <a:gd name="connsiteX19" fmla="*/ 969689 w 3348795"/>
              <a:gd name="connsiteY19" fmla="*/ 1429527 h 2664271"/>
              <a:gd name="connsiteX20" fmla="*/ 381267 w 3348795"/>
              <a:gd name="connsiteY20" fmla="*/ 2362549 h 2664271"/>
              <a:gd name="connsiteX21" fmla="*/ 8896 w 3348795"/>
              <a:gd name="connsiteY21" fmla="*/ 2657921 h 2664271"/>
              <a:gd name="connsiteX22" fmla="*/ 0 w 3348795"/>
              <a:gd name="connsiteY22" fmla="*/ 2657921 h 2664271"/>
              <a:gd name="connsiteX23" fmla="*/ 368559 w 3348795"/>
              <a:gd name="connsiteY23" fmla="*/ 1439668 h 2664271"/>
              <a:gd name="connsiteX24" fmla="*/ 894707 w 3348795"/>
              <a:gd name="connsiteY24" fmla="*/ 686659 h 2664271"/>
              <a:gd name="connsiteX25" fmla="*/ 1197179 w 3348795"/>
              <a:gd name="connsiteY25" fmla="*/ 577638 h 2664271"/>
              <a:gd name="connsiteX26" fmla="*/ 2385461 w 3348795"/>
              <a:gd name="connsiteY26" fmla="*/ 575103 h 2664271"/>
              <a:gd name="connsiteX27" fmla="*/ 2811208 w 3348795"/>
              <a:gd name="connsiteY27" fmla="*/ 324099 h 2664271"/>
              <a:gd name="connsiteX28" fmla="*/ 2981170 w 3348795"/>
              <a:gd name="connsiteY28" fmla="*/ 84149 h 266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48795" h="2664271">
                <a:moveTo>
                  <a:pt x="3027199" y="0"/>
                </a:moveTo>
                <a:lnTo>
                  <a:pt x="3348795" y="0"/>
                </a:lnTo>
                <a:lnTo>
                  <a:pt x="3348795" y="92847"/>
                </a:lnTo>
                <a:cubicBezTo>
                  <a:pt x="3348795" y="344360"/>
                  <a:pt x="3348795" y="666297"/>
                  <a:pt x="3348795" y="1078376"/>
                </a:cubicBezTo>
                <a:cubicBezTo>
                  <a:pt x="3249666" y="1141761"/>
                  <a:pt x="3178496" y="1274868"/>
                  <a:pt x="3178496" y="1274868"/>
                </a:cubicBezTo>
                <a:cubicBezTo>
                  <a:pt x="3062845" y="1511927"/>
                  <a:pt x="2418503" y="1950548"/>
                  <a:pt x="2127470" y="1954352"/>
                </a:cubicBezTo>
                <a:cubicBezTo>
                  <a:pt x="1837707" y="1958154"/>
                  <a:pt x="1762725" y="2012666"/>
                  <a:pt x="1661053" y="2105207"/>
                </a:cubicBezTo>
                <a:cubicBezTo>
                  <a:pt x="1654619" y="2110991"/>
                  <a:pt x="1647262" y="2118062"/>
                  <a:pt x="1639062" y="2126247"/>
                </a:cubicBezTo>
                <a:lnTo>
                  <a:pt x="1634723" y="2130695"/>
                </a:lnTo>
                <a:lnTo>
                  <a:pt x="1634723" y="2130695"/>
                </a:lnTo>
                <a:lnTo>
                  <a:pt x="1612018" y="2153966"/>
                </a:lnTo>
                <a:cubicBezTo>
                  <a:pt x="1474769" y="2297282"/>
                  <a:pt x="1188283" y="2624644"/>
                  <a:pt x="974774" y="2657921"/>
                </a:cubicBezTo>
                <a:cubicBezTo>
                  <a:pt x="732033" y="2697219"/>
                  <a:pt x="630362" y="2541293"/>
                  <a:pt x="630362" y="2541293"/>
                </a:cubicBezTo>
                <a:cubicBezTo>
                  <a:pt x="835293" y="2390596"/>
                  <a:pt x="1001442" y="2219220"/>
                  <a:pt x="1129077" y="2063866"/>
                </a:cubicBezTo>
                <a:lnTo>
                  <a:pt x="1229237" y="1934177"/>
                </a:lnTo>
                <a:lnTo>
                  <a:pt x="1229236" y="1934177"/>
                </a:lnTo>
                <a:lnTo>
                  <a:pt x="1243883" y="1915212"/>
                </a:lnTo>
                <a:cubicBezTo>
                  <a:pt x="1379868" y="1727752"/>
                  <a:pt x="1447543" y="1590524"/>
                  <a:pt x="1447543" y="1590524"/>
                </a:cubicBezTo>
                <a:cubicBezTo>
                  <a:pt x="1420855" y="1584185"/>
                  <a:pt x="1331893" y="1432062"/>
                  <a:pt x="1249285" y="1377552"/>
                </a:cubicBezTo>
                <a:cubicBezTo>
                  <a:pt x="1166677" y="1323041"/>
                  <a:pt x="969689" y="1429527"/>
                  <a:pt x="969689" y="1429527"/>
                </a:cubicBezTo>
                <a:cubicBezTo>
                  <a:pt x="859122" y="1505589"/>
                  <a:pt x="465146" y="2043090"/>
                  <a:pt x="381267" y="2362549"/>
                </a:cubicBezTo>
                <a:cubicBezTo>
                  <a:pt x="305014" y="2650315"/>
                  <a:pt x="57190" y="2659188"/>
                  <a:pt x="8896" y="2657921"/>
                </a:cubicBezTo>
                <a:cubicBezTo>
                  <a:pt x="3813" y="2657921"/>
                  <a:pt x="0" y="2657921"/>
                  <a:pt x="0" y="2657921"/>
                </a:cubicBezTo>
                <a:cubicBezTo>
                  <a:pt x="0" y="2657921"/>
                  <a:pt x="326619" y="1518266"/>
                  <a:pt x="368559" y="1439668"/>
                </a:cubicBezTo>
                <a:cubicBezTo>
                  <a:pt x="411769" y="1361072"/>
                  <a:pt x="804474" y="812161"/>
                  <a:pt x="894707" y="686659"/>
                </a:cubicBezTo>
                <a:cubicBezTo>
                  <a:pt x="984940" y="559890"/>
                  <a:pt x="1112029" y="564961"/>
                  <a:pt x="1197179" y="577638"/>
                </a:cubicBezTo>
                <a:cubicBezTo>
                  <a:pt x="1260723" y="586511"/>
                  <a:pt x="1889813" y="717083"/>
                  <a:pt x="2385461" y="575103"/>
                </a:cubicBezTo>
                <a:cubicBezTo>
                  <a:pt x="2550676" y="526930"/>
                  <a:pt x="2701912" y="448333"/>
                  <a:pt x="2811208" y="324099"/>
                </a:cubicBezTo>
                <a:cubicBezTo>
                  <a:pt x="2871576" y="255327"/>
                  <a:pt x="2928289" y="173719"/>
                  <a:pt x="2981170" y="841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D44552-62F8-4115-A20A-0FC77FB3E32A}"/>
              </a:ext>
            </a:extLst>
          </p:cNvPr>
          <p:cNvGrpSpPr/>
          <p:nvPr/>
        </p:nvGrpSpPr>
        <p:grpSpPr>
          <a:xfrm>
            <a:off x="8552761" y="1968993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00823C2-5923-4C43-B7D1-D81A7B2E3EE5}"/>
              </a:ext>
            </a:extLst>
          </p:cNvPr>
          <p:cNvSpPr/>
          <p:nvPr/>
        </p:nvSpPr>
        <p:spPr>
          <a:xfrm rot="19105521">
            <a:off x="9528065" y="2284940"/>
            <a:ext cx="606186" cy="400371"/>
          </a:xfrm>
          <a:custGeom>
            <a:avLst/>
            <a:gdLst>
              <a:gd name="connsiteX0" fmla="*/ 581841 w 606186"/>
              <a:gd name="connsiteY0" fmla="*/ 0 h 400371"/>
              <a:gd name="connsiteX1" fmla="*/ 567916 w 606186"/>
              <a:gd name="connsiteY1" fmla="*/ 40560 h 400371"/>
              <a:gd name="connsiteX2" fmla="*/ 549970 w 606186"/>
              <a:gd name="connsiteY2" fmla="*/ 173886 h 400371"/>
              <a:gd name="connsiteX3" fmla="*/ 567916 w 606186"/>
              <a:gd name="connsiteY3" fmla="*/ 307212 h 400371"/>
              <a:gd name="connsiteX4" fmla="*/ 606186 w 606186"/>
              <a:gd name="connsiteY4" fmla="*/ 399548 h 400371"/>
              <a:gd name="connsiteX5" fmla="*/ 581033 w 606186"/>
              <a:gd name="connsiteY5" fmla="*/ 400316 h 400371"/>
              <a:gd name="connsiteX6" fmla="*/ 181453 w 606186"/>
              <a:gd name="connsiteY6" fmla="*/ 327535 h 400371"/>
              <a:gd name="connsiteX7" fmla="*/ 1195 w 606186"/>
              <a:gd name="connsiteY7" fmla="*/ 11737 h 400371"/>
              <a:gd name="connsiteX8" fmla="*/ 535148 w 606186"/>
              <a:gd name="connsiteY8" fmla="*/ 6187 h 400371"/>
              <a:gd name="connsiteX9" fmla="*/ 581841 w 606186"/>
              <a:gd name="connsiteY9" fmla="*/ 0 h 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86" h="400371">
                <a:moveTo>
                  <a:pt x="581841" y="0"/>
                </a:moveTo>
                <a:lnTo>
                  <a:pt x="567916" y="40560"/>
                </a:lnTo>
                <a:cubicBezTo>
                  <a:pt x="556149" y="83626"/>
                  <a:pt x="549970" y="128215"/>
                  <a:pt x="549970" y="173886"/>
                </a:cubicBezTo>
                <a:cubicBezTo>
                  <a:pt x="549970" y="219557"/>
                  <a:pt x="556149" y="264147"/>
                  <a:pt x="567916" y="307212"/>
                </a:cubicBezTo>
                <a:lnTo>
                  <a:pt x="606186" y="399548"/>
                </a:lnTo>
                <a:lnTo>
                  <a:pt x="581033" y="400316"/>
                </a:lnTo>
                <a:cubicBezTo>
                  <a:pt x="425696" y="401431"/>
                  <a:pt x="272356" y="385930"/>
                  <a:pt x="181453" y="327535"/>
                </a:cubicBezTo>
                <a:cubicBezTo>
                  <a:pt x="-26218" y="195852"/>
                  <a:pt x="1195" y="11737"/>
                  <a:pt x="1195" y="11737"/>
                </a:cubicBezTo>
                <a:cubicBezTo>
                  <a:pt x="191176" y="29179"/>
                  <a:pt x="372558" y="23443"/>
                  <a:pt x="535148" y="6187"/>
                </a:cubicBezTo>
                <a:lnTo>
                  <a:pt x="581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78B030-A4B1-418C-97BB-0EF7ED96EFBE}"/>
              </a:ext>
            </a:extLst>
          </p:cNvPr>
          <p:cNvGrpSpPr/>
          <p:nvPr/>
        </p:nvGrpSpPr>
        <p:grpSpPr>
          <a:xfrm>
            <a:off x="-17043" y="2861552"/>
            <a:ext cx="3349631" cy="4011797"/>
            <a:chOff x="-11224" y="995822"/>
            <a:chExt cx="4900219" cy="58689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4125A59-A61B-445F-BA86-2D836990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06" y="1817469"/>
              <a:ext cx="1073172" cy="785532"/>
            </a:xfrm>
            <a:custGeom>
              <a:avLst/>
              <a:gdLst>
                <a:gd name="T0" fmla="*/ 281 w 614"/>
                <a:gd name="T1" fmla="*/ 0 h 450"/>
                <a:gd name="T2" fmla="*/ 495 w 614"/>
                <a:gd name="T3" fmla="*/ 103 h 450"/>
                <a:gd name="T4" fmla="*/ 614 w 614"/>
                <a:gd name="T5" fmla="*/ 400 h 450"/>
                <a:gd name="T6" fmla="*/ 359 w 614"/>
                <a:gd name="T7" fmla="*/ 317 h 450"/>
                <a:gd name="T8" fmla="*/ 98 w 614"/>
                <a:gd name="T9" fmla="*/ 205 h 450"/>
                <a:gd name="T10" fmla="*/ 281 w 614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450">
                  <a:moveTo>
                    <a:pt x="281" y="0"/>
                  </a:moveTo>
                  <a:cubicBezTo>
                    <a:pt x="281" y="0"/>
                    <a:pt x="469" y="58"/>
                    <a:pt x="495" y="103"/>
                  </a:cubicBezTo>
                  <a:cubicBezTo>
                    <a:pt x="521" y="148"/>
                    <a:pt x="614" y="400"/>
                    <a:pt x="614" y="400"/>
                  </a:cubicBezTo>
                  <a:cubicBezTo>
                    <a:pt x="614" y="400"/>
                    <a:pt x="440" y="450"/>
                    <a:pt x="359" y="317"/>
                  </a:cubicBezTo>
                  <a:cubicBezTo>
                    <a:pt x="278" y="184"/>
                    <a:pt x="195" y="231"/>
                    <a:pt x="98" y="205"/>
                  </a:cubicBezTo>
                  <a:cubicBezTo>
                    <a:pt x="0" y="179"/>
                    <a:pt x="281" y="0"/>
                    <a:pt x="2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AFA8BD-3251-43C1-A716-746977D5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968" y="2228938"/>
              <a:ext cx="665573" cy="588181"/>
            </a:xfrm>
            <a:custGeom>
              <a:avLst/>
              <a:gdLst>
                <a:gd name="T0" fmla="*/ 0 w 381"/>
                <a:gd name="T1" fmla="*/ 9 h 337"/>
                <a:gd name="T2" fmla="*/ 219 w 381"/>
                <a:gd name="T3" fmla="*/ 52 h 337"/>
                <a:gd name="T4" fmla="*/ 381 w 381"/>
                <a:gd name="T5" fmla="*/ 233 h 337"/>
                <a:gd name="T6" fmla="*/ 124 w 381"/>
                <a:gd name="T7" fmla="*/ 173 h 337"/>
                <a:gd name="T8" fmla="*/ 0 w 381"/>
                <a:gd name="T9" fmla="*/ 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37">
                  <a:moveTo>
                    <a:pt x="0" y="9"/>
                  </a:moveTo>
                  <a:cubicBezTo>
                    <a:pt x="0" y="9"/>
                    <a:pt x="155" y="0"/>
                    <a:pt x="219" y="52"/>
                  </a:cubicBezTo>
                  <a:cubicBezTo>
                    <a:pt x="283" y="105"/>
                    <a:pt x="381" y="233"/>
                    <a:pt x="381" y="233"/>
                  </a:cubicBezTo>
                  <a:cubicBezTo>
                    <a:pt x="381" y="233"/>
                    <a:pt x="248" y="337"/>
                    <a:pt x="124" y="173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9DD9-0722-416F-A841-6A443317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971" y="995822"/>
              <a:ext cx="1290" cy="1290"/>
            </a:xfrm>
            <a:prstGeom prst="rect">
              <a:avLst/>
            </a:prstGeom>
            <a:solidFill>
              <a:srgbClr val="5030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D2AFB3-49EF-4828-866F-84C14584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24" y="1066764"/>
              <a:ext cx="4900219" cy="5797969"/>
            </a:xfrm>
            <a:custGeom>
              <a:avLst/>
              <a:gdLst>
                <a:gd name="T0" fmla="*/ 2464 w 2803"/>
                <a:gd name="T1" fmla="*/ 1112 h 3326"/>
                <a:gd name="T2" fmla="*/ 1820 w 2803"/>
                <a:gd name="T3" fmla="*/ 1388 h 3326"/>
                <a:gd name="T4" fmla="*/ 1966 w 2803"/>
                <a:gd name="T5" fmla="*/ 491 h 3326"/>
                <a:gd name="T6" fmla="*/ 2223 w 2803"/>
                <a:gd name="T7" fmla="*/ 253 h 3326"/>
                <a:gd name="T8" fmla="*/ 2377 w 2803"/>
                <a:gd name="T9" fmla="*/ 9 h 3326"/>
                <a:gd name="T10" fmla="*/ 2376 w 2803"/>
                <a:gd name="T11" fmla="*/ 0 h 3326"/>
                <a:gd name="T12" fmla="*/ 1916 w 2803"/>
                <a:gd name="T13" fmla="*/ 166 h 3326"/>
                <a:gd name="T14" fmla="*/ 1871 w 2803"/>
                <a:gd name="T15" fmla="*/ 182 h 3326"/>
                <a:gd name="T16" fmla="*/ 1723 w 2803"/>
                <a:gd name="T17" fmla="*/ 290 h 3326"/>
                <a:gd name="T18" fmla="*/ 1694 w 2803"/>
                <a:gd name="T19" fmla="*/ 280 h 3326"/>
                <a:gd name="T20" fmla="*/ 1590 w 2803"/>
                <a:gd name="T21" fmla="*/ 278 h 3326"/>
                <a:gd name="T22" fmla="*/ 1474 w 2803"/>
                <a:gd name="T23" fmla="*/ 423 h 3326"/>
                <a:gd name="T24" fmla="*/ 1338 w 2803"/>
                <a:gd name="T25" fmla="*/ 380 h 3326"/>
                <a:gd name="T26" fmla="*/ 1140 w 2803"/>
                <a:gd name="T27" fmla="*/ 607 h 3326"/>
                <a:gd name="T28" fmla="*/ 911 w 2803"/>
                <a:gd name="T29" fmla="*/ 905 h 3326"/>
                <a:gd name="T30" fmla="*/ 740 w 2803"/>
                <a:gd name="T31" fmla="*/ 1255 h 3326"/>
                <a:gd name="T32" fmla="*/ 371 w 2803"/>
                <a:gd name="T33" fmla="*/ 2368 h 3326"/>
                <a:gd name="T34" fmla="*/ 0 w 2803"/>
                <a:gd name="T35" fmla="*/ 2747 h 3326"/>
                <a:gd name="T36" fmla="*/ 0 w 2803"/>
                <a:gd name="T37" fmla="*/ 3326 h 3326"/>
                <a:gd name="T38" fmla="*/ 582 w 2803"/>
                <a:gd name="T39" fmla="*/ 3326 h 3326"/>
                <a:gd name="T40" fmla="*/ 1011 w 2803"/>
                <a:gd name="T41" fmla="*/ 2720 h 3326"/>
                <a:gd name="T42" fmla="*/ 1541 w 2803"/>
                <a:gd name="T43" fmla="*/ 2267 h 3326"/>
                <a:gd name="T44" fmla="*/ 2356 w 2803"/>
                <a:gd name="T45" fmla="*/ 1686 h 3326"/>
                <a:gd name="T46" fmla="*/ 2803 w 2803"/>
                <a:gd name="T47" fmla="*/ 1055 h 3326"/>
                <a:gd name="T48" fmla="*/ 2464 w 2803"/>
                <a:gd name="T49" fmla="*/ 1112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3" h="3326">
                  <a:moveTo>
                    <a:pt x="2464" y="1112"/>
                  </a:moveTo>
                  <a:cubicBezTo>
                    <a:pt x="2258" y="1309"/>
                    <a:pt x="2020" y="1686"/>
                    <a:pt x="1820" y="1388"/>
                  </a:cubicBezTo>
                  <a:cubicBezTo>
                    <a:pt x="1620" y="1090"/>
                    <a:pt x="1855" y="665"/>
                    <a:pt x="1966" y="491"/>
                  </a:cubicBezTo>
                  <a:cubicBezTo>
                    <a:pt x="2077" y="316"/>
                    <a:pt x="2112" y="301"/>
                    <a:pt x="2223" y="253"/>
                  </a:cubicBezTo>
                  <a:cubicBezTo>
                    <a:pt x="2328" y="208"/>
                    <a:pt x="2385" y="94"/>
                    <a:pt x="2377" y="9"/>
                  </a:cubicBezTo>
                  <a:cubicBezTo>
                    <a:pt x="2376" y="6"/>
                    <a:pt x="2376" y="3"/>
                    <a:pt x="2376" y="0"/>
                  </a:cubicBezTo>
                  <a:cubicBezTo>
                    <a:pt x="2369" y="3"/>
                    <a:pt x="2041" y="121"/>
                    <a:pt x="1916" y="166"/>
                  </a:cubicBezTo>
                  <a:cubicBezTo>
                    <a:pt x="1893" y="174"/>
                    <a:pt x="1877" y="180"/>
                    <a:pt x="1871" y="182"/>
                  </a:cubicBezTo>
                  <a:cubicBezTo>
                    <a:pt x="1828" y="196"/>
                    <a:pt x="1744" y="245"/>
                    <a:pt x="1723" y="290"/>
                  </a:cubicBezTo>
                  <a:cubicBezTo>
                    <a:pt x="1723" y="290"/>
                    <a:pt x="1711" y="285"/>
                    <a:pt x="1694" y="280"/>
                  </a:cubicBezTo>
                  <a:cubicBezTo>
                    <a:pt x="1662" y="271"/>
                    <a:pt x="1614" y="262"/>
                    <a:pt x="1590" y="278"/>
                  </a:cubicBezTo>
                  <a:cubicBezTo>
                    <a:pt x="1552" y="304"/>
                    <a:pt x="1474" y="423"/>
                    <a:pt x="1474" y="423"/>
                  </a:cubicBezTo>
                  <a:cubicBezTo>
                    <a:pt x="1474" y="423"/>
                    <a:pt x="1397" y="380"/>
                    <a:pt x="1338" y="380"/>
                  </a:cubicBezTo>
                  <a:cubicBezTo>
                    <a:pt x="1279" y="380"/>
                    <a:pt x="1214" y="486"/>
                    <a:pt x="1140" y="607"/>
                  </a:cubicBezTo>
                  <a:cubicBezTo>
                    <a:pt x="1065" y="727"/>
                    <a:pt x="983" y="845"/>
                    <a:pt x="911" y="905"/>
                  </a:cubicBezTo>
                  <a:cubicBezTo>
                    <a:pt x="840" y="965"/>
                    <a:pt x="767" y="1060"/>
                    <a:pt x="740" y="1255"/>
                  </a:cubicBezTo>
                  <a:cubicBezTo>
                    <a:pt x="713" y="1450"/>
                    <a:pt x="602" y="2089"/>
                    <a:pt x="371" y="2368"/>
                  </a:cubicBezTo>
                  <a:cubicBezTo>
                    <a:pt x="214" y="2557"/>
                    <a:pt x="109" y="2680"/>
                    <a:pt x="0" y="2747"/>
                  </a:cubicBezTo>
                  <a:cubicBezTo>
                    <a:pt x="0" y="3326"/>
                    <a:pt x="0" y="3326"/>
                    <a:pt x="0" y="3326"/>
                  </a:cubicBezTo>
                  <a:cubicBezTo>
                    <a:pt x="582" y="3326"/>
                    <a:pt x="582" y="3326"/>
                    <a:pt x="582" y="3326"/>
                  </a:cubicBezTo>
                  <a:cubicBezTo>
                    <a:pt x="609" y="3287"/>
                    <a:pt x="879" y="2901"/>
                    <a:pt x="1011" y="2720"/>
                  </a:cubicBezTo>
                  <a:cubicBezTo>
                    <a:pt x="1151" y="2530"/>
                    <a:pt x="1148" y="2505"/>
                    <a:pt x="1541" y="2267"/>
                  </a:cubicBezTo>
                  <a:cubicBezTo>
                    <a:pt x="1934" y="2029"/>
                    <a:pt x="2181" y="1934"/>
                    <a:pt x="2356" y="1686"/>
                  </a:cubicBezTo>
                  <a:cubicBezTo>
                    <a:pt x="2530" y="1439"/>
                    <a:pt x="2803" y="1084"/>
                    <a:pt x="2803" y="1055"/>
                  </a:cubicBezTo>
                  <a:cubicBezTo>
                    <a:pt x="2803" y="1027"/>
                    <a:pt x="2670" y="916"/>
                    <a:pt x="2464" y="11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CE56FDA-AC04-4E4C-B914-299FA60D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589" y="1355695"/>
              <a:ext cx="791981" cy="1147985"/>
            </a:xfrm>
            <a:custGeom>
              <a:avLst/>
              <a:gdLst>
                <a:gd name="T0" fmla="*/ 289 w 453"/>
                <a:gd name="T1" fmla="*/ 124 h 658"/>
                <a:gd name="T2" fmla="*/ 453 w 453"/>
                <a:gd name="T3" fmla="*/ 0 h 658"/>
                <a:gd name="T4" fmla="*/ 408 w 453"/>
                <a:gd name="T5" fmla="*/ 16 h 658"/>
                <a:gd name="T6" fmla="*/ 260 w 453"/>
                <a:gd name="T7" fmla="*/ 124 h 658"/>
                <a:gd name="T8" fmla="*/ 0 w 453"/>
                <a:gd name="T9" fmla="*/ 658 h 658"/>
                <a:gd name="T10" fmla="*/ 289 w 453"/>
                <a:gd name="T11" fmla="*/ 12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658">
                  <a:moveTo>
                    <a:pt x="289" y="124"/>
                  </a:moveTo>
                  <a:cubicBezTo>
                    <a:pt x="335" y="44"/>
                    <a:pt x="452" y="0"/>
                    <a:pt x="453" y="0"/>
                  </a:cubicBezTo>
                  <a:cubicBezTo>
                    <a:pt x="430" y="8"/>
                    <a:pt x="414" y="14"/>
                    <a:pt x="408" y="16"/>
                  </a:cubicBezTo>
                  <a:cubicBezTo>
                    <a:pt x="365" y="30"/>
                    <a:pt x="281" y="79"/>
                    <a:pt x="260" y="124"/>
                  </a:cubicBezTo>
                  <a:cubicBezTo>
                    <a:pt x="0" y="658"/>
                    <a:pt x="0" y="658"/>
                    <a:pt x="0" y="658"/>
                  </a:cubicBezTo>
                  <a:lnTo>
                    <a:pt x="289" y="1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E15BF1-09B4-42FC-B84A-66DFF739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74" y="1523379"/>
              <a:ext cx="949345" cy="980302"/>
            </a:xfrm>
            <a:custGeom>
              <a:avLst/>
              <a:gdLst>
                <a:gd name="T0" fmla="*/ 342 w 543"/>
                <a:gd name="T1" fmla="*/ 169 h 562"/>
                <a:gd name="T2" fmla="*/ 543 w 543"/>
                <a:gd name="T3" fmla="*/ 18 h 562"/>
                <a:gd name="T4" fmla="*/ 439 w 543"/>
                <a:gd name="T5" fmla="*/ 16 h 562"/>
                <a:gd name="T6" fmla="*/ 323 w 543"/>
                <a:gd name="T7" fmla="*/ 161 h 562"/>
                <a:gd name="T8" fmla="*/ 0 w 543"/>
                <a:gd name="T9" fmla="*/ 562 h 562"/>
                <a:gd name="T10" fmla="*/ 342 w 543"/>
                <a:gd name="T11" fmla="*/ 16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62">
                  <a:moveTo>
                    <a:pt x="342" y="169"/>
                  </a:moveTo>
                  <a:cubicBezTo>
                    <a:pt x="454" y="10"/>
                    <a:pt x="440" y="10"/>
                    <a:pt x="543" y="18"/>
                  </a:cubicBezTo>
                  <a:cubicBezTo>
                    <a:pt x="511" y="9"/>
                    <a:pt x="463" y="0"/>
                    <a:pt x="439" y="16"/>
                  </a:cubicBezTo>
                  <a:cubicBezTo>
                    <a:pt x="401" y="42"/>
                    <a:pt x="323" y="161"/>
                    <a:pt x="323" y="1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231" y="329"/>
                    <a:pt x="342" y="1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D4FD08B-11C9-47B4-A37F-A045DB8AA12E}"/>
              </a:ext>
            </a:extLst>
          </p:cNvPr>
          <p:cNvGrpSpPr/>
          <p:nvPr/>
        </p:nvGrpSpPr>
        <p:grpSpPr>
          <a:xfrm>
            <a:off x="2573622" y="2957815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D44552-62F8-4115-A20A-0FC77FB3E32A}"/>
              </a:ext>
            </a:extLst>
          </p:cNvPr>
          <p:cNvGrpSpPr/>
          <p:nvPr/>
        </p:nvGrpSpPr>
        <p:grpSpPr>
          <a:xfrm>
            <a:off x="7252396" y="1880606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4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5CD263ED-49B7-4707-8583-5B8AD389A7F4}"/>
              </a:ext>
            </a:extLst>
          </p:cNvPr>
          <p:cNvSpPr>
            <a:spLocks/>
          </p:cNvSpPr>
          <p:nvPr/>
        </p:nvSpPr>
        <p:spPr bwMode="auto">
          <a:xfrm>
            <a:off x="9503083" y="766737"/>
            <a:ext cx="1317944" cy="1252281"/>
          </a:xfrm>
          <a:custGeom>
            <a:avLst/>
            <a:gdLst>
              <a:gd name="T0" fmla="*/ 38 w 1037"/>
              <a:gd name="T1" fmla="*/ 412 h 988"/>
              <a:gd name="T2" fmla="*/ 85 w 1037"/>
              <a:gd name="T3" fmla="*/ 950 h 988"/>
              <a:gd name="T4" fmla="*/ 637 w 1037"/>
              <a:gd name="T5" fmla="*/ 921 h 988"/>
              <a:gd name="T6" fmla="*/ 858 w 1037"/>
              <a:gd name="T7" fmla="*/ 270 h 988"/>
              <a:gd name="T8" fmla="*/ 38 w 1037"/>
              <a:gd name="T9" fmla="*/ 41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988">
                <a:moveTo>
                  <a:pt x="38" y="412"/>
                </a:moveTo>
                <a:cubicBezTo>
                  <a:pt x="38" y="412"/>
                  <a:pt x="0" y="912"/>
                  <a:pt x="85" y="950"/>
                </a:cubicBezTo>
                <a:cubicBezTo>
                  <a:pt x="171" y="988"/>
                  <a:pt x="495" y="935"/>
                  <a:pt x="637" y="921"/>
                </a:cubicBezTo>
                <a:cubicBezTo>
                  <a:pt x="780" y="907"/>
                  <a:pt x="1037" y="369"/>
                  <a:pt x="858" y="270"/>
                </a:cubicBezTo>
                <a:cubicBezTo>
                  <a:pt x="680" y="170"/>
                  <a:pt x="395" y="0"/>
                  <a:pt x="38" y="4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B6F2F7-FA69-4152-B656-51CCC19E4BF7}"/>
              </a:ext>
            </a:extLst>
          </p:cNvPr>
          <p:cNvSpPr>
            <a:spLocks/>
          </p:cNvSpPr>
          <p:nvPr/>
        </p:nvSpPr>
        <p:spPr bwMode="auto">
          <a:xfrm>
            <a:off x="10053712" y="1132572"/>
            <a:ext cx="284226" cy="639742"/>
          </a:xfrm>
          <a:custGeom>
            <a:avLst/>
            <a:gdLst>
              <a:gd name="T0" fmla="*/ 119 w 224"/>
              <a:gd name="T1" fmla="*/ 277 h 504"/>
              <a:gd name="T2" fmla="*/ 119 w 224"/>
              <a:gd name="T3" fmla="*/ 277 h 504"/>
              <a:gd name="T4" fmla="*/ 192 w 224"/>
              <a:gd name="T5" fmla="*/ 361 h 504"/>
              <a:gd name="T6" fmla="*/ 108 w 224"/>
              <a:gd name="T7" fmla="*/ 504 h 504"/>
              <a:gd name="T8" fmla="*/ 108 w 224"/>
              <a:gd name="T9" fmla="*/ 504 h 504"/>
              <a:gd name="T10" fmla="*/ 224 w 224"/>
              <a:gd name="T11" fmla="*/ 343 h 504"/>
              <a:gd name="T12" fmla="*/ 0 w 224"/>
              <a:gd name="T13" fmla="*/ 0 h 504"/>
              <a:gd name="T14" fmla="*/ 110 w 224"/>
              <a:gd name="T15" fmla="*/ 265 h 504"/>
              <a:gd name="T16" fmla="*/ 119 w 224"/>
              <a:gd name="T17" fmla="*/ 277 h 504"/>
              <a:gd name="T18" fmla="*/ 119 w 224"/>
              <a:gd name="T19" fmla="*/ 27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04">
                <a:moveTo>
                  <a:pt x="119" y="277"/>
                </a:moveTo>
                <a:cubicBezTo>
                  <a:pt x="119" y="277"/>
                  <a:pt x="119" y="277"/>
                  <a:pt x="119" y="277"/>
                </a:cubicBezTo>
                <a:cubicBezTo>
                  <a:pt x="152" y="319"/>
                  <a:pt x="180" y="358"/>
                  <a:pt x="192" y="361"/>
                </a:cubicBezTo>
                <a:cubicBezTo>
                  <a:pt x="192" y="361"/>
                  <a:pt x="164" y="417"/>
                  <a:pt x="108" y="504"/>
                </a:cubicBezTo>
                <a:cubicBezTo>
                  <a:pt x="108" y="504"/>
                  <a:pt x="108" y="504"/>
                  <a:pt x="108" y="504"/>
                </a:cubicBezTo>
                <a:cubicBezTo>
                  <a:pt x="218" y="390"/>
                  <a:pt x="224" y="343"/>
                  <a:pt x="224" y="343"/>
                </a:cubicBezTo>
                <a:cubicBezTo>
                  <a:pt x="85" y="274"/>
                  <a:pt x="0" y="0"/>
                  <a:pt x="0" y="0"/>
                </a:cubicBezTo>
                <a:cubicBezTo>
                  <a:pt x="0" y="115"/>
                  <a:pt x="82" y="229"/>
                  <a:pt x="110" y="265"/>
                </a:cubicBezTo>
                <a:cubicBezTo>
                  <a:pt x="113" y="269"/>
                  <a:pt x="116" y="273"/>
                  <a:pt x="119" y="277"/>
                </a:cubicBezTo>
                <a:cubicBezTo>
                  <a:pt x="119" y="277"/>
                  <a:pt x="119" y="277"/>
                  <a:pt x="119" y="2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0A30D5-6762-4814-A83F-5F748BEA3AF1}"/>
              </a:ext>
            </a:extLst>
          </p:cNvPr>
          <p:cNvSpPr>
            <a:spLocks/>
          </p:cNvSpPr>
          <p:nvPr/>
        </p:nvSpPr>
        <p:spPr bwMode="auto">
          <a:xfrm>
            <a:off x="8850209" y="560369"/>
            <a:ext cx="2385430" cy="2097453"/>
          </a:xfrm>
          <a:custGeom>
            <a:avLst/>
            <a:gdLst>
              <a:gd name="T0" fmla="*/ 678 w 1877"/>
              <a:gd name="T1" fmla="*/ 241 h 1655"/>
              <a:gd name="T2" fmla="*/ 895 w 1877"/>
              <a:gd name="T3" fmla="*/ 58 h 1655"/>
              <a:gd name="T4" fmla="*/ 1877 w 1877"/>
              <a:gd name="T5" fmla="*/ 12 h 1655"/>
              <a:gd name="T6" fmla="*/ 942 w 1877"/>
              <a:gd name="T7" fmla="*/ 14 h 1655"/>
              <a:gd name="T8" fmla="*/ 704 w 1877"/>
              <a:gd name="T9" fmla="*/ 100 h 1655"/>
              <a:gd name="T10" fmla="*/ 290 w 1877"/>
              <a:gd name="T11" fmla="*/ 694 h 1655"/>
              <a:gd name="T12" fmla="*/ 0 w 1877"/>
              <a:gd name="T13" fmla="*/ 1655 h 1655"/>
              <a:gd name="T14" fmla="*/ 7 w 1877"/>
              <a:gd name="T15" fmla="*/ 1655 h 1655"/>
              <a:gd name="T16" fmla="*/ 325 w 1877"/>
              <a:gd name="T17" fmla="*/ 704 h 1655"/>
              <a:gd name="T18" fmla="*/ 678 w 1877"/>
              <a:gd name="T19" fmla="*/ 24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7" h="1655">
                <a:moveTo>
                  <a:pt x="678" y="241"/>
                </a:moveTo>
                <a:cubicBezTo>
                  <a:pt x="710" y="203"/>
                  <a:pt x="794" y="64"/>
                  <a:pt x="895" y="58"/>
                </a:cubicBezTo>
                <a:cubicBezTo>
                  <a:pt x="986" y="52"/>
                  <a:pt x="1572" y="148"/>
                  <a:pt x="1877" y="12"/>
                </a:cubicBezTo>
                <a:cubicBezTo>
                  <a:pt x="1487" y="124"/>
                  <a:pt x="992" y="21"/>
                  <a:pt x="942" y="14"/>
                </a:cubicBezTo>
                <a:cubicBezTo>
                  <a:pt x="875" y="4"/>
                  <a:pt x="775" y="0"/>
                  <a:pt x="704" y="100"/>
                </a:cubicBezTo>
                <a:cubicBezTo>
                  <a:pt x="633" y="199"/>
                  <a:pt x="324" y="632"/>
                  <a:pt x="290" y="694"/>
                </a:cubicBezTo>
                <a:cubicBezTo>
                  <a:pt x="257" y="756"/>
                  <a:pt x="0" y="1655"/>
                  <a:pt x="0" y="1655"/>
                </a:cubicBezTo>
                <a:cubicBezTo>
                  <a:pt x="0" y="1655"/>
                  <a:pt x="3" y="1655"/>
                  <a:pt x="7" y="1655"/>
                </a:cubicBezTo>
                <a:cubicBezTo>
                  <a:pt x="45" y="1531"/>
                  <a:pt x="238" y="915"/>
                  <a:pt x="325" y="704"/>
                </a:cubicBezTo>
                <a:cubicBezTo>
                  <a:pt x="325" y="704"/>
                  <a:pt x="645" y="280"/>
                  <a:pt x="678" y="2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D4FD08B-11C9-47B4-A37F-A045DB8AA12E}"/>
              </a:ext>
            </a:extLst>
          </p:cNvPr>
          <p:cNvGrpSpPr/>
          <p:nvPr/>
        </p:nvGrpSpPr>
        <p:grpSpPr>
          <a:xfrm>
            <a:off x="3840159" y="1876307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C67DAD2A-38D7-4F8A-BF02-ED4E2CFE2F3F}"/>
              </a:ext>
            </a:extLst>
          </p:cNvPr>
          <p:cNvSpPr/>
          <p:nvPr/>
        </p:nvSpPr>
        <p:spPr>
          <a:xfrm>
            <a:off x="8850209" y="0"/>
            <a:ext cx="3348795" cy="2664271"/>
          </a:xfrm>
          <a:custGeom>
            <a:avLst/>
            <a:gdLst>
              <a:gd name="connsiteX0" fmla="*/ 3027199 w 3348795"/>
              <a:gd name="connsiteY0" fmla="*/ 0 h 2664271"/>
              <a:gd name="connsiteX1" fmla="*/ 3348795 w 3348795"/>
              <a:gd name="connsiteY1" fmla="*/ 0 h 2664271"/>
              <a:gd name="connsiteX2" fmla="*/ 3348795 w 3348795"/>
              <a:gd name="connsiteY2" fmla="*/ 92847 h 2664271"/>
              <a:gd name="connsiteX3" fmla="*/ 3348795 w 3348795"/>
              <a:gd name="connsiteY3" fmla="*/ 1078376 h 2664271"/>
              <a:gd name="connsiteX4" fmla="*/ 3178496 w 3348795"/>
              <a:gd name="connsiteY4" fmla="*/ 1274868 h 2664271"/>
              <a:gd name="connsiteX5" fmla="*/ 2127470 w 3348795"/>
              <a:gd name="connsiteY5" fmla="*/ 1954352 h 2664271"/>
              <a:gd name="connsiteX6" fmla="*/ 1661053 w 3348795"/>
              <a:gd name="connsiteY6" fmla="*/ 2105207 h 2664271"/>
              <a:gd name="connsiteX7" fmla="*/ 1639062 w 3348795"/>
              <a:gd name="connsiteY7" fmla="*/ 2126247 h 2664271"/>
              <a:gd name="connsiteX8" fmla="*/ 1634723 w 3348795"/>
              <a:gd name="connsiteY8" fmla="*/ 2130695 h 2664271"/>
              <a:gd name="connsiteX9" fmla="*/ 1634723 w 3348795"/>
              <a:gd name="connsiteY9" fmla="*/ 2130695 h 2664271"/>
              <a:gd name="connsiteX10" fmla="*/ 1612018 w 3348795"/>
              <a:gd name="connsiteY10" fmla="*/ 2153966 h 2664271"/>
              <a:gd name="connsiteX11" fmla="*/ 974774 w 3348795"/>
              <a:gd name="connsiteY11" fmla="*/ 2657921 h 2664271"/>
              <a:gd name="connsiteX12" fmla="*/ 630362 w 3348795"/>
              <a:gd name="connsiteY12" fmla="*/ 2541293 h 2664271"/>
              <a:gd name="connsiteX13" fmla="*/ 1129077 w 3348795"/>
              <a:gd name="connsiteY13" fmla="*/ 2063866 h 2664271"/>
              <a:gd name="connsiteX14" fmla="*/ 1229237 w 3348795"/>
              <a:gd name="connsiteY14" fmla="*/ 1934177 h 2664271"/>
              <a:gd name="connsiteX15" fmla="*/ 1229236 w 3348795"/>
              <a:gd name="connsiteY15" fmla="*/ 1934177 h 2664271"/>
              <a:gd name="connsiteX16" fmla="*/ 1243883 w 3348795"/>
              <a:gd name="connsiteY16" fmla="*/ 1915212 h 2664271"/>
              <a:gd name="connsiteX17" fmla="*/ 1447543 w 3348795"/>
              <a:gd name="connsiteY17" fmla="*/ 1590524 h 2664271"/>
              <a:gd name="connsiteX18" fmla="*/ 1249285 w 3348795"/>
              <a:gd name="connsiteY18" fmla="*/ 1377552 h 2664271"/>
              <a:gd name="connsiteX19" fmla="*/ 969689 w 3348795"/>
              <a:gd name="connsiteY19" fmla="*/ 1429527 h 2664271"/>
              <a:gd name="connsiteX20" fmla="*/ 381267 w 3348795"/>
              <a:gd name="connsiteY20" fmla="*/ 2362549 h 2664271"/>
              <a:gd name="connsiteX21" fmla="*/ 8896 w 3348795"/>
              <a:gd name="connsiteY21" fmla="*/ 2657921 h 2664271"/>
              <a:gd name="connsiteX22" fmla="*/ 0 w 3348795"/>
              <a:gd name="connsiteY22" fmla="*/ 2657921 h 2664271"/>
              <a:gd name="connsiteX23" fmla="*/ 368559 w 3348795"/>
              <a:gd name="connsiteY23" fmla="*/ 1439668 h 2664271"/>
              <a:gd name="connsiteX24" fmla="*/ 894707 w 3348795"/>
              <a:gd name="connsiteY24" fmla="*/ 686659 h 2664271"/>
              <a:gd name="connsiteX25" fmla="*/ 1197179 w 3348795"/>
              <a:gd name="connsiteY25" fmla="*/ 577638 h 2664271"/>
              <a:gd name="connsiteX26" fmla="*/ 2385461 w 3348795"/>
              <a:gd name="connsiteY26" fmla="*/ 575103 h 2664271"/>
              <a:gd name="connsiteX27" fmla="*/ 2811208 w 3348795"/>
              <a:gd name="connsiteY27" fmla="*/ 324099 h 2664271"/>
              <a:gd name="connsiteX28" fmla="*/ 2981170 w 3348795"/>
              <a:gd name="connsiteY28" fmla="*/ 84149 h 266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48795" h="2664271">
                <a:moveTo>
                  <a:pt x="3027199" y="0"/>
                </a:moveTo>
                <a:lnTo>
                  <a:pt x="3348795" y="0"/>
                </a:lnTo>
                <a:lnTo>
                  <a:pt x="3348795" y="92847"/>
                </a:lnTo>
                <a:cubicBezTo>
                  <a:pt x="3348795" y="344360"/>
                  <a:pt x="3348795" y="666297"/>
                  <a:pt x="3348795" y="1078376"/>
                </a:cubicBezTo>
                <a:cubicBezTo>
                  <a:pt x="3249666" y="1141761"/>
                  <a:pt x="3178496" y="1274868"/>
                  <a:pt x="3178496" y="1274868"/>
                </a:cubicBezTo>
                <a:cubicBezTo>
                  <a:pt x="3062845" y="1511927"/>
                  <a:pt x="2418503" y="1950548"/>
                  <a:pt x="2127470" y="1954352"/>
                </a:cubicBezTo>
                <a:cubicBezTo>
                  <a:pt x="1837707" y="1958154"/>
                  <a:pt x="1762725" y="2012666"/>
                  <a:pt x="1661053" y="2105207"/>
                </a:cubicBezTo>
                <a:cubicBezTo>
                  <a:pt x="1654619" y="2110991"/>
                  <a:pt x="1647262" y="2118062"/>
                  <a:pt x="1639062" y="2126247"/>
                </a:cubicBezTo>
                <a:lnTo>
                  <a:pt x="1634723" y="2130695"/>
                </a:lnTo>
                <a:lnTo>
                  <a:pt x="1634723" y="2130695"/>
                </a:lnTo>
                <a:lnTo>
                  <a:pt x="1612018" y="2153966"/>
                </a:lnTo>
                <a:cubicBezTo>
                  <a:pt x="1474769" y="2297282"/>
                  <a:pt x="1188283" y="2624644"/>
                  <a:pt x="974774" y="2657921"/>
                </a:cubicBezTo>
                <a:cubicBezTo>
                  <a:pt x="732033" y="2697219"/>
                  <a:pt x="630362" y="2541293"/>
                  <a:pt x="630362" y="2541293"/>
                </a:cubicBezTo>
                <a:cubicBezTo>
                  <a:pt x="835293" y="2390596"/>
                  <a:pt x="1001442" y="2219220"/>
                  <a:pt x="1129077" y="2063866"/>
                </a:cubicBezTo>
                <a:lnTo>
                  <a:pt x="1229237" y="1934177"/>
                </a:lnTo>
                <a:lnTo>
                  <a:pt x="1229236" y="1934177"/>
                </a:lnTo>
                <a:lnTo>
                  <a:pt x="1243883" y="1915212"/>
                </a:lnTo>
                <a:cubicBezTo>
                  <a:pt x="1379868" y="1727752"/>
                  <a:pt x="1447543" y="1590524"/>
                  <a:pt x="1447543" y="1590524"/>
                </a:cubicBezTo>
                <a:cubicBezTo>
                  <a:pt x="1420855" y="1584185"/>
                  <a:pt x="1331893" y="1432062"/>
                  <a:pt x="1249285" y="1377552"/>
                </a:cubicBezTo>
                <a:cubicBezTo>
                  <a:pt x="1166677" y="1323041"/>
                  <a:pt x="969689" y="1429527"/>
                  <a:pt x="969689" y="1429527"/>
                </a:cubicBezTo>
                <a:cubicBezTo>
                  <a:pt x="859122" y="1505589"/>
                  <a:pt x="465146" y="2043090"/>
                  <a:pt x="381267" y="2362549"/>
                </a:cubicBezTo>
                <a:cubicBezTo>
                  <a:pt x="305014" y="2650315"/>
                  <a:pt x="57190" y="2659188"/>
                  <a:pt x="8896" y="2657921"/>
                </a:cubicBezTo>
                <a:cubicBezTo>
                  <a:pt x="3813" y="2657921"/>
                  <a:pt x="0" y="2657921"/>
                  <a:pt x="0" y="2657921"/>
                </a:cubicBezTo>
                <a:cubicBezTo>
                  <a:pt x="0" y="2657921"/>
                  <a:pt x="326619" y="1518266"/>
                  <a:pt x="368559" y="1439668"/>
                </a:cubicBezTo>
                <a:cubicBezTo>
                  <a:pt x="411769" y="1361072"/>
                  <a:pt x="804474" y="812161"/>
                  <a:pt x="894707" y="686659"/>
                </a:cubicBezTo>
                <a:cubicBezTo>
                  <a:pt x="984940" y="559890"/>
                  <a:pt x="1112029" y="564961"/>
                  <a:pt x="1197179" y="577638"/>
                </a:cubicBezTo>
                <a:cubicBezTo>
                  <a:pt x="1260723" y="586511"/>
                  <a:pt x="1889813" y="717083"/>
                  <a:pt x="2385461" y="575103"/>
                </a:cubicBezTo>
                <a:cubicBezTo>
                  <a:pt x="2550676" y="526930"/>
                  <a:pt x="2701912" y="448333"/>
                  <a:pt x="2811208" y="324099"/>
                </a:cubicBezTo>
                <a:cubicBezTo>
                  <a:pt x="2871576" y="255327"/>
                  <a:pt x="2928289" y="173719"/>
                  <a:pt x="2981170" y="841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D44552-62F8-4115-A20A-0FC77FB3E32A}"/>
              </a:ext>
            </a:extLst>
          </p:cNvPr>
          <p:cNvGrpSpPr/>
          <p:nvPr/>
        </p:nvGrpSpPr>
        <p:grpSpPr>
          <a:xfrm>
            <a:off x="8552761" y="1968993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00823C2-5923-4C43-B7D1-D81A7B2E3EE5}"/>
              </a:ext>
            </a:extLst>
          </p:cNvPr>
          <p:cNvSpPr/>
          <p:nvPr/>
        </p:nvSpPr>
        <p:spPr>
          <a:xfrm rot="19105521">
            <a:off x="9528065" y="2284940"/>
            <a:ext cx="606186" cy="400371"/>
          </a:xfrm>
          <a:custGeom>
            <a:avLst/>
            <a:gdLst>
              <a:gd name="connsiteX0" fmla="*/ 581841 w 606186"/>
              <a:gd name="connsiteY0" fmla="*/ 0 h 400371"/>
              <a:gd name="connsiteX1" fmla="*/ 567916 w 606186"/>
              <a:gd name="connsiteY1" fmla="*/ 40560 h 400371"/>
              <a:gd name="connsiteX2" fmla="*/ 549970 w 606186"/>
              <a:gd name="connsiteY2" fmla="*/ 173886 h 400371"/>
              <a:gd name="connsiteX3" fmla="*/ 567916 w 606186"/>
              <a:gd name="connsiteY3" fmla="*/ 307212 h 400371"/>
              <a:gd name="connsiteX4" fmla="*/ 606186 w 606186"/>
              <a:gd name="connsiteY4" fmla="*/ 399548 h 400371"/>
              <a:gd name="connsiteX5" fmla="*/ 581033 w 606186"/>
              <a:gd name="connsiteY5" fmla="*/ 400316 h 400371"/>
              <a:gd name="connsiteX6" fmla="*/ 181453 w 606186"/>
              <a:gd name="connsiteY6" fmla="*/ 327535 h 400371"/>
              <a:gd name="connsiteX7" fmla="*/ 1195 w 606186"/>
              <a:gd name="connsiteY7" fmla="*/ 11737 h 400371"/>
              <a:gd name="connsiteX8" fmla="*/ 535148 w 606186"/>
              <a:gd name="connsiteY8" fmla="*/ 6187 h 400371"/>
              <a:gd name="connsiteX9" fmla="*/ 581841 w 606186"/>
              <a:gd name="connsiteY9" fmla="*/ 0 h 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86" h="400371">
                <a:moveTo>
                  <a:pt x="581841" y="0"/>
                </a:moveTo>
                <a:lnTo>
                  <a:pt x="567916" y="40560"/>
                </a:lnTo>
                <a:cubicBezTo>
                  <a:pt x="556149" y="83626"/>
                  <a:pt x="549970" y="128215"/>
                  <a:pt x="549970" y="173886"/>
                </a:cubicBezTo>
                <a:cubicBezTo>
                  <a:pt x="549970" y="219557"/>
                  <a:pt x="556149" y="264147"/>
                  <a:pt x="567916" y="307212"/>
                </a:cubicBezTo>
                <a:lnTo>
                  <a:pt x="606186" y="399548"/>
                </a:lnTo>
                <a:lnTo>
                  <a:pt x="581033" y="400316"/>
                </a:lnTo>
                <a:cubicBezTo>
                  <a:pt x="425696" y="401431"/>
                  <a:pt x="272356" y="385930"/>
                  <a:pt x="181453" y="327535"/>
                </a:cubicBezTo>
                <a:cubicBezTo>
                  <a:pt x="-26218" y="195852"/>
                  <a:pt x="1195" y="11737"/>
                  <a:pt x="1195" y="11737"/>
                </a:cubicBezTo>
                <a:cubicBezTo>
                  <a:pt x="191176" y="29179"/>
                  <a:pt x="372558" y="23443"/>
                  <a:pt x="535148" y="6187"/>
                </a:cubicBezTo>
                <a:lnTo>
                  <a:pt x="581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4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415" y="9650"/>
            <a:ext cx="12112872" cy="6826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endParaRPr lang="es-UY" sz="237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7125" y="4643150"/>
            <a:ext cx="2821391" cy="6056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2375" b="1" dirty="0">
                <a:solidFill>
                  <a:prstClr val="white"/>
                </a:solidFill>
              </a:rPr>
              <a:t>SUBSCRIBE NOW</a:t>
            </a:r>
            <a:endParaRPr lang="es-UY" sz="237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0236" y="4031080"/>
            <a:ext cx="1832702" cy="73813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40" tIns="45420" rIns="90840" bIns="45420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237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2308" y="3362691"/>
            <a:ext cx="4129389" cy="3363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11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61863" y="726047"/>
            <a:ext cx="4296479" cy="355560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08928" y="5331504"/>
            <a:ext cx="2532652" cy="302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0313" y="4842445"/>
            <a:ext cx="4691139" cy="90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0326" y="4462536"/>
            <a:ext cx="5878410" cy="36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111">
              <a:defRPr/>
            </a:pPr>
            <a:r>
              <a:rPr lang="en-US" sz="177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" y="6106537"/>
            <a:ext cx="12112872" cy="6715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576" y="1851406"/>
            <a:ext cx="5554861" cy="1360052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7839">
              <a:defRPr/>
            </a:pPr>
            <a:endParaRPr lang="es-UY" sz="237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89" y="778640"/>
            <a:ext cx="2773725" cy="52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6210" y="2013071"/>
            <a:ext cx="3601607" cy="825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7839">
              <a:defRPr/>
            </a:pPr>
            <a:r>
              <a:rPr lang="en-US" sz="3175" b="1" kern="0" dirty="0">
                <a:solidFill>
                  <a:prstClr val="white"/>
                </a:solidFill>
              </a:rPr>
              <a:t>FREEBUNDLE15</a:t>
            </a:r>
            <a:endParaRPr lang="es-UY" sz="237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8725" y="1384520"/>
            <a:ext cx="4996560" cy="3364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9077" y="890749"/>
            <a:ext cx="3932299" cy="229856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9889" y="2752354"/>
            <a:ext cx="524832" cy="459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1330">
              <a:defRPr/>
            </a:pPr>
            <a:r>
              <a:rPr lang="en-GB" sz="2379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79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9294" y="2312461"/>
            <a:ext cx="268310" cy="36815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1212058">
              <a:defRPr/>
            </a:pPr>
            <a:endParaRPr lang="en-IN" sz="2381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4779" y="962987"/>
            <a:ext cx="1857438" cy="2154085"/>
            <a:chOff x="3614667" y="684591"/>
            <a:chExt cx="4959490" cy="548881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7EE4EF-93E6-413C-AEC0-B6BCFC7BBAA7}"/>
                </a:ext>
              </a:extLst>
            </p:cNvPr>
            <p:cNvGrpSpPr/>
            <p:nvPr/>
          </p:nvGrpSpPr>
          <p:grpSpPr>
            <a:xfrm>
              <a:off x="3614667" y="684591"/>
              <a:ext cx="4959490" cy="5488818"/>
              <a:chOff x="3275086" y="342438"/>
              <a:chExt cx="5577803" cy="6173124"/>
            </a:xfrm>
            <a:solidFill>
              <a:srgbClr val="0BD0D9">
                <a:lumMod val="75000"/>
                <a:lumOff val="25000"/>
              </a:srgbClr>
            </a:solidFill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690B88F0-4064-48E5-AECF-79B4CE0D1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770" y="1460679"/>
                <a:ext cx="2786221" cy="2027317"/>
              </a:xfrm>
              <a:custGeom>
                <a:avLst/>
                <a:gdLst>
                  <a:gd name="T0" fmla="*/ 6902 w 7271"/>
                  <a:gd name="T1" fmla="*/ 5131 h 5291"/>
                  <a:gd name="T2" fmla="*/ 6402 w 7271"/>
                  <a:gd name="T3" fmla="*/ 5099 h 5291"/>
                  <a:gd name="T4" fmla="*/ 5905 w 7271"/>
                  <a:gd name="T5" fmla="*/ 5042 h 5291"/>
                  <a:gd name="T6" fmla="*/ 5424 w 7271"/>
                  <a:gd name="T7" fmla="*/ 4961 h 5291"/>
                  <a:gd name="T8" fmla="*/ 4970 w 7271"/>
                  <a:gd name="T9" fmla="*/ 4857 h 5291"/>
                  <a:gd name="T10" fmla="*/ 4559 w 7271"/>
                  <a:gd name="T11" fmla="*/ 4735 h 5291"/>
                  <a:gd name="T12" fmla="*/ 4204 w 7271"/>
                  <a:gd name="T13" fmla="*/ 4596 h 5291"/>
                  <a:gd name="T14" fmla="*/ 3915 w 7271"/>
                  <a:gd name="T15" fmla="*/ 4442 h 5291"/>
                  <a:gd name="T16" fmla="*/ 3727 w 7271"/>
                  <a:gd name="T17" fmla="*/ 4299 h 5291"/>
                  <a:gd name="T18" fmla="*/ 3620 w 7271"/>
                  <a:gd name="T19" fmla="*/ 4180 h 5291"/>
                  <a:gd name="T20" fmla="*/ 3577 w 7271"/>
                  <a:gd name="T21" fmla="*/ 4076 h 5291"/>
                  <a:gd name="T22" fmla="*/ 3587 w 7271"/>
                  <a:gd name="T23" fmla="*/ 3982 h 5291"/>
                  <a:gd name="T24" fmla="*/ 3636 w 7271"/>
                  <a:gd name="T25" fmla="*/ 3890 h 5291"/>
                  <a:gd name="T26" fmla="*/ 3714 w 7271"/>
                  <a:gd name="T27" fmla="*/ 3799 h 5291"/>
                  <a:gd name="T28" fmla="*/ 3857 w 7271"/>
                  <a:gd name="T29" fmla="*/ 3648 h 5291"/>
                  <a:gd name="T30" fmla="*/ 3957 w 7271"/>
                  <a:gd name="T31" fmla="*/ 3527 h 5291"/>
                  <a:gd name="T32" fmla="*/ 4059 w 7271"/>
                  <a:gd name="T33" fmla="*/ 3380 h 5291"/>
                  <a:gd name="T34" fmla="*/ 4150 w 7271"/>
                  <a:gd name="T35" fmla="*/ 3225 h 5291"/>
                  <a:gd name="T36" fmla="*/ 4227 w 7271"/>
                  <a:gd name="T37" fmla="*/ 3061 h 5291"/>
                  <a:gd name="T38" fmla="*/ 4291 w 7271"/>
                  <a:gd name="T39" fmla="*/ 2891 h 5291"/>
                  <a:gd name="T40" fmla="*/ 4341 w 7271"/>
                  <a:gd name="T41" fmla="*/ 2715 h 5291"/>
                  <a:gd name="T42" fmla="*/ 4377 w 7271"/>
                  <a:gd name="T43" fmla="*/ 2532 h 5291"/>
                  <a:gd name="T44" fmla="*/ 4397 w 7271"/>
                  <a:gd name="T45" fmla="*/ 2345 h 5291"/>
                  <a:gd name="T46" fmla="*/ 4399 w 7271"/>
                  <a:gd name="T47" fmla="*/ 2088 h 5291"/>
                  <a:gd name="T48" fmla="*/ 4333 w 7271"/>
                  <a:gd name="T49" fmla="*/ 1651 h 5291"/>
                  <a:gd name="T50" fmla="*/ 4185 w 7271"/>
                  <a:gd name="T51" fmla="*/ 1247 h 5291"/>
                  <a:gd name="T52" fmla="*/ 3965 w 7271"/>
                  <a:gd name="T53" fmla="*/ 884 h 5291"/>
                  <a:gd name="T54" fmla="*/ 3681 w 7271"/>
                  <a:gd name="T55" fmla="*/ 572 h 5291"/>
                  <a:gd name="T56" fmla="*/ 3342 w 7271"/>
                  <a:gd name="T57" fmla="*/ 319 h 5291"/>
                  <a:gd name="T58" fmla="*/ 2958 w 7271"/>
                  <a:gd name="T59" fmla="*/ 134 h 5291"/>
                  <a:gd name="T60" fmla="*/ 2537 w 7271"/>
                  <a:gd name="T61" fmla="*/ 25 h 5291"/>
                  <a:gd name="T62" fmla="*/ 2088 w 7271"/>
                  <a:gd name="T63" fmla="*/ 3 h 5291"/>
                  <a:gd name="T64" fmla="*/ 1651 w 7271"/>
                  <a:gd name="T65" fmla="*/ 70 h 5291"/>
                  <a:gd name="T66" fmla="*/ 1247 w 7271"/>
                  <a:gd name="T67" fmla="*/ 218 h 5291"/>
                  <a:gd name="T68" fmla="*/ 884 w 7271"/>
                  <a:gd name="T69" fmla="*/ 438 h 5291"/>
                  <a:gd name="T70" fmla="*/ 572 w 7271"/>
                  <a:gd name="T71" fmla="*/ 721 h 5291"/>
                  <a:gd name="T72" fmla="*/ 318 w 7271"/>
                  <a:gd name="T73" fmla="*/ 1060 h 5291"/>
                  <a:gd name="T74" fmla="*/ 134 w 7271"/>
                  <a:gd name="T75" fmla="*/ 1445 h 5291"/>
                  <a:gd name="T76" fmla="*/ 26 w 7271"/>
                  <a:gd name="T77" fmla="*/ 1866 h 5291"/>
                  <a:gd name="T78" fmla="*/ 0 w 7271"/>
                  <a:gd name="T79" fmla="*/ 2259 h 5291"/>
                  <a:gd name="T80" fmla="*/ 19 w 7271"/>
                  <a:gd name="T81" fmla="*/ 2489 h 5291"/>
                  <a:gd name="T82" fmla="*/ 59 w 7271"/>
                  <a:gd name="T83" fmla="*/ 2711 h 5291"/>
                  <a:gd name="T84" fmla="*/ 123 w 7271"/>
                  <a:gd name="T85" fmla="*/ 2926 h 5291"/>
                  <a:gd name="T86" fmla="*/ 206 w 7271"/>
                  <a:gd name="T87" fmla="*/ 3130 h 5291"/>
                  <a:gd name="T88" fmla="*/ 308 w 7271"/>
                  <a:gd name="T89" fmla="*/ 3324 h 5291"/>
                  <a:gd name="T90" fmla="*/ 428 w 7271"/>
                  <a:gd name="T91" fmla="*/ 3506 h 5291"/>
                  <a:gd name="T92" fmla="*/ 566 w 7271"/>
                  <a:gd name="T93" fmla="*/ 3674 h 5291"/>
                  <a:gd name="T94" fmla="*/ 832 w 7271"/>
                  <a:gd name="T95" fmla="*/ 3928 h 5291"/>
                  <a:gd name="T96" fmla="*/ 1513 w 7271"/>
                  <a:gd name="T97" fmla="*/ 4405 h 5291"/>
                  <a:gd name="T98" fmla="*/ 2293 w 7271"/>
                  <a:gd name="T99" fmla="*/ 4769 h 5291"/>
                  <a:gd name="T100" fmla="*/ 3143 w 7271"/>
                  <a:gd name="T101" fmla="*/ 5031 h 5291"/>
                  <a:gd name="T102" fmla="*/ 4035 w 7271"/>
                  <a:gd name="T103" fmla="*/ 5197 h 5291"/>
                  <a:gd name="T104" fmla="*/ 4940 w 7271"/>
                  <a:gd name="T105" fmla="*/ 5278 h 5291"/>
                  <a:gd name="T106" fmla="*/ 5831 w 7271"/>
                  <a:gd name="T107" fmla="*/ 5284 h 5291"/>
                  <a:gd name="T108" fmla="*/ 6680 w 7271"/>
                  <a:gd name="T109" fmla="*/ 5221 h 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1" h="5291">
                    <a:moveTo>
                      <a:pt x="7271" y="5135"/>
                    </a:moveTo>
                    <a:lnTo>
                      <a:pt x="7149" y="5135"/>
                    </a:lnTo>
                    <a:lnTo>
                      <a:pt x="7026" y="5134"/>
                    </a:lnTo>
                    <a:lnTo>
                      <a:pt x="6902" y="5131"/>
                    </a:lnTo>
                    <a:lnTo>
                      <a:pt x="6778" y="5125"/>
                    </a:lnTo>
                    <a:lnTo>
                      <a:pt x="6653" y="5118"/>
                    </a:lnTo>
                    <a:lnTo>
                      <a:pt x="6527" y="5109"/>
                    </a:lnTo>
                    <a:lnTo>
                      <a:pt x="6402" y="5099"/>
                    </a:lnTo>
                    <a:lnTo>
                      <a:pt x="6277" y="5087"/>
                    </a:lnTo>
                    <a:lnTo>
                      <a:pt x="6153" y="5074"/>
                    </a:lnTo>
                    <a:lnTo>
                      <a:pt x="6028" y="5058"/>
                    </a:lnTo>
                    <a:lnTo>
                      <a:pt x="5905" y="5042"/>
                    </a:lnTo>
                    <a:lnTo>
                      <a:pt x="5783" y="5024"/>
                    </a:lnTo>
                    <a:lnTo>
                      <a:pt x="5662" y="5004"/>
                    </a:lnTo>
                    <a:lnTo>
                      <a:pt x="5542" y="4983"/>
                    </a:lnTo>
                    <a:lnTo>
                      <a:pt x="5424" y="4961"/>
                    </a:lnTo>
                    <a:lnTo>
                      <a:pt x="5307" y="4937"/>
                    </a:lnTo>
                    <a:lnTo>
                      <a:pt x="5193" y="4912"/>
                    </a:lnTo>
                    <a:lnTo>
                      <a:pt x="5080" y="4885"/>
                    </a:lnTo>
                    <a:lnTo>
                      <a:pt x="4970" y="4857"/>
                    </a:lnTo>
                    <a:lnTo>
                      <a:pt x="4864" y="4828"/>
                    </a:lnTo>
                    <a:lnTo>
                      <a:pt x="4759" y="4798"/>
                    </a:lnTo>
                    <a:lnTo>
                      <a:pt x="4658" y="4767"/>
                    </a:lnTo>
                    <a:lnTo>
                      <a:pt x="4559" y="4735"/>
                    </a:lnTo>
                    <a:lnTo>
                      <a:pt x="4465" y="4702"/>
                    </a:lnTo>
                    <a:lnTo>
                      <a:pt x="4374" y="4668"/>
                    </a:lnTo>
                    <a:lnTo>
                      <a:pt x="4287" y="4633"/>
                    </a:lnTo>
                    <a:lnTo>
                      <a:pt x="4204" y="4596"/>
                    </a:lnTo>
                    <a:lnTo>
                      <a:pt x="4125" y="4559"/>
                    </a:lnTo>
                    <a:lnTo>
                      <a:pt x="4050" y="4520"/>
                    </a:lnTo>
                    <a:lnTo>
                      <a:pt x="3980" y="4482"/>
                    </a:lnTo>
                    <a:lnTo>
                      <a:pt x="3915" y="4442"/>
                    </a:lnTo>
                    <a:lnTo>
                      <a:pt x="3855" y="4402"/>
                    </a:lnTo>
                    <a:lnTo>
                      <a:pt x="3807" y="4366"/>
                    </a:lnTo>
                    <a:lnTo>
                      <a:pt x="3765" y="4333"/>
                    </a:lnTo>
                    <a:lnTo>
                      <a:pt x="3727" y="4299"/>
                    </a:lnTo>
                    <a:lnTo>
                      <a:pt x="3694" y="4268"/>
                    </a:lnTo>
                    <a:lnTo>
                      <a:pt x="3665" y="4238"/>
                    </a:lnTo>
                    <a:lnTo>
                      <a:pt x="3640" y="4208"/>
                    </a:lnTo>
                    <a:lnTo>
                      <a:pt x="3620" y="4180"/>
                    </a:lnTo>
                    <a:lnTo>
                      <a:pt x="3603" y="4154"/>
                    </a:lnTo>
                    <a:lnTo>
                      <a:pt x="3591" y="4127"/>
                    </a:lnTo>
                    <a:lnTo>
                      <a:pt x="3582" y="4102"/>
                    </a:lnTo>
                    <a:lnTo>
                      <a:pt x="3577" y="4076"/>
                    </a:lnTo>
                    <a:lnTo>
                      <a:pt x="3576" y="4052"/>
                    </a:lnTo>
                    <a:lnTo>
                      <a:pt x="3576" y="4028"/>
                    </a:lnTo>
                    <a:lnTo>
                      <a:pt x="3580" y="4005"/>
                    </a:lnTo>
                    <a:lnTo>
                      <a:pt x="3587" y="3982"/>
                    </a:lnTo>
                    <a:lnTo>
                      <a:pt x="3596" y="3958"/>
                    </a:lnTo>
                    <a:lnTo>
                      <a:pt x="3607" y="3936"/>
                    </a:lnTo>
                    <a:lnTo>
                      <a:pt x="3620" y="3913"/>
                    </a:lnTo>
                    <a:lnTo>
                      <a:pt x="3636" y="3890"/>
                    </a:lnTo>
                    <a:lnTo>
                      <a:pt x="3652" y="3868"/>
                    </a:lnTo>
                    <a:lnTo>
                      <a:pt x="3671" y="3845"/>
                    </a:lnTo>
                    <a:lnTo>
                      <a:pt x="3691" y="3823"/>
                    </a:lnTo>
                    <a:lnTo>
                      <a:pt x="3714" y="3799"/>
                    </a:lnTo>
                    <a:lnTo>
                      <a:pt x="3736" y="3776"/>
                    </a:lnTo>
                    <a:lnTo>
                      <a:pt x="3782" y="3727"/>
                    </a:lnTo>
                    <a:lnTo>
                      <a:pt x="3831" y="3676"/>
                    </a:lnTo>
                    <a:lnTo>
                      <a:pt x="3857" y="3648"/>
                    </a:lnTo>
                    <a:lnTo>
                      <a:pt x="3881" y="3621"/>
                    </a:lnTo>
                    <a:lnTo>
                      <a:pt x="3906" y="3593"/>
                    </a:lnTo>
                    <a:lnTo>
                      <a:pt x="3930" y="3563"/>
                    </a:lnTo>
                    <a:lnTo>
                      <a:pt x="3957" y="3527"/>
                    </a:lnTo>
                    <a:lnTo>
                      <a:pt x="3984" y="3491"/>
                    </a:lnTo>
                    <a:lnTo>
                      <a:pt x="4010" y="3455"/>
                    </a:lnTo>
                    <a:lnTo>
                      <a:pt x="4035" y="3418"/>
                    </a:lnTo>
                    <a:lnTo>
                      <a:pt x="4059" y="3380"/>
                    </a:lnTo>
                    <a:lnTo>
                      <a:pt x="4084" y="3343"/>
                    </a:lnTo>
                    <a:lnTo>
                      <a:pt x="4106" y="3304"/>
                    </a:lnTo>
                    <a:lnTo>
                      <a:pt x="4128" y="3265"/>
                    </a:lnTo>
                    <a:lnTo>
                      <a:pt x="4150" y="3225"/>
                    </a:lnTo>
                    <a:lnTo>
                      <a:pt x="4170" y="3185"/>
                    </a:lnTo>
                    <a:lnTo>
                      <a:pt x="4190" y="3144"/>
                    </a:lnTo>
                    <a:lnTo>
                      <a:pt x="4209" y="3103"/>
                    </a:lnTo>
                    <a:lnTo>
                      <a:pt x="4227" y="3061"/>
                    </a:lnTo>
                    <a:lnTo>
                      <a:pt x="4245" y="3019"/>
                    </a:lnTo>
                    <a:lnTo>
                      <a:pt x="4261" y="2977"/>
                    </a:lnTo>
                    <a:lnTo>
                      <a:pt x="4277" y="2935"/>
                    </a:lnTo>
                    <a:lnTo>
                      <a:pt x="4291" y="2891"/>
                    </a:lnTo>
                    <a:lnTo>
                      <a:pt x="4306" y="2848"/>
                    </a:lnTo>
                    <a:lnTo>
                      <a:pt x="4318" y="2804"/>
                    </a:lnTo>
                    <a:lnTo>
                      <a:pt x="4330" y="2759"/>
                    </a:lnTo>
                    <a:lnTo>
                      <a:pt x="4341" y="2715"/>
                    </a:lnTo>
                    <a:lnTo>
                      <a:pt x="4353" y="2669"/>
                    </a:lnTo>
                    <a:lnTo>
                      <a:pt x="4361" y="2624"/>
                    </a:lnTo>
                    <a:lnTo>
                      <a:pt x="4369" y="2578"/>
                    </a:lnTo>
                    <a:lnTo>
                      <a:pt x="4377" y="2532"/>
                    </a:lnTo>
                    <a:lnTo>
                      <a:pt x="4384" y="2486"/>
                    </a:lnTo>
                    <a:lnTo>
                      <a:pt x="4389" y="2439"/>
                    </a:lnTo>
                    <a:lnTo>
                      <a:pt x="4394" y="2391"/>
                    </a:lnTo>
                    <a:lnTo>
                      <a:pt x="4397" y="2345"/>
                    </a:lnTo>
                    <a:lnTo>
                      <a:pt x="4400" y="2297"/>
                    </a:lnTo>
                    <a:lnTo>
                      <a:pt x="4401" y="2249"/>
                    </a:lnTo>
                    <a:lnTo>
                      <a:pt x="4401" y="2201"/>
                    </a:lnTo>
                    <a:lnTo>
                      <a:pt x="4399" y="2088"/>
                    </a:lnTo>
                    <a:lnTo>
                      <a:pt x="4390" y="1976"/>
                    </a:lnTo>
                    <a:lnTo>
                      <a:pt x="4377" y="1866"/>
                    </a:lnTo>
                    <a:lnTo>
                      <a:pt x="4357" y="1758"/>
                    </a:lnTo>
                    <a:lnTo>
                      <a:pt x="4333" y="1651"/>
                    </a:lnTo>
                    <a:lnTo>
                      <a:pt x="4303" y="1547"/>
                    </a:lnTo>
                    <a:lnTo>
                      <a:pt x="4268" y="1445"/>
                    </a:lnTo>
                    <a:lnTo>
                      <a:pt x="4229" y="1345"/>
                    </a:lnTo>
                    <a:lnTo>
                      <a:pt x="4185" y="1247"/>
                    </a:lnTo>
                    <a:lnTo>
                      <a:pt x="4136" y="1152"/>
                    </a:lnTo>
                    <a:lnTo>
                      <a:pt x="4084" y="1060"/>
                    </a:lnTo>
                    <a:lnTo>
                      <a:pt x="4026" y="971"/>
                    </a:lnTo>
                    <a:lnTo>
                      <a:pt x="3965" y="884"/>
                    </a:lnTo>
                    <a:lnTo>
                      <a:pt x="3899" y="801"/>
                    </a:lnTo>
                    <a:lnTo>
                      <a:pt x="3830" y="721"/>
                    </a:lnTo>
                    <a:lnTo>
                      <a:pt x="3757" y="644"/>
                    </a:lnTo>
                    <a:lnTo>
                      <a:pt x="3681" y="572"/>
                    </a:lnTo>
                    <a:lnTo>
                      <a:pt x="3601" y="503"/>
                    </a:lnTo>
                    <a:lnTo>
                      <a:pt x="3518" y="438"/>
                    </a:lnTo>
                    <a:lnTo>
                      <a:pt x="3431" y="377"/>
                    </a:lnTo>
                    <a:lnTo>
                      <a:pt x="3342" y="319"/>
                    </a:lnTo>
                    <a:lnTo>
                      <a:pt x="3250" y="266"/>
                    </a:lnTo>
                    <a:lnTo>
                      <a:pt x="3156" y="218"/>
                    </a:lnTo>
                    <a:lnTo>
                      <a:pt x="3058" y="173"/>
                    </a:lnTo>
                    <a:lnTo>
                      <a:pt x="2958" y="134"/>
                    </a:lnTo>
                    <a:lnTo>
                      <a:pt x="2856" y="99"/>
                    </a:lnTo>
                    <a:lnTo>
                      <a:pt x="2751" y="70"/>
                    </a:lnTo>
                    <a:lnTo>
                      <a:pt x="2644" y="45"/>
                    </a:lnTo>
                    <a:lnTo>
                      <a:pt x="2537" y="25"/>
                    </a:lnTo>
                    <a:lnTo>
                      <a:pt x="2427" y="12"/>
                    </a:lnTo>
                    <a:lnTo>
                      <a:pt x="2314" y="3"/>
                    </a:lnTo>
                    <a:lnTo>
                      <a:pt x="2201" y="0"/>
                    </a:lnTo>
                    <a:lnTo>
                      <a:pt x="2088" y="3"/>
                    </a:lnTo>
                    <a:lnTo>
                      <a:pt x="1976" y="12"/>
                    </a:lnTo>
                    <a:lnTo>
                      <a:pt x="1866" y="25"/>
                    </a:lnTo>
                    <a:lnTo>
                      <a:pt x="1758" y="45"/>
                    </a:lnTo>
                    <a:lnTo>
                      <a:pt x="1651" y="70"/>
                    </a:lnTo>
                    <a:lnTo>
                      <a:pt x="1546" y="99"/>
                    </a:lnTo>
                    <a:lnTo>
                      <a:pt x="1444" y="134"/>
                    </a:lnTo>
                    <a:lnTo>
                      <a:pt x="1344" y="173"/>
                    </a:lnTo>
                    <a:lnTo>
                      <a:pt x="1247" y="218"/>
                    </a:lnTo>
                    <a:lnTo>
                      <a:pt x="1152" y="266"/>
                    </a:lnTo>
                    <a:lnTo>
                      <a:pt x="1060" y="319"/>
                    </a:lnTo>
                    <a:lnTo>
                      <a:pt x="971" y="377"/>
                    </a:lnTo>
                    <a:lnTo>
                      <a:pt x="884" y="438"/>
                    </a:lnTo>
                    <a:lnTo>
                      <a:pt x="801" y="503"/>
                    </a:lnTo>
                    <a:lnTo>
                      <a:pt x="722" y="572"/>
                    </a:lnTo>
                    <a:lnTo>
                      <a:pt x="645" y="644"/>
                    </a:lnTo>
                    <a:lnTo>
                      <a:pt x="572" y="721"/>
                    </a:lnTo>
                    <a:lnTo>
                      <a:pt x="503" y="801"/>
                    </a:lnTo>
                    <a:lnTo>
                      <a:pt x="437" y="884"/>
                    </a:lnTo>
                    <a:lnTo>
                      <a:pt x="376" y="971"/>
                    </a:lnTo>
                    <a:lnTo>
                      <a:pt x="318" y="1060"/>
                    </a:lnTo>
                    <a:lnTo>
                      <a:pt x="266" y="1152"/>
                    </a:lnTo>
                    <a:lnTo>
                      <a:pt x="217" y="1247"/>
                    </a:lnTo>
                    <a:lnTo>
                      <a:pt x="173" y="1345"/>
                    </a:lnTo>
                    <a:lnTo>
                      <a:pt x="134" y="1445"/>
                    </a:lnTo>
                    <a:lnTo>
                      <a:pt x="99" y="1547"/>
                    </a:lnTo>
                    <a:lnTo>
                      <a:pt x="69" y="1651"/>
                    </a:lnTo>
                    <a:lnTo>
                      <a:pt x="45" y="1758"/>
                    </a:lnTo>
                    <a:lnTo>
                      <a:pt x="26" y="1866"/>
                    </a:lnTo>
                    <a:lnTo>
                      <a:pt x="12" y="1976"/>
                    </a:lnTo>
                    <a:lnTo>
                      <a:pt x="3" y="2088"/>
                    </a:lnTo>
                    <a:lnTo>
                      <a:pt x="0" y="2201"/>
                    </a:lnTo>
                    <a:lnTo>
                      <a:pt x="0" y="2259"/>
                    </a:lnTo>
                    <a:lnTo>
                      <a:pt x="3" y="2318"/>
                    </a:lnTo>
                    <a:lnTo>
                      <a:pt x="7" y="2375"/>
                    </a:lnTo>
                    <a:lnTo>
                      <a:pt x="13" y="2432"/>
                    </a:lnTo>
                    <a:lnTo>
                      <a:pt x="19" y="2489"/>
                    </a:lnTo>
                    <a:lnTo>
                      <a:pt x="27" y="2546"/>
                    </a:lnTo>
                    <a:lnTo>
                      <a:pt x="36" y="2601"/>
                    </a:lnTo>
                    <a:lnTo>
                      <a:pt x="47" y="2657"/>
                    </a:lnTo>
                    <a:lnTo>
                      <a:pt x="59" y="2711"/>
                    </a:lnTo>
                    <a:lnTo>
                      <a:pt x="74" y="2766"/>
                    </a:lnTo>
                    <a:lnTo>
                      <a:pt x="88" y="2820"/>
                    </a:lnTo>
                    <a:lnTo>
                      <a:pt x="105" y="2874"/>
                    </a:lnTo>
                    <a:lnTo>
                      <a:pt x="123" y="2926"/>
                    </a:lnTo>
                    <a:lnTo>
                      <a:pt x="142" y="2978"/>
                    </a:lnTo>
                    <a:lnTo>
                      <a:pt x="162" y="3029"/>
                    </a:lnTo>
                    <a:lnTo>
                      <a:pt x="183" y="3080"/>
                    </a:lnTo>
                    <a:lnTo>
                      <a:pt x="206" y="3130"/>
                    </a:lnTo>
                    <a:lnTo>
                      <a:pt x="229" y="3180"/>
                    </a:lnTo>
                    <a:lnTo>
                      <a:pt x="254" y="3229"/>
                    </a:lnTo>
                    <a:lnTo>
                      <a:pt x="281" y="3277"/>
                    </a:lnTo>
                    <a:lnTo>
                      <a:pt x="308" y="3324"/>
                    </a:lnTo>
                    <a:lnTo>
                      <a:pt x="336" y="3370"/>
                    </a:lnTo>
                    <a:lnTo>
                      <a:pt x="366" y="3417"/>
                    </a:lnTo>
                    <a:lnTo>
                      <a:pt x="397" y="3461"/>
                    </a:lnTo>
                    <a:lnTo>
                      <a:pt x="428" y="3506"/>
                    </a:lnTo>
                    <a:lnTo>
                      <a:pt x="462" y="3549"/>
                    </a:lnTo>
                    <a:lnTo>
                      <a:pt x="495" y="3591"/>
                    </a:lnTo>
                    <a:lnTo>
                      <a:pt x="531" y="3634"/>
                    </a:lnTo>
                    <a:lnTo>
                      <a:pt x="566" y="3674"/>
                    </a:lnTo>
                    <a:lnTo>
                      <a:pt x="603" y="3714"/>
                    </a:lnTo>
                    <a:lnTo>
                      <a:pt x="641" y="3753"/>
                    </a:lnTo>
                    <a:lnTo>
                      <a:pt x="679" y="3791"/>
                    </a:lnTo>
                    <a:lnTo>
                      <a:pt x="832" y="3928"/>
                    </a:lnTo>
                    <a:lnTo>
                      <a:pt x="992" y="4059"/>
                    </a:lnTo>
                    <a:lnTo>
                      <a:pt x="1158" y="4182"/>
                    </a:lnTo>
                    <a:lnTo>
                      <a:pt x="1333" y="4297"/>
                    </a:lnTo>
                    <a:lnTo>
                      <a:pt x="1513" y="4405"/>
                    </a:lnTo>
                    <a:lnTo>
                      <a:pt x="1701" y="4506"/>
                    </a:lnTo>
                    <a:lnTo>
                      <a:pt x="1893" y="4600"/>
                    </a:lnTo>
                    <a:lnTo>
                      <a:pt x="2091" y="4688"/>
                    </a:lnTo>
                    <a:lnTo>
                      <a:pt x="2293" y="4769"/>
                    </a:lnTo>
                    <a:lnTo>
                      <a:pt x="2501" y="4844"/>
                    </a:lnTo>
                    <a:lnTo>
                      <a:pt x="2711" y="4913"/>
                    </a:lnTo>
                    <a:lnTo>
                      <a:pt x="2926" y="4975"/>
                    </a:lnTo>
                    <a:lnTo>
                      <a:pt x="3143" y="5031"/>
                    </a:lnTo>
                    <a:lnTo>
                      <a:pt x="3363" y="5081"/>
                    </a:lnTo>
                    <a:lnTo>
                      <a:pt x="3586" y="5125"/>
                    </a:lnTo>
                    <a:lnTo>
                      <a:pt x="3809" y="5164"/>
                    </a:lnTo>
                    <a:lnTo>
                      <a:pt x="4035" y="5197"/>
                    </a:lnTo>
                    <a:lnTo>
                      <a:pt x="4261" y="5225"/>
                    </a:lnTo>
                    <a:lnTo>
                      <a:pt x="4487" y="5248"/>
                    </a:lnTo>
                    <a:lnTo>
                      <a:pt x="4714" y="5266"/>
                    </a:lnTo>
                    <a:lnTo>
                      <a:pt x="4940" y="5278"/>
                    </a:lnTo>
                    <a:lnTo>
                      <a:pt x="5165" y="5287"/>
                    </a:lnTo>
                    <a:lnTo>
                      <a:pt x="5389" y="5291"/>
                    </a:lnTo>
                    <a:lnTo>
                      <a:pt x="5611" y="5289"/>
                    </a:lnTo>
                    <a:lnTo>
                      <a:pt x="5831" y="5284"/>
                    </a:lnTo>
                    <a:lnTo>
                      <a:pt x="6048" y="5274"/>
                    </a:lnTo>
                    <a:lnTo>
                      <a:pt x="6262" y="5261"/>
                    </a:lnTo>
                    <a:lnTo>
                      <a:pt x="6473" y="5243"/>
                    </a:lnTo>
                    <a:lnTo>
                      <a:pt x="6680" y="5221"/>
                    </a:lnTo>
                    <a:lnTo>
                      <a:pt x="6882" y="5196"/>
                    </a:lnTo>
                    <a:lnTo>
                      <a:pt x="7079" y="5167"/>
                    </a:lnTo>
                    <a:lnTo>
                      <a:pt x="7271" y="5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id="{08BB6FCB-E9F5-4EE4-A560-FE1125A5A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986" y="1466042"/>
                <a:ext cx="2788903" cy="1962958"/>
              </a:xfrm>
              <a:custGeom>
                <a:avLst/>
                <a:gdLst>
                  <a:gd name="T0" fmla="*/ 189 w 7277"/>
                  <a:gd name="T1" fmla="*/ 4807 h 5124"/>
                  <a:gd name="T2" fmla="*/ 466 w 7277"/>
                  <a:gd name="T3" fmla="*/ 4389 h 5124"/>
                  <a:gd name="T4" fmla="*/ 764 w 7277"/>
                  <a:gd name="T5" fmla="*/ 3988 h 5124"/>
                  <a:gd name="T6" fmla="*/ 1075 w 7277"/>
                  <a:gd name="T7" fmla="*/ 3612 h 5124"/>
                  <a:gd name="T8" fmla="*/ 1390 w 7277"/>
                  <a:gd name="T9" fmla="*/ 3270 h 5124"/>
                  <a:gd name="T10" fmla="*/ 1702 w 7277"/>
                  <a:gd name="T11" fmla="*/ 2976 h 5124"/>
                  <a:gd name="T12" fmla="*/ 2000 w 7277"/>
                  <a:gd name="T13" fmla="*/ 2737 h 5124"/>
                  <a:gd name="T14" fmla="*/ 2278 w 7277"/>
                  <a:gd name="T15" fmla="*/ 2565 h 5124"/>
                  <a:gd name="T16" fmla="*/ 2496 w 7277"/>
                  <a:gd name="T17" fmla="*/ 2473 h 5124"/>
                  <a:gd name="T18" fmla="*/ 2652 w 7277"/>
                  <a:gd name="T19" fmla="*/ 2439 h 5124"/>
                  <a:gd name="T20" fmla="*/ 2764 w 7277"/>
                  <a:gd name="T21" fmla="*/ 2455 h 5124"/>
                  <a:gd name="T22" fmla="*/ 2842 w 7277"/>
                  <a:gd name="T23" fmla="*/ 2510 h 5124"/>
                  <a:gd name="T24" fmla="*/ 2895 w 7277"/>
                  <a:gd name="T25" fmla="*/ 2598 h 5124"/>
                  <a:gd name="T26" fmla="*/ 2936 w 7277"/>
                  <a:gd name="T27" fmla="*/ 2711 h 5124"/>
                  <a:gd name="T28" fmla="*/ 2994 w 7277"/>
                  <a:gd name="T29" fmla="*/ 2910 h 5124"/>
                  <a:gd name="T30" fmla="*/ 3050 w 7277"/>
                  <a:gd name="T31" fmla="*/ 3058 h 5124"/>
                  <a:gd name="T32" fmla="*/ 3125 w 7277"/>
                  <a:gd name="T33" fmla="*/ 3220 h 5124"/>
                  <a:gd name="T34" fmla="*/ 3215 w 7277"/>
                  <a:gd name="T35" fmla="*/ 3376 h 5124"/>
                  <a:gd name="T36" fmla="*/ 3317 w 7277"/>
                  <a:gd name="T37" fmla="*/ 3525 h 5124"/>
                  <a:gd name="T38" fmla="*/ 3433 w 7277"/>
                  <a:gd name="T39" fmla="*/ 3666 h 5124"/>
                  <a:gd name="T40" fmla="*/ 3561 w 7277"/>
                  <a:gd name="T41" fmla="*/ 3797 h 5124"/>
                  <a:gd name="T42" fmla="*/ 3701 w 7277"/>
                  <a:gd name="T43" fmla="*/ 3919 h 5124"/>
                  <a:gd name="T44" fmla="*/ 3853 w 7277"/>
                  <a:gd name="T45" fmla="*/ 4031 h 5124"/>
                  <a:gd name="T46" fmla="*/ 4075 w 7277"/>
                  <a:gd name="T47" fmla="*/ 4161 h 5124"/>
                  <a:gd name="T48" fmla="*/ 4487 w 7277"/>
                  <a:gd name="T49" fmla="*/ 4322 h 5124"/>
                  <a:gd name="T50" fmla="*/ 4910 w 7277"/>
                  <a:gd name="T51" fmla="*/ 4396 h 5124"/>
                  <a:gd name="T52" fmla="*/ 5335 w 7277"/>
                  <a:gd name="T53" fmla="*/ 4386 h 5124"/>
                  <a:gd name="T54" fmla="*/ 5747 w 7277"/>
                  <a:gd name="T55" fmla="*/ 4296 h 5124"/>
                  <a:gd name="T56" fmla="*/ 6136 w 7277"/>
                  <a:gd name="T57" fmla="*/ 4129 h 5124"/>
                  <a:gd name="T58" fmla="*/ 6488 w 7277"/>
                  <a:gd name="T59" fmla="*/ 3889 h 5124"/>
                  <a:gd name="T60" fmla="*/ 6793 w 7277"/>
                  <a:gd name="T61" fmla="*/ 3578 h 5124"/>
                  <a:gd name="T62" fmla="*/ 7036 w 7277"/>
                  <a:gd name="T63" fmla="*/ 3202 h 5124"/>
                  <a:gd name="T64" fmla="*/ 7197 w 7277"/>
                  <a:gd name="T65" fmla="*/ 2790 h 5124"/>
                  <a:gd name="T66" fmla="*/ 7272 w 7277"/>
                  <a:gd name="T67" fmla="*/ 2366 h 5124"/>
                  <a:gd name="T68" fmla="*/ 7262 w 7277"/>
                  <a:gd name="T69" fmla="*/ 1942 h 5124"/>
                  <a:gd name="T70" fmla="*/ 7172 w 7277"/>
                  <a:gd name="T71" fmla="*/ 1530 h 5124"/>
                  <a:gd name="T72" fmla="*/ 7005 w 7277"/>
                  <a:gd name="T73" fmla="*/ 1141 h 5124"/>
                  <a:gd name="T74" fmla="*/ 6765 w 7277"/>
                  <a:gd name="T75" fmla="*/ 789 h 5124"/>
                  <a:gd name="T76" fmla="*/ 6454 w 7277"/>
                  <a:gd name="T77" fmla="*/ 485 h 5124"/>
                  <a:gd name="T78" fmla="*/ 6126 w 7277"/>
                  <a:gd name="T79" fmla="*/ 267 h 5124"/>
                  <a:gd name="T80" fmla="*/ 5918 w 7277"/>
                  <a:gd name="T81" fmla="*/ 167 h 5124"/>
                  <a:gd name="T82" fmla="*/ 5705 w 7277"/>
                  <a:gd name="T83" fmla="*/ 91 h 5124"/>
                  <a:gd name="T84" fmla="*/ 5488 w 7277"/>
                  <a:gd name="T85" fmla="*/ 38 h 5124"/>
                  <a:gd name="T86" fmla="*/ 5269 w 7277"/>
                  <a:gd name="T87" fmla="*/ 8 h 5124"/>
                  <a:gd name="T88" fmla="*/ 5050 w 7277"/>
                  <a:gd name="T89" fmla="*/ 0 h 5124"/>
                  <a:gd name="T90" fmla="*/ 4832 w 7277"/>
                  <a:gd name="T91" fmla="*/ 13 h 5124"/>
                  <a:gd name="T92" fmla="*/ 4618 w 7277"/>
                  <a:gd name="T93" fmla="*/ 48 h 5124"/>
                  <a:gd name="T94" fmla="*/ 4264 w 7277"/>
                  <a:gd name="T95" fmla="*/ 151 h 5124"/>
                  <a:gd name="T96" fmla="*/ 3511 w 7277"/>
                  <a:gd name="T97" fmla="*/ 503 h 5124"/>
                  <a:gd name="T98" fmla="*/ 2805 w 7277"/>
                  <a:gd name="T99" fmla="*/ 997 h 5124"/>
                  <a:gd name="T100" fmla="*/ 2154 w 7277"/>
                  <a:gd name="T101" fmla="*/ 1601 h 5124"/>
                  <a:gd name="T102" fmla="*/ 1564 w 7277"/>
                  <a:gd name="T103" fmla="*/ 2290 h 5124"/>
                  <a:gd name="T104" fmla="*/ 1041 w 7277"/>
                  <a:gd name="T105" fmla="*/ 3034 h 5124"/>
                  <a:gd name="T106" fmla="*/ 591 w 7277"/>
                  <a:gd name="T107" fmla="*/ 3803 h 5124"/>
                  <a:gd name="T108" fmla="*/ 221 w 7277"/>
                  <a:gd name="T109" fmla="*/ 4568 h 5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7" h="5124">
                    <a:moveTo>
                      <a:pt x="0" y="5124"/>
                    </a:moveTo>
                    <a:lnTo>
                      <a:pt x="61" y="5018"/>
                    </a:lnTo>
                    <a:lnTo>
                      <a:pt x="123" y="4913"/>
                    </a:lnTo>
                    <a:lnTo>
                      <a:pt x="189" y="4807"/>
                    </a:lnTo>
                    <a:lnTo>
                      <a:pt x="256" y="4702"/>
                    </a:lnTo>
                    <a:lnTo>
                      <a:pt x="323" y="4597"/>
                    </a:lnTo>
                    <a:lnTo>
                      <a:pt x="393" y="4493"/>
                    </a:lnTo>
                    <a:lnTo>
                      <a:pt x="466" y="4389"/>
                    </a:lnTo>
                    <a:lnTo>
                      <a:pt x="538" y="4287"/>
                    </a:lnTo>
                    <a:lnTo>
                      <a:pt x="612" y="4186"/>
                    </a:lnTo>
                    <a:lnTo>
                      <a:pt x="688" y="4086"/>
                    </a:lnTo>
                    <a:lnTo>
                      <a:pt x="764" y="3988"/>
                    </a:lnTo>
                    <a:lnTo>
                      <a:pt x="840" y="3891"/>
                    </a:lnTo>
                    <a:lnTo>
                      <a:pt x="918" y="3796"/>
                    </a:lnTo>
                    <a:lnTo>
                      <a:pt x="996" y="3703"/>
                    </a:lnTo>
                    <a:lnTo>
                      <a:pt x="1075" y="3612"/>
                    </a:lnTo>
                    <a:lnTo>
                      <a:pt x="1154" y="3523"/>
                    </a:lnTo>
                    <a:lnTo>
                      <a:pt x="1233" y="3436"/>
                    </a:lnTo>
                    <a:lnTo>
                      <a:pt x="1311" y="3352"/>
                    </a:lnTo>
                    <a:lnTo>
                      <a:pt x="1390" y="3270"/>
                    </a:lnTo>
                    <a:lnTo>
                      <a:pt x="1469" y="3193"/>
                    </a:lnTo>
                    <a:lnTo>
                      <a:pt x="1547" y="3117"/>
                    </a:lnTo>
                    <a:lnTo>
                      <a:pt x="1625" y="3045"/>
                    </a:lnTo>
                    <a:lnTo>
                      <a:pt x="1702" y="2976"/>
                    </a:lnTo>
                    <a:lnTo>
                      <a:pt x="1778" y="2910"/>
                    </a:lnTo>
                    <a:lnTo>
                      <a:pt x="1854" y="2849"/>
                    </a:lnTo>
                    <a:lnTo>
                      <a:pt x="1927" y="2790"/>
                    </a:lnTo>
                    <a:lnTo>
                      <a:pt x="2000" y="2737"/>
                    </a:lnTo>
                    <a:lnTo>
                      <a:pt x="2073" y="2687"/>
                    </a:lnTo>
                    <a:lnTo>
                      <a:pt x="2143" y="2641"/>
                    </a:lnTo>
                    <a:lnTo>
                      <a:pt x="2212" y="2600"/>
                    </a:lnTo>
                    <a:lnTo>
                      <a:pt x="2278" y="2565"/>
                    </a:lnTo>
                    <a:lnTo>
                      <a:pt x="2343" y="2533"/>
                    </a:lnTo>
                    <a:lnTo>
                      <a:pt x="2398" y="2509"/>
                    </a:lnTo>
                    <a:lnTo>
                      <a:pt x="2448" y="2489"/>
                    </a:lnTo>
                    <a:lnTo>
                      <a:pt x="2496" y="2473"/>
                    </a:lnTo>
                    <a:lnTo>
                      <a:pt x="2539" y="2459"/>
                    </a:lnTo>
                    <a:lnTo>
                      <a:pt x="2581" y="2449"/>
                    </a:lnTo>
                    <a:lnTo>
                      <a:pt x="2617" y="2443"/>
                    </a:lnTo>
                    <a:lnTo>
                      <a:pt x="2652" y="2439"/>
                    </a:lnTo>
                    <a:lnTo>
                      <a:pt x="2684" y="2439"/>
                    </a:lnTo>
                    <a:lnTo>
                      <a:pt x="2713" y="2441"/>
                    </a:lnTo>
                    <a:lnTo>
                      <a:pt x="2740" y="2447"/>
                    </a:lnTo>
                    <a:lnTo>
                      <a:pt x="2764" y="2455"/>
                    </a:lnTo>
                    <a:lnTo>
                      <a:pt x="2786" y="2465"/>
                    </a:lnTo>
                    <a:lnTo>
                      <a:pt x="2806" y="2478"/>
                    </a:lnTo>
                    <a:lnTo>
                      <a:pt x="2825" y="2493"/>
                    </a:lnTo>
                    <a:lnTo>
                      <a:pt x="2842" y="2510"/>
                    </a:lnTo>
                    <a:lnTo>
                      <a:pt x="2857" y="2529"/>
                    </a:lnTo>
                    <a:lnTo>
                      <a:pt x="2871" y="2550"/>
                    </a:lnTo>
                    <a:lnTo>
                      <a:pt x="2884" y="2574"/>
                    </a:lnTo>
                    <a:lnTo>
                      <a:pt x="2895" y="2598"/>
                    </a:lnTo>
                    <a:lnTo>
                      <a:pt x="2906" y="2625"/>
                    </a:lnTo>
                    <a:lnTo>
                      <a:pt x="2916" y="2651"/>
                    </a:lnTo>
                    <a:lnTo>
                      <a:pt x="2926" y="2680"/>
                    </a:lnTo>
                    <a:lnTo>
                      <a:pt x="2936" y="2711"/>
                    </a:lnTo>
                    <a:lnTo>
                      <a:pt x="2945" y="2743"/>
                    </a:lnTo>
                    <a:lnTo>
                      <a:pt x="2964" y="2807"/>
                    </a:lnTo>
                    <a:lnTo>
                      <a:pt x="2984" y="2876"/>
                    </a:lnTo>
                    <a:lnTo>
                      <a:pt x="2994" y="2910"/>
                    </a:lnTo>
                    <a:lnTo>
                      <a:pt x="3006" y="2946"/>
                    </a:lnTo>
                    <a:lnTo>
                      <a:pt x="3018" y="2982"/>
                    </a:lnTo>
                    <a:lnTo>
                      <a:pt x="3032" y="3017"/>
                    </a:lnTo>
                    <a:lnTo>
                      <a:pt x="3050" y="3058"/>
                    </a:lnTo>
                    <a:lnTo>
                      <a:pt x="3067" y="3099"/>
                    </a:lnTo>
                    <a:lnTo>
                      <a:pt x="3085" y="3140"/>
                    </a:lnTo>
                    <a:lnTo>
                      <a:pt x="3105" y="3180"/>
                    </a:lnTo>
                    <a:lnTo>
                      <a:pt x="3125" y="3220"/>
                    </a:lnTo>
                    <a:lnTo>
                      <a:pt x="3146" y="3260"/>
                    </a:lnTo>
                    <a:lnTo>
                      <a:pt x="3169" y="3299"/>
                    </a:lnTo>
                    <a:lnTo>
                      <a:pt x="3192" y="3338"/>
                    </a:lnTo>
                    <a:lnTo>
                      <a:pt x="3215" y="3376"/>
                    </a:lnTo>
                    <a:lnTo>
                      <a:pt x="3240" y="3414"/>
                    </a:lnTo>
                    <a:lnTo>
                      <a:pt x="3265" y="3452"/>
                    </a:lnTo>
                    <a:lnTo>
                      <a:pt x="3291" y="3488"/>
                    </a:lnTo>
                    <a:lnTo>
                      <a:pt x="3317" y="3525"/>
                    </a:lnTo>
                    <a:lnTo>
                      <a:pt x="3345" y="3562"/>
                    </a:lnTo>
                    <a:lnTo>
                      <a:pt x="3374" y="3596"/>
                    </a:lnTo>
                    <a:lnTo>
                      <a:pt x="3403" y="3632"/>
                    </a:lnTo>
                    <a:lnTo>
                      <a:pt x="3433" y="3666"/>
                    </a:lnTo>
                    <a:lnTo>
                      <a:pt x="3464" y="3699"/>
                    </a:lnTo>
                    <a:lnTo>
                      <a:pt x="3495" y="3733"/>
                    </a:lnTo>
                    <a:lnTo>
                      <a:pt x="3527" y="3766"/>
                    </a:lnTo>
                    <a:lnTo>
                      <a:pt x="3561" y="3797"/>
                    </a:lnTo>
                    <a:lnTo>
                      <a:pt x="3595" y="3829"/>
                    </a:lnTo>
                    <a:lnTo>
                      <a:pt x="3630" y="3861"/>
                    </a:lnTo>
                    <a:lnTo>
                      <a:pt x="3665" y="3891"/>
                    </a:lnTo>
                    <a:lnTo>
                      <a:pt x="3701" y="3919"/>
                    </a:lnTo>
                    <a:lnTo>
                      <a:pt x="3739" y="3948"/>
                    </a:lnTo>
                    <a:lnTo>
                      <a:pt x="3776" y="3976"/>
                    </a:lnTo>
                    <a:lnTo>
                      <a:pt x="3814" y="4004"/>
                    </a:lnTo>
                    <a:lnTo>
                      <a:pt x="3853" y="4031"/>
                    </a:lnTo>
                    <a:lnTo>
                      <a:pt x="3893" y="4057"/>
                    </a:lnTo>
                    <a:lnTo>
                      <a:pt x="3934" y="4082"/>
                    </a:lnTo>
                    <a:lnTo>
                      <a:pt x="3975" y="4106"/>
                    </a:lnTo>
                    <a:lnTo>
                      <a:pt x="4075" y="4161"/>
                    </a:lnTo>
                    <a:lnTo>
                      <a:pt x="4177" y="4209"/>
                    </a:lnTo>
                    <a:lnTo>
                      <a:pt x="4279" y="4252"/>
                    </a:lnTo>
                    <a:lnTo>
                      <a:pt x="4382" y="4289"/>
                    </a:lnTo>
                    <a:lnTo>
                      <a:pt x="4487" y="4322"/>
                    </a:lnTo>
                    <a:lnTo>
                      <a:pt x="4592" y="4348"/>
                    </a:lnTo>
                    <a:lnTo>
                      <a:pt x="4698" y="4369"/>
                    </a:lnTo>
                    <a:lnTo>
                      <a:pt x="4804" y="4385"/>
                    </a:lnTo>
                    <a:lnTo>
                      <a:pt x="4910" y="4396"/>
                    </a:lnTo>
                    <a:lnTo>
                      <a:pt x="5017" y="4401"/>
                    </a:lnTo>
                    <a:lnTo>
                      <a:pt x="5123" y="4402"/>
                    </a:lnTo>
                    <a:lnTo>
                      <a:pt x="5229" y="4396"/>
                    </a:lnTo>
                    <a:lnTo>
                      <a:pt x="5335" y="4386"/>
                    </a:lnTo>
                    <a:lnTo>
                      <a:pt x="5439" y="4372"/>
                    </a:lnTo>
                    <a:lnTo>
                      <a:pt x="5543" y="4352"/>
                    </a:lnTo>
                    <a:lnTo>
                      <a:pt x="5646" y="4326"/>
                    </a:lnTo>
                    <a:lnTo>
                      <a:pt x="5747" y="4296"/>
                    </a:lnTo>
                    <a:lnTo>
                      <a:pt x="5847" y="4262"/>
                    </a:lnTo>
                    <a:lnTo>
                      <a:pt x="5945" y="4223"/>
                    </a:lnTo>
                    <a:lnTo>
                      <a:pt x="6041" y="4178"/>
                    </a:lnTo>
                    <a:lnTo>
                      <a:pt x="6136" y="4129"/>
                    </a:lnTo>
                    <a:lnTo>
                      <a:pt x="6227" y="4076"/>
                    </a:lnTo>
                    <a:lnTo>
                      <a:pt x="6317" y="4018"/>
                    </a:lnTo>
                    <a:lnTo>
                      <a:pt x="6404" y="3956"/>
                    </a:lnTo>
                    <a:lnTo>
                      <a:pt x="6488" y="3889"/>
                    </a:lnTo>
                    <a:lnTo>
                      <a:pt x="6569" y="3818"/>
                    </a:lnTo>
                    <a:lnTo>
                      <a:pt x="6647" y="3743"/>
                    </a:lnTo>
                    <a:lnTo>
                      <a:pt x="6722" y="3663"/>
                    </a:lnTo>
                    <a:lnTo>
                      <a:pt x="6793" y="3578"/>
                    </a:lnTo>
                    <a:lnTo>
                      <a:pt x="6859" y="3490"/>
                    </a:lnTo>
                    <a:lnTo>
                      <a:pt x="6923" y="3397"/>
                    </a:lnTo>
                    <a:lnTo>
                      <a:pt x="6982" y="3302"/>
                    </a:lnTo>
                    <a:lnTo>
                      <a:pt x="7036" y="3202"/>
                    </a:lnTo>
                    <a:lnTo>
                      <a:pt x="7085" y="3100"/>
                    </a:lnTo>
                    <a:lnTo>
                      <a:pt x="7127" y="2998"/>
                    </a:lnTo>
                    <a:lnTo>
                      <a:pt x="7165" y="2895"/>
                    </a:lnTo>
                    <a:lnTo>
                      <a:pt x="7197" y="2790"/>
                    </a:lnTo>
                    <a:lnTo>
                      <a:pt x="7224" y="2685"/>
                    </a:lnTo>
                    <a:lnTo>
                      <a:pt x="7245" y="2579"/>
                    </a:lnTo>
                    <a:lnTo>
                      <a:pt x="7261" y="2473"/>
                    </a:lnTo>
                    <a:lnTo>
                      <a:pt x="7272" y="2366"/>
                    </a:lnTo>
                    <a:lnTo>
                      <a:pt x="7276" y="2259"/>
                    </a:lnTo>
                    <a:lnTo>
                      <a:pt x="7277" y="2154"/>
                    </a:lnTo>
                    <a:lnTo>
                      <a:pt x="7272" y="2047"/>
                    </a:lnTo>
                    <a:lnTo>
                      <a:pt x="7262" y="1942"/>
                    </a:lnTo>
                    <a:lnTo>
                      <a:pt x="7247" y="1837"/>
                    </a:lnTo>
                    <a:lnTo>
                      <a:pt x="7227" y="1734"/>
                    </a:lnTo>
                    <a:lnTo>
                      <a:pt x="7202" y="1631"/>
                    </a:lnTo>
                    <a:lnTo>
                      <a:pt x="7172" y="1530"/>
                    </a:lnTo>
                    <a:lnTo>
                      <a:pt x="7137" y="1430"/>
                    </a:lnTo>
                    <a:lnTo>
                      <a:pt x="7098" y="1331"/>
                    </a:lnTo>
                    <a:lnTo>
                      <a:pt x="7054" y="1236"/>
                    </a:lnTo>
                    <a:lnTo>
                      <a:pt x="7005" y="1141"/>
                    </a:lnTo>
                    <a:lnTo>
                      <a:pt x="6953" y="1049"/>
                    </a:lnTo>
                    <a:lnTo>
                      <a:pt x="6894" y="960"/>
                    </a:lnTo>
                    <a:lnTo>
                      <a:pt x="6832" y="872"/>
                    </a:lnTo>
                    <a:lnTo>
                      <a:pt x="6765" y="789"/>
                    </a:lnTo>
                    <a:lnTo>
                      <a:pt x="6694" y="708"/>
                    </a:lnTo>
                    <a:lnTo>
                      <a:pt x="6618" y="630"/>
                    </a:lnTo>
                    <a:lnTo>
                      <a:pt x="6538" y="556"/>
                    </a:lnTo>
                    <a:lnTo>
                      <a:pt x="6454" y="485"/>
                    </a:lnTo>
                    <a:lnTo>
                      <a:pt x="6366" y="417"/>
                    </a:lnTo>
                    <a:lnTo>
                      <a:pt x="6274" y="353"/>
                    </a:lnTo>
                    <a:lnTo>
                      <a:pt x="6177" y="295"/>
                    </a:lnTo>
                    <a:lnTo>
                      <a:pt x="6126" y="267"/>
                    </a:lnTo>
                    <a:lnTo>
                      <a:pt x="6074" y="239"/>
                    </a:lnTo>
                    <a:lnTo>
                      <a:pt x="6022" y="213"/>
                    </a:lnTo>
                    <a:lnTo>
                      <a:pt x="5970" y="190"/>
                    </a:lnTo>
                    <a:lnTo>
                      <a:pt x="5918" y="167"/>
                    </a:lnTo>
                    <a:lnTo>
                      <a:pt x="5865" y="146"/>
                    </a:lnTo>
                    <a:lnTo>
                      <a:pt x="5811" y="126"/>
                    </a:lnTo>
                    <a:lnTo>
                      <a:pt x="5758" y="108"/>
                    </a:lnTo>
                    <a:lnTo>
                      <a:pt x="5705" y="91"/>
                    </a:lnTo>
                    <a:lnTo>
                      <a:pt x="5650" y="76"/>
                    </a:lnTo>
                    <a:lnTo>
                      <a:pt x="5597" y="62"/>
                    </a:lnTo>
                    <a:lnTo>
                      <a:pt x="5542" y="49"/>
                    </a:lnTo>
                    <a:lnTo>
                      <a:pt x="5488" y="38"/>
                    </a:lnTo>
                    <a:lnTo>
                      <a:pt x="5433" y="29"/>
                    </a:lnTo>
                    <a:lnTo>
                      <a:pt x="5378" y="20"/>
                    </a:lnTo>
                    <a:lnTo>
                      <a:pt x="5323" y="13"/>
                    </a:lnTo>
                    <a:lnTo>
                      <a:pt x="5269" y="8"/>
                    </a:lnTo>
                    <a:lnTo>
                      <a:pt x="5215" y="3"/>
                    </a:lnTo>
                    <a:lnTo>
                      <a:pt x="5159" y="1"/>
                    </a:lnTo>
                    <a:lnTo>
                      <a:pt x="5105" y="0"/>
                    </a:lnTo>
                    <a:lnTo>
                      <a:pt x="5050" y="0"/>
                    </a:lnTo>
                    <a:lnTo>
                      <a:pt x="4996" y="1"/>
                    </a:lnTo>
                    <a:lnTo>
                      <a:pt x="4941" y="3"/>
                    </a:lnTo>
                    <a:lnTo>
                      <a:pt x="4887" y="8"/>
                    </a:lnTo>
                    <a:lnTo>
                      <a:pt x="4832" y="13"/>
                    </a:lnTo>
                    <a:lnTo>
                      <a:pt x="4779" y="20"/>
                    </a:lnTo>
                    <a:lnTo>
                      <a:pt x="4724" y="28"/>
                    </a:lnTo>
                    <a:lnTo>
                      <a:pt x="4671" y="38"/>
                    </a:lnTo>
                    <a:lnTo>
                      <a:pt x="4618" y="48"/>
                    </a:lnTo>
                    <a:lnTo>
                      <a:pt x="4564" y="60"/>
                    </a:lnTo>
                    <a:lnTo>
                      <a:pt x="4512" y="73"/>
                    </a:lnTo>
                    <a:lnTo>
                      <a:pt x="4460" y="88"/>
                    </a:lnTo>
                    <a:lnTo>
                      <a:pt x="4264" y="151"/>
                    </a:lnTo>
                    <a:lnTo>
                      <a:pt x="4072" y="224"/>
                    </a:lnTo>
                    <a:lnTo>
                      <a:pt x="3882" y="308"/>
                    </a:lnTo>
                    <a:lnTo>
                      <a:pt x="3695" y="401"/>
                    </a:lnTo>
                    <a:lnTo>
                      <a:pt x="3511" y="503"/>
                    </a:lnTo>
                    <a:lnTo>
                      <a:pt x="3330" y="615"/>
                    </a:lnTo>
                    <a:lnTo>
                      <a:pt x="3152" y="735"/>
                    </a:lnTo>
                    <a:lnTo>
                      <a:pt x="2977" y="861"/>
                    </a:lnTo>
                    <a:lnTo>
                      <a:pt x="2805" y="997"/>
                    </a:lnTo>
                    <a:lnTo>
                      <a:pt x="2637" y="1138"/>
                    </a:lnTo>
                    <a:lnTo>
                      <a:pt x="2473" y="1287"/>
                    </a:lnTo>
                    <a:lnTo>
                      <a:pt x="2312" y="1441"/>
                    </a:lnTo>
                    <a:lnTo>
                      <a:pt x="2154" y="1601"/>
                    </a:lnTo>
                    <a:lnTo>
                      <a:pt x="2000" y="1767"/>
                    </a:lnTo>
                    <a:lnTo>
                      <a:pt x="1852" y="1938"/>
                    </a:lnTo>
                    <a:lnTo>
                      <a:pt x="1706" y="2113"/>
                    </a:lnTo>
                    <a:lnTo>
                      <a:pt x="1564" y="2290"/>
                    </a:lnTo>
                    <a:lnTo>
                      <a:pt x="1427" y="2473"/>
                    </a:lnTo>
                    <a:lnTo>
                      <a:pt x="1294" y="2657"/>
                    </a:lnTo>
                    <a:lnTo>
                      <a:pt x="1165" y="2844"/>
                    </a:lnTo>
                    <a:lnTo>
                      <a:pt x="1041" y="3034"/>
                    </a:lnTo>
                    <a:lnTo>
                      <a:pt x="921" y="3225"/>
                    </a:lnTo>
                    <a:lnTo>
                      <a:pt x="807" y="3417"/>
                    </a:lnTo>
                    <a:lnTo>
                      <a:pt x="697" y="3609"/>
                    </a:lnTo>
                    <a:lnTo>
                      <a:pt x="591" y="3803"/>
                    </a:lnTo>
                    <a:lnTo>
                      <a:pt x="491" y="3996"/>
                    </a:lnTo>
                    <a:lnTo>
                      <a:pt x="396" y="4188"/>
                    </a:lnTo>
                    <a:lnTo>
                      <a:pt x="306" y="4379"/>
                    </a:lnTo>
                    <a:lnTo>
                      <a:pt x="221" y="4568"/>
                    </a:lnTo>
                    <a:lnTo>
                      <a:pt x="142" y="4756"/>
                    </a:lnTo>
                    <a:lnTo>
                      <a:pt x="68" y="4942"/>
                    </a:lnTo>
                    <a:lnTo>
                      <a:pt x="0" y="51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id="{F48AAE8F-AFD6-4A1C-9CE4-A95FEB476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086" y="3428999"/>
                <a:ext cx="2788903" cy="1962958"/>
              </a:xfrm>
              <a:custGeom>
                <a:avLst/>
                <a:gdLst>
                  <a:gd name="T0" fmla="*/ 7088 w 7277"/>
                  <a:gd name="T1" fmla="*/ 317 h 5124"/>
                  <a:gd name="T2" fmla="*/ 6811 w 7277"/>
                  <a:gd name="T3" fmla="*/ 735 h 5124"/>
                  <a:gd name="T4" fmla="*/ 6513 w 7277"/>
                  <a:gd name="T5" fmla="*/ 1136 h 5124"/>
                  <a:gd name="T6" fmla="*/ 6202 w 7277"/>
                  <a:gd name="T7" fmla="*/ 1512 h 5124"/>
                  <a:gd name="T8" fmla="*/ 5887 w 7277"/>
                  <a:gd name="T9" fmla="*/ 1854 h 5124"/>
                  <a:gd name="T10" fmla="*/ 5575 w 7277"/>
                  <a:gd name="T11" fmla="*/ 2148 h 5124"/>
                  <a:gd name="T12" fmla="*/ 5277 w 7277"/>
                  <a:gd name="T13" fmla="*/ 2387 h 5124"/>
                  <a:gd name="T14" fmla="*/ 4999 w 7277"/>
                  <a:gd name="T15" fmla="*/ 2559 h 5124"/>
                  <a:gd name="T16" fmla="*/ 4781 w 7277"/>
                  <a:gd name="T17" fmla="*/ 2651 h 5124"/>
                  <a:gd name="T18" fmla="*/ 4625 w 7277"/>
                  <a:gd name="T19" fmla="*/ 2685 h 5124"/>
                  <a:gd name="T20" fmla="*/ 4513 w 7277"/>
                  <a:gd name="T21" fmla="*/ 2669 h 5124"/>
                  <a:gd name="T22" fmla="*/ 4435 w 7277"/>
                  <a:gd name="T23" fmla="*/ 2614 h 5124"/>
                  <a:gd name="T24" fmla="*/ 4382 w 7277"/>
                  <a:gd name="T25" fmla="*/ 2526 h 5124"/>
                  <a:gd name="T26" fmla="*/ 4341 w 7277"/>
                  <a:gd name="T27" fmla="*/ 2413 h 5124"/>
                  <a:gd name="T28" fmla="*/ 4283 w 7277"/>
                  <a:gd name="T29" fmla="*/ 2214 h 5124"/>
                  <a:gd name="T30" fmla="*/ 4227 w 7277"/>
                  <a:gd name="T31" fmla="*/ 2066 h 5124"/>
                  <a:gd name="T32" fmla="*/ 4152 w 7277"/>
                  <a:gd name="T33" fmla="*/ 1904 h 5124"/>
                  <a:gd name="T34" fmla="*/ 4062 w 7277"/>
                  <a:gd name="T35" fmla="*/ 1748 h 5124"/>
                  <a:gd name="T36" fmla="*/ 3960 w 7277"/>
                  <a:gd name="T37" fmla="*/ 1599 h 5124"/>
                  <a:gd name="T38" fmla="*/ 3844 w 7277"/>
                  <a:gd name="T39" fmla="*/ 1458 h 5124"/>
                  <a:gd name="T40" fmla="*/ 3716 w 7277"/>
                  <a:gd name="T41" fmla="*/ 1327 h 5124"/>
                  <a:gd name="T42" fmla="*/ 3576 w 7277"/>
                  <a:gd name="T43" fmla="*/ 1205 h 5124"/>
                  <a:gd name="T44" fmla="*/ 3424 w 7277"/>
                  <a:gd name="T45" fmla="*/ 1093 h 5124"/>
                  <a:gd name="T46" fmla="*/ 3202 w 7277"/>
                  <a:gd name="T47" fmla="*/ 963 h 5124"/>
                  <a:gd name="T48" fmla="*/ 2790 w 7277"/>
                  <a:gd name="T49" fmla="*/ 802 h 5124"/>
                  <a:gd name="T50" fmla="*/ 2367 w 7277"/>
                  <a:gd name="T51" fmla="*/ 728 h 5124"/>
                  <a:gd name="T52" fmla="*/ 1942 w 7277"/>
                  <a:gd name="T53" fmla="*/ 738 h 5124"/>
                  <a:gd name="T54" fmla="*/ 1530 w 7277"/>
                  <a:gd name="T55" fmla="*/ 828 h 5124"/>
                  <a:gd name="T56" fmla="*/ 1141 w 7277"/>
                  <a:gd name="T57" fmla="*/ 995 h 5124"/>
                  <a:gd name="T58" fmla="*/ 789 w 7277"/>
                  <a:gd name="T59" fmla="*/ 1235 h 5124"/>
                  <a:gd name="T60" fmla="*/ 484 w 7277"/>
                  <a:gd name="T61" fmla="*/ 1546 h 5124"/>
                  <a:gd name="T62" fmla="*/ 241 w 7277"/>
                  <a:gd name="T63" fmla="*/ 1922 h 5124"/>
                  <a:gd name="T64" fmla="*/ 80 w 7277"/>
                  <a:gd name="T65" fmla="*/ 2334 h 5124"/>
                  <a:gd name="T66" fmla="*/ 5 w 7277"/>
                  <a:gd name="T67" fmla="*/ 2758 h 5124"/>
                  <a:gd name="T68" fmla="*/ 15 w 7277"/>
                  <a:gd name="T69" fmla="*/ 3182 h 5124"/>
                  <a:gd name="T70" fmla="*/ 105 w 7277"/>
                  <a:gd name="T71" fmla="*/ 3594 h 5124"/>
                  <a:gd name="T72" fmla="*/ 271 w 7277"/>
                  <a:gd name="T73" fmla="*/ 3983 h 5124"/>
                  <a:gd name="T74" fmla="*/ 512 w 7277"/>
                  <a:gd name="T75" fmla="*/ 4335 h 5124"/>
                  <a:gd name="T76" fmla="*/ 823 w 7277"/>
                  <a:gd name="T77" fmla="*/ 4639 h 5124"/>
                  <a:gd name="T78" fmla="*/ 1151 w 7277"/>
                  <a:gd name="T79" fmla="*/ 4857 h 5124"/>
                  <a:gd name="T80" fmla="*/ 1359 w 7277"/>
                  <a:gd name="T81" fmla="*/ 4957 h 5124"/>
                  <a:gd name="T82" fmla="*/ 1572 w 7277"/>
                  <a:gd name="T83" fmla="*/ 5033 h 5124"/>
                  <a:gd name="T84" fmla="*/ 1789 w 7277"/>
                  <a:gd name="T85" fmla="*/ 5086 h 5124"/>
                  <a:gd name="T86" fmla="*/ 2008 w 7277"/>
                  <a:gd name="T87" fmla="*/ 5116 h 5124"/>
                  <a:gd name="T88" fmla="*/ 2227 w 7277"/>
                  <a:gd name="T89" fmla="*/ 5124 h 5124"/>
                  <a:gd name="T90" fmla="*/ 2445 w 7277"/>
                  <a:gd name="T91" fmla="*/ 5111 h 5124"/>
                  <a:gd name="T92" fmla="*/ 2659 w 7277"/>
                  <a:gd name="T93" fmla="*/ 5076 h 5124"/>
                  <a:gd name="T94" fmla="*/ 3013 w 7277"/>
                  <a:gd name="T95" fmla="*/ 4973 h 5124"/>
                  <a:gd name="T96" fmla="*/ 3766 w 7277"/>
                  <a:gd name="T97" fmla="*/ 4621 h 5124"/>
                  <a:gd name="T98" fmla="*/ 4472 w 7277"/>
                  <a:gd name="T99" fmla="*/ 4127 h 5124"/>
                  <a:gd name="T100" fmla="*/ 5123 w 7277"/>
                  <a:gd name="T101" fmla="*/ 3523 h 5124"/>
                  <a:gd name="T102" fmla="*/ 5713 w 7277"/>
                  <a:gd name="T103" fmla="*/ 2834 h 5124"/>
                  <a:gd name="T104" fmla="*/ 6236 w 7277"/>
                  <a:gd name="T105" fmla="*/ 2090 h 5124"/>
                  <a:gd name="T106" fmla="*/ 6686 w 7277"/>
                  <a:gd name="T107" fmla="*/ 1321 h 5124"/>
                  <a:gd name="T108" fmla="*/ 7056 w 7277"/>
                  <a:gd name="T109" fmla="*/ 556 h 5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7" h="5124">
                    <a:moveTo>
                      <a:pt x="7277" y="0"/>
                    </a:moveTo>
                    <a:lnTo>
                      <a:pt x="7216" y="106"/>
                    </a:lnTo>
                    <a:lnTo>
                      <a:pt x="7154" y="211"/>
                    </a:lnTo>
                    <a:lnTo>
                      <a:pt x="7088" y="317"/>
                    </a:lnTo>
                    <a:lnTo>
                      <a:pt x="7021" y="422"/>
                    </a:lnTo>
                    <a:lnTo>
                      <a:pt x="6954" y="527"/>
                    </a:lnTo>
                    <a:lnTo>
                      <a:pt x="6884" y="631"/>
                    </a:lnTo>
                    <a:lnTo>
                      <a:pt x="6811" y="735"/>
                    </a:lnTo>
                    <a:lnTo>
                      <a:pt x="6739" y="837"/>
                    </a:lnTo>
                    <a:lnTo>
                      <a:pt x="6665" y="938"/>
                    </a:lnTo>
                    <a:lnTo>
                      <a:pt x="6589" y="1038"/>
                    </a:lnTo>
                    <a:lnTo>
                      <a:pt x="6513" y="1136"/>
                    </a:lnTo>
                    <a:lnTo>
                      <a:pt x="6437" y="1233"/>
                    </a:lnTo>
                    <a:lnTo>
                      <a:pt x="6359" y="1328"/>
                    </a:lnTo>
                    <a:lnTo>
                      <a:pt x="6281" y="1421"/>
                    </a:lnTo>
                    <a:lnTo>
                      <a:pt x="6202" y="1512"/>
                    </a:lnTo>
                    <a:lnTo>
                      <a:pt x="6123" y="1601"/>
                    </a:lnTo>
                    <a:lnTo>
                      <a:pt x="6044" y="1688"/>
                    </a:lnTo>
                    <a:lnTo>
                      <a:pt x="5966" y="1772"/>
                    </a:lnTo>
                    <a:lnTo>
                      <a:pt x="5887" y="1854"/>
                    </a:lnTo>
                    <a:lnTo>
                      <a:pt x="5808" y="1931"/>
                    </a:lnTo>
                    <a:lnTo>
                      <a:pt x="5730" y="2007"/>
                    </a:lnTo>
                    <a:lnTo>
                      <a:pt x="5652" y="2079"/>
                    </a:lnTo>
                    <a:lnTo>
                      <a:pt x="5575" y="2148"/>
                    </a:lnTo>
                    <a:lnTo>
                      <a:pt x="5499" y="2214"/>
                    </a:lnTo>
                    <a:lnTo>
                      <a:pt x="5423" y="2275"/>
                    </a:lnTo>
                    <a:lnTo>
                      <a:pt x="5350" y="2334"/>
                    </a:lnTo>
                    <a:lnTo>
                      <a:pt x="5277" y="2387"/>
                    </a:lnTo>
                    <a:lnTo>
                      <a:pt x="5204" y="2437"/>
                    </a:lnTo>
                    <a:lnTo>
                      <a:pt x="5134" y="2483"/>
                    </a:lnTo>
                    <a:lnTo>
                      <a:pt x="5065" y="2524"/>
                    </a:lnTo>
                    <a:lnTo>
                      <a:pt x="4999" y="2559"/>
                    </a:lnTo>
                    <a:lnTo>
                      <a:pt x="4934" y="2591"/>
                    </a:lnTo>
                    <a:lnTo>
                      <a:pt x="4879" y="2615"/>
                    </a:lnTo>
                    <a:lnTo>
                      <a:pt x="4829" y="2635"/>
                    </a:lnTo>
                    <a:lnTo>
                      <a:pt x="4781" y="2651"/>
                    </a:lnTo>
                    <a:lnTo>
                      <a:pt x="4738" y="2665"/>
                    </a:lnTo>
                    <a:lnTo>
                      <a:pt x="4696" y="2675"/>
                    </a:lnTo>
                    <a:lnTo>
                      <a:pt x="4660" y="2681"/>
                    </a:lnTo>
                    <a:lnTo>
                      <a:pt x="4625" y="2685"/>
                    </a:lnTo>
                    <a:lnTo>
                      <a:pt x="4593" y="2685"/>
                    </a:lnTo>
                    <a:lnTo>
                      <a:pt x="4564" y="2683"/>
                    </a:lnTo>
                    <a:lnTo>
                      <a:pt x="4537" y="2677"/>
                    </a:lnTo>
                    <a:lnTo>
                      <a:pt x="4513" y="2669"/>
                    </a:lnTo>
                    <a:lnTo>
                      <a:pt x="4491" y="2659"/>
                    </a:lnTo>
                    <a:lnTo>
                      <a:pt x="4471" y="2646"/>
                    </a:lnTo>
                    <a:lnTo>
                      <a:pt x="4452" y="2631"/>
                    </a:lnTo>
                    <a:lnTo>
                      <a:pt x="4435" y="2614"/>
                    </a:lnTo>
                    <a:lnTo>
                      <a:pt x="4420" y="2595"/>
                    </a:lnTo>
                    <a:lnTo>
                      <a:pt x="4406" y="2574"/>
                    </a:lnTo>
                    <a:lnTo>
                      <a:pt x="4393" y="2550"/>
                    </a:lnTo>
                    <a:lnTo>
                      <a:pt x="4382" y="2526"/>
                    </a:lnTo>
                    <a:lnTo>
                      <a:pt x="4371" y="2499"/>
                    </a:lnTo>
                    <a:lnTo>
                      <a:pt x="4361" y="2473"/>
                    </a:lnTo>
                    <a:lnTo>
                      <a:pt x="4351" y="2444"/>
                    </a:lnTo>
                    <a:lnTo>
                      <a:pt x="4341" y="2413"/>
                    </a:lnTo>
                    <a:lnTo>
                      <a:pt x="4332" y="2381"/>
                    </a:lnTo>
                    <a:lnTo>
                      <a:pt x="4313" y="2317"/>
                    </a:lnTo>
                    <a:lnTo>
                      <a:pt x="4293" y="2248"/>
                    </a:lnTo>
                    <a:lnTo>
                      <a:pt x="4283" y="2214"/>
                    </a:lnTo>
                    <a:lnTo>
                      <a:pt x="4271" y="2178"/>
                    </a:lnTo>
                    <a:lnTo>
                      <a:pt x="4259" y="2142"/>
                    </a:lnTo>
                    <a:lnTo>
                      <a:pt x="4245" y="2107"/>
                    </a:lnTo>
                    <a:lnTo>
                      <a:pt x="4227" y="2066"/>
                    </a:lnTo>
                    <a:lnTo>
                      <a:pt x="4210" y="2025"/>
                    </a:lnTo>
                    <a:lnTo>
                      <a:pt x="4192" y="1984"/>
                    </a:lnTo>
                    <a:lnTo>
                      <a:pt x="4172" y="1944"/>
                    </a:lnTo>
                    <a:lnTo>
                      <a:pt x="4152" y="1904"/>
                    </a:lnTo>
                    <a:lnTo>
                      <a:pt x="4131" y="1864"/>
                    </a:lnTo>
                    <a:lnTo>
                      <a:pt x="4108" y="1825"/>
                    </a:lnTo>
                    <a:lnTo>
                      <a:pt x="4085" y="1786"/>
                    </a:lnTo>
                    <a:lnTo>
                      <a:pt x="4062" y="1748"/>
                    </a:lnTo>
                    <a:lnTo>
                      <a:pt x="4037" y="1710"/>
                    </a:lnTo>
                    <a:lnTo>
                      <a:pt x="4012" y="1672"/>
                    </a:lnTo>
                    <a:lnTo>
                      <a:pt x="3986" y="1636"/>
                    </a:lnTo>
                    <a:lnTo>
                      <a:pt x="3960" y="1599"/>
                    </a:lnTo>
                    <a:lnTo>
                      <a:pt x="3932" y="1562"/>
                    </a:lnTo>
                    <a:lnTo>
                      <a:pt x="3903" y="1528"/>
                    </a:lnTo>
                    <a:lnTo>
                      <a:pt x="3874" y="1492"/>
                    </a:lnTo>
                    <a:lnTo>
                      <a:pt x="3844" y="1458"/>
                    </a:lnTo>
                    <a:lnTo>
                      <a:pt x="3813" y="1425"/>
                    </a:lnTo>
                    <a:lnTo>
                      <a:pt x="3782" y="1391"/>
                    </a:lnTo>
                    <a:lnTo>
                      <a:pt x="3750" y="1358"/>
                    </a:lnTo>
                    <a:lnTo>
                      <a:pt x="3716" y="1327"/>
                    </a:lnTo>
                    <a:lnTo>
                      <a:pt x="3682" y="1295"/>
                    </a:lnTo>
                    <a:lnTo>
                      <a:pt x="3647" y="1263"/>
                    </a:lnTo>
                    <a:lnTo>
                      <a:pt x="3612" y="1233"/>
                    </a:lnTo>
                    <a:lnTo>
                      <a:pt x="3576" y="1205"/>
                    </a:lnTo>
                    <a:lnTo>
                      <a:pt x="3538" y="1176"/>
                    </a:lnTo>
                    <a:lnTo>
                      <a:pt x="3501" y="1148"/>
                    </a:lnTo>
                    <a:lnTo>
                      <a:pt x="3463" y="1120"/>
                    </a:lnTo>
                    <a:lnTo>
                      <a:pt x="3424" y="1093"/>
                    </a:lnTo>
                    <a:lnTo>
                      <a:pt x="3384" y="1067"/>
                    </a:lnTo>
                    <a:lnTo>
                      <a:pt x="3343" y="1042"/>
                    </a:lnTo>
                    <a:lnTo>
                      <a:pt x="3302" y="1018"/>
                    </a:lnTo>
                    <a:lnTo>
                      <a:pt x="3202" y="963"/>
                    </a:lnTo>
                    <a:lnTo>
                      <a:pt x="3100" y="915"/>
                    </a:lnTo>
                    <a:lnTo>
                      <a:pt x="2998" y="872"/>
                    </a:lnTo>
                    <a:lnTo>
                      <a:pt x="2895" y="835"/>
                    </a:lnTo>
                    <a:lnTo>
                      <a:pt x="2790" y="802"/>
                    </a:lnTo>
                    <a:lnTo>
                      <a:pt x="2685" y="776"/>
                    </a:lnTo>
                    <a:lnTo>
                      <a:pt x="2579" y="755"/>
                    </a:lnTo>
                    <a:lnTo>
                      <a:pt x="2473" y="739"/>
                    </a:lnTo>
                    <a:lnTo>
                      <a:pt x="2367" y="728"/>
                    </a:lnTo>
                    <a:lnTo>
                      <a:pt x="2260" y="723"/>
                    </a:lnTo>
                    <a:lnTo>
                      <a:pt x="2154" y="722"/>
                    </a:lnTo>
                    <a:lnTo>
                      <a:pt x="2048" y="728"/>
                    </a:lnTo>
                    <a:lnTo>
                      <a:pt x="1942" y="738"/>
                    </a:lnTo>
                    <a:lnTo>
                      <a:pt x="1838" y="752"/>
                    </a:lnTo>
                    <a:lnTo>
                      <a:pt x="1734" y="772"/>
                    </a:lnTo>
                    <a:lnTo>
                      <a:pt x="1631" y="798"/>
                    </a:lnTo>
                    <a:lnTo>
                      <a:pt x="1530" y="828"/>
                    </a:lnTo>
                    <a:lnTo>
                      <a:pt x="1430" y="862"/>
                    </a:lnTo>
                    <a:lnTo>
                      <a:pt x="1332" y="901"/>
                    </a:lnTo>
                    <a:lnTo>
                      <a:pt x="1236" y="946"/>
                    </a:lnTo>
                    <a:lnTo>
                      <a:pt x="1141" y="995"/>
                    </a:lnTo>
                    <a:lnTo>
                      <a:pt x="1050" y="1048"/>
                    </a:lnTo>
                    <a:lnTo>
                      <a:pt x="960" y="1106"/>
                    </a:lnTo>
                    <a:lnTo>
                      <a:pt x="873" y="1168"/>
                    </a:lnTo>
                    <a:lnTo>
                      <a:pt x="789" y="1235"/>
                    </a:lnTo>
                    <a:lnTo>
                      <a:pt x="708" y="1306"/>
                    </a:lnTo>
                    <a:lnTo>
                      <a:pt x="630" y="1381"/>
                    </a:lnTo>
                    <a:lnTo>
                      <a:pt x="555" y="1461"/>
                    </a:lnTo>
                    <a:lnTo>
                      <a:pt x="484" y="1546"/>
                    </a:lnTo>
                    <a:lnTo>
                      <a:pt x="418" y="1634"/>
                    </a:lnTo>
                    <a:lnTo>
                      <a:pt x="354" y="1727"/>
                    </a:lnTo>
                    <a:lnTo>
                      <a:pt x="295" y="1822"/>
                    </a:lnTo>
                    <a:lnTo>
                      <a:pt x="241" y="1922"/>
                    </a:lnTo>
                    <a:lnTo>
                      <a:pt x="192" y="2024"/>
                    </a:lnTo>
                    <a:lnTo>
                      <a:pt x="150" y="2126"/>
                    </a:lnTo>
                    <a:lnTo>
                      <a:pt x="112" y="2229"/>
                    </a:lnTo>
                    <a:lnTo>
                      <a:pt x="80" y="2334"/>
                    </a:lnTo>
                    <a:lnTo>
                      <a:pt x="53" y="2439"/>
                    </a:lnTo>
                    <a:lnTo>
                      <a:pt x="32" y="2545"/>
                    </a:lnTo>
                    <a:lnTo>
                      <a:pt x="16" y="2651"/>
                    </a:lnTo>
                    <a:lnTo>
                      <a:pt x="5" y="2758"/>
                    </a:lnTo>
                    <a:lnTo>
                      <a:pt x="1" y="2865"/>
                    </a:lnTo>
                    <a:lnTo>
                      <a:pt x="0" y="2970"/>
                    </a:lnTo>
                    <a:lnTo>
                      <a:pt x="5" y="3077"/>
                    </a:lnTo>
                    <a:lnTo>
                      <a:pt x="15" y="3182"/>
                    </a:lnTo>
                    <a:lnTo>
                      <a:pt x="30" y="3287"/>
                    </a:lnTo>
                    <a:lnTo>
                      <a:pt x="50" y="3390"/>
                    </a:lnTo>
                    <a:lnTo>
                      <a:pt x="75" y="3493"/>
                    </a:lnTo>
                    <a:lnTo>
                      <a:pt x="105" y="3594"/>
                    </a:lnTo>
                    <a:lnTo>
                      <a:pt x="140" y="3694"/>
                    </a:lnTo>
                    <a:lnTo>
                      <a:pt x="179" y="3793"/>
                    </a:lnTo>
                    <a:lnTo>
                      <a:pt x="223" y="3888"/>
                    </a:lnTo>
                    <a:lnTo>
                      <a:pt x="271" y="3983"/>
                    </a:lnTo>
                    <a:lnTo>
                      <a:pt x="324" y="4075"/>
                    </a:lnTo>
                    <a:lnTo>
                      <a:pt x="383" y="4164"/>
                    </a:lnTo>
                    <a:lnTo>
                      <a:pt x="445" y="4252"/>
                    </a:lnTo>
                    <a:lnTo>
                      <a:pt x="512" y="4335"/>
                    </a:lnTo>
                    <a:lnTo>
                      <a:pt x="583" y="4416"/>
                    </a:lnTo>
                    <a:lnTo>
                      <a:pt x="659" y="4494"/>
                    </a:lnTo>
                    <a:lnTo>
                      <a:pt x="739" y="4568"/>
                    </a:lnTo>
                    <a:lnTo>
                      <a:pt x="823" y="4639"/>
                    </a:lnTo>
                    <a:lnTo>
                      <a:pt x="911" y="4707"/>
                    </a:lnTo>
                    <a:lnTo>
                      <a:pt x="1003" y="4771"/>
                    </a:lnTo>
                    <a:lnTo>
                      <a:pt x="1100" y="4829"/>
                    </a:lnTo>
                    <a:lnTo>
                      <a:pt x="1151" y="4857"/>
                    </a:lnTo>
                    <a:lnTo>
                      <a:pt x="1203" y="4885"/>
                    </a:lnTo>
                    <a:lnTo>
                      <a:pt x="1255" y="4911"/>
                    </a:lnTo>
                    <a:lnTo>
                      <a:pt x="1307" y="4934"/>
                    </a:lnTo>
                    <a:lnTo>
                      <a:pt x="1359" y="4957"/>
                    </a:lnTo>
                    <a:lnTo>
                      <a:pt x="1412" y="4978"/>
                    </a:lnTo>
                    <a:lnTo>
                      <a:pt x="1466" y="4998"/>
                    </a:lnTo>
                    <a:lnTo>
                      <a:pt x="1519" y="5016"/>
                    </a:lnTo>
                    <a:lnTo>
                      <a:pt x="1572" y="5033"/>
                    </a:lnTo>
                    <a:lnTo>
                      <a:pt x="1627" y="5048"/>
                    </a:lnTo>
                    <a:lnTo>
                      <a:pt x="1680" y="5062"/>
                    </a:lnTo>
                    <a:lnTo>
                      <a:pt x="1735" y="5075"/>
                    </a:lnTo>
                    <a:lnTo>
                      <a:pt x="1789" y="5086"/>
                    </a:lnTo>
                    <a:lnTo>
                      <a:pt x="1844" y="5095"/>
                    </a:lnTo>
                    <a:lnTo>
                      <a:pt x="1899" y="5104"/>
                    </a:lnTo>
                    <a:lnTo>
                      <a:pt x="1954" y="5111"/>
                    </a:lnTo>
                    <a:lnTo>
                      <a:pt x="2008" y="5116"/>
                    </a:lnTo>
                    <a:lnTo>
                      <a:pt x="2062" y="5121"/>
                    </a:lnTo>
                    <a:lnTo>
                      <a:pt x="2118" y="5123"/>
                    </a:lnTo>
                    <a:lnTo>
                      <a:pt x="2172" y="5124"/>
                    </a:lnTo>
                    <a:lnTo>
                      <a:pt x="2227" y="5124"/>
                    </a:lnTo>
                    <a:lnTo>
                      <a:pt x="2281" y="5123"/>
                    </a:lnTo>
                    <a:lnTo>
                      <a:pt x="2336" y="5121"/>
                    </a:lnTo>
                    <a:lnTo>
                      <a:pt x="2390" y="5116"/>
                    </a:lnTo>
                    <a:lnTo>
                      <a:pt x="2445" y="5111"/>
                    </a:lnTo>
                    <a:lnTo>
                      <a:pt x="2498" y="5104"/>
                    </a:lnTo>
                    <a:lnTo>
                      <a:pt x="2553" y="5096"/>
                    </a:lnTo>
                    <a:lnTo>
                      <a:pt x="2606" y="5086"/>
                    </a:lnTo>
                    <a:lnTo>
                      <a:pt x="2659" y="5076"/>
                    </a:lnTo>
                    <a:lnTo>
                      <a:pt x="2713" y="5064"/>
                    </a:lnTo>
                    <a:lnTo>
                      <a:pt x="2765" y="5051"/>
                    </a:lnTo>
                    <a:lnTo>
                      <a:pt x="2817" y="5036"/>
                    </a:lnTo>
                    <a:lnTo>
                      <a:pt x="3013" y="4973"/>
                    </a:lnTo>
                    <a:lnTo>
                      <a:pt x="3205" y="4900"/>
                    </a:lnTo>
                    <a:lnTo>
                      <a:pt x="3395" y="4816"/>
                    </a:lnTo>
                    <a:lnTo>
                      <a:pt x="3582" y="4723"/>
                    </a:lnTo>
                    <a:lnTo>
                      <a:pt x="3766" y="4621"/>
                    </a:lnTo>
                    <a:lnTo>
                      <a:pt x="3947" y="4509"/>
                    </a:lnTo>
                    <a:lnTo>
                      <a:pt x="4125" y="4389"/>
                    </a:lnTo>
                    <a:lnTo>
                      <a:pt x="4300" y="4263"/>
                    </a:lnTo>
                    <a:lnTo>
                      <a:pt x="4472" y="4127"/>
                    </a:lnTo>
                    <a:lnTo>
                      <a:pt x="4640" y="3986"/>
                    </a:lnTo>
                    <a:lnTo>
                      <a:pt x="4804" y="3837"/>
                    </a:lnTo>
                    <a:lnTo>
                      <a:pt x="4965" y="3683"/>
                    </a:lnTo>
                    <a:lnTo>
                      <a:pt x="5123" y="3523"/>
                    </a:lnTo>
                    <a:lnTo>
                      <a:pt x="5277" y="3357"/>
                    </a:lnTo>
                    <a:lnTo>
                      <a:pt x="5425" y="3186"/>
                    </a:lnTo>
                    <a:lnTo>
                      <a:pt x="5571" y="3011"/>
                    </a:lnTo>
                    <a:lnTo>
                      <a:pt x="5713" y="2834"/>
                    </a:lnTo>
                    <a:lnTo>
                      <a:pt x="5850" y="2651"/>
                    </a:lnTo>
                    <a:lnTo>
                      <a:pt x="5983" y="2467"/>
                    </a:lnTo>
                    <a:lnTo>
                      <a:pt x="6112" y="2280"/>
                    </a:lnTo>
                    <a:lnTo>
                      <a:pt x="6236" y="2090"/>
                    </a:lnTo>
                    <a:lnTo>
                      <a:pt x="6356" y="1899"/>
                    </a:lnTo>
                    <a:lnTo>
                      <a:pt x="6470" y="1707"/>
                    </a:lnTo>
                    <a:lnTo>
                      <a:pt x="6580" y="1515"/>
                    </a:lnTo>
                    <a:lnTo>
                      <a:pt x="6686" y="1321"/>
                    </a:lnTo>
                    <a:lnTo>
                      <a:pt x="6786" y="1128"/>
                    </a:lnTo>
                    <a:lnTo>
                      <a:pt x="6881" y="936"/>
                    </a:lnTo>
                    <a:lnTo>
                      <a:pt x="6971" y="745"/>
                    </a:lnTo>
                    <a:lnTo>
                      <a:pt x="7056" y="556"/>
                    </a:lnTo>
                    <a:lnTo>
                      <a:pt x="7135" y="368"/>
                    </a:lnTo>
                    <a:lnTo>
                      <a:pt x="7209" y="182"/>
                    </a:lnTo>
                    <a:lnTo>
                      <a:pt x="72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id="{E6E5958D-2B52-4F62-99C7-1A365A620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989" y="3370001"/>
                <a:ext cx="2786221" cy="2027317"/>
              </a:xfrm>
              <a:custGeom>
                <a:avLst/>
                <a:gdLst>
                  <a:gd name="T0" fmla="*/ 369 w 7271"/>
                  <a:gd name="T1" fmla="*/ 160 h 5291"/>
                  <a:gd name="T2" fmla="*/ 869 w 7271"/>
                  <a:gd name="T3" fmla="*/ 192 h 5291"/>
                  <a:gd name="T4" fmla="*/ 1366 w 7271"/>
                  <a:gd name="T5" fmla="*/ 249 h 5291"/>
                  <a:gd name="T6" fmla="*/ 1847 w 7271"/>
                  <a:gd name="T7" fmla="*/ 330 h 5291"/>
                  <a:gd name="T8" fmla="*/ 2301 w 7271"/>
                  <a:gd name="T9" fmla="*/ 434 h 5291"/>
                  <a:gd name="T10" fmla="*/ 2712 w 7271"/>
                  <a:gd name="T11" fmla="*/ 556 h 5291"/>
                  <a:gd name="T12" fmla="*/ 3067 w 7271"/>
                  <a:gd name="T13" fmla="*/ 695 h 5291"/>
                  <a:gd name="T14" fmla="*/ 3356 w 7271"/>
                  <a:gd name="T15" fmla="*/ 849 h 5291"/>
                  <a:gd name="T16" fmla="*/ 3544 w 7271"/>
                  <a:gd name="T17" fmla="*/ 992 h 5291"/>
                  <a:gd name="T18" fmla="*/ 3651 w 7271"/>
                  <a:gd name="T19" fmla="*/ 1111 h 5291"/>
                  <a:gd name="T20" fmla="*/ 3694 w 7271"/>
                  <a:gd name="T21" fmla="*/ 1215 h 5291"/>
                  <a:gd name="T22" fmla="*/ 3684 w 7271"/>
                  <a:gd name="T23" fmla="*/ 1309 h 5291"/>
                  <a:gd name="T24" fmla="*/ 3635 w 7271"/>
                  <a:gd name="T25" fmla="*/ 1401 h 5291"/>
                  <a:gd name="T26" fmla="*/ 3557 w 7271"/>
                  <a:gd name="T27" fmla="*/ 1492 h 5291"/>
                  <a:gd name="T28" fmla="*/ 3414 w 7271"/>
                  <a:gd name="T29" fmla="*/ 1643 h 5291"/>
                  <a:gd name="T30" fmla="*/ 3314 w 7271"/>
                  <a:gd name="T31" fmla="*/ 1764 h 5291"/>
                  <a:gd name="T32" fmla="*/ 3212 w 7271"/>
                  <a:gd name="T33" fmla="*/ 1911 h 5291"/>
                  <a:gd name="T34" fmla="*/ 3121 w 7271"/>
                  <a:gd name="T35" fmla="*/ 2066 h 5291"/>
                  <a:gd name="T36" fmla="*/ 3044 w 7271"/>
                  <a:gd name="T37" fmla="*/ 2230 h 5291"/>
                  <a:gd name="T38" fmla="*/ 2980 w 7271"/>
                  <a:gd name="T39" fmla="*/ 2400 h 5291"/>
                  <a:gd name="T40" fmla="*/ 2930 w 7271"/>
                  <a:gd name="T41" fmla="*/ 2576 h 5291"/>
                  <a:gd name="T42" fmla="*/ 2894 w 7271"/>
                  <a:gd name="T43" fmla="*/ 2759 h 5291"/>
                  <a:gd name="T44" fmla="*/ 2874 w 7271"/>
                  <a:gd name="T45" fmla="*/ 2946 h 5291"/>
                  <a:gd name="T46" fmla="*/ 2872 w 7271"/>
                  <a:gd name="T47" fmla="*/ 3203 h 5291"/>
                  <a:gd name="T48" fmla="*/ 2938 w 7271"/>
                  <a:gd name="T49" fmla="*/ 3640 h 5291"/>
                  <a:gd name="T50" fmla="*/ 3086 w 7271"/>
                  <a:gd name="T51" fmla="*/ 4044 h 5291"/>
                  <a:gd name="T52" fmla="*/ 3306 w 7271"/>
                  <a:gd name="T53" fmla="*/ 4407 h 5291"/>
                  <a:gd name="T54" fmla="*/ 3590 w 7271"/>
                  <a:gd name="T55" fmla="*/ 4719 h 5291"/>
                  <a:gd name="T56" fmla="*/ 3929 w 7271"/>
                  <a:gd name="T57" fmla="*/ 4972 h 5291"/>
                  <a:gd name="T58" fmla="*/ 4313 w 7271"/>
                  <a:gd name="T59" fmla="*/ 5157 h 5291"/>
                  <a:gd name="T60" fmla="*/ 4734 w 7271"/>
                  <a:gd name="T61" fmla="*/ 5266 h 5291"/>
                  <a:gd name="T62" fmla="*/ 5183 w 7271"/>
                  <a:gd name="T63" fmla="*/ 5288 h 5291"/>
                  <a:gd name="T64" fmla="*/ 5620 w 7271"/>
                  <a:gd name="T65" fmla="*/ 5221 h 5291"/>
                  <a:gd name="T66" fmla="*/ 6024 w 7271"/>
                  <a:gd name="T67" fmla="*/ 5073 h 5291"/>
                  <a:gd name="T68" fmla="*/ 6387 w 7271"/>
                  <a:gd name="T69" fmla="*/ 4853 h 5291"/>
                  <a:gd name="T70" fmla="*/ 6699 w 7271"/>
                  <a:gd name="T71" fmla="*/ 4570 h 5291"/>
                  <a:gd name="T72" fmla="*/ 6953 w 7271"/>
                  <a:gd name="T73" fmla="*/ 4231 h 5291"/>
                  <a:gd name="T74" fmla="*/ 7137 w 7271"/>
                  <a:gd name="T75" fmla="*/ 3846 h 5291"/>
                  <a:gd name="T76" fmla="*/ 7245 w 7271"/>
                  <a:gd name="T77" fmla="*/ 3425 h 5291"/>
                  <a:gd name="T78" fmla="*/ 7271 w 7271"/>
                  <a:gd name="T79" fmla="*/ 3032 h 5291"/>
                  <a:gd name="T80" fmla="*/ 7252 w 7271"/>
                  <a:gd name="T81" fmla="*/ 2802 h 5291"/>
                  <a:gd name="T82" fmla="*/ 7212 w 7271"/>
                  <a:gd name="T83" fmla="*/ 2580 h 5291"/>
                  <a:gd name="T84" fmla="*/ 7148 w 7271"/>
                  <a:gd name="T85" fmla="*/ 2365 h 5291"/>
                  <a:gd name="T86" fmla="*/ 7065 w 7271"/>
                  <a:gd name="T87" fmla="*/ 2161 h 5291"/>
                  <a:gd name="T88" fmla="*/ 6963 w 7271"/>
                  <a:gd name="T89" fmla="*/ 1967 h 5291"/>
                  <a:gd name="T90" fmla="*/ 6843 w 7271"/>
                  <a:gd name="T91" fmla="*/ 1785 h 5291"/>
                  <a:gd name="T92" fmla="*/ 6705 w 7271"/>
                  <a:gd name="T93" fmla="*/ 1617 h 5291"/>
                  <a:gd name="T94" fmla="*/ 6439 w 7271"/>
                  <a:gd name="T95" fmla="*/ 1363 h 5291"/>
                  <a:gd name="T96" fmla="*/ 5758 w 7271"/>
                  <a:gd name="T97" fmla="*/ 886 h 5291"/>
                  <a:gd name="T98" fmla="*/ 4978 w 7271"/>
                  <a:gd name="T99" fmla="*/ 522 h 5291"/>
                  <a:gd name="T100" fmla="*/ 4128 w 7271"/>
                  <a:gd name="T101" fmla="*/ 260 h 5291"/>
                  <a:gd name="T102" fmla="*/ 3236 w 7271"/>
                  <a:gd name="T103" fmla="*/ 94 h 5291"/>
                  <a:gd name="T104" fmla="*/ 2331 w 7271"/>
                  <a:gd name="T105" fmla="*/ 13 h 5291"/>
                  <a:gd name="T106" fmla="*/ 1440 w 7271"/>
                  <a:gd name="T107" fmla="*/ 7 h 5291"/>
                  <a:gd name="T108" fmla="*/ 591 w 7271"/>
                  <a:gd name="T109" fmla="*/ 70 h 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1" h="5291">
                    <a:moveTo>
                      <a:pt x="0" y="156"/>
                    </a:moveTo>
                    <a:lnTo>
                      <a:pt x="122" y="156"/>
                    </a:lnTo>
                    <a:lnTo>
                      <a:pt x="245" y="157"/>
                    </a:lnTo>
                    <a:lnTo>
                      <a:pt x="369" y="160"/>
                    </a:lnTo>
                    <a:lnTo>
                      <a:pt x="493" y="166"/>
                    </a:lnTo>
                    <a:lnTo>
                      <a:pt x="618" y="173"/>
                    </a:lnTo>
                    <a:lnTo>
                      <a:pt x="744" y="182"/>
                    </a:lnTo>
                    <a:lnTo>
                      <a:pt x="869" y="192"/>
                    </a:lnTo>
                    <a:lnTo>
                      <a:pt x="994" y="204"/>
                    </a:lnTo>
                    <a:lnTo>
                      <a:pt x="1118" y="217"/>
                    </a:lnTo>
                    <a:lnTo>
                      <a:pt x="1243" y="233"/>
                    </a:lnTo>
                    <a:lnTo>
                      <a:pt x="1366" y="249"/>
                    </a:lnTo>
                    <a:lnTo>
                      <a:pt x="1488" y="267"/>
                    </a:lnTo>
                    <a:lnTo>
                      <a:pt x="1609" y="287"/>
                    </a:lnTo>
                    <a:lnTo>
                      <a:pt x="1729" y="308"/>
                    </a:lnTo>
                    <a:lnTo>
                      <a:pt x="1847" y="330"/>
                    </a:lnTo>
                    <a:lnTo>
                      <a:pt x="1964" y="354"/>
                    </a:lnTo>
                    <a:lnTo>
                      <a:pt x="2078" y="379"/>
                    </a:lnTo>
                    <a:lnTo>
                      <a:pt x="2191" y="406"/>
                    </a:lnTo>
                    <a:lnTo>
                      <a:pt x="2301" y="434"/>
                    </a:lnTo>
                    <a:lnTo>
                      <a:pt x="2407" y="463"/>
                    </a:lnTo>
                    <a:lnTo>
                      <a:pt x="2512" y="493"/>
                    </a:lnTo>
                    <a:lnTo>
                      <a:pt x="2613" y="524"/>
                    </a:lnTo>
                    <a:lnTo>
                      <a:pt x="2712" y="556"/>
                    </a:lnTo>
                    <a:lnTo>
                      <a:pt x="2806" y="589"/>
                    </a:lnTo>
                    <a:lnTo>
                      <a:pt x="2897" y="623"/>
                    </a:lnTo>
                    <a:lnTo>
                      <a:pt x="2984" y="658"/>
                    </a:lnTo>
                    <a:lnTo>
                      <a:pt x="3067" y="695"/>
                    </a:lnTo>
                    <a:lnTo>
                      <a:pt x="3146" y="732"/>
                    </a:lnTo>
                    <a:lnTo>
                      <a:pt x="3221" y="771"/>
                    </a:lnTo>
                    <a:lnTo>
                      <a:pt x="3291" y="809"/>
                    </a:lnTo>
                    <a:lnTo>
                      <a:pt x="3356" y="849"/>
                    </a:lnTo>
                    <a:lnTo>
                      <a:pt x="3416" y="889"/>
                    </a:lnTo>
                    <a:lnTo>
                      <a:pt x="3464" y="925"/>
                    </a:lnTo>
                    <a:lnTo>
                      <a:pt x="3506" y="958"/>
                    </a:lnTo>
                    <a:lnTo>
                      <a:pt x="3544" y="992"/>
                    </a:lnTo>
                    <a:lnTo>
                      <a:pt x="3577" y="1023"/>
                    </a:lnTo>
                    <a:lnTo>
                      <a:pt x="3606" y="1053"/>
                    </a:lnTo>
                    <a:lnTo>
                      <a:pt x="3631" y="1083"/>
                    </a:lnTo>
                    <a:lnTo>
                      <a:pt x="3651" y="1111"/>
                    </a:lnTo>
                    <a:lnTo>
                      <a:pt x="3668" y="1137"/>
                    </a:lnTo>
                    <a:lnTo>
                      <a:pt x="3680" y="1164"/>
                    </a:lnTo>
                    <a:lnTo>
                      <a:pt x="3689" y="1189"/>
                    </a:lnTo>
                    <a:lnTo>
                      <a:pt x="3694" y="1215"/>
                    </a:lnTo>
                    <a:lnTo>
                      <a:pt x="3695" y="1239"/>
                    </a:lnTo>
                    <a:lnTo>
                      <a:pt x="3695" y="1263"/>
                    </a:lnTo>
                    <a:lnTo>
                      <a:pt x="3691" y="1286"/>
                    </a:lnTo>
                    <a:lnTo>
                      <a:pt x="3684" y="1309"/>
                    </a:lnTo>
                    <a:lnTo>
                      <a:pt x="3675" y="1333"/>
                    </a:lnTo>
                    <a:lnTo>
                      <a:pt x="3664" y="1355"/>
                    </a:lnTo>
                    <a:lnTo>
                      <a:pt x="3651" y="1378"/>
                    </a:lnTo>
                    <a:lnTo>
                      <a:pt x="3635" y="1401"/>
                    </a:lnTo>
                    <a:lnTo>
                      <a:pt x="3619" y="1423"/>
                    </a:lnTo>
                    <a:lnTo>
                      <a:pt x="3600" y="1446"/>
                    </a:lnTo>
                    <a:lnTo>
                      <a:pt x="3580" y="1468"/>
                    </a:lnTo>
                    <a:lnTo>
                      <a:pt x="3557" y="1492"/>
                    </a:lnTo>
                    <a:lnTo>
                      <a:pt x="3535" y="1515"/>
                    </a:lnTo>
                    <a:lnTo>
                      <a:pt x="3489" y="1564"/>
                    </a:lnTo>
                    <a:lnTo>
                      <a:pt x="3440" y="1615"/>
                    </a:lnTo>
                    <a:lnTo>
                      <a:pt x="3414" y="1643"/>
                    </a:lnTo>
                    <a:lnTo>
                      <a:pt x="3390" y="1670"/>
                    </a:lnTo>
                    <a:lnTo>
                      <a:pt x="3365" y="1698"/>
                    </a:lnTo>
                    <a:lnTo>
                      <a:pt x="3341" y="1728"/>
                    </a:lnTo>
                    <a:lnTo>
                      <a:pt x="3314" y="1764"/>
                    </a:lnTo>
                    <a:lnTo>
                      <a:pt x="3287" y="1800"/>
                    </a:lnTo>
                    <a:lnTo>
                      <a:pt x="3261" y="1836"/>
                    </a:lnTo>
                    <a:lnTo>
                      <a:pt x="3236" y="1873"/>
                    </a:lnTo>
                    <a:lnTo>
                      <a:pt x="3212" y="1911"/>
                    </a:lnTo>
                    <a:lnTo>
                      <a:pt x="3187" y="1948"/>
                    </a:lnTo>
                    <a:lnTo>
                      <a:pt x="3165" y="1987"/>
                    </a:lnTo>
                    <a:lnTo>
                      <a:pt x="3143" y="2026"/>
                    </a:lnTo>
                    <a:lnTo>
                      <a:pt x="3121" y="2066"/>
                    </a:lnTo>
                    <a:lnTo>
                      <a:pt x="3101" y="2106"/>
                    </a:lnTo>
                    <a:lnTo>
                      <a:pt x="3081" y="2147"/>
                    </a:lnTo>
                    <a:lnTo>
                      <a:pt x="3062" y="2188"/>
                    </a:lnTo>
                    <a:lnTo>
                      <a:pt x="3044" y="2230"/>
                    </a:lnTo>
                    <a:lnTo>
                      <a:pt x="3026" y="2272"/>
                    </a:lnTo>
                    <a:lnTo>
                      <a:pt x="3010" y="2314"/>
                    </a:lnTo>
                    <a:lnTo>
                      <a:pt x="2994" y="2356"/>
                    </a:lnTo>
                    <a:lnTo>
                      <a:pt x="2980" y="2400"/>
                    </a:lnTo>
                    <a:lnTo>
                      <a:pt x="2965" y="2443"/>
                    </a:lnTo>
                    <a:lnTo>
                      <a:pt x="2953" y="2487"/>
                    </a:lnTo>
                    <a:lnTo>
                      <a:pt x="2941" y="2532"/>
                    </a:lnTo>
                    <a:lnTo>
                      <a:pt x="2930" y="2576"/>
                    </a:lnTo>
                    <a:lnTo>
                      <a:pt x="2918" y="2622"/>
                    </a:lnTo>
                    <a:lnTo>
                      <a:pt x="2910" y="2667"/>
                    </a:lnTo>
                    <a:lnTo>
                      <a:pt x="2901" y="2713"/>
                    </a:lnTo>
                    <a:lnTo>
                      <a:pt x="2894" y="2759"/>
                    </a:lnTo>
                    <a:lnTo>
                      <a:pt x="2887" y="2805"/>
                    </a:lnTo>
                    <a:lnTo>
                      <a:pt x="2882" y="2852"/>
                    </a:lnTo>
                    <a:lnTo>
                      <a:pt x="2877" y="2900"/>
                    </a:lnTo>
                    <a:lnTo>
                      <a:pt x="2874" y="2946"/>
                    </a:lnTo>
                    <a:lnTo>
                      <a:pt x="2871" y="2994"/>
                    </a:lnTo>
                    <a:lnTo>
                      <a:pt x="2870" y="3042"/>
                    </a:lnTo>
                    <a:lnTo>
                      <a:pt x="2870" y="3090"/>
                    </a:lnTo>
                    <a:lnTo>
                      <a:pt x="2872" y="3203"/>
                    </a:lnTo>
                    <a:lnTo>
                      <a:pt x="2881" y="3315"/>
                    </a:lnTo>
                    <a:lnTo>
                      <a:pt x="2894" y="3425"/>
                    </a:lnTo>
                    <a:lnTo>
                      <a:pt x="2914" y="3533"/>
                    </a:lnTo>
                    <a:lnTo>
                      <a:pt x="2938" y="3640"/>
                    </a:lnTo>
                    <a:lnTo>
                      <a:pt x="2968" y="3744"/>
                    </a:lnTo>
                    <a:lnTo>
                      <a:pt x="3003" y="3846"/>
                    </a:lnTo>
                    <a:lnTo>
                      <a:pt x="3042" y="3946"/>
                    </a:lnTo>
                    <a:lnTo>
                      <a:pt x="3086" y="4044"/>
                    </a:lnTo>
                    <a:lnTo>
                      <a:pt x="3135" y="4139"/>
                    </a:lnTo>
                    <a:lnTo>
                      <a:pt x="3187" y="4231"/>
                    </a:lnTo>
                    <a:lnTo>
                      <a:pt x="3245" y="4320"/>
                    </a:lnTo>
                    <a:lnTo>
                      <a:pt x="3306" y="4407"/>
                    </a:lnTo>
                    <a:lnTo>
                      <a:pt x="3372" y="4490"/>
                    </a:lnTo>
                    <a:lnTo>
                      <a:pt x="3441" y="4570"/>
                    </a:lnTo>
                    <a:lnTo>
                      <a:pt x="3514" y="4647"/>
                    </a:lnTo>
                    <a:lnTo>
                      <a:pt x="3590" y="4719"/>
                    </a:lnTo>
                    <a:lnTo>
                      <a:pt x="3670" y="4788"/>
                    </a:lnTo>
                    <a:lnTo>
                      <a:pt x="3753" y="4853"/>
                    </a:lnTo>
                    <a:lnTo>
                      <a:pt x="3840" y="4914"/>
                    </a:lnTo>
                    <a:lnTo>
                      <a:pt x="3929" y="4972"/>
                    </a:lnTo>
                    <a:lnTo>
                      <a:pt x="4021" y="5025"/>
                    </a:lnTo>
                    <a:lnTo>
                      <a:pt x="4115" y="5073"/>
                    </a:lnTo>
                    <a:lnTo>
                      <a:pt x="4213" y="5118"/>
                    </a:lnTo>
                    <a:lnTo>
                      <a:pt x="4313" y="5157"/>
                    </a:lnTo>
                    <a:lnTo>
                      <a:pt x="4415" y="5192"/>
                    </a:lnTo>
                    <a:lnTo>
                      <a:pt x="4520" y="5221"/>
                    </a:lnTo>
                    <a:lnTo>
                      <a:pt x="4627" y="5246"/>
                    </a:lnTo>
                    <a:lnTo>
                      <a:pt x="4734" y="5266"/>
                    </a:lnTo>
                    <a:lnTo>
                      <a:pt x="4844" y="5279"/>
                    </a:lnTo>
                    <a:lnTo>
                      <a:pt x="4957" y="5288"/>
                    </a:lnTo>
                    <a:lnTo>
                      <a:pt x="5070" y="5291"/>
                    </a:lnTo>
                    <a:lnTo>
                      <a:pt x="5183" y="5288"/>
                    </a:lnTo>
                    <a:lnTo>
                      <a:pt x="5295" y="5279"/>
                    </a:lnTo>
                    <a:lnTo>
                      <a:pt x="5405" y="5266"/>
                    </a:lnTo>
                    <a:lnTo>
                      <a:pt x="5513" y="5246"/>
                    </a:lnTo>
                    <a:lnTo>
                      <a:pt x="5620" y="5221"/>
                    </a:lnTo>
                    <a:lnTo>
                      <a:pt x="5725" y="5192"/>
                    </a:lnTo>
                    <a:lnTo>
                      <a:pt x="5827" y="5157"/>
                    </a:lnTo>
                    <a:lnTo>
                      <a:pt x="5927" y="5118"/>
                    </a:lnTo>
                    <a:lnTo>
                      <a:pt x="6024" y="5073"/>
                    </a:lnTo>
                    <a:lnTo>
                      <a:pt x="6119" y="5025"/>
                    </a:lnTo>
                    <a:lnTo>
                      <a:pt x="6211" y="4972"/>
                    </a:lnTo>
                    <a:lnTo>
                      <a:pt x="6300" y="4914"/>
                    </a:lnTo>
                    <a:lnTo>
                      <a:pt x="6387" y="4853"/>
                    </a:lnTo>
                    <a:lnTo>
                      <a:pt x="6470" y="4788"/>
                    </a:lnTo>
                    <a:lnTo>
                      <a:pt x="6549" y="4719"/>
                    </a:lnTo>
                    <a:lnTo>
                      <a:pt x="6626" y="4647"/>
                    </a:lnTo>
                    <a:lnTo>
                      <a:pt x="6699" y="4570"/>
                    </a:lnTo>
                    <a:lnTo>
                      <a:pt x="6768" y="4490"/>
                    </a:lnTo>
                    <a:lnTo>
                      <a:pt x="6834" y="4407"/>
                    </a:lnTo>
                    <a:lnTo>
                      <a:pt x="6895" y="4320"/>
                    </a:lnTo>
                    <a:lnTo>
                      <a:pt x="6953" y="4231"/>
                    </a:lnTo>
                    <a:lnTo>
                      <a:pt x="7005" y="4139"/>
                    </a:lnTo>
                    <a:lnTo>
                      <a:pt x="7054" y="4044"/>
                    </a:lnTo>
                    <a:lnTo>
                      <a:pt x="7098" y="3946"/>
                    </a:lnTo>
                    <a:lnTo>
                      <a:pt x="7137" y="3846"/>
                    </a:lnTo>
                    <a:lnTo>
                      <a:pt x="7172" y="3744"/>
                    </a:lnTo>
                    <a:lnTo>
                      <a:pt x="7202" y="3640"/>
                    </a:lnTo>
                    <a:lnTo>
                      <a:pt x="7226" y="3533"/>
                    </a:lnTo>
                    <a:lnTo>
                      <a:pt x="7245" y="3425"/>
                    </a:lnTo>
                    <a:lnTo>
                      <a:pt x="7259" y="3315"/>
                    </a:lnTo>
                    <a:lnTo>
                      <a:pt x="7268" y="3203"/>
                    </a:lnTo>
                    <a:lnTo>
                      <a:pt x="7271" y="3090"/>
                    </a:lnTo>
                    <a:lnTo>
                      <a:pt x="7271" y="3032"/>
                    </a:lnTo>
                    <a:lnTo>
                      <a:pt x="7267" y="2973"/>
                    </a:lnTo>
                    <a:lnTo>
                      <a:pt x="7264" y="2916"/>
                    </a:lnTo>
                    <a:lnTo>
                      <a:pt x="7258" y="2859"/>
                    </a:lnTo>
                    <a:lnTo>
                      <a:pt x="7252" y="2802"/>
                    </a:lnTo>
                    <a:lnTo>
                      <a:pt x="7244" y="2745"/>
                    </a:lnTo>
                    <a:lnTo>
                      <a:pt x="7235" y="2690"/>
                    </a:lnTo>
                    <a:lnTo>
                      <a:pt x="7224" y="2634"/>
                    </a:lnTo>
                    <a:lnTo>
                      <a:pt x="7212" y="2580"/>
                    </a:lnTo>
                    <a:lnTo>
                      <a:pt x="7197" y="2525"/>
                    </a:lnTo>
                    <a:lnTo>
                      <a:pt x="7183" y="2471"/>
                    </a:lnTo>
                    <a:lnTo>
                      <a:pt x="7166" y="2417"/>
                    </a:lnTo>
                    <a:lnTo>
                      <a:pt x="7148" y="2365"/>
                    </a:lnTo>
                    <a:lnTo>
                      <a:pt x="7129" y="2313"/>
                    </a:lnTo>
                    <a:lnTo>
                      <a:pt x="7109" y="2262"/>
                    </a:lnTo>
                    <a:lnTo>
                      <a:pt x="7088" y="2211"/>
                    </a:lnTo>
                    <a:lnTo>
                      <a:pt x="7065" y="2161"/>
                    </a:lnTo>
                    <a:lnTo>
                      <a:pt x="7042" y="2111"/>
                    </a:lnTo>
                    <a:lnTo>
                      <a:pt x="7016" y="2062"/>
                    </a:lnTo>
                    <a:lnTo>
                      <a:pt x="6990" y="2014"/>
                    </a:lnTo>
                    <a:lnTo>
                      <a:pt x="6963" y="1967"/>
                    </a:lnTo>
                    <a:lnTo>
                      <a:pt x="6935" y="1921"/>
                    </a:lnTo>
                    <a:lnTo>
                      <a:pt x="6905" y="1874"/>
                    </a:lnTo>
                    <a:lnTo>
                      <a:pt x="6874" y="1830"/>
                    </a:lnTo>
                    <a:lnTo>
                      <a:pt x="6843" y="1785"/>
                    </a:lnTo>
                    <a:lnTo>
                      <a:pt x="6809" y="1742"/>
                    </a:lnTo>
                    <a:lnTo>
                      <a:pt x="6776" y="1700"/>
                    </a:lnTo>
                    <a:lnTo>
                      <a:pt x="6740" y="1657"/>
                    </a:lnTo>
                    <a:lnTo>
                      <a:pt x="6705" y="1617"/>
                    </a:lnTo>
                    <a:lnTo>
                      <a:pt x="6668" y="1577"/>
                    </a:lnTo>
                    <a:lnTo>
                      <a:pt x="6630" y="1538"/>
                    </a:lnTo>
                    <a:lnTo>
                      <a:pt x="6592" y="1500"/>
                    </a:lnTo>
                    <a:lnTo>
                      <a:pt x="6439" y="1363"/>
                    </a:lnTo>
                    <a:lnTo>
                      <a:pt x="6279" y="1232"/>
                    </a:lnTo>
                    <a:lnTo>
                      <a:pt x="6113" y="1109"/>
                    </a:lnTo>
                    <a:lnTo>
                      <a:pt x="5938" y="994"/>
                    </a:lnTo>
                    <a:lnTo>
                      <a:pt x="5758" y="886"/>
                    </a:lnTo>
                    <a:lnTo>
                      <a:pt x="5570" y="785"/>
                    </a:lnTo>
                    <a:lnTo>
                      <a:pt x="5378" y="691"/>
                    </a:lnTo>
                    <a:lnTo>
                      <a:pt x="5180" y="603"/>
                    </a:lnTo>
                    <a:lnTo>
                      <a:pt x="4978" y="522"/>
                    </a:lnTo>
                    <a:lnTo>
                      <a:pt x="4770" y="447"/>
                    </a:lnTo>
                    <a:lnTo>
                      <a:pt x="4560" y="378"/>
                    </a:lnTo>
                    <a:lnTo>
                      <a:pt x="4345" y="316"/>
                    </a:lnTo>
                    <a:lnTo>
                      <a:pt x="4128" y="260"/>
                    </a:lnTo>
                    <a:lnTo>
                      <a:pt x="3908" y="210"/>
                    </a:lnTo>
                    <a:lnTo>
                      <a:pt x="3685" y="166"/>
                    </a:lnTo>
                    <a:lnTo>
                      <a:pt x="3462" y="127"/>
                    </a:lnTo>
                    <a:lnTo>
                      <a:pt x="3236" y="94"/>
                    </a:lnTo>
                    <a:lnTo>
                      <a:pt x="3010" y="66"/>
                    </a:lnTo>
                    <a:lnTo>
                      <a:pt x="2784" y="43"/>
                    </a:lnTo>
                    <a:lnTo>
                      <a:pt x="2557" y="25"/>
                    </a:lnTo>
                    <a:lnTo>
                      <a:pt x="2331" y="13"/>
                    </a:lnTo>
                    <a:lnTo>
                      <a:pt x="2106" y="4"/>
                    </a:lnTo>
                    <a:lnTo>
                      <a:pt x="1882" y="0"/>
                    </a:lnTo>
                    <a:lnTo>
                      <a:pt x="1660" y="2"/>
                    </a:lnTo>
                    <a:lnTo>
                      <a:pt x="1440" y="7"/>
                    </a:lnTo>
                    <a:lnTo>
                      <a:pt x="1223" y="17"/>
                    </a:lnTo>
                    <a:lnTo>
                      <a:pt x="1009" y="30"/>
                    </a:lnTo>
                    <a:lnTo>
                      <a:pt x="798" y="48"/>
                    </a:lnTo>
                    <a:lnTo>
                      <a:pt x="591" y="70"/>
                    </a:lnTo>
                    <a:lnTo>
                      <a:pt x="389" y="95"/>
                    </a:lnTo>
                    <a:lnTo>
                      <a:pt x="192" y="124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5F058818-2902-443E-9516-37989F8C9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272" y="3428999"/>
                <a:ext cx="1705521" cy="3086563"/>
              </a:xfrm>
              <a:custGeom>
                <a:avLst/>
                <a:gdLst>
                  <a:gd name="T0" fmla="*/ 2387 w 4453"/>
                  <a:gd name="T1" fmla="*/ 321 h 8058"/>
                  <a:gd name="T2" fmla="*/ 2610 w 4453"/>
                  <a:gd name="T3" fmla="*/ 770 h 8058"/>
                  <a:gd name="T4" fmla="*/ 2809 w 4453"/>
                  <a:gd name="T5" fmla="*/ 1229 h 8058"/>
                  <a:gd name="T6" fmla="*/ 2979 w 4453"/>
                  <a:gd name="T7" fmla="*/ 1687 h 8058"/>
                  <a:gd name="T8" fmla="*/ 3117 w 4453"/>
                  <a:gd name="T9" fmla="*/ 2130 h 8058"/>
                  <a:gd name="T10" fmla="*/ 3216 w 4453"/>
                  <a:gd name="T11" fmla="*/ 2548 h 8058"/>
                  <a:gd name="T12" fmla="*/ 3274 w 4453"/>
                  <a:gd name="T13" fmla="*/ 2926 h 8058"/>
                  <a:gd name="T14" fmla="*/ 3285 w 4453"/>
                  <a:gd name="T15" fmla="*/ 3253 h 8058"/>
                  <a:gd name="T16" fmla="*/ 3256 w 4453"/>
                  <a:gd name="T17" fmla="*/ 3487 h 8058"/>
                  <a:gd name="T18" fmla="*/ 3206 w 4453"/>
                  <a:gd name="T19" fmla="*/ 3638 h 8058"/>
                  <a:gd name="T20" fmla="*/ 3137 w 4453"/>
                  <a:gd name="T21" fmla="*/ 3728 h 8058"/>
                  <a:gd name="T22" fmla="*/ 3051 w 4453"/>
                  <a:gd name="T23" fmla="*/ 3767 h 8058"/>
                  <a:gd name="T24" fmla="*/ 2947 w 4453"/>
                  <a:gd name="T25" fmla="*/ 3770 h 8058"/>
                  <a:gd name="T26" fmla="*/ 2829 w 4453"/>
                  <a:gd name="T27" fmla="*/ 3749 h 8058"/>
                  <a:gd name="T28" fmla="*/ 2627 w 4453"/>
                  <a:gd name="T29" fmla="*/ 3699 h 8058"/>
                  <a:gd name="T30" fmla="*/ 2472 w 4453"/>
                  <a:gd name="T31" fmla="*/ 3674 h 8058"/>
                  <a:gd name="T32" fmla="*/ 2293 w 4453"/>
                  <a:gd name="T33" fmla="*/ 3658 h 8058"/>
                  <a:gd name="T34" fmla="*/ 2114 w 4453"/>
                  <a:gd name="T35" fmla="*/ 3658 h 8058"/>
                  <a:gd name="T36" fmla="*/ 1932 w 4453"/>
                  <a:gd name="T37" fmla="*/ 3673 h 8058"/>
                  <a:gd name="T38" fmla="*/ 1754 w 4453"/>
                  <a:gd name="T39" fmla="*/ 3702 h 8058"/>
                  <a:gd name="T40" fmla="*/ 1575 w 4453"/>
                  <a:gd name="T41" fmla="*/ 3747 h 8058"/>
                  <a:gd name="T42" fmla="*/ 1399 w 4453"/>
                  <a:gd name="T43" fmla="*/ 3807 h 8058"/>
                  <a:gd name="T44" fmla="*/ 1227 w 4453"/>
                  <a:gd name="T45" fmla="*/ 3884 h 8058"/>
                  <a:gd name="T46" fmla="*/ 1003 w 4453"/>
                  <a:gd name="T47" fmla="*/ 4011 h 8058"/>
                  <a:gd name="T48" fmla="*/ 659 w 4453"/>
                  <a:gd name="T49" fmla="*/ 4286 h 8058"/>
                  <a:gd name="T50" fmla="*/ 382 w 4453"/>
                  <a:gd name="T51" fmla="*/ 4616 h 8058"/>
                  <a:gd name="T52" fmla="*/ 179 w 4453"/>
                  <a:gd name="T53" fmla="*/ 4988 h 8058"/>
                  <a:gd name="T54" fmla="*/ 50 w 4453"/>
                  <a:gd name="T55" fmla="*/ 5391 h 8058"/>
                  <a:gd name="T56" fmla="*/ 0 w 4453"/>
                  <a:gd name="T57" fmla="*/ 5810 h 8058"/>
                  <a:gd name="T58" fmla="*/ 32 w 4453"/>
                  <a:gd name="T59" fmla="*/ 6235 h 8058"/>
                  <a:gd name="T60" fmla="*/ 149 w 4453"/>
                  <a:gd name="T61" fmla="*/ 6654 h 8058"/>
                  <a:gd name="T62" fmla="*/ 354 w 4453"/>
                  <a:gd name="T63" fmla="*/ 7054 h 8058"/>
                  <a:gd name="T64" fmla="*/ 630 w 4453"/>
                  <a:gd name="T65" fmla="*/ 7400 h 8058"/>
                  <a:gd name="T66" fmla="*/ 960 w 4453"/>
                  <a:gd name="T67" fmla="*/ 7675 h 8058"/>
                  <a:gd name="T68" fmla="*/ 1332 w 4453"/>
                  <a:gd name="T69" fmla="*/ 7880 h 8058"/>
                  <a:gd name="T70" fmla="*/ 1734 w 4453"/>
                  <a:gd name="T71" fmla="*/ 8008 h 8058"/>
                  <a:gd name="T72" fmla="*/ 2154 w 4453"/>
                  <a:gd name="T73" fmla="*/ 8058 h 8058"/>
                  <a:gd name="T74" fmla="*/ 2579 w 4453"/>
                  <a:gd name="T75" fmla="*/ 8025 h 8058"/>
                  <a:gd name="T76" fmla="*/ 2998 w 4453"/>
                  <a:gd name="T77" fmla="*/ 7909 h 8058"/>
                  <a:gd name="T78" fmla="*/ 3352 w 4453"/>
                  <a:gd name="T79" fmla="*/ 7733 h 8058"/>
                  <a:gd name="T80" fmla="*/ 3542 w 4453"/>
                  <a:gd name="T81" fmla="*/ 7603 h 8058"/>
                  <a:gd name="T82" fmla="*/ 3714 w 4453"/>
                  <a:gd name="T83" fmla="*/ 7456 h 8058"/>
                  <a:gd name="T84" fmla="*/ 3868 w 4453"/>
                  <a:gd name="T85" fmla="*/ 7295 h 8058"/>
                  <a:gd name="T86" fmla="*/ 4004 w 4453"/>
                  <a:gd name="T87" fmla="*/ 7121 h 8058"/>
                  <a:gd name="T88" fmla="*/ 4120 w 4453"/>
                  <a:gd name="T89" fmla="*/ 6935 h 8058"/>
                  <a:gd name="T90" fmla="*/ 4217 w 4453"/>
                  <a:gd name="T91" fmla="*/ 6740 h 8058"/>
                  <a:gd name="T92" fmla="*/ 4294 w 4453"/>
                  <a:gd name="T93" fmla="*/ 6536 h 8058"/>
                  <a:gd name="T94" fmla="*/ 4382 w 4453"/>
                  <a:gd name="T95" fmla="*/ 6180 h 8058"/>
                  <a:gd name="T96" fmla="*/ 4453 w 4453"/>
                  <a:gd name="T97" fmla="*/ 5351 h 8058"/>
                  <a:gd name="T98" fmla="*/ 4380 w 4453"/>
                  <a:gd name="T99" fmla="*/ 4493 h 8058"/>
                  <a:gd name="T100" fmla="*/ 4181 w 4453"/>
                  <a:gd name="T101" fmla="*/ 3627 h 8058"/>
                  <a:gd name="T102" fmla="*/ 3880 w 4453"/>
                  <a:gd name="T103" fmla="*/ 2771 h 8058"/>
                  <a:gd name="T104" fmla="*/ 3497 w 4453"/>
                  <a:gd name="T105" fmla="*/ 1947 h 8058"/>
                  <a:gd name="T106" fmla="*/ 3056 w 4453"/>
                  <a:gd name="T107" fmla="*/ 1172 h 8058"/>
                  <a:gd name="T108" fmla="*/ 2577 w 4453"/>
                  <a:gd name="T109" fmla="*/ 469 h 8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53" h="8058">
                    <a:moveTo>
                      <a:pt x="2207" y="0"/>
                    </a:moveTo>
                    <a:lnTo>
                      <a:pt x="2268" y="106"/>
                    </a:lnTo>
                    <a:lnTo>
                      <a:pt x="2328" y="212"/>
                    </a:lnTo>
                    <a:lnTo>
                      <a:pt x="2387" y="321"/>
                    </a:lnTo>
                    <a:lnTo>
                      <a:pt x="2445" y="432"/>
                    </a:lnTo>
                    <a:lnTo>
                      <a:pt x="2502" y="543"/>
                    </a:lnTo>
                    <a:lnTo>
                      <a:pt x="2557" y="657"/>
                    </a:lnTo>
                    <a:lnTo>
                      <a:pt x="2610" y="770"/>
                    </a:lnTo>
                    <a:lnTo>
                      <a:pt x="2663" y="885"/>
                    </a:lnTo>
                    <a:lnTo>
                      <a:pt x="2713" y="999"/>
                    </a:lnTo>
                    <a:lnTo>
                      <a:pt x="2762" y="1115"/>
                    </a:lnTo>
                    <a:lnTo>
                      <a:pt x="2809" y="1229"/>
                    </a:lnTo>
                    <a:lnTo>
                      <a:pt x="2855" y="1345"/>
                    </a:lnTo>
                    <a:lnTo>
                      <a:pt x="2898" y="1459"/>
                    </a:lnTo>
                    <a:lnTo>
                      <a:pt x="2941" y="1574"/>
                    </a:lnTo>
                    <a:lnTo>
                      <a:pt x="2979" y="1687"/>
                    </a:lnTo>
                    <a:lnTo>
                      <a:pt x="3017" y="1800"/>
                    </a:lnTo>
                    <a:lnTo>
                      <a:pt x="3053" y="1911"/>
                    </a:lnTo>
                    <a:lnTo>
                      <a:pt x="3086" y="2021"/>
                    </a:lnTo>
                    <a:lnTo>
                      <a:pt x="3117" y="2130"/>
                    </a:lnTo>
                    <a:lnTo>
                      <a:pt x="3146" y="2238"/>
                    </a:lnTo>
                    <a:lnTo>
                      <a:pt x="3172" y="2344"/>
                    </a:lnTo>
                    <a:lnTo>
                      <a:pt x="3195" y="2447"/>
                    </a:lnTo>
                    <a:lnTo>
                      <a:pt x="3216" y="2548"/>
                    </a:lnTo>
                    <a:lnTo>
                      <a:pt x="3235" y="2647"/>
                    </a:lnTo>
                    <a:lnTo>
                      <a:pt x="3251" y="2743"/>
                    </a:lnTo>
                    <a:lnTo>
                      <a:pt x="3264" y="2836"/>
                    </a:lnTo>
                    <a:lnTo>
                      <a:pt x="3274" y="2926"/>
                    </a:lnTo>
                    <a:lnTo>
                      <a:pt x="3282" y="3013"/>
                    </a:lnTo>
                    <a:lnTo>
                      <a:pt x="3285" y="3096"/>
                    </a:lnTo>
                    <a:lnTo>
                      <a:pt x="3287" y="3176"/>
                    </a:lnTo>
                    <a:lnTo>
                      <a:pt x="3285" y="3253"/>
                    </a:lnTo>
                    <a:lnTo>
                      <a:pt x="3279" y="3325"/>
                    </a:lnTo>
                    <a:lnTo>
                      <a:pt x="3273" y="3384"/>
                    </a:lnTo>
                    <a:lnTo>
                      <a:pt x="3265" y="3438"/>
                    </a:lnTo>
                    <a:lnTo>
                      <a:pt x="3256" y="3487"/>
                    </a:lnTo>
                    <a:lnTo>
                      <a:pt x="3245" y="3532"/>
                    </a:lnTo>
                    <a:lnTo>
                      <a:pt x="3233" y="3572"/>
                    </a:lnTo>
                    <a:lnTo>
                      <a:pt x="3221" y="3607"/>
                    </a:lnTo>
                    <a:lnTo>
                      <a:pt x="3206" y="3638"/>
                    </a:lnTo>
                    <a:lnTo>
                      <a:pt x="3191" y="3666"/>
                    </a:lnTo>
                    <a:lnTo>
                      <a:pt x="3174" y="3690"/>
                    </a:lnTo>
                    <a:lnTo>
                      <a:pt x="3156" y="3710"/>
                    </a:lnTo>
                    <a:lnTo>
                      <a:pt x="3137" y="3728"/>
                    </a:lnTo>
                    <a:lnTo>
                      <a:pt x="3117" y="3742"/>
                    </a:lnTo>
                    <a:lnTo>
                      <a:pt x="3096" y="3753"/>
                    </a:lnTo>
                    <a:lnTo>
                      <a:pt x="3074" y="3762"/>
                    </a:lnTo>
                    <a:lnTo>
                      <a:pt x="3051" y="3767"/>
                    </a:lnTo>
                    <a:lnTo>
                      <a:pt x="3026" y="3772"/>
                    </a:lnTo>
                    <a:lnTo>
                      <a:pt x="3001" y="3773"/>
                    </a:lnTo>
                    <a:lnTo>
                      <a:pt x="2974" y="3773"/>
                    </a:lnTo>
                    <a:lnTo>
                      <a:pt x="2947" y="3770"/>
                    </a:lnTo>
                    <a:lnTo>
                      <a:pt x="2918" y="3767"/>
                    </a:lnTo>
                    <a:lnTo>
                      <a:pt x="2889" y="3762"/>
                    </a:lnTo>
                    <a:lnTo>
                      <a:pt x="2859" y="3756"/>
                    </a:lnTo>
                    <a:lnTo>
                      <a:pt x="2829" y="3749"/>
                    </a:lnTo>
                    <a:lnTo>
                      <a:pt x="2797" y="3742"/>
                    </a:lnTo>
                    <a:lnTo>
                      <a:pt x="2732" y="3725"/>
                    </a:lnTo>
                    <a:lnTo>
                      <a:pt x="2663" y="3708"/>
                    </a:lnTo>
                    <a:lnTo>
                      <a:pt x="2627" y="3699"/>
                    </a:lnTo>
                    <a:lnTo>
                      <a:pt x="2590" y="3693"/>
                    </a:lnTo>
                    <a:lnTo>
                      <a:pt x="2554" y="3685"/>
                    </a:lnTo>
                    <a:lnTo>
                      <a:pt x="2516" y="3679"/>
                    </a:lnTo>
                    <a:lnTo>
                      <a:pt x="2472" y="3674"/>
                    </a:lnTo>
                    <a:lnTo>
                      <a:pt x="2427" y="3668"/>
                    </a:lnTo>
                    <a:lnTo>
                      <a:pt x="2383" y="3664"/>
                    </a:lnTo>
                    <a:lnTo>
                      <a:pt x="2338" y="3660"/>
                    </a:lnTo>
                    <a:lnTo>
                      <a:pt x="2293" y="3658"/>
                    </a:lnTo>
                    <a:lnTo>
                      <a:pt x="2248" y="3657"/>
                    </a:lnTo>
                    <a:lnTo>
                      <a:pt x="2204" y="3656"/>
                    </a:lnTo>
                    <a:lnTo>
                      <a:pt x="2158" y="3657"/>
                    </a:lnTo>
                    <a:lnTo>
                      <a:pt x="2114" y="3658"/>
                    </a:lnTo>
                    <a:lnTo>
                      <a:pt x="2068" y="3660"/>
                    </a:lnTo>
                    <a:lnTo>
                      <a:pt x="2023" y="3664"/>
                    </a:lnTo>
                    <a:lnTo>
                      <a:pt x="1978" y="3667"/>
                    </a:lnTo>
                    <a:lnTo>
                      <a:pt x="1932" y="3673"/>
                    </a:lnTo>
                    <a:lnTo>
                      <a:pt x="1888" y="3678"/>
                    </a:lnTo>
                    <a:lnTo>
                      <a:pt x="1842" y="3685"/>
                    </a:lnTo>
                    <a:lnTo>
                      <a:pt x="1798" y="3693"/>
                    </a:lnTo>
                    <a:lnTo>
                      <a:pt x="1754" y="3702"/>
                    </a:lnTo>
                    <a:lnTo>
                      <a:pt x="1709" y="3712"/>
                    </a:lnTo>
                    <a:lnTo>
                      <a:pt x="1664" y="3723"/>
                    </a:lnTo>
                    <a:lnTo>
                      <a:pt x="1619" y="3734"/>
                    </a:lnTo>
                    <a:lnTo>
                      <a:pt x="1575" y="3747"/>
                    </a:lnTo>
                    <a:lnTo>
                      <a:pt x="1531" y="3760"/>
                    </a:lnTo>
                    <a:lnTo>
                      <a:pt x="1487" y="3775"/>
                    </a:lnTo>
                    <a:lnTo>
                      <a:pt x="1443" y="3790"/>
                    </a:lnTo>
                    <a:lnTo>
                      <a:pt x="1399" y="3807"/>
                    </a:lnTo>
                    <a:lnTo>
                      <a:pt x="1356" y="3825"/>
                    </a:lnTo>
                    <a:lnTo>
                      <a:pt x="1312" y="3844"/>
                    </a:lnTo>
                    <a:lnTo>
                      <a:pt x="1270" y="3863"/>
                    </a:lnTo>
                    <a:lnTo>
                      <a:pt x="1227" y="3884"/>
                    </a:lnTo>
                    <a:lnTo>
                      <a:pt x="1185" y="3905"/>
                    </a:lnTo>
                    <a:lnTo>
                      <a:pt x="1142" y="3928"/>
                    </a:lnTo>
                    <a:lnTo>
                      <a:pt x="1100" y="3952"/>
                    </a:lnTo>
                    <a:lnTo>
                      <a:pt x="1003" y="4011"/>
                    </a:lnTo>
                    <a:lnTo>
                      <a:pt x="911" y="4074"/>
                    </a:lnTo>
                    <a:lnTo>
                      <a:pt x="823" y="4141"/>
                    </a:lnTo>
                    <a:lnTo>
                      <a:pt x="739" y="4212"/>
                    </a:lnTo>
                    <a:lnTo>
                      <a:pt x="659" y="4286"/>
                    </a:lnTo>
                    <a:lnTo>
                      <a:pt x="583" y="4364"/>
                    </a:lnTo>
                    <a:lnTo>
                      <a:pt x="512" y="4445"/>
                    </a:lnTo>
                    <a:lnTo>
                      <a:pt x="445" y="4529"/>
                    </a:lnTo>
                    <a:lnTo>
                      <a:pt x="382" y="4616"/>
                    </a:lnTo>
                    <a:lnTo>
                      <a:pt x="324" y="4706"/>
                    </a:lnTo>
                    <a:lnTo>
                      <a:pt x="271" y="4798"/>
                    </a:lnTo>
                    <a:lnTo>
                      <a:pt x="223" y="4892"/>
                    </a:lnTo>
                    <a:lnTo>
                      <a:pt x="179" y="4988"/>
                    </a:lnTo>
                    <a:lnTo>
                      <a:pt x="140" y="5086"/>
                    </a:lnTo>
                    <a:lnTo>
                      <a:pt x="104" y="5186"/>
                    </a:lnTo>
                    <a:lnTo>
                      <a:pt x="75" y="5287"/>
                    </a:lnTo>
                    <a:lnTo>
                      <a:pt x="50" y="5391"/>
                    </a:lnTo>
                    <a:lnTo>
                      <a:pt x="30" y="5494"/>
                    </a:lnTo>
                    <a:lnTo>
                      <a:pt x="15" y="5598"/>
                    </a:lnTo>
                    <a:lnTo>
                      <a:pt x="5" y="5704"/>
                    </a:lnTo>
                    <a:lnTo>
                      <a:pt x="0" y="5810"/>
                    </a:lnTo>
                    <a:lnTo>
                      <a:pt x="0" y="5916"/>
                    </a:lnTo>
                    <a:lnTo>
                      <a:pt x="5" y="6023"/>
                    </a:lnTo>
                    <a:lnTo>
                      <a:pt x="16" y="6130"/>
                    </a:lnTo>
                    <a:lnTo>
                      <a:pt x="32" y="6235"/>
                    </a:lnTo>
                    <a:lnTo>
                      <a:pt x="53" y="6342"/>
                    </a:lnTo>
                    <a:lnTo>
                      <a:pt x="80" y="6446"/>
                    </a:lnTo>
                    <a:lnTo>
                      <a:pt x="112" y="6551"/>
                    </a:lnTo>
                    <a:lnTo>
                      <a:pt x="149" y="6654"/>
                    </a:lnTo>
                    <a:lnTo>
                      <a:pt x="192" y="6758"/>
                    </a:lnTo>
                    <a:lnTo>
                      <a:pt x="241" y="6859"/>
                    </a:lnTo>
                    <a:lnTo>
                      <a:pt x="294" y="6958"/>
                    </a:lnTo>
                    <a:lnTo>
                      <a:pt x="354" y="7054"/>
                    </a:lnTo>
                    <a:lnTo>
                      <a:pt x="418" y="7146"/>
                    </a:lnTo>
                    <a:lnTo>
                      <a:pt x="484" y="7235"/>
                    </a:lnTo>
                    <a:lnTo>
                      <a:pt x="556" y="7320"/>
                    </a:lnTo>
                    <a:lnTo>
                      <a:pt x="630" y="7400"/>
                    </a:lnTo>
                    <a:lnTo>
                      <a:pt x="708" y="7475"/>
                    </a:lnTo>
                    <a:lnTo>
                      <a:pt x="789" y="7546"/>
                    </a:lnTo>
                    <a:lnTo>
                      <a:pt x="873" y="7613"/>
                    </a:lnTo>
                    <a:lnTo>
                      <a:pt x="960" y="7675"/>
                    </a:lnTo>
                    <a:lnTo>
                      <a:pt x="1049" y="7733"/>
                    </a:lnTo>
                    <a:lnTo>
                      <a:pt x="1141" y="7787"/>
                    </a:lnTo>
                    <a:lnTo>
                      <a:pt x="1236" y="7835"/>
                    </a:lnTo>
                    <a:lnTo>
                      <a:pt x="1332" y="7880"/>
                    </a:lnTo>
                    <a:lnTo>
                      <a:pt x="1430" y="7919"/>
                    </a:lnTo>
                    <a:lnTo>
                      <a:pt x="1530" y="7953"/>
                    </a:lnTo>
                    <a:lnTo>
                      <a:pt x="1631" y="7983"/>
                    </a:lnTo>
                    <a:lnTo>
                      <a:pt x="1734" y="8008"/>
                    </a:lnTo>
                    <a:lnTo>
                      <a:pt x="1838" y="8028"/>
                    </a:lnTo>
                    <a:lnTo>
                      <a:pt x="1942" y="8043"/>
                    </a:lnTo>
                    <a:lnTo>
                      <a:pt x="2048" y="8053"/>
                    </a:lnTo>
                    <a:lnTo>
                      <a:pt x="2154" y="8058"/>
                    </a:lnTo>
                    <a:lnTo>
                      <a:pt x="2260" y="8058"/>
                    </a:lnTo>
                    <a:lnTo>
                      <a:pt x="2366" y="8052"/>
                    </a:lnTo>
                    <a:lnTo>
                      <a:pt x="2473" y="8042"/>
                    </a:lnTo>
                    <a:lnTo>
                      <a:pt x="2579" y="8025"/>
                    </a:lnTo>
                    <a:lnTo>
                      <a:pt x="2685" y="8004"/>
                    </a:lnTo>
                    <a:lnTo>
                      <a:pt x="2790" y="7978"/>
                    </a:lnTo>
                    <a:lnTo>
                      <a:pt x="2895" y="7947"/>
                    </a:lnTo>
                    <a:lnTo>
                      <a:pt x="2998" y="7909"/>
                    </a:lnTo>
                    <a:lnTo>
                      <a:pt x="3101" y="7865"/>
                    </a:lnTo>
                    <a:lnTo>
                      <a:pt x="3202" y="7818"/>
                    </a:lnTo>
                    <a:lnTo>
                      <a:pt x="3302" y="7763"/>
                    </a:lnTo>
                    <a:lnTo>
                      <a:pt x="3352" y="7733"/>
                    </a:lnTo>
                    <a:lnTo>
                      <a:pt x="3401" y="7702"/>
                    </a:lnTo>
                    <a:lnTo>
                      <a:pt x="3448" y="7670"/>
                    </a:lnTo>
                    <a:lnTo>
                      <a:pt x="3496" y="7637"/>
                    </a:lnTo>
                    <a:lnTo>
                      <a:pt x="3542" y="7603"/>
                    </a:lnTo>
                    <a:lnTo>
                      <a:pt x="3586" y="7568"/>
                    </a:lnTo>
                    <a:lnTo>
                      <a:pt x="3630" y="7531"/>
                    </a:lnTo>
                    <a:lnTo>
                      <a:pt x="3673" y="7494"/>
                    </a:lnTo>
                    <a:lnTo>
                      <a:pt x="3714" y="7456"/>
                    </a:lnTo>
                    <a:lnTo>
                      <a:pt x="3754" y="7418"/>
                    </a:lnTo>
                    <a:lnTo>
                      <a:pt x="3793" y="7378"/>
                    </a:lnTo>
                    <a:lnTo>
                      <a:pt x="3831" y="7336"/>
                    </a:lnTo>
                    <a:lnTo>
                      <a:pt x="3868" y="7295"/>
                    </a:lnTo>
                    <a:lnTo>
                      <a:pt x="3904" y="7252"/>
                    </a:lnTo>
                    <a:lnTo>
                      <a:pt x="3939" y="7210"/>
                    </a:lnTo>
                    <a:lnTo>
                      <a:pt x="3972" y="7165"/>
                    </a:lnTo>
                    <a:lnTo>
                      <a:pt x="4004" y="7121"/>
                    </a:lnTo>
                    <a:lnTo>
                      <a:pt x="4034" y="7075"/>
                    </a:lnTo>
                    <a:lnTo>
                      <a:pt x="4064" y="7030"/>
                    </a:lnTo>
                    <a:lnTo>
                      <a:pt x="4093" y="6982"/>
                    </a:lnTo>
                    <a:lnTo>
                      <a:pt x="4120" y="6935"/>
                    </a:lnTo>
                    <a:lnTo>
                      <a:pt x="4146" y="6888"/>
                    </a:lnTo>
                    <a:lnTo>
                      <a:pt x="4171" y="6839"/>
                    </a:lnTo>
                    <a:lnTo>
                      <a:pt x="4195" y="6790"/>
                    </a:lnTo>
                    <a:lnTo>
                      <a:pt x="4217" y="6740"/>
                    </a:lnTo>
                    <a:lnTo>
                      <a:pt x="4239" y="6690"/>
                    </a:lnTo>
                    <a:lnTo>
                      <a:pt x="4259" y="6639"/>
                    </a:lnTo>
                    <a:lnTo>
                      <a:pt x="4276" y="6589"/>
                    </a:lnTo>
                    <a:lnTo>
                      <a:pt x="4294" y="6536"/>
                    </a:lnTo>
                    <a:lnTo>
                      <a:pt x="4311" y="6485"/>
                    </a:lnTo>
                    <a:lnTo>
                      <a:pt x="4325" y="6433"/>
                    </a:lnTo>
                    <a:lnTo>
                      <a:pt x="4339" y="6380"/>
                    </a:lnTo>
                    <a:lnTo>
                      <a:pt x="4382" y="6180"/>
                    </a:lnTo>
                    <a:lnTo>
                      <a:pt x="4415" y="5976"/>
                    </a:lnTo>
                    <a:lnTo>
                      <a:pt x="4438" y="5770"/>
                    </a:lnTo>
                    <a:lnTo>
                      <a:pt x="4450" y="5562"/>
                    </a:lnTo>
                    <a:lnTo>
                      <a:pt x="4453" y="5351"/>
                    </a:lnTo>
                    <a:lnTo>
                      <a:pt x="4448" y="5138"/>
                    </a:lnTo>
                    <a:lnTo>
                      <a:pt x="4433" y="4924"/>
                    </a:lnTo>
                    <a:lnTo>
                      <a:pt x="4410" y="4709"/>
                    </a:lnTo>
                    <a:lnTo>
                      <a:pt x="4380" y="4493"/>
                    </a:lnTo>
                    <a:lnTo>
                      <a:pt x="4341" y="4276"/>
                    </a:lnTo>
                    <a:lnTo>
                      <a:pt x="4294" y="4059"/>
                    </a:lnTo>
                    <a:lnTo>
                      <a:pt x="4241" y="3843"/>
                    </a:lnTo>
                    <a:lnTo>
                      <a:pt x="4181" y="3627"/>
                    </a:lnTo>
                    <a:lnTo>
                      <a:pt x="4114" y="3410"/>
                    </a:lnTo>
                    <a:lnTo>
                      <a:pt x="4041" y="3196"/>
                    </a:lnTo>
                    <a:lnTo>
                      <a:pt x="3963" y="2983"/>
                    </a:lnTo>
                    <a:lnTo>
                      <a:pt x="3880" y="2771"/>
                    </a:lnTo>
                    <a:lnTo>
                      <a:pt x="3791" y="2561"/>
                    </a:lnTo>
                    <a:lnTo>
                      <a:pt x="3697" y="2354"/>
                    </a:lnTo>
                    <a:lnTo>
                      <a:pt x="3598" y="2149"/>
                    </a:lnTo>
                    <a:lnTo>
                      <a:pt x="3497" y="1947"/>
                    </a:lnTo>
                    <a:lnTo>
                      <a:pt x="3392" y="1748"/>
                    </a:lnTo>
                    <a:lnTo>
                      <a:pt x="3283" y="1552"/>
                    </a:lnTo>
                    <a:lnTo>
                      <a:pt x="3171" y="1360"/>
                    </a:lnTo>
                    <a:lnTo>
                      <a:pt x="3056" y="1172"/>
                    </a:lnTo>
                    <a:lnTo>
                      <a:pt x="2938" y="989"/>
                    </a:lnTo>
                    <a:lnTo>
                      <a:pt x="2819" y="811"/>
                    </a:lnTo>
                    <a:lnTo>
                      <a:pt x="2699" y="638"/>
                    </a:lnTo>
                    <a:lnTo>
                      <a:pt x="2577" y="469"/>
                    </a:lnTo>
                    <a:lnTo>
                      <a:pt x="2455" y="307"/>
                    </a:lnTo>
                    <a:lnTo>
                      <a:pt x="2330" y="150"/>
                    </a:lnTo>
                    <a:lnTo>
                      <a:pt x="220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EFC2C8EB-40B6-4699-BFFD-50C584EBC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3182" y="342438"/>
                <a:ext cx="1705521" cy="3086563"/>
              </a:xfrm>
              <a:custGeom>
                <a:avLst/>
                <a:gdLst>
                  <a:gd name="T0" fmla="*/ 2066 w 4453"/>
                  <a:gd name="T1" fmla="*/ 7737 h 8058"/>
                  <a:gd name="T2" fmla="*/ 1843 w 4453"/>
                  <a:gd name="T3" fmla="*/ 7288 h 8058"/>
                  <a:gd name="T4" fmla="*/ 1644 w 4453"/>
                  <a:gd name="T5" fmla="*/ 6829 h 8058"/>
                  <a:gd name="T6" fmla="*/ 1474 w 4453"/>
                  <a:gd name="T7" fmla="*/ 6371 h 8058"/>
                  <a:gd name="T8" fmla="*/ 1336 w 4453"/>
                  <a:gd name="T9" fmla="*/ 5928 h 8058"/>
                  <a:gd name="T10" fmla="*/ 1237 w 4453"/>
                  <a:gd name="T11" fmla="*/ 5510 h 8058"/>
                  <a:gd name="T12" fmla="*/ 1179 w 4453"/>
                  <a:gd name="T13" fmla="*/ 5132 h 8058"/>
                  <a:gd name="T14" fmla="*/ 1168 w 4453"/>
                  <a:gd name="T15" fmla="*/ 4805 h 8058"/>
                  <a:gd name="T16" fmla="*/ 1197 w 4453"/>
                  <a:gd name="T17" fmla="*/ 4571 h 8058"/>
                  <a:gd name="T18" fmla="*/ 1247 w 4453"/>
                  <a:gd name="T19" fmla="*/ 4420 h 8058"/>
                  <a:gd name="T20" fmla="*/ 1316 w 4453"/>
                  <a:gd name="T21" fmla="*/ 4330 h 8058"/>
                  <a:gd name="T22" fmla="*/ 1402 w 4453"/>
                  <a:gd name="T23" fmla="*/ 4291 h 8058"/>
                  <a:gd name="T24" fmla="*/ 1506 w 4453"/>
                  <a:gd name="T25" fmla="*/ 4288 h 8058"/>
                  <a:gd name="T26" fmla="*/ 1624 w 4453"/>
                  <a:gd name="T27" fmla="*/ 4309 h 8058"/>
                  <a:gd name="T28" fmla="*/ 1826 w 4453"/>
                  <a:gd name="T29" fmla="*/ 4359 h 8058"/>
                  <a:gd name="T30" fmla="*/ 1981 w 4453"/>
                  <a:gd name="T31" fmla="*/ 4384 h 8058"/>
                  <a:gd name="T32" fmla="*/ 2160 w 4453"/>
                  <a:gd name="T33" fmla="*/ 4400 h 8058"/>
                  <a:gd name="T34" fmla="*/ 2339 w 4453"/>
                  <a:gd name="T35" fmla="*/ 4400 h 8058"/>
                  <a:gd name="T36" fmla="*/ 2521 w 4453"/>
                  <a:gd name="T37" fmla="*/ 4385 h 8058"/>
                  <a:gd name="T38" fmla="*/ 2699 w 4453"/>
                  <a:gd name="T39" fmla="*/ 4356 h 8058"/>
                  <a:gd name="T40" fmla="*/ 2878 w 4453"/>
                  <a:gd name="T41" fmla="*/ 4311 h 8058"/>
                  <a:gd name="T42" fmla="*/ 3054 w 4453"/>
                  <a:gd name="T43" fmla="*/ 4251 h 8058"/>
                  <a:gd name="T44" fmla="*/ 3226 w 4453"/>
                  <a:gd name="T45" fmla="*/ 4174 h 8058"/>
                  <a:gd name="T46" fmla="*/ 3450 w 4453"/>
                  <a:gd name="T47" fmla="*/ 4047 h 8058"/>
                  <a:gd name="T48" fmla="*/ 3794 w 4453"/>
                  <a:gd name="T49" fmla="*/ 3772 h 8058"/>
                  <a:gd name="T50" fmla="*/ 4071 w 4453"/>
                  <a:gd name="T51" fmla="*/ 3442 h 8058"/>
                  <a:gd name="T52" fmla="*/ 4274 w 4453"/>
                  <a:gd name="T53" fmla="*/ 3070 h 8058"/>
                  <a:gd name="T54" fmla="*/ 4403 w 4453"/>
                  <a:gd name="T55" fmla="*/ 2667 h 8058"/>
                  <a:gd name="T56" fmla="*/ 4453 w 4453"/>
                  <a:gd name="T57" fmla="*/ 2248 h 8058"/>
                  <a:gd name="T58" fmla="*/ 4421 w 4453"/>
                  <a:gd name="T59" fmla="*/ 1823 h 8058"/>
                  <a:gd name="T60" fmla="*/ 4304 w 4453"/>
                  <a:gd name="T61" fmla="*/ 1404 h 8058"/>
                  <a:gd name="T62" fmla="*/ 4099 w 4453"/>
                  <a:gd name="T63" fmla="*/ 1004 h 8058"/>
                  <a:gd name="T64" fmla="*/ 3823 w 4453"/>
                  <a:gd name="T65" fmla="*/ 658 h 8058"/>
                  <a:gd name="T66" fmla="*/ 3493 w 4453"/>
                  <a:gd name="T67" fmla="*/ 383 h 8058"/>
                  <a:gd name="T68" fmla="*/ 3121 w 4453"/>
                  <a:gd name="T69" fmla="*/ 178 h 8058"/>
                  <a:gd name="T70" fmla="*/ 2719 w 4453"/>
                  <a:gd name="T71" fmla="*/ 50 h 8058"/>
                  <a:gd name="T72" fmla="*/ 2299 w 4453"/>
                  <a:gd name="T73" fmla="*/ 0 h 8058"/>
                  <a:gd name="T74" fmla="*/ 1874 w 4453"/>
                  <a:gd name="T75" fmla="*/ 33 h 8058"/>
                  <a:gd name="T76" fmla="*/ 1455 w 4453"/>
                  <a:gd name="T77" fmla="*/ 149 h 8058"/>
                  <a:gd name="T78" fmla="*/ 1101 w 4453"/>
                  <a:gd name="T79" fmla="*/ 325 h 8058"/>
                  <a:gd name="T80" fmla="*/ 911 w 4453"/>
                  <a:gd name="T81" fmla="*/ 455 h 8058"/>
                  <a:gd name="T82" fmla="*/ 739 w 4453"/>
                  <a:gd name="T83" fmla="*/ 602 h 8058"/>
                  <a:gd name="T84" fmla="*/ 585 w 4453"/>
                  <a:gd name="T85" fmla="*/ 763 h 8058"/>
                  <a:gd name="T86" fmla="*/ 449 w 4453"/>
                  <a:gd name="T87" fmla="*/ 937 h 8058"/>
                  <a:gd name="T88" fmla="*/ 333 w 4453"/>
                  <a:gd name="T89" fmla="*/ 1123 h 8058"/>
                  <a:gd name="T90" fmla="*/ 236 w 4453"/>
                  <a:gd name="T91" fmla="*/ 1318 h 8058"/>
                  <a:gd name="T92" fmla="*/ 159 w 4453"/>
                  <a:gd name="T93" fmla="*/ 1522 h 8058"/>
                  <a:gd name="T94" fmla="*/ 71 w 4453"/>
                  <a:gd name="T95" fmla="*/ 1878 h 8058"/>
                  <a:gd name="T96" fmla="*/ 0 w 4453"/>
                  <a:gd name="T97" fmla="*/ 2707 h 8058"/>
                  <a:gd name="T98" fmla="*/ 73 w 4453"/>
                  <a:gd name="T99" fmla="*/ 3565 h 8058"/>
                  <a:gd name="T100" fmla="*/ 272 w 4453"/>
                  <a:gd name="T101" fmla="*/ 4431 h 8058"/>
                  <a:gd name="T102" fmla="*/ 573 w 4453"/>
                  <a:gd name="T103" fmla="*/ 5287 h 8058"/>
                  <a:gd name="T104" fmla="*/ 956 w 4453"/>
                  <a:gd name="T105" fmla="*/ 6111 h 8058"/>
                  <a:gd name="T106" fmla="*/ 1397 w 4453"/>
                  <a:gd name="T107" fmla="*/ 6886 h 8058"/>
                  <a:gd name="T108" fmla="*/ 1876 w 4453"/>
                  <a:gd name="T109" fmla="*/ 7589 h 8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53" h="8058">
                    <a:moveTo>
                      <a:pt x="2246" y="8058"/>
                    </a:moveTo>
                    <a:lnTo>
                      <a:pt x="2185" y="7952"/>
                    </a:lnTo>
                    <a:lnTo>
                      <a:pt x="2125" y="7846"/>
                    </a:lnTo>
                    <a:lnTo>
                      <a:pt x="2066" y="7737"/>
                    </a:lnTo>
                    <a:lnTo>
                      <a:pt x="2008" y="7626"/>
                    </a:lnTo>
                    <a:lnTo>
                      <a:pt x="1951" y="7515"/>
                    </a:lnTo>
                    <a:lnTo>
                      <a:pt x="1896" y="7401"/>
                    </a:lnTo>
                    <a:lnTo>
                      <a:pt x="1843" y="7288"/>
                    </a:lnTo>
                    <a:lnTo>
                      <a:pt x="1790" y="7173"/>
                    </a:lnTo>
                    <a:lnTo>
                      <a:pt x="1740" y="7059"/>
                    </a:lnTo>
                    <a:lnTo>
                      <a:pt x="1691" y="6943"/>
                    </a:lnTo>
                    <a:lnTo>
                      <a:pt x="1644" y="6829"/>
                    </a:lnTo>
                    <a:lnTo>
                      <a:pt x="1598" y="6713"/>
                    </a:lnTo>
                    <a:lnTo>
                      <a:pt x="1555" y="6599"/>
                    </a:lnTo>
                    <a:lnTo>
                      <a:pt x="1512" y="6484"/>
                    </a:lnTo>
                    <a:lnTo>
                      <a:pt x="1474" y="6371"/>
                    </a:lnTo>
                    <a:lnTo>
                      <a:pt x="1436" y="6258"/>
                    </a:lnTo>
                    <a:lnTo>
                      <a:pt x="1400" y="6147"/>
                    </a:lnTo>
                    <a:lnTo>
                      <a:pt x="1367" y="6037"/>
                    </a:lnTo>
                    <a:lnTo>
                      <a:pt x="1336" y="5928"/>
                    </a:lnTo>
                    <a:lnTo>
                      <a:pt x="1307" y="5820"/>
                    </a:lnTo>
                    <a:lnTo>
                      <a:pt x="1281" y="5714"/>
                    </a:lnTo>
                    <a:lnTo>
                      <a:pt x="1258" y="5611"/>
                    </a:lnTo>
                    <a:lnTo>
                      <a:pt x="1237" y="5510"/>
                    </a:lnTo>
                    <a:lnTo>
                      <a:pt x="1218" y="5411"/>
                    </a:lnTo>
                    <a:lnTo>
                      <a:pt x="1202" y="5315"/>
                    </a:lnTo>
                    <a:lnTo>
                      <a:pt x="1189" y="5222"/>
                    </a:lnTo>
                    <a:lnTo>
                      <a:pt x="1179" y="5132"/>
                    </a:lnTo>
                    <a:lnTo>
                      <a:pt x="1171" y="5045"/>
                    </a:lnTo>
                    <a:lnTo>
                      <a:pt x="1168" y="4962"/>
                    </a:lnTo>
                    <a:lnTo>
                      <a:pt x="1166" y="4882"/>
                    </a:lnTo>
                    <a:lnTo>
                      <a:pt x="1168" y="4805"/>
                    </a:lnTo>
                    <a:lnTo>
                      <a:pt x="1174" y="4733"/>
                    </a:lnTo>
                    <a:lnTo>
                      <a:pt x="1180" y="4674"/>
                    </a:lnTo>
                    <a:lnTo>
                      <a:pt x="1188" y="4620"/>
                    </a:lnTo>
                    <a:lnTo>
                      <a:pt x="1197" y="4571"/>
                    </a:lnTo>
                    <a:lnTo>
                      <a:pt x="1208" y="4526"/>
                    </a:lnTo>
                    <a:lnTo>
                      <a:pt x="1220" y="4486"/>
                    </a:lnTo>
                    <a:lnTo>
                      <a:pt x="1232" y="4451"/>
                    </a:lnTo>
                    <a:lnTo>
                      <a:pt x="1247" y="4420"/>
                    </a:lnTo>
                    <a:lnTo>
                      <a:pt x="1262" y="4392"/>
                    </a:lnTo>
                    <a:lnTo>
                      <a:pt x="1279" y="4368"/>
                    </a:lnTo>
                    <a:lnTo>
                      <a:pt x="1297" y="4348"/>
                    </a:lnTo>
                    <a:lnTo>
                      <a:pt x="1316" y="4330"/>
                    </a:lnTo>
                    <a:lnTo>
                      <a:pt x="1336" y="4316"/>
                    </a:lnTo>
                    <a:lnTo>
                      <a:pt x="1357" y="4305"/>
                    </a:lnTo>
                    <a:lnTo>
                      <a:pt x="1379" y="4296"/>
                    </a:lnTo>
                    <a:lnTo>
                      <a:pt x="1402" y="4291"/>
                    </a:lnTo>
                    <a:lnTo>
                      <a:pt x="1427" y="4286"/>
                    </a:lnTo>
                    <a:lnTo>
                      <a:pt x="1452" y="4285"/>
                    </a:lnTo>
                    <a:lnTo>
                      <a:pt x="1479" y="4285"/>
                    </a:lnTo>
                    <a:lnTo>
                      <a:pt x="1506" y="4288"/>
                    </a:lnTo>
                    <a:lnTo>
                      <a:pt x="1535" y="4291"/>
                    </a:lnTo>
                    <a:lnTo>
                      <a:pt x="1564" y="4296"/>
                    </a:lnTo>
                    <a:lnTo>
                      <a:pt x="1594" y="4302"/>
                    </a:lnTo>
                    <a:lnTo>
                      <a:pt x="1624" y="4309"/>
                    </a:lnTo>
                    <a:lnTo>
                      <a:pt x="1656" y="4316"/>
                    </a:lnTo>
                    <a:lnTo>
                      <a:pt x="1721" y="4333"/>
                    </a:lnTo>
                    <a:lnTo>
                      <a:pt x="1790" y="4350"/>
                    </a:lnTo>
                    <a:lnTo>
                      <a:pt x="1826" y="4359"/>
                    </a:lnTo>
                    <a:lnTo>
                      <a:pt x="1863" y="4365"/>
                    </a:lnTo>
                    <a:lnTo>
                      <a:pt x="1899" y="4373"/>
                    </a:lnTo>
                    <a:lnTo>
                      <a:pt x="1937" y="4379"/>
                    </a:lnTo>
                    <a:lnTo>
                      <a:pt x="1981" y="4384"/>
                    </a:lnTo>
                    <a:lnTo>
                      <a:pt x="2026" y="4390"/>
                    </a:lnTo>
                    <a:lnTo>
                      <a:pt x="2070" y="4394"/>
                    </a:lnTo>
                    <a:lnTo>
                      <a:pt x="2115" y="4398"/>
                    </a:lnTo>
                    <a:lnTo>
                      <a:pt x="2160" y="4400"/>
                    </a:lnTo>
                    <a:lnTo>
                      <a:pt x="2205" y="4401"/>
                    </a:lnTo>
                    <a:lnTo>
                      <a:pt x="2249" y="4402"/>
                    </a:lnTo>
                    <a:lnTo>
                      <a:pt x="2295" y="4401"/>
                    </a:lnTo>
                    <a:lnTo>
                      <a:pt x="2339" y="4400"/>
                    </a:lnTo>
                    <a:lnTo>
                      <a:pt x="2385" y="4398"/>
                    </a:lnTo>
                    <a:lnTo>
                      <a:pt x="2430" y="4394"/>
                    </a:lnTo>
                    <a:lnTo>
                      <a:pt x="2475" y="4391"/>
                    </a:lnTo>
                    <a:lnTo>
                      <a:pt x="2521" y="4385"/>
                    </a:lnTo>
                    <a:lnTo>
                      <a:pt x="2565" y="4380"/>
                    </a:lnTo>
                    <a:lnTo>
                      <a:pt x="2611" y="4373"/>
                    </a:lnTo>
                    <a:lnTo>
                      <a:pt x="2655" y="4365"/>
                    </a:lnTo>
                    <a:lnTo>
                      <a:pt x="2699" y="4356"/>
                    </a:lnTo>
                    <a:lnTo>
                      <a:pt x="2744" y="4346"/>
                    </a:lnTo>
                    <a:lnTo>
                      <a:pt x="2789" y="4335"/>
                    </a:lnTo>
                    <a:lnTo>
                      <a:pt x="2834" y="4324"/>
                    </a:lnTo>
                    <a:lnTo>
                      <a:pt x="2878" y="4311"/>
                    </a:lnTo>
                    <a:lnTo>
                      <a:pt x="2922" y="4298"/>
                    </a:lnTo>
                    <a:lnTo>
                      <a:pt x="2966" y="4283"/>
                    </a:lnTo>
                    <a:lnTo>
                      <a:pt x="3010" y="4268"/>
                    </a:lnTo>
                    <a:lnTo>
                      <a:pt x="3054" y="4251"/>
                    </a:lnTo>
                    <a:lnTo>
                      <a:pt x="3097" y="4233"/>
                    </a:lnTo>
                    <a:lnTo>
                      <a:pt x="3141" y="4214"/>
                    </a:lnTo>
                    <a:lnTo>
                      <a:pt x="3183" y="4195"/>
                    </a:lnTo>
                    <a:lnTo>
                      <a:pt x="3226" y="4174"/>
                    </a:lnTo>
                    <a:lnTo>
                      <a:pt x="3268" y="4153"/>
                    </a:lnTo>
                    <a:lnTo>
                      <a:pt x="3311" y="4130"/>
                    </a:lnTo>
                    <a:lnTo>
                      <a:pt x="3353" y="4106"/>
                    </a:lnTo>
                    <a:lnTo>
                      <a:pt x="3450" y="4047"/>
                    </a:lnTo>
                    <a:lnTo>
                      <a:pt x="3542" y="3984"/>
                    </a:lnTo>
                    <a:lnTo>
                      <a:pt x="3630" y="3917"/>
                    </a:lnTo>
                    <a:lnTo>
                      <a:pt x="3714" y="3846"/>
                    </a:lnTo>
                    <a:lnTo>
                      <a:pt x="3794" y="3772"/>
                    </a:lnTo>
                    <a:lnTo>
                      <a:pt x="3870" y="3694"/>
                    </a:lnTo>
                    <a:lnTo>
                      <a:pt x="3941" y="3613"/>
                    </a:lnTo>
                    <a:lnTo>
                      <a:pt x="4008" y="3529"/>
                    </a:lnTo>
                    <a:lnTo>
                      <a:pt x="4071" y="3442"/>
                    </a:lnTo>
                    <a:lnTo>
                      <a:pt x="4129" y="3352"/>
                    </a:lnTo>
                    <a:lnTo>
                      <a:pt x="4182" y="3260"/>
                    </a:lnTo>
                    <a:lnTo>
                      <a:pt x="4230" y="3166"/>
                    </a:lnTo>
                    <a:lnTo>
                      <a:pt x="4274" y="3070"/>
                    </a:lnTo>
                    <a:lnTo>
                      <a:pt x="4313" y="2972"/>
                    </a:lnTo>
                    <a:lnTo>
                      <a:pt x="4349" y="2872"/>
                    </a:lnTo>
                    <a:lnTo>
                      <a:pt x="4378" y="2771"/>
                    </a:lnTo>
                    <a:lnTo>
                      <a:pt x="4403" y="2667"/>
                    </a:lnTo>
                    <a:lnTo>
                      <a:pt x="4423" y="2564"/>
                    </a:lnTo>
                    <a:lnTo>
                      <a:pt x="4438" y="2460"/>
                    </a:lnTo>
                    <a:lnTo>
                      <a:pt x="4448" y="2354"/>
                    </a:lnTo>
                    <a:lnTo>
                      <a:pt x="4453" y="2248"/>
                    </a:lnTo>
                    <a:lnTo>
                      <a:pt x="4453" y="2142"/>
                    </a:lnTo>
                    <a:lnTo>
                      <a:pt x="4448" y="2035"/>
                    </a:lnTo>
                    <a:lnTo>
                      <a:pt x="4437" y="1928"/>
                    </a:lnTo>
                    <a:lnTo>
                      <a:pt x="4421" y="1823"/>
                    </a:lnTo>
                    <a:lnTo>
                      <a:pt x="4400" y="1716"/>
                    </a:lnTo>
                    <a:lnTo>
                      <a:pt x="4373" y="1612"/>
                    </a:lnTo>
                    <a:lnTo>
                      <a:pt x="4341" y="1507"/>
                    </a:lnTo>
                    <a:lnTo>
                      <a:pt x="4304" y="1404"/>
                    </a:lnTo>
                    <a:lnTo>
                      <a:pt x="4261" y="1300"/>
                    </a:lnTo>
                    <a:lnTo>
                      <a:pt x="4212" y="1199"/>
                    </a:lnTo>
                    <a:lnTo>
                      <a:pt x="4159" y="1100"/>
                    </a:lnTo>
                    <a:lnTo>
                      <a:pt x="4099" y="1004"/>
                    </a:lnTo>
                    <a:lnTo>
                      <a:pt x="4035" y="912"/>
                    </a:lnTo>
                    <a:lnTo>
                      <a:pt x="3969" y="823"/>
                    </a:lnTo>
                    <a:lnTo>
                      <a:pt x="3897" y="738"/>
                    </a:lnTo>
                    <a:lnTo>
                      <a:pt x="3823" y="658"/>
                    </a:lnTo>
                    <a:lnTo>
                      <a:pt x="3745" y="583"/>
                    </a:lnTo>
                    <a:lnTo>
                      <a:pt x="3664" y="512"/>
                    </a:lnTo>
                    <a:lnTo>
                      <a:pt x="3580" y="445"/>
                    </a:lnTo>
                    <a:lnTo>
                      <a:pt x="3493" y="383"/>
                    </a:lnTo>
                    <a:lnTo>
                      <a:pt x="3404" y="325"/>
                    </a:lnTo>
                    <a:lnTo>
                      <a:pt x="3312" y="271"/>
                    </a:lnTo>
                    <a:lnTo>
                      <a:pt x="3217" y="223"/>
                    </a:lnTo>
                    <a:lnTo>
                      <a:pt x="3121" y="178"/>
                    </a:lnTo>
                    <a:lnTo>
                      <a:pt x="3023" y="139"/>
                    </a:lnTo>
                    <a:lnTo>
                      <a:pt x="2923" y="105"/>
                    </a:lnTo>
                    <a:lnTo>
                      <a:pt x="2822" y="75"/>
                    </a:lnTo>
                    <a:lnTo>
                      <a:pt x="2719" y="50"/>
                    </a:lnTo>
                    <a:lnTo>
                      <a:pt x="2615" y="30"/>
                    </a:lnTo>
                    <a:lnTo>
                      <a:pt x="2511" y="15"/>
                    </a:lnTo>
                    <a:lnTo>
                      <a:pt x="2405" y="5"/>
                    </a:lnTo>
                    <a:lnTo>
                      <a:pt x="2299" y="0"/>
                    </a:lnTo>
                    <a:lnTo>
                      <a:pt x="2193" y="0"/>
                    </a:lnTo>
                    <a:lnTo>
                      <a:pt x="2086" y="6"/>
                    </a:lnTo>
                    <a:lnTo>
                      <a:pt x="1980" y="16"/>
                    </a:lnTo>
                    <a:lnTo>
                      <a:pt x="1874" y="33"/>
                    </a:lnTo>
                    <a:lnTo>
                      <a:pt x="1768" y="54"/>
                    </a:lnTo>
                    <a:lnTo>
                      <a:pt x="1663" y="80"/>
                    </a:lnTo>
                    <a:lnTo>
                      <a:pt x="1558" y="111"/>
                    </a:lnTo>
                    <a:lnTo>
                      <a:pt x="1455" y="149"/>
                    </a:lnTo>
                    <a:lnTo>
                      <a:pt x="1352" y="193"/>
                    </a:lnTo>
                    <a:lnTo>
                      <a:pt x="1251" y="240"/>
                    </a:lnTo>
                    <a:lnTo>
                      <a:pt x="1151" y="295"/>
                    </a:lnTo>
                    <a:lnTo>
                      <a:pt x="1101" y="325"/>
                    </a:lnTo>
                    <a:lnTo>
                      <a:pt x="1052" y="356"/>
                    </a:lnTo>
                    <a:lnTo>
                      <a:pt x="1005" y="388"/>
                    </a:lnTo>
                    <a:lnTo>
                      <a:pt x="957" y="421"/>
                    </a:lnTo>
                    <a:lnTo>
                      <a:pt x="911" y="455"/>
                    </a:lnTo>
                    <a:lnTo>
                      <a:pt x="867" y="490"/>
                    </a:lnTo>
                    <a:lnTo>
                      <a:pt x="823" y="527"/>
                    </a:lnTo>
                    <a:lnTo>
                      <a:pt x="780" y="564"/>
                    </a:lnTo>
                    <a:lnTo>
                      <a:pt x="739" y="602"/>
                    </a:lnTo>
                    <a:lnTo>
                      <a:pt x="699" y="640"/>
                    </a:lnTo>
                    <a:lnTo>
                      <a:pt x="660" y="680"/>
                    </a:lnTo>
                    <a:lnTo>
                      <a:pt x="622" y="722"/>
                    </a:lnTo>
                    <a:lnTo>
                      <a:pt x="585" y="763"/>
                    </a:lnTo>
                    <a:lnTo>
                      <a:pt x="549" y="806"/>
                    </a:lnTo>
                    <a:lnTo>
                      <a:pt x="514" y="848"/>
                    </a:lnTo>
                    <a:lnTo>
                      <a:pt x="481" y="893"/>
                    </a:lnTo>
                    <a:lnTo>
                      <a:pt x="449" y="937"/>
                    </a:lnTo>
                    <a:lnTo>
                      <a:pt x="419" y="983"/>
                    </a:lnTo>
                    <a:lnTo>
                      <a:pt x="389" y="1028"/>
                    </a:lnTo>
                    <a:lnTo>
                      <a:pt x="360" y="1076"/>
                    </a:lnTo>
                    <a:lnTo>
                      <a:pt x="333" y="1123"/>
                    </a:lnTo>
                    <a:lnTo>
                      <a:pt x="307" y="1170"/>
                    </a:lnTo>
                    <a:lnTo>
                      <a:pt x="282" y="1219"/>
                    </a:lnTo>
                    <a:lnTo>
                      <a:pt x="258" y="1268"/>
                    </a:lnTo>
                    <a:lnTo>
                      <a:pt x="236" y="1318"/>
                    </a:lnTo>
                    <a:lnTo>
                      <a:pt x="214" y="1368"/>
                    </a:lnTo>
                    <a:lnTo>
                      <a:pt x="194" y="1419"/>
                    </a:lnTo>
                    <a:lnTo>
                      <a:pt x="177" y="1469"/>
                    </a:lnTo>
                    <a:lnTo>
                      <a:pt x="159" y="1522"/>
                    </a:lnTo>
                    <a:lnTo>
                      <a:pt x="142" y="1573"/>
                    </a:lnTo>
                    <a:lnTo>
                      <a:pt x="128" y="1625"/>
                    </a:lnTo>
                    <a:lnTo>
                      <a:pt x="114" y="1678"/>
                    </a:lnTo>
                    <a:lnTo>
                      <a:pt x="71" y="1878"/>
                    </a:lnTo>
                    <a:lnTo>
                      <a:pt x="38" y="2082"/>
                    </a:lnTo>
                    <a:lnTo>
                      <a:pt x="15" y="2288"/>
                    </a:lnTo>
                    <a:lnTo>
                      <a:pt x="3" y="2496"/>
                    </a:lnTo>
                    <a:lnTo>
                      <a:pt x="0" y="2707"/>
                    </a:lnTo>
                    <a:lnTo>
                      <a:pt x="5" y="2920"/>
                    </a:lnTo>
                    <a:lnTo>
                      <a:pt x="20" y="3134"/>
                    </a:lnTo>
                    <a:lnTo>
                      <a:pt x="42" y="3349"/>
                    </a:lnTo>
                    <a:lnTo>
                      <a:pt x="73" y="3565"/>
                    </a:lnTo>
                    <a:lnTo>
                      <a:pt x="112" y="3782"/>
                    </a:lnTo>
                    <a:lnTo>
                      <a:pt x="159" y="3999"/>
                    </a:lnTo>
                    <a:lnTo>
                      <a:pt x="212" y="4215"/>
                    </a:lnTo>
                    <a:lnTo>
                      <a:pt x="272" y="4431"/>
                    </a:lnTo>
                    <a:lnTo>
                      <a:pt x="339" y="4648"/>
                    </a:lnTo>
                    <a:lnTo>
                      <a:pt x="412" y="4862"/>
                    </a:lnTo>
                    <a:lnTo>
                      <a:pt x="490" y="5075"/>
                    </a:lnTo>
                    <a:lnTo>
                      <a:pt x="573" y="5287"/>
                    </a:lnTo>
                    <a:lnTo>
                      <a:pt x="662" y="5497"/>
                    </a:lnTo>
                    <a:lnTo>
                      <a:pt x="756" y="5704"/>
                    </a:lnTo>
                    <a:lnTo>
                      <a:pt x="855" y="5909"/>
                    </a:lnTo>
                    <a:lnTo>
                      <a:pt x="956" y="6111"/>
                    </a:lnTo>
                    <a:lnTo>
                      <a:pt x="1061" y="6310"/>
                    </a:lnTo>
                    <a:lnTo>
                      <a:pt x="1170" y="6506"/>
                    </a:lnTo>
                    <a:lnTo>
                      <a:pt x="1282" y="6698"/>
                    </a:lnTo>
                    <a:lnTo>
                      <a:pt x="1397" y="6886"/>
                    </a:lnTo>
                    <a:lnTo>
                      <a:pt x="1514" y="7069"/>
                    </a:lnTo>
                    <a:lnTo>
                      <a:pt x="1634" y="7247"/>
                    </a:lnTo>
                    <a:lnTo>
                      <a:pt x="1754" y="7420"/>
                    </a:lnTo>
                    <a:lnTo>
                      <a:pt x="1876" y="7589"/>
                    </a:lnTo>
                    <a:lnTo>
                      <a:pt x="1998" y="7751"/>
                    </a:lnTo>
                    <a:lnTo>
                      <a:pt x="2123" y="7908"/>
                    </a:lnTo>
                    <a:lnTo>
                      <a:pt x="2246" y="80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AFBED53-8220-4EF3-874F-BF5A05C6B049}"/>
                </a:ext>
              </a:extLst>
            </p:cNvPr>
            <p:cNvGrpSpPr/>
            <p:nvPr/>
          </p:nvGrpSpPr>
          <p:grpSpPr>
            <a:xfrm>
              <a:off x="5533352" y="854859"/>
              <a:ext cx="1136426" cy="1136426"/>
              <a:chOff x="5533352" y="854859"/>
              <a:chExt cx="1136426" cy="1136426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DDEBAB-82EE-473F-A291-142DBF17E21B}"/>
                  </a:ext>
                </a:extLst>
              </p:cNvPr>
              <p:cNvSpPr/>
              <p:nvPr/>
            </p:nvSpPr>
            <p:spPr>
              <a:xfrm>
                <a:off x="5533352" y="854859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id="{21E67046-D79D-4074-B916-584EC5F6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750" y="1174930"/>
                <a:ext cx="279630" cy="496284"/>
              </a:xfrm>
              <a:custGeom>
                <a:avLst/>
                <a:gdLst>
                  <a:gd name="T0" fmla="*/ 2416 w 3369"/>
                  <a:gd name="T1" fmla="*/ 2727 h 6002"/>
                  <a:gd name="T2" fmla="*/ 1683 w 3369"/>
                  <a:gd name="T3" fmla="*/ 2394 h 6002"/>
                  <a:gd name="T4" fmla="*/ 1280 w 3369"/>
                  <a:gd name="T5" fmla="*/ 2169 h 6002"/>
                  <a:gd name="T6" fmla="*/ 1367 w 3369"/>
                  <a:gd name="T7" fmla="*/ 1546 h 6002"/>
                  <a:gd name="T8" fmla="*/ 1613 w 3369"/>
                  <a:gd name="T9" fmla="*/ 1495 h 6002"/>
                  <a:gd name="T10" fmla="*/ 2540 w 3369"/>
                  <a:gd name="T11" fmla="*/ 1678 h 6002"/>
                  <a:gd name="T12" fmla="*/ 2784 w 3369"/>
                  <a:gd name="T13" fmla="*/ 1574 h 6002"/>
                  <a:gd name="T14" fmla="*/ 2928 w 3369"/>
                  <a:gd name="T15" fmla="*/ 1087 h 6002"/>
                  <a:gd name="T16" fmla="*/ 2818 w 3369"/>
                  <a:gd name="T17" fmla="*/ 860 h 6002"/>
                  <a:gd name="T18" fmla="*/ 2233 w 3369"/>
                  <a:gd name="T19" fmla="*/ 686 h 6002"/>
                  <a:gd name="T20" fmla="*/ 1967 w 3369"/>
                  <a:gd name="T21" fmla="*/ 377 h 6002"/>
                  <a:gd name="T22" fmla="*/ 1589 w 3369"/>
                  <a:gd name="T23" fmla="*/ 2 h 6002"/>
                  <a:gd name="T24" fmla="*/ 1425 w 3369"/>
                  <a:gd name="T25" fmla="*/ 2 h 6002"/>
                  <a:gd name="T26" fmla="*/ 1214 w 3369"/>
                  <a:gd name="T27" fmla="*/ 215 h 6002"/>
                  <a:gd name="T28" fmla="*/ 1213 w 3369"/>
                  <a:gd name="T29" fmla="*/ 454 h 6002"/>
                  <a:gd name="T30" fmla="*/ 985 w 3369"/>
                  <a:gd name="T31" fmla="*/ 767 h 6002"/>
                  <a:gd name="T32" fmla="*/ 67 w 3369"/>
                  <a:gd name="T33" fmla="*/ 1932 h 6002"/>
                  <a:gd name="T34" fmla="*/ 742 w 3369"/>
                  <a:gd name="T35" fmla="*/ 3074 h 6002"/>
                  <a:gd name="T36" fmla="*/ 1586 w 3369"/>
                  <a:gd name="T37" fmla="*/ 3453 h 6002"/>
                  <a:gd name="T38" fmla="*/ 1894 w 3369"/>
                  <a:gd name="T39" fmla="*/ 3634 h 6002"/>
                  <a:gd name="T40" fmla="*/ 1793 w 3369"/>
                  <a:gd name="T41" fmla="*/ 4372 h 6002"/>
                  <a:gd name="T42" fmla="*/ 1252 w 3369"/>
                  <a:gd name="T43" fmla="*/ 4443 h 6002"/>
                  <a:gd name="T44" fmla="*/ 426 w 3369"/>
                  <a:gd name="T45" fmla="*/ 4196 h 6002"/>
                  <a:gd name="T46" fmla="*/ 177 w 3369"/>
                  <a:gd name="T47" fmla="*/ 4303 h 6002"/>
                  <a:gd name="T48" fmla="*/ 53 w 3369"/>
                  <a:gd name="T49" fmla="*/ 4733 h 6002"/>
                  <a:gd name="T50" fmla="*/ 204 w 3369"/>
                  <a:gd name="T51" fmla="*/ 5062 h 6002"/>
                  <a:gd name="T52" fmla="*/ 948 w 3369"/>
                  <a:gd name="T53" fmla="*/ 5276 h 6002"/>
                  <a:gd name="T54" fmla="*/ 1157 w 3369"/>
                  <a:gd name="T55" fmla="*/ 5525 h 6002"/>
                  <a:gd name="T56" fmla="*/ 1160 w 3369"/>
                  <a:gd name="T57" fmla="*/ 5808 h 6002"/>
                  <a:gd name="T58" fmla="*/ 1341 w 3369"/>
                  <a:gd name="T59" fmla="*/ 5999 h 6002"/>
                  <a:gd name="T60" fmla="*/ 1758 w 3369"/>
                  <a:gd name="T61" fmla="*/ 5998 h 6002"/>
                  <a:gd name="T62" fmla="*/ 1931 w 3369"/>
                  <a:gd name="T63" fmla="*/ 5818 h 6002"/>
                  <a:gd name="T64" fmla="*/ 1932 w 3369"/>
                  <a:gd name="T65" fmla="*/ 5430 h 6002"/>
                  <a:gd name="T66" fmla="*/ 2109 w 3369"/>
                  <a:gd name="T67" fmla="*/ 5198 h 6002"/>
                  <a:gd name="T68" fmla="*/ 2839 w 3369"/>
                  <a:gd name="T69" fmla="*/ 4729 h 6002"/>
                  <a:gd name="T70" fmla="*/ 2416 w 3369"/>
                  <a:gd name="T71" fmla="*/ 2727 h 6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69" h="6002">
                    <a:moveTo>
                      <a:pt x="2416" y="2727"/>
                    </a:moveTo>
                    <a:cubicBezTo>
                      <a:pt x="2181" y="2596"/>
                      <a:pt x="1931" y="2497"/>
                      <a:pt x="1683" y="2394"/>
                    </a:cubicBezTo>
                    <a:cubicBezTo>
                      <a:pt x="1539" y="2335"/>
                      <a:pt x="1402" y="2266"/>
                      <a:pt x="1280" y="2169"/>
                    </a:cubicBezTo>
                    <a:cubicBezTo>
                      <a:pt x="1041" y="1978"/>
                      <a:pt x="1087" y="1668"/>
                      <a:pt x="1367" y="1546"/>
                    </a:cubicBezTo>
                    <a:cubicBezTo>
                      <a:pt x="1446" y="1511"/>
                      <a:pt x="1529" y="1500"/>
                      <a:pt x="1613" y="1495"/>
                    </a:cubicBezTo>
                    <a:cubicBezTo>
                      <a:pt x="1938" y="1477"/>
                      <a:pt x="2247" y="1537"/>
                      <a:pt x="2540" y="1678"/>
                    </a:cubicBezTo>
                    <a:cubicBezTo>
                      <a:pt x="2687" y="1749"/>
                      <a:pt x="2735" y="1727"/>
                      <a:pt x="2784" y="1574"/>
                    </a:cubicBezTo>
                    <a:cubicBezTo>
                      <a:pt x="2837" y="1413"/>
                      <a:pt x="2880" y="1249"/>
                      <a:pt x="2928" y="1087"/>
                    </a:cubicBezTo>
                    <a:cubicBezTo>
                      <a:pt x="2960" y="978"/>
                      <a:pt x="2921" y="906"/>
                      <a:pt x="2818" y="860"/>
                    </a:cubicBezTo>
                    <a:cubicBezTo>
                      <a:pt x="2630" y="777"/>
                      <a:pt x="2436" y="718"/>
                      <a:pt x="2233" y="686"/>
                    </a:cubicBezTo>
                    <a:cubicBezTo>
                      <a:pt x="1968" y="645"/>
                      <a:pt x="1968" y="643"/>
                      <a:pt x="1967" y="377"/>
                    </a:cubicBezTo>
                    <a:cubicBezTo>
                      <a:pt x="1965" y="2"/>
                      <a:pt x="1965" y="2"/>
                      <a:pt x="1589" y="2"/>
                    </a:cubicBezTo>
                    <a:cubicBezTo>
                      <a:pt x="1534" y="2"/>
                      <a:pt x="1480" y="0"/>
                      <a:pt x="1425" y="2"/>
                    </a:cubicBezTo>
                    <a:cubicBezTo>
                      <a:pt x="1249" y="6"/>
                      <a:pt x="1219" y="37"/>
                      <a:pt x="1214" y="215"/>
                    </a:cubicBezTo>
                    <a:cubicBezTo>
                      <a:pt x="1212" y="294"/>
                      <a:pt x="1214" y="373"/>
                      <a:pt x="1213" y="454"/>
                    </a:cubicBezTo>
                    <a:cubicBezTo>
                      <a:pt x="1212" y="689"/>
                      <a:pt x="1211" y="686"/>
                      <a:pt x="985" y="767"/>
                    </a:cubicBezTo>
                    <a:cubicBezTo>
                      <a:pt x="440" y="966"/>
                      <a:pt x="103" y="1337"/>
                      <a:pt x="67" y="1932"/>
                    </a:cubicBezTo>
                    <a:cubicBezTo>
                      <a:pt x="35" y="2459"/>
                      <a:pt x="310" y="2815"/>
                      <a:pt x="742" y="3074"/>
                    </a:cubicBezTo>
                    <a:cubicBezTo>
                      <a:pt x="1009" y="3233"/>
                      <a:pt x="1304" y="3328"/>
                      <a:pt x="1586" y="3453"/>
                    </a:cubicBezTo>
                    <a:cubicBezTo>
                      <a:pt x="1696" y="3501"/>
                      <a:pt x="1802" y="3557"/>
                      <a:pt x="1894" y="3634"/>
                    </a:cubicBezTo>
                    <a:cubicBezTo>
                      <a:pt x="2165" y="3858"/>
                      <a:pt x="2115" y="4231"/>
                      <a:pt x="1793" y="4372"/>
                    </a:cubicBezTo>
                    <a:cubicBezTo>
                      <a:pt x="1621" y="4448"/>
                      <a:pt x="1439" y="4466"/>
                      <a:pt x="1252" y="4443"/>
                    </a:cubicBezTo>
                    <a:cubicBezTo>
                      <a:pt x="963" y="4407"/>
                      <a:pt x="687" y="4331"/>
                      <a:pt x="426" y="4196"/>
                    </a:cubicBezTo>
                    <a:cubicBezTo>
                      <a:pt x="274" y="4117"/>
                      <a:pt x="229" y="4138"/>
                      <a:pt x="177" y="4303"/>
                    </a:cubicBezTo>
                    <a:cubicBezTo>
                      <a:pt x="133" y="4445"/>
                      <a:pt x="93" y="4589"/>
                      <a:pt x="53" y="4733"/>
                    </a:cubicBezTo>
                    <a:cubicBezTo>
                      <a:pt x="0" y="4926"/>
                      <a:pt x="20" y="4972"/>
                      <a:pt x="204" y="5062"/>
                    </a:cubicBezTo>
                    <a:cubicBezTo>
                      <a:pt x="440" y="5176"/>
                      <a:pt x="691" y="5235"/>
                      <a:pt x="948" y="5276"/>
                    </a:cubicBezTo>
                    <a:cubicBezTo>
                      <a:pt x="1149" y="5308"/>
                      <a:pt x="1155" y="5316"/>
                      <a:pt x="1157" y="5525"/>
                    </a:cubicBezTo>
                    <a:cubicBezTo>
                      <a:pt x="1159" y="5619"/>
                      <a:pt x="1159" y="5714"/>
                      <a:pt x="1160" y="5808"/>
                    </a:cubicBezTo>
                    <a:cubicBezTo>
                      <a:pt x="1161" y="5927"/>
                      <a:pt x="1218" y="5997"/>
                      <a:pt x="1341" y="5999"/>
                    </a:cubicBezTo>
                    <a:cubicBezTo>
                      <a:pt x="1480" y="6002"/>
                      <a:pt x="1620" y="6002"/>
                      <a:pt x="1758" y="5998"/>
                    </a:cubicBezTo>
                    <a:cubicBezTo>
                      <a:pt x="1872" y="5996"/>
                      <a:pt x="1931" y="5934"/>
                      <a:pt x="1931" y="5818"/>
                    </a:cubicBezTo>
                    <a:cubicBezTo>
                      <a:pt x="1931" y="5689"/>
                      <a:pt x="1937" y="5559"/>
                      <a:pt x="1932" y="5430"/>
                    </a:cubicBezTo>
                    <a:cubicBezTo>
                      <a:pt x="1926" y="5299"/>
                      <a:pt x="1983" y="5232"/>
                      <a:pt x="2109" y="5198"/>
                    </a:cubicBezTo>
                    <a:cubicBezTo>
                      <a:pt x="2400" y="5118"/>
                      <a:pt x="2648" y="4962"/>
                      <a:pt x="2839" y="4729"/>
                    </a:cubicBezTo>
                    <a:cubicBezTo>
                      <a:pt x="3369" y="4085"/>
                      <a:pt x="3167" y="3142"/>
                      <a:pt x="2416" y="2727"/>
                    </a:cubicBezTo>
                    <a:close/>
                  </a:path>
                </a:pathLst>
              </a:custGeom>
              <a:solidFill>
                <a:srgbClr val="009D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D4FD08B-11C9-47B4-A37F-A045DB8AA12E}"/>
                </a:ext>
              </a:extLst>
            </p:cNvPr>
            <p:cNvGrpSpPr/>
            <p:nvPr/>
          </p:nvGrpSpPr>
          <p:grpSpPr>
            <a:xfrm>
              <a:off x="3840159" y="1876307"/>
              <a:ext cx="1136426" cy="1136426"/>
              <a:chOff x="2573622" y="2957815"/>
              <a:chExt cx="1136426" cy="113642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FD0751-841F-49EF-85E0-7B3EFBA22D83}"/>
                  </a:ext>
                </a:extLst>
              </p:cNvPr>
              <p:cNvSpPr/>
              <p:nvPr/>
            </p:nvSpPr>
            <p:spPr>
              <a:xfrm>
                <a:off x="2573622" y="2957815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8462B66-AAD6-4F71-9BB0-47F67A07A174}"/>
                  </a:ext>
                </a:extLst>
              </p:cNvPr>
              <p:cNvGrpSpPr/>
              <p:nvPr/>
            </p:nvGrpSpPr>
            <p:grpSpPr>
              <a:xfrm>
                <a:off x="2925112" y="3302190"/>
                <a:ext cx="433445" cy="430145"/>
                <a:chOff x="-3114676" y="415925"/>
                <a:chExt cx="4587876" cy="4552951"/>
              </a:xfrm>
              <a:solidFill>
                <a:srgbClr val="009DD9"/>
              </a:solidFill>
            </p:grpSpPr>
            <p:sp>
              <p:nvSpPr>
                <p:cNvPr id="107" name="Freeform 28">
                  <a:extLst>
                    <a:ext uri="{FF2B5EF4-FFF2-40B4-BE49-F238E27FC236}">
                      <a16:creationId xmlns:a16="http://schemas.microsoft.com/office/drawing/2014/main" id="{2F5029D5-6DA6-4561-A9EE-D3A0B57D1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90863" y="4557713"/>
                  <a:ext cx="4564063" cy="411163"/>
                </a:xfrm>
                <a:custGeom>
                  <a:avLst/>
                  <a:gdLst>
                    <a:gd name="T0" fmla="*/ 179 w 188"/>
                    <a:gd name="T1" fmla="*/ 0 h 17"/>
                    <a:gd name="T2" fmla="*/ 9 w 188"/>
                    <a:gd name="T3" fmla="*/ 0 h 17"/>
                    <a:gd name="T4" fmla="*/ 0 w 188"/>
                    <a:gd name="T5" fmla="*/ 8 h 17"/>
                    <a:gd name="T6" fmla="*/ 9 w 188"/>
                    <a:gd name="T7" fmla="*/ 17 h 17"/>
                    <a:gd name="T8" fmla="*/ 179 w 188"/>
                    <a:gd name="T9" fmla="*/ 17 h 17"/>
                    <a:gd name="T10" fmla="*/ 188 w 188"/>
                    <a:gd name="T11" fmla="*/ 8 h 17"/>
                    <a:gd name="T12" fmla="*/ 179 w 188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8" h="17">
                      <a:moveTo>
                        <a:pt x="17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79" y="17"/>
                        <a:pt x="179" y="17"/>
                        <a:pt x="179" y="17"/>
                      </a:cubicBezTo>
                      <a:cubicBezTo>
                        <a:pt x="184" y="17"/>
                        <a:pt x="188" y="13"/>
                        <a:pt x="188" y="8"/>
                      </a:cubicBezTo>
                      <a:cubicBezTo>
                        <a:pt x="188" y="4"/>
                        <a:pt x="184" y="0"/>
                        <a:pt x="17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29">
                  <a:extLst>
                    <a:ext uri="{FF2B5EF4-FFF2-40B4-BE49-F238E27FC236}">
                      <a16:creationId xmlns:a16="http://schemas.microsoft.com/office/drawing/2014/main" id="{0CD0BE7D-56E6-4E2E-AF3A-67C68CFAA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824163" y="1941513"/>
                  <a:ext cx="4030663" cy="2495550"/>
                </a:xfrm>
                <a:custGeom>
                  <a:avLst/>
                  <a:gdLst>
                    <a:gd name="T0" fmla="*/ 8 w 166"/>
                    <a:gd name="T1" fmla="*/ 86 h 103"/>
                    <a:gd name="T2" fmla="*/ 0 w 166"/>
                    <a:gd name="T3" fmla="*/ 94 h 103"/>
                    <a:gd name="T4" fmla="*/ 8 w 166"/>
                    <a:gd name="T5" fmla="*/ 103 h 103"/>
                    <a:gd name="T6" fmla="*/ 158 w 166"/>
                    <a:gd name="T7" fmla="*/ 103 h 103"/>
                    <a:gd name="T8" fmla="*/ 166 w 166"/>
                    <a:gd name="T9" fmla="*/ 94 h 103"/>
                    <a:gd name="T10" fmla="*/ 158 w 166"/>
                    <a:gd name="T11" fmla="*/ 86 h 103"/>
                    <a:gd name="T12" fmla="*/ 156 w 166"/>
                    <a:gd name="T13" fmla="*/ 86 h 103"/>
                    <a:gd name="T14" fmla="*/ 156 w 166"/>
                    <a:gd name="T15" fmla="*/ 9 h 103"/>
                    <a:gd name="T16" fmla="*/ 158 w 166"/>
                    <a:gd name="T17" fmla="*/ 9 h 103"/>
                    <a:gd name="T18" fmla="*/ 162 w 166"/>
                    <a:gd name="T19" fmla="*/ 5 h 103"/>
                    <a:gd name="T20" fmla="*/ 158 w 166"/>
                    <a:gd name="T21" fmla="*/ 0 h 103"/>
                    <a:gd name="T22" fmla="*/ 8 w 166"/>
                    <a:gd name="T23" fmla="*/ 0 h 103"/>
                    <a:gd name="T24" fmla="*/ 4 w 166"/>
                    <a:gd name="T25" fmla="*/ 5 h 103"/>
                    <a:gd name="T26" fmla="*/ 8 w 166"/>
                    <a:gd name="T27" fmla="*/ 9 h 103"/>
                    <a:gd name="T28" fmla="*/ 10 w 166"/>
                    <a:gd name="T29" fmla="*/ 9 h 103"/>
                    <a:gd name="T30" fmla="*/ 10 w 166"/>
                    <a:gd name="T31" fmla="*/ 86 h 103"/>
                    <a:gd name="T32" fmla="*/ 8 w 166"/>
                    <a:gd name="T33" fmla="*/ 86 h 103"/>
                    <a:gd name="T34" fmla="*/ 138 w 166"/>
                    <a:gd name="T35" fmla="*/ 9 h 103"/>
                    <a:gd name="T36" fmla="*/ 138 w 166"/>
                    <a:gd name="T37" fmla="*/ 86 h 103"/>
                    <a:gd name="T38" fmla="*/ 113 w 166"/>
                    <a:gd name="T39" fmla="*/ 86 h 103"/>
                    <a:gd name="T40" fmla="*/ 113 w 166"/>
                    <a:gd name="T41" fmla="*/ 9 h 103"/>
                    <a:gd name="T42" fmla="*/ 138 w 166"/>
                    <a:gd name="T43" fmla="*/ 9 h 103"/>
                    <a:gd name="T44" fmla="*/ 96 w 166"/>
                    <a:gd name="T45" fmla="*/ 9 h 103"/>
                    <a:gd name="T46" fmla="*/ 96 w 166"/>
                    <a:gd name="T47" fmla="*/ 86 h 103"/>
                    <a:gd name="T48" fmla="*/ 70 w 166"/>
                    <a:gd name="T49" fmla="*/ 86 h 103"/>
                    <a:gd name="T50" fmla="*/ 70 w 166"/>
                    <a:gd name="T51" fmla="*/ 9 h 103"/>
                    <a:gd name="T52" fmla="*/ 96 w 166"/>
                    <a:gd name="T53" fmla="*/ 9 h 103"/>
                    <a:gd name="T54" fmla="*/ 27 w 166"/>
                    <a:gd name="T55" fmla="*/ 9 h 103"/>
                    <a:gd name="T56" fmla="*/ 53 w 166"/>
                    <a:gd name="T57" fmla="*/ 9 h 103"/>
                    <a:gd name="T58" fmla="*/ 53 w 166"/>
                    <a:gd name="T59" fmla="*/ 86 h 103"/>
                    <a:gd name="T60" fmla="*/ 27 w 166"/>
                    <a:gd name="T61" fmla="*/ 86 h 103"/>
                    <a:gd name="T62" fmla="*/ 27 w 166"/>
                    <a:gd name="T63" fmla="*/ 9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66" h="103">
                      <a:moveTo>
                        <a:pt x="8" y="86"/>
                      </a:moveTo>
                      <a:cubicBezTo>
                        <a:pt x="3" y="86"/>
                        <a:pt x="0" y="89"/>
                        <a:pt x="0" y="94"/>
                      </a:cubicBezTo>
                      <a:cubicBezTo>
                        <a:pt x="0" y="99"/>
                        <a:pt x="3" y="103"/>
                        <a:pt x="8" y="103"/>
                      </a:cubicBezTo>
                      <a:cubicBezTo>
                        <a:pt x="158" y="103"/>
                        <a:pt x="158" y="103"/>
                        <a:pt x="158" y="103"/>
                      </a:cubicBezTo>
                      <a:cubicBezTo>
                        <a:pt x="162" y="103"/>
                        <a:pt x="166" y="99"/>
                        <a:pt x="166" y="94"/>
                      </a:cubicBezTo>
                      <a:cubicBezTo>
                        <a:pt x="166" y="89"/>
                        <a:pt x="162" y="86"/>
                        <a:pt x="158" y="86"/>
                      </a:cubicBezTo>
                      <a:cubicBezTo>
                        <a:pt x="156" y="86"/>
                        <a:pt x="156" y="86"/>
                        <a:pt x="156" y="86"/>
                      </a:cubicBezTo>
                      <a:cubicBezTo>
                        <a:pt x="156" y="9"/>
                        <a:pt x="156" y="9"/>
                        <a:pt x="156" y="9"/>
                      </a:cubicBezTo>
                      <a:cubicBezTo>
                        <a:pt x="158" y="9"/>
                        <a:pt x="158" y="9"/>
                        <a:pt x="158" y="9"/>
                      </a:cubicBezTo>
                      <a:cubicBezTo>
                        <a:pt x="160" y="9"/>
                        <a:pt x="162" y="7"/>
                        <a:pt x="162" y="5"/>
                      </a:cubicBezTo>
                      <a:cubicBezTo>
                        <a:pt x="162" y="2"/>
                        <a:pt x="160" y="0"/>
                        <a:pt x="15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4" y="2"/>
                        <a:pt x="4" y="5"/>
                      </a:cubicBezTo>
                      <a:cubicBezTo>
                        <a:pt x="4" y="7"/>
                        <a:pt x="6" y="9"/>
                        <a:pt x="8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8" y="86"/>
                        <a:pt x="8" y="86"/>
                        <a:pt x="8" y="86"/>
                      </a:cubicBezTo>
                      <a:close/>
                      <a:moveTo>
                        <a:pt x="138" y="9"/>
                      </a:moveTo>
                      <a:cubicBezTo>
                        <a:pt x="138" y="86"/>
                        <a:pt x="138" y="86"/>
                        <a:pt x="138" y="86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13" y="9"/>
                        <a:pt x="113" y="9"/>
                        <a:pt x="113" y="9"/>
                      </a:cubicBezTo>
                      <a:lnTo>
                        <a:pt x="138" y="9"/>
                      </a:lnTo>
                      <a:close/>
                      <a:moveTo>
                        <a:pt x="96" y="9"/>
                      </a:moveTo>
                      <a:cubicBezTo>
                        <a:pt x="96" y="86"/>
                        <a:pt x="96" y="86"/>
                        <a:pt x="96" y="86"/>
                      </a:cubicBezTo>
                      <a:cubicBezTo>
                        <a:pt x="70" y="86"/>
                        <a:pt x="70" y="86"/>
                        <a:pt x="70" y="86"/>
                      </a:cubicBezTo>
                      <a:cubicBezTo>
                        <a:pt x="70" y="9"/>
                        <a:pt x="70" y="9"/>
                        <a:pt x="70" y="9"/>
                      </a:cubicBezTo>
                      <a:lnTo>
                        <a:pt x="96" y="9"/>
                      </a:lnTo>
                      <a:close/>
                      <a:moveTo>
                        <a:pt x="27" y="9"/>
                      </a:move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86"/>
                        <a:pt x="53" y="86"/>
                        <a:pt x="53" y="86"/>
                      </a:cubicBezTo>
                      <a:cubicBezTo>
                        <a:pt x="27" y="86"/>
                        <a:pt x="27" y="86"/>
                        <a:pt x="27" y="86"/>
                      </a:cubicBezTo>
                      <a:lnTo>
                        <a:pt x="27" y="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30">
                  <a:extLst>
                    <a:ext uri="{FF2B5EF4-FFF2-40B4-BE49-F238E27FC236}">
                      <a16:creationId xmlns:a16="http://schemas.microsoft.com/office/drawing/2014/main" id="{FE88AF83-2167-4532-93B4-8019034AA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14676" y="415925"/>
                  <a:ext cx="4587875" cy="1355725"/>
                </a:xfrm>
                <a:custGeom>
                  <a:avLst/>
                  <a:gdLst>
                    <a:gd name="T0" fmla="*/ 10 w 189"/>
                    <a:gd name="T1" fmla="*/ 56 h 56"/>
                    <a:gd name="T2" fmla="*/ 180 w 189"/>
                    <a:gd name="T3" fmla="*/ 56 h 56"/>
                    <a:gd name="T4" fmla="*/ 180 w 189"/>
                    <a:gd name="T5" fmla="*/ 56 h 56"/>
                    <a:gd name="T6" fmla="*/ 189 w 189"/>
                    <a:gd name="T7" fmla="*/ 47 h 56"/>
                    <a:gd name="T8" fmla="*/ 183 w 189"/>
                    <a:gd name="T9" fmla="*/ 39 h 56"/>
                    <a:gd name="T10" fmla="*/ 98 w 189"/>
                    <a:gd name="T11" fmla="*/ 1 h 56"/>
                    <a:gd name="T12" fmla="*/ 91 w 189"/>
                    <a:gd name="T13" fmla="*/ 1 h 56"/>
                    <a:gd name="T14" fmla="*/ 6 w 189"/>
                    <a:gd name="T15" fmla="*/ 39 h 56"/>
                    <a:gd name="T16" fmla="*/ 1 w 189"/>
                    <a:gd name="T17" fmla="*/ 49 h 56"/>
                    <a:gd name="T18" fmla="*/ 10 w 189"/>
                    <a:gd name="T1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9" h="56">
                      <a:moveTo>
                        <a:pt x="10" y="56"/>
                      </a:moveTo>
                      <a:cubicBezTo>
                        <a:pt x="180" y="56"/>
                        <a:pt x="180" y="56"/>
                        <a:pt x="180" y="56"/>
                      </a:cubicBezTo>
                      <a:cubicBezTo>
                        <a:pt x="180" y="56"/>
                        <a:pt x="180" y="56"/>
                        <a:pt x="180" y="56"/>
                      </a:cubicBezTo>
                      <a:cubicBezTo>
                        <a:pt x="185" y="56"/>
                        <a:pt x="189" y="52"/>
                        <a:pt x="189" y="47"/>
                      </a:cubicBezTo>
                      <a:cubicBezTo>
                        <a:pt x="189" y="43"/>
                        <a:pt x="187" y="40"/>
                        <a:pt x="183" y="39"/>
                      </a:cubicBezTo>
                      <a:cubicBezTo>
                        <a:pt x="98" y="1"/>
                        <a:pt x="98" y="1"/>
                        <a:pt x="98" y="1"/>
                      </a:cubicBezTo>
                      <a:cubicBezTo>
                        <a:pt x="96" y="0"/>
                        <a:pt x="94" y="0"/>
                        <a:pt x="91" y="1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2" y="41"/>
                        <a:pt x="0" y="45"/>
                        <a:pt x="1" y="49"/>
                      </a:cubicBezTo>
                      <a:cubicBezTo>
                        <a:pt x="2" y="53"/>
                        <a:pt x="6" y="56"/>
                        <a:pt x="10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9EA766D-E97A-4E95-9A99-FCF42C702C2A}"/>
                </a:ext>
              </a:extLst>
            </p:cNvPr>
            <p:cNvGrpSpPr/>
            <p:nvPr/>
          </p:nvGrpSpPr>
          <p:grpSpPr>
            <a:xfrm>
              <a:off x="3813734" y="3857366"/>
              <a:ext cx="1136426" cy="1136426"/>
              <a:chOff x="3813734" y="3857366"/>
              <a:chExt cx="1136426" cy="113642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EDACB91-CA4F-4E12-8844-DA868E5A57C7}"/>
                  </a:ext>
                </a:extLst>
              </p:cNvPr>
              <p:cNvSpPr/>
              <p:nvPr/>
            </p:nvSpPr>
            <p:spPr>
              <a:xfrm>
                <a:off x="3813734" y="3857366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5561F71-E6D1-49A1-A921-17F12ADD5A80}"/>
                  </a:ext>
                </a:extLst>
              </p:cNvPr>
              <p:cNvGrpSpPr/>
              <p:nvPr/>
            </p:nvGrpSpPr>
            <p:grpSpPr>
              <a:xfrm>
                <a:off x="4158807" y="4203001"/>
                <a:ext cx="446281" cy="445157"/>
                <a:chOff x="3175" y="3175"/>
                <a:chExt cx="4410075" cy="4398963"/>
              </a:xfrm>
              <a:solidFill>
                <a:srgbClr val="009DD9"/>
              </a:solidFill>
            </p:grpSpPr>
            <p:sp>
              <p:nvSpPr>
                <p:cNvPr id="113" name="Freeform 34">
                  <a:extLst>
                    <a:ext uri="{FF2B5EF4-FFF2-40B4-BE49-F238E27FC236}">
                      <a16:creationId xmlns:a16="http://schemas.microsoft.com/office/drawing/2014/main" id="{F825DF7A-4BA1-425D-841A-E54394C11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875" y="3175"/>
                  <a:ext cx="3876675" cy="2578100"/>
                </a:xfrm>
                <a:custGeom>
                  <a:avLst/>
                  <a:gdLst>
                    <a:gd name="T0" fmla="*/ 180 w 1800"/>
                    <a:gd name="T1" fmla="*/ 960 h 1200"/>
                    <a:gd name="T2" fmla="*/ 305 w 1800"/>
                    <a:gd name="T3" fmla="*/ 909 h 1200"/>
                    <a:gd name="T4" fmla="*/ 482 w 1800"/>
                    <a:gd name="T5" fmla="*/ 998 h 1200"/>
                    <a:gd name="T6" fmla="*/ 480 w 1800"/>
                    <a:gd name="T7" fmla="*/ 1020 h 1200"/>
                    <a:gd name="T8" fmla="*/ 660 w 1800"/>
                    <a:gd name="T9" fmla="*/ 1200 h 1200"/>
                    <a:gd name="T10" fmla="*/ 840 w 1800"/>
                    <a:gd name="T11" fmla="*/ 1020 h 1200"/>
                    <a:gd name="T12" fmla="*/ 822 w 1800"/>
                    <a:gd name="T13" fmla="*/ 943 h 1200"/>
                    <a:gd name="T14" fmla="*/ 1063 w 1800"/>
                    <a:gd name="T15" fmla="*/ 702 h 1200"/>
                    <a:gd name="T16" fmla="*/ 1140 w 1800"/>
                    <a:gd name="T17" fmla="*/ 720 h 1200"/>
                    <a:gd name="T18" fmla="*/ 1320 w 1800"/>
                    <a:gd name="T19" fmla="*/ 540 h 1200"/>
                    <a:gd name="T20" fmla="*/ 1311 w 1800"/>
                    <a:gd name="T21" fmla="*/ 487 h 1200"/>
                    <a:gd name="T22" fmla="*/ 1520 w 1800"/>
                    <a:gd name="T23" fmla="*/ 330 h 1200"/>
                    <a:gd name="T24" fmla="*/ 1620 w 1800"/>
                    <a:gd name="T25" fmla="*/ 360 h 1200"/>
                    <a:gd name="T26" fmla="*/ 1800 w 1800"/>
                    <a:gd name="T27" fmla="*/ 180 h 1200"/>
                    <a:gd name="T28" fmla="*/ 1620 w 1800"/>
                    <a:gd name="T29" fmla="*/ 0 h 1200"/>
                    <a:gd name="T30" fmla="*/ 1440 w 1800"/>
                    <a:gd name="T31" fmla="*/ 180 h 1200"/>
                    <a:gd name="T32" fmla="*/ 1449 w 1800"/>
                    <a:gd name="T33" fmla="*/ 233 h 1200"/>
                    <a:gd name="T34" fmla="*/ 1240 w 1800"/>
                    <a:gd name="T35" fmla="*/ 390 h 1200"/>
                    <a:gd name="T36" fmla="*/ 1140 w 1800"/>
                    <a:gd name="T37" fmla="*/ 360 h 1200"/>
                    <a:gd name="T38" fmla="*/ 960 w 1800"/>
                    <a:gd name="T39" fmla="*/ 540 h 1200"/>
                    <a:gd name="T40" fmla="*/ 978 w 1800"/>
                    <a:gd name="T41" fmla="*/ 617 h 1200"/>
                    <a:gd name="T42" fmla="*/ 737 w 1800"/>
                    <a:gd name="T43" fmla="*/ 858 h 1200"/>
                    <a:gd name="T44" fmla="*/ 660 w 1800"/>
                    <a:gd name="T45" fmla="*/ 840 h 1200"/>
                    <a:gd name="T46" fmla="*/ 535 w 1800"/>
                    <a:gd name="T47" fmla="*/ 891 h 1200"/>
                    <a:gd name="T48" fmla="*/ 358 w 1800"/>
                    <a:gd name="T49" fmla="*/ 802 h 1200"/>
                    <a:gd name="T50" fmla="*/ 360 w 1800"/>
                    <a:gd name="T51" fmla="*/ 780 h 1200"/>
                    <a:gd name="T52" fmla="*/ 180 w 1800"/>
                    <a:gd name="T53" fmla="*/ 600 h 1200"/>
                    <a:gd name="T54" fmla="*/ 0 w 1800"/>
                    <a:gd name="T55" fmla="*/ 780 h 1200"/>
                    <a:gd name="T56" fmla="*/ 180 w 1800"/>
                    <a:gd name="T57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00" h="1200">
                      <a:moveTo>
                        <a:pt x="180" y="960"/>
                      </a:moveTo>
                      <a:cubicBezTo>
                        <a:pt x="228" y="960"/>
                        <a:pt x="272" y="941"/>
                        <a:pt x="305" y="909"/>
                      </a:cubicBezTo>
                      <a:cubicBezTo>
                        <a:pt x="482" y="998"/>
                        <a:pt x="482" y="998"/>
                        <a:pt x="482" y="998"/>
                      </a:cubicBezTo>
                      <a:cubicBezTo>
                        <a:pt x="481" y="1005"/>
                        <a:pt x="480" y="1013"/>
                        <a:pt x="480" y="1020"/>
                      </a:cubicBezTo>
                      <a:cubicBezTo>
                        <a:pt x="480" y="1119"/>
                        <a:pt x="561" y="1200"/>
                        <a:pt x="660" y="1200"/>
                      </a:cubicBezTo>
                      <a:cubicBezTo>
                        <a:pt x="759" y="1200"/>
                        <a:pt x="840" y="1119"/>
                        <a:pt x="840" y="1020"/>
                      </a:cubicBezTo>
                      <a:cubicBezTo>
                        <a:pt x="840" y="992"/>
                        <a:pt x="833" y="966"/>
                        <a:pt x="822" y="943"/>
                      </a:cubicBezTo>
                      <a:cubicBezTo>
                        <a:pt x="1063" y="702"/>
                        <a:pt x="1063" y="702"/>
                        <a:pt x="1063" y="702"/>
                      </a:cubicBezTo>
                      <a:cubicBezTo>
                        <a:pt x="1086" y="713"/>
                        <a:pt x="1112" y="720"/>
                        <a:pt x="1140" y="720"/>
                      </a:cubicBezTo>
                      <a:cubicBezTo>
                        <a:pt x="1239" y="720"/>
                        <a:pt x="1320" y="639"/>
                        <a:pt x="1320" y="540"/>
                      </a:cubicBezTo>
                      <a:cubicBezTo>
                        <a:pt x="1320" y="521"/>
                        <a:pt x="1316" y="504"/>
                        <a:pt x="1311" y="487"/>
                      </a:cubicBezTo>
                      <a:cubicBezTo>
                        <a:pt x="1520" y="330"/>
                        <a:pt x="1520" y="330"/>
                        <a:pt x="1520" y="330"/>
                      </a:cubicBezTo>
                      <a:cubicBezTo>
                        <a:pt x="1549" y="349"/>
                        <a:pt x="1583" y="360"/>
                        <a:pt x="1620" y="360"/>
                      </a:cubicBezTo>
                      <a:cubicBezTo>
                        <a:pt x="1719" y="360"/>
                        <a:pt x="1800" y="279"/>
                        <a:pt x="1800" y="180"/>
                      </a:cubicBezTo>
                      <a:cubicBezTo>
                        <a:pt x="1800" y="81"/>
                        <a:pt x="1719" y="0"/>
                        <a:pt x="1620" y="0"/>
                      </a:cubicBezTo>
                      <a:cubicBezTo>
                        <a:pt x="1521" y="0"/>
                        <a:pt x="1440" y="81"/>
                        <a:pt x="1440" y="180"/>
                      </a:cubicBezTo>
                      <a:cubicBezTo>
                        <a:pt x="1440" y="199"/>
                        <a:pt x="1444" y="216"/>
                        <a:pt x="1449" y="233"/>
                      </a:cubicBezTo>
                      <a:cubicBezTo>
                        <a:pt x="1240" y="390"/>
                        <a:pt x="1240" y="390"/>
                        <a:pt x="1240" y="390"/>
                      </a:cubicBezTo>
                      <a:cubicBezTo>
                        <a:pt x="1211" y="371"/>
                        <a:pt x="1177" y="360"/>
                        <a:pt x="1140" y="360"/>
                      </a:cubicBezTo>
                      <a:cubicBezTo>
                        <a:pt x="1041" y="360"/>
                        <a:pt x="960" y="441"/>
                        <a:pt x="960" y="540"/>
                      </a:cubicBezTo>
                      <a:cubicBezTo>
                        <a:pt x="960" y="568"/>
                        <a:pt x="967" y="594"/>
                        <a:pt x="978" y="617"/>
                      </a:cubicBezTo>
                      <a:cubicBezTo>
                        <a:pt x="737" y="858"/>
                        <a:pt x="737" y="858"/>
                        <a:pt x="737" y="858"/>
                      </a:cubicBezTo>
                      <a:cubicBezTo>
                        <a:pt x="714" y="847"/>
                        <a:pt x="688" y="840"/>
                        <a:pt x="660" y="840"/>
                      </a:cubicBezTo>
                      <a:cubicBezTo>
                        <a:pt x="612" y="840"/>
                        <a:pt x="568" y="859"/>
                        <a:pt x="535" y="891"/>
                      </a:cubicBezTo>
                      <a:cubicBezTo>
                        <a:pt x="358" y="802"/>
                        <a:pt x="358" y="802"/>
                        <a:pt x="358" y="802"/>
                      </a:cubicBezTo>
                      <a:cubicBezTo>
                        <a:pt x="359" y="795"/>
                        <a:pt x="360" y="787"/>
                        <a:pt x="360" y="780"/>
                      </a:cubicBezTo>
                      <a:cubicBezTo>
                        <a:pt x="360" y="681"/>
                        <a:pt x="279" y="600"/>
                        <a:pt x="180" y="600"/>
                      </a:cubicBezTo>
                      <a:cubicBezTo>
                        <a:pt x="81" y="600"/>
                        <a:pt x="0" y="681"/>
                        <a:pt x="0" y="780"/>
                      </a:cubicBezTo>
                      <a:cubicBezTo>
                        <a:pt x="0" y="879"/>
                        <a:pt x="81" y="960"/>
                        <a:pt x="180" y="96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35">
                  <a:extLst>
                    <a:ext uri="{FF2B5EF4-FFF2-40B4-BE49-F238E27FC236}">
                      <a16:creationId xmlns:a16="http://schemas.microsoft.com/office/drawing/2014/main" id="{FD72D47A-3569-4EAC-9577-271EAAF35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" y="1292225"/>
                  <a:ext cx="4410075" cy="3109913"/>
                </a:xfrm>
                <a:custGeom>
                  <a:avLst/>
                  <a:gdLst>
                    <a:gd name="T0" fmla="*/ 1988 w 2048"/>
                    <a:gd name="T1" fmla="*/ 1328 h 1448"/>
                    <a:gd name="T2" fmla="*/ 1924 w 2048"/>
                    <a:gd name="T3" fmla="*/ 1328 h 1448"/>
                    <a:gd name="T4" fmla="*/ 1924 w 2048"/>
                    <a:gd name="T5" fmla="*/ 60 h 1448"/>
                    <a:gd name="T6" fmla="*/ 1864 w 2048"/>
                    <a:gd name="T7" fmla="*/ 0 h 1448"/>
                    <a:gd name="T8" fmla="*/ 1624 w 2048"/>
                    <a:gd name="T9" fmla="*/ 0 h 1448"/>
                    <a:gd name="T10" fmla="*/ 1564 w 2048"/>
                    <a:gd name="T11" fmla="*/ 60 h 1448"/>
                    <a:gd name="T12" fmla="*/ 1564 w 2048"/>
                    <a:gd name="T13" fmla="*/ 1328 h 1448"/>
                    <a:gd name="T14" fmla="*/ 1444 w 2048"/>
                    <a:gd name="T15" fmla="*/ 1328 h 1448"/>
                    <a:gd name="T16" fmla="*/ 1444 w 2048"/>
                    <a:gd name="T17" fmla="*/ 420 h 1448"/>
                    <a:gd name="T18" fmla="*/ 1384 w 2048"/>
                    <a:gd name="T19" fmla="*/ 360 h 1448"/>
                    <a:gd name="T20" fmla="*/ 1144 w 2048"/>
                    <a:gd name="T21" fmla="*/ 360 h 1448"/>
                    <a:gd name="T22" fmla="*/ 1084 w 2048"/>
                    <a:gd name="T23" fmla="*/ 420 h 1448"/>
                    <a:gd name="T24" fmla="*/ 1084 w 2048"/>
                    <a:gd name="T25" fmla="*/ 1328 h 1448"/>
                    <a:gd name="T26" fmla="*/ 964 w 2048"/>
                    <a:gd name="T27" fmla="*/ 1328 h 1448"/>
                    <a:gd name="T28" fmla="*/ 964 w 2048"/>
                    <a:gd name="T29" fmla="*/ 900 h 1448"/>
                    <a:gd name="T30" fmla="*/ 904 w 2048"/>
                    <a:gd name="T31" fmla="*/ 840 h 1448"/>
                    <a:gd name="T32" fmla="*/ 664 w 2048"/>
                    <a:gd name="T33" fmla="*/ 840 h 1448"/>
                    <a:gd name="T34" fmla="*/ 604 w 2048"/>
                    <a:gd name="T35" fmla="*/ 900 h 1448"/>
                    <a:gd name="T36" fmla="*/ 604 w 2048"/>
                    <a:gd name="T37" fmla="*/ 1328 h 1448"/>
                    <a:gd name="T38" fmla="*/ 484 w 2048"/>
                    <a:gd name="T39" fmla="*/ 1328 h 1448"/>
                    <a:gd name="T40" fmla="*/ 484 w 2048"/>
                    <a:gd name="T41" fmla="*/ 660 h 1448"/>
                    <a:gd name="T42" fmla="*/ 424 w 2048"/>
                    <a:gd name="T43" fmla="*/ 600 h 1448"/>
                    <a:gd name="T44" fmla="*/ 184 w 2048"/>
                    <a:gd name="T45" fmla="*/ 600 h 1448"/>
                    <a:gd name="T46" fmla="*/ 124 w 2048"/>
                    <a:gd name="T47" fmla="*/ 660 h 1448"/>
                    <a:gd name="T48" fmla="*/ 124 w 2048"/>
                    <a:gd name="T49" fmla="*/ 1328 h 1448"/>
                    <a:gd name="T50" fmla="*/ 60 w 2048"/>
                    <a:gd name="T51" fmla="*/ 1328 h 1448"/>
                    <a:gd name="T52" fmla="*/ 0 w 2048"/>
                    <a:gd name="T53" fmla="*/ 1388 h 1448"/>
                    <a:gd name="T54" fmla="*/ 60 w 2048"/>
                    <a:gd name="T55" fmla="*/ 1448 h 1448"/>
                    <a:gd name="T56" fmla="*/ 1988 w 2048"/>
                    <a:gd name="T57" fmla="*/ 1448 h 1448"/>
                    <a:gd name="T58" fmla="*/ 2048 w 2048"/>
                    <a:gd name="T59" fmla="*/ 1388 h 1448"/>
                    <a:gd name="T60" fmla="*/ 1988 w 2048"/>
                    <a:gd name="T61" fmla="*/ 1328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8" h="1448">
                      <a:moveTo>
                        <a:pt x="1988" y="1328"/>
                      </a:moveTo>
                      <a:cubicBezTo>
                        <a:pt x="1924" y="1328"/>
                        <a:pt x="1924" y="1328"/>
                        <a:pt x="1924" y="1328"/>
                      </a:cubicBezTo>
                      <a:cubicBezTo>
                        <a:pt x="1924" y="60"/>
                        <a:pt x="1924" y="60"/>
                        <a:pt x="1924" y="60"/>
                      </a:cubicBezTo>
                      <a:cubicBezTo>
                        <a:pt x="1924" y="27"/>
                        <a:pt x="1897" y="0"/>
                        <a:pt x="1864" y="0"/>
                      </a:cubicBezTo>
                      <a:cubicBezTo>
                        <a:pt x="1624" y="0"/>
                        <a:pt x="1624" y="0"/>
                        <a:pt x="1624" y="0"/>
                      </a:cubicBezTo>
                      <a:cubicBezTo>
                        <a:pt x="1591" y="0"/>
                        <a:pt x="1564" y="27"/>
                        <a:pt x="1564" y="60"/>
                      </a:cubicBezTo>
                      <a:cubicBezTo>
                        <a:pt x="1564" y="1328"/>
                        <a:pt x="1564" y="1328"/>
                        <a:pt x="1564" y="1328"/>
                      </a:cubicBezTo>
                      <a:cubicBezTo>
                        <a:pt x="1444" y="1328"/>
                        <a:pt x="1444" y="1328"/>
                        <a:pt x="1444" y="1328"/>
                      </a:cubicBezTo>
                      <a:cubicBezTo>
                        <a:pt x="1444" y="420"/>
                        <a:pt x="1444" y="420"/>
                        <a:pt x="1444" y="420"/>
                      </a:cubicBezTo>
                      <a:cubicBezTo>
                        <a:pt x="1444" y="387"/>
                        <a:pt x="1417" y="360"/>
                        <a:pt x="1384" y="360"/>
                      </a:cubicBezTo>
                      <a:cubicBezTo>
                        <a:pt x="1144" y="360"/>
                        <a:pt x="1144" y="360"/>
                        <a:pt x="1144" y="360"/>
                      </a:cubicBezTo>
                      <a:cubicBezTo>
                        <a:pt x="1111" y="360"/>
                        <a:pt x="1084" y="387"/>
                        <a:pt x="1084" y="420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900"/>
                        <a:pt x="964" y="900"/>
                        <a:pt x="964" y="900"/>
                      </a:cubicBezTo>
                      <a:cubicBezTo>
                        <a:pt x="964" y="867"/>
                        <a:pt x="937" y="840"/>
                        <a:pt x="904" y="840"/>
                      </a:cubicBezTo>
                      <a:cubicBezTo>
                        <a:pt x="664" y="840"/>
                        <a:pt x="664" y="840"/>
                        <a:pt x="664" y="840"/>
                      </a:cubicBezTo>
                      <a:cubicBezTo>
                        <a:pt x="631" y="840"/>
                        <a:pt x="604" y="867"/>
                        <a:pt x="604" y="900"/>
                      </a:cubicBezTo>
                      <a:cubicBezTo>
                        <a:pt x="604" y="1328"/>
                        <a:pt x="604" y="1328"/>
                        <a:pt x="604" y="1328"/>
                      </a:cubicBezTo>
                      <a:cubicBezTo>
                        <a:pt x="484" y="1328"/>
                        <a:pt x="484" y="1328"/>
                        <a:pt x="484" y="1328"/>
                      </a:cubicBezTo>
                      <a:cubicBezTo>
                        <a:pt x="484" y="660"/>
                        <a:pt x="484" y="660"/>
                        <a:pt x="484" y="660"/>
                      </a:cubicBezTo>
                      <a:cubicBezTo>
                        <a:pt x="484" y="627"/>
                        <a:pt x="457" y="600"/>
                        <a:pt x="424" y="600"/>
                      </a:cubicBezTo>
                      <a:cubicBezTo>
                        <a:pt x="184" y="600"/>
                        <a:pt x="184" y="600"/>
                        <a:pt x="184" y="600"/>
                      </a:cubicBezTo>
                      <a:cubicBezTo>
                        <a:pt x="151" y="600"/>
                        <a:pt x="124" y="627"/>
                        <a:pt x="124" y="660"/>
                      </a:cubicBezTo>
                      <a:cubicBezTo>
                        <a:pt x="124" y="1328"/>
                        <a:pt x="124" y="1328"/>
                        <a:pt x="124" y="1328"/>
                      </a:cubicBezTo>
                      <a:cubicBezTo>
                        <a:pt x="60" y="1328"/>
                        <a:pt x="60" y="1328"/>
                        <a:pt x="60" y="1328"/>
                      </a:cubicBezTo>
                      <a:cubicBezTo>
                        <a:pt x="27" y="1328"/>
                        <a:pt x="0" y="1355"/>
                        <a:pt x="0" y="1388"/>
                      </a:cubicBezTo>
                      <a:cubicBezTo>
                        <a:pt x="0" y="1421"/>
                        <a:pt x="27" y="1448"/>
                        <a:pt x="60" y="1448"/>
                      </a:cubicBezTo>
                      <a:cubicBezTo>
                        <a:pt x="1988" y="1448"/>
                        <a:pt x="1988" y="1448"/>
                        <a:pt x="1988" y="1448"/>
                      </a:cubicBezTo>
                      <a:cubicBezTo>
                        <a:pt x="2021" y="1448"/>
                        <a:pt x="2048" y="1421"/>
                        <a:pt x="2048" y="1388"/>
                      </a:cubicBezTo>
                      <a:cubicBezTo>
                        <a:pt x="2048" y="1355"/>
                        <a:pt x="2021" y="1328"/>
                        <a:pt x="1988" y="13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2051024-8FA5-4677-AF76-53B49107A388}"/>
                </a:ext>
              </a:extLst>
            </p:cNvPr>
            <p:cNvGrpSpPr/>
            <p:nvPr/>
          </p:nvGrpSpPr>
          <p:grpSpPr>
            <a:xfrm>
              <a:off x="5533351" y="4853653"/>
              <a:ext cx="1136426" cy="1136426"/>
              <a:chOff x="5533351" y="4853653"/>
              <a:chExt cx="1136426" cy="113642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4AE8643-3F43-40A5-A8AC-E0CB349E2B1A}"/>
                  </a:ext>
                </a:extLst>
              </p:cNvPr>
              <p:cNvSpPr/>
              <p:nvPr/>
            </p:nvSpPr>
            <p:spPr>
              <a:xfrm>
                <a:off x="5533351" y="4853653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871D435-FD8A-4198-B661-009D30A070B9}"/>
                  </a:ext>
                </a:extLst>
              </p:cNvPr>
              <p:cNvGrpSpPr/>
              <p:nvPr/>
            </p:nvGrpSpPr>
            <p:grpSpPr>
              <a:xfrm>
                <a:off x="5888360" y="5223147"/>
                <a:ext cx="426408" cy="423366"/>
                <a:chOff x="-13061951" y="-3851275"/>
                <a:chExt cx="12906376" cy="12814300"/>
              </a:xfrm>
              <a:solidFill>
                <a:srgbClr val="009DD9"/>
              </a:solidFill>
            </p:grpSpPr>
            <p:sp>
              <p:nvSpPr>
                <p:cNvPr id="118" name="Oval 39">
                  <a:extLst>
                    <a:ext uri="{FF2B5EF4-FFF2-40B4-BE49-F238E27FC236}">
                      <a16:creationId xmlns:a16="http://schemas.microsoft.com/office/drawing/2014/main" id="{C2128B7C-A052-4156-BB20-C74C27CC6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8143876" y="-3851275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40">
                  <a:extLst>
                    <a:ext uri="{FF2B5EF4-FFF2-40B4-BE49-F238E27FC236}">
                      <a16:creationId xmlns:a16="http://schemas.microsoft.com/office/drawing/2014/main" id="{181FE193-5357-43B7-8754-F09F83255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91351" y="-347662"/>
                  <a:ext cx="766763" cy="1898650"/>
                </a:xfrm>
                <a:custGeom>
                  <a:avLst/>
                  <a:gdLst>
                    <a:gd name="T0" fmla="*/ 328 w 356"/>
                    <a:gd name="T1" fmla="*/ 26 h 885"/>
                    <a:gd name="T2" fmla="*/ 266 w 356"/>
                    <a:gd name="T3" fmla="*/ 0 h 885"/>
                    <a:gd name="T4" fmla="*/ 90 w 356"/>
                    <a:gd name="T5" fmla="*/ 0 h 885"/>
                    <a:gd name="T6" fmla="*/ 28 w 356"/>
                    <a:gd name="T7" fmla="*/ 26 h 885"/>
                    <a:gd name="T8" fmla="*/ 17 w 356"/>
                    <a:gd name="T9" fmla="*/ 122 h 885"/>
                    <a:gd name="T10" fmla="*/ 111 w 356"/>
                    <a:gd name="T11" fmla="*/ 263 h 885"/>
                    <a:gd name="T12" fmla="*/ 67 w 356"/>
                    <a:gd name="T13" fmla="*/ 633 h 885"/>
                    <a:gd name="T14" fmla="*/ 153 w 356"/>
                    <a:gd name="T15" fmla="*/ 862 h 885"/>
                    <a:gd name="T16" fmla="*/ 203 w 356"/>
                    <a:gd name="T17" fmla="*/ 862 h 885"/>
                    <a:gd name="T18" fmla="*/ 289 w 356"/>
                    <a:gd name="T19" fmla="*/ 633 h 885"/>
                    <a:gd name="T20" fmla="*/ 245 w 356"/>
                    <a:gd name="T21" fmla="*/ 263 h 885"/>
                    <a:gd name="T22" fmla="*/ 339 w 356"/>
                    <a:gd name="T23" fmla="*/ 122 h 885"/>
                    <a:gd name="T24" fmla="*/ 328 w 356"/>
                    <a:gd name="T25" fmla="*/ 26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6" h="885">
                      <a:moveTo>
                        <a:pt x="328" y="26"/>
                      </a:moveTo>
                      <a:cubicBezTo>
                        <a:pt x="312" y="9"/>
                        <a:pt x="289" y="0"/>
                        <a:pt x="26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67" y="0"/>
                        <a:pt x="44" y="9"/>
                        <a:pt x="28" y="26"/>
                      </a:cubicBezTo>
                      <a:cubicBezTo>
                        <a:pt x="3" y="53"/>
                        <a:pt x="0" y="92"/>
                        <a:pt x="17" y="122"/>
                      </a:cubicBezTo>
                      <a:cubicBezTo>
                        <a:pt x="111" y="263"/>
                        <a:pt x="111" y="263"/>
                        <a:pt x="111" y="263"/>
                      </a:cubicBezTo>
                      <a:cubicBezTo>
                        <a:pt x="67" y="633"/>
                        <a:pt x="67" y="633"/>
                        <a:pt x="67" y="633"/>
                      </a:cubicBezTo>
                      <a:cubicBezTo>
                        <a:pt x="153" y="862"/>
                        <a:pt x="153" y="862"/>
                        <a:pt x="153" y="862"/>
                      </a:cubicBezTo>
                      <a:cubicBezTo>
                        <a:pt x="162" y="885"/>
                        <a:pt x="194" y="885"/>
                        <a:pt x="203" y="862"/>
                      </a:cubicBezTo>
                      <a:cubicBezTo>
                        <a:pt x="289" y="633"/>
                        <a:pt x="289" y="633"/>
                        <a:pt x="289" y="633"/>
                      </a:cubicBezTo>
                      <a:cubicBezTo>
                        <a:pt x="245" y="263"/>
                        <a:pt x="245" y="263"/>
                        <a:pt x="245" y="263"/>
                      </a:cubicBezTo>
                      <a:cubicBezTo>
                        <a:pt x="339" y="122"/>
                        <a:pt x="339" y="122"/>
                        <a:pt x="339" y="122"/>
                      </a:cubicBezTo>
                      <a:cubicBezTo>
                        <a:pt x="356" y="92"/>
                        <a:pt x="353" y="53"/>
                        <a:pt x="32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41">
                  <a:extLst>
                    <a:ext uri="{FF2B5EF4-FFF2-40B4-BE49-F238E27FC236}">
                      <a16:creationId xmlns:a16="http://schemas.microsoft.com/office/drawing/2014/main" id="{2BB97B55-257A-494D-BC24-D206D6CD3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626" y="-358775"/>
                  <a:ext cx="5167313" cy="3606800"/>
                </a:xfrm>
                <a:custGeom>
                  <a:avLst/>
                  <a:gdLst>
                    <a:gd name="T0" fmla="*/ 101 w 2402"/>
                    <a:gd name="T1" fmla="*/ 1681 h 1681"/>
                    <a:gd name="T2" fmla="*/ 2301 w 2402"/>
                    <a:gd name="T3" fmla="*/ 1681 h 1681"/>
                    <a:gd name="T4" fmla="*/ 2402 w 2402"/>
                    <a:gd name="T5" fmla="*/ 1579 h 1681"/>
                    <a:gd name="T6" fmla="*/ 2402 w 2402"/>
                    <a:gd name="T7" fmla="*/ 663 h 1681"/>
                    <a:gd name="T8" fmla="*/ 1972 w 2402"/>
                    <a:gd name="T9" fmla="*/ 73 h 1681"/>
                    <a:gd name="T10" fmla="*/ 1771 w 2402"/>
                    <a:gd name="T11" fmla="*/ 11 h 1681"/>
                    <a:gd name="T12" fmla="*/ 1682 w 2402"/>
                    <a:gd name="T13" fmla="*/ 56 h 1681"/>
                    <a:gd name="T14" fmla="*/ 1201 w 2402"/>
                    <a:gd name="T15" fmla="*/ 1375 h 1681"/>
                    <a:gd name="T16" fmla="*/ 720 w 2402"/>
                    <a:gd name="T17" fmla="*/ 55 h 1681"/>
                    <a:gd name="T18" fmla="*/ 652 w 2402"/>
                    <a:gd name="T19" fmla="*/ 8 h 1681"/>
                    <a:gd name="T20" fmla="*/ 631 w 2402"/>
                    <a:gd name="T21" fmla="*/ 11 h 1681"/>
                    <a:gd name="T22" fmla="*/ 432 w 2402"/>
                    <a:gd name="T23" fmla="*/ 72 h 1681"/>
                    <a:gd name="T24" fmla="*/ 0 w 2402"/>
                    <a:gd name="T25" fmla="*/ 663 h 1681"/>
                    <a:gd name="T26" fmla="*/ 0 w 2402"/>
                    <a:gd name="T27" fmla="*/ 1579 h 1681"/>
                    <a:gd name="T28" fmla="*/ 101 w 2402"/>
                    <a:gd name="T29" fmla="*/ 1681 h 1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02" h="1681">
                      <a:moveTo>
                        <a:pt x="101" y="1681"/>
                      </a:moveTo>
                      <a:cubicBezTo>
                        <a:pt x="2301" y="1681"/>
                        <a:pt x="2301" y="1681"/>
                        <a:pt x="2301" y="1681"/>
                      </a:cubicBezTo>
                      <a:cubicBezTo>
                        <a:pt x="2357" y="1681"/>
                        <a:pt x="2402" y="1635"/>
                        <a:pt x="2402" y="1579"/>
                      </a:cubicBezTo>
                      <a:cubicBezTo>
                        <a:pt x="2402" y="663"/>
                        <a:pt x="2402" y="663"/>
                        <a:pt x="2402" y="663"/>
                      </a:cubicBezTo>
                      <a:cubicBezTo>
                        <a:pt x="2402" y="396"/>
                        <a:pt x="2229" y="159"/>
                        <a:pt x="1972" y="73"/>
                      </a:cubicBezTo>
                      <a:cubicBezTo>
                        <a:pt x="1771" y="11"/>
                        <a:pt x="1771" y="11"/>
                        <a:pt x="1771" y="11"/>
                      </a:cubicBezTo>
                      <a:cubicBezTo>
                        <a:pt x="1734" y="0"/>
                        <a:pt x="1695" y="19"/>
                        <a:pt x="1682" y="56"/>
                      </a:cubicBezTo>
                      <a:cubicBezTo>
                        <a:pt x="1201" y="1375"/>
                        <a:pt x="1201" y="1375"/>
                        <a:pt x="1201" y="1375"/>
                      </a:cubicBezTo>
                      <a:cubicBezTo>
                        <a:pt x="720" y="55"/>
                        <a:pt x="720" y="55"/>
                        <a:pt x="720" y="55"/>
                      </a:cubicBezTo>
                      <a:cubicBezTo>
                        <a:pt x="710" y="26"/>
                        <a:pt x="682" y="8"/>
                        <a:pt x="652" y="8"/>
                      </a:cubicBezTo>
                      <a:cubicBezTo>
                        <a:pt x="645" y="8"/>
                        <a:pt x="638" y="9"/>
                        <a:pt x="631" y="11"/>
                      </a:cubicBezTo>
                      <a:cubicBezTo>
                        <a:pt x="432" y="72"/>
                        <a:pt x="432" y="72"/>
                        <a:pt x="432" y="72"/>
                      </a:cubicBezTo>
                      <a:cubicBezTo>
                        <a:pt x="173" y="159"/>
                        <a:pt x="0" y="396"/>
                        <a:pt x="0" y="663"/>
                      </a:cubicBezTo>
                      <a:cubicBezTo>
                        <a:pt x="0" y="1579"/>
                        <a:pt x="0" y="1579"/>
                        <a:pt x="0" y="1579"/>
                      </a:cubicBezTo>
                      <a:cubicBezTo>
                        <a:pt x="0" y="1635"/>
                        <a:pt x="45" y="1681"/>
                        <a:pt x="101" y="168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42">
                  <a:extLst>
                    <a:ext uri="{FF2B5EF4-FFF2-40B4-BE49-F238E27FC236}">
                      <a16:creationId xmlns:a16="http://schemas.microsoft.com/office/drawing/2014/main" id="{44140C0F-38CA-4B71-B576-C2AAF1DAA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061951" y="-3068637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43">
                  <a:extLst>
                    <a:ext uri="{FF2B5EF4-FFF2-40B4-BE49-F238E27FC236}">
                      <a16:creationId xmlns:a16="http://schemas.microsoft.com/office/drawing/2014/main" id="{7B7E4AC5-70FA-46AB-B285-3648B7CC2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917488" y="409575"/>
                  <a:ext cx="5143500" cy="8553450"/>
                </a:xfrm>
                <a:custGeom>
                  <a:avLst/>
                  <a:gdLst>
                    <a:gd name="T0" fmla="*/ 1863 w 2391"/>
                    <a:gd name="T1" fmla="*/ 1770 h 3986"/>
                    <a:gd name="T2" fmla="*/ 1294 w 2391"/>
                    <a:gd name="T3" fmla="*/ 1770 h 3986"/>
                    <a:gd name="T4" fmla="*/ 1294 w 2391"/>
                    <a:gd name="T5" fmla="*/ 647 h 3986"/>
                    <a:gd name="T6" fmla="*/ 647 w 2391"/>
                    <a:gd name="T7" fmla="*/ 0 h 3986"/>
                    <a:gd name="T8" fmla="*/ 0 w 2391"/>
                    <a:gd name="T9" fmla="*/ 647 h 3986"/>
                    <a:gd name="T10" fmla="*/ 0 w 2391"/>
                    <a:gd name="T11" fmla="*/ 2173 h 3986"/>
                    <a:gd name="T12" fmla="*/ 621 w 2391"/>
                    <a:gd name="T13" fmla="*/ 2794 h 3986"/>
                    <a:gd name="T14" fmla="*/ 1359 w 2391"/>
                    <a:gd name="T15" fmla="*/ 2794 h 3986"/>
                    <a:gd name="T16" fmla="*/ 1359 w 2391"/>
                    <a:gd name="T17" fmla="*/ 3810 h 3986"/>
                    <a:gd name="T18" fmla="*/ 1535 w 2391"/>
                    <a:gd name="T19" fmla="*/ 3986 h 3986"/>
                    <a:gd name="T20" fmla="*/ 2216 w 2391"/>
                    <a:gd name="T21" fmla="*/ 3986 h 3986"/>
                    <a:gd name="T22" fmla="*/ 2391 w 2391"/>
                    <a:gd name="T23" fmla="*/ 3810 h 3986"/>
                    <a:gd name="T24" fmla="*/ 2391 w 2391"/>
                    <a:gd name="T25" fmla="*/ 2299 h 3986"/>
                    <a:gd name="T26" fmla="*/ 1863 w 2391"/>
                    <a:gd name="T27" fmla="*/ 1770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91" h="3986">
                      <a:moveTo>
                        <a:pt x="1863" y="1770"/>
                      </a:moveTo>
                      <a:cubicBezTo>
                        <a:pt x="1294" y="1770"/>
                        <a:pt x="1294" y="1770"/>
                        <a:pt x="1294" y="1770"/>
                      </a:cubicBezTo>
                      <a:cubicBezTo>
                        <a:pt x="1294" y="647"/>
                        <a:pt x="1294" y="647"/>
                        <a:pt x="1294" y="647"/>
                      </a:cubicBezTo>
                      <a:cubicBezTo>
                        <a:pt x="1294" y="290"/>
                        <a:pt x="1004" y="0"/>
                        <a:pt x="647" y="0"/>
                      </a:cubicBezTo>
                      <a:cubicBezTo>
                        <a:pt x="290" y="0"/>
                        <a:pt x="0" y="290"/>
                        <a:pt x="0" y="647"/>
                      </a:cubicBezTo>
                      <a:cubicBezTo>
                        <a:pt x="0" y="2173"/>
                        <a:pt x="0" y="2173"/>
                        <a:pt x="0" y="2173"/>
                      </a:cubicBezTo>
                      <a:cubicBezTo>
                        <a:pt x="0" y="2516"/>
                        <a:pt x="278" y="2794"/>
                        <a:pt x="621" y="2794"/>
                      </a:cubicBezTo>
                      <a:cubicBezTo>
                        <a:pt x="1359" y="2794"/>
                        <a:pt x="1359" y="2794"/>
                        <a:pt x="1359" y="2794"/>
                      </a:cubicBezTo>
                      <a:cubicBezTo>
                        <a:pt x="1359" y="3810"/>
                        <a:pt x="1359" y="3810"/>
                        <a:pt x="1359" y="3810"/>
                      </a:cubicBezTo>
                      <a:cubicBezTo>
                        <a:pt x="1359" y="3907"/>
                        <a:pt x="1438" y="3986"/>
                        <a:pt x="1535" y="3986"/>
                      </a:cubicBezTo>
                      <a:cubicBezTo>
                        <a:pt x="2216" y="3986"/>
                        <a:pt x="2216" y="3986"/>
                        <a:pt x="2216" y="3986"/>
                      </a:cubicBezTo>
                      <a:cubicBezTo>
                        <a:pt x="2313" y="3986"/>
                        <a:pt x="2391" y="3907"/>
                        <a:pt x="2391" y="3810"/>
                      </a:cubicBezTo>
                      <a:cubicBezTo>
                        <a:pt x="2391" y="2299"/>
                        <a:pt x="2391" y="2299"/>
                        <a:pt x="2391" y="2299"/>
                      </a:cubicBezTo>
                      <a:cubicBezTo>
                        <a:pt x="2391" y="2007"/>
                        <a:pt x="2155" y="1770"/>
                        <a:pt x="1863" y="17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44">
                  <a:extLst>
                    <a:ext uri="{FF2B5EF4-FFF2-40B4-BE49-F238E27FC236}">
                      <a16:creationId xmlns:a16="http://schemas.microsoft.com/office/drawing/2014/main" id="{F83356B3-32E6-442C-9FCA-9F1D2A964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227388" y="-3068637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45">
                  <a:extLst>
                    <a:ext uri="{FF2B5EF4-FFF2-40B4-BE49-F238E27FC236}">
                      <a16:creationId xmlns:a16="http://schemas.microsoft.com/office/drawing/2014/main" id="{28A572BD-1DA3-4B78-94B5-B65DE96B7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41951" y="409575"/>
                  <a:ext cx="5143500" cy="8553450"/>
                </a:xfrm>
                <a:custGeom>
                  <a:avLst/>
                  <a:gdLst>
                    <a:gd name="T0" fmla="*/ 1744 w 2391"/>
                    <a:gd name="T1" fmla="*/ 0 h 3986"/>
                    <a:gd name="T2" fmla="*/ 1097 w 2391"/>
                    <a:gd name="T3" fmla="*/ 647 h 3986"/>
                    <a:gd name="T4" fmla="*/ 1097 w 2391"/>
                    <a:gd name="T5" fmla="*/ 1770 h 3986"/>
                    <a:gd name="T6" fmla="*/ 529 w 2391"/>
                    <a:gd name="T7" fmla="*/ 1770 h 3986"/>
                    <a:gd name="T8" fmla="*/ 0 w 2391"/>
                    <a:gd name="T9" fmla="*/ 2299 h 3986"/>
                    <a:gd name="T10" fmla="*/ 0 w 2391"/>
                    <a:gd name="T11" fmla="*/ 3810 h 3986"/>
                    <a:gd name="T12" fmla="*/ 175 w 2391"/>
                    <a:gd name="T13" fmla="*/ 3986 h 3986"/>
                    <a:gd name="T14" fmla="*/ 856 w 2391"/>
                    <a:gd name="T15" fmla="*/ 3986 h 3986"/>
                    <a:gd name="T16" fmla="*/ 1032 w 2391"/>
                    <a:gd name="T17" fmla="*/ 3810 h 3986"/>
                    <a:gd name="T18" fmla="*/ 1032 w 2391"/>
                    <a:gd name="T19" fmla="*/ 2794 h 3986"/>
                    <a:gd name="T20" fmla="*/ 1770 w 2391"/>
                    <a:gd name="T21" fmla="*/ 2794 h 3986"/>
                    <a:gd name="T22" fmla="*/ 2391 w 2391"/>
                    <a:gd name="T23" fmla="*/ 2173 h 3986"/>
                    <a:gd name="T24" fmla="*/ 2391 w 2391"/>
                    <a:gd name="T25" fmla="*/ 647 h 3986"/>
                    <a:gd name="T26" fmla="*/ 1744 w 2391"/>
                    <a:gd name="T27" fmla="*/ 0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91" h="3986">
                      <a:moveTo>
                        <a:pt x="1744" y="0"/>
                      </a:moveTo>
                      <a:cubicBezTo>
                        <a:pt x="1387" y="0"/>
                        <a:pt x="1097" y="290"/>
                        <a:pt x="1097" y="647"/>
                      </a:cubicBezTo>
                      <a:cubicBezTo>
                        <a:pt x="1097" y="1770"/>
                        <a:pt x="1097" y="1770"/>
                        <a:pt x="1097" y="1770"/>
                      </a:cubicBezTo>
                      <a:cubicBezTo>
                        <a:pt x="529" y="1770"/>
                        <a:pt x="529" y="1770"/>
                        <a:pt x="529" y="1770"/>
                      </a:cubicBezTo>
                      <a:cubicBezTo>
                        <a:pt x="236" y="1770"/>
                        <a:pt x="0" y="2007"/>
                        <a:pt x="0" y="2299"/>
                      </a:cubicBezTo>
                      <a:cubicBezTo>
                        <a:pt x="0" y="3810"/>
                        <a:pt x="0" y="3810"/>
                        <a:pt x="0" y="3810"/>
                      </a:cubicBezTo>
                      <a:cubicBezTo>
                        <a:pt x="0" y="3907"/>
                        <a:pt x="78" y="3986"/>
                        <a:pt x="175" y="3986"/>
                      </a:cubicBezTo>
                      <a:cubicBezTo>
                        <a:pt x="856" y="3986"/>
                        <a:pt x="856" y="3986"/>
                        <a:pt x="856" y="3986"/>
                      </a:cubicBezTo>
                      <a:cubicBezTo>
                        <a:pt x="953" y="3986"/>
                        <a:pt x="1032" y="3907"/>
                        <a:pt x="1032" y="3810"/>
                      </a:cubicBezTo>
                      <a:cubicBezTo>
                        <a:pt x="1032" y="2794"/>
                        <a:pt x="1032" y="2794"/>
                        <a:pt x="1032" y="2794"/>
                      </a:cubicBezTo>
                      <a:cubicBezTo>
                        <a:pt x="1770" y="2794"/>
                        <a:pt x="1770" y="2794"/>
                        <a:pt x="1770" y="2794"/>
                      </a:cubicBezTo>
                      <a:cubicBezTo>
                        <a:pt x="2113" y="2794"/>
                        <a:pt x="2391" y="2516"/>
                        <a:pt x="2391" y="2173"/>
                      </a:cubicBezTo>
                      <a:cubicBezTo>
                        <a:pt x="2391" y="647"/>
                        <a:pt x="2391" y="647"/>
                        <a:pt x="2391" y="647"/>
                      </a:cubicBezTo>
                      <a:cubicBezTo>
                        <a:pt x="2391" y="290"/>
                        <a:pt x="2101" y="0"/>
                        <a:pt x="1744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C83E55C-5416-4890-ADD2-CC261A212960}"/>
                </a:ext>
              </a:extLst>
            </p:cNvPr>
            <p:cNvGrpSpPr/>
            <p:nvPr/>
          </p:nvGrpSpPr>
          <p:grpSpPr>
            <a:xfrm>
              <a:off x="7252969" y="3857366"/>
              <a:ext cx="1136426" cy="1136426"/>
              <a:chOff x="7252969" y="3857366"/>
              <a:chExt cx="1136426" cy="113642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33D5890-0677-46DA-99C1-F5F17476E5FD}"/>
                  </a:ext>
                </a:extLst>
              </p:cNvPr>
              <p:cNvSpPr/>
              <p:nvPr/>
            </p:nvSpPr>
            <p:spPr>
              <a:xfrm>
                <a:off x="7252969" y="3857366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B68CE59-3560-4714-8024-1D76CB36A7D2}"/>
                  </a:ext>
                </a:extLst>
              </p:cNvPr>
              <p:cNvGrpSpPr/>
              <p:nvPr/>
            </p:nvGrpSpPr>
            <p:grpSpPr>
              <a:xfrm>
                <a:off x="7534050" y="4200961"/>
                <a:ext cx="574265" cy="478733"/>
                <a:chOff x="-3228975" y="198437"/>
                <a:chExt cx="3397251" cy="2832101"/>
              </a:xfrm>
              <a:solidFill>
                <a:srgbClr val="009DD9"/>
              </a:solidFill>
            </p:grpSpPr>
            <p:sp>
              <p:nvSpPr>
                <p:cNvPr id="128" name="Freeform 49">
                  <a:extLst>
                    <a:ext uri="{FF2B5EF4-FFF2-40B4-BE49-F238E27FC236}">
                      <a16:creationId xmlns:a16="http://schemas.microsoft.com/office/drawing/2014/main" id="{CA0274D2-1202-4C33-A15B-25389C9A1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28975" y="361950"/>
                  <a:ext cx="2959100" cy="2668588"/>
                </a:xfrm>
                <a:custGeom>
                  <a:avLst/>
                  <a:gdLst>
                    <a:gd name="T0" fmla="*/ 1048 w 1374"/>
                    <a:gd name="T1" fmla="*/ 132 h 1241"/>
                    <a:gd name="T2" fmla="*/ 530 w 1374"/>
                    <a:gd name="T3" fmla="*/ 87 h 1241"/>
                    <a:gd name="T4" fmla="*/ 371 w 1374"/>
                    <a:gd name="T5" fmla="*/ 437 h 1241"/>
                    <a:gd name="T6" fmla="*/ 463 w 1374"/>
                    <a:gd name="T7" fmla="*/ 570 h 1241"/>
                    <a:gd name="T8" fmla="*/ 601 w 1374"/>
                    <a:gd name="T9" fmla="*/ 506 h 1241"/>
                    <a:gd name="T10" fmla="*/ 675 w 1374"/>
                    <a:gd name="T11" fmla="*/ 384 h 1241"/>
                    <a:gd name="T12" fmla="*/ 1158 w 1374"/>
                    <a:gd name="T13" fmla="*/ 788 h 1241"/>
                    <a:gd name="T14" fmla="*/ 1101 w 1374"/>
                    <a:gd name="T15" fmla="*/ 846 h 1241"/>
                    <a:gd name="T16" fmla="*/ 956 w 1374"/>
                    <a:gd name="T17" fmla="*/ 747 h 1241"/>
                    <a:gd name="T18" fmla="*/ 1055 w 1374"/>
                    <a:gd name="T19" fmla="*/ 892 h 1241"/>
                    <a:gd name="T20" fmla="*/ 997 w 1374"/>
                    <a:gd name="T21" fmla="*/ 950 h 1241"/>
                    <a:gd name="T22" fmla="*/ 852 w 1374"/>
                    <a:gd name="T23" fmla="*/ 851 h 1241"/>
                    <a:gd name="T24" fmla="*/ 951 w 1374"/>
                    <a:gd name="T25" fmla="*/ 996 h 1241"/>
                    <a:gd name="T26" fmla="*/ 894 w 1374"/>
                    <a:gd name="T27" fmla="*/ 1053 h 1241"/>
                    <a:gd name="T28" fmla="*/ 749 w 1374"/>
                    <a:gd name="T29" fmla="*/ 954 h 1241"/>
                    <a:gd name="T30" fmla="*/ 847 w 1374"/>
                    <a:gd name="T31" fmla="*/ 1099 h 1241"/>
                    <a:gd name="T32" fmla="*/ 790 w 1374"/>
                    <a:gd name="T33" fmla="*/ 1157 h 1241"/>
                    <a:gd name="T34" fmla="*/ 657 w 1374"/>
                    <a:gd name="T35" fmla="*/ 948 h 1241"/>
                    <a:gd name="T36" fmla="*/ 553 w 1374"/>
                    <a:gd name="T37" fmla="*/ 844 h 1241"/>
                    <a:gd name="T38" fmla="*/ 449 w 1374"/>
                    <a:gd name="T39" fmla="*/ 741 h 1241"/>
                    <a:gd name="T40" fmla="*/ 346 w 1374"/>
                    <a:gd name="T41" fmla="*/ 637 h 1241"/>
                    <a:gd name="T42" fmla="*/ 59 w 1374"/>
                    <a:gd name="T43" fmla="*/ 432 h 1241"/>
                    <a:gd name="T44" fmla="*/ 12 w 1374"/>
                    <a:gd name="T45" fmla="*/ 478 h 1241"/>
                    <a:gd name="T46" fmla="*/ 149 w 1374"/>
                    <a:gd name="T47" fmla="*/ 730 h 1241"/>
                    <a:gd name="T48" fmla="*/ 253 w 1374"/>
                    <a:gd name="T49" fmla="*/ 834 h 1241"/>
                    <a:gd name="T50" fmla="*/ 356 w 1374"/>
                    <a:gd name="T51" fmla="*/ 937 h 1241"/>
                    <a:gd name="T52" fmla="*/ 460 w 1374"/>
                    <a:gd name="T53" fmla="*/ 1041 h 1241"/>
                    <a:gd name="T54" fmla="*/ 564 w 1374"/>
                    <a:gd name="T55" fmla="*/ 1144 h 1241"/>
                    <a:gd name="T56" fmla="*/ 744 w 1374"/>
                    <a:gd name="T57" fmla="*/ 1203 h 1241"/>
                    <a:gd name="T58" fmla="*/ 920 w 1374"/>
                    <a:gd name="T59" fmla="*/ 1126 h 1241"/>
                    <a:gd name="T60" fmla="*/ 1024 w 1374"/>
                    <a:gd name="T61" fmla="*/ 1022 h 1241"/>
                    <a:gd name="T62" fmla="*/ 1127 w 1374"/>
                    <a:gd name="T63" fmla="*/ 919 h 1241"/>
                    <a:gd name="T64" fmla="*/ 1204 w 1374"/>
                    <a:gd name="T65" fmla="*/ 742 h 1241"/>
                    <a:gd name="T66" fmla="*/ 1361 w 1374"/>
                    <a:gd name="T67" fmla="*/ 485 h 1241"/>
                    <a:gd name="T68" fmla="*/ 1062 w 1374"/>
                    <a:gd name="T69" fmla="*/ 140 h 1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74" h="1241">
                      <a:moveTo>
                        <a:pt x="1062" y="140"/>
                      </a:moveTo>
                      <a:cubicBezTo>
                        <a:pt x="1058" y="136"/>
                        <a:pt x="1053" y="133"/>
                        <a:pt x="1048" y="132"/>
                      </a:cubicBezTo>
                      <a:cubicBezTo>
                        <a:pt x="749" y="38"/>
                        <a:pt x="749" y="38"/>
                        <a:pt x="749" y="38"/>
                      </a:cubicBezTo>
                      <a:cubicBezTo>
                        <a:pt x="629" y="0"/>
                        <a:pt x="551" y="66"/>
                        <a:pt x="530" y="87"/>
                      </a:cubicBezTo>
                      <a:cubicBezTo>
                        <a:pt x="518" y="99"/>
                        <a:pt x="509" y="112"/>
                        <a:pt x="504" y="123"/>
                      </a:cubicBezTo>
                      <a:cubicBezTo>
                        <a:pt x="371" y="437"/>
                        <a:pt x="371" y="437"/>
                        <a:pt x="371" y="437"/>
                      </a:cubicBezTo>
                      <a:cubicBezTo>
                        <a:pt x="363" y="455"/>
                        <a:pt x="366" y="479"/>
                        <a:pt x="378" y="503"/>
                      </a:cubicBezTo>
                      <a:cubicBezTo>
                        <a:pt x="395" y="537"/>
                        <a:pt x="426" y="561"/>
                        <a:pt x="463" y="570"/>
                      </a:cubicBezTo>
                      <a:cubicBezTo>
                        <a:pt x="504" y="580"/>
                        <a:pt x="547" y="567"/>
                        <a:pt x="580" y="533"/>
                      </a:cubicBezTo>
                      <a:cubicBezTo>
                        <a:pt x="589" y="524"/>
                        <a:pt x="597" y="515"/>
                        <a:pt x="601" y="506"/>
                      </a:cubicBezTo>
                      <a:cubicBezTo>
                        <a:pt x="646" y="423"/>
                        <a:pt x="646" y="423"/>
                        <a:pt x="646" y="423"/>
                      </a:cubicBezTo>
                      <a:cubicBezTo>
                        <a:pt x="653" y="409"/>
                        <a:pt x="664" y="395"/>
                        <a:pt x="675" y="384"/>
                      </a:cubicBezTo>
                      <a:cubicBezTo>
                        <a:pt x="714" y="345"/>
                        <a:pt x="732" y="363"/>
                        <a:pt x="740" y="371"/>
                      </a:cubicBezTo>
                      <a:cubicBezTo>
                        <a:pt x="807" y="435"/>
                        <a:pt x="1158" y="788"/>
                        <a:pt x="1158" y="788"/>
                      </a:cubicBezTo>
                      <a:cubicBezTo>
                        <a:pt x="1171" y="801"/>
                        <a:pt x="1168" y="825"/>
                        <a:pt x="1153" y="840"/>
                      </a:cubicBezTo>
                      <a:cubicBezTo>
                        <a:pt x="1137" y="856"/>
                        <a:pt x="1113" y="858"/>
                        <a:pt x="1101" y="846"/>
                      </a:cubicBezTo>
                      <a:cubicBezTo>
                        <a:pt x="1002" y="747"/>
                        <a:pt x="1002" y="747"/>
                        <a:pt x="1002" y="747"/>
                      </a:cubicBezTo>
                      <a:cubicBezTo>
                        <a:pt x="989" y="735"/>
                        <a:pt x="969" y="735"/>
                        <a:pt x="956" y="747"/>
                      </a:cubicBezTo>
                      <a:cubicBezTo>
                        <a:pt x="943" y="760"/>
                        <a:pt x="943" y="781"/>
                        <a:pt x="956" y="793"/>
                      </a:cubicBezTo>
                      <a:cubicBezTo>
                        <a:pt x="1055" y="892"/>
                        <a:pt x="1055" y="892"/>
                        <a:pt x="1055" y="892"/>
                      </a:cubicBezTo>
                      <a:cubicBezTo>
                        <a:pt x="1067" y="905"/>
                        <a:pt x="1065" y="928"/>
                        <a:pt x="1049" y="944"/>
                      </a:cubicBezTo>
                      <a:cubicBezTo>
                        <a:pt x="1033" y="959"/>
                        <a:pt x="1010" y="962"/>
                        <a:pt x="997" y="950"/>
                      </a:cubicBezTo>
                      <a:cubicBezTo>
                        <a:pt x="898" y="851"/>
                        <a:pt x="898" y="851"/>
                        <a:pt x="898" y="851"/>
                      </a:cubicBezTo>
                      <a:cubicBezTo>
                        <a:pt x="886" y="838"/>
                        <a:pt x="865" y="838"/>
                        <a:pt x="852" y="851"/>
                      </a:cubicBezTo>
                      <a:cubicBezTo>
                        <a:pt x="840" y="863"/>
                        <a:pt x="840" y="884"/>
                        <a:pt x="852" y="897"/>
                      </a:cubicBezTo>
                      <a:cubicBezTo>
                        <a:pt x="951" y="996"/>
                        <a:pt x="951" y="996"/>
                        <a:pt x="951" y="996"/>
                      </a:cubicBezTo>
                      <a:cubicBezTo>
                        <a:pt x="964" y="1008"/>
                        <a:pt x="961" y="1032"/>
                        <a:pt x="945" y="1047"/>
                      </a:cubicBezTo>
                      <a:cubicBezTo>
                        <a:pt x="930" y="1063"/>
                        <a:pt x="906" y="1066"/>
                        <a:pt x="894" y="1053"/>
                      </a:cubicBezTo>
                      <a:cubicBezTo>
                        <a:pt x="795" y="954"/>
                        <a:pt x="795" y="954"/>
                        <a:pt x="795" y="954"/>
                      </a:cubicBezTo>
                      <a:cubicBezTo>
                        <a:pt x="782" y="942"/>
                        <a:pt x="761" y="942"/>
                        <a:pt x="749" y="954"/>
                      </a:cubicBezTo>
                      <a:cubicBezTo>
                        <a:pt x="736" y="967"/>
                        <a:pt x="736" y="988"/>
                        <a:pt x="749" y="1000"/>
                      </a:cubicBezTo>
                      <a:cubicBezTo>
                        <a:pt x="847" y="1099"/>
                        <a:pt x="847" y="1099"/>
                        <a:pt x="847" y="1099"/>
                      </a:cubicBezTo>
                      <a:cubicBezTo>
                        <a:pt x="860" y="1112"/>
                        <a:pt x="857" y="1136"/>
                        <a:pt x="842" y="1151"/>
                      </a:cubicBezTo>
                      <a:cubicBezTo>
                        <a:pt x="826" y="1167"/>
                        <a:pt x="802" y="1169"/>
                        <a:pt x="790" y="1157"/>
                      </a:cubicBezTo>
                      <a:cubicBezTo>
                        <a:pt x="670" y="1037"/>
                        <a:pt x="670" y="1037"/>
                        <a:pt x="670" y="1037"/>
                      </a:cubicBezTo>
                      <a:cubicBezTo>
                        <a:pt x="687" y="1011"/>
                        <a:pt x="682" y="973"/>
                        <a:pt x="657" y="948"/>
                      </a:cubicBezTo>
                      <a:cubicBezTo>
                        <a:pt x="628" y="919"/>
                        <a:pt x="584" y="917"/>
                        <a:pt x="559" y="942"/>
                      </a:cubicBezTo>
                      <a:cubicBezTo>
                        <a:pt x="584" y="917"/>
                        <a:pt x="582" y="873"/>
                        <a:pt x="553" y="844"/>
                      </a:cubicBezTo>
                      <a:cubicBezTo>
                        <a:pt x="524" y="816"/>
                        <a:pt x="481" y="813"/>
                        <a:pt x="455" y="838"/>
                      </a:cubicBezTo>
                      <a:cubicBezTo>
                        <a:pt x="481" y="813"/>
                        <a:pt x="478" y="769"/>
                        <a:pt x="449" y="741"/>
                      </a:cubicBezTo>
                      <a:cubicBezTo>
                        <a:pt x="421" y="712"/>
                        <a:pt x="377" y="709"/>
                        <a:pt x="352" y="735"/>
                      </a:cubicBezTo>
                      <a:cubicBezTo>
                        <a:pt x="377" y="709"/>
                        <a:pt x="374" y="665"/>
                        <a:pt x="346" y="637"/>
                      </a:cubicBezTo>
                      <a:cubicBezTo>
                        <a:pt x="319" y="610"/>
                        <a:pt x="279" y="606"/>
                        <a:pt x="253" y="627"/>
                      </a:cubicBezTo>
                      <a:cubicBezTo>
                        <a:pt x="59" y="432"/>
                        <a:pt x="59" y="432"/>
                        <a:pt x="59" y="432"/>
                      </a:cubicBezTo>
                      <a:cubicBezTo>
                        <a:pt x="46" y="419"/>
                        <a:pt x="25" y="419"/>
                        <a:pt x="12" y="432"/>
                      </a:cubicBezTo>
                      <a:cubicBezTo>
                        <a:pt x="0" y="445"/>
                        <a:pt x="0" y="465"/>
                        <a:pt x="12" y="478"/>
                      </a:cubicBezTo>
                      <a:cubicBezTo>
                        <a:pt x="207" y="672"/>
                        <a:pt x="207" y="672"/>
                        <a:pt x="207" y="672"/>
                      </a:cubicBezTo>
                      <a:cubicBezTo>
                        <a:pt x="149" y="730"/>
                        <a:pt x="149" y="730"/>
                        <a:pt x="149" y="730"/>
                      </a:cubicBezTo>
                      <a:cubicBezTo>
                        <a:pt x="124" y="755"/>
                        <a:pt x="126" y="799"/>
                        <a:pt x="155" y="828"/>
                      </a:cubicBezTo>
                      <a:cubicBezTo>
                        <a:pt x="184" y="856"/>
                        <a:pt x="227" y="859"/>
                        <a:pt x="253" y="834"/>
                      </a:cubicBezTo>
                      <a:cubicBezTo>
                        <a:pt x="227" y="859"/>
                        <a:pt x="230" y="903"/>
                        <a:pt x="259" y="931"/>
                      </a:cubicBezTo>
                      <a:cubicBezTo>
                        <a:pt x="287" y="960"/>
                        <a:pt x="331" y="963"/>
                        <a:pt x="356" y="937"/>
                      </a:cubicBezTo>
                      <a:cubicBezTo>
                        <a:pt x="331" y="963"/>
                        <a:pt x="334" y="1006"/>
                        <a:pt x="362" y="1035"/>
                      </a:cubicBezTo>
                      <a:cubicBezTo>
                        <a:pt x="391" y="1064"/>
                        <a:pt x="435" y="1066"/>
                        <a:pt x="460" y="1041"/>
                      </a:cubicBezTo>
                      <a:cubicBezTo>
                        <a:pt x="435" y="1066"/>
                        <a:pt x="437" y="1110"/>
                        <a:pt x="466" y="1139"/>
                      </a:cubicBezTo>
                      <a:cubicBezTo>
                        <a:pt x="494" y="1167"/>
                        <a:pt x="538" y="1170"/>
                        <a:pt x="564" y="1144"/>
                      </a:cubicBezTo>
                      <a:cubicBezTo>
                        <a:pt x="624" y="1084"/>
                        <a:pt x="624" y="1084"/>
                        <a:pt x="624" y="1084"/>
                      </a:cubicBezTo>
                      <a:cubicBezTo>
                        <a:pt x="744" y="1203"/>
                        <a:pt x="744" y="1203"/>
                        <a:pt x="744" y="1203"/>
                      </a:cubicBezTo>
                      <a:cubicBezTo>
                        <a:pt x="782" y="1241"/>
                        <a:pt x="847" y="1238"/>
                        <a:pt x="888" y="1197"/>
                      </a:cubicBezTo>
                      <a:cubicBezTo>
                        <a:pt x="908" y="1177"/>
                        <a:pt x="919" y="1151"/>
                        <a:pt x="920" y="1126"/>
                      </a:cubicBezTo>
                      <a:cubicBezTo>
                        <a:pt x="946" y="1125"/>
                        <a:pt x="971" y="1114"/>
                        <a:pt x="991" y="1094"/>
                      </a:cubicBezTo>
                      <a:cubicBezTo>
                        <a:pt x="1011" y="1073"/>
                        <a:pt x="1022" y="1048"/>
                        <a:pt x="1024" y="1022"/>
                      </a:cubicBezTo>
                      <a:cubicBezTo>
                        <a:pt x="1049" y="1021"/>
                        <a:pt x="1075" y="1010"/>
                        <a:pt x="1095" y="990"/>
                      </a:cubicBezTo>
                      <a:cubicBezTo>
                        <a:pt x="1115" y="970"/>
                        <a:pt x="1126" y="944"/>
                        <a:pt x="1127" y="919"/>
                      </a:cubicBezTo>
                      <a:cubicBezTo>
                        <a:pt x="1153" y="917"/>
                        <a:pt x="1179" y="907"/>
                        <a:pt x="1199" y="886"/>
                      </a:cubicBezTo>
                      <a:cubicBezTo>
                        <a:pt x="1240" y="845"/>
                        <a:pt x="1242" y="781"/>
                        <a:pt x="1204" y="742"/>
                      </a:cubicBezTo>
                      <a:cubicBezTo>
                        <a:pt x="1154" y="692"/>
                        <a:pt x="1154" y="692"/>
                        <a:pt x="1154" y="692"/>
                      </a:cubicBezTo>
                      <a:cubicBezTo>
                        <a:pt x="1361" y="485"/>
                        <a:pt x="1361" y="485"/>
                        <a:pt x="1361" y="485"/>
                      </a:cubicBezTo>
                      <a:cubicBezTo>
                        <a:pt x="1374" y="473"/>
                        <a:pt x="1374" y="452"/>
                        <a:pt x="1361" y="439"/>
                      </a:cubicBezTo>
                      <a:lnTo>
                        <a:pt x="1062" y="1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50">
                  <a:extLst>
                    <a:ext uri="{FF2B5EF4-FFF2-40B4-BE49-F238E27FC236}">
                      <a16:creationId xmlns:a16="http://schemas.microsoft.com/office/drawing/2014/main" id="{87895975-8625-4D1D-A036-D2F73DC454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06462" y="198437"/>
                  <a:ext cx="1074738" cy="1071563"/>
                </a:xfrm>
                <a:custGeom>
                  <a:avLst/>
                  <a:gdLst>
                    <a:gd name="T0" fmla="*/ 474 w 499"/>
                    <a:gd name="T1" fmla="*/ 289 h 498"/>
                    <a:gd name="T2" fmla="*/ 210 w 499"/>
                    <a:gd name="T3" fmla="*/ 25 h 498"/>
                    <a:gd name="T4" fmla="*/ 118 w 499"/>
                    <a:gd name="T5" fmla="*/ 25 h 498"/>
                    <a:gd name="T6" fmla="*/ 26 w 499"/>
                    <a:gd name="T7" fmla="*/ 117 h 498"/>
                    <a:gd name="T8" fmla="*/ 26 w 499"/>
                    <a:gd name="T9" fmla="*/ 209 h 498"/>
                    <a:gd name="T10" fmla="*/ 289 w 499"/>
                    <a:gd name="T11" fmla="*/ 473 h 498"/>
                    <a:gd name="T12" fmla="*/ 382 w 499"/>
                    <a:gd name="T13" fmla="*/ 473 h 498"/>
                    <a:gd name="T14" fmla="*/ 474 w 499"/>
                    <a:gd name="T15" fmla="*/ 381 h 498"/>
                    <a:gd name="T16" fmla="*/ 474 w 499"/>
                    <a:gd name="T17" fmla="*/ 289 h 498"/>
                    <a:gd name="T18" fmla="*/ 335 w 499"/>
                    <a:gd name="T19" fmla="*/ 423 h 498"/>
                    <a:gd name="T20" fmla="*/ 282 w 499"/>
                    <a:gd name="T21" fmla="*/ 369 h 498"/>
                    <a:gd name="T22" fmla="*/ 335 w 499"/>
                    <a:gd name="T23" fmla="*/ 316 h 498"/>
                    <a:gd name="T24" fmla="*/ 389 w 499"/>
                    <a:gd name="T25" fmla="*/ 369 h 498"/>
                    <a:gd name="T26" fmla="*/ 335 w 499"/>
                    <a:gd name="T27" fmla="*/ 423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99" h="498">
                      <a:moveTo>
                        <a:pt x="474" y="289"/>
                      </a:moveTo>
                      <a:cubicBezTo>
                        <a:pt x="210" y="25"/>
                        <a:pt x="210" y="25"/>
                        <a:pt x="210" y="25"/>
                      </a:cubicBezTo>
                      <a:cubicBezTo>
                        <a:pt x="185" y="0"/>
                        <a:pt x="143" y="0"/>
                        <a:pt x="118" y="25"/>
                      </a:cubicBezTo>
                      <a:cubicBezTo>
                        <a:pt x="26" y="117"/>
                        <a:pt x="26" y="117"/>
                        <a:pt x="26" y="117"/>
                      </a:cubicBezTo>
                      <a:cubicBezTo>
                        <a:pt x="0" y="143"/>
                        <a:pt x="0" y="184"/>
                        <a:pt x="26" y="209"/>
                      </a:cubicBezTo>
                      <a:cubicBezTo>
                        <a:pt x="289" y="473"/>
                        <a:pt x="289" y="473"/>
                        <a:pt x="289" y="473"/>
                      </a:cubicBezTo>
                      <a:cubicBezTo>
                        <a:pt x="315" y="498"/>
                        <a:pt x="356" y="498"/>
                        <a:pt x="382" y="473"/>
                      </a:cubicBezTo>
                      <a:cubicBezTo>
                        <a:pt x="474" y="381"/>
                        <a:pt x="474" y="381"/>
                        <a:pt x="474" y="381"/>
                      </a:cubicBezTo>
                      <a:cubicBezTo>
                        <a:pt x="499" y="355"/>
                        <a:pt x="499" y="314"/>
                        <a:pt x="474" y="289"/>
                      </a:cubicBezTo>
                      <a:close/>
                      <a:moveTo>
                        <a:pt x="335" y="423"/>
                      </a:moveTo>
                      <a:cubicBezTo>
                        <a:pt x="306" y="423"/>
                        <a:pt x="282" y="399"/>
                        <a:pt x="282" y="369"/>
                      </a:cubicBezTo>
                      <a:cubicBezTo>
                        <a:pt x="282" y="340"/>
                        <a:pt x="306" y="316"/>
                        <a:pt x="335" y="316"/>
                      </a:cubicBezTo>
                      <a:cubicBezTo>
                        <a:pt x="365" y="316"/>
                        <a:pt x="389" y="340"/>
                        <a:pt x="389" y="369"/>
                      </a:cubicBezTo>
                      <a:cubicBezTo>
                        <a:pt x="389" y="399"/>
                        <a:pt x="365" y="423"/>
                        <a:pt x="335" y="4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7D44552-62F8-4115-A20A-0FC77FB3E32A}"/>
                </a:ext>
              </a:extLst>
            </p:cNvPr>
            <p:cNvGrpSpPr/>
            <p:nvPr/>
          </p:nvGrpSpPr>
          <p:grpSpPr>
            <a:xfrm>
              <a:off x="7245511" y="1879283"/>
              <a:ext cx="1136426" cy="1136426"/>
              <a:chOff x="8452752" y="2001463"/>
              <a:chExt cx="1136425" cy="113642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FFEFDC0-A4A3-4084-A0D4-52872F0FD542}"/>
                  </a:ext>
                </a:extLst>
              </p:cNvPr>
              <p:cNvSpPr/>
              <p:nvPr/>
            </p:nvSpPr>
            <p:spPr>
              <a:xfrm>
                <a:off x="8452752" y="2001463"/>
                <a:ext cx="1136425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C7100AB-B637-415C-8DBF-9E27F7BA9CA8}"/>
                  </a:ext>
                </a:extLst>
              </p:cNvPr>
              <p:cNvGrpSpPr/>
              <p:nvPr/>
            </p:nvGrpSpPr>
            <p:grpSpPr>
              <a:xfrm>
                <a:off x="8797531" y="2373802"/>
                <a:ext cx="446864" cy="391750"/>
                <a:chOff x="12833350" y="2965476"/>
                <a:chExt cx="4749800" cy="4163987"/>
              </a:xfrm>
              <a:solidFill>
                <a:srgbClr val="009DD9"/>
              </a:solidFill>
            </p:grpSpPr>
            <p:sp>
              <p:nvSpPr>
                <p:cNvPr id="133" name="Rectangle 18">
                  <a:extLst>
                    <a:ext uri="{FF2B5EF4-FFF2-40B4-BE49-F238E27FC236}">
                      <a16:creationId xmlns:a16="http://schemas.microsoft.com/office/drawing/2014/main" id="{28B7CF24-186C-40AA-A415-792304B59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9150" y="5186363"/>
                  <a:ext cx="835025" cy="276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 19">
                  <a:extLst>
                    <a:ext uri="{FF2B5EF4-FFF2-40B4-BE49-F238E27FC236}">
                      <a16:creationId xmlns:a16="http://schemas.microsoft.com/office/drawing/2014/main" id="{BBFC53EA-C5C2-43DA-B9AC-C6DD5BF0D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3350" y="3681413"/>
                  <a:ext cx="4749800" cy="3448050"/>
                </a:xfrm>
                <a:custGeom>
                  <a:avLst/>
                  <a:gdLst>
                    <a:gd name="T0" fmla="*/ 4867 w 6000"/>
                    <a:gd name="T1" fmla="*/ 2257 h 4366"/>
                    <a:gd name="T2" fmla="*/ 3879 w 6000"/>
                    <a:gd name="T3" fmla="*/ 2257 h 4366"/>
                    <a:gd name="T4" fmla="*/ 3879 w 6000"/>
                    <a:gd name="T5" fmla="*/ 2433 h 4366"/>
                    <a:gd name="T6" fmla="*/ 3703 w 6000"/>
                    <a:gd name="T7" fmla="*/ 2609 h 4366"/>
                    <a:gd name="T8" fmla="*/ 2297 w 6000"/>
                    <a:gd name="T9" fmla="*/ 2609 h 4366"/>
                    <a:gd name="T10" fmla="*/ 2121 w 6000"/>
                    <a:gd name="T11" fmla="*/ 2433 h 4366"/>
                    <a:gd name="T12" fmla="*/ 2121 w 6000"/>
                    <a:gd name="T13" fmla="*/ 2257 h 4366"/>
                    <a:gd name="T14" fmla="*/ 1132 w 6000"/>
                    <a:gd name="T15" fmla="*/ 2257 h 4366"/>
                    <a:gd name="T16" fmla="*/ 632 w 6000"/>
                    <a:gd name="T17" fmla="*/ 1897 h 4366"/>
                    <a:gd name="T18" fmla="*/ 0 w 6000"/>
                    <a:gd name="T19" fmla="*/ 0 h 4366"/>
                    <a:gd name="T20" fmla="*/ 0 w 6000"/>
                    <a:gd name="T21" fmla="*/ 3839 h 4366"/>
                    <a:gd name="T22" fmla="*/ 527 w 6000"/>
                    <a:gd name="T23" fmla="*/ 4366 h 4366"/>
                    <a:gd name="T24" fmla="*/ 5472 w 6000"/>
                    <a:gd name="T25" fmla="*/ 4366 h 4366"/>
                    <a:gd name="T26" fmla="*/ 6000 w 6000"/>
                    <a:gd name="T27" fmla="*/ 3839 h 4366"/>
                    <a:gd name="T28" fmla="*/ 6000 w 6000"/>
                    <a:gd name="T29" fmla="*/ 0 h 4366"/>
                    <a:gd name="T30" fmla="*/ 5368 w 6000"/>
                    <a:gd name="T31" fmla="*/ 1897 h 4366"/>
                    <a:gd name="T32" fmla="*/ 4867 w 6000"/>
                    <a:gd name="T33" fmla="*/ 2257 h 4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00" h="4366">
                      <a:moveTo>
                        <a:pt x="4867" y="2257"/>
                      </a:moveTo>
                      <a:cubicBezTo>
                        <a:pt x="3879" y="2257"/>
                        <a:pt x="3879" y="2257"/>
                        <a:pt x="3879" y="2257"/>
                      </a:cubicBezTo>
                      <a:cubicBezTo>
                        <a:pt x="3879" y="2433"/>
                        <a:pt x="3879" y="2433"/>
                        <a:pt x="3879" y="2433"/>
                      </a:cubicBezTo>
                      <a:cubicBezTo>
                        <a:pt x="3879" y="2530"/>
                        <a:pt x="3800" y="2609"/>
                        <a:pt x="3703" y="2609"/>
                      </a:cubicBezTo>
                      <a:cubicBezTo>
                        <a:pt x="2297" y="2609"/>
                        <a:pt x="2297" y="2609"/>
                        <a:pt x="2297" y="2609"/>
                      </a:cubicBezTo>
                      <a:cubicBezTo>
                        <a:pt x="2199" y="2609"/>
                        <a:pt x="2121" y="2530"/>
                        <a:pt x="2121" y="2433"/>
                      </a:cubicBezTo>
                      <a:cubicBezTo>
                        <a:pt x="2121" y="2257"/>
                        <a:pt x="2121" y="2257"/>
                        <a:pt x="2121" y="2257"/>
                      </a:cubicBezTo>
                      <a:cubicBezTo>
                        <a:pt x="1132" y="2257"/>
                        <a:pt x="1132" y="2257"/>
                        <a:pt x="1132" y="2257"/>
                      </a:cubicBezTo>
                      <a:cubicBezTo>
                        <a:pt x="905" y="2257"/>
                        <a:pt x="704" y="2112"/>
                        <a:pt x="632" y="189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39"/>
                        <a:pt x="0" y="3839"/>
                        <a:pt x="0" y="3839"/>
                      </a:cubicBezTo>
                      <a:cubicBezTo>
                        <a:pt x="0" y="4130"/>
                        <a:pt x="236" y="4366"/>
                        <a:pt x="527" y="4366"/>
                      </a:cubicBezTo>
                      <a:cubicBezTo>
                        <a:pt x="5472" y="4366"/>
                        <a:pt x="5472" y="4366"/>
                        <a:pt x="5472" y="4366"/>
                      </a:cubicBezTo>
                      <a:cubicBezTo>
                        <a:pt x="5763" y="4366"/>
                        <a:pt x="6000" y="4130"/>
                        <a:pt x="6000" y="3839"/>
                      </a:cubicBezTo>
                      <a:cubicBezTo>
                        <a:pt x="6000" y="0"/>
                        <a:pt x="6000" y="0"/>
                        <a:pt x="6000" y="0"/>
                      </a:cubicBezTo>
                      <a:cubicBezTo>
                        <a:pt x="5368" y="1897"/>
                        <a:pt x="5368" y="1897"/>
                        <a:pt x="5368" y="1897"/>
                      </a:cubicBezTo>
                      <a:cubicBezTo>
                        <a:pt x="5296" y="2112"/>
                        <a:pt x="5095" y="2257"/>
                        <a:pt x="4867" y="22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 20">
                  <a:extLst>
                    <a:ext uri="{FF2B5EF4-FFF2-40B4-BE49-F238E27FC236}">
                      <a16:creationId xmlns:a16="http://schemas.microsoft.com/office/drawing/2014/main" id="{CCEEB939-10C6-45C9-8136-110AEF0DF0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071471" y="2965476"/>
                  <a:ext cx="4270373" cy="2220901"/>
                </a:xfrm>
                <a:custGeom>
                  <a:avLst/>
                  <a:gdLst>
                    <a:gd name="T0" fmla="*/ 3401 w 5395"/>
                    <a:gd name="T1" fmla="*/ 0 h 2813"/>
                    <a:gd name="T2" fmla="*/ 1995 w 5395"/>
                    <a:gd name="T3" fmla="*/ 0 h 2813"/>
                    <a:gd name="T4" fmla="*/ 1467 w 5395"/>
                    <a:gd name="T5" fmla="*/ 527 h 2813"/>
                    <a:gd name="T6" fmla="*/ 1467 w 5395"/>
                    <a:gd name="T7" fmla="*/ 703 h 2813"/>
                    <a:gd name="T8" fmla="*/ 0 w 5395"/>
                    <a:gd name="T9" fmla="*/ 703 h 2813"/>
                    <a:gd name="T10" fmla="*/ 663 w 5395"/>
                    <a:gd name="T11" fmla="*/ 2692 h 2813"/>
                    <a:gd name="T12" fmla="*/ 830 w 5395"/>
                    <a:gd name="T13" fmla="*/ 2813 h 2813"/>
                    <a:gd name="T14" fmla="*/ 1819 w 5395"/>
                    <a:gd name="T15" fmla="*/ 2813 h 2813"/>
                    <a:gd name="T16" fmla="*/ 1819 w 5395"/>
                    <a:gd name="T17" fmla="*/ 2637 h 2813"/>
                    <a:gd name="T18" fmla="*/ 1995 w 5395"/>
                    <a:gd name="T19" fmla="*/ 2461 h 2813"/>
                    <a:gd name="T20" fmla="*/ 3401 w 5395"/>
                    <a:gd name="T21" fmla="*/ 2461 h 2813"/>
                    <a:gd name="T22" fmla="*/ 3577 w 5395"/>
                    <a:gd name="T23" fmla="*/ 2637 h 2813"/>
                    <a:gd name="T24" fmla="*/ 3577 w 5395"/>
                    <a:gd name="T25" fmla="*/ 2813 h 2813"/>
                    <a:gd name="T26" fmla="*/ 4565 w 5395"/>
                    <a:gd name="T27" fmla="*/ 2813 h 2813"/>
                    <a:gd name="T28" fmla="*/ 4732 w 5395"/>
                    <a:gd name="T29" fmla="*/ 2692 h 2813"/>
                    <a:gd name="T30" fmla="*/ 5395 w 5395"/>
                    <a:gd name="T31" fmla="*/ 703 h 2813"/>
                    <a:gd name="T32" fmla="*/ 3928 w 5395"/>
                    <a:gd name="T33" fmla="*/ 703 h 2813"/>
                    <a:gd name="T34" fmla="*/ 3928 w 5395"/>
                    <a:gd name="T35" fmla="*/ 527 h 2813"/>
                    <a:gd name="T36" fmla="*/ 3401 w 5395"/>
                    <a:gd name="T37" fmla="*/ 0 h 2813"/>
                    <a:gd name="T38" fmla="*/ 1819 w 5395"/>
                    <a:gd name="T39" fmla="*/ 703 h 2813"/>
                    <a:gd name="T40" fmla="*/ 1819 w 5395"/>
                    <a:gd name="T41" fmla="*/ 527 h 2813"/>
                    <a:gd name="T42" fmla="*/ 1995 w 5395"/>
                    <a:gd name="T43" fmla="*/ 352 h 2813"/>
                    <a:gd name="T44" fmla="*/ 3401 w 5395"/>
                    <a:gd name="T45" fmla="*/ 352 h 2813"/>
                    <a:gd name="T46" fmla="*/ 3577 w 5395"/>
                    <a:gd name="T47" fmla="*/ 527 h 2813"/>
                    <a:gd name="T48" fmla="*/ 3577 w 5395"/>
                    <a:gd name="T49" fmla="*/ 703 h 2813"/>
                    <a:gd name="T50" fmla="*/ 1819 w 5395"/>
                    <a:gd name="T51" fmla="*/ 703 h 2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395" h="2813">
                      <a:moveTo>
                        <a:pt x="3401" y="0"/>
                      </a:moveTo>
                      <a:cubicBezTo>
                        <a:pt x="1995" y="0"/>
                        <a:pt x="1995" y="0"/>
                        <a:pt x="1995" y="0"/>
                      </a:cubicBezTo>
                      <a:cubicBezTo>
                        <a:pt x="1704" y="0"/>
                        <a:pt x="1467" y="237"/>
                        <a:pt x="1467" y="527"/>
                      </a:cubicBezTo>
                      <a:cubicBezTo>
                        <a:pt x="1467" y="703"/>
                        <a:pt x="1467" y="703"/>
                        <a:pt x="1467" y="703"/>
                      </a:cubicBezTo>
                      <a:cubicBezTo>
                        <a:pt x="0" y="703"/>
                        <a:pt x="0" y="703"/>
                        <a:pt x="0" y="703"/>
                      </a:cubicBezTo>
                      <a:cubicBezTo>
                        <a:pt x="663" y="2692"/>
                        <a:pt x="663" y="2692"/>
                        <a:pt x="663" y="2692"/>
                      </a:cubicBezTo>
                      <a:cubicBezTo>
                        <a:pt x="687" y="2764"/>
                        <a:pt x="754" y="2813"/>
                        <a:pt x="830" y="2813"/>
                      </a:cubicBezTo>
                      <a:cubicBezTo>
                        <a:pt x="1819" y="2813"/>
                        <a:pt x="1819" y="2813"/>
                        <a:pt x="1819" y="2813"/>
                      </a:cubicBezTo>
                      <a:cubicBezTo>
                        <a:pt x="1819" y="2637"/>
                        <a:pt x="1819" y="2637"/>
                        <a:pt x="1819" y="2637"/>
                      </a:cubicBezTo>
                      <a:cubicBezTo>
                        <a:pt x="1819" y="2540"/>
                        <a:pt x="1897" y="2461"/>
                        <a:pt x="1995" y="2461"/>
                      </a:cubicBezTo>
                      <a:cubicBezTo>
                        <a:pt x="3401" y="2461"/>
                        <a:pt x="3401" y="2461"/>
                        <a:pt x="3401" y="2461"/>
                      </a:cubicBezTo>
                      <a:cubicBezTo>
                        <a:pt x="3498" y="2461"/>
                        <a:pt x="3577" y="2540"/>
                        <a:pt x="3577" y="2637"/>
                      </a:cubicBezTo>
                      <a:cubicBezTo>
                        <a:pt x="3577" y="2813"/>
                        <a:pt x="3577" y="2813"/>
                        <a:pt x="3577" y="2813"/>
                      </a:cubicBezTo>
                      <a:cubicBezTo>
                        <a:pt x="4565" y="2813"/>
                        <a:pt x="4565" y="2813"/>
                        <a:pt x="4565" y="2813"/>
                      </a:cubicBezTo>
                      <a:cubicBezTo>
                        <a:pt x="4641" y="2813"/>
                        <a:pt x="4708" y="2764"/>
                        <a:pt x="4732" y="2692"/>
                      </a:cubicBezTo>
                      <a:cubicBezTo>
                        <a:pt x="5395" y="703"/>
                        <a:pt x="5395" y="703"/>
                        <a:pt x="5395" y="703"/>
                      </a:cubicBezTo>
                      <a:cubicBezTo>
                        <a:pt x="3928" y="703"/>
                        <a:pt x="3928" y="703"/>
                        <a:pt x="3928" y="703"/>
                      </a:cubicBezTo>
                      <a:cubicBezTo>
                        <a:pt x="3928" y="527"/>
                        <a:pt x="3928" y="527"/>
                        <a:pt x="3928" y="527"/>
                      </a:cubicBezTo>
                      <a:cubicBezTo>
                        <a:pt x="3928" y="237"/>
                        <a:pt x="3692" y="0"/>
                        <a:pt x="3401" y="0"/>
                      </a:cubicBezTo>
                      <a:close/>
                      <a:moveTo>
                        <a:pt x="1819" y="703"/>
                      </a:moveTo>
                      <a:cubicBezTo>
                        <a:pt x="1819" y="527"/>
                        <a:pt x="1819" y="527"/>
                        <a:pt x="1819" y="527"/>
                      </a:cubicBezTo>
                      <a:cubicBezTo>
                        <a:pt x="1819" y="430"/>
                        <a:pt x="1898" y="352"/>
                        <a:pt x="1995" y="352"/>
                      </a:cubicBezTo>
                      <a:cubicBezTo>
                        <a:pt x="3401" y="352"/>
                        <a:pt x="3401" y="352"/>
                        <a:pt x="3401" y="352"/>
                      </a:cubicBezTo>
                      <a:cubicBezTo>
                        <a:pt x="3498" y="352"/>
                        <a:pt x="3577" y="430"/>
                        <a:pt x="3577" y="527"/>
                      </a:cubicBezTo>
                      <a:cubicBezTo>
                        <a:pt x="3577" y="703"/>
                        <a:pt x="3577" y="703"/>
                        <a:pt x="3577" y="703"/>
                      </a:cubicBezTo>
                      <a:lnTo>
                        <a:pt x="1819" y="7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19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191</Words>
  <Application>Microsoft Macintosh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Hand Picking Objects PowerPoint Template</dc:title>
  <dc:creator>Julian</dc:creator>
  <cp:lastModifiedBy>Roshin pv</cp:lastModifiedBy>
  <cp:revision>108</cp:revision>
  <dcterms:created xsi:type="dcterms:W3CDTF">2013-09-12T13:05:01Z</dcterms:created>
  <dcterms:modified xsi:type="dcterms:W3CDTF">2023-01-21T17:21:04Z</dcterms:modified>
</cp:coreProperties>
</file>