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269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C1"/>
    <a:srgbClr val="AB0092"/>
    <a:srgbClr val="1A57B4"/>
    <a:srgbClr val="1A57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1"/>
    <p:restoredTop sz="94740"/>
  </p:normalViewPr>
  <p:slideViewPr>
    <p:cSldViewPr snapToGrid="0" snapToObjects="1">
      <p:cViewPr varScale="1">
        <p:scale>
          <a:sx n="124" d="100"/>
          <a:sy n="124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4F603-DD35-1B4F-BB4C-05D19D74577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7D688-78A8-D44D-AB30-AE681B8C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8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2D21D1-52E2-420B-B491-CFF6D7BB79F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003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284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7D547-7163-4843-81CD-1E4B75118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7F297-1976-9D4A-A637-6A597673F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CF9C3-4A6B-CD49-9AFE-8A714DFF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CB91-22A7-FA4C-AE5B-E4B072C03FED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368FB-BE41-E244-AFFB-CBA7A0857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D3271-945F-4346-8FF8-140B9369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DB77-571D-C542-9A0E-2A58A945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0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4E00-22E7-B144-BF44-081240FD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89332-C873-1847-A904-F06A804C9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4DDEA-792F-DC4E-A3B3-90A2B412C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CB91-22A7-FA4C-AE5B-E4B072C03FED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9FC91-8FCA-7E41-848B-AAD0057A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697E2-AFA1-E546-A1E2-709FD46A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DB77-571D-C542-9A0E-2A58A945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4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8415C-A497-FC47-886A-C5BDE2644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A18AB-5989-434A-9E98-3BD4313E2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F726A-D464-4342-9551-761ECB04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CB91-22A7-FA4C-AE5B-E4B072C03FED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FCC52-F99F-3C47-9D60-4E520E8C2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4F65F-FEFF-204C-816B-0A1B3434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DB77-571D-C542-9A0E-2A58A945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00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47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4B85-0D58-4023-A740-9562C5EEA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618AB-0084-475B-9D44-CDC22CFF3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6F1BA-F1DF-4017-9C39-D73ABE01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21/1/23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D08B-C598-473D-A42D-423D9FC9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4469A-FC29-465B-8A5A-10CCD853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141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65E0-CD6F-43D8-916D-F273F8FA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7D58-3EEC-48C3-BD10-93A2397D0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3EAC7-0D87-4A2E-BC1F-9B8F9267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21/1/23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5CA1A-3F90-414C-8F60-33A70EFE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70D9A-7EBE-4911-A8A8-A0C7DFC9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842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01567-8CB1-4540-9F9B-6D496E5A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5222B-3193-4715-8B2B-DDAFD6971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4FAFB-05F9-412B-8A24-CDBCF73C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21/1/23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D1F23-641D-4D59-97A4-414F2AEB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99EB9-A05B-4E5C-86C1-4A04BD48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901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7E1E-DF10-4AE8-92D3-483D1092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6FB6A-9ACD-4B1C-A0A0-5AAE95E67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071EE-44BE-434C-B8DA-72287C4AD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C39A1-04E9-40A3-8AA9-9D779C87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21/1/23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95528-8705-4997-A1EC-87DC7875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340FA-773A-40D5-9086-60255DCF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4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F00C-9E94-40CE-A75D-F2D364164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6333F-35FC-49BB-B891-BAFD66D5E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835FC-68E5-4E2B-A425-39D18FE7F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7349E-910C-4BA9-B11A-74C56FDFE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C0C40-4A20-48F2-984D-CCF17D95C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232DA-82BC-443A-8746-96990A05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21/1/23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6E5AB-7C19-4713-8CFF-4E9BFDEF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B6EBF-1700-4330-9415-1CB22183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9033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5F55-873C-4507-B6DE-9A8B53DB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71B77-144B-4020-9B25-F6CA3DF2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21/1/23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3C0D8-C19B-4A42-8A15-8C9BCB894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642E0-65B4-41F6-B50B-168E0A5D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771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78AECF-08AD-48A9-9719-A32F8E68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21/1/23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9B09B0-259F-4E56-888B-3809B7D0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7E0D4-D76B-4270-B50A-87CC55DC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2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AFC6-45F7-024A-8E58-0A2DADC2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27EF5-4295-2344-8F78-7DF0450F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E9F89-A4D4-BA4C-8616-C5CB0A142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CB91-22A7-FA4C-AE5B-E4B072C03FED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2AE5D-8F0C-D843-9899-0FD10303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45BE4-8F8D-7A44-8EB5-4450598B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DB77-571D-C542-9A0E-2A58A945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53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3122-01CF-4FA2-8166-4AA59D03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3C15C-9703-490F-A233-7F2502183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E288C-8AA1-4981-B013-A7D64B1C2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3F8CC-D0A2-4199-93FF-A35F5C45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21/1/23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D75A9-7669-4043-B032-E3ADFA6D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F3A4-7D4F-49B7-93C5-7541FFA6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636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E8D4-6A9D-4D2C-9597-291621F7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FAF46-AC0A-4CE5-A9EA-E0AE4C13A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s-U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5B935-89E9-4AD5-8F6A-DF367981A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AF88D-3E7D-4093-883C-1649EDD3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21/1/23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B4D0E-DDF3-4DF8-8829-3AB336EC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7A102-750D-4BF5-846C-B16B1648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241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2C92-56B5-4AE8-BD93-E7FDEE20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D8F3C-F46B-4FC3-AB99-B727427B6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CDFAD-B0BA-40AF-A1D4-35411F38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21/1/23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89B97-2A5C-41BB-B19D-AE210CE3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08619-0978-427E-9FA7-BB5CFA39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7356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D6DCC-56C5-4058-BDEC-AED1A5034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6A909-5DBA-4CA3-8EAF-6BA5317C4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F5B3D-E94C-484C-B9AD-CC67AFC8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21/1/23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789F2-D1EF-4315-9FB6-4BB70901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BE488-1DCA-43A2-83CA-51C62690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4338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6"/>
            <a:ext cx="5932223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5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65E1-A99D-7A4E-9F92-202A04933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74AE2-D1C6-5A41-B26A-24630EC3F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7CFC-1652-CB40-A4FB-9FDEFAB5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CB91-22A7-FA4C-AE5B-E4B072C03FED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B2614-2A5E-D149-B1E4-A14BB8FB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3ABD1-0ACD-5B41-885D-46AA31E2E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DB77-571D-C542-9A0E-2A58A945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0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E44C-CC4D-5842-B070-2F26FB30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66012-D6CD-F148-B0D3-DCA7CFB0A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EC9C1-4C66-3644-BE03-6B8B78C9C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A8365-B54F-634C-AA46-37CB9BC2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CB91-22A7-FA4C-AE5B-E4B072C03FED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9A9D0-7365-F541-9B0F-D9FFC851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9C17B-7040-B940-A7C2-BD22AFE4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DB77-571D-C542-9A0E-2A58A945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3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8D93-84A4-074D-9D97-54B91B7AD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F6E30-8B3F-1F4E-91C8-5AA68D765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5CFD8-54AB-884B-A957-55BC45310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FF125-B321-2841-9740-ADFA14745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7EA49-34BE-F54F-9056-22BF88BE1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BEA8E6-A71D-A148-866B-33FB5EA4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CB91-22A7-FA4C-AE5B-E4B072C03FED}" type="datetimeFigureOut">
              <a:rPr lang="en-US" smtClean="0"/>
              <a:t>1/21/23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695FBE-9A84-CD41-A7AC-3C24829FB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BDC194-A185-FD4B-8090-FC65FB48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DB77-571D-C542-9A0E-2A58A945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6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4B54-5610-904E-8D0D-061D92D7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4893D-7997-7D47-8750-913ED7C3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CB91-22A7-FA4C-AE5B-E4B072C03FED}" type="datetimeFigureOut">
              <a:rPr lang="en-US" smtClean="0"/>
              <a:t>1/21/23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112BA-FC12-D64C-A951-702EBBF7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BA93D-AA44-5345-B3ED-DAC1F722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DB77-571D-C542-9A0E-2A58A945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0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E0B8CD-1D98-B740-BC94-9A8912F3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CB91-22A7-FA4C-AE5B-E4B072C03FED}" type="datetimeFigureOut">
              <a:rPr lang="en-US" smtClean="0"/>
              <a:t>1/21/23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4C3C0-1462-A341-8097-12B7BCF7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B1031-255E-7845-A0BE-3D125893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DB77-571D-C542-9A0E-2A58A945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1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EEAE-FE37-8449-A006-69509E3E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704C1-E6E5-0347-8EC7-19D5FF515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6CCBC-744C-FC4E-AFFA-4EDD3D163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737E6-2945-834D-AC15-F6C438B3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CB91-22A7-FA4C-AE5B-E4B072C03FED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5B87F-E6D5-3248-952A-119000DFB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AAAAA-95E7-E543-A3DB-9EFF7217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DB77-571D-C542-9A0E-2A58A945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56F0-75C7-D040-A226-98B3A6597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952595-61EA-524F-BE00-EC098C405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7905B-229F-0B48-BACC-F4900BD7F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63378-DD3D-DB49-B2CF-26B3B581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CB91-22A7-FA4C-AE5B-E4B072C03FED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80943-9AC9-D54F-9612-5BD902EA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C8814-1901-1642-81AA-92070C59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DB77-571D-C542-9A0E-2A58A945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9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A9BC38-5B1B-CF4F-B281-103136FE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5631B-D871-6548-85DB-04F5871F8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453D9-B6D3-5643-8A94-C5B6B83B1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2CB91-22A7-FA4C-AE5B-E4B072C03FED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B17FC-6DA1-F243-A3D0-86038E331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9DF76-970A-9248-8344-6D7A2306C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2DB77-571D-C542-9A0E-2A58A945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4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113B1E-64D3-4AD9-85A6-B6670B9CF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53452-EA63-46F2-8A57-F3FFFA5E6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BC1EA-EBB7-4AF1-879E-3B8732F31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26"/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 defTabSz="914126"/>
              <a:t>21/1/23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60648-C520-47F7-B518-DD5B34A9B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26"/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20AAA-A048-4A52-A7FB-F6DA7088B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26"/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 defTabSz="914126"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46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>
            <a:extLst>
              <a:ext uri="{FF2B5EF4-FFF2-40B4-BE49-F238E27FC236}">
                <a16:creationId xmlns:a16="http://schemas.microsoft.com/office/drawing/2014/main" id="{A0CA48C5-6D0A-A342-B6F9-D49D48C75D1C}"/>
              </a:ext>
            </a:extLst>
          </p:cNvPr>
          <p:cNvSpPr/>
          <p:nvPr/>
        </p:nvSpPr>
        <p:spPr>
          <a:xfrm>
            <a:off x="919921" y="806488"/>
            <a:ext cx="1265038" cy="3112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0440CB-6312-FA45-885E-F4555B4F8427}"/>
              </a:ext>
            </a:extLst>
          </p:cNvPr>
          <p:cNvSpPr txBox="1"/>
          <p:nvPr/>
        </p:nvSpPr>
        <p:spPr>
          <a:xfrm>
            <a:off x="376729" y="149956"/>
            <a:ext cx="7306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4 Step Horizontal Infographic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40063FE-F667-5B40-AEB2-0881CA549DBD}"/>
              </a:ext>
            </a:extLst>
          </p:cNvPr>
          <p:cNvGrpSpPr/>
          <p:nvPr/>
        </p:nvGrpSpPr>
        <p:grpSpPr>
          <a:xfrm>
            <a:off x="-4524" y="982597"/>
            <a:ext cx="354760" cy="3349469"/>
            <a:chOff x="837235" y="806488"/>
            <a:chExt cx="354760" cy="3349469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85B2A580-891A-7748-A298-D7F141B3F61A}"/>
                </a:ext>
              </a:extLst>
            </p:cNvPr>
            <p:cNvPicPr>
              <a:picLocks/>
            </p:cNvPicPr>
            <p:nvPr/>
          </p:nvPicPr>
          <p:blipFill>
            <a:blip r:embed="rId2">
              <a:alphaModFix amt="69000"/>
            </a:blip>
            <a:stretch>
              <a:fillRect/>
            </a:stretch>
          </p:blipFill>
          <p:spPr>
            <a:xfrm>
              <a:off x="837237" y="806488"/>
              <a:ext cx="354758" cy="3349469"/>
            </a:xfrm>
            <a:prstGeom prst="rect">
              <a:avLst/>
            </a:prstGeom>
          </p:spPr>
        </p:pic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3F14E4E-0ACC-E84B-8DF5-2B12FA873771}"/>
                </a:ext>
              </a:extLst>
            </p:cNvPr>
            <p:cNvCxnSpPr>
              <a:cxnSpLocks/>
            </p:cNvCxnSpPr>
            <p:nvPr/>
          </p:nvCxnSpPr>
          <p:spPr>
            <a:xfrm>
              <a:off x="837235" y="1109334"/>
              <a:ext cx="0" cy="2661138"/>
            </a:xfrm>
            <a:prstGeom prst="line">
              <a:avLst/>
            </a:prstGeom>
            <a:ln w="19050"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97A54BF-3D72-B34B-A46F-7235D2E0A846}"/>
              </a:ext>
            </a:extLst>
          </p:cNvPr>
          <p:cNvGrpSpPr/>
          <p:nvPr/>
        </p:nvGrpSpPr>
        <p:grpSpPr>
          <a:xfrm flipH="1">
            <a:off x="11837240" y="3620953"/>
            <a:ext cx="354760" cy="3349469"/>
            <a:chOff x="837235" y="806488"/>
            <a:chExt cx="354760" cy="3349469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7FAECB7-0E6B-044F-9DAC-553BC2D18A06}"/>
                </a:ext>
              </a:extLst>
            </p:cNvPr>
            <p:cNvPicPr>
              <a:picLocks/>
            </p:cNvPicPr>
            <p:nvPr/>
          </p:nvPicPr>
          <p:blipFill>
            <a:blip r:embed="rId2">
              <a:alphaModFix amt="69000"/>
            </a:blip>
            <a:stretch>
              <a:fillRect/>
            </a:stretch>
          </p:blipFill>
          <p:spPr>
            <a:xfrm>
              <a:off x="837237" y="806488"/>
              <a:ext cx="354758" cy="3349469"/>
            </a:xfrm>
            <a:prstGeom prst="rect">
              <a:avLst/>
            </a:prstGeom>
          </p:spPr>
        </p:pic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CDDDD59-8B91-F342-9525-094E23A9F632}"/>
                </a:ext>
              </a:extLst>
            </p:cNvPr>
            <p:cNvCxnSpPr>
              <a:cxnSpLocks/>
            </p:cNvCxnSpPr>
            <p:nvPr/>
          </p:nvCxnSpPr>
          <p:spPr>
            <a:xfrm>
              <a:off x="837235" y="1109334"/>
              <a:ext cx="0" cy="2661138"/>
            </a:xfrm>
            <a:prstGeom prst="line">
              <a:avLst/>
            </a:prstGeom>
            <a:ln w="19050"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A70B2997-9CC8-8B4A-AB3A-DAB90A5D3CAE}"/>
              </a:ext>
            </a:extLst>
          </p:cNvPr>
          <p:cNvSpPr txBox="1"/>
          <p:nvPr/>
        </p:nvSpPr>
        <p:spPr>
          <a:xfrm>
            <a:off x="376729" y="735854"/>
            <a:ext cx="7638501" cy="335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text. Insert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desired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This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sample text this is a sample text.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9DFF8A-F43A-4B14-A249-016692B4FFDF}"/>
              </a:ext>
            </a:extLst>
          </p:cNvPr>
          <p:cNvGrpSpPr/>
          <p:nvPr/>
        </p:nvGrpSpPr>
        <p:grpSpPr>
          <a:xfrm>
            <a:off x="1122870" y="1756993"/>
            <a:ext cx="9940625" cy="4614292"/>
            <a:chOff x="79104" y="1272493"/>
            <a:chExt cx="12028156" cy="5583293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45746C1A-4057-9B46-9AAE-856466BD6B6C}"/>
                </a:ext>
              </a:extLst>
            </p:cNvPr>
            <p:cNvGrpSpPr/>
            <p:nvPr/>
          </p:nvGrpSpPr>
          <p:grpSpPr>
            <a:xfrm>
              <a:off x="10455223" y="4646125"/>
              <a:ext cx="1652037" cy="1652037"/>
              <a:chOff x="-54398" y="1532764"/>
              <a:chExt cx="1855087" cy="1855087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FB7C00A0-BAF7-DD48-8537-1CBA6CC43754}"/>
                  </a:ext>
                </a:extLst>
              </p:cNvPr>
              <p:cNvSpPr/>
              <p:nvPr/>
            </p:nvSpPr>
            <p:spPr>
              <a:xfrm>
                <a:off x="-54398" y="1532764"/>
                <a:ext cx="1855087" cy="185508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7E25596-F5EE-0B45-914F-4039A433C069}"/>
                  </a:ext>
                </a:extLst>
              </p:cNvPr>
              <p:cNvSpPr/>
              <p:nvPr/>
            </p:nvSpPr>
            <p:spPr>
              <a:xfrm>
                <a:off x="99688" y="1681672"/>
                <a:ext cx="1546916" cy="1546916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F0A1F39-03F4-6C48-B1B2-F2F51B1F6FAA}"/>
                  </a:ext>
                </a:extLst>
              </p:cNvPr>
              <p:cNvSpPr/>
              <p:nvPr/>
            </p:nvSpPr>
            <p:spPr>
              <a:xfrm>
                <a:off x="242327" y="1824313"/>
                <a:ext cx="1261635" cy="12616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ED870AA-829F-D645-89D0-BB3AB53E2E34}"/>
                </a:ext>
              </a:extLst>
            </p:cNvPr>
            <p:cNvSpPr/>
            <p:nvPr/>
          </p:nvSpPr>
          <p:spPr>
            <a:xfrm>
              <a:off x="9998981" y="3743417"/>
              <a:ext cx="1265038" cy="3112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86DF0E60-6350-984C-A821-1AD9154E1BEA}"/>
                </a:ext>
              </a:extLst>
            </p:cNvPr>
            <p:cNvGrpSpPr/>
            <p:nvPr/>
          </p:nvGrpSpPr>
          <p:grpSpPr>
            <a:xfrm>
              <a:off x="79104" y="1577658"/>
              <a:ext cx="1652037" cy="1652037"/>
              <a:chOff x="-54398" y="1506879"/>
              <a:chExt cx="1855087" cy="1855087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661BECA8-5E53-CE48-A59E-65925A961E33}"/>
                  </a:ext>
                </a:extLst>
              </p:cNvPr>
              <p:cNvSpPr/>
              <p:nvPr/>
            </p:nvSpPr>
            <p:spPr>
              <a:xfrm>
                <a:off x="-54398" y="1506879"/>
                <a:ext cx="1855087" cy="185508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BE3687DC-38D3-504B-B2EA-8B5B9B284261}"/>
                  </a:ext>
                </a:extLst>
              </p:cNvPr>
              <p:cNvSpPr/>
              <p:nvPr/>
            </p:nvSpPr>
            <p:spPr>
              <a:xfrm>
                <a:off x="99687" y="1660964"/>
                <a:ext cx="1546916" cy="1546916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559A3175-17F6-A34C-B950-DA4D76FCD0D3}"/>
                  </a:ext>
                </a:extLst>
              </p:cNvPr>
              <p:cNvSpPr/>
              <p:nvPr/>
            </p:nvSpPr>
            <p:spPr>
              <a:xfrm>
                <a:off x="242328" y="1803605"/>
                <a:ext cx="1261635" cy="12616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B56A0FA3-F177-C44D-8B0D-BBACAF5D72F9}"/>
                </a:ext>
              </a:extLst>
            </p:cNvPr>
            <p:cNvPicPr>
              <a:picLocks/>
            </p:cNvPicPr>
            <p:nvPr/>
          </p:nvPicPr>
          <p:blipFill>
            <a:blip r:embed="rId3">
              <a:alphaModFix amt="47000"/>
            </a:blip>
            <a:stretch>
              <a:fillRect/>
            </a:stretch>
          </p:blipFill>
          <p:spPr>
            <a:xfrm rot="6005027">
              <a:off x="5089727" y="3816588"/>
              <a:ext cx="2980265" cy="1037170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20CFDBDF-48A0-2B46-A226-F10CE60389B7}"/>
                </a:ext>
              </a:extLst>
            </p:cNvPr>
            <p:cNvPicPr>
              <a:picLocks/>
            </p:cNvPicPr>
            <p:nvPr/>
          </p:nvPicPr>
          <p:blipFill>
            <a:blip r:embed="rId3">
              <a:alphaModFix amt="47000"/>
            </a:blip>
            <a:stretch>
              <a:fillRect/>
            </a:stretch>
          </p:blipFill>
          <p:spPr>
            <a:xfrm rot="4384197">
              <a:off x="1886284" y="2905633"/>
              <a:ext cx="3850104" cy="103717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074686A2-1A17-0B47-82B9-CCE841069032}"/>
                </a:ext>
              </a:extLst>
            </p:cNvPr>
            <p:cNvPicPr>
              <a:picLocks/>
            </p:cNvPicPr>
            <p:nvPr/>
          </p:nvPicPr>
          <p:blipFill>
            <a:blip r:embed="rId3">
              <a:alphaModFix amt="47000"/>
            </a:blip>
            <a:stretch>
              <a:fillRect/>
            </a:stretch>
          </p:blipFill>
          <p:spPr>
            <a:xfrm rot="4384197">
              <a:off x="7297056" y="2905633"/>
              <a:ext cx="3850104" cy="1037170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92F67BC9-9045-954F-8068-C713A10FB3A1}"/>
                </a:ext>
              </a:extLst>
            </p:cNvPr>
            <p:cNvPicPr>
              <a:picLocks/>
            </p:cNvPicPr>
            <p:nvPr/>
          </p:nvPicPr>
          <p:blipFill>
            <a:blip r:embed="rId3">
              <a:alphaModFix amt="47000"/>
            </a:blip>
            <a:stretch>
              <a:fillRect/>
            </a:stretch>
          </p:blipFill>
          <p:spPr>
            <a:xfrm>
              <a:off x="2282356" y="5988968"/>
              <a:ext cx="5122015" cy="540819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CDAE9335-C5A6-B848-AC51-EE6243367CB3}"/>
                </a:ext>
              </a:extLst>
            </p:cNvPr>
            <p:cNvPicPr>
              <a:picLocks/>
            </p:cNvPicPr>
            <p:nvPr/>
          </p:nvPicPr>
          <p:blipFill>
            <a:blip r:embed="rId3">
              <a:alphaModFix amt="47000"/>
            </a:blip>
            <a:stretch>
              <a:fillRect/>
            </a:stretch>
          </p:blipFill>
          <p:spPr>
            <a:xfrm>
              <a:off x="8213167" y="5988968"/>
              <a:ext cx="3556949" cy="540819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7C9A8E3-EED7-BE4E-934C-FD30ABC91507}"/>
                </a:ext>
              </a:extLst>
            </p:cNvPr>
            <p:cNvGrpSpPr/>
            <p:nvPr/>
          </p:nvGrpSpPr>
          <p:grpSpPr>
            <a:xfrm>
              <a:off x="919531" y="1574462"/>
              <a:ext cx="10345193" cy="4729448"/>
              <a:chOff x="1930400" y="2171699"/>
              <a:chExt cx="20510500" cy="9376658"/>
            </a:xfrm>
          </p:grpSpPr>
          <p:sp>
            <p:nvSpPr>
              <p:cNvPr id="4" name="Shape">
                <a:extLst>
                  <a:ext uri="{FF2B5EF4-FFF2-40B4-BE49-F238E27FC236}">
                    <a16:creationId xmlns:a16="http://schemas.microsoft.com/office/drawing/2014/main" id="{43E055E4-4775-5B4D-8ECC-5B594E3F51F4}"/>
                  </a:ext>
                </a:extLst>
              </p:cNvPr>
              <p:cNvSpPr/>
              <p:nvPr/>
            </p:nvSpPr>
            <p:spPr>
              <a:xfrm>
                <a:off x="10845799" y="5461000"/>
                <a:ext cx="2679701" cy="29360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054"/>
                    </a:moveTo>
                    <a:lnTo>
                      <a:pt x="21600" y="0"/>
                    </a:lnTo>
                    <a:lnTo>
                      <a:pt x="2521" y="0"/>
                    </a:lnTo>
                    <a:lnTo>
                      <a:pt x="0" y="6960"/>
                    </a:lnTo>
                    <a:lnTo>
                      <a:pt x="0" y="21600"/>
                    </a:lnTo>
                    <a:lnTo>
                      <a:pt x="19944" y="18495"/>
                    </a:lnTo>
                    <a:lnTo>
                      <a:pt x="21315" y="16160"/>
                    </a:lnTo>
                    <a:lnTo>
                      <a:pt x="21559" y="15003"/>
                    </a:lnTo>
                    <a:cubicBezTo>
                      <a:pt x="21559" y="15003"/>
                      <a:pt x="21600" y="15054"/>
                      <a:pt x="21600" y="1505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50000"/>
                    </a:schemeClr>
                  </a:gs>
                  <a:gs pos="23000">
                    <a:schemeClr val="accent4">
                      <a:lumMod val="75000"/>
                    </a:schemeClr>
                  </a:gs>
                  <a:gs pos="70000">
                    <a:srgbClr val="AB0092"/>
                  </a:gs>
                  <a:gs pos="45000">
                    <a:srgbClr val="AB0092"/>
                  </a:gs>
                  <a:gs pos="98000">
                    <a:schemeClr val="accent4">
                      <a:lumMod val="75000"/>
                    </a:schemeClr>
                  </a:gs>
                </a:gsLst>
                <a:lin ang="6000000" scaled="0"/>
              </a:gra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/>
              </a:p>
            </p:txBody>
          </p:sp>
          <p:sp>
            <p:nvSpPr>
              <p:cNvPr id="5" name="Shape">
                <a:extLst>
                  <a:ext uri="{FF2B5EF4-FFF2-40B4-BE49-F238E27FC236}">
                    <a16:creationId xmlns:a16="http://schemas.microsoft.com/office/drawing/2014/main" id="{CAC322E5-E100-B945-A7FF-87418D5102F3}"/>
                  </a:ext>
                </a:extLst>
              </p:cNvPr>
              <p:cNvSpPr/>
              <p:nvPr/>
            </p:nvSpPr>
            <p:spPr>
              <a:xfrm>
                <a:off x="16205199" y="5461000"/>
                <a:ext cx="2667001" cy="29360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5054"/>
                    </a:moveTo>
                    <a:lnTo>
                      <a:pt x="0" y="0"/>
                    </a:lnTo>
                    <a:lnTo>
                      <a:pt x="19115" y="0"/>
                    </a:lnTo>
                    <a:lnTo>
                      <a:pt x="21600" y="6960"/>
                    </a:lnTo>
                    <a:lnTo>
                      <a:pt x="21600" y="21600"/>
                    </a:lnTo>
                    <a:lnTo>
                      <a:pt x="1585" y="18495"/>
                    </a:lnTo>
                    <a:lnTo>
                      <a:pt x="219" y="16160"/>
                    </a:lnTo>
                    <a:lnTo>
                      <a:pt x="8" y="15003"/>
                    </a:lnTo>
                    <a:cubicBezTo>
                      <a:pt x="8" y="15003"/>
                      <a:pt x="0" y="15054"/>
                      <a:pt x="0" y="1505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50000"/>
                    </a:schemeClr>
                  </a:gs>
                  <a:gs pos="29000">
                    <a:schemeClr val="accent5"/>
                  </a:gs>
                  <a:gs pos="70000">
                    <a:srgbClr val="007AC1"/>
                  </a:gs>
                  <a:gs pos="48000">
                    <a:srgbClr val="007AC1"/>
                  </a:gs>
                  <a:gs pos="98000">
                    <a:schemeClr val="accent5"/>
                  </a:gs>
                </a:gsLst>
                <a:lin ang="6000000" scaled="0"/>
              </a:gra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/>
              </a:p>
            </p:txBody>
          </p:sp>
          <p:sp>
            <p:nvSpPr>
              <p:cNvPr id="6" name="Shape">
                <a:extLst>
                  <a:ext uri="{FF2B5EF4-FFF2-40B4-BE49-F238E27FC236}">
                    <a16:creationId xmlns:a16="http://schemas.microsoft.com/office/drawing/2014/main" id="{7EFC19C8-0C81-784A-91C4-80D854A572DC}"/>
                  </a:ext>
                </a:extLst>
              </p:cNvPr>
              <p:cNvSpPr/>
              <p:nvPr/>
            </p:nvSpPr>
            <p:spPr>
              <a:xfrm>
                <a:off x="16205199" y="7454899"/>
                <a:ext cx="6235701" cy="40934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88" y="8030"/>
                    </a:moveTo>
                    <a:lnTo>
                      <a:pt x="1988" y="8030"/>
                    </a:lnTo>
                    <a:cubicBezTo>
                      <a:pt x="1988" y="8030"/>
                      <a:pt x="1989" y="8031"/>
                      <a:pt x="1990" y="8032"/>
                    </a:cubicBezTo>
                    <a:lnTo>
                      <a:pt x="2346" y="8704"/>
                    </a:lnTo>
                    <a:cubicBezTo>
                      <a:pt x="2354" y="8718"/>
                      <a:pt x="2360" y="8729"/>
                      <a:pt x="2364" y="8738"/>
                    </a:cubicBezTo>
                    <a:lnTo>
                      <a:pt x="7507" y="18434"/>
                    </a:lnTo>
                    <a:cubicBezTo>
                      <a:pt x="7508" y="18435"/>
                      <a:pt x="7508" y="18421"/>
                      <a:pt x="7508" y="18422"/>
                    </a:cubicBezTo>
                    <a:cubicBezTo>
                      <a:pt x="8905" y="21076"/>
                      <a:pt x="10955" y="21533"/>
                      <a:pt x="11904" y="21600"/>
                    </a:cubicBezTo>
                    <a:lnTo>
                      <a:pt x="12421" y="21600"/>
                    </a:lnTo>
                    <a:lnTo>
                      <a:pt x="21600" y="21600"/>
                    </a:lnTo>
                    <a:lnTo>
                      <a:pt x="21600" y="4243"/>
                    </a:lnTo>
                    <a:lnTo>
                      <a:pt x="9229" y="4243"/>
                    </a:lnTo>
                    <a:cubicBezTo>
                      <a:pt x="9229" y="4243"/>
                      <a:pt x="0" y="4272"/>
                      <a:pt x="0" y="0"/>
                    </a:cubicBezTo>
                    <a:lnTo>
                      <a:pt x="0" y="396"/>
                    </a:lnTo>
                    <a:cubicBezTo>
                      <a:pt x="0" y="3422"/>
                      <a:pt x="965" y="5943"/>
                      <a:pt x="1662" y="7400"/>
                    </a:cubicBezTo>
                    <a:cubicBezTo>
                      <a:pt x="1662" y="7400"/>
                      <a:pt x="1988" y="8030"/>
                      <a:pt x="1988" y="8030"/>
                    </a:cubicBezTo>
                    <a:close/>
                  </a:path>
                </a:pathLst>
              </a:custGeom>
              <a:gradFill flip="none" rotWithShape="1">
                <a:gsLst>
                  <a:gs pos="56000">
                    <a:schemeClr val="accent6"/>
                  </a:gs>
                  <a:gs pos="0">
                    <a:schemeClr val="accent6">
                      <a:lumMod val="60000"/>
                      <a:lumOff val="4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/>
              </a:p>
            </p:txBody>
          </p:sp>
          <p:sp>
            <p:nvSpPr>
              <p:cNvPr id="7" name="Shape">
                <a:extLst>
                  <a:ext uri="{FF2B5EF4-FFF2-40B4-BE49-F238E27FC236}">
                    <a16:creationId xmlns:a16="http://schemas.microsoft.com/office/drawing/2014/main" id="{3C267D5B-C668-4B4B-9ED4-F476C328EDFA}"/>
                  </a:ext>
                </a:extLst>
              </p:cNvPr>
              <p:cNvSpPr/>
              <p:nvPr/>
            </p:nvSpPr>
            <p:spPr>
              <a:xfrm>
                <a:off x="10845799" y="2171700"/>
                <a:ext cx="8026401" cy="4248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018" y="16723"/>
                    </a:moveTo>
                    <a:cubicBezTo>
                      <a:pt x="4088" y="16787"/>
                      <a:pt x="444" y="17571"/>
                      <a:pt x="0" y="21600"/>
                    </a:cubicBezTo>
                    <a:lnTo>
                      <a:pt x="0" y="21591"/>
                    </a:lnTo>
                    <a:cubicBezTo>
                      <a:pt x="0" y="17489"/>
                      <a:pt x="1552" y="13248"/>
                      <a:pt x="2056" y="11970"/>
                    </a:cubicBezTo>
                    <a:lnTo>
                      <a:pt x="5802" y="3249"/>
                    </a:lnTo>
                    <a:cubicBezTo>
                      <a:pt x="5853" y="3130"/>
                      <a:pt x="7227" y="0"/>
                      <a:pt x="9131" y="0"/>
                    </a:cubicBezTo>
                    <a:lnTo>
                      <a:pt x="12482" y="0"/>
                    </a:lnTo>
                    <a:cubicBezTo>
                      <a:pt x="14385" y="0"/>
                      <a:pt x="15756" y="3130"/>
                      <a:pt x="15808" y="3249"/>
                    </a:cubicBezTo>
                    <a:lnTo>
                      <a:pt x="19552" y="11977"/>
                    </a:lnTo>
                    <a:cubicBezTo>
                      <a:pt x="20056" y="13254"/>
                      <a:pt x="21600" y="17489"/>
                      <a:pt x="21600" y="21591"/>
                    </a:cubicBezTo>
                    <a:lnTo>
                      <a:pt x="21600" y="21600"/>
                    </a:lnTo>
                    <a:cubicBezTo>
                      <a:pt x="21190" y="17571"/>
                      <a:pt x="17523" y="16787"/>
                      <a:pt x="15594" y="16723"/>
                    </a:cubicBezTo>
                    <a:cubicBezTo>
                      <a:pt x="15594" y="16723"/>
                      <a:pt x="6018" y="16723"/>
                      <a:pt x="6018" y="1672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rgbClr val="1A57B4"/>
                  </a:gs>
                  <a:gs pos="98000">
                    <a:schemeClr val="accent5">
                      <a:lumMod val="50000"/>
                    </a:schemeClr>
                  </a:gs>
                </a:gsLst>
                <a:lin ang="0" scaled="1"/>
              </a:gra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/>
              </a:p>
            </p:txBody>
          </p:sp>
          <p:sp>
            <p:nvSpPr>
              <p:cNvPr id="8" name="Shape">
                <a:extLst>
                  <a:ext uri="{FF2B5EF4-FFF2-40B4-BE49-F238E27FC236}">
                    <a16:creationId xmlns:a16="http://schemas.microsoft.com/office/drawing/2014/main" id="{8CB2E5F7-6C37-D243-8B9C-E55A97E4FC2C}"/>
                  </a:ext>
                </a:extLst>
              </p:cNvPr>
              <p:cNvSpPr/>
              <p:nvPr/>
            </p:nvSpPr>
            <p:spPr>
              <a:xfrm>
                <a:off x="5499099" y="5321300"/>
                <a:ext cx="2667001" cy="29360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6546"/>
                    </a:moveTo>
                    <a:lnTo>
                      <a:pt x="21600" y="21600"/>
                    </a:lnTo>
                    <a:lnTo>
                      <a:pt x="2485" y="21600"/>
                    </a:lnTo>
                    <a:lnTo>
                      <a:pt x="0" y="14640"/>
                    </a:lnTo>
                    <a:lnTo>
                      <a:pt x="0" y="0"/>
                    </a:lnTo>
                    <a:lnTo>
                      <a:pt x="20015" y="3105"/>
                    </a:lnTo>
                    <a:lnTo>
                      <a:pt x="21381" y="5440"/>
                    </a:lnTo>
                    <a:lnTo>
                      <a:pt x="21592" y="6597"/>
                    </a:lnTo>
                    <a:cubicBezTo>
                      <a:pt x="21592" y="6597"/>
                      <a:pt x="21600" y="6546"/>
                      <a:pt x="21600" y="6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50000"/>
                    </a:schemeClr>
                  </a:gs>
                  <a:gs pos="29000">
                    <a:schemeClr val="accent2">
                      <a:lumMod val="75000"/>
                    </a:schemeClr>
                  </a:gs>
                  <a:gs pos="70000">
                    <a:schemeClr val="accent2"/>
                  </a:gs>
                  <a:gs pos="45000">
                    <a:schemeClr val="accent2"/>
                  </a:gs>
                  <a:gs pos="98000">
                    <a:schemeClr val="accent2">
                      <a:lumMod val="75000"/>
                    </a:schemeClr>
                  </a:gs>
                </a:gsLst>
                <a:lin ang="6000000" scaled="0"/>
                <a:tileRect/>
              </a:gra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/>
              </a:p>
            </p:txBody>
          </p:sp>
          <p:sp>
            <p:nvSpPr>
              <p:cNvPr id="9" name="Shape">
                <a:extLst>
                  <a:ext uri="{FF2B5EF4-FFF2-40B4-BE49-F238E27FC236}">
                    <a16:creationId xmlns:a16="http://schemas.microsoft.com/office/drawing/2014/main" id="{1984A45C-94D7-B340-83DE-89EFC5775069}"/>
                  </a:ext>
                </a:extLst>
              </p:cNvPr>
              <p:cNvSpPr/>
              <p:nvPr/>
            </p:nvSpPr>
            <p:spPr>
              <a:xfrm>
                <a:off x="1930400" y="2171699"/>
                <a:ext cx="6235700" cy="40934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12" y="13570"/>
                    </a:moveTo>
                    <a:lnTo>
                      <a:pt x="19612" y="13570"/>
                    </a:lnTo>
                    <a:cubicBezTo>
                      <a:pt x="19612" y="13570"/>
                      <a:pt x="19611" y="13569"/>
                      <a:pt x="19610" y="13568"/>
                    </a:cubicBezTo>
                    <a:lnTo>
                      <a:pt x="19254" y="12896"/>
                    </a:lnTo>
                    <a:cubicBezTo>
                      <a:pt x="19246" y="12882"/>
                      <a:pt x="19240" y="12871"/>
                      <a:pt x="19236" y="12862"/>
                    </a:cubicBezTo>
                    <a:lnTo>
                      <a:pt x="14093" y="3166"/>
                    </a:lnTo>
                    <a:cubicBezTo>
                      <a:pt x="14092" y="3165"/>
                      <a:pt x="14092" y="3179"/>
                      <a:pt x="14092" y="3178"/>
                    </a:cubicBezTo>
                    <a:cubicBezTo>
                      <a:pt x="12695" y="524"/>
                      <a:pt x="10645" y="67"/>
                      <a:pt x="9696" y="0"/>
                    </a:cubicBezTo>
                    <a:lnTo>
                      <a:pt x="9179" y="0"/>
                    </a:lnTo>
                    <a:lnTo>
                      <a:pt x="0" y="0"/>
                    </a:lnTo>
                    <a:lnTo>
                      <a:pt x="0" y="17357"/>
                    </a:lnTo>
                    <a:lnTo>
                      <a:pt x="12371" y="17357"/>
                    </a:lnTo>
                    <a:cubicBezTo>
                      <a:pt x="12371" y="17357"/>
                      <a:pt x="21600" y="17327"/>
                      <a:pt x="21600" y="21600"/>
                    </a:cubicBezTo>
                    <a:lnTo>
                      <a:pt x="21600" y="21204"/>
                    </a:lnTo>
                    <a:cubicBezTo>
                      <a:pt x="21600" y="18178"/>
                      <a:pt x="20635" y="15657"/>
                      <a:pt x="19938" y="14200"/>
                    </a:cubicBezTo>
                    <a:cubicBezTo>
                      <a:pt x="19938" y="14200"/>
                      <a:pt x="19612" y="13570"/>
                      <a:pt x="19612" y="13570"/>
                    </a:cubicBezTo>
                    <a:close/>
                  </a:path>
                </a:pathLst>
              </a:custGeom>
              <a:gradFill flip="none" rotWithShape="1">
                <a:gsLst>
                  <a:gs pos="56000">
                    <a:schemeClr val="accent1"/>
                  </a:gs>
                  <a:gs pos="98000">
                    <a:schemeClr val="accent1">
                      <a:lumMod val="40000"/>
                      <a:lumOff val="6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 dirty="0"/>
              </a:p>
            </p:txBody>
          </p:sp>
          <p:sp>
            <p:nvSpPr>
              <p:cNvPr id="10" name="Shape">
                <a:extLst>
                  <a:ext uri="{FF2B5EF4-FFF2-40B4-BE49-F238E27FC236}">
                    <a16:creationId xmlns:a16="http://schemas.microsoft.com/office/drawing/2014/main" id="{F13902CC-F091-9641-8F5A-CC57DA8A27B5}"/>
                  </a:ext>
                </a:extLst>
              </p:cNvPr>
              <p:cNvSpPr/>
              <p:nvPr/>
            </p:nvSpPr>
            <p:spPr>
              <a:xfrm>
                <a:off x="5499099" y="7289800"/>
                <a:ext cx="8026401" cy="4248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582" y="4877"/>
                    </a:moveTo>
                    <a:cubicBezTo>
                      <a:pt x="17512" y="4813"/>
                      <a:pt x="21156" y="4029"/>
                      <a:pt x="21600" y="0"/>
                    </a:cubicBezTo>
                    <a:lnTo>
                      <a:pt x="21600" y="9"/>
                    </a:lnTo>
                    <a:cubicBezTo>
                      <a:pt x="21600" y="4111"/>
                      <a:pt x="20048" y="8352"/>
                      <a:pt x="19544" y="9630"/>
                    </a:cubicBezTo>
                    <a:lnTo>
                      <a:pt x="15798" y="18351"/>
                    </a:lnTo>
                    <a:cubicBezTo>
                      <a:pt x="15747" y="18470"/>
                      <a:pt x="14373" y="21600"/>
                      <a:pt x="12469" y="21600"/>
                    </a:cubicBezTo>
                    <a:lnTo>
                      <a:pt x="9118" y="21600"/>
                    </a:lnTo>
                    <a:cubicBezTo>
                      <a:pt x="7215" y="21600"/>
                      <a:pt x="5843" y="18470"/>
                      <a:pt x="5792" y="18351"/>
                    </a:cubicBezTo>
                    <a:lnTo>
                      <a:pt x="2048" y="9623"/>
                    </a:lnTo>
                    <a:cubicBezTo>
                      <a:pt x="1544" y="8346"/>
                      <a:pt x="0" y="4111"/>
                      <a:pt x="0" y="9"/>
                    </a:cubicBezTo>
                    <a:lnTo>
                      <a:pt x="0" y="0"/>
                    </a:lnTo>
                    <a:cubicBezTo>
                      <a:pt x="410" y="4029"/>
                      <a:pt x="4077" y="4813"/>
                      <a:pt x="6006" y="4877"/>
                    </a:cubicBezTo>
                    <a:cubicBezTo>
                      <a:pt x="6006" y="4877"/>
                      <a:pt x="15582" y="4877"/>
                      <a:pt x="15582" y="487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98000">
                    <a:schemeClr val="accent3">
                      <a:lumMod val="75000"/>
                    </a:schemeClr>
                  </a:gs>
                </a:gsLst>
                <a:lin ang="0" scaled="1"/>
                <a:tileRect/>
              </a:gra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66891F-739A-9D4F-92A6-9C1AD9A08D21}"/>
                </a:ext>
              </a:extLst>
            </p:cNvPr>
            <p:cNvSpPr txBox="1"/>
            <p:nvPr/>
          </p:nvSpPr>
          <p:spPr>
            <a:xfrm rot="16200000">
              <a:off x="213628" y="2220050"/>
              <a:ext cx="930791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1C1343-19A2-674E-826C-BA3915FB76E2}"/>
                </a:ext>
              </a:extLst>
            </p:cNvPr>
            <p:cNvSpPr txBox="1"/>
            <p:nvPr/>
          </p:nvSpPr>
          <p:spPr>
            <a:xfrm rot="16200000">
              <a:off x="11122008" y="5268028"/>
              <a:ext cx="811077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STOP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96AE845-5D2E-6341-9217-102D894CDF07}"/>
                </a:ext>
              </a:extLst>
            </p:cNvPr>
            <p:cNvGrpSpPr/>
            <p:nvPr/>
          </p:nvGrpSpPr>
          <p:grpSpPr>
            <a:xfrm>
              <a:off x="1349046" y="1507257"/>
              <a:ext cx="1484207" cy="1523973"/>
              <a:chOff x="1005492" y="1475285"/>
              <a:chExt cx="1484207" cy="152397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6D5D4C-5CE5-A644-9FDD-2B011794AD55}"/>
                  </a:ext>
                </a:extLst>
              </p:cNvPr>
              <p:cNvSpPr txBox="1"/>
              <p:nvPr/>
            </p:nvSpPr>
            <p:spPr>
              <a:xfrm>
                <a:off x="1065620" y="1475285"/>
                <a:ext cx="1363950" cy="1340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784533-BF25-0B44-83C7-09A91E1C89D4}"/>
                  </a:ext>
                </a:extLst>
              </p:cNvPr>
              <p:cNvSpPr txBox="1"/>
              <p:nvPr/>
            </p:nvSpPr>
            <p:spPr>
              <a:xfrm>
                <a:off x="1005492" y="2643179"/>
                <a:ext cx="1484207" cy="335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Content Name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3E268FA-0443-4943-88F4-85DADF91B35F}"/>
                  </a:ext>
                </a:extLst>
              </p:cNvPr>
              <p:cNvSpPr/>
              <p:nvPr/>
            </p:nvSpPr>
            <p:spPr>
              <a:xfrm>
                <a:off x="1126425" y="2620236"/>
                <a:ext cx="1242342" cy="283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2E020EC-7B51-2B41-9972-5021232FBF83}"/>
                  </a:ext>
                </a:extLst>
              </p:cNvPr>
              <p:cNvSpPr/>
              <p:nvPr/>
            </p:nvSpPr>
            <p:spPr>
              <a:xfrm>
                <a:off x="1126425" y="2970870"/>
                <a:ext cx="1242342" cy="283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0178EF3-B99B-314A-86AD-923169878C12}"/>
                </a:ext>
              </a:extLst>
            </p:cNvPr>
            <p:cNvGrpSpPr/>
            <p:nvPr/>
          </p:nvGrpSpPr>
          <p:grpSpPr>
            <a:xfrm>
              <a:off x="3989118" y="4524903"/>
              <a:ext cx="1484207" cy="1523973"/>
              <a:chOff x="1005492" y="1475285"/>
              <a:chExt cx="1484207" cy="1523973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42331A6-26FA-4A40-B52E-4B54C96BEC0F}"/>
                  </a:ext>
                </a:extLst>
              </p:cNvPr>
              <p:cNvSpPr txBox="1"/>
              <p:nvPr/>
            </p:nvSpPr>
            <p:spPr>
              <a:xfrm>
                <a:off x="1065620" y="1475285"/>
                <a:ext cx="1363950" cy="1340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B81774B-754B-5A41-8B07-E295DC2650E1}"/>
                  </a:ext>
                </a:extLst>
              </p:cNvPr>
              <p:cNvSpPr txBox="1"/>
              <p:nvPr/>
            </p:nvSpPr>
            <p:spPr>
              <a:xfrm>
                <a:off x="1005492" y="2643179"/>
                <a:ext cx="1484207" cy="335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Content Name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2F40774-29D3-7A4F-961E-12AE9A653DC9}"/>
                  </a:ext>
                </a:extLst>
              </p:cNvPr>
              <p:cNvSpPr/>
              <p:nvPr/>
            </p:nvSpPr>
            <p:spPr>
              <a:xfrm>
                <a:off x="1126425" y="2620236"/>
                <a:ext cx="1242342" cy="283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78845D8-52AC-3B43-ABBB-82B075BDBC7F}"/>
                  </a:ext>
                </a:extLst>
              </p:cNvPr>
              <p:cNvSpPr/>
              <p:nvPr/>
            </p:nvSpPr>
            <p:spPr>
              <a:xfrm>
                <a:off x="1126425" y="2970870"/>
                <a:ext cx="1242342" cy="283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472D8B0-56C7-F647-9C09-546FB8B421ED}"/>
                </a:ext>
              </a:extLst>
            </p:cNvPr>
            <p:cNvGrpSpPr/>
            <p:nvPr/>
          </p:nvGrpSpPr>
          <p:grpSpPr>
            <a:xfrm>
              <a:off x="6670440" y="1507257"/>
              <a:ext cx="1484207" cy="1523973"/>
              <a:chOff x="1005492" y="1475285"/>
              <a:chExt cx="1484207" cy="152397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3F6C81D-4A2A-F24D-9E27-CCE4AEAE7515}"/>
                  </a:ext>
                </a:extLst>
              </p:cNvPr>
              <p:cNvSpPr txBox="1"/>
              <p:nvPr/>
            </p:nvSpPr>
            <p:spPr>
              <a:xfrm>
                <a:off x="1065620" y="1475285"/>
                <a:ext cx="1363950" cy="1340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D8AD488-94E4-BD43-A542-584765755078}"/>
                  </a:ext>
                </a:extLst>
              </p:cNvPr>
              <p:cNvSpPr txBox="1"/>
              <p:nvPr/>
            </p:nvSpPr>
            <p:spPr>
              <a:xfrm>
                <a:off x="1005492" y="2643179"/>
                <a:ext cx="1484207" cy="335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Content Name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44A3BD2-F294-B24A-AEA2-DEEC95A7F711}"/>
                  </a:ext>
                </a:extLst>
              </p:cNvPr>
              <p:cNvSpPr/>
              <p:nvPr/>
            </p:nvSpPr>
            <p:spPr>
              <a:xfrm>
                <a:off x="1126425" y="2620236"/>
                <a:ext cx="1242342" cy="283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CD5D815-B8DC-284C-AAAC-DCB56423FEAF}"/>
                  </a:ext>
                </a:extLst>
              </p:cNvPr>
              <p:cNvSpPr/>
              <p:nvPr/>
            </p:nvSpPr>
            <p:spPr>
              <a:xfrm>
                <a:off x="1126425" y="2970870"/>
                <a:ext cx="1242342" cy="283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89806AC-9C73-8D42-BB43-5BB43EEFF514}"/>
                </a:ext>
              </a:extLst>
            </p:cNvPr>
            <p:cNvGrpSpPr/>
            <p:nvPr/>
          </p:nvGrpSpPr>
          <p:grpSpPr>
            <a:xfrm>
              <a:off x="9420517" y="4524903"/>
              <a:ext cx="1484207" cy="1523973"/>
              <a:chOff x="1005492" y="1475285"/>
              <a:chExt cx="1484207" cy="1523973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4DFD4F6-7695-1C49-BA4A-E57F6D8BAD92}"/>
                  </a:ext>
                </a:extLst>
              </p:cNvPr>
              <p:cNvSpPr txBox="1"/>
              <p:nvPr/>
            </p:nvSpPr>
            <p:spPr>
              <a:xfrm>
                <a:off x="1065620" y="1475285"/>
                <a:ext cx="1363950" cy="1340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04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DC1F592-276A-A645-81D8-F80E67CBEE58}"/>
                  </a:ext>
                </a:extLst>
              </p:cNvPr>
              <p:cNvSpPr txBox="1"/>
              <p:nvPr/>
            </p:nvSpPr>
            <p:spPr>
              <a:xfrm>
                <a:off x="1005492" y="2643179"/>
                <a:ext cx="1484207" cy="335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Content Name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F2B22DA-7DF3-FB43-915B-32AC9CD31C9C}"/>
                  </a:ext>
                </a:extLst>
              </p:cNvPr>
              <p:cNvSpPr/>
              <p:nvPr/>
            </p:nvSpPr>
            <p:spPr>
              <a:xfrm>
                <a:off x="1126425" y="2620236"/>
                <a:ext cx="1242342" cy="283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947D9F9-C8BB-DB4C-B4E4-5CB561B40367}"/>
                  </a:ext>
                </a:extLst>
              </p:cNvPr>
              <p:cNvSpPr/>
              <p:nvPr/>
            </p:nvSpPr>
            <p:spPr>
              <a:xfrm>
                <a:off x="1126425" y="2970870"/>
                <a:ext cx="1242342" cy="283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D699C4B-D426-A542-BAB6-0068600C8ADA}"/>
                </a:ext>
              </a:extLst>
            </p:cNvPr>
            <p:cNvSpPr txBox="1"/>
            <p:nvPr/>
          </p:nvSpPr>
          <p:spPr>
            <a:xfrm>
              <a:off x="3808730" y="1272493"/>
              <a:ext cx="2078068" cy="615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24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 B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77961AB-B59C-6E4D-AAEA-EB2DB3CDF896}"/>
                </a:ext>
              </a:extLst>
            </p:cNvPr>
            <p:cNvSpPr txBox="1"/>
            <p:nvPr/>
          </p:nvSpPr>
          <p:spPr>
            <a:xfrm>
              <a:off x="3808730" y="1890062"/>
              <a:ext cx="2078068" cy="854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here. This is a sample.</a:t>
              </a:r>
              <a:endPara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B0C866C-92A5-0645-A1E8-FF2D1517EC8B}"/>
                </a:ext>
              </a:extLst>
            </p:cNvPr>
            <p:cNvSpPr txBox="1"/>
            <p:nvPr/>
          </p:nvSpPr>
          <p:spPr>
            <a:xfrm>
              <a:off x="9700191" y="1989056"/>
              <a:ext cx="2078068" cy="615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24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 D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36F9E21-CEE3-D148-8BEF-436AF6424853}"/>
                </a:ext>
              </a:extLst>
            </p:cNvPr>
            <p:cNvSpPr txBox="1"/>
            <p:nvPr/>
          </p:nvSpPr>
          <p:spPr>
            <a:xfrm>
              <a:off x="9700191" y="2606624"/>
              <a:ext cx="2078068" cy="854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here. This is a sample.</a:t>
              </a:r>
              <a:endPara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56FE701-5CE0-0342-99A3-8FB22E7A1AF7}"/>
                </a:ext>
              </a:extLst>
            </p:cNvPr>
            <p:cNvSpPr txBox="1"/>
            <p:nvPr/>
          </p:nvSpPr>
          <p:spPr>
            <a:xfrm>
              <a:off x="780854" y="4083308"/>
              <a:ext cx="2078068" cy="615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 A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495350D-31EE-8D40-9C19-514C648FFBED}"/>
                </a:ext>
              </a:extLst>
            </p:cNvPr>
            <p:cNvSpPr txBox="1"/>
            <p:nvPr/>
          </p:nvSpPr>
          <p:spPr>
            <a:xfrm>
              <a:off x="780854" y="4700877"/>
              <a:ext cx="2078068" cy="854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here. This is a sample.</a:t>
              </a:r>
              <a:endPara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24B82EE-B859-1B4E-8B90-A1D79BC2B8AD}"/>
                </a:ext>
              </a:extLst>
            </p:cNvPr>
            <p:cNvSpPr txBox="1"/>
            <p:nvPr/>
          </p:nvSpPr>
          <p:spPr>
            <a:xfrm>
              <a:off x="6566241" y="4833840"/>
              <a:ext cx="2078068" cy="615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24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 C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831406E-EAF0-0E44-BDFE-5EC85F5E9262}"/>
                </a:ext>
              </a:extLst>
            </p:cNvPr>
            <p:cNvSpPr txBox="1"/>
            <p:nvPr/>
          </p:nvSpPr>
          <p:spPr>
            <a:xfrm>
              <a:off x="6566241" y="5451409"/>
              <a:ext cx="2078068" cy="854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</a:t>
              </a: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here. This is a sample.</a:t>
              </a:r>
              <a:endPara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B40D36AD-D2D8-894F-83C8-BFEB65551EC9}"/>
                </a:ext>
              </a:extLst>
            </p:cNvPr>
            <p:cNvCxnSpPr>
              <a:cxnSpLocks/>
            </p:cNvCxnSpPr>
            <p:nvPr/>
          </p:nvCxnSpPr>
          <p:spPr>
            <a:xfrm>
              <a:off x="1819888" y="3349334"/>
              <a:ext cx="0" cy="73397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AB9A51B-3196-074E-9EA4-D9557B25CC60}"/>
                </a:ext>
              </a:extLst>
            </p:cNvPr>
            <p:cNvCxnSpPr>
              <a:cxnSpLocks/>
            </p:cNvCxnSpPr>
            <p:nvPr/>
          </p:nvCxnSpPr>
          <p:spPr>
            <a:xfrm>
              <a:off x="7720628" y="3334466"/>
              <a:ext cx="0" cy="1552857"/>
            </a:xfrm>
            <a:prstGeom prst="straightConnector1">
              <a:avLst/>
            </a:prstGeom>
            <a:ln w="2222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55BAEE3E-D7F3-5847-AEE2-53CDA5DFD1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9911" y="2853590"/>
              <a:ext cx="0" cy="1649659"/>
            </a:xfrm>
            <a:prstGeom prst="straightConnector1">
              <a:avLst/>
            </a:prstGeom>
            <a:ln w="222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3F7BE51-5009-1F4E-BABA-99A8D75F48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46330" y="3646876"/>
              <a:ext cx="0" cy="856374"/>
            </a:xfrm>
            <a:prstGeom prst="straightConnector1">
              <a:avLst/>
            </a:prstGeom>
            <a:ln w="2222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A99F2B9-6783-6341-BA91-96E2F61798B9}"/>
                </a:ext>
              </a:extLst>
            </p:cNvPr>
            <p:cNvSpPr/>
            <p:nvPr/>
          </p:nvSpPr>
          <p:spPr>
            <a:xfrm>
              <a:off x="3907695" y="1825392"/>
              <a:ext cx="536264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76181F-702A-714D-ADE5-FC27824F0EB2}"/>
                </a:ext>
              </a:extLst>
            </p:cNvPr>
            <p:cNvSpPr/>
            <p:nvPr/>
          </p:nvSpPr>
          <p:spPr>
            <a:xfrm>
              <a:off x="866068" y="4637344"/>
              <a:ext cx="536264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8714E75-771E-8A43-ABC1-04455DB729C6}"/>
                </a:ext>
              </a:extLst>
            </p:cNvPr>
            <p:cNvSpPr/>
            <p:nvPr/>
          </p:nvSpPr>
          <p:spPr>
            <a:xfrm>
              <a:off x="6658329" y="5386739"/>
              <a:ext cx="536264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8643CC8-A5AB-A54E-8058-172069F3EDB3}"/>
                </a:ext>
              </a:extLst>
            </p:cNvPr>
            <p:cNvSpPr/>
            <p:nvPr/>
          </p:nvSpPr>
          <p:spPr>
            <a:xfrm>
              <a:off x="9793195" y="2547286"/>
              <a:ext cx="536264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76A87A4-76A2-4E42-A1E4-D8FFFAA581D6}"/>
                </a:ext>
              </a:extLst>
            </p:cNvPr>
            <p:cNvGrpSpPr/>
            <p:nvPr/>
          </p:nvGrpSpPr>
          <p:grpSpPr>
            <a:xfrm>
              <a:off x="5776674" y="3614825"/>
              <a:ext cx="655748" cy="655748"/>
              <a:chOff x="1106519" y="1382751"/>
              <a:chExt cx="2058020" cy="2058020"/>
            </a:xfrm>
            <a:solidFill>
              <a:schemeClr val="bg1"/>
            </a:solidFill>
          </p:grpSpPr>
          <p:sp>
            <p:nvSpPr>
              <p:cNvPr id="141" name="Shape">
                <a:extLst>
                  <a:ext uri="{FF2B5EF4-FFF2-40B4-BE49-F238E27FC236}">
                    <a16:creationId xmlns:a16="http://schemas.microsoft.com/office/drawing/2014/main" id="{32032676-7502-AF4A-9A84-429A53D2C229}"/>
                  </a:ext>
                </a:extLst>
              </p:cNvPr>
              <p:cNvSpPr/>
              <p:nvPr/>
            </p:nvSpPr>
            <p:spPr>
              <a:xfrm>
                <a:off x="1106519" y="1993726"/>
                <a:ext cx="1296704" cy="14470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113" y="12864"/>
                    </a:moveTo>
                    <a:cubicBezTo>
                      <a:pt x="11451" y="12864"/>
                      <a:pt x="10100" y="11653"/>
                      <a:pt x="10100" y="10164"/>
                    </a:cubicBezTo>
                    <a:cubicBezTo>
                      <a:pt x="10100" y="8988"/>
                      <a:pt x="10947" y="7997"/>
                      <a:pt x="12119" y="7627"/>
                    </a:cubicBezTo>
                    <a:lnTo>
                      <a:pt x="12119" y="6300"/>
                    </a:lnTo>
                    <a:cubicBezTo>
                      <a:pt x="12119" y="5803"/>
                      <a:pt x="12568" y="5400"/>
                      <a:pt x="13123" y="5400"/>
                    </a:cubicBezTo>
                    <a:cubicBezTo>
                      <a:pt x="13678" y="5400"/>
                      <a:pt x="14128" y="5803"/>
                      <a:pt x="14128" y="6300"/>
                    </a:cubicBezTo>
                    <a:lnTo>
                      <a:pt x="14128" y="7633"/>
                    </a:lnTo>
                    <a:cubicBezTo>
                      <a:pt x="15289" y="8008"/>
                      <a:pt x="16126" y="8996"/>
                      <a:pt x="16126" y="10164"/>
                    </a:cubicBezTo>
                    <a:cubicBezTo>
                      <a:pt x="16126" y="10661"/>
                      <a:pt x="15676" y="11064"/>
                      <a:pt x="15121" y="11064"/>
                    </a:cubicBezTo>
                    <a:cubicBezTo>
                      <a:pt x="14566" y="11064"/>
                      <a:pt x="14117" y="10661"/>
                      <a:pt x="14117" y="10164"/>
                    </a:cubicBezTo>
                    <a:cubicBezTo>
                      <a:pt x="14117" y="9667"/>
                      <a:pt x="13667" y="9264"/>
                      <a:pt x="13113" y="9264"/>
                    </a:cubicBezTo>
                    <a:cubicBezTo>
                      <a:pt x="12559" y="9264"/>
                      <a:pt x="12108" y="9667"/>
                      <a:pt x="12108" y="10164"/>
                    </a:cubicBezTo>
                    <a:cubicBezTo>
                      <a:pt x="12108" y="10660"/>
                      <a:pt x="12559" y="11064"/>
                      <a:pt x="13113" y="11064"/>
                    </a:cubicBezTo>
                    <a:cubicBezTo>
                      <a:pt x="14774" y="11064"/>
                      <a:pt x="16126" y="12275"/>
                      <a:pt x="16126" y="13764"/>
                    </a:cubicBezTo>
                    <a:cubicBezTo>
                      <a:pt x="16126" y="14932"/>
                      <a:pt x="15289" y="15919"/>
                      <a:pt x="14128" y="16295"/>
                    </a:cubicBezTo>
                    <a:lnTo>
                      <a:pt x="14128" y="17100"/>
                    </a:lnTo>
                    <a:cubicBezTo>
                      <a:pt x="14128" y="17597"/>
                      <a:pt x="13678" y="18000"/>
                      <a:pt x="13123" y="18000"/>
                    </a:cubicBezTo>
                    <a:cubicBezTo>
                      <a:pt x="12568" y="18000"/>
                      <a:pt x="12119" y="17597"/>
                      <a:pt x="12119" y="17100"/>
                    </a:cubicBezTo>
                    <a:lnTo>
                      <a:pt x="12119" y="16301"/>
                    </a:lnTo>
                    <a:cubicBezTo>
                      <a:pt x="10947" y="15931"/>
                      <a:pt x="10100" y="14939"/>
                      <a:pt x="10100" y="13764"/>
                    </a:cubicBezTo>
                    <a:cubicBezTo>
                      <a:pt x="10100" y="13266"/>
                      <a:pt x="10549" y="12864"/>
                      <a:pt x="11104" y="12864"/>
                    </a:cubicBezTo>
                    <a:cubicBezTo>
                      <a:pt x="11659" y="12864"/>
                      <a:pt x="12108" y="13266"/>
                      <a:pt x="12108" y="13764"/>
                    </a:cubicBezTo>
                    <a:cubicBezTo>
                      <a:pt x="12108" y="14260"/>
                      <a:pt x="12559" y="14664"/>
                      <a:pt x="13113" y="14664"/>
                    </a:cubicBezTo>
                    <a:cubicBezTo>
                      <a:pt x="13667" y="14664"/>
                      <a:pt x="14117" y="14260"/>
                      <a:pt x="14117" y="13764"/>
                    </a:cubicBezTo>
                    <a:cubicBezTo>
                      <a:pt x="14117" y="13267"/>
                      <a:pt x="13667" y="12864"/>
                      <a:pt x="13113" y="12864"/>
                    </a:cubicBezTo>
                    <a:cubicBezTo>
                      <a:pt x="13113" y="12864"/>
                      <a:pt x="13113" y="12864"/>
                      <a:pt x="13113" y="12864"/>
                    </a:cubicBezTo>
                    <a:close/>
                    <a:moveTo>
                      <a:pt x="13123" y="21600"/>
                    </a:moveTo>
                    <a:cubicBezTo>
                      <a:pt x="16086" y="21600"/>
                      <a:pt x="18379" y="21346"/>
                      <a:pt x="20219" y="20827"/>
                    </a:cubicBezTo>
                    <a:cubicBezTo>
                      <a:pt x="20180" y="20639"/>
                      <a:pt x="20154" y="20447"/>
                      <a:pt x="20154" y="20250"/>
                    </a:cubicBezTo>
                    <a:cubicBezTo>
                      <a:pt x="20154" y="19368"/>
                      <a:pt x="20563" y="18572"/>
                      <a:pt x="21217" y="18000"/>
                    </a:cubicBezTo>
                    <a:cubicBezTo>
                      <a:pt x="20563" y="17428"/>
                      <a:pt x="20154" y="16632"/>
                      <a:pt x="20154" y="15750"/>
                    </a:cubicBezTo>
                    <a:cubicBezTo>
                      <a:pt x="20154" y="14868"/>
                      <a:pt x="20563" y="14072"/>
                      <a:pt x="21217" y="13500"/>
                    </a:cubicBezTo>
                    <a:cubicBezTo>
                      <a:pt x="20563" y="12928"/>
                      <a:pt x="20154" y="12132"/>
                      <a:pt x="20154" y="11250"/>
                    </a:cubicBezTo>
                    <a:cubicBezTo>
                      <a:pt x="20154" y="10368"/>
                      <a:pt x="20563" y="9572"/>
                      <a:pt x="21217" y="9000"/>
                    </a:cubicBezTo>
                    <a:cubicBezTo>
                      <a:pt x="20563" y="8428"/>
                      <a:pt x="20154" y="7632"/>
                      <a:pt x="20154" y="6750"/>
                    </a:cubicBezTo>
                    <a:cubicBezTo>
                      <a:pt x="20154" y="5708"/>
                      <a:pt x="20728" y="4790"/>
                      <a:pt x="21600" y="4217"/>
                    </a:cubicBezTo>
                    <a:cubicBezTo>
                      <a:pt x="21003" y="3727"/>
                      <a:pt x="20364" y="3287"/>
                      <a:pt x="19695" y="2901"/>
                    </a:cubicBezTo>
                    <a:cubicBezTo>
                      <a:pt x="19967" y="2594"/>
                      <a:pt x="20154" y="2222"/>
                      <a:pt x="20154" y="1800"/>
                    </a:cubicBezTo>
                    <a:cubicBezTo>
                      <a:pt x="20154" y="806"/>
                      <a:pt x="19255" y="0"/>
                      <a:pt x="18145" y="0"/>
                    </a:cubicBezTo>
                    <a:lnTo>
                      <a:pt x="8102" y="0"/>
                    </a:lnTo>
                    <a:cubicBezTo>
                      <a:pt x="6992" y="0"/>
                      <a:pt x="6093" y="806"/>
                      <a:pt x="6093" y="1800"/>
                    </a:cubicBezTo>
                    <a:cubicBezTo>
                      <a:pt x="6093" y="2221"/>
                      <a:pt x="6280" y="2592"/>
                      <a:pt x="6550" y="2898"/>
                    </a:cubicBezTo>
                    <a:cubicBezTo>
                      <a:pt x="2651" y="5149"/>
                      <a:pt x="0" y="9225"/>
                      <a:pt x="0" y="13500"/>
                    </a:cubicBezTo>
                    <a:cubicBezTo>
                      <a:pt x="0" y="20761"/>
                      <a:pt x="7518" y="21600"/>
                      <a:pt x="13123" y="21600"/>
                    </a:cubicBezTo>
                    <a:cubicBezTo>
                      <a:pt x="13123" y="21600"/>
                      <a:pt x="13123" y="21600"/>
                      <a:pt x="13123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/>
              </a:p>
            </p:txBody>
          </p:sp>
          <p:sp>
            <p:nvSpPr>
              <p:cNvPr id="142" name="Shape">
                <a:extLst>
                  <a:ext uri="{FF2B5EF4-FFF2-40B4-BE49-F238E27FC236}">
                    <a16:creationId xmlns:a16="http://schemas.microsoft.com/office/drawing/2014/main" id="{776CD463-8571-474E-A3EA-D393850396CA}"/>
                  </a:ext>
                </a:extLst>
              </p:cNvPr>
              <p:cNvSpPr/>
              <p:nvPr/>
            </p:nvSpPr>
            <p:spPr>
              <a:xfrm>
                <a:off x="2436997" y="3259890"/>
                <a:ext cx="727542" cy="180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15" y="0"/>
                    </a:moveTo>
                    <a:lnTo>
                      <a:pt x="2685" y="0"/>
                    </a:lnTo>
                    <a:cubicBezTo>
                      <a:pt x="1202" y="0"/>
                      <a:pt x="0" y="4836"/>
                      <a:pt x="0" y="10800"/>
                    </a:cubicBezTo>
                    <a:cubicBezTo>
                      <a:pt x="0" y="16764"/>
                      <a:pt x="1202" y="21600"/>
                      <a:pt x="2685" y="21600"/>
                    </a:cubicBezTo>
                    <a:lnTo>
                      <a:pt x="18915" y="21600"/>
                    </a:lnTo>
                    <a:cubicBezTo>
                      <a:pt x="20398" y="21600"/>
                      <a:pt x="21600" y="16764"/>
                      <a:pt x="21600" y="10800"/>
                    </a:cubicBezTo>
                    <a:cubicBezTo>
                      <a:pt x="21600" y="4836"/>
                      <a:pt x="20398" y="0"/>
                      <a:pt x="18915" y="0"/>
                    </a:cubicBezTo>
                    <a:cubicBezTo>
                      <a:pt x="18915" y="0"/>
                      <a:pt x="18915" y="0"/>
                      <a:pt x="18915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/>
              </a:p>
            </p:txBody>
          </p:sp>
          <p:sp>
            <p:nvSpPr>
              <p:cNvPr id="143" name="Shape">
                <a:extLst>
                  <a:ext uri="{FF2B5EF4-FFF2-40B4-BE49-F238E27FC236}">
                    <a16:creationId xmlns:a16="http://schemas.microsoft.com/office/drawing/2014/main" id="{2A5EC94D-431D-3745-87C8-B514DCFD199E}"/>
                  </a:ext>
                </a:extLst>
              </p:cNvPr>
              <p:cNvSpPr/>
              <p:nvPr/>
            </p:nvSpPr>
            <p:spPr>
              <a:xfrm>
                <a:off x="2436997" y="2958423"/>
                <a:ext cx="727542" cy="180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15" y="0"/>
                    </a:moveTo>
                    <a:lnTo>
                      <a:pt x="2685" y="0"/>
                    </a:lnTo>
                    <a:cubicBezTo>
                      <a:pt x="1202" y="0"/>
                      <a:pt x="0" y="4836"/>
                      <a:pt x="0" y="10800"/>
                    </a:cubicBezTo>
                    <a:cubicBezTo>
                      <a:pt x="0" y="16764"/>
                      <a:pt x="1202" y="21600"/>
                      <a:pt x="2685" y="21600"/>
                    </a:cubicBezTo>
                    <a:lnTo>
                      <a:pt x="18915" y="21600"/>
                    </a:lnTo>
                    <a:cubicBezTo>
                      <a:pt x="20398" y="21600"/>
                      <a:pt x="21600" y="16764"/>
                      <a:pt x="21600" y="10800"/>
                    </a:cubicBezTo>
                    <a:cubicBezTo>
                      <a:pt x="21600" y="4836"/>
                      <a:pt x="20398" y="0"/>
                      <a:pt x="18915" y="0"/>
                    </a:cubicBezTo>
                    <a:cubicBezTo>
                      <a:pt x="18915" y="0"/>
                      <a:pt x="18915" y="0"/>
                      <a:pt x="18915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/>
              </a:p>
            </p:txBody>
          </p:sp>
          <p:sp>
            <p:nvSpPr>
              <p:cNvPr id="144" name="Shape">
                <a:extLst>
                  <a:ext uri="{FF2B5EF4-FFF2-40B4-BE49-F238E27FC236}">
                    <a16:creationId xmlns:a16="http://schemas.microsoft.com/office/drawing/2014/main" id="{9CD8D040-3D62-2E49-A48C-D36DCDABF8B7}"/>
                  </a:ext>
                </a:extLst>
              </p:cNvPr>
              <p:cNvSpPr/>
              <p:nvPr/>
            </p:nvSpPr>
            <p:spPr>
              <a:xfrm>
                <a:off x="2436997" y="2656955"/>
                <a:ext cx="727542" cy="180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15" y="0"/>
                    </a:moveTo>
                    <a:lnTo>
                      <a:pt x="2685" y="0"/>
                    </a:lnTo>
                    <a:cubicBezTo>
                      <a:pt x="1202" y="0"/>
                      <a:pt x="0" y="4836"/>
                      <a:pt x="0" y="10800"/>
                    </a:cubicBezTo>
                    <a:cubicBezTo>
                      <a:pt x="0" y="16764"/>
                      <a:pt x="1202" y="21600"/>
                      <a:pt x="2685" y="21600"/>
                    </a:cubicBezTo>
                    <a:lnTo>
                      <a:pt x="18915" y="21600"/>
                    </a:lnTo>
                    <a:cubicBezTo>
                      <a:pt x="20398" y="21600"/>
                      <a:pt x="21600" y="16764"/>
                      <a:pt x="21600" y="10800"/>
                    </a:cubicBezTo>
                    <a:cubicBezTo>
                      <a:pt x="21600" y="4836"/>
                      <a:pt x="20398" y="0"/>
                      <a:pt x="18915" y="0"/>
                    </a:cubicBezTo>
                    <a:cubicBezTo>
                      <a:pt x="18915" y="0"/>
                      <a:pt x="18915" y="0"/>
                      <a:pt x="18915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/>
              </a:p>
            </p:txBody>
          </p:sp>
          <p:sp>
            <p:nvSpPr>
              <p:cNvPr id="145" name="Shape">
                <a:extLst>
                  <a:ext uri="{FF2B5EF4-FFF2-40B4-BE49-F238E27FC236}">
                    <a16:creationId xmlns:a16="http://schemas.microsoft.com/office/drawing/2014/main" id="{4E5A59D8-72FB-0B46-A334-3463E7B32A49}"/>
                  </a:ext>
                </a:extLst>
              </p:cNvPr>
              <p:cNvSpPr/>
              <p:nvPr/>
            </p:nvSpPr>
            <p:spPr>
              <a:xfrm>
                <a:off x="2436997" y="2355487"/>
                <a:ext cx="727542" cy="180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15" y="0"/>
                    </a:moveTo>
                    <a:lnTo>
                      <a:pt x="2685" y="0"/>
                    </a:lnTo>
                    <a:cubicBezTo>
                      <a:pt x="1202" y="0"/>
                      <a:pt x="0" y="4836"/>
                      <a:pt x="0" y="10800"/>
                    </a:cubicBezTo>
                    <a:cubicBezTo>
                      <a:pt x="0" y="16764"/>
                      <a:pt x="1202" y="21600"/>
                      <a:pt x="2685" y="21600"/>
                    </a:cubicBezTo>
                    <a:lnTo>
                      <a:pt x="18915" y="21600"/>
                    </a:lnTo>
                    <a:cubicBezTo>
                      <a:pt x="20398" y="21600"/>
                      <a:pt x="21600" y="16764"/>
                      <a:pt x="21600" y="10800"/>
                    </a:cubicBezTo>
                    <a:cubicBezTo>
                      <a:pt x="21600" y="4836"/>
                      <a:pt x="20398" y="0"/>
                      <a:pt x="18915" y="0"/>
                    </a:cubicBezTo>
                    <a:cubicBezTo>
                      <a:pt x="18915" y="0"/>
                      <a:pt x="18915" y="0"/>
                      <a:pt x="18915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/>
              </a:p>
            </p:txBody>
          </p:sp>
          <p:sp>
            <p:nvSpPr>
              <p:cNvPr id="146" name="Shape">
                <a:extLst>
                  <a:ext uri="{FF2B5EF4-FFF2-40B4-BE49-F238E27FC236}">
                    <a16:creationId xmlns:a16="http://schemas.microsoft.com/office/drawing/2014/main" id="{619A84BA-9CBF-504B-972F-505450158674}"/>
                  </a:ext>
                </a:extLst>
              </p:cNvPr>
              <p:cNvSpPr/>
              <p:nvPr/>
            </p:nvSpPr>
            <p:spPr>
              <a:xfrm>
                <a:off x="1472300" y="1382751"/>
                <a:ext cx="844112" cy="490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4" h="21600" extrusionOk="0">
                    <a:moveTo>
                      <a:pt x="15035" y="5311"/>
                    </a:moveTo>
                    <a:cubicBezTo>
                      <a:pt x="14401" y="2227"/>
                      <a:pt x="12716" y="0"/>
                      <a:pt x="10722" y="0"/>
                    </a:cubicBezTo>
                    <a:cubicBezTo>
                      <a:pt x="8725" y="0"/>
                      <a:pt x="7021" y="2220"/>
                      <a:pt x="6388" y="5311"/>
                    </a:cubicBezTo>
                    <a:lnTo>
                      <a:pt x="1532" y="5311"/>
                    </a:lnTo>
                    <a:cubicBezTo>
                      <a:pt x="1039" y="5311"/>
                      <a:pt x="577" y="5721"/>
                      <a:pt x="289" y="6414"/>
                    </a:cubicBezTo>
                    <a:cubicBezTo>
                      <a:pt x="1" y="7106"/>
                      <a:pt x="-78" y="7998"/>
                      <a:pt x="79" y="8808"/>
                    </a:cubicBezTo>
                    <a:lnTo>
                      <a:pt x="2471" y="21600"/>
                    </a:lnTo>
                    <a:lnTo>
                      <a:pt x="18974" y="21600"/>
                    </a:lnTo>
                    <a:lnTo>
                      <a:pt x="21365" y="8808"/>
                    </a:lnTo>
                    <a:cubicBezTo>
                      <a:pt x="21522" y="7998"/>
                      <a:pt x="21443" y="7106"/>
                      <a:pt x="21155" y="6414"/>
                    </a:cubicBezTo>
                    <a:cubicBezTo>
                      <a:pt x="20867" y="5721"/>
                      <a:pt x="20405" y="5311"/>
                      <a:pt x="19912" y="5311"/>
                    </a:cubicBezTo>
                    <a:cubicBezTo>
                      <a:pt x="19912" y="5311"/>
                      <a:pt x="15035" y="5311"/>
                      <a:pt x="15035" y="5311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76AC21DD-A69C-6345-B498-38D3892727A7}"/>
                </a:ext>
              </a:extLst>
            </p:cNvPr>
            <p:cNvGrpSpPr/>
            <p:nvPr/>
          </p:nvGrpSpPr>
          <p:grpSpPr>
            <a:xfrm>
              <a:off x="3078119" y="3678784"/>
              <a:ext cx="622363" cy="546395"/>
              <a:chOff x="3646888" y="1563632"/>
              <a:chExt cx="1953240" cy="1714822"/>
            </a:xfrm>
            <a:solidFill>
              <a:schemeClr val="bg1"/>
            </a:solidFill>
          </p:grpSpPr>
          <p:sp>
            <p:nvSpPr>
              <p:cNvPr id="148" name="Shape">
                <a:extLst>
                  <a:ext uri="{FF2B5EF4-FFF2-40B4-BE49-F238E27FC236}">
                    <a16:creationId xmlns:a16="http://schemas.microsoft.com/office/drawing/2014/main" id="{23CD63E0-491A-6D4D-B4C6-9D88A791034E}"/>
                  </a:ext>
                </a:extLst>
              </p:cNvPr>
              <p:cNvSpPr/>
              <p:nvPr/>
            </p:nvSpPr>
            <p:spPr>
              <a:xfrm>
                <a:off x="4450801" y="2480094"/>
                <a:ext cx="343340" cy="1144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/>
              </a:p>
            </p:txBody>
          </p:sp>
          <p:sp>
            <p:nvSpPr>
              <p:cNvPr id="149" name="Shape">
                <a:extLst>
                  <a:ext uri="{FF2B5EF4-FFF2-40B4-BE49-F238E27FC236}">
                    <a16:creationId xmlns:a16="http://schemas.microsoft.com/office/drawing/2014/main" id="{47FB5FE3-ED65-1A48-A0B0-C334DB577297}"/>
                  </a:ext>
                </a:extLst>
              </p:cNvPr>
              <p:cNvSpPr/>
              <p:nvPr/>
            </p:nvSpPr>
            <p:spPr>
              <a:xfrm>
                <a:off x="3646888" y="1857061"/>
                <a:ext cx="1953240" cy="1421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524" y="11165"/>
                    </a:moveTo>
                    <a:lnTo>
                      <a:pt x="13964" y="11165"/>
                    </a:lnTo>
                    <a:lnTo>
                      <a:pt x="13964" y="12035"/>
                    </a:lnTo>
                    <a:cubicBezTo>
                      <a:pt x="13964" y="12515"/>
                      <a:pt x="13681" y="12904"/>
                      <a:pt x="13331" y="12904"/>
                    </a:cubicBezTo>
                    <a:lnTo>
                      <a:pt x="8269" y="12904"/>
                    </a:lnTo>
                    <a:cubicBezTo>
                      <a:pt x="7919" y="12904"/>
                      <a:pt x="7636" y="12515"/>
                      <a:pt x="7636" y="12035"/>
                    </a:cubicBezTo>
                    <a:lnTo>
                      <a:pt x="7636" y="11165"/>
                    </a:lnTo>
                    <a:lnTo>
                      <a:pt x="4076" y="11165"/>
                    </a:lnTo>
                    <a:cubicBezTo>
                      <a:pt x="3258" y="11165"/>
                      <a:pt x="2534" y="10448"/>
                      <a:pt x="2275" y="9382"/>
                    </a:cubicBezTo>
                    <a:lnTo>
                      <a:pt x="0" y="0"/>
                    </a:lnTo>
                    <a:lnTo>
                      <a:pt x="0" y="18991"/>
                    </a:lnTo>
                    <a:cubicBezTo>
                      <a:pt x="0" y="20430"/>
                      <a:pt x="852" y="21600"/>
                      <a:pt x="1898" y="21600"/>
                    </a:cubicBezTo>
                    <a:lnTo>
                      <a:pt x="19702" y="21600"/>
                    </a:lnTo>
                    <a:cubicBezTo>
                      <a:pt x="20748" y="21600"/>
                      <a:pt x="21600" y="20430"/>
                      <a:pt x="21600" y="18991"/>
                    </a:cubicBezTo>
                    <a:lnTo>
                      <a:pt x="21600" y="1"/>
                    </a:lnTo>
                    <a:lnTo>
                      <a:pt x="19325" y="9382"/>
                    </a:lnTo>
                    <a:cubicBezTo>
                      <a:pt x="19066" y="10448"/>
                      <a:pt x="18342" y="11165"/>
                      <a:pt x="17524" y="11165"/>
                    </a:cubicBezTo>
                    <a:cubicBezTo>
                      <a:pt x="17524" y="11165"/>
                      <a:pt x="17524" y="11165"/>
                      <a:pt x="17524" y="11165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/>
              </a:p>
            </p:txBody>
          </p:sp>
          <p:sp>
            <p:nvSpPr>
              <p:cNvPr id="150" name="Shape">
                <a:extLst>
                  <a:ext uri="{FF2B5EF4-FFF2-40B4-BE49-F238E27FC236}">
                    <a16:creationId xmlns:a16="http://schemas.microsoft.com/office/drawing/2014/main" id="{50A47CDB-D566-FA4F-819B-026F45D473DD}"/>
                  </a:ext>
                </a:extLst>
              </p:cNvPr>
              <p:cNvSpPr/>
              <p:nvPr/>
            </p:nvSpPr>
            <p:spPr>
              <a:xfrm>
                <a:off x="3747377" y="1563632"/>
                <a:ext cx="1756337" cy="9155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281" y="5400"/>
                    </a:moveTo>
                    <a:lnTo>
                      <a:pt x="7281" y="4050"/>
                    </a:lnTo>
                    <a:cubicBezTo>
                      <a:pt x="7281" y="3305"/>
                      <a:pt x="7597" y="2700"/>
                      <a:pt x="7985" y="2700"/>
                    </a:cubicBezTo>
                    <a:lnTo>
                      <a:pt x="13615" y="2700"/>
                    </a:lnTo>
                    <a:cubicBezTo>
                      <a:pt x="14003" y="2700"/>
                      <a:pt x="14319" y="3305"/>
                      <a:pt x="14319" y="4050"/>
                    </a:cubicBezTo>
                    <a:lnTo>
                      <a:pt x="14319" y="5400"/>
                    </a:lnTo>
                    <a:cubicBezTo>
                      <a:pt x="14319" y="5400"/>
                      <a:pt x="7281" y="5400"/>
                      <a:pt x="7281" y="5400"/>
                    </a:cubicBezTo>
                    <a:close/>
                    <a:moveTo>
                      <a:pt x="13615" y="0"/>
                    </a:moveTo>
                    <a:lnTo>
                      <a:pt x="7985" y="0"/>
                    </a:lnTo>
                    <a:cubicBezTo>
                      <a:pt x="6821" y="0"/>
                      <a:pt x="5874" y="1817"/>
                      <a:pt x="5874" y="4050"/>
                    </a:cubicBezTo>
                    <a:lnTo>
                      <a:pt x="5874" y="5400"/>
                    </a:lnTo>
                    <a:lnTo>
                      <a:pt x="0" y="5400"/>
                    </a:lnTo>
                    <a:lnTo>
                      <a:pt x="2654" y="20677"/>
                    </a:lnTo>
                    <a:cubicBezTo>
                      <a:pt x="2751" y="21229"/>
                      <a:pt x="3019" y="21600"/>
                      <a:pt x="3322" y="21600"/>
                    </a:cubicBezTo>
                    <a:lnTo>
                      <a:pt x="7281" y="21600"/>
                    </a:lnTo>
                    <a:lnTo>
                      <a:pt x="7281" y="20250"/>
                    </a:lnTo>
                    <a:cubicBezTo>
                      <a:pt x="7281" y="19504"/>
                      <a:pt x="7596" y="18900"/>
                      <a:pt x="7985" y="18900"/>
                    </a:cubicBezTo>
                    <a:lnTo>
                      <a:pt x="13615" y="18900"/>
                    </a:lnTo>
                    <a:cubicBezTo>
                      <a:pt x="14004" y="18900"/>
                      <a:pt x="14319" y="19504"/>
                      <a:pt x="14319" y="20250"/>
                    </a:cubicBezTo>
                    <a:lnTo>
                      <a:pt x="14319" y="21600"/>
                    </a:lnTo>
                    <a:lnTo>
                      <a:pt x="18278" y="21600"/>
                    </a:lnTo>
                    <a:cubicBezTo>
                      <a:pt x="18581" y="21600"/>
                      <a:pt x="18849" y="21229"/>
                      <a:pt x="18946" y="20677"/>
                    </a:cubicBezTo>
                    <a:lnTo>
                      <a:pt x="21600" y="5400"/>
                    </a:lnTo>
                    <a:lnTo>
                      <a:pt x="15726" y="5400"/>
                    </a:lnTo>
                    <a:lnTo>
                      <a:pt x="15726" y="4050"/>
                    </a:lnTo>
                    <a:cubicBezTo>
                      <a:pt x="15726" y="1817"/>
                      <a:pt x="14779" y="0"/>
                      <a:pt x="13615" y="0"/>
                    </a:cubicBezTo>
                    <a:cubicBezTo>
                      <a:pt x="13615" y="0"/>
                      <a:pt x="13615" y="0"/>
                      <a:pt x="13615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/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C0803EB2-6FA6-944E-81DE-22B932FB993F}"/>
                </a:ext>
              </a:extLst>
            </p:cNvPr>
            <p:cNvGrpSpPr/>
            <p:nvPr/>
          </p:nvGrpSpPr>
          <p:grpSpPr>
            <a:xfrm>
              <a:off x="8461254" y="3627561"/>
              <a:ext cx="622459" cy="622550"/>
              <a:chOff x="6532939" y="1430986"/>
              <a:chExt cx="1953540" cy="1953825"/>
            </a:xfrm>
            <a:solidFill>
              <a:schemeClr val="bg1"/>
            </a:solidFill>
          </p:grpSpPr>
          <p:sp>
            <p:nvSpPr>
              <p:cNvPr id="152" name="Circle">
                <a:extLst>
                  <a:ext uri="{FF2B5EF4-FFF2-40B4-BE49-F238E27FC236}">
                    <a16:creationId xmlns:a16="http://schemas.microsoft.com/office/drawing/2014/main" id="{C4A3A7AF-2F09-F340-A926-FAE307F9EE6C}"/>
                  </a:ext>
                </a:extLst>
              </p:cNvPr>
              <p:cNvSpPr/>
              <p:nvPr/>
            </p:nvSpPr>
            <p:spPr>
              <a:xfrm>
                <a:off x="7264501" y="1430986"/>
                <a:ext cx="488311" cy="488307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/>
              </a:p>
            </p:txBody>
          </p:sp>
          <p:sp>
            <p:nvSpPr>
              <p:cNvPr id="153" name="Shape">
                <a:extLst>
                  <a:ext uri="{FF2B5EF4-FFF2-40B4-BE49-F238E27FC236}">
                    <a16:creationId xmlns:a16="http://schemas.microsoft.com/office/drawing/2014/main" id="{3F585B0E-4452-F648-AE37-0394651AD56E}"/>
                  </a:ext>
                </a:extLst>
              </p:cNvPr>
              <p:cNvSpPr/>
              <p:nvPr/>
            </p:nvSpPr>
            <p:spPr>
              <a:xfrm>
                <a:off x="7143913" y="2041960"/>
                <a:ext cx="732503" cy="13428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7" h="21600" extrusionOk="0">
                    <a:moveTo>
                      <a:pt x="21482" y="8711"/>
                    </a:moveTo>
                    <a:lnTo>
                      <a:pt x="19855" y="1767"/>
                    </a:lnTo>
                    <a:cubicBezTo>
                      <a:pt x="19673" y="760"/>
                      <a:pt x="18139" y="0"/>
                      <a:pt x="16294" y="0"/>
                    </a:cubicBezTo>
                    <a:lnTo>
                      <a:pt x="14331" y="0"/>
                    </a:lnTo>
                    <a:cubicBezTo>
                      <a:pt x="13855" y="0"/>
                      <a:pt x="13399" y="104"/>
                      <a:pt x="13063" y="287"/>
                    </a:cubicBezTo>
                    <a:lnTo>
                      <a:pt x="10748" y="1555"/>
                    </a:lnTo>
                    <a:lnTo>
                      <a:pt x="8434" y="287"/>
                    </a:lnTo>
                    <a:cubicBezTo>
                      <a:pt x="8097" y="104"/>
                      <a:pt x="7642" y="0"/>
                      <a:pt x="7166" y="0"/>
                    </a:cubicBezTo>
                    <a:lnTo>
                      <a:pt x="5206" y="0"/>
                    </a:lnTo>
                    <a:cubicBezTo>
                      <a:pt x="3357" y="0"/>
                      <a:pt x="1824" y="760"/>
                      <a:pt x="1645" y="1742"/>
                    </a:cubicBezTo>
                    <a:lnTo>
                      <a:pt x="14" y="8713"/>
                    </a:lnTo>
                    <a:cubicBezTo>
                      <a:pt x="-50" y="8991"/>
                      <a:pt x="107" y="9274"/>
                      <a:pt x="448" y="9484"/>
                    </a:cubicBezTo>
                    <a:cubicBezTo>
                      <a:pt x="788" y="9696"/>
                      <a:pt x="1275" y="9818"/>
                      <a:pt x="1792" y="9818"/>
                    </a:cubicBezTo>
                    <a:lnTo>
                      <a:pt x="3726" y="9818"/>
                    </a:lnTo>
                    <a:lnTo>
                      <a:pt x="5224" y="19833"/>
                    </a:lnTo>
                    <a:cubicBezTo>
                      <a:pt x="5403" y="20838"/>
                      <a:pt x="6940" y="21600"/>
                      <a:pt x="8788" y="21600"/>
                    </a:cubicBezTo>
                    <a:lnTo>
                      <a:pt x="12712" y="21600"/>
                    </a:lnTo>
                    <a:cubicBezTo>
                      <a:pt x="14560" y="21600"/>
                      <a:pt x="16094" y="20838"/>
                      <a:pt x="16280" y="19815"/>
                    </a:cubicBezTo>
                    <a:lnTo>
                      <a:pt x="17774" y="9818"/>
                    </a:lnTo>
                    <a:lnTo>
                      <a:pt x="19705" y="9818"/>
                    </a:lnTo>
                    <a:cubicBezTo>
                      <a:pt x="20221" y="9818"/>
                      <a:pt x="20708" y="9696"/>
                      <a:pt x="21048" y="9484"/>
                    </a:cubicBezTo>
                    <a:cubicBezTo>
                      <a:pt x="21393" y="9274"/>
                      <a:pt x="21550" y="8991"/>
                      <a:pt x="21482" y="8711"/>
                    </a:cubicBezTo>
                    <a:cubicBezTo>
                      <a:pt x="21482" y="8711"/>
                      <a:pt x="21482" y="8711"/>
                      <a:pt x="21482" y="8711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/>
              </a:p>
            </p:txBody>
          </p:sp>
          <p:sp>
            <p:nvSpPr>
              <p:cNvPr id="154" name="Circle">
                <a:extLst>
                  <a:ext uri="{FF2B5EF4-FFF2-40B4-BE49-F238E27FC236}">
                    <a16:creationId xmlns:a16="http://schemas.microsoft.com/office/drawing/2014/main" id="{8E40FAAF-CE18-DB4B-A11E-055829C8FC20}"/>
                  </a:ext>
                </a:extLst>
              </p:cNvPr>
              <p:cNvSpPr/>
              <p:nvPr/>
            </p:nvSpPr>
            <p:spPr>
              <a:xfrm>
                <a:off x="7875475" y="1430986"/>
                <a:ext cx="488307" cy="488307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/>
              </a:p>
            </p:txBody>
          </p:sp>
          <p:sp>
            <p:nvSpPr>
              <p:cNvPr id="155" name="Shape">
                <a:extLst>
                  <a:ext uri="{FF2B5EF4-FFF2-40B4-BE49-F238E27FC236}">
                    <a16:creationId xmlns:a16="http://schemas.microsoft.com/office/drawing/2014/main" id="{EC68E785-C3B2-5B4B-B02B-9820581AE495}"/>
                  </a:ext>
                </a:extLst>
              </p:cNvPr>
              <p:cNvSpPr/>
              <p:nvPr/>
            </p:nvSpPr>
            <p:spPr>
              <a:xfrm>
                <a:off x="6653526" y="1430986"/>
                <a:ext cx="488311" cy="4883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44" y="0"/>
                      <a:pt x="0" y="4844"/>
                      <a:pt x="0" y="10800"/>
                    </a:cubicBezTo>
                    <a:cubicBezTo>
                      <a:pt x="0" y="16756"/>
                      <a:pt x="4844" y="21600"/>
                      <a:pt x="10800" y="21600"/>
                    </a:cubicBezTo>
                    <a:cubicBezTo>
                      <a:pt x="16750" y="21600"/>
                      <a:pt x="21600" y="16756"/>
                      <a:pt x="21600" y="10800"/>
                    </a:cubicBezTo>
                    <a:cubicBezTo>
                      <a:pt x="21600" y="4844"/>
                      <a:pt x="16750" y="0"/>
                      <a:pt x="10800" y="0"/>
                    </a:cubicBezTo>
                    <a:cubicBezTo>
                      <a:pt x="10800" y="0"/>
                      <a:pt x="10800" y="0"/>
                      <a:pt x="10800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/>
              </a:p>
            </p:txBody>
          </p:sp>
          <p:sp>
            <p:nvSpPr>
              <p:cNvPr id="156" name="Shape">
                <a:extLst>
                  <a:ext uri="{FF2B5EF4-FFF2-40B4-BE49-F238E27FC236}">
                    <a16:creationId xmlns:a16="http://schemas.microsoft.com/office/drawing/2014/main" id="{449A3599-B418-4A4C-951A-73EEB359EBFB}"/>
                  </a:ext>
                </a:extLst>
              </p:cNvPr>
              <p:cNvSpPr/>
              <p:nvPr/>
            </p:nvSpPr>
            <p:spPr>
              <a:xfrm>
                <a:off x="7891553" y="2041961"/>
                <a:ext cx="594926" cy="12207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5" h="21600" extrusionOk="0">
                    <a:moveTo>
                      <a:pt x="21516" y="9582"/>
                    </a:moveTo>
                    <a:lnTo>
                      <a:pt x="19510" y="1946"/>
                    </a:lnTo>
                    <a:cubicBezTo>
                      <a:pt x="19285" y="836"/>
                      <a:pt x="17398" y="0"/>
                      <a:pt x="15118" y="0"/>
                    </a:cubicBezTo>
                    <a:lnTo>
                      <a:pt x="12696" y="0"/>
                    </a:lnTo>
                    <a:cubicBezTo>
                      <a:pt x="12108" y="0"/>
                      <a:pt x="11547" y="115"/>
                      <a:pt x="11132" y="315"/>
                    </a:cubicBezTo>
                    <a:lnTo>
                      <a:pt x="8277" y="1711"/>
                    </a:lnTo>
                    <a:lnTo>
                      <a:pt x="5422" y="315"/>
                    </a:lnTo>
                    <a:cubicBezTo>
                      <a:pt x="5007" y="115"/>
                      <a:pt x="4446" y="0"/>
                      <a:pt x="3862" y="0"/>
                    </a:cubicBezTo>
                    <a:lnTo>
                      <a:pt x="1441" y="0"/>
                    </a:lnTo>
                    <a:cubicBezTo>
                      <a:pt x="1167" y="0"/>
                      <a:pt x="919" y="48"/>
                      <a:pt x="659" y="71"/>
                    </a:cubicBezTo>
                    <a:cubicBezTo>
                      <a:pt x="1229" y="564"/>
                      <a:pt x="1675" y="1097"/>
                      <a:pt x="1807" y="1696"/>
                    </a:cubicBezTo>
                    <a:lnTo>
                      <a:pt x="3809" y="9307"/>
                    </a:lnTo>
                    <a:cubicBezTo>
                      <a:pt x="4056" y="10234"/>
                      <a:pt x="3464" y="11167"/>
                      <a:pt x="2192" y="11869"/>
                    </a:cubicBezTo>
                    <a:cubicBezTo>
                      <a:pt x="1591" y="12206"/>
                      <a:pt x="822" y="12444"/>
                      <a:pt x="0" y="12630"/>
                    </a:cubicBezTo>
                    <a:lnTo>
                      <a:pt x="1467" y="19656"/>
                    </a:lnTo>
                    <a:cubicBezTo>
                      <a:pt x="1692" y="20764"/>
                      <a:pt x="3584" y="21600"/>
                      <a:pt x="5864" y="21600"/>
                    </a:cubicBezTo>
                    <a:lnTo>
                      <a:pt x="10703" y="21600"/>
                    </a:lnTo>
                    <a:cubicBezTo>
                      <a:pt x="12983" y="21600"/>
                      <a:pt x="14874" y="20762"/>
                      <a:pt x="15104" y="19637"/>
                    </a:cubicBezTo>
                    <a:lnTo>
                      <a:pt x="16942" y="10800"/>
                    </a:lnTo>
                    <a:lnTo>
                      <a:pt x="19324" y="10800"/>
                    </a:lnTo>
                    <a:cubicBezTo>
                      <a:pt x="19961" y="10800"/>
                      <a:pt x="20561" y="10666"/>
                      <a:pt x="20981" y="10433"/>
                    </a:cubicBezTo>
                    <a:cubicBezTo>
                      <a:pt x="21406" y="10202"/>
                      <a:pt x="21600" y="9891"/>
                      <a:pt x="21516" y="9582"/>
                    </a:cubicBezTo>
                    <a:cubicBezTo>
                      <a:pt x="21516" y="9582"/>
                      <a:pt x="21516" y="9582"/>
                      <a:pt x="21516" y="9582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/>
              </a:p>
            </p:txBody>
          </p:sp>
          <p:sp>
            <p:nvSpPr>
              <p:cNvPr id="157" name="Shape">
                <a:extLst>
                  <a:ext uri="{FF2B5EF4-FFF2-40B4-BE49-F238E27FC236}">
                    <a16:creationId xmlns:a16="http://schemas.microsoft.com/office/drawing/2014/main" id="{0D5C5932-DF63-654D-AA9D-B6AA0DBE6C8A}"/>
                  </a:ext>
                </a:extLst>
              </p:cNvPr>
              <p:cNvSpPr/>
              <p:nvPr/>
            </p:nvSpPr>
            <p:spPr>
              <a:xfrm>
                <a:off x="6532939" y="2041961"/>
                <a:ext cx="595246" cy="12207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8" h="21600" extrusionOk="0">
                    <a:moveTo>
                      <a:pt x="19321" y="11859"/>
                    </a:moveTo>
                    <a:cubicBezTo>
                      <a:pt x="18066" y="11165"/>
                      <a:pt x="17483" y="10234"/>
                      <a:pt x="17722" y="9312"/>
                    </a:cubicBezTo>
                    <a:lnTo>
                      <a:pt x="19731" y="1641"/>
                    </a:lnTo>
                    <a:cubicBezTo>
                      <a:pt x="19846" y="1067"/>
                      <a:pt x="20279" y="549"/>
                      <a:pt x="20831" y="69"/>
                    </a:cubicBezTo>
                    <a:cubicBezTo>
                      <a:pt x="20584" y="48"/>
                      <a:pt x="20350" y="0"/>
                      <a:pt x="20089" y="0"/>
                    </a:cubicBezTo>
                    <a:lnTo>
                      <a:pt x="17669" y="0"/>
                    </a:lnTo>
                    <a:cubicBezTo>
                      <a:pt x="17081" y="0"/>
                      <a:pt x="16520" y="115"/>
                      <a:pt x="16105" y="315"/>
                    </a:cubicBezTo>
                    <a:lnTo>
                      <a:pt x="13251" y="1711"/>
                    </a:lnTo>
                    <a:lnTo>
                      <a:pt x="10398" y="315"/>
                    </a:lnTo>
                    <a:cubicBezTo>
                      <a:pt x="9982" y="115"/>
                      <a:pt x="9422" y="0"/>
                      <a:pt x="8839" y="0"/>
                    </a:cubicBezTo>
                    <a:lnTo>
                      <a:pt x="6418" y="0"/>
                    </a:lnTo>
                    <a:cubicBezTo>
                      <a:pt x="4139" y="0"/>
                      <a:pt x="2248" y="836"/>
                      <a:pt x="2027" y="1916"/>
                    </a:cubicBezTo>
                    <a:lnTo>
                      <a:pt x="17" y="9584"/>
                    </a:lnTo>
                    <a:cubicBezTo>
                      <a:pt x="-62" y="9891"/>
                      <a:pt x="132" y="10202"/>
                      <a:pt x="552" y="10433"/>
                    </a:cubicBezTo>
                    <a:cubicBezTo>
                      <a:pt x="971" y="10666"/>
                      <a:pt x="1577" y="10800"/>
                      <a:pt x="2208" y="10800"/>
                    </a:cubicBezTo>
                    <a:lnTo>
                      <a:pt x="4593" y="10800"/>
                    </a:lnTo>
                    <a:lnTo>
                      <a:pt x="6440" y="19656"/>
                    </a:lnTo>
                    <a:cubicBezTo>
                      <a:pt x="6661" y="20762"/>
                      <a:pt x="8556" y="21600"/>
                      <a:pt x="10835" y="21600"/>
                    </a:cubicBezTo>
                    <a:lnTo>
                      <a:pt x="15672" y="21600"/>
                    </a:lnTo>
                    <a:cubicBezTo>
                      <a:pt x="17951" y="21600"/>
                      <a:pt x="19841" y="20762"/>
                      <a:pt x="20071" y="19637"/>
                    </a:cubicBezTo>
                    <a:lnTo>
                      <a:pt x="21538" y="12627"/>
                    </a:lnTo>
                    <a:cubicBezTo>
                      <a:pt x="20712" y="12439"/>
                      <a:pt x="19939" y="12200"/>
                      <a:pt x="19321" y="11859"/>
                    </a:cubicBezTo>
                    <a:cubicBezTo>
                      <a:pt x="19321" y="11859"/>
                      <a:pt x="19321" y="11859"/>
                      <a:pt x="19321" y="11859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694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938" y="-7324"/>
            <a:ext cx="12172962" cy="68608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304">
              <a:defRPr/>
            </a:pPr>
            <a:endParaRPr lang="es-UY" sz="2394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462" y="4649146"/>
            <a:ext cx="2835387" cy="608646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304">
              <a:defRPr/>
            </a:pPr>
            <a:r>
              <a:rPr lang="en-US" sz="2394" b="1" dirty="0">
                <a:solidFill>
                  <a:prstClr val="white"/>
                </a:solidFill>
              </a:rPr>
              <a:t>SUBSCRIBE NOW</a:t>
            </a:r>
            <a:endParaRPr lang="es-UY" sz="2394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3410" y="4034056"/>
            <a:ext cx="1841795" cy="741792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296" tIns="45648" rIns="91296" bIns="45648" numCol="1" anchor="t" anchorCtr="0" compatLnSpc="1">
            <a:prstTxWarp prst="textNoShape">
              <a:avLst/>
            </a:prstTxWarp>
          </a:bodyPr>
          <a:lstStyle/>
          <a:p>
            <a:pPr defTabSz="913304">
              <a:defRPr/>
            </a:pPr>
            <a:endParaRPr lang="en-US" sz="2394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789" y="3362368"/>
            <a:ext cx="4149874" cy="3380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304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7477" y="712617"/>
            <a:ext cx="4317793" cy="3573248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023" y="5340927"/>
            <a:ext cx="2545216" cy="303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304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4486" y="4849434"/>
            <a:ext cx="4714411" cy="906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608" indent="-169608" defTabSz="913304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608" indent="-169608" defTabSz="913304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608" indent="-169608" defTabSz="913304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4488" y="4467661"/>
            <a:ext cx="5907571" cy="368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304">
              <a:defRPr/>
            </a:pPr>
            <a:r>
              <a:rPr lang="en-US" sz="1795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" y="6119801"/>
            <a:ext cx="12172962" cy="674869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1520" y="1843565"/>
            <a:ext cx="5582417" cy="136679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030">
              <a:defRPr/>
            </a:pPr>
            <a:endParaRPr lang="es-UY" sz="2394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516" y="765478"/>
            <a:ext cx="2787486" cy="52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995" y="2006024"/>
            <a:ext cx="3619474" cy="82970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030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3030">
              <a:defRPr/>
            </a:pPr>
            <a:r>
              <a:rPr lang="en-US" sz="3194" b="1" kern="0" dirty="0">
                <a:solidFill>
                  <a:prstClr val="white"/>
                </a:solidFill>
              </a:rPr>
              <a:t>FREEBUNDLE15</a:t>
            </a:r>
            <a:endParaRPr lang="es-UY" sz="2394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2057" y="1374375"/>
            <a:ext cx="5021349" cy="3381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030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31353" y="878138"/>
            <a:ext cx="3940343" cy="2309965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20" tIns="45660" rIns="91320" bIns="45660" numCol="1" anchor="t" anchorCtr="0" compatLnSpc="1">
            <a:prstTxWarp prst="textNoShape">
              <a:avLst/>
            </a:prstTxWarp>
          </a:bodyPr>
          <a:lstStyle/>
          <a:p>
            <a:pPr defTabSz="913304">
              <a:defRPr/>
            </a:pPr>
            <a:endParaRPr lang="en-US" sz="1100">
              <a:solidFill>
                <a:prstClr val="black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19DFF8A-F43A-4B14-A249-016692B4FFDF}"/>
              </a:ext>
            </a:extLst>
          </p:cNvPr>
          <p:cNvGrpSpPr/>
          <p:nvPr/>
        </p:nvGrpSpPr>
        <p:grpSpPr>
          <a:xfrm>
            <a:off x="1046675" y="1186818"/>
            <a:ext cx="3909697" cy="1704928"/>
            <a:chOff x="79104" y="1272492"/>
            <a:chExt cx="12028156" cy="5802512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45746C1A-4057-9B46-9AAE-856466BD6B6C}"/>
                </a:ext>
              </a:extLst>
            </p:cNvPr>
            <p:cNvGrpSpPr/>
            <p:nvPr/>
          </p:nvGrpSpPr>
          <p:grpSpPr>
            <a:xfrm>
              <a:off x="10455223" y="4646125"/>
              <a:ext cx="1652037" cy="1652037"/>
              <a:chOff x="-54398" y="1532764"/>
              <a:chExt cx="1855087" cy="1855087"/>
            </a:xfrm>
          </p:grpSpPr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FB7C00A0-BAF7-DD48-8537-1CBA6CC43754}"/>
                  </a:ext>
                </a:extLst>
              </p:cNvPr>
              <p:cNvSpPr/>
              <p:nvPr/>
            </p:nvSpPr>
            <p:spPr>
              <a:xfrm>
                <a:off x="-54398" y="1532764"/>
                <a:ext cx="1855087" cy="1855087"/>
              </a:xfrm>
              <a:prstGeom prst="ellipse">
                <a:avLst/>
              </a:prstGeom>
              <a:solidFill>
                <a:srgbClr val="44546A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77E25596-F5EE-0B45-914F-4039A433C069}"/>
                  </a:ext>
                </a:extLst>
              </p:cNvPr>
              <p:cNvSpPr/>
              <p:nvPr/>
            </p:nvSpPr>
            <p:spPr>
              <a:xfrm>
                <a:off x="99688" y="1681672"/>
                <a:ext cx="1546916" cy="1546916"/>
              </a:xfrm>
              <a:prstGeom prst="ellipse">
                <a:avLst/>
              </a:prstGeom>
              <a:solidFill>
                <a:srgbClr val="44546A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srgbClr val="44546A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4F0A1F39-03F4-6C48-B1B2-F2F51B1F6FAA}"/>
                  </a:ext>
                </a:extLst>
              </p:cNvPr>
              <p:cNvSpPr/>
              <p:nvPr/>
            </p:nvSpPr>
            <p:spPr>
              <a:xfrm>
                <a:off x="242327" y="1824313"/>
                <a:ext cx="1261635" cy="1261635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ED870AA-829F-D645-89D0-BB3AB53E2E34}"/>
                </a:ext>
              </a:extLst>
            </p:cNvPr>
            <p:cNvSpPr/>
            <p:nvPr/>
          </p:nvSpPr>
          <p:spPr>
            <a:xfrm>
              <a:off x="9998981" y="3743417"/>
              <a:ext cx="1265038" cy="3112369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86DF0E60-6350-984C-A821-1AD9154E1BEA}"/>
                </a:ext>
              </a:extLst>
            </p:cNvPr>
            <p:cNvGrpSpPr/>
            <p:nvPr/>
          </p:nvGrpSpPr>
          <p:grpSpPr>
            <a:xfrm>
              <a:off x="79104" y="1577658"/>
              <a:ext cx="1652037" cy="1652037"/>
              <a:chOff x="-54398" y="1506879"/>
              <a:chExt cx="1855087" cy="1855087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661BECA8-5E53-CE48-A59E-65925A961E33}"/>
                  </a:ext>
                </a:extLst>
              </p:cNvPr>
              <p:cNvSpPr/>
              <p:nvPr/>
            </p:nvSpPr>
            <p:spPr>
              <a:xfrm>
                <a:off x="-54398" y="1506879"/>
                <a:ext cx="1855087" cy="1855087"/>
              </a:xfrm>
              <a:prstGeom prst="ellipse">
                <a:avLst/>
              </a:prstGeom>
              <a:solidFill>
                <a:srgbClr val="44546A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BE3687DC-38D3-504B-B2EA-8B5B9B284261}"/>
                  </a:ext>
                </a:extLst>
              </p:cNvPr>
              <p:cNvSpPr/>
              <p:nvPr/>
            </p:nvSpPr>
            <p:spPr>
              <a:xfrm>
                <a:off x="99687" y="1660964"/>
                <a:ext cx="1546916" cy="1546916"/>
              </a:xfrm>
              <a:prstGeom prst="ellipse">
                <a:avLst/>
              </a:prstGeom>
              <a:solidFill>
                <a:srgbClr val="44546A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srgbClr val="44546A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559A3175-17F6-A34C-B950-DA4D76FCD0D3}"/>
                  </a:ext>
                </a:extLst>
              </p:cNvPr>
              <p:cNvSpPr/>
              <p:nvPr/>
            </p:nvSpPr>
            <p:spPr>
              <a:xfrm>
                <a:off x="242328" y="1803605"/>
                <a:ext cx="1261635" cy="1261635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B56A0FA3-F177-C44D-8B0D-BBACAF5D72F9}"/>
                </a:ext>
              </a:extLst>
            </p:cNvPr>
            <p:cNvPicPr>
              <a:picLocks/>
            </p:cNvPicPr>
            <p:nvPr/>
          </p:nvPicPr>
          <p:blipFill>
            <a:blip r:embed="rId6">
              <a:alphaModFix amt="47000"/>
            </a:blip>
            <a:stretch>
              <a:fillRect/>
            </a:stretch>
          </p:blipFill>
          <p:spPr>
            <a:xfrm rot="6005027">
              <a:off x="5089727" y="3816588"/>
              <a:ext cx="2980265" cy="1037170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20CFDBDF-48A0-2B46-A226-F10CE60389B7}"/>
                </a:ext>
              </a:extLst>
            </p:cNvPr>
            <p:cNvPicPr>
              <a:picLocks/>
            </p:cNvPicPr>
            <p:nvPr/>
          </p:nvPicPr>
          <p:blipFill>
            <a:blip r:embed="rId6">
              <a:alphaModFix amt="47000"/>
            </a:blip>
            <a:stretch>
              <a:fillRect/>
            </a:stretch>
          </p:blipFill>
          <p:spPr>
            <a:xfrm rot="4384197">
              <a:off x="1886284" y="2905633"/>
              <a:ext cx="3850104" cy="1037170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074686A2-1A17-0B47-82B9-CCE841069032}"/>
                </a:ext>
              </a:extLst>
            </p:cNvPr>
            <p:cNvPicPr>
              <a:picLocks/>
            </p:cNvPicPr>
            <p:nvPr/>
          </p:nvPicPr>
          <p:blipFill>
            <a:blip r:embed="rId6">
              <a:alphaModFix amt="47000"/>
            </a:blip>
            <a:stretch>
              <a:fillRect/>
            </a:stretch>
          </p:blipFill>
          <p:spPr>
            <a:xfrm rot="4384197">
              <a:off x="7297056" y="2905633"/>
              <a:ext cx="3850104" cy="1037170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92F67BC9-9045-954F-8068-C713A10FB3A1}"/>
                </a:ext>
              </a:extLst>
            </p:cNvPr>
            <p:cNvPicPr>
              <a:picLocks/>
            </p:cNvPicPr>
            <p:nvPr/>
          </p:nvPicPr>
          <p:blipFill>
            <a:blip r:embed="rId6">
              <a:alphaModFix amt="47000"/>
            </a:blip>
            <a:stretch>
              <a:fillRect/>
            </a:stretch>
          </p:blipFill>
          <p:spPr>
            <a:xfrm>
              <a:off x="2282356" y="5988968"/>
              <a:ext cx="5122015" cy="540819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CDAE9335-C5A6-B848-AC51-EE6243367CB3}"/>
                </a:ext>
              </a:extLst>
            </p:cNvPr>
            <p:cNvPicPr>
              <a:picLocks/>
            </p:cNvPicPr>
            <p:nvPr/>
          </p:nvPicPr>
          <p:blipFill>
            <a:blip r:embed="rId6">
              <a:alphaModFix amt="47000"/>
            </a:blip>
            <a:stretch>
              <a:fillRect/>
            </a:stretch>
          </p:blipFill>
          <p:spPr>
            <a:xfrm>
              <a:off x="8213167" y="5988968"/>
              <a:ext cx="3556949" cy="540819"/>
            </a:xfrm>
            <a:prstGeom prst="rect">
              <a:avLst/>
            </a:prstGeom>
          </p:spPr>
        </p:pic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47C9A8E3-EED7-BE4E-934C-FD30ABC91507}"/>
                </a:ext>
              </a:extLst>
            </p:cNvPr>
            <p:cNvGrpSpPr/>
            <p:nvPr/>
          </p:nvGrpSpPr>
          <p:grpSpPr>
            <a:xfrm>
              <a:off x="919531" y="1574462"/>
              <a:ext cx="10345193" cy="4729448"/>
              <a:chOff x="1930400" y="2171699"/>
              <a:chExt cx="20510500" cy="9376658"/>
            </a:xfrm>
          </p:grpSpPr>
          <p:sp>
            <p:nvSpPr>
              <p:cNvPr id="188" name="Shape">
                <a:extLst>
                  <a:ext uri="{FF2B5EF4-FFF2-40B4-BE49-F238E27FC236}">
                    <a16:creationId xmlns:a16="http://schemas.microsoft.com/office/drawing/2014/main" id="{43E055E4-4775-5B4D-8ECC-5B594E3F51F4}"/>
                  </a:ext>
                </a:extLst>
              </p:cNvPr>
              <p:cNvSpPr/>
              <p:nvPr/>
            </p:nvSpPr>
            <p:spPr>
              <a:xfrm>
                <a:off x="10845799" y="5461000"/>
                <a:ext cx="2679701" cy="29360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054"/>
                    </a:moveTo>
                    <a:lnTo>
                      <a:pt x="21600" y="0"/>
                    </a:lnTo>
                    <a:lnTo>
                      <a:pt x="2521" y="0"/>
                    </a:lnTo>
                    <a:lnTo>
                      <a:pt x="0" y="6960"/>
                    </a:lnTo>
                    <a:lnTo>
                      <a:pt x="0" y="21600"/>
                    </a:lnTo>
                    <a:lnTo>
                      <a:pt x="19944" y="18495"/>
                    </a:lnTo>
                    <a:lnTo>
                      <a:pt x="21315" y="16160"/>
                    </a:lnTo>
                    <a:lnTo>
                      <a:pt x="21559" y="15003"/>
                    </a:lnTo>
                    <a:cubicBezTo>
                      <a:pt x="21559" y="15003"/>
                      <a:pt x="21600" y="15054"/>
                      <a:pt x="21600" y="1505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70060">
                      <a:lumMod val="50000"/>
                    </a:srgbClr>
                  </a:gs>
                  <a:gs pos="23000">
                    <a:srgbClr val="770060">
                      <a:lumMod val="75000"/>
                    </a:srgbClr>
                  </a:gs>
                  <a:gs pos="70000">
                    <a:srgbClr val="AB0092"/>
                  </a:gs>
                  <a:gs pos="45000">
                    <a:srgbClr val="AB0092"/>
                  </a:gs>
                  <a:gs pos="98000">
                    <a:srgbClr val="770060">
                      <a:lumMod val="75000"/>
                    </a:srgbClr>
                  </a:gs>
                </a:gsLst>
                <a:lin ang="6000000" scaled="0"/>
              </a:gra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189" name="Shape">
                <a:extLst>
                  <a:ext uri="{FF2B5EF4-FFF2-40B4-BE49-F238E27FC236}">
                    <a16:creationId xmlns:a16="http://schemas.microsoft.com/office/drawing/2014/main" id="{CAC322E5-E100-B945-A7FF-87418D5102F3}"/>
                  </a:ext>
                </a:extLst>
              </p:cNvPr>
              <p:cNvSpPr/>
              <p:nvPr/>
            </p:nvSpPr>
            <p:spPr>
              <a:xfrm>
                <a:off x="16205199" y="5461000"/>
                <a:ext cx="2667001" cy="29360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5054"/>
                    </a:moveTo>
                    <a:lnTo>
                      <a:pt x="0" y="0"/>
                    </a:lnTo>
                    <a:lnTo>
                      <a:pt x="19115" y="0"/>
                    </a:lnTo>
                    <a:lnTo>
                      <a:pt x="21600" y="6960"/>
                    </a:lnTo>
                    <a:lnTo>
                      <a:pt x="21600" y="21600"/>
                    </a:lnTo>
                    <a:lnTo>
                      <a:pt x="1585" y="18495"/>
                    </a:lnTo>
                    <a:lnTo>
                      <a:pt x="219" y="16160"/>
                    </a:lnTo>
                    <a:lnTo>
                      <a:pt x="8" y="15003"/>
                    </a:lnTo>
                    <a:cubicBezTo>
                      <a:pt x="8" y="15003"/>
                      <a:pt x="0" y="15054"/>
                      <a:pt x="0" y="15054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4481">
                      <a:lumMod val="50000"/>
                    </a:srgbClr>
                  </a:gs>
                  <a:gs pos="29000">
                    <a:srgbClr val="004481"/>
                  </a:gs>
                  <a:gs pos="70000">
                    <a:srgbClr val="007AC1"/>
                  </a:gs>
                  <a:gs pos="48000">
                    <a:srgbClr val="007AC1"/>
                  </a:gs>
                  <a:gs pos="98000">
                    <a:srgbClr val="004481"/>
                  </a:gs>
                </a:gsLst>
                <a:lin ang="6000000" scaled="0"/>
              </a:gra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190" name="Shape">
                <a:extLst>
                  <a:ext uri="{FF2B5EF4-FFF2-40B4-BE49-F238E27FC236}">
                    <a16:creationId xmlns:a16="http://schemas.microsoft.com/office/drawing/2014/main" id="{7EFC19C8-0C81-784A-91C4-80D854A572DC}"/>
                  </a:ext>
                </a:extLst>
              </p:cNvPr>
              <p:cNvSpPr/>
              <p:nvPr/>
            </p:nvSpPr>
            <p:spPr>
              <a:xfrm>
                <a:off x="16205199" y="7454899"/>
                <a:ext cx="6235701" cy="40934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88" y="8030"/>
                    </a:moveTo>
                    <a:lnTo>
                      <a:pt x="1988" y="8030"/>
                    </a:lnTo>
                    <a:cubicBezTo>
                      <a:pt x="1988" y="8030"/>
                      <a:pt x="1989" y="8031"/>
                      <a:pt x="1990" y="8032"/>
                    </a:cubicBezTo>
                    <a:lnTo>
                      <a:pt x="2346" y="8704"/>
                    </a:lnTo>
                    <a:cubicBezTo>
                      <a:pt x="2354" y="8718"/>
                      <a:pt x="2360" y="8729"/>
                      <a:pt x="2364" y="8738"/>
                    </a:cubicBezTo>
                    <a:lnTo>
                      <a:pt x="7507" y="18434"/>
                    </a:lnTo>
                    <a:cubicBezTo>
                      <a:pt x="7508" y="18435"/>
                      <a:pt x="7508" y="18421"/>
                      <a:pt x="7508" y="18422"/>
                    </a:cubicBezTo>
                    <a:cubicBezTo>
                      <a:pt x="8905" y="21076"/>
                      <a:pt x="10955" y="21533"/>
                      <a:pt x="11904" y="21600"/>
                    </a:cubicBezTo>
                    <a:lnTo>
                      <a:pt x="12421" y="21600"/>
                    </a:lnTo>
                    <a:lnTo>
                      <a:pt x="21600" y="21600"/>
                    </a:lnTo>
                    <a:lnTo>
                      <a:pt x="21600" y="4243"/>
                    </a:lnTo>
                    <a:lnTo>
                      <a:pt x="9229" y="4243"/>
                    </a:lnTo>
                    <a:cubicBezTo>
                      <a:pt x="9229" y="4243"/>
                      <a:pt x="0" y="4272"/>
                      <a:pt x="0" y="0"/>
                    </a:cubicBezTo>
                    <a:lnTo>
                      <a:pt x="0" y="396"/>
                    </a:lnTo>
                    <a:cubicBezTo>
                      <a:pt x="0" y="3422"/>
                      <a:pt x="965" y="5943"/>
                      <a:pt x="1662" y="7400"/>
                    </a:cubicBezTo>
                    <a:cubicBezTo>
                      <a:pt x="1662" y="7400"/>
                      <a:pt x="1988" y="8030"/>
                      <a:pt x="1988" y="8030"/>
                    </a:cubicBezTo>
                    <a:close/>
                  </a:path>
                </a:pathLst>
              </a:custGeom>
              <a:gradFill flip="none" rotWithShape="1">
                <a:gsLst>
                  <a:gs pos="56000">
                    <a:srgbClr val="00746D"/>
                  </a:gs>
                  <a:gs pos="0">
                    <a:srgbClr val="00746D">
                      <a:lumMod val="60000"/>
                      <a:lumOff val="40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191" name="Shape">
                <a:extLst>
                  <a:ext uri="{FF2B5EF4-FFF2-40B4-BE49-F238E27FC236}">
                    <a16:creationId xmlns:a16="http://schemas.microsoft.com/office/drawing/2014/main" id="{3C267D5B-C668-4B4B-9ED4-F476C328EDFA}"/>
                  </a:ext>
                </a:extLst>
              </p:cNvPr>
              <p:cNvSpPr/>
              <p:nvPr/>
            </p:nvSpPr>
            <p:spPr>
              <a:xfrm>
                <a:off x="10845799" y="2171700"/>
                <a:ext cx="8026401" cy="4248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018" y="16723"/>
                    </a:moveTo>
                    <a:cubicBezTo>
                      <a:pt x="4088" y="16787"/>
                      <a:pt x="444" y="17571"/>
                      <a:pt x="0" y="21600"/>
                    </a:cubicBezTo>
                    <a:lnTo>
                      <a:pt x="0" y="21591"/>
                    </a:lnTo>
                    <a:cubicBezTo>
                      <a:pt x="0" y="17489"/>
                      <a:pt x="1552" y="13248"/>
                      <a:pt x="2056" y="11970"/>
                    </a:cubicBezTo>
                    <a:lnTo>
                      <a:pt x="5802" y="3249"/>
                    </a:lnTo>
                    <a:cubicBezTo>
                      <a:pt x="5853" y="3130"/>
                      <a:pt x="7227" y="0"/>
                      <a:pt x="9131" y="0"/>
                    </a:cubicBezTo>
                    <a:lnTo>
                      <a:pt x="12482" y="0"/>
                    </a:lnTo>
                    <a:cubicBezTo>
                      <a:pt x="14385" y="0"/>
                      <a:pt x="15756" y="3130"/>
                      <a:pt x="15808" y="3249"/>
                    </a:cubicBezTo>
                    <a:lnTo>
                      <a:pt x="19552" y="11977"/>
                    </a:lnTo>
                    <a:cubicBezTo>
                      <a:pt x="20056" y="13254"/>
                      <a:pt x="21600" y="17489"/>
                      <a:pt x="21600" y="21591"/>
                    </a:cubicBezTo>
                    <a:lnTo>
                      <a:pt x="21600" y="21600"/>
                    </a:lnTo>
                    <a:cubicBezTo>
                      <a:pt x="21190" y="17571"/>
                      <a:pt x="17523" y="16787"/>
                      <a:pt x="15594" y="16723"/>
                    </a:cubicBezTo>
                    <a:cubicBezTo>
                      <a:pt x="15594" y="16723"/>
                      <a:pt x="6018" y="16723"/>
                      <a:pt x="6018" y="16723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4481">
                      <a:lumMod val="50000"/>
                    </a:srgbClr>
                  </a:gs>
                  <a:gs pos="50000">
                    <a:srgbClr val="1A57B4"/>
                  </a:gs>
                  <a:gs pos="98000">
                    <a:srgbClr val="004481">
                      <a:lumMod val="50000"/>
                    </a:srgbClr>
                  </a:gs>
                </a:gsLst>
                <a:lin ang="0" scaled="1"/>
              </a:gra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192" name="Shape">
                <a:extLst>
                  <a:ext uri="{FF2B5EF4-FFF2-40B4-BE49-F238E27FC236}">
                    <a16:creationId xmlns:a16="http://schemas.microsoft.com/office/drawing/2014/main" id="{8CB2E5F7-6C37-D243-8B9C-E55A97E4FC2C}"/>
                  </a:ext>
                </a:extLst>
              </p:cNvPr>
              <p:cNvSpPr/>
              <p:nvPr/>
            </p:nvSpPr>
            <p:spPr>
              <a:xfrm>
                <a:off x="5499099" y="5321300"/>
                <a:ext cx="2667001" cy="29360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6546"/>
                    </a:moveTo>
                    <a:lnTo>
                      <a:pt x="21600" y="21600"/>
                    </a:lnTo>
                    <a:lnTo>
                      <a:pt x="2485" y="21600"/>
                    </a:lnTo>
                    <a:lnTo>
                      <a:pt x="0" y="14640"/>
                    </a:lnTo>
                    <a:lnTo>
                      <a:pt x="0" y="0"/>
                    </a:lnTo>
                    <a:lnTo>
                      <a:pt x="20015" y="3105"/>
                    </a:lnTo>
                    <a:lnTo>
                      <a:pt x="21381" y="5440"/>
                    </a:lnTo>
                    <a:lnTo>
                      <a:pt x="21592" y="6597"/>
                    </a:lnTo>
                    <a:cubicBezTo>
                      <a:pt x="21592" y="6597"/>
                      <a:pt x="21600" y="6546"/>
                      <a:pt x="21600" y="6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6100">
                      <a:lumMod val="50000"/>
                    </a:srgbClr>
                  </a:gs>
                  <a:gs pos="29000">
                    <a:srgbClr val="FF6100">
                      <a:lumMod val="75000"/>
                    </a:srgbClr>
                  </a:gs>
                  <a:gs pos="70000">
                    <a:srgbClr val="FF6100"/>
                  </a:gs>
                  <a:gs pos="45000">
                    <a:srgbClr val="FF6100"/>
                  </a:gs>
                  <a:gs pos="98000">
                    <a:srgbClr val="FF6100">
                      <a:lumMod val="75000"/>
                    </a:srgbClr>
                  </a:gs>
                </a:gsLst>
                <a:lin ang="6000000" scaled="0"/>
                <a:tileRect/>
              </a:gra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193" name="Shape">
                <a:extLst>
                  <a:ext uri="{FF2B5EF4-FFF2-40B4-BE49-F238E27FC236}">
                    <a16:creationId xmlns:a16="http://schemas.microsoft.com/office/drawing/2014/main" id="{1984A45C-94D7-B340-83DE-89EFC5775069}"/>
                  </a:ext>
                </a:extLst>
              </p:cNvPr>
              <p:cNvSpPr/>
              <p:nvPr/>
            </p:nvSpPr>
            <p:spPr>
              <a:xfrm>
                <a:off x="1930400" y="2171699"/>
                <a:ext cx="6235700" cy="40934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12" y="13570"/>
                    </a:moveTo>
                    <a:lnTo>
                      <a:pt x="19612" y="13570"/>
                    </a:lnTo>
                    <a:cubicBezTo>
                      <a:pt x="19612" y="13570"/>
                      <a:pt x="19611" y="13569"/>
                      <a:pt x="19610" y="13568"/>
                    </a:cubicBezTo>
                    <a:lnTo>
                      <a:pt x="19254" y="12896"/>
                    </a:lnTo>
                    <a:cubicBezTo>
                      <a:pt x="19246" y="12882"/>
                      <a:pt x="19240" y="12871"/>
                      <a:pt x="19236" y="12862"/>
                    </a:cubicBezTo>
                    <a:lnTo>
                      <a:pt x="14093" y="3166"/>
                    </a:lnTo>
                    <a:cubicBezTo>
                      <a:pt x="14092" y="3165"/>
                      <a:pt x="14092" y="3179"/>
                      <a:pt x="14092" y="3178"/>
                    </a:cubicBezTo>
                    <a:cubicBezTo>
                      <a:pt x="12695" y="524"/>
                      <a:pt x="10645" y="67"/>
                      <a:pt x="9696" y="0"/>
                    </a:cubicBezTo>
                    <a:lnTo>
                      <a:pt x="9179" y="0"/>
                    </a:lnTo>
                    <a:lnTo>
                      <a:pt x="0" y="0"/>
                    </a:lnTo>
                    <a:lnTo>
                      <a:pt x="0" y="17357"/>
                    </a:lnTo>
                    <a:lnTo>
                      <a:pt x="12371" y="17357"/>
                    </a:lnTo>
                    <a:cubicBezTo>
                      <a:pt x="12371" y="17357"/>
                      <a:pt x="21600" y="17327"/>
                      <a:pt x="21600" y="21600"/>
                    </a:cubicBezTo>
                    <a:lnTo>
                      <a:pt x="21600" y="21204"/>
                    </a:lnTo>
                    <a:cubicBezTo>
                      <a:pt x="21600" y="18178"/>
                      <a:pt x="20635" y="15657"/>
                      <a:pt x="19938" y="14200"/>
                    </a:cubicBezTo>
                    <a:cubicBezTo>
                      <a:pt x="19938" y="14200"/>
                      <a:pt x="19612" y="13570"/>
                      <a:pt x="19612" y="13570"/>
                    </a:cubicBezTo>
                    <a:close/>
                  </a:path>
                </a:pathLst>
              </a:custGeom>
              <a:gradFill flip="none" rotWithShape="1">
                <a:gsLst>
                  <a:gs pos="56000">
                    <a:srgbClr val="FFA200"/>
                  </a:gs>
                  <a:gs pos="98000">
                    <a:srgbClr val="FFA200">
                      <a:lumMod val="40000"/>
                      <a:lumOff val="60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194" name="Shape">
                <a:extLst>
                  <a:ext uri="{FF2B5EF4-FFF2-40B4-BE49-F238E27FC236}">
                    <a16:creationId xmlns:a16="http://schemas.microsoft.com/office/drawing/2014/main" id="{F13902CC-F091-9641-8F5A-CC57DA8A27B5}"/>
                  </a:ext>
                </a:extLst>
              </p:cNvPr>
              <p:cNvSpPr/>
              <p:nvPr/>
            </p:nvSpPr>
            <p:spPr>
              <a:xfrm>
                <a:off x="5499099" y="7289800"/>
                <a:ext cx="8026401" cy="4248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582" y="4877"/>
                    </a:moveTo>
                    <a:cubicBezTo>
                      <a:pt x="17512" y="4813"/>
                      <a:pt x="21156" y="4029"/>
                      <a:pt x="21600" y="0"/>
                    </a:cubicBezTo>
                    <a:lnTo>
                      <a:pt x="21600" y="9"/>
                    </a:lnTo>
                    <a:cubicBezTo>
                      <a:pt x="21600" y="4111"/>
                      <a:pt x="20048" y="8352"/>
                      <a:pt x="19544" y="9630"/>
                    </a:cubicBezTo>
                    <a:lnTo>
                      <a:pt x="15798" y="18351"/>
                    </a:lnTo>
                    <a:cubicBezTo>
                      <a:pt x="15747" y="18470"/>
                      <a:pt x="14373" y="21600"/>
                      <a:pt x="12469" y="21600"/>
                    </a:cubicBezTo>
                    <a:lnTo>
                      <a:pt x="9118" y="21600"/>
                    </a:lnTo>
                    <a:cubicBezTo>
                      <a:pt x="7215" y="21600"/>
                      <a:pt x="5843" y="18470"/>
                      <a:pt x="5792" y="18351"/>
                    </a:cubicBezTo>
                    <a:lnTo>
                      <a:pt x="2048" y="9623"/>
                    </a:lnTo>
                    <a:cubicBezTo>
                      <a:pt x="1544" y="8346"/>
                      <a:pt x="0" y="4111"/>
                      <a:pt x="0" y="9"/>
                    </a:cubicBezTo>
                    <a:lnTo>
                      <a:pt x="0" y="0"/>
                    </a:lnTo>
                    <a:cubicBezTo>
                      <a:pt x="410" y="4029"/>
                      <a:pt x="4077" y="4813"/>
                      <a:pt x="6006" y="4877"/>
                    </a:cubicBezTo>
                    <a:cubicBezTo>
                      <a:pt x="6006" y="4877"/>
                      <a:pt x="15582" y="4877"/>
                      <a:pt x="15582" y="487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20000">
                      <a:lumMod val="75000"/>
                    </a:srgbClr>
                  </a:gs>
                  <a:gs pos="50000">
                    <a:srgbClr val="C20000">
                      <a:lumMod val="60000"/>
                      <a:lumOff val="40000"/>
                    </a:srgbClr>
                  </a:gs>
                  <a:gs pos="98000">
                    <a:srgbClr val="C20000">
                      <a:lumMod val="75000"/>
                    </a:srgbClr>
                  </a:gs>
                </a:gsLst>
                <a:lin ang="0" scaled="1"/>
                <a:tileRect/>
              </a:gra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566891F-739A-9D4F-92A6-9C1AD9A08D21}"/>
                </a:ext>
              </a:extLst>
            </p:cNvPr>
            <p:cNvSpPr txBox="1"/>
            <p:nvPr/>
          </p:nvSpPr>
          <p:spPr>
            <a:xfrm rot="16200000">
              <a:off x="1972" y="2159042"/>
              <a:ext cx="1354088" cy="494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51C1343-19A2-674E-826C-BA3915FB76E2}"/>
                </a:ext>
              </a:extLst>
            </p:cNvPr>
            <p:cNvSpPr txBox="1"/>
            <p:nvPr/>
          </p:nvSpPr>
          <p:spPr>
            <a:xfrm rot="16200000">
              <a:off x="10915968" y="5207021"/>
              <a:ext cx="1223153" cy="494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STOP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96AE845-5D2E-6341-9217-102D894CDF07}"/>
                </a:ext>
              </a:extLst>
            </p:cNvPr>
            <p:cNvGrpSpPr/>
            <p:nvPr/>
          </p:nvGrpSpPr>
          <p:grpSpPr>
            <a:xfrm>
              <a:off x="1191764" y="1507257"/>
              <a:ext cx="1798768" cy="1744007"/>
              <a:chOff x="848210" y="1475285"/>
              <a:chExt cx="1798768" cy="1744007"/>
            </a:xfrm>
          </p:grpSpPr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426D5D4C-5CE5-A644-9FDD-2B011794AD55}"/>
                  </a:ext>
                </a:extLst>
              </p:cNvPr>
              <p:cNvSpPr txBox="1"/>
              <p:nvPr/>
            </p:nvSpPr>
            <p:spPr>
              <a:xfrm>
                <a:off x="1103378" y="1475285"/>
                <a:ext cx="1288444" cy="1256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01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1784533-BF25-0B44-83C7-09A91E1C89D4}"/>
                  </a:ext>
                </a:extLst>
              </p:cNvPr>
              <p:cNvSpPr txBox="1"/>
              <p:nvPr/>
            </p:nvSpPr>
            <p:spPr>
              <a:xfrm>
                <a:off x="848210" y="2643178"/>
                <a:ext cx="1798768" cy="5761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Content Name</a:t>
                </a: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43E268FA-0443-4943-88F4-85DADF91B35F}"/>
                  </a:ext>
                </a:extLst>
              </p:cNvPr>
              <p:cNvSpPr/>
              <p:nvPr/>
            </p:nvSpPr>
            <p:spPr>
              <a:xfrm>
                <a:off x="1126425" y="2620236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B2E020EC-7B51-2B41-9972-5021232FBF83}"/>
                  </a:ext>
                </a:extLst>
              </p:cNvPr>
              <p:cNvSpPr/>
              <p:nvPr/>
            </p:nvSpPr>
            <p:spPr>
              <a:xfrm>
                <a:off x="1126425" y="2970870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0178EF3-B99B-314A-86AD-923169878C12}"/>
                </a:ext>
              </a:extLst>
            </p:cNvPr>
            <p:cNvGrpSpPr/>
            <p:nvPr/>
          </p:nvGrpSpPr>
          <p:grpSpPr>
            <a:xfrm>
              <a:off x="3831836" y="4524903"/>
              <a:ext cx="1798768" cy="1744007"/>
              <a:chOff x="848210" y="1475285"/>
              <a:chExt cx="1798768" cy="1744007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A42331A6-26FA-4A40-B52E-4B54C96BEC0F}"/>
                  </a:ext>
                </a:extLst>
              </p:cNvPr>
              <p:cNvSpPr txBox="1"/>
              <p:nvPr/>
            </p:nvSpPr>
            <p:spPr>
              <a:xfrm>
                <a:off x="1103378" y="1475285"/>
                <a:ext cx="1288444" cy="1256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B81774B-754B-5A41-8B07-E295DC2650E1}"/>
                  </a:ext>
                </a:extLst>
              </p:cNvPr>
              <p:cNvSpPr txBox="1"/>
              <p:nvPr/>
            </p:nvSpPr>
            <p:spPr>
              <a:xfrm>
                <a:off x="848210" y="2643178"/>
                <a:ext cx="1798768" cy="5761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Content Name</a:t>
                </a: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12F40774-29D3-7A4F-961E-12AE9A653DC9}"/>
                  </a:ext>
                </a:extLst>
              </p:cNvPr>
              <p:cNvSpPr/>
              <p:nvPr/>
            </p:nvSpPr>
            <p:spPr>
              <a:xfrm>
                <a:off x="1126425" y="2620236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878845D8-52AC-3B43-ABBB-82B075BDBC7F}"/>
                  </a:ext>
                </a:extLst>
              </p:cNvPr>
              <p:cNvSpPr/>
              <p:nvPr/>
            </p:nvSpPr>
            <p:spPr>
              <a:xfrm>
                <a:off x="1126425" y="2970870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F472D8B0-56C7-F647-9C09-546FB8B421ED}"/>
                </a:ext>
              </a:extLst>
            </p:cNvPr>
            <p:cNvGrpSpPr/>
            <p:nvPr/>
          </p:nvGrpSpPr>
          <p:grpSpPr>
            <a:xfrm>
              <a:off x="6513158" y="1507257"/>
              <a:ext cx="1798768" cy="1744007"/>
              <a:chOff x="848210" y="1475285"/>
              <a:chExt cx="1798768" cy="1744007"/>
            </a:xfrm>
          </p:grpSpPr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73F6C81D-4A2A-F24D-9E27-CCE4AEAE7515}"/>
                  </a:ext>
                </a:extLst>
              </p:cNvPr>
              <p:cNvSpPr txBox="1"/>
              <p:nvPr/>
            </p:nvSpPr>
            <p:spPr>
              <a:xfrm>
                <a:off x="1103378" y="1475285"/>
                <a:ext cx="1288444" cy="1256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9D8AD488-94E4-BD43-A542-584765755078}"/>
                  </a:ext>
                </a:extLst>
              </p:cNvPr>
              <p:cNvSpPr txBox="1"/>
              <p:nvPr/>
            </p:nvSpPr>
            <p:spPr>
              <a:xfrm>
                <a:off x="848210" y="2643178"/>
                <a:ext cx="1798768" cy="5761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Content Name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844A3BD2-F294-B24A-AEA2-DEEC95A7F711}"/>
                  </a:ext>
                </a:extLst>
              </p:cNvPr>
              <p:cNvSpPr/>
              <p:nvPr/>
            </p:nvSpPr>
            <p:spPr>
              <a:xfrm>
                <a:off x="1126425" y="2620236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FCD5D815-B8DC-284C-AAAC-DCB56423FEAF}"/>
                  </a:ext>
                </a:extLst>
              </p:cNvPr>
              <p:cNvSpPr/>
              <p:nvPr/>
            </p:nvSpPr>
            <p:spPr>
              <a:xfrm>
                <a:off x="1126425" y="2970870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589806AC-9C73-8D42-BB43-5BB43EEFF514}"/>
                </a:ext>
              </a:extLst>
            </p:cNvPr>
            <p:cNvGrpSpPr/>
            <p:nvPr/>
          </p:nvGrpSpPr>
          <p:grpSpPr>
            <a:xfrm>
              <a:off x="9263235" y="4524903"/>
              <a:ext cx="1798768" cy="1744007"/>
              <a:chOff x="848210" y="1475285"/>
              <a:chExt cx="1798768" cy="1744007"/>
            </a:xfrm>
          </p:grpSpPr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C4DFD4F6-7695-1C49-BA4A-E57F6D8BAD92}"/>
                  </a:ext>
                </a:extLst>
              </p:cNvPr>
              <p:cNvSpPr txBox="1"/>
              <p:nvPr/>
            </p:nvSpPr>
            <p:spPr>
              <a:xfrm>
                <a:off x="1103378" y="1475285"/>
                <a:ext cx="1288444" cy="1256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04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DC1F592-276A-A645-81D8-F80E67CBEE58}"/>
                  </a:ext>
                </a:extLst>
              </p:cNvPr>
              <p:cNvSpPr txBox="1"/>
              <p:nvPr/>
            </p:nvSpPr>
            <p:spPr>
              <a:xfrm>
                <a:off x="848210" y="2643178"/>
                <a:ext cx="1798768" cy="5761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Content Name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2F2B22DA-7DF3-FB43-915B-32AC9CD31C9C}"/>
                  </a:ext>
                </a:extLst>
              </p:cNvPr>
              <p:cNvSpPr/>
              <p:nvPr/>
            </p:nvSpPr>
            <p:spPr>
              <a:xfrm>
                <a:off x="1126425" y="2620236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B947D9F9-C8BB-DB4C-B4E4-5CB561B40367}"/>
                  </a:ext>
                </a:extLst>
              </p:cNvPr>
              <p:cNvSpPr/>
              <p:nvPr/>
            </p:nvSpPr>
            <p:spPr>
              <a:xfrm>
                <a:off x="1126425" y="2970870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D699C4B-D426-A542-BAB6-0068600C8ADA}"/>
                </a:ext>
              </a:extLst>
            </p:cNvPr>
            <p:cNvSpPr txBox="1"/>
            <p:nvPr/>
          </p:nvSpPr>
          <p:spPr>
            <a:xfrm>
              <a:off x="3808731" y="1272492"/>
              <a:ext cx="2078068" cy="772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srgbClr val="C2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STEP B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77961AB-B59C-6E4D-AAEA-EB2DB3CDF896}"/>
                </a:ext>
              </a:extLst>
            </p:cNvPr>
            <p:cNvSpPr txBox="1"/>
            <p:nvPr/>
          </p:nvSpPr>
          <p:spPr>
            <a:xfrm>
              <a:off x="3808731" y="1890062"/>
              <a:ext cx="2078068" cy="1623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here. This is a sample.</a:t>
              </a: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B0C866C-92A5-0645-A1E8-FF2D1517EC8B}"/>
                </a:ext>
              </a:extLst>
            </p:cNvPr>
            <p:cNvSpPr txBox="1"/>
            <p:nvPr/>
          </p:nvSpPr>
          <p:spPr>
            <a:xfrm>
              <a:off x="9700190" y="1989056"/>
              <a:ext cx="2078068" cy="772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srgbClr val="00746D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STEP D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036F9E21-CEE3-D148-8BEF-436AF6424853}"/>
                </a:ext>
              </a:extLst>
            </p:cNvPr>
            <p:cNvSpPr txBox="1"/>
            <p:nvPr/>
          </p:nvSpPr>
          <p:spPr>
            <a:xfrm>
              <a:off x="9700190" y="2606626"/>
              <a:ext cx="2078068" cy="1623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here. This is a sample.</a:t>
              </a: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56FE701-5CE0-0342-99A3-8FB22E7A1AF7}"/>
                </a:ext>
              </a:extLst>
            </p:cNvPr>
            <p:cNvSpPr txBox="1"/>
            <p:nvPr/>
          </p:nvSpPr>
          <p:spPr>
            <a:xfrm>
              <a:off x="780854" y="4083310"/>
              <a:ext cx="2078068" cy="772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srgbClr val="FFA2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STEP A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495350D-31EE-8D40-9C19-514C648FFBED}"/>
                </a:ext>
              </a:extLst>
            </p:cNvPr>
            <p:cNvSpPr txBox="1"/>
            <p:nvPr/>
          </p:nvSpPr>
          <p:spPr>
            <a:xfrm>
              <a:off x="780854" y="4700877"/>
              <a:ext cx="2078068" cy="1623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here. This is a sample.</a:t>
              </a: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24B82EE-B859-1B4E-8B90-A1D79BC2B8AD}"/>
                </a:ext>
              </a:extLst>
            </p:cNvPr>
            <p:cNvSpPr txBox="1"/>
            <p:nvPr/>
          </p:nvSpPr>
          <p:spPr>
            <a:xfrm>
              <a:off x="6566241" y="4833840"/>
              <a:ext cx="2078068" cy="772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srgbClr val="00448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STEP C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831406E-EAF0-0E44-BDFE-5EC85F5E9262}"/>
                </a:ext>
              </a:extLst>
            </p:cNvPr>
            <p:cNvSpPr txBox="1"/>
            <p:nvPr/>
          </p:nvSpPr>
          <p:spPr>
            <a:xfrm>
              <a:off x="6566241" y="5451410"/>
              <a:ext cx="2078068" cy="1623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</a:t>
              </a:r>
              <a:r>
                <a: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text here. This is a sample.</a:t>
              </a: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B40D36AD-D2D8-894F-83C8-BFEB65551EC9}"/>
                </a:ext>
              </a:extLst>
            </p:cNvPr>
            <p:cNvCxnSpPr>
              <a:cxnSpLocks/>
            </p:cNvCxnSpPr>
            <p:nvPr/>
          </p:nvCxnSpPr>
          <p:spPr>
            <a:xfrm>
              <a:off x="1819888" y="3349334"/>
              <a:ext cx="0" cy="733974"/>
            </a:xfrm>
            <a:prstGeom prst="straightConnector1">
              <a:avLst/>
            </a:prstGeom>
            <a:noFill/>
            <a:ln w="22225" cap="flat" cmpd="sng" algn="ctr">
              <a:solidFill>
                <a:srgbClr val="FFA2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9AB9A51B-3196-074E-9EA4-D9557B25CC60}"/>
                </a:ext>
              </a:extLst>
            </p:cNvPr>
            <p:cNvCxnSpPr>
              <a:cxnSpLocks/>
            </p:cNvCxnSpPr>
            <p:nvPr/>
          </p:nvCxnSpPr>
          <p:spPr>
            <a:xfrm>
              <a:off x="7720628" y="3334466"/>
              <a:ext cx="0" cy="1552857"/>
            </a:xfrm>
            <a:prstGeom prst="straightConnector1">
              <a:avLst/>
            </a:prstGeom>
            <a:noFill/>
            <a:ln w="22225" cap="flat" cmpd="sng" algn="ctr">
              <a:solidFill>
                <a:srgbClr val="00448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55BAEE3E-D7F3-5847-AEE2-53CDA5DFD1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9911" y="2853590"/>
              <a:ext cx="0" cy="1649659"/>
            </a:xfrm>
            <a:prstGeom prst="straightConnector1">
              <a:avLst/>
            </a:prstGeom>
            <a:noFill/>
            <a:ln w="22225" cap="flat" cmpd="sng" algn="ctr">
              <a:solidFill>
                <a:srgbClr val="C2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43F7BE51-5009-1F4E-BABA-99A8D75F48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46330" y="3646876"/>
              <a:ext cx="0" cy="856374"/>
            </a:xfrm>
            <a:prstGeom prst="straightConnector1">
              <a:avLst/>
            </a:prstGeom>
            <a:noFill/>
            <a:ln w="22225" cap="flat" cmpd="sng" algn="ctr">
              <a:solidFill>
                <a:srgbClr val="00746D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A99F2B9-6783-6341-BA91-96E2F61798B9}"/>
                </a:ext>
              </a:extLst>
            </p:cNvPr>
            <p:cNvSpPr/>
            <p:nvPr/>
          </p:nvSpPr>
          <p:spPr>
            <a:xfrm>
              <a:off x="3907695" y="1825392"/>
              <a:ext cx="536264" cy="45719"/>
            </a:xfrm>
            <a:prstGeom prst="rect">
              <a:avLst/>
            </a:prstGeom>
            <a:solidFill>
              <a:srgbClr val="C2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E76181F-702A-714D-ADE5-FC27824F0EB2}"/>
                </a:ext>
              </a:extLst>
            </p:cNvPr>
            <p:cNvSpPr/>
            <p:nvPr/>
          </p:nvSpPr>
          <p:spPr>
            <a:xfrm>
              <a:off x="866068" y="4637344"/>
              <a:ext cx="536264" cy="45719"/>
            </a:xfrm>
            <a:prstGeom prst="rect">
              <a:avLst/>
            </a:prstGeom>
            <a:solidFill>
              <a:srgbClr val="FFA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8714E75-771E-8A43-ABC1-04455DB729C6}"/>
                </a:ext>
              </a:extLst>
            </p:cNvPr>
            <p:cNvSpPr/>
            <p:nvPr/>
          </p:nvSpPr>
          <p:spPr>
            <a:xfrm>
              <a:off x="6658329" y="5386739"/>
              <a:ext cx="536264" cy="45719"/>
            </a:xfrm>
            <a:prstGeom prst="rect">
              <a:avLst/>
            </a:prstGeom>
            <a:solidFill>
              <a:srgbClr val="00448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E8643CC8-A5AB-A54E-8058-172069F3EDB3}"/>
                </a:ext>
              </a:extLst>
            </p:cNvPr>
            <p:cNvSpPr/>
            <p:nvPr/>
          </p:nvSpPr>
          <p:spPr>
            <a:xfrm>
              <a:off x="9793195" y="2547286"/>
              <a:ext cx="536264" cy="45719"/>
            </a:xfrm>
            <a:prstGeom prst="rect">
              <a:avLst/>
            </a:prstGeom>
            <a:solidFill>
              <a:srgbClr val="00746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76A87A4-76A2-4E42-A1E4-D8FFFAA581D6}"/>
                </a:ext>
              </a:extLst>
            </p:cNvPr>
            <p:cNvGrpSpPr/>
            <p:nvPr/>
          </p:nvGrpSpPr>
          <p:grpSpPr>
            <a:xfrm>
              <a:off x="5776674" y="3614825"/>
              <a:ext cx="655748" cy="655748"/>
              <a:chOff x="1106519" y="1382751"/>
              <a:chExt cx="2058020" cy="2058020"/>
            </a:xfrm>
            <a:solidFill>
              <a:srgbClr val="FFFFFF"/>
            </a:solidFill>
          </p:grpSpPr>
          <p:sp>
            <p:nvSpPr>
              <p:cNvPr id="166" name="Shape">
                <a:extLst>
                  <a:ext uri="{FF2B5EF4-FFF2-40B4-BE49-F238E27FC236}">
                    <a16:creationId xmlns:a16="http://schemas.microsoft.com/office/drawing/2014/main" id="{32032676-7502-AF4A-9A84-429A53D2C229}"/>
                  </a:ext>
                </a:extLst>
              </p:cNvPr>
              <p:cNvSpPr/>
              <p:nvPr/>
            </p:nvSpPr>
            <p:spPr>
              <a:xfrm>
                <a:off x="1106519" y="1993726"/>
                <a:ext cx="1296704" cy="14470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113" y="12864"/>
                    </a:moveTo>
                    <a:cubicBezTo>
                      <a:pt x="11451" y="12864"/>
                      <a:pt x="10100" y="11653"/>
                      <a:pt x="10100" y="10164"/>
                    </a:cubicBezTo>
                    <a:cubicBezTo>
                      <a:pt x="10100" y="8988"/>
                      <a:pt x="10947" y="7997"/>
                      <a:pt x="12119" y="7627"/>
                    </a:cubicBezTo>
                    <a:lnTo>
                      <a:pt x="12119" y="6300"/>
                    </a:lnTo>
                    <a:cubicBezTo>
                      <a:pt x="12119" y="5803"/>
                      <a:pt x="12568" y="5400"/>
                      <a:pt x="13123" y="5400"/>
                    </a:cubicBezTo>
                    <a:cubicBezTo>
                      <a:pt x="13678" y="5400"/>
                      <a:pt x="14128" y="5803"/>
                      <a:pt x="14128" y="6300"/>
                    </a:cubicBezTo>
                    <a:lnTo>
                      <a:pt x="14128" y="7633"/>
                    </a:lnTo>
                    <a:cubicBezTo>
                      <a:pt x="15289" y="8008"/>
                      <a:pt x="16126" y="8996"/>
                      <a:pt x="16126" y="10164"/>
                    </a:cubicBezTo>
                    <a:cubicBezTo>
                      <a:pt x="16126" y="10661"/>
                      <a:pt x="15676" y="11064"/>
                      <a:pt x="15121" y="11064"/>
                    </a:cubicBezTo>
                    <a:cubicBezTo>
                      <a:pt x="14566" y="11064"/>
                      <a:pt x="14117" y="10661"/>
                      <a:pt x="14117" y="10164"/>
                    </a:cubicBezTo>
                    <a:cubicBezTo>
                      <a:pt x="14117" y="9667"/>
                      <a:pt x="13667" y="9264"/>
                      <a:pt x="13113" y="9264"/>
                    </a:cubicBezTo>
                    <a:cubicBezTo>
                      <a:pt x="12559" y="9264"/>
                      <a:pt x="12108" y="9667"/>
                      <a:pt x="12108" y="10164"/>
                    </a:cubicBezTo>
                    <a:cubicBezTo>
                      <a:pt x="12108" y="10660"/>
                      <a:pt x="12559" y="11064"/>
                      <a:pt x="13113" y="11064"/>
                    </a:cubicBezTo>
                    <a:cubicBezTo>
                      <a:pt x="14774" y="11064"/>
                      <a:pt x="16126" y="12275"/>
                      <a:pt x="16126" y="13764"/>
                    </a:cubicBezTo>
                    <a:cubicBezTo>
                      <a:pt x="16126" y="14932"/>
                      <a:pt x="15289" y="15919"/>
                      <a:pt x="14128" y="16295"/>
                    </a:cubicBezTo>
                    <a:lnTo>
                      <a:pt x="14128" y="17100"/>
                    </a:lnTo>
                    <a:cubicBezTo>
                      <a:pt x="14128" y="17597"/>
                      <a:pt x="13678" y="18000"/>
                      <a:pt x="13123" y="18000"/>
                    </a:cubicBezTo>
                    <a:cubicBezTo>
                      <a:pt x="12568" y="18000"/>
                      <a:pt x="12119" y="17597"/>
                      <a:pt x="12119" y="17100"/>
                    </a:cubicBezTo>
                    <a:lnTo>
                      <a:pt x="12119" y="16301"/>
                    </a:lnTo>
                    <a:cubicBezTo>
                      <a:pt x="10947" y="15931"/>
                      <a:pt x="10100" y="14939"/>
                      <a:pt x="10100" y="13764"/>
                    </a:cubicBezTo>
                    <a:cubicBezTo>
                      <a:pt x="10100" y="13266"/>
                      <a:pt x="10549" y="12864"/>
                      <a:pt x="11104" y="12864"/>
                    </a:cubicBezTo>
                    <a:cubicBezTo>
                      <a:pt x="11659" y="12864"/>
                      <a:pt x="12108" y="13266"/>
                      <a:pt x="12108" y="13764"/>
                    </a:cubicBezTo>
                    <a:cubicBezTo>
                      <a:pt x="12108" y="14260"/>
                      <a:pt x="12559" y="14664"/>
                      <a:pt x="13113" y="14664"/>
                    </a:cubicBezTo>
                    <a:cubicBezTo>
                      <a:pt x="13667" y="14664"/>
                      <a:pt x="14117" y="14260"/>
                      <a:pt x="14117" y="13764"/>
                    </a:cubicBezTo>
                    <a:cubicBezTo>
                      <a:pt x="14117" y="13267"/>
                      <a:pt x="13667" y="12864"/>
                      <a:pt x="13113" y="12864"/>
                    </a:cubicBezTo>
                    <a:cubicBezTo>
                      <a:pt x="13113" y="12864"/>
                      <a:pt x="13113" y="12864"/>
                      <a:pt x="13113" y="12864"/>
                    </a:cubicBezTo>
                    <a:close/>
                    <a:moveTo>
                      <a:pt x="13123" y="21600"/>
                    </a:moveTo>
                    <a:cubicBezTo>
                      <a:pt x="16086" y="21600"/>
                      <a:pt x="18379" y="21346"/>
                      <a:pt x="20219" y="20827"/>
                    </a:cubicBezTo>
                    <a:cubicBezTo>
                      <a:pt x="20180" y="20639"/>
                      <a:pt x="20154" y="20447"/>
                      <a:pt x="20154" y="20250"/>
                    </a:cubicBezTo>
                    <a:cubicBezTo>
                      <a:pt x="20154" y="19368"/>
                      <a:pt x="20563" y="18572"/>
                      <a:pt x="21217" y="18000"/>
                    </a:cubicBezTo>
                    <a:cubicBezTo>
                      <a:pt x="20563" y="17428"/>
                      <a:pt x="20154" y="16632"/>
                      <a:pt x="20154" y="15750"/>
                    </a:cubicBezTo>
                    <a:cubicBezTo>
                      <a:pt x="20154" y="14868"/>
                      <a:pt x="20563" y="14072"/>
                      <a:pt x="21217" y="13500"/>
                    </a:cubicBezTo>
                    <a:cubicBezTo>
                      <a:pt x="20563" y="12928"/>
                      <a:pt x="20154" y="12132"/>
                      <a:pt x="20154" y="11250"/>
                    </a:cubicBezTo>
                    <a:cubicBezTo>
                      <a:pt x="20154" y="10368"/>
                      <a:pt x="20563" y="9572"/>
                      <a:pt x="21217" y="9000"/>
                    </a:cubicBezTo>
                    <a:cubicBezTo>
                      <a:pt x="20563" y="8428"/>
                      <a:pt x="20154" y="7632"/>
                      <a:pt x="20154" y="6750"/>
                    </a:cubicBezTo>
                    <a:cubicBezTo>
                      <a:pt x="20154" y="5708"/>
                      <a:pt x="20728" y="4790"/>
                      <a:pt x="21600" y="4217"/>
                    </a:cubicBezTo>
                    <a:cubicBezTo>
                      <a:pt x="21003" y="3727"/>
                      <a:pt x="20364" y="3287"/>
                      <a:pt x="19695" y="2901"/>
                    </a:cubicBezTo>
                    <a:cubicBezTo>
                      <a:pt x="19967" y="2594"/>
                      <a:pt x="20154" y="2222"/>
                      <a:pt x="20154" y="1800"/>
                    </a:cubicBezTo>
                    <a:cubicBezTo>
                      <a:pt x="20154" y="806"/>
                      <a:pt x="19255" y="0"/>
                      <a:pt x="18145" y="0"/>
                    </a:cubicBezTo>
                    <a:lnTo>
                      <a:pt x="8102" y="0"/>
                    </a:lnTo>
                    <a:cubicBezTo>
                      <a:pt x="6992" y="0"/>
                      <a:pt x="6093" y="806"/>
                      <a:pt x="6093" y="1800"/>
                    </a:cubicBezTo>
                    <a:cubicBezTo>
                      <a:pt x="6093" y="2221"/>
                      <a:pt x="6280" y="2592"/>
                      <a:pt x="6550" y="2898"/>
                    </a:cubicBezTo>
                    <a:cubicBezTo>
                      <a:pt x="2651" y="5149"/>
                      <a:pt x="0" y="9225"/>
                      <a:pt x="0" y="13500"/>
                    </a:cubicBezTo>
                    <a:cubicBezTo>
                      <a:pt x="0" y="20761"/>
                      <a:pt x="7518" y="21600"/>
                      <a:pt x="13123" y="21600"/>
                    </a:cubicBezTo>
                    <a:cubicBezTo>
                      <a:pt x="13123" y="21600"/>
                      <a:pt x="13123" y="21600"/>
                      <a:pt x="13123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167" name="Shape">
                <a:extLst>
                  <a:ext uri="{FF2B5EF4-FFF2-40B4-BE49-F238E27FC236}">
                    <a16:creationId xmlns:a16="http://schemas.microsoft.com/office/drawing/2014/main" id="{776CD463-8571-474E-A3EA-D393850396CA}"/>
                  </a:ext>
                </a:extLst>
              </p:cNvPr>
              <p:cNvSpPr/>
              <p:nvPr/>
            </p:nvSpPr>
            <p:spPr>
              <a:xfrm>
                <a:off x="2436997" y="3259890"/>
                <a:ext cx="727542" cy="180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15" y="0"/>
                    </a:moveTo>
                    <a:lnTo>
                      <a:pt x="2685" y="0"/>
                    </a:lnTo>
                    <a:cubicBezTo>
                      <a:pt x="1202" y="0"/>
                      <a:pt x="0" y="4836"/>
                      <a:pt x="0" y="10800"/>
                    </a:cubicBezTo>
                    <a:cubicBezTo>
                      <a:pt x="0" y="16764"/>
                      <a:pt x="1202" y="21600"/>
                      <a:pt x="2685" y="21600"/>
                    </a:cubicBezTo>
                    <a:lnTo>
                      <a:pt x="18915" y="21600"/>
                    </a:lnTo>
                    <a:cubicBezTo>
                      <a:pt x="20398" y="21600"/>
                      <a:pt x="21600" y="16764"/>
                      <a:pt x="21600" y="10800"/>
                    </a:cubicBezTo>
                    <a:cubicBezTo>
                      <a:pt x="21600" y="4836"/>
                      <a:pt x="20398" y="0"/>
                      <a:pt x="18915" y="0"/>
                    </a:cubicBezTo>
                    <a:cubicBezTo>
                      <a:pt x="18915" y="0"/>
                      <a:pt x="18915" y="0"/>
                      <a:pt x="18915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168" name="Shape">
                <a:extLst>
                  <a:ext uri="{FF2B5EF4-FFF2-40B4-BE49-F238E27FC236}">
                    <a16:creationId xmlns:a16="http://schemas.microsoft.com/office/drawing/2014/main" id="{2A5EC94D-431D-3745-87C8-B514DCFD199E}"/>
                  </a:ext>
                </a:extLst>
              </p:cNvPr>
              <p:cNvSpPr/>
              <p:nvPr/>
            </p:nvSpPr>
            <p:spPr>
              <a:xfrm>
                <a:off x="2436997" y="2958423"/>
                <a:ext cx="727542" cy="180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15" y="0"/>
                    </a:moveTo>
                    <a:lnTo>
                      <a:pt x="2685" y="0"/>
                    </a:lnTo>
                    <a:cubicBezTo>
                      <a:pt x="1202" y="0"/>
                      <a:pt x="0" y="4836"/>
                      <a:pt x="0" y="10800"/>
                    </a:cubicBezTo>
                    <a:cubicBezTo>
                      <a:pt x="0" y="16764"/>
                      <a:pt x="1202" y="21600"/>
                      <a:pt x="2685" y="21600"/>
                    </a:cubicBezTo>
                    <a:lnTo>
                      <a:pt x="18915" y="21600"/>
                    </a:lnTo>
                    <a:cubicBezTo>
                      <a:pt x="20398" y="21600"/>
                      <a:pt x="21600" y="16764"/>
                      <a:pt x="21600" y="10800"/>
                    </a:cubicBezTo>
                    <a:cubicBezTo>
                      <a:pt x="21600" y="4836"/>
                      <a:pt x="20398" y="0"/>
                      <a:pt x="18915" y="0"/>
                    </a:cubicBezTo>
                    <a:cubicBezTo>
                      <a:pt x="18915" y="0"/>
                      <a:pt x="18915" y="0"/>
                      <a:pt x="18915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169" name="Shape">
                <a:extLst>
                  <a:ext uri="{FF2B5EF4-FFF2-40B4-BE49-F238E27FC236}">
                    <a16:creationId xmlns:a16="http://schemas.microsoft.com/office/drawing/2014/main" id="{9CD8D040-3D62-2E49-A48C-D36DCDABF8B7}"/>
                  </a:ext>
                </a:extLst>
              </p:cNvPr>
              <p:cNvSpPr/>
              <p:nvPr/>
            </p:nvSpPr>
            <p:spPr>
              <a:xfrm>
                <a:off x="2436997" y="2656955"/>
                <a:ext cx="727542" cy="180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15" y="0"/>
                    </a:moveTo>
                    <a:lnTo>
                      <a:pt x="2685" y="0"/>
                    </a:lnTo>
                    <a:cubicBezTo>
                      <a:pt x="1202" y="0"/>
                      <a:pt x="0" y="4836"/>
                      <a:pt x="0" y="10800"/>
                    </a:cubicBezTo>
                    <a:cubicBezTo>
                      <a:pt x="0" y="16764"/>
                      <a:pt x="1202" y="21600"/>
                      <a:pt x="2685" y="21600"/>
                    </a:cubicBezTo>
                    <a:lnTo>
                      <a:pt x="18915" y="21600"/>
                    </a:lnTo>
                    <a:cubicBezTo>
                      <a:pt x="20398" y="21600"/>
                      <a:pt x="21600" y="16764"/>
                      <a:pt x="21600" y="10800"/>
                    </a:cubicBezTo>
                    <a:cubicBezTo>
                      <a:pt x="21600" y="4836"/>
                      <a:pt x="20398" y="0"/>
                      <a:pt x="18915" y="0"/>
                    </a:cubicBezTo>
                    <a:cubicBezTo>
                      <a:pt x="18915" y="0"/>
                      <a:pt x="18915" y="0"/>
                      <a:pt x="18915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170" name="Shape">
                <a:extLst>
                  <a:ext uri="{FF2B5EF4-FFF2-40B4-BE49-F238E27FC236}">
                    <a16:creationId xmlns:a16="http://schemas.microsoft.com/office/drawing/2014/main" id="{4E5A59D8-72FB-0B46-A334-3463E7B32A49}"/>
                  </a:ext>
                </a:extLst>
              </p:cNvPr>
              <p:cNvSpPr/>
              <p:nvPr/>
            </p:nvSpPr>
            <p:spPr>
              <a:xfrm>
                <a:off x="2436997" y="2355487"/>
                <a:ext cx="727542" cy="180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15" y="0"/>
                    </a:moveTo>
                    <a:lnTo>
                      <a:pt x="2685" y="0"/>
                    </a:lnTo>
                    <a:cubicBezTo>
                      <a:pt x="1202" y="0"/>
                      <a:pt x="0" y="4836"/>
                      <a:pt x="0" y="10800"/>
                    </a:cubicBezTo>
                    <a:cubicBezTo>
                      <a:pt x="0" y="16764"/>
                      <a:pt x="1202" y="21600"/>
                      <a:pt x="2685" y="21600"/>
                    </a:cubicBezTo>
                    <a:lnTo>
                      <a:pt x="18915" y="21600"/>
                    </a:lnTo>
                    <a:cubicBezTo>
                      <a:pt x="20398" y="21600"/>
                      <a:pt x="21600" y="16764"/>
                      <a:pt x="21600" y="10800"/>
                    </a:cubicBezTo>
                    <a:cubicBezTo>
                      <a:pt x="21600" y="4836"/>
                      <a:pt x="20398" y="0"/>
                      <a:pt x="18915" y="0"/>
                    </a:cubicBezTo>
                    <a:cubicBezTo>
                      <a:pt x="18915" y="0"/>
                      <a:pt x="18915" y="0"/>
                      <a:pt x="18915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171" name="Shape">
                <a:extLst>
                  <a:ext uri="{FF2B5EF4-FFF2-40B4-BE49-F238E27FC236}">
                    <a16:creationId xmlns:a16="http://schemas.microsoft.com/office/drawing/2014/main" id="{619A84BA-9CBF-504B-972F-505450158674}"/>
                  </a:ext>
                </a:extLst>
              </p:cNvPr>
              <p:cNvSpPr/>
              <p:nvPr/>
            </p:nvSpPr>
            <p:spPr>
              <a:xfrm>
                <a:off x="1472300" y="1382751"/>
                <a:ext cx="844112" cy="490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4" h="21600" extrusionOk="0">
                    <a:moveTo>
                      <a:pt x="15035" y="5311"/>
                    </a:moveTo>
                    <a:cubicBezTo>
                      <a:pt x="14401" y="2227"/>
                      <a:pt x="12716" y="0"/>
                      <a:pt x="10722" y="0"/>
                    </a:cubicBezTo>
                    <a:cubicBezTo>
                      <a:pt x="8725" y="0"/>
                      <a:pt x="7021" y="2220"/>
                      <a:pt x="6388" y="5311"/>
                    </a:cubicBezTo>
                    <a:lnTo>
                      <a:pt x="1532" y="5311"/>
                    </a:lnTo>
                    <a:cubicBezTo>
                      <a:pt x="1039" y="5311"/>
                      <a:pt x="577" y="5721"/>
                      <a:pt x="289" y="6414"/>
                    </a:cubicBezTo>
                    <a:cubicBezTo>
                      <a:pt x="1" y="7106"/>
                      <a:pt x="-78" y="7998"/>
                      <a:pt x="79" y="8808"/>
                    </a:cubicBezTo>
                    <a:lnTo>
                      <a:pt x="2471" y="21600"/>
                    </a:lnTo>
                    <a:lnTo>
                      <a:pt x="18974" y="21600"/>
                    </a:lnTo>
                    <a:lnTo>
                      <a:pt x="21365" y="8808"/>
                    </a:lnTo>
                    <a:cubicBezTo>
                      <a:pt x="21522" y="7998"/>
                      <a:pt x="21443" y="7106"/>
                      <a:pt x="21155" y="6414"/>
                    </a:cubicBezTo>
                    <a:cubicBezTo>
                      <a:pt x="20867" y="5721"/>
                      <a:pt x="20405" y="5311"/>
                      <a:pt x="19912" y="5311"/>
                    </a:cubicBezTo>
                    <a:cubicBezTo>
                      <a:pt x="19912" y="5311"/>
                      <a:pt x="15035" y="5311"/>
                      <a:pt x="15035" y="5311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76AC21DD-A69C-6345-B498-38D3892727A7}"/>
                </a:ext>
              </a:extLst>
            </p:cNvPr>
            <p:cNvGrpSpPr/>
            <p:nvPr/>
          </p:nvGrpSpPr>
          <p:grpSpPr>
            <a:xfrm>
              <a:off x="3078119" y="3678784"/>
              <a:ext cx="622363" cy="546395"/>
              <a:chOff x="3646888" y="1563632"/>
              <a:chExt cx="1953240" cy="1714822"/>
            </a:xfrm>
            <a:solidFill>
              <a:srgbClr val="FFFFFF"/>
            </a:solidFill>
          </p:grpSpPr>
          <p:sp>
            <p:nvSpPr>
              <p:cNvPr id="163" name="Shape">
                <a:extLst>
                  <a:ext uri="{FF2B5EF4-FFF2-40B4-BE49-F238E27FC236}">
                    <a16:creationId xmlns:a16="http://schemas.microsoft.com/office/drawing/2014/main" id="{23CD63E0-491A-6D4D-B4C6-9D88A791034E}"/>
                  </a:ext>
                </a:extLst>
              </p:cNvPr>
              <p:cNvSpPr/>
              <p:nvPr/>
            </p:nvSpPr>
            <p:spPr>
              <a:xfrm>
                <a:off x="4450801" y="2480094"/>
                <a:ext cx="343340" cy="1144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164" name="Shape">
                <a:extLst>
                  <a:ext uri="{FF2B5EF4-FFF2-40B4-BE49-F238E27FC236}">
                    <a16:creationId xmlns:a16="http://schemas.microsoft.com/office/drawing/2014/main" id="{47FB5FE3-ED65-1A48-A0B0-C334DB577297}"/>
                  </a:ext>
                </a:extLst>
              </p:cNvPr>
              <p:cNvSpPr/>
              <p:nvPr/>
            </p:nvSpPr>
            <p:spPr>
              <a:xfrm>
                <a:off x="3646888" y="1857061"/>
                <a:ext cx="1953240" cy="1421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524" y="11165"/>
                    </a:moveTo>
                    <a:lnTo>
                      <a:pt x="13964" y="11165"/>
                    </a:lnTo>
                    <a:lnTo>
                      <a:pt x="13964" y="12035"/>
                    </a:lnTo>
                    <a:cubicBezTo>
                      <a:pt x="13964" y="12515"/>
                      <a:pt x="13681" y="12904"/>
                      <a:pt x="13331" y="12904"/>
                    </a:cubicBezTo>
                    <a:lnTo>
                      <a:pt x="8269" y="12904"/>
                    </a:lnTo>
                    <a:cubicBezTo>
                      <a:pt x="7919" y="12904"/>
                      <a:pt x="7636" y="12515"/>
                      <a:pt x="7636" y="12035"/>
                    </a:cubicBezTo>
                    <a:lnTo>
                      <a:pt x="7636" y="11165"/>
                    </a:lnTo>
                    <a:lnTo>
                      <a:pt x="4076" y="11165"/>
                    </a:lnTo>
                    <a:cubicBezTo>
                      <a:pt x="3258" y="11165"/>
                      <a:pt x="2534" y="10448"/>
                      <a:pt x="2275" y="9382"/>
                    </a:cubicBezTo>
                    <a:lnTo>
                      <a:pt x="0" y="0"/>
                    </a:lnTo>
                    <a:lnTo>
                      <a:pt x="0" y="18991"/>
                    </a:lnTo>
                    <a:cubicBezTo>
                      <a:pt x="0" y="20430"/>
                      <a:pt x="852" y="21600"/>
                      <a:pt x="1898" y="21600"/>
                    </a:cubicBezTo>
                    <a:lnTo>
                      <a:pt x="19702" y="21600"/>
                    </a:lnTo>
                    <a:cubicBezTo>
                      <a:pt x="20748" y="21600"/>
                      <a:pt x="21600" y="20430"/>
                      <a:pt x="21600" y="18991"/>
                    </a:cubicBezTo>
                    <a:lnTo>
                      <a:pt x="21600" y="1"/>
                    </a:lnTo>
                    <a:lnTo>
                      <a:pt x="19325" y="9382"/>
                    </a:lnTo>
                    <a:cubicBezTo>
                      <a:pt x="19066" y="10448"/>
                      <a:pt x="18342" y="11165"/>
                      <a:pt x="17524" y="11165"/>
                    </a:cubicBezTo>
                    <a:cubicBezTo>
                      <a:pt x="17524" y="11165"/>
                      <a:pt x="17524" y="11165"/>
                      <a:pt x="17524" y="11165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165" name="Shape">
                <a:extLst>
                  <a:ext uri="{FF2B5EF4-FFF2-40B4-BE49-F238E27FC236}">
                    <a16:creationId xmlns:a16="http://schemas.microsoft.com/office/drawing/2014/main" id="{50A47CDB-D566-FA4F-819B-026F45D473DD}"/>
                  </a:ext>
                </a:extLst>
              </p:cNvPr>
              <p:cNvSpPr/>
              <p:nvPr/>
            </p:nvSpPr>
            <p:spPr>
              <a:xfrm>
                <a:off x="3747377" y="1563632"/>
                <a:ext cx="1756337" cy="9155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281" y="5400"/>
                    </a:moveTo>
                    <a:lnTo>
                      <a:pt x="7281" y="4050"/>
                    </a:lnTo>
                    <a:cubicBezTo>
                      <a:pt x="7281" y="3305"/>
                      <a:pt x="7597" y="2700"/>
                      <a:pt x="7985" y="2700"/>
                    </a:cubicBezTo>
                    <a:lnTo>
                      <a:pt x="13615" y="2700"/>
                    </a:lnTo>
                    <a:cubicBezTo>
                      <a:pt x="14003" y="2700"/>
                      <a:pt x="14319" y="3305"/>
                      <a:pt x="14319" y="4050"/>
                    </a:cubicBezTo>
                    <a:lnTo>
                      <a:pt x="14319" y="5400"/>
                    </a:lnTo>
                    <a:cubicBezTo>
                      <a:pt x="14319" y="5400"/>
                      <a:pt x="7281" y="5400"/>
                      <a:pt x="7281" y="5400"/>
                    </a:cubicBezTo>
                    <a:close/>
                    <a:moveTo>
                      <a:pt x="13615" y="0"/>
                    </a:moveTo>
                    <a:lnTo>
                      <a:pt x="7985" y="0"/>
                    </a:lnTo>
                    <a:cubicBezTo>
                      <a:pt x="6821" y="0"/>
                      <a:pt x="5874" y="1817"/>
                      <a:pt x="5874" y="4050"/>
                    </a:cubicBezTo>
                    <a:lnTo>
                      <a:pt x="5874" y="5400"/>
                    </a:lnTo>
                    <a:lnTo>
                      <a:pt x="0" y="5400"/>
                    </a:lnTo>
                    <a:lnTo>
                      <a:pt x="2654" y="20677"/>
                    </a:lnTo>
                    <a:cubicBezTo>
                      <a:pt x="2751" y="21229"/>
                      <a:pt x="3019" y="21600"/>
                      <a:pt x="3322" y="21600"/>
                    </a:cubicBezTo>
                    <a:lnTo>
                      <a:pt x="7281" y="21600"/>
                    </a:lnTo>
                    <a:lnTo>
                      <a:pt x="7281" y="20250"/>
                    </a:lnTo>
                    <a:cubicBezTo>
                      <a:pt x="7281" y="19504"/>
                      <a:pt x="7596" y="18900"/>
                      <a:pt x="7985" y="18900"/>
                    </a:cubicBezTo>
                    <a:lnTo>
                      <a:pt x="13615" y="18900"/>
                    </a:lnTo>
                    <a:cubicBezTo>
                      <a:pt x="14004" y="18900"/>
                      <a:pt x="14319" y="19504"/>
                      <a:pt x="14319" y="20250"/>
                    </a:cubicBezTo>
                    <a:lnTo>
                      <a:pt x="14319" y="21600"/>
                    </a:lnTo>
                    <a:lnTo>
                      <a:pt x="18278" y="21600"/>
                    </a:lnTo>
                    <a:cubicBezTo>
                      <a:pt x="18581" y="21600"/>
                      <a:pt x="18849" y="21229"/>
                      <a:pt x="18946" y="20677"/>
                    </a:cubicBezTo>
                    <a:lnTo>
                      <a:pt x="21600" y="5400"/>
                    </a:lnTo>
                    <a:lnTo>
                      <a:pt x="15726" y="5400"/>
                    </a:lnTo>
                    <a:lnTo>
                      <a:pt x="15726" y="4050"/>
                    </a:lnTo>
                    <a:cubicBezTo>
                      <a:pt x="15726" y="1817"/>
                      <a:pt x="14779" y="0"/>
                      <a:pt x="13615" y="0"/>
                    </a:cubicBezTo>
                    <a:cubicBezTo>
                      <a:pt x="13615" y="0"/>
                      <a:pt x="13615" y="0"/>
                      <a:pt x="13615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0803EB2-6FA6-944E-81DE-22B932FB993F}"/>
                </a:ext>
              </a:extLst>
            </p:cNvPr>
            <p:cNvGrpSpPr/>
            <p:nvPr/>
          </p:nvGrpSpPr>
          <p:grpSpPr>
            <a:xfrm>
              <a:off x="8461254" y="3627561"/>
              <a:ext cx="622459" cy="622550"/>
              <a:chOff x="6532939" y="1430986"/>
              <a:chExt cx="1953540" cy="1953825"/>
            </a:xfrm>
            <a:solidFill>
              <a:srgbClr val="FFFFFF"/>
            </a:solidFill>
          </p:grpSpPr>
          <p:sp>
            <p:nvSpPr>
              <p:cNvPr id="156" name="Circle">
                <a:extLst>
                  <a:ext uri="{FF2B5EF4-FFF2-40B4-BE49-F238E27FC236}">
                    <a16:creationId xmlns:a16="http://schemas.microsoft.com/office/drawing/2014/main" id="{C4A3A7AF-2F09-F340-A926-FAE307F9EE6C}"/>
                  </a:ext>
                </a:extLst>
              </p:cNvPr>
              <p:cNvSpPr/>
              <p:nvPr/>
            </p:nvSpPr>
            <p:spPr>
              <a:xfrm>
                <a:off x="7264501" y="1430986"/>
                <a:ext cx="488311" cy="488307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157" name="Shape">
                <a:extLst>
                  <a:ext uri="{FF2B5EF4-FFF2-40B4-BE49-F238E27FC236}">
                    <a16:creationId xmlns:a16="http://schemas.microsoft.com/office/drawing/2014/main" id="{3F585B0E-4452-F648-AE37-0394651AD56E}"/>
                  </a:ext>
                </a:extLst>
              </p:cNvPr>
              <p:cNvSpPr/>
              <p:nvPr/>
            </p:nvSpPr>
            <p:spPr>
              <a:xfrm>
                <a:off x="7143913" y="2041960"/>
                <a:ext cx="732503" cy="13428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7" h="21600" extrusionOk="0">
                    <a:moveTo>
                      <a:pt x="21482" y="8711"/>
                    </a:moveTo>
                    <a:lnTo>
                      <a:pt x="19855" y="1767"/>
                    </a:lnTo>
                    <a:cubicBezTo>
                      <a:pt x="19673" y="760"/>
                      <a:pt x="18139" y="0"/>
                      <a:pt x="16294" y="0"/>
                    </a:cubicBezTo>
                    <a:lnTo>
                      <a:pt x="14331" y="0"/>
                    </a:lnTo>
                    <a:cubicBezTo>
                      <a:pt x="13855" y="0"/>
                      <a:pt x="13399" y="104"/>
                      <a:pt x="13063" y="287"/>
                    </a:cubicBezTo>
                    <a:lnTo>
                      <a:pt x="10748" y="1555"/>
                    </a:lnTo>
                    <a:lnTo>
                      <a:pt x="8434" y="287"/>
                    </a:lnTo>
                    <a:cubicBezTo>
                      <a:pt x="8097" y="104"/>
                      <a:pt x="7642" y="0"/>
                      <a:pt x="7166" y="0"/>
                    </a:cubicBezTo>
                    <a:lnTo>
                      <a:pt x="5206" y="0"/>
                    </a:lnTo>
                    <a:cubicBezTo>
                      <a:pt x="3357" y="0"/>
                      <a:pt x="1824" y="760"/>
                      <a:pt x="1645" y="1742"/>
                    </a:cubicBezTo>
                    <a:lnTo>
                      <a:pt x="14" y="8713"/>
                    </a:lnTo>
                    <a:cubicBezTo>
                      <a:pt x="-50" y="8991"/>
                      <a:pt x="107" y="9274"/>
                      <a:pt x="448" y="9484"/>
                    </a:cubicBezTo>
                    <a:cubicBezTo>
                      <a:pt x="788" y="9696"/>
                      <a:pt x="1275" y="9818"/>
                      <a:pt x="1792" y="9818"/>
                    </a:cubicBezTo>
                    <a:lnTo>
                      <a:pt x="3726" y="9818"/>
                    </a:lnTo>
                    <a:lnTo>
                      <a:pt x="5224" y="19833"/>
                    </a:lnTo>
                    <a:cubicBezTo>
                      <a:pt x="5403" y="20838"/>
                      <a:pt x="6940" y="21600"/>
                      <a:pt x="8788" y="21600"/>
                    </a:cubicBezTo>
                    <a:lnTo>
                      <a:pt x="12712" y="21600"/>
                    </a:lnTo>
                    <a:cubicBezTo>
                      <a:pt x="14560" y="21600"/>
                      <a:pt x="16094" y="20838"/>
                      <a:pt x="16280" y="19815"/>
                    </a:cubicBezTo>
                    <a:lnTo>
                      <a:pt x="17774" y="9818"/>
                    </a:lnTo>
                    <a:lnTo>
                      <a:pt x="19705" y="9818"/>
                    </a:lnTo>
                    <a:cubicBezTo>
                      <a:pt x="20221" y="9818"/>
                      <a:pt x="20708" y="9696"/>
                      <a:pt x="21048" y="9484"/>
                    </a:cubicBezTo>
                    <a:cubicBezTo>
                      <a:pt x="21393" y="9274"/>
                      <a:pt x="21550" y="8991"/>
                      <a:pt x="21482" y="8711"/>
                    </a:cubicBezTo>
                    <a:cubicBezTo>
                      <a:pt x="21482" y="8711"/>
                      <a:pt x="21482" y="8711"/>
                      <a:pt x="21482" y="8711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159" name="Circle">
                <a:extLst>
                  <a:ext uri="{FF2B5EF4-FFF2-40B4-BE49-F238E27FC236}">
                    <a16:creationId xmlns:a16="http://schemas.microsoft.com/office/drawing/2014/main" id="{8E40FAAF-CE18-DB4B-A11E-055829C8FC20}"/>
                  </a:ext>
                </a:extLst>
              </p:cNvPr>
              <p:cNvSpPr/>
              <p:nvPr/>
            </p:nvSpPr>
            <p:spPr>
              <a:xfrm>
                <a:off x="7875475" y="1430986"/>
                <a:ext cx="488307" cy="488307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160" name="Shape">
                <a:extLst>
                  <a:ext uri="{FF2B5EF4-FFF2-40B4-BE49-F238E27FC236}">
                    <a16:creationId xmlns:a16="http://schemas.microsoft.com/office/drawing/2014/main" id="{EC68E785-C3B2-5B4B-B02B-9820581AE495}"/>
                  </a:ext>
                </a:extLst>
              </p:cNvPr>
              <p:cNvSpPr/>
              <p:nvPr/>
            </p:nvSpPr>
            <p:spPr>
              <a:xfrm>
                <a:off x="6653526" y="1430986"/>
                <a:ext cx="488311" cy="4883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44" y="0"/>
                      <a:pt x="0" y="4844"/>
                      <a:pt x="0" y="10800"/>
                    </a:cubicBezTo>
                    <a:cubicBezTo>
                      <a:pt x="0" y="16756"/>
                      <a:pt x="4844" y="21600"/>
                      <a:pt x="10800" y="21600"/>
                    </a:cubicBezTo>
                    <a:cubicBezTo>
                      <a:pt x="16750" y="21600"/>
                      <a:pt x="21600" y="16756"/>
                      <a:pt x="21600" y="10800"/>
                    </a:cubicBezTo>
                    <a:cubicBezTo>
                      <a:pt x="21600" y="4844"/>
                      <a:pt x="16750" y="0"/>
                      <a:pt x="10800" y="0"/>
                    </a:cubicBezTo>
                    <a:cubicBezTo>
                      <a:pt x="10800" y="0"/>
                      <a:pt x="10800" y="0"/>
                      <a:pt x="10800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161" name="Shape">
                <a:extLst>
                  <a:ext uri="{FF2B5EF4-FFF2-40B4-BE49-F238E27FC236}">
                    <a16:creationId xmlns:a16="http://schemas.microsoft.com/office/drawing/2014/main" id="{449A3599-B418-4A4C-951A-73EEB359EBFB}"/>
                  </a:ext>
                </a:extLst>
              </p:cNvPr>
              <p:cNvSpPr/>
              <p:nvPr/>
            </p:nvSpPr>
            <p:spPr>
              <a:xfrm>
                <a:off x="7891553" y="2041961"/>
                <a:ext cx="594926" cy="12207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5" h="21600" extrusionOk="0">
                    <a:moveTo>
                      <a:pt x="21516" y="9582"/>
                    </a:moveTo>
                    <a:lnTo>
                      <a:pt x="19510" y="1946"/>
                    </a:lnTo>
                    <a:cubicBezTo>
                      <a:pt x="19285" y="836"/>
                      <a:pt x="17398" y="0"/>
                      <a:pt x="15118" y="0"/>
                    </a:cubicBezTo>
                    <a:lnTo>
                      <a:pt x="12696" y="0"/>
                    </a:lnTo>
                    <a:cubicBezTo>
                      <a:pt x="12108" y="0"/>
                      <a:pt x="11547" y="115"/>
                      <a:pt x="11132" y="315"/>
                    </a:cubicBezTo>
                    <a:lnTo>
                      <a:pt x="8277" y="1711"/>
                    </a:lnTo>
                    <a:lnTo>
                      <a:pt x="5422" y="315"/>
                    </a:lnTo>
                    <a:cubicBezTo>
                      <a:pt x="5007" y="115"/>
                      <a:pt x="4446" y="0"/>
                      <a:pt x="3862" y="0"/>
                    </a:cubicBezTo>
                    <a:lnTo>
                      <a:pt x="1441" y="0"/>
                    </a:lnTo>
                    <a:cubicBezTo>
                      <a:pt x="1167" y="0"/>
                      <a:pt x="919" y="48"/>
                      <a:pt x="659" y="71"/>
                    </a:cubicBezTo>
                    <a:cubicBezTo>
                      <a:pt x="1229" y="564"/>
                      <a:pt x="1675" y="1097"/>
                      <a:pt x="1807" y="1696"/>
                    </a:cubicBezTo>
                    <a:lnTo>
                      <a:pt x="3809" y="9307"/>
                    </a:lnTo>
                    <a:cubicBezTo>
                      <a:pt x="4056" y="10234"/>
                      <a:pt x="3464" y="11167"/>
                      <a:pt x="2192" y="11869"/>
                    </a:cubicBezTo>
                    <a:cubicBezTo>
                      <a:pt x="1591" y="12206"/>
                      <a:pt x="822" y="12444"/>
                      <a:pt x="0" y="12630"/>
                    </a:cubicBezTo>
                    <a:lnTo>
                      <a:pt x="1467" y="19656"/>
                    </a:lnTo>
                    <a:cubicBezTo>
                      <a:pt x="1692" y="20764"/>
                      <a:pt x="3584" y="21600"/>
                      <a:pt x="5864" y="21600"/>
                    </a:cubicBezTo>
                    <a:lnTo>
                      <a:pt x="10703" y="21600"/>
                    </a:lnTo>
                    <a:cubicBezTo>
                      <a:pt x="12983" y="21600"/>
                      <a:pt x="14874" y="20762"/>
                      <a:pt x="15104" y="19637"/>
                    </a:cubicBezTo>
                    <a:lnTo>
                      <a:pt x="16942" y="10800"/>
                    </a:lnTo>
                    <a:lnTo>
                      <a:pt x="19324" y="10800"/>
                    </a:lnTo>
                    <a:cubicBezTo>
                      <a:pt x="19961" y="10800"/>
                      <a:pt x="20561" y="10666"/>
                      <a:pt x="20981" y="10433"/>
                    </a:cubicBezTo>
                    <a:cubicBezTo>
                      <a:pt x="21406" y="10202"/>
                      <a:pt x="21600" y="9891"/>
                      <a:pt x="21516" y="9582"/>
                    </a:cubicBezTo>
                    <a:cubicBezTo>
                      <a:pt x="21516" y="9582"/>
                      <a:pt x="21516" y="9582"/>
                      <a:pt x="21516" y="9582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162" name="Shape">
                <a:extLst>
                  <a:ext uri="{FF2B5EF4-FFF2-40B4-BE49-F238E27FC236}">
                    <a16:creationId xmlns:a16="http://schemas.microsoft.com/office/drawing/2014/main" id="{0D5C5932-DF63-654D-AA9D-B6AA0DBE6C8A}"/>
                  </a:ext>
                </a:extLst>
              </p:cNvPr>
              <p:cNvSpPr/>
              <p:nvPr/>
            </p:nvSpPr>
            <p:spPr>
              <a:xfrm>
                <a:off x="6532939" y="2041961"/>
                <a:ext cx="595246" cy="12207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8" h="21600" extrusionOk="0">
                    <a:moveTo>
                      <a:pt x="19321" y="11859"/>
                    </a:moveTo>
                    <a:cubicBezTo>
                      <a:pt x="18066" y="11165"/>
                      <a:pt x="17483" y="10234"/>
                      <a:pt x="17722" y="9312"/>
                    </a:cubicBezTo>
                    <a:lnTo>
                      <a:pt x="19731" y="1641"/>
                    </a:lnTo>
                    <a:cubicBezTo>
                      <a:pt x="19846" y="1067"/>
                      <a:pt x="20279" y="549"/>
                      <a:pt x="20831" y="69"/>
                    </a:cubicBezTo>
                    <a:cubicBezTo>
                      <a:pt x="20584" y="48"/>
                      <a:pt x="20350" y="0"/>
                      <a:pt x="20089" y="0"/>
                    </a:cubicBezTo>
                    <a:lnTo>
                      <a:pt x="17669" y="0"/>
                    </a:lnTo>
                    <a:cubicBezTo>
                      <a:pt x="17081" y="0"/>
                      <a:pt x="16520" y="115"/>
                      <a:pt x="16105" y="315"/>
                    </a:cubicBezTo>
                    <a:lnTo>
                      <a:pt x="13251" y="1711"/>
                    </a:lnTo>
                    <a:lnTo>
                      <a:pt x="10398" y="315"/>
                    </a:lnTo>
                    <a:cubicBezTo>
                      <a:pt x="9982" y="115"/>
                      <a:pt x="9422" y="0"/>
                      <a:pt x="8839" y="0"/>
                    </a:cubicBezTo>
                    <a:lnTo>
                      <a:pt x="6418" y="0"/>
                    </a:lnTo>
                    <a:cubicBezTo>
                      <a:pt x="4139" y="0"/>
                      <a:pt x="2248" y="836"/>
                      <a:pt x="2027" y="1916"/>
                    </a:cubicBezTo>
                    <a:lnTo>
                      <a:pt x="17" y="9584"/>
                    </a:lnTo>
                    <a:cubicBezTo>
                      <a:pt x="-62" y="9891"/>
                      <a:pt x="132" y="10202"/>
                      <a:pt x="552" y="10433"/>
                    </a:cubicBezTo>
                    <a:cubicBezTo>
                      <a:pt x="971" y="10666"/>
                      <a:pt x="1577" y="10800"/>
                      <a:pt x="2208" y="10800"/>
                    </a:cubicBezTo>
                    <a:lnTo>
                      <a:pt x="4593" y="10800"/>
                    </a:lnTo>
                    <a:lnTo>
                      <a:pt x="6440" y="19656"/>
                    </a:lnTo>
                    <a:cubicBezTo>
                      <a:pt x="6661" y="20762"/>
                      <a:pt x="8556" y="21600"/>
                      <a:pt x="10835" y="21600"/>
                    </a:cubicBezTo>
                    <a:lnTo>
                      <a:pt x="15672" y="21600"/>
                    </a:lnTo>
                    <a:cubicBezTo>
                      <a:pt x="17951" y="21600"/>
                      <a:pt x="19841" y="20762"/>
                      <a:pt x="20071" y="19637"/>
                    </a:cubicBezTo>
                    <a:lnTo>
                      <a:pt x="21538" y="12627"/>
                    </a:lnTo>
                    <a:cubicBezTo>
                      <a:pt x="20712" y="12439"/>
                      <a:pt x="19939" y="12200"/>
                      <a:pt x="19321" y="11859"/>
                    </a:cubicBezTo>
                    <a:cubicBezTo>
                      <a:pt x="19321" y="11859"/>
                      <a:pt x="19321" y="11859"/>
                      <a:pt x="19321" y="11859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95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94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4 Step Horizontal Infographic PowerPoint Diagra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A200"/>
      </a:accent1>
      <a:accent2>
        <a:srgbClr val="FF6100"/>
      </a:accent2>
      <a:accent3>
        <a:srgbClr val="C20000"/>
      </a:accent3>
      <a:accent4>
        <a:srgbClr val="770060"/>
      </a:accent4>
      <a:accent5>
        <a:srgbClr val="004481"/>
      </a:accent5>
      <a:accent6>
        <a:srgbClr val="00746D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319</Words>
  <Application>Microsoft Macintosh PowerPoint</Application>
  <PresentationFormat>Widescreen</PresentationFormat>
  <Paragraphs>52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1_Office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Rezaul Karim</dc:creator>
  <cp:lastModifiedBy>Roshin pv</cp:lastModifiedBy>
  <cp:revision>57</cp:revision>
  <dcterms:created xsi:type="dcterms:W3CDTF">2019-09-29T11:32:12Z</dcterms:created>
  <dcterms:modified xsi:type="dcterms:W3CDTF">2023-01-21T17:22:40Z</dcterms:modified>
</cp:coreProperties>
</file>