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76" r:id="rId3"/>
    <p:sldId id="277" r:id="rId4"/>
    <p:sldId id="278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7" d="100"/>
          <a:sy n="67" d="100"/>
        </p:scale>
        <p:origin x="460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22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161" y="3600451"/>
            <a:ext cx="10360501" cy="83894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5565E0-CD6F-43D8-916D-F273F8FA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7C7D58-3EEC-48C3-BD10-93A2397D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43EAC7-0D87-4A2E-BC1F-9B8F9267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6/3/2020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F5CA1A-3F90-414C-8F60-33A70EFE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370D9A-7EBE-4911-A8A8-A0C7DFC9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5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001567-8CB1-4540-9F9B-6D496E5A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41"/>
            <a:ext cx="10512862" cy="2852737"/>
          </a:xfrm>
        </p:spPr>
        <p:txBody>
          <a:bodyPr anchor="b"/>
          <a:lstStyle>
            <a:lvl1pPr>
              <a:defRPr sz="5996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35222B-3193-4715-8B2B-DDAFD6971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6"/>
            <a:ext cx="10512862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E4FAFB-05F9-412B-8A24-CDBCF73C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6/3/2020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8D1F23-641D-4D59-97A4-414F2AEB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999EB9-A05B-4E5C-86C1-4A04BD48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7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C97E1E-DF10-4AE8-92D3-483D1092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26FB6A-9ACD-4B1C-A0A0-5AAE95E67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3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0071EE-44BE-434C-B8DA-72287C4AD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4BC39A1-04E9-40A3-8AA9-9D779C87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6/3/2020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995528-8705-4997-A1EC-87DC7875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0A340FA-773A-40D5-9086-60255DCF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21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B8F00C-9E94-40CE-A75D-F2D36416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8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4B6333F-35FC-49BB-B891-BAFD66D5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1" y="1681163"/>
            <a:ext cx="5156444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FD835FC-68E5-4E2B-A425-39D18FE7F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1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27349E-910C-4BA9-B11A-74C56FDFE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5DC0C40-4A20-48F2-984D-CCF17D95C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82232DA-82BC-443A-8746-96990A05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6/3/2020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B36E5AB-7C19-4713-8CFF-4E9BFDEF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09B6EBF-1700-4330-9415-1CB22183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97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225F55-873C-4507-B6DE-9A8B53DB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0171B77-144B-4020-9B25-F6CA3DF2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6/3/2020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3C0D8-C19B-4A42-8A15-8C9BCB89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A9642E0-65B4-41F6-B50B-168E0A5D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1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78AECF-08AD-48A9-9719-A32F8E68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6/3/2020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C9B09B0-259F-4E56-888B-3809B7D0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77E0D4-D76B-4270-B50A-87CC55DC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74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1D3122-01CF-4FA2-8166-4AA59D03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1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33C15C-9703-490F-A233-7F250218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B3E288C-8AA1-4981-B013-A7D64B1C2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1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E3F8CC-D0A2-4199-93FF-A35F5C45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6/3/2020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55D75A9-7669-4043-B032-E3ADFA6D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59F3A4-7D4F-49B7-93C5-7541FFA6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37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8E8D4-6A9D-4D2C-9597-291621F7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1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2DFAF46-AC0A-4CE5-A9EA-E0AE4C13A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 marL="0" indent="0">
              <a:buNone/>
              <a:defRPr sz="31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915B935-89E9-4AD5-8F6A-DF367981A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1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AFAF88D-3E7D-4093-883C-1649EDD3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6/3/2020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DB4D0E-DDF3-4DF8-8829-3AB336EC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77A102-750D-4BF5-846C-B16B1648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04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832C92-56B5-4AE8-BD93-E7FDEE20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94D8F3C-F46B-4FC3-AB99-B727427B6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1CDFAD-B0BA-40AF-A1D4-35411F38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6/3/2020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DC89B97-2A5C-41BB-B19D-AE210CE3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808619-0978-427E-9FA7-BB5CFA39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26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09D6DCC-56C5-4058-BDEC-AED1A5034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C26A909-5DBA-4CA3-8EAF-6BA5317C4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1F5B3D-E94C-484C-B9AD-CC67AFC8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6/3/2020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4789F2-D1EF-4315-9FB6-4BB70901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8BE488-1DCA-43A2-83CA-51C62690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1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r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E44B85-0D58-4023-A740-9562C5EEA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4" y="1122363"/>
            <a:ext cx="9141619" cy="2387600"/>
          </a:xfrm>
        </p:spPr>
        <p:txBody>
          <a:bodyPr anchor="b"/>
          <a:lstStyle>
            <a:lvl1pPr algn="ctr">
              <a:defRPr sz="5996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DA618AB-0084-475B-9D44-CDC22CFF3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4" y="3602038"/>
            <a:ext cx="9141619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A6F1BA-F1DF-4017-9C39-D73ABE01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6/3/2020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B4D08B-C598-473D-A42D-423D9FC9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C4469A-FC29-465B-8A5A-10CCD853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98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E113B1E-64D3-4AD9-85A6-B6670B9C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353452-EA63-46F2-8A57-F3FFFA5E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6BC1EA-EBB7-4AF1-879E-3B8732F31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852"/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 defTabSz="913852"/>
              <a:t>6/3/2020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F60648-C520-47F7-B518-DD5B34A9B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3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852"/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F20AAA-A048-4A52-A7FB-F6DA7088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852"/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 defTabSz="913852"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4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3852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62" indent="-228462" algn="l" defTabSz="91385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38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314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9240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6166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3092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70017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943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86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2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52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3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4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Oval 116">
            <a:extLst>
              <a:ext uri="{FF2B5EF4-FFF2-40B4-BE49-F238E27FC236}">
                <a16:creationId xmlns:a16="http://schemas.microsoft.com/office/drawing/2014/main" xmlns="" id="{70CD8CB4-F613-4A97-B838-6046B955117F}"/>
              </a:ext>
            </a:extLst>
          </p:cNvPr>
          <p:cNvSpPr/>
          <p:nvPr/>
        </p:nvSpPr>
        <p:spPr>
          <a:xfrm>
            <a:off x="3294533" y="6141155"/>
            <a:ext cx="5599759" cy="2434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10-Level Hourglass Funnel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CD272192-2E02-4858-8295-38D2AAE106B2}"/>
              </a:ext>
            </a:extLst>
          </p:cNvPr>
          <p:cNvSpPr>
            <a:spLocks/>
          </p:cNvSpPr>
          <p:nvPr/>
        </p:nvSpPr>
        <p:spPr bwMode="auto">
          <a:xfrm>
            <a:off x="4350673" y="1213778"/>
            <a:ext cx="3487479" cy="188469"/>
          </a:xfrm>
          <a:custGeom>
            <a:avLst/>
            <a:gdLst>
              <a:gd name="T0" fmla="*/ 1967 w 1967"/>
              <a:gd name="T1" fmla="*/ 54 h 107"/>
              <a:gd name="T2" fmla="*/ 1913 w 1967"/>
              <a:gd name="T3" fmla="*/ 107 h 107"/>
              <a:gd name="T4" fmla="*/ 54 w 1967"/>
              <a:gd name="T5" fmla="*/ 107 h 107"/>
              <a:gd name="T6" fmla="*/ 0 w 1967"/>
              <a:gd name="T7" fmla="*/ 54 h 107"/>
              <a:gd name="T8" fmla="*/ 0 w 1967"/>
              <a:gd name="T9" fmla="*/ 54 h 107"/>
              <a:gd name="T10" fmla="*/ 54 w 1967"/>
              <a:gd name="T11" fmla="*/ 0 h 107"/>
              <a:gd name="T12" fmla="*/ 1913 w 1967"/>
              <a:gd name="T13" fmla="*/ 0 h 107"/>
              <a:gd name="T14" fmla="*/ 1967 w 1967"/>
              <a:gd name="T15" fmla="*/ 5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7" h="107">
                <a:moveTo>
                  <a:pt x="1967" y="54"/>
                </a:moveTo>
                <a:cubicBezTo>
                  <a:pt x="1967" y="83"/>
                  <a:pt x="1943" y="107"/>
                  <a:pt x="1913" y="107"/>
                </a:cubicBezTo>
                <a:cubicBezTo>
                  <a:pt x="54" y="107"/>
                  <a:pt x="54" y="107"/>
                  <a:pt x="54" y="107"/>
                </a:cubicBezTo>
                <a:cubicBezTo>
                  <a:pt x="24" y="107"/>
                  <a:pt x="0" y="83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1913" y="0"/>
                  <a:pt x="1913" y="0"/>
                  <a:pt x="1913" y="0"/>
                </a:cubicBezTo>
                <a:cubicBezTo>
                  <a:pt x="1943" y="0"/>
                  <a:pt x="1967" y="24"/>
                  <a:pt x="1967" y="54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A10CFF57-1751-4717-B738-D40A27B68371}"/>
              </a:ext>
            </a:extLst>
          </p:cNvPr>
          <p:cNvSpPr>
            <a:spLocks/>
          </p:cNvSpPr>
          <p:nvPr/>
        </p:nvSpPr>
        <p:spPr bwMode="auto">
          <a:xfrm>
            <a:off x="4350673" y="6075695"/>
            <a:ext cx="3487479" cy="188469"/>
          </a:xfrm>
          <a:custGeom>
            <a:avLst/>
            <a:gdLst>
              <a:gd name="T0" fmla="*/ 1967 w 1967"/>
              <a:gd name="T1" fmla="*/ 54 h 107"/>
              <a:gd name="T2" fmla="*/ 1913 w 1967"/>
              <a:gd name="T3" fmla="*/ 107 h 107"/>
              <a:gd name="T4" fmla="*/ 54 w 1967"/>
              <a:gd name="T5" fmla="*/ 107 h 107"/>
              <a:gd name="T6" fmla="*/ 0 w 1967"/>
              <a:gd name="T7" fmla="*/ 54 h 107"/>
              <a:gd name="T8" fmla="*/ 0 w 1967"/>
              <a:gd name="T9" fmla="*/ 54 h 107"/>
              <a:gd name="T10" fmla="*/ 54 w 1967"/>
              <a:gd name="T11" fmla="*/ 0 h 107"/>
              <a:gd name="T12" fmla="*/ 1913 w 1967"/>
              <a:gd name="T13" fmla="*/ 0 h 107"/>
              <a:gd name="T14" fmla="*/ 1967 w 1967"/>
              <a:gd name="T15" fmla="*/ 5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7" h="107">
                <a:moveTo>
                  <a:pt x="1967" y="54"/>
                </a:moveTo>
                <a:cubicBezTo>
                  <a:pt x="1967" y="83"/>
                  <a:pt x="1943" y="107"/>
                  <a:pt x="1913" y="107"/>
                </a:cubicBezTo>
                <a:cubicBezTo>
                  <a:pt x="54" y="107"/>
                  <a:pt x="54" y="107"/>
                  <a:pt x="54" y="107"/>
                </a:cubicBezTo>
                <a:cubicBezTo>
                  <a:pt x="24" y="107"/>
                  <a:pt x="0" y="83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1913" y="0"/>
                  <a:pt x="1913" y="0"/>
                  <a:pt x="1913" y="0"/>
                </a:cubicBezTo>
                <a:cubicBezTo>
                  <a:pt x="1943" y="0"/>
                  <a:pt x="1967" y="24"/>
                  <a:pt x="1967" y="54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A15893C4-9506-4158-B8F9-7F0E649832E3}"/>
              </a:ext>
            </a:extLst>
          </p:cNvPr>
          <p:cNvSpPr>
            <a:spLocks/>
          </p:cNvSpPr>
          <p:nvPr/>
        </p:nvSpPr>
        <p:spPr bwMode="auto">
          <a:xfrm>
            <a:off x="4924134" y="4321484"/>
            <a:ext cx="2340558" cy="584737"/>
          </a:xfrm>
          <a:custGeom>
            <a:avLst/>
            <a:gdLst>
              <a:gd name="T0" fmla="*/ 0 w 1321"/>
              <a:gd name="T1" fmla="*/ 331 h 331"/>
              <a:gd name="T2" fmla="*/ 1321 w 1321"/>
              <a:gd name="T3" fmla="*/ 331 h 331"/>
              <a:gd name="T4" fmla="*/ 929 w 1321"/>
              <a:gd name="T5" fmla="*/ 0 h 331"/>
              <a:gd name="T6" fmla="*/ 391 w 1321"/>
              <a:gd name="T7" fmla="*/ 0 h 331"/>
              <a:gd name="T8" fmla="*/ 0 w 1321"/>
              <a:gd name="T9" fmla="*/ 331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1" h="331">
                <a:moveTo>
                  <a:pt x="0" y="331"/>
                </a:moveTo>
                <a:cubicBezTo>
                  <a:pt x="1321" y="331"/>
                  <a:pt x="1321" y="331"/>
                  <a:pt x="1321" y="331"/>
                </a:cubicBezTo>
                <a:cubicBezTo>
                  <a:pt x="1208" y="202"/>
                  <a:pt x="1053" y="103"/>
                  <a:pt x="929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268" y="103"/>
                  <a:pt x="113" y="202"/>
                  <a:pt x="0" y="331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5A0936EA-CB13-4E9A-A158-AB02D5310511}"/>
              </a:ext>
            </a:extLst>
          </p:cNvPr>
          <p:cNvSpPr>
            <a:spLocks/>
          </p:cNvSpPr>
          <p:nvPr/>
        </p:nvSpPr>
        <p:spPr bwMode="auto">
          <a:xfrm>
            <a:off x="4613241" y="4906221"/>
            <a:ext cx="2962344" cy="584737"/>
          </a:xfrm>
          <a:custGeom>
            <a:avLst/>
            <a:gdLst>
              <a:gd name="T0" fmla="*/ 118 w 1671"/>
              <a:gd name="T1" fmla="*/ 74 h 331"/>
              <a:gd name="T2" fmla="*/ 0 w 1671"/>
              <a:gd name="T3" fmla="*/ 331 h 331"/>
              <a:gd name="T4" fmla="*/ 1671 w 1671"/>
              <a:gd name="T5" fmla="*/ 331 h 331"/>
              <a:gd name="T6" fmla="*/ 1553 w 1671"/>
              <a:gd name="T7" fmla="*/ 74 h 331"/>
              <a:gd name="T8" fmla="*/ 1496 w 1671"/>
              <a:gd name="T9" fmla="*/ 0 h 331"/>
              <a:gd name="T10" fmla="*/ 175 w 1671"/>
              <a:gd name="T11" fmla="*/ 0 h 331"/>
              <a:gd name="T12" fmla="*/ 118 w 1671"/>
              <a:gd name="T13" fmla="*/ 74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1" h="331">
                <a:moveTo>
                  <a:pt x="118" y="74"/>
                </a:moveTo>
                <a:cubicBezTo>
                  <a:pt x="58" y="163"/>
                  <a:pt x="21" y="251"/>
                  <a:pt x="0" y="331"/>
                </a:cubicBezTo>
                <a:cubicBezTo>
                  <a:pt x="1671" y="331"/>
                  <a:pt x="1671" y="331"/>
                  <a:pt x="1671" y="331"/>
                </a:cubicBezTo>
                <a:cubicBezTo>
                  <a:pt x="1650" y="251"/>
                  <a:pt x="1613" y="163"/>
                  <a:pt x="1553" y="74"/>
                </a:cubicBezTo>
                <a:cubicBezTo>
                  <a:pt x="1535" y="48"/>
                  <a:pt x="1516" y="23"/>
                  <a:pt x="1496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54" y="23"/>
                  <a:pt x="135" y="48"/>
                  <a:pt x="118" y="74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5160985F-89F5-432C-B17D-E528F94E5B55}"/>
              </a:ext>
            </a:extLst>
          </p:cNvPr>
          <p:cNvSpPr>
            <a:spLocks/>
          </p:cNvSpPr>
          <p:nvPr/>
        </p:nvSpPr>
        <p:spPr bwMode="auto">
          <a:xfrm>
            <a:off x="5818153" y="3351249"/>
            <a:ext cx="552520" cy="389824"/>
          </a:xfrm>
          <a:custGeom>
            <a:avLst/>
            <a:gdLst>
              <a:gd name="T0" fmla="*/ 90 w 311"/>
              <a:gd name="T1" fmla="*/ 220 h 220"/>
              <a:gd name="T2" fmla="*/ 221 w 311"/>
              <a:gd name="T3" fmla="*/ 220 h 220"/>
              <a:gd name="T4" fmla="*/ 221 w 311"/>
              <a:gd name="T5" fmla="*/ 220 h 220"/>
              <a:gd name="T6" fmla="*/ 311 w 311"/>
              <a:gd name="T7" fmla="*/ 0 h 220"/>
              <a:gd name="T8" fmla="*/ 0 w 311"/>
              <a:gd name="T9" fmla="*/ 0 h 220"/>
              <a:gd name="T10" fmla="*/ 90 w 311"/>
              <a:gd name="T11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1" h="220">
                <a:moveTo>
                  <a:pt x="90" y="220"/>
                </a:moveTo>
                <a:cubicBezTo>
                  <a:pt x="221" y="220"/>
                  <a:pt x="221" y="220"/>
                  <a:pt x="221" y="220"/>
                </a:cubicBezTo>
                <a:cubicBezTo>
                  <a:pt x="221" y="220"/>
                  <a:pt x="221" y="220"/>
                  <a:pt x="221" y="220"/>
                </a:cubicBezTo>
                <a:cubicBezTo>
                  <a:pt x="221" y="136"/>
                  <a:pt x="256" y="65"/>
                  <a:pt x="311" y="0"/>
                </a:cubicBezTo>
                <a:cubicBezTo>
                  <a:pt x="0" y="0"/>
                  <a:pt x="0" y="0"/>
                  <a:pt x="0" y="0"/>
                </a:cubicBezTo>
                <a:cubicBezTo>
                  <a:pt x="55" y="65"/>
                  <a:pt x="90" y="136"/>
                  <a:pt x="90" y="220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FDF24DEC-5017-4502-944B-7D287D9E3DE9}"/>
              </a:ext>
            </a:extLst>
          </p:cNvPr>
          <p:cNvSpPr>
            <a:spLocks/>
          </p:cNvSpPr>
          <p:nvPr/>
        </p:nvSpPr>
        <p:spPr bwMode="auto">
          <a:xfrm>
            <a:off x="4523034" y="5490958"/>
            <a:ext cx="3142758" cy="584737"/>
          </a:xfrm>
          <a:custGeom>
            <a:avLst/>
            <a:gdLst>
              <a:gd name="T0" fmla="*/ 32 w 1773"/>
              <a:gd name="T1" fmla="*/ 331 h 331"/>
              <a:gd name="T2" fmla="*/ 1740 w 1773"/>
              <a:gd name="T3" fmla="*/ 331 h 331"/>
              <a:gd name="T4" fmla="*/ 1722 w 1773"/>
              <a:gd name="T5" fmla="*/ 0 h 331"/>
              <a:gd name="T6" fmla="*/ 51 w 1773"/>
              <a:gd name="T7" fmla="*/ 0 h 331"/>
              <a:gd name="T8" fmla="*/ 32 w 1773"/>
              <a:gd name="T9" fmla="*/ 331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3" h="331">
                <a:moveTo>
                  <a:pt x="32" y="331"/>
                </a:moveTo>
                <a:cubicBezTo>
                  <a:pt x="1740" y="331"/>
                  <a:pt x="1740" y="331"/>
                  <a:pt x="1740" y="331"/>
                </a:cubicBezTo>
                <a:cubicBezTo>
                  <a:pt x="1740" y="331"/>
                  <a:pt x="1773" y="189"/>
                  <a:pt x="172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0" y="189"/>
                  <a:pt x="32" y="331"/>
                  <a:pt x="32" y="33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BFF20158-7677-4952-8809-1134FE981F73}"/>
              </a:ext>
            </a:extLst>
          </p:cNvPr>
          <p:cNvSpPr>
            <a:spLocks/>
          </p:cNvSpPr>
          <p:nvPr/>
        </p:nvSpPr>
        <p:spPr bwMode="auto">
          <a:xfrm>
            <a:off x="5616797" y="3736748"/>
            <a:ext cx="953620" cy="584737"/>
          </a:xfrm>
          <a:custGeom>
            <a:avLst/>
            <a:gdLst>
              <a:gd name="T0" fmla="*/ 204 w 538"/>
              <a:gd name="T1" fmla="*/ 0 h 331"/>
              <a:gd name="T2" fmla="*/ 0 w 538"/>
              <a:gd name="T3" fmla="*/ 331 h 331"/>
              <a:gd name="T4" fmla="*/ 538 w 538"/>
              <a:gd name="T5" fmla="*/ 331 h 331"/>
              <a:gd name="T6" fmla="*/ 335 w 538"/>
              <a:gd name="T7" fmla="*/ 0 h 331"/>
              <a:gd name="T8" fmla="*/ 204 w 538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331">
                <a:moveTo>
                  <a:pt x="204" y="0"/>
                </a:moveTo>
                <a:cubicBezTo>
                  <a:pt x="203" y="134"/>
                  <a:pt x="116" y="235"/>
                  <a:pt x="0" y="331"/>
                </a:cubicBezTo>
                <a:cubicBezTo>
                  <a:pt x="538" y="331"/>
                  <a:pt x="538" y="331"/>
                  <a:pt x="538" y="331"/>
                </a:cubicBezTo>
                <a:cubicBezTo>
                  <a:pt x="423" y="235"/>
                  <a:pt x="335" y="134"/>
                  <a:pt x="335" y="0"/>
                </a:cubicBezTo>
                <a:cubicBezTo>
                  <a:pt x="204" y="0"/>
                  <a:pt x="204" y="0"/>
                  <a:pt x="204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150271E0-1A71-4CD5-B012-4BB04DC7CE2C}"/>
              </a:ext>
            </a:extLst>
          </p:cNvPr>
          <p:cNvSpPr>
            <a:spLocks/>
          </p:cNvSpPr>
          <p:nvPr/>
        </p:nvSpPr>
        <p:spPr bwMode="auto">
          <a:xfrm>
            <a:off x="4574581" y="1793682"/>
            <a:ext cx="3039664" cy="389824"/>
          </a:xfrm>
          <a:custGeom>
            <a:avLst/>
            <a:gdLst>
              <a:gd name="T0" fmla="*/ 1715 w 1715"/>
              <a:gd name="T1" fmla="*/ 0 h 221"/>
              <a:gd name="T2" fmla="*/ 0 w 1715"/>
              <a:gd name="T3" fmla="*/ 0 h 221"/>
              <a:gd name="T4" fmla="*/ 60 w 1715"/>
              <a:gd name="T5" fmla="*/ 221 h 221"/>
              <a:gd name="T6" fmla="*/ 1655 w 1715"/>
              <a:gd name="T7" fmla="*/ 221 h 221"/>
              <a:gd name="T8" fmla="*/ 1715 w 1715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5" h="221">
                <a:moveTo>
                  <a:pt x="1715" y="0"/>
                </a:moveTo>
                <a:cubicBezTo>
                  <a:pt x="0" y="0"/>
                  <a:pt x="0" y="0"/>
                  <a:pt x="0" y="0"/>
                </a:cubicBezTo>
                <a:cubicBezTo>
                  <a:pt x="8" y="65"/>
                  <a:pt x="26" y="141"/>
                  <a:pt x="60" y="221"/>
                </a:cubicBezTo>
                <a:cubicBezTo>
                  <a:pt x="1655" y="221"/>
                  <a:pt x="1655" y="221"/>
                  <a:pt x="1655" y="221"/>
                </a:cubicBezTo>
                <a:cubicBezTo>
                  <a:pt x="1689" y="141"/>
                  <a:pt x="1707" y="65"/>
                  <a:pt x="1715" y="0"/>
                </a:cubicBezTo>
                <a:close/>
              </a:path>
            </a:pathLst>
          </a:custGeom>
          <a:solidFill>
            <a:schemeClr val="accent5">
              <a:alpha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6D0CB83C-D3FB-4F2E-9864-BE8C307B64A2}"/>
              </a:ext>
            </a:extLst>
          </p:cNvPr>
          <p:cNvSpPr>
            <a:spLocks/>
          </p:cNvSpPr>
          <p:nvPr/>
        </p:nvSpPr>
        <p:spPr bwMode="auto">
          <a:xfrm>
            <a:off x="5367116" y="2961835"/>
            <a:ext cx="1452982" cy="389824"/>
          </a:xfrm>
          <a:custGeom>
            <a:avLst/>
            <a:gdLst>
              <a:gd name="T0" fmla="*/ 255 w 820"/>
              <a:gd name="T1" fmla="*/ 221 h 221"/>
              <a:gd name="T2" fmla="*/ 566 w 820"/>
              <a:gd name="T3" fmla="*/ 221 h 221"/>
              <a:gd name="T4" fmla="*/ 820 w 820"/>
              <a:gd name="T5" fmla="*/ 0 h 221"/>
              <a:gd name="T6" fmla="*/ 0 w 820"/>
              <a:gd name="T7" fmla="*/ 0 h 221"/>
              <a:gd name="T8" fmla="*/ 255 w 820"/>
              <a:gd name="T9" fmla="*/ 2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221">
                <a:moveTo>
                  <a:pt x="255" y="221"/>
                </a:moveTo>
                <a:cubicBezTo>
                  <a:pt x="566" y="221"/>
                  <a:pt x="566" y="221"/>
                  <a:pt x="566" y="221"/>
                </a:cubicBezTo>
                <a:cubicBezTo>
                  <a:pt x="631" y="143"/>
                  <a:pt x="724" y="73"/>
                  <a:pt x="820" y="0"/>
                </a:cubicBezTo>
                <a:cubicBezTo>
                  <a:pt x="0" y="0"/>
                  <a:pt x="0" y="0"/>
                  <a:pt x="0" y="0"/>
                </a:cubicBezTo>
                <a:cubicBezTo>
                  <a:pt x="96" y="73"/>
                  <a:pt x="190" y="143"/>
                  <a:pt x="255" y="221"/>
                </a:cubicBezTo>
                <a:close/>
              </a:path>
            </a:pathLst>
          </a:custGeom>
          <a:solidFill>
            <a:schemeClr val="accent5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8710FA6C-9576-497F-B7D0-D0F93864595D}"/>
              </a:ext>
            </a:extLst>
          </p:cNvPr>
          <p:cNvSpPr>
            <a:spLocks/>
          </p:cNvSpPr>
          <p:nvPr/>
        </p:nvSpPr>
        <p:spPr bwMode="auto">
          <a:xfrm>
            <a:off x="4680897" y="2183507"/>
            <a:ext cx="2827033" cy="389824"/>
          </a:xfrm>
          <a:custGeom>
            <a:avLst/>
            <a:gdLst>
              <a:gd name="T0" fmla="*/ 1595 w 1595"/>
              <a:gd name="T1" fmla="*/ 0 h 220"/>
              <a:gd name="T2" fmla="*/ 0 w 1595"/>
              <a:gd name="T3" fmla="*/ 0 h 220"/>
              <a:gd name="T4" fmla="*/ 80 w 1595"/>
              <a:gd name="T5" fmla="*/ 147 h 220"/>
              <a:gd name="T6" fmla="*/ 137 w 1595"/>
              <a:gd name="T7" fmla="*/ 220 h 220"/>
              <a:gd name="T8" fmla="*/ 1458 w 1595"/>
              <a:gd name="T9" fmla="*/ 220 h 220"/>
              <a:gd name="T10" fmla="*/ 1515 w 1595"/>
              <a:gd name="T11" fmla="*/ 147 h 220"/>
              <a:gd name="T12" fmla="*/ 1595 w 1595"/>
              <a:gd name="T13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95" h="220">
                <a:moveTo>
                  <a:pt x="1595" y="0"/>
                </a:moveTo>
                <a:cubicBezTo>
                  <a:pt x="0" y="0"/>
                  <a:pt x="0" y="0"/>
                  <a:pt x="0" y="0"/>
                </a:cubicBezTo>
                <a:cubicBezTo>
                  <a:pt x="20" y="48"/>
                  <a:pt x="46" y="97"/>
                  <a:pt x="80" y="147"/>
                </a:cubicBezTo>
                <a:cubicBezTo>
                  <a:pt x="97" y="173"/>
                  <a:pt x="116" y="197"/>
                  <a:pt x="137" y="220"/>
                </a:cubicBezTo>
                <a:cubicBezTo>
                  <a:pt x="1458" y="220"/>
                  <a:pt x="1458" y="220"/>
                  <a:pt x="1458" y="220"/>
                </a:cubicBezTo>
                <a:cubicBezTo>
                  <a:pt x="1478" y="197"/>
                  <a:pt x="1497" y="173"/>
                  <a:pt x="1515" y="147"/>
                </a:cubicBezTo>
                <a:cubicBezTo>
                  <a:pt x="1548" y="97"/>
                  <a:pt x="1575" y="48"/>
                  <a:pt x="1595" y="0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BFB111E9-F10C-4775-A913-ECD9C34D1A1F}"/>
              </a:ext>
            </a:extLst>
          </p:cNvPr>
          <p:cNvSpPr>
            <a:spLocks/>
          </p:cNvSpPr>
          <p:nvPr/>
        </p:nvSpPr>
        <p:spPr bwMode="auto">
          <a:xfrm>
            <a:off x="4924134" y="2573331"/>
            <a:ext cx="2340558" cy="389824"/>
          </a:xfrm>
          <a:custGeom>
            <a:avLst/>
            <a:gdLst>
              <a:gd name="T0" fmla="*/ 250 w 1321"/>
              <a:gd name="T1" fmla="*/ 221 h 221"/>
              <a:gd name="T2" fmla="*/ 1070 w 1321"/>
              <a:gd name="T3" fmla="*/ 221 h 221"/>
              <a:gd name="T4" fmla="*/ 1321 w 1321"/>
              <a:gd name="T5" fmla="*/ 0 h 221"/>
              <a:gd name="T6" fmla="*/ 0 w 1321"/>
              <a:gd name="T7" fmla="*/ 0 h 221"/>
              <a:gd name="T8" fmla="*/ 250 w 1321"/>
              <a:gd name="T9" fmla="*/ 2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1" h="221">
                <a:moveTo>
                  <a:pt x="250" y="221"/>
                </a:moveTo>
                <a:cubicBezTo>
                  <a:pt x="1070" y="221"/>
                  <a:pt x="1070" y="221"/>
                  <a:pt x="1070" y="221"/>
                </a:cubicBezTo>
                <a:cubicBezTo>
                  <a:pt x="1158" y="154"/>
                  <a:pt x="1248" y="83"/>
                  <a:pt x="1321" y="0"/>
                </a:cubicBezTo>
                <a:cubicBezTo>
                  <a:pt x="0" y="0"/>
                  <a:pt x="0" y="0"/>
                  <a:pt x="0" y="0"/>
                </a:cubicBezTo>
                <a:cubicBezTo>
                  <a:pt x="73" y="83"/>
                  <a:pt x="163" y="154"/>
                  <a:pt x="250" y="221"/>
                </a:cubicBezTo>
                <a:close/>
              </a:path>
            </a:pathLst>
          </a:custGeom>
          <a:solidFill>
            <a:schemeClr val="accent5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BB2D7DFB-B7D2-4EFC-AEA0-7A8981B004D3}"/>
              </a:ext>
            </a:extLst>
          </p:cNvPr>
          <p:cNvSpPr>
            <a:spLocks/>
          </p:cNvSpPr>
          <p:nvPr/>
        </p:nvSpPr>
        <p:spPr bwMode="auto">
          <a:xfrm>
            <a:off x="4543974" y="1402246"/>
            <a:ext cx="3100876" cy="391436"/>
          </a:xfrm>
          <a:custGeom>
            <a:avLst/>
            <a:gdLst>
              <a:gd name="T0" fmla="*/ 1728 w 1749"/>
              <a:gd name="T1" fmla="*/ 0 h 221"/>
              <a:gd name="T2" fmla="*/ 20 w 1749"/>
              <a:gd name="T3" fmla="*/ 0 h 221"/>
              <a:gd name="T4" fmla="*/ 17 w 1749"/>
              <a:gd name="T5" fmla="*/ 221 h 221"/>
              <a:gd name="T6" fmla="*/ 1732 w 1749"/>
              <a:gd name="T7" fmla="*/ 221 h 221"/>
              <a:gd name="T8" fmla="*/ 1728 w 1749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9" h="221">
                <a:moveTo>
                  <a:pt x="1728" y="0"/>
                </a:move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0" y="90"/>
                  <a:pt x="17" y="221"/>
                </a:cubicBezTo>
                <a:cubicBezTo>
                  <a:pt x="1732" y="221"/>
                  <a:pt x="1732" y="221"/>
                  <a:pt x="1732" y="221"/>
                </a:cubicBezTo>
                <a:cubicBezTo>
                  <a:pt x="1749" y="90"/>
                  <a:pt x="1728" y="0"/>
                  <a:pt x="1728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DB5EB111-6A26-461B-A10E-95E38791AB50}"/>
              </a:ext>
            </a:extLst>
          </p:cNvPr>
          <p:cNvSpPr/>
          <p:nvPr/>
        </p:nvSpPr>
        <p:spPr>
          <a:xfrm>
            <a:off x="616958" y="5551980"/>
            <a:ext cx="325120" cy="32512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7D69046D-2371-468B-AA60-41BAC5DF1E30}"/>
              </a:ext>
            </a:extLst>
          </p:cNvPr>
          <p:cNvSpPr/>
          <p:nvPr/>
        </p:nvSpPr>
        <p:spPr>
          <a:xfrm>
            <a:off x="616958" y="5978680"/>
            <a:ext cx="325120" cy="3251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195C440-7EF1-4C25-8075-DB2F93213124}"/>
              </a:ext>
            </a:extLst>
          </p:cNvPr>
          <p:cNvSpPr txBox="1"/>
          <p:nvPr/>
        </p:nvSpPr>
        <p:spPr>
          <a:xfrm>
            <a:off x="1121912" y="5545262"/>
            <a:ext cx="1372100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IN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Stage 1</a:t>
            </a:r>
            <a:endParaRPr lang="en-IN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2FDD986-7394-477D-96F2-631482B7D5C2}"/>
              </a:ext>
            </a:extLst>
          </p:cNvPr>
          <p:cNvSpPr txBox="1"/>
          <p:nvPr/>
        </p:nvSpPr>
        <p:spPr>
          <a:xfrm>
            <a:off x="1121912" y="5970766"/>
            <a:ext cx="1372100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IN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Stage 2</a:t>
            </a:r>
            <a:endParaRPr lang="en-IN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70144D4-CE0A-4475-AA0F-1AF2D9542C23}"/>
              </a:ext>
            </a:extLst>
          </p:cNvPr>
          <p:cNvSpPr txBox="1"/>
          <p:nvPr/>
        </p:nvSpPr>
        <p:spPr>
          <a:xfrm>
            <a:off x="7807132" y="5013923"/>
            <a:ext cx="12396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Here</a:t>
            </a:r>
            <a:endParaRPr lang="en-IN" sz="1800" b="1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A31DB28-AA61-4954-B20F-74A95721F444}"/>
              </a:ext>
            </a:extLst>
          </p:cNvPr>
          <p:cNvSpPr txBox="1"/>
          <p:nvPr/>
        </p:nvSpPr>
        <p:spPr>
          <a:xfrm>
            <a:off x="7381830" y="4429186"/>
            <a:ext cx="12396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Here</a:t>
            </a:r>
            <a:endParaRPr lang="en-IN" sz="18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2461352-519E-4713-B723-6200D0876C2C}"/>
              </a:ext>
            </a:extLst>
          </p:cNvPr>
          <p:cNvSpPr txBox="1"/>
          <p:nvPr/>
        </p:nvSpPr>
        <p:spPr>
          <a:xfrm>
            <a:off x="6648184" y="3844450"/>
            <a:ext cx="12396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Here</a:t>
            </a:r>
            <a:endParaRPr lang="en-IN" sz="18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49C70AC-6E09-45E5-991C-AC49BEE045B0}"/>
              </a:ext>
            </a:extLst>
          </p:cNvPr>
          <p:cNvSpPr txBox="1"/>
          <p:nvPr/>
        </p:nvSpPr>
        <p:spPr>
          <a:xfrm>
            <a:off x="8046435" y="5598660"/>
            <a:ext cx="12396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Here</a:t>
            </a:r>
            <a:endParaRPr lang="en-IN" sz="1800" b="1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24A45D06-83FE-48CF-9046-727AEB989812}"/>
              </a:ext>
            </a:extLst>
          </p:cNvPr>
          <p:cNvSpPr txBox="1"/>
          <p:nvPr/>
        </p:nvSpPr>
        <p:spPr>
          <a:xfrm>
            <a:off x="4416411" y="3355439"/>
            <a:ext cx="12396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800" b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Here</a:t>
            </a:r>
            <a:endParaRPr lang="en-IN" sz="1800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C1B44842-A321-4DCA-925A-59A3849EDE21}"/>
              </a:ext>
            </a:extLst>
          </p:cNvPr>
          <p:cNvSpPr txBox="1"/>
          <p:nvPr/>
        </p:nvSpPr>
        <p:spPr>
          <a:xfrm>
            <a:off x="6914829" y="2963554"/>
            <a:ext cx="12396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b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Here</a:t>
            </a:r>
            <a:endParaRPr lang="en-IN" sz="1800" b="1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8B504A9B-632A-4A8C-92B4-DD86F0E165D1}"/>
              </a:ext>
            </a:extLst>
          </p:cNvPr>
          <p:cNvSpPr txBox="1"/>
          <p:nvPr/>
        </p:nvSpPr>
        <p:spPr>
          <a:xfrm>
            <a:off x="3540143" y="2571668"/>
            <a:ext cx="12396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800" b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Here</a:t>
            </a:r>
            <a:endParaRPr lang="en-IN" sz="1800" b="1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E2B586F-5B85-431E-8853-215D8659ACBC}"/>
              </a:ext>
            </a:extLst>
          </p:cNvPr>
          <p:cNvSpPr txBox="1"/>
          <p:nvPr/>
        </p:nvSpPr>
        <p:spPr>
          <a:xfrm>
            <a:off x="7751167" y="2185499"/>
            <a:ext cx="12396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b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Here</a:t>
            </a:r>
            <a:endParaRPr lang="en-IN" sz="1800" b="1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FF56CC00-2786-4C30-A29D-2E545C793672}"/>
              </a:ext>
            </a:extLst>
          </p:cNvPr>
          <p:cNvSpPr txBox="1"/>
          <p:nvPr/>
        </p:nvSpPr>
        <p:spPr>
          <a:xfrm>
            <a:off x="3087968" y="1767800"/>
            <a:ext cx="12396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800" b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Here</a:t>
            </a:r>
            <a:endParaRPr lang="en-IN" sz="1800" b="1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0E5E883-DD4D-4E44-AE41-E5A662F60FDF}"/>
              </a:ext>
            </a:extLst>
          </p:cNvPr>
          <p:cNvSpPr txBox="1"/>
          <p:nvPr/>
        </p:nvSpPr>
        <p:spPr>
          <a:xfrm>
            <a:off x="7897143" y="1382276"/>
            <a:ext cx="12396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b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Here</a:t>
            </a:r>
            <a:endParaRPr lang="en-IN" sz="1800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D2092CB2-512D-4EA4-9BD6-00E5DEBB6321}"/>
              </a:ext>
            </a:extLst>
          </p:cNvPr>
          <p:cNvCxnSpPr/>
          <p:nvPr/>
        </p:nvCxnSpPr>
        <p:spPr>
          <a:xfrm>
            <a:off x="7715719" y="5783326"/>
            <a:ext cx="148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071EA11B-0AA2-446A-AB19-D8279116F624}"/>
              </a:ext>
            </a:extLst>
          </p:cNvPr>
          <p:cNvCxnSpPr/>
          <p:nvPr/>
        </p:nvCxnSpPr>
        <p:spPr>
          <a:xfrm>
            <a:off x="7545366" y="5198589"/>
            <a:ext cx="148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E37FA586-7DA6-4F77-8BF0-8CDE3C75FF75}"/>
              </a:ext>
            </a:extLst>
          </p:cNvPr>
          <p:cNvCxnSpPr/>
          <p:nvPr/>
        </p:nvCxnSpPr>
        <p:spPr>
          <a:xfrm>
            <a:off x="7098010" y="4613852"/>
            <a:ext cx="148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79E57F11-507E-4A56-9E91-9290711AF8EF}"/>
              </a:ext>
            </a:extLst>
          </p:cNvPr>
          <p:cNvCxnSpPr/>
          <p:nvPr/>
        </p:nvCxnSpPr>
        <p:spPr>
          <a:xfrm>
            <a:off x="6392981" y="4029116"/>
            <a:ext cx="148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110FCC8D-C378-4DA0-AFA3-974E9986F439}"/>
              </a:ext>
            </a:extLst>
          </p:cNvPr>
          <p:cNvCxnSpPr/>
          <p:nvPr/>
        </p:nvCxnSpPr>
        <p:spPr>
          <a:xfrm>
            <a:off x="5669515" y="3540105"/>
            <a:ext cx="148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6FA9B84A-48EE-4C3C-B62E-53F5DA77B94C}"/>
              </a:ext>
            </a:extLst>
          </p:cNvPr>
          <p:cNvCxnSpPr/>
          <p:nvPr/>
        </p:nvCxnSpPr>
        <p:spPr>
          <a:xfrm>
            <a:off x="6745779" y="3148220"/>
            <a:ext cx="148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95BB065E-A076-4F7F-B65E-79D9903B5010}"/>
              </a:ext>
            </a:extLst>
          </p:cNvPr>
          <p:cNvCxnSpPr/>
          <p:nvPr/>
        </p:nvCxnSpPr>
        <p:spPr>
          <a:xfrm>
            <a:off x="4779778" y="2756334"/>
            <a:ext cx="148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5695708E-ED02-4C99-8B6D-7397B9C26489}"/>
              </a:ext>
            </a:extLst>
          </p:cNvPr>
          <p:cNvCxnSpPr/>
          <p:nvPr/>
        </p:nvCxnSpPr>
        <p:spPr>
          <a:xfrm>
            <a:off x="7570531" y="2370165"/>
            <a:ext cx="148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16E77297-93F7-4196-8C00-ADC93CA042BF}"/>
              </a:ext>
            </a:extLst>
          </p:cNvPr>
          <p:cNvCxnSpPr/>
          <p:nvPr/>
        </p:nvCxnSpPr>
        <p:spPr>
          <a:xfrm>
            <a:off x="4350673" y="1952466"/>
            <a:ext cx="148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9A9E1A90-704C-413B-8663-E7A082741690}"/>
              </a:ext>
            </a:extLst>
          </p:cNvPr>
          <p:cNvCxnSpPr/>
          <p:nvPr/>
        </p:nvCxnSpPr>
        <p:spPr>
          <a:xfrm>
            <a:off x="7732813" y="1566942"/>
            <a:ext cx="148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Oval 116">
            <a:extLst>
              <a:ext uri="{FF2B5EF4-FFF2-40B4-BE49-F238E27FC236}">
                <a16:creationId xmlns:a16="http://schemas.microsoft.com/office/drawing/2014/main" xmlns="" id="{70CD8CB4-F613-4A97-B838-6046B955117F}"/>
              </a:ext>
            </a:extLst>
          </p:cNvPr>
          <p:cNvSpPr/>
          <p:nvPr/>
        </p:nvSpPr>
        <p:spPr>
          <a:xfrm>
            <a:off x="3294533" y="6141155"/>
            <a:ext cx="5599759" cy="243482"/>
          </a:xfrm>
          <a:prstGeom prst="ellipse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10-Level Hourglass Funnel PowerPoint Template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CD272192-2E02-4858-8295-38D2AAE106B2}"/>
              </a:ext>
            </a:extLst>
          </p:cNvPr>
          <p:cNvSpPr>
            <a:spLocks/>
          </p:cNvSpPr>
          <p:nvPr/>
        </p:nvSpPr>
        <p:spPr bwMode="auto">
          <a:xfrm>
            <a:off x="4350673" y="1213778"/>
            <a:ext cx="3487479" cy="188469"/>
          </a:xfrm>
          <a:custGeom>
            <a:avLst/>
            <a:gdLst>
              <a:gd name="T0" fmla="*/ 1967 w 1967"/>
              <a:gd name="T1" fmla="*/ 54 h 107"/>
              <a:gd name="T2" fmla="*/ 1913 w 1967"/>
              <a:gd name="T3" fmla="*/ 107 h 107"/>
              <a:gd name="T4" fmla="*/ 54 w 1967"/>
              <a:gd name="T5" fmla="*/ 107 h 107"/>
              <a:gd name="T6" fmla="*/ 0 w 1967"/>
              <a:gd name="T7" fmla="*/ 54 h 107"/>
              <a:gd name="T8" fmla="*/ 0 w 1967"/>
              <a:gd name="T9" fmla="*/ 54 h 107"/>
              <a:gd name="T10" fmla="*/ 54 w 1967"/>
              <a:gd name="T11" fmla="*/ 0 h 107"/>
              <a:gd name="T12" fmla="*/ 1913 w 1967"/>
              <a:gd name="T13" fmla="*/ 0 h 107"/>
              <a:gd name="T14" fmla="*/ 1967 w 1967"/>
              <a:gd name="T15" fmla="*/ 5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7" h="107">
                <a:moveTo>
                  <a:pt x="1967" y="54"/>
                </a:moveTo>
                <a:cubicBezTo>
                  <a:pt x="1967" y="83"/>
                  <a:pt x="1943" y="107"/>
                  <a:pt x="1913" y="107"/>
                </a:cubicBezTo>
                <a:cubicBezTo>
                  <a:pt x="54" y="107"/>
                  <a:pt x="54" y="107"/>
                  <a:pt x="54" y="107"/>
                </a:cubicBezTo>
                <a:cubicBezTo>
                  <a:pt x="24" y="107"/>
                  <a:pt x="0" y="83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1913" y="0"/>
                  <a:pt x="1913" y="0"/>
                  <a:pt x="1913" y="0"/>
                </a:cubicBezTo>
                <a:cubicBezTo>
                  <a:pt x="1943" y="0"/>
                  <a:pt x="1967" y="24"/>
                  <a:pt x="1967" y="5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A10CFF57-1751-4717-B738-D40A27B68371}"/>
              </a:ext>
            </a:extLst>
          </p:cNvPr>
          <p:cNvSpPr>
            <a:spLocks/>
          </p:cNvSpPr>
          <p:nvPr/>
        </p:nvSpPr>
        <p:spPr bwMode="auto">
          <a:xfrm>
            <a:off x="4350673" y="6075695"/>
            <a:ext cx="3487479" cy="188469"/>
          </a:xfrm>
          <a:custGeom>
            <a:avLst/>
            <a:gdLst>
              <a:gd name="T0" fmla="*/ 1967 w 1967"/>
              <a:gd name="T1" fmla="*/ 54 h 107"/>
              <a:gd name="T2" fmla="*/ 1913 w 1967"/>
              <a:gd name="T3" fmla="*/ 107 h 107"/>
              <a:gd name="T4" fmla="*/ 54 w 1967"/>
              <a:gd name="T5" fmla="*/ 107 h 107"/>
              <a:gd name="T6" fmla="*/ 0 w 1967"/>
              <a:gd name="T7" fmla="*/ 54 h 107"/>
              <a:gd name="T8" fmla="*/ 0 w 1967"/>
              <a:gd name="T9" fmla="*/ 54 h 107"/>
              <a:gd name="T10" fmla="*/ 54 w 1967"/>
              <a:gd name="T11" fmla="*/ 0 h 107"/>
              <a:gd name="T12" fmla="*/ 1913 w 1967"/>
              <a:gd name="T13" fmla="*/ 0 h 107"/>
              <a:gd name="T14" fmla="*/ 1967 w 1967"/>
              <a:gd name="T15" fmla="*/ 5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7" h="107">
                <a:moveTo>
                  <a:pt x="1967" y="54"/>
                </a:moveTo>
                <a:cubicBezTo>
                  <a:pt x="1967" y="83"/>
                  <a:pt x="1943" y="107"/>
                  <a:pt x="1913" y="107"/>
                </a:cubicBezTo>
                <a:cubicBezTo>
                  <a:pt x="54" y="107"/>
                  <a:pt x="54" y="107"/>
                  <a:pt x="54" y="107"/>
                </a:cubicBezTo>
                <a:cubicBezTo>
                  <a:pt x="24" y="107"/>
                  <a:pt x="0" y="83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1913" y="0"/>
                  <a:pt x="1913" y="0"/>
                  <a:pt x="1913" y="0"/>
                </a:cubicBezTo>
                <a:cubicBezTo>
                  <a:pt x="1943" y="0"/>
                  <a:pt x="1967" y="24"/>
                  <a:pt x="1967" y="5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A15893C4-9506-4158-B8F9-7F0E649832E3}"/>
              </a:ext>
            </a:extLst>
          </p:cNvPr>
          <p:cNvSpPr>
            <a:spLocks/>
          </p:cNvSpPr>
          <p:nvPr/>
        </p:nvSpPr>
        <p:spPr bwMode="auto">
          <a:xfrm>
            <a:off x="4924134" y="4321484"/>
            <a:ext cx="2340558" cy="584737"/>
          </a:xfrm>
          <a:custGeom>
            <a:avLst/>
            <a:gdLst>
              <a:gd name="T0" fmla="*/ 0 w 1321"/>
              <a:gd name="T1" fmla="*/ 331 h 331"/>
              <a:gd name="T2" fmla="*/ 1321 w 1321"/>
              <a:gd name="T3" fmla="*/ 331 h 331"/>
              <a:gd name="T4" fmla="*/ 929 w 1321"/>
              <a:gd name="T5" fmla="*/ 0 h 331"/>
              <a:gd name="T6" fmla="*/ 391 w 1321"/>
              <a:gd name="T7" fmla="*/ 0 h 331"/>
              <a:gd name="T8" fmla="*/ 0 w 1321"/>
              <a:gd name="T9" fmla="*/ 331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1" h="331">
                <a:moveTo>
                  <a:pt x="0" y="331"/>
                </a:moveTo>
                <a:cubicBezTo>
                  <a:pt x="1321" y="331"/>
                  <a:pt x="1321" y="331"/>
                  <a:pt x="1321" y="331"/>
                </a:cubicBezTo>
                <a:cubicBezTo>
                  <a:pt x="1208" y="202"/>
                  <a:pt x="1053" y="103"/>
                  <a:pt x="929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268" y="103"/>
                  <a:pt x="113" y="202"/>
                  <a:pt x="0" y="331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5A0936EA-CB13-4E9A-A158-AB02D5310511}"/>
              </a:ext>
            </a:extLst>
          </p:cNvPr>
          <p:cNvSpPr>
            <a:spLocks/>
          </p:cNvSpPr>
          <p:nvPr/>
        </p:nvSpPr>
        <p:spPr bwMode="auto">
          <a:xfrm>
            <a:off x="4613241" y="4906221"/>
            <a:ext cx="2962344" cy="584737"/>
          </a:xfrm>
          <a:custGeom>
            <a:avLst/>
            <a:gdLst>
              <a:gd name="T0" fmla="*/ 118 w 1671"/>
              <a:gd name="T1" fmla="*/ 74 h 331"/>
              <a:gd name="T2" fmla="*/ 0 w 1671"/>
              <a:gd name="T3" fmla="*/ 331 h 331"/>
              <a:gd name="T4" fmla="*/ 1671 w 1671"/>
              <a:gd name="T5" fmla="*/ 331 h 331"/>
              <a:gd name="T6" fmla="*/ 1553 w 1671"/>
              <a:gd name="T7" fmla="*/ 74 h 331"/>
              <a:gd name="T8" fmla="*/ 1496 w 1671"/>
              <a:gd name="T9" fmla="*/ 0 h 331"/>
              <a:gd name="T10" fmla="*/ 175 w 1671"/>
              <a:gd name="T11" fmla="*/ 0 h 331"/>
              <a:gd name="T12" fmla="*/ 118 w 1671"/>
              <a:gd name="T13" fmla="*/ 74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1" h="331">
                <a:moveTo>
                  <a:pt x="118" y="74"/>
                </a:moveTo>
                <a:cubicBezTo>
                  <a:pt x="58" y="163"/>
                  <a:pt x="21" y="251"/>
                  <a:pt x="0" y="331"/>
                </a:cubicBezTo>
                <a:cubicBezTo>
                  <a:pt x="1671" y="331"/>
                  <a:pt x="1671" y="331"/>
                  <a:pt x="1671" y="331"/>
                </a:cubicBezTo>
                <a:cubicBezTo>
                  <a:pt x="1650" y="251"/>
                  <a:pt x="1613" y="163"/>
                  <a:pt x="1553" y="74"/>
                </a:cubicBezTo>
                <a:cubicBezTo>
                  <a:pt x="1535" y="48"/>
                  <a:pt x="1516" y="23"/>
                  <a:pt x="1496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54" y="23"/>
                  <a:pt x="135" y="48"/>
                  <a:pt x="118" y="74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5160985F-89F5-432C-B17D-E528F94E5B55}"/>
              </a:ext>
            </a:extLst>
          </p:cNvPr>
          <p:cNvSpPr>
            <a:spLocks/>
          </p:cNvSpPr>
          <p:nvPr/>
        </p:nvSpPr>
        <p:spPr bwMode="auto">
          <a:xfrm>
            <a:off x="5818153" y="3351249"/>
            <a:ext cx="552520" cy="389824"/>
          </a:xfrm>
          <a:custGeom>
            <a:avLst/>
            <a:gdLst>
              <a:gd name="T0" fmla="*/ 90 w 311"/>
              <a:gd name="T1" fmla="*/ 220 h 220"/>
              <a:gd name="T2" fmla="*/ 221 w 311"/>
              <a:gd name="T3" fmla="*/ 220 h 220"/>
              <a:gd name="T4" fmla="*/ 221 w 311"/>
              <a:gd name="T5" fmla="*/ 220 h 220"/>
              <a:gd name="T6" fmla="*/ 311 w 311"/>
              <a:gd name="T7" fmla="*/ 0 h 220"/>
              <a:gd name="T8" fmla="*/ 0 w 311"/>
              <a:gd name="T9" fmla="*/ 0 h 220"/>
              <a:gd name="T10" fmla="*/ 90 w 311"/>
              <a:gd name="T11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1" h="220">
                <a:moveTo>
                  <a:pt x="90" y="220"/>
                </a:moveTo>
                <a:cubicBezTo>
                  <a:pt x="221" y="220"/>
                  <a:pt x="221" y="220"/>
                  <a:pt x="221" y="220"/>
                </a:cubicBezTo>
                <a:cubicBezTo>
                  <a:pt x="221" y="220"/>
                  <a:pt x="221" y="220"/>
                  <a:pt x="221" y="220"/>
                </a:cubicBezTo>
                <a:cubicBezTo>
                  <a:pt x="221" y="136"/>
                  <a:pt x="256" y="65"/>
                  <a:pt x="311" y="0"/>
                </a:cubicBezTo>
                <a:cubicBezTo>
                  <a:pt x="0" y="0"/>
                  <a:pt x="0" y="0"/>
                  <a:pt x="0" y="0"/>
                </a:cubicBezTo>
                <a:cubicBezTo>
                  <a:pt x="55" y="65"/>
                  <a:pt x="90" y="136"/>
                  <a:pt x="90" y="220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FDF24DEC-5017-4502-944B-7D287D9E3DE9}"/>
              </a:ext>
            </a:extLst>
          </p:cNvPr>
          <p:cNvSpPr>
            <a:spLocks/>
          </p:cNvSpPr>
          <p:nvPr/>
        </p:nvSpPr>
        <p:spPr bwMode="auto">
          <a:xfrm>
            <a:off x="4523034" y="5490958"/>
            <a:ext cx="3142758" cy="584737"/>
          </a:xfrm>
          <a:custGeom>
            <a:avLst/>
            <a:gdLst>
              <a:gd name="T0" fmla="*/ 32 w 1773"/>
              <a:gd name="T1" fmla="*/ 331 h 331"/>
              <a:gd name="T2" fmla="*/ 1740 w 1773"/>
              <a:gd name="T3" fmla="*/ 331 h 331"/>
              <a:gd name="T4" fmla="*/ 1722 w 1773"/>
              <a:gd name="T5" fmla="*/ 0 h 331"/>
              <a:gd name="T6" fmla="*/ 51 w 1773"/>
              <a:gd name="T7" fmla="*/ 0 h 331"/>
              <a:gd name="T8" fmla="*/ 32 w 1773"/>
              <a:gd name="T9" fmla="*/ 331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3" h="331">
                <a:moveTo>
                  <a:pt x="32" y="331"/>
                </a:moveTo>
                <a:cubicBezTo>
                  <a:pt x="1740" y="331"/>
                  <a:pt x="1740" y="331"/>
                  <a:pt x="1740" y="331"/>
                </a:cubicBezTo>
                <a:cubicBezTo>
                  <a:pt x="1740" y="331"/>
                  <a:pt x="1773" y="189"/>
                  <a:pt x="172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0" y="189"/>
                  <a:pt x="32" y="331"/>
                  <a:pt x="32" y="33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BFF20158-7677-4952-8809-1134FE981F73}"/>
              </a:ext>
            </a:extLst>
          </p:cNvPr>
          <p:cNvSpPr>
            <a:spLocks/>
          </p:cNvSpPr>
          <p:nvPr/>
        </p:nvSpPr>
        <p:spPr bwMode="auto">
          <a:xfrm>
            <a:off x="5616797" y="3736748"/>
            <a:ext cx="953620" cy="584737"/>
          </a:xfrm>
          <a:custGeom>
            <a:avLst/>
            <a:gdLst>
              <a:gd name="T0" fmla="*/ 204 w 538"/>
              <a:gd name="T1" fmla="*/ 0 h 331"/>
              <a:gd name="T2" fmla="*/ 0 w 538"/>
              <a:gd name="T3" fmla="*/ 331 h 331"/>
              <a:gd name="T4" fmla="*/ 538 w 538"/>
              <a:gd name="T5" fmla="*/ 331 h 331"/>
              <a:gd name="T6" fmla="*/ 335 w 538"/>
              <a:gd name="T7" fmla="*/ 0 h 331"/>
              <a:gd name="T8" fmla="*/ 204 w 538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331">
                <a:moveTo>
                  <a:pt x="204" y="0"/>
                </a:moveTo>
                <a:cubicBezTo>
                  <a:pt x="203" y="134"/>
                  <a:pt x="116" y="235"/>
                  <a:pt x="0" y="331"/>
                </a:cubicBezTo>
                <a:cubicBezTo>
                  <a:pt x="538" y="331"/>
                  <a:pt x="538" y="331"/>
                  <a:pt x="538" y="331"/>
                </a:cubicBezTo>
                <a:cubicBezTo>
                  <a:pt x="423" y="235"/>
                  <a:pt x="335" y="134"/>
                  <a:pt x="335" y="0"/>
                </a:cubicBezTo>
                <a:cubicBezTo>
                  <a:pt x="204" y="0"/>
                  <a:pt x="204" y="0"/>
                  <a:pt x="204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150271E0-1A71-4CD5-B012-4BB04DC7CE2C}"/>
              </a:ext>
            </a:extLst>
          </p:cNvPr>
          <p:cNvSpPr>
            <a:spLocks/>
          </p:cNvSpPr>
          <p:nvPr/>
        </p:nvSpPr>
        <p:spPr bwMode="auto">
          <a:xfrm>
            <a:off x="4574581" y="1793682"/>
            <a:ext cx="3039664" cy="389824"/>
          </a:xfrm>
          <a:custGeom>
            <a:avLst/>
            <a:gdLst>
              <a:gd name="T0" fmla="*/ 1715 w 1715"/>
              <a:gd name="T1" fmla="*/ 0 h 221"/>
              <a:gd name="T2" fmla="*/ 0 w 1715"/>
              <a:gd name="T3" fmla="*/ 0 h 221"/>
              <a:gd name="T4" fmla="*/ 60 w 1715"/>
              <a:gd name="T5" fmla="*/ 221 h 221"/>
              <a:gd name="T6" fmla="*/ 1655 w 1715"/>
              <a:gd name="T7" fmla="*/ 221 h 221"/>
              <a:gd name="T8" fmla="*/ 1715 w 1715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5" h="221">
                <a:moveTo>
                  <a:pt x="1715" y="0"/>
                </a:moveTo>
                <a:cubicBezTo>
                  <a:pt x="0" y="0"/>
                  <a:pt x="0" y="0"/>
                  <a:pt x="0" y="0"/>
                </a:cubicBezTo>
                <a:cubicBezTo>
                  <a:pt x="8" y="65"/>
                  <a:pt x="26" y="141"/>
                  <a:pt x="60" y="221"/>
                </a:cubicBezTo>
                <a:cubicBezTo>
                  <a:pt x="1655" y="221"/>
                  <a:pt x="1655" y="221"/>
                  <a:pt x="1655" y="221"/>
                </a:cubicBezTo>
                <a:cubicBezTo>
                  <a:pt x="1689" y="141"/>
                  <a:pt x="1707" y="65"/>
                  <a:pt x="1715" y="0"/>
                </a:cubicBezTo>
                <a:close/>
              </a:path>
            </a:pathLst>
          </a:custGeom>
          <a:solidFill>
            <a:schemeClr val="accent5">
              <a:alpha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6D0CB83C-D3FB-4F2E-9864-BE8C307B64A2}"/>
              </a:ext>
            </a:extLst>
          </p:cNvPr>
          <p:cNvSpPr>
            <a:spLocks/>
          </p:cNvSpPr>
          <p:nvPr/>
        </p:nvSpPr>
        <p:spPr bwMode="auto">
          <a:xfrm>
            <a:off x="5367116" y="2961835"/>
            <a:ext cx="1452982" cy="389824"/>
          </a:xfrm>
          <a:custGeom>
            <a:avLst/>
            <a:gdLst>
              <a:gd name="T0" fmla="*/ 255 w 820"/>
              <a:gd name="T1" fmla="*/ 221 h 221"/>
              <a:gd name="T2" fmla="*/ 566 w 820"/>
              <a:gd name="T3" fmla="*/ 221 h 221"/>
              <a:gd name="T4" fmla="*/ 820 w 820"/>
              <a:gd name="T5" fmla="*/ 0 h 221"/>
              <a:gd name="T6" fmla="*/ 0 w 820"/>
              <a:gd name="T7" fmla="*/ 0 h 221"/>
              <a:gd name="T8" fmla="*/ 255 w 820"/>
              <a:gd name="T9" fmla="*/ 2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221">
                <a:moveTo>
                  <a:pt x="255" y="221"/>
                </a:moveTo>
                <a:cubicBezTo>
                  <a:pt x="566" y="221"/>
                  <a:pt x="566" y="221"/>
                  <a:pt x="566" y="221"/>
                </a:cubicBezTo>
                <a:cubicBezTo>
                  <a:pt x="631" y="143"/>
                  <a:pt x="724" y="73"/>
                  <a:pt x="820" y="0"/>
                </a:cubicBezTo>
                <a:cubicBezTo>
                  <a:pt x="0" y="0"/>
                  <a:pt x="0" y="0"/>
                  <a:pt x="0" y="0"/>
                </a:cubicBezTo>
                <a:cubicBezTo>
                  <a:pt x="96" y="73"/>
                  <a:pt x="190" y="143"/>
                  <a:pt x="255" y="221"/>
                </a:cubicBezTo>
                <a:close/>
              </a:path>
            </a:pathLst>
          </a:custGeom>
          <a:solidFill>
            <a:schemeClr val="accent5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8710FA6C-9576-497F-B7D0-D0F93864595D}"/>
              </a:ext>
            </a:extLst>
          </p:cNvPr>
          <p:cNvSpPr>
            <a:spLocks/>
          </p:cNvSpPr>
          <p:nvPr/>
        </p:nvSpPr>
        <p:spPr bwMode="auto">
          <a:xfrm>
            <a:off x="4680897" y="2183507"/>
            <a:ext cx="2827033" cy="389824"/>
          </a:xfrm>
          <a:custGeom>
            <a:avLst/>
            <a:gdLst>
              <a:gd name="T0" fmla="*/ 1595 w 1595"/>
              <a:gd name="T1" fmla="*/ 0 h 220"/>
              <a:gd name="T2" fmla="*/ 0 w 1595"/>
              <a:gd name="T3" fmla="*/ 0 h 220"/>
              <a:gd name="T4" fmla="*/ 80 w 1595"/>
              <a:gd name="T5" fmla="*/ 147 h 220"/>
              <a:gd name="T6" fmla="*/ 137 w 1595"/>
              <a:gd name="T7" fmla="*/ 220 h 220"/>
              <a:gd name="T8" fmla="*/ 1458 w 1595"/>
              <a:gd name="T9" fmla="*/ 220 h 220"/>
              <a:gd name="T10" fmla="*/ 1515 w 1595"/>
              <a:gd name="T11" fmla="*/ 147 h 220"/>
              <a:gd name="T12" fmla="*/ 1595 w 1595"/>
              <a:gd name="T13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95" h="220">
                <a:moveTo>
                  <a:pt x="1595" y="0"/>
                </a:moveTo>
                <a:cubicBezTo>
                  <a:pt x="0" y="0"/>
                  <a:pt x="0" y="0"/>
                  <a:pt x="0" y="0"/>
                </a:cubicBezTo>
                <a:cubicBezTo>
                  <a:pt x="20" y="48"/>
                  <a:pt x="46" y="97"/>
                  <a:pt x="80" y="147"/>
                </a:cubicBezTo>
                <a:cubicBezTo>
                  <a:pt x="97" y="173"/>
                  <a:pt x="116" y="197"/>
                  <a:pt x="137" y="220"/>
                </a:cubicBezTo>
                <a:cubicBezTo>
                  <a:pt x="1458" y="220"/>
                  <a:pt x="1458" y="220"/>
                  <a:pt x="1458" y="220"/>
                </a:cubicBezTo>
                <a:cubicBezTo>
                  <a:pt x="1478" y="197"/>
                  <a:pt x="1497" y="173"/>
                  <a:pt x="1515" y="147"/>
                </a:cubicBezTo>
                <a:cubicBezTo>
                  <a:pt x="1548" y="97"/>
                  <a:pt x="1575" y="48"/>
                  <a:pt x="1595" y="0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BFB111E9-F10C-4775-A913-ECD9C34D1A1F}"/>
              </a:ext>
            </a:extLst>
          </p:cNvPr>
          <p:cNvSpPr>
            <a:spLocks/>
          </p:cNvSpPr>
          <p:nvPr/>
        </p:nvSpPr>
        <p:spPr bwMode="auto">
          <a:xfrm>
            <a:off x="4924134" y="2573331"/>
            <a:ext cx="2340558" cy="389824"/>
          </a:xfrm>
          <a:custGeom>
            <a:avLst/>
            <a:gdLst>
              <a:gd name="T0" fmla="*/ 250 w 1321"/>
              <a:gd name="T1" fmla="*/ 221 h 221"/>
              <a:gd name="T2" fmla="*/ 1070 w 1321"/>
              <a:gd name="T3" fmla="*/ 221 h 221"/>
              <a:gd name="T4" fmla="*/ 1321 w 1321"/>
              <a:gd name="T5" fmla="*/ 0 h 221"/>
              <a:gd name="T6" fmla="*/ 0 w 1321"/>
              <a:gd name="T7" fmla="*/ 0 h 221"/>
              <a:gd name="T8" fmla="*/ 250 w 1321"/>
              <a:gd name="T9" fmla="*/ 2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1" h="221">
                <a:moveTo>
                  <a:pt x="250" y="221"/>
                </a:moveTo>
                <a:cubicBezTo>
                  <a:pt x="1070" y="221"/>
                  <a:pt x="1070" y="221"/>
                  <a:pt x="1070" y="221"/>
                </a:cubicBezTo>
                <a:cubicBezTo>
                  <a:pt x="1158" y="154"/>
                  <a:pt x="1248" y="83"/>
                  <a:pt x="1321" y="0"/>
                </a:cubicBezTo>
                <a:cubicBezTo>
                  <a:pt x="0" y="0"/>
                  <a:pt x="0" y="0"/>
                  <a:pt x="0" y="0"/>
                </a:cubicBezTo>
                <a:cubicBezTo>
                  <a:pt x="73" y="83"/>
                  <a:pt x="163" y="154"/>
                  <a:pt x="250" y="221"/>
                </a:cubicBezTo>
                <a:close/>
              </a:path>
            </a:pathLst>
          </a:custGeom>
          <a:solidFill>
            <a:schemeClr val="accent5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BB2D7DFB-B7D2-4EFC-AEA0-7A8981B004D3}"/>
              </a:ext>
            </a:extLst>
          </p:cNvPr>
          <p:cNvSpPr>
            <a:spLocks/>
          </p:cNvSpPr>
          <p:nvPr/>
        </p:nvSpPr>
        <p:spPr bwMode="auto">
          <a:xfrm>
            <a:off x="4543974" y="1402246"/>
            <a:ext cx="3100876" cy="391436"/>
          </a:xfrm>
          <a:custGeom>
            <a:avLst/>
            <a:gdLst>
              <a:gd name="T0" fmla="*/ 1728 w 1749"/>
              <a:gd name="T1" fmla="*/ 0 h 221"/>
              <a:gd name="T2" fmla="*/ 20 w 1749"/>
              <a:gd name="T3" fmla="*/ 0 h 221"/>
              <a:gd name="T4" fmla="*/ 17 w 1749"/>
              <a:gd name="T5" fmla="*/ 221 h 221"/>
              <a:gd name="T6" fmla="*/ 1732 w 1749"/>
              <a:gd name="T7" fmla="*/ 221 h 221"/>
              <a:gd name="T8" fmla="*/ 1728 w 1749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9" h="221">
                <a:moveTo>
                  <a:pt x="1728" y="0"/>
                </a:move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0" y="90"/>
                  <a:pt x="17" y="221"/>
                </a:cubicBezTo>
                <a:cubicBezTo>
                  <a:pt x="1732" y="221"/>
                  <a:pt x="1732" y="221"/>
                  <a:pt x="1732" y="221"/>
                </a:cubicBezTo>
                <a:cubicBezTo>
                  <a:pt x="1749" y="90"/>
                  <a:pt x="1728" y="0"/>
                  <a:pt x="1728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DB5EB111-6A26-461B-A10E-95E38791AB50}"/>
              </a:ext>
            </a:extLst>
          </p:cNvPr>
          <p:cNvSpPr/>
          <p:nvPr/>
        </p:nvSpPr>
        <p:spPr>
          <a:xfrm>
            <a:off x="616958" y="5551980"/>
            <a:ext cx="325120" cy="32512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7D69046D-2371-468B-AA60-41BAC5DF1E30}"/>
              </a:ext>
            </a:extLst>
          </p:cNvPr>
          <p:cNvSpPr/>
          <p:nvPr/>
        </p:nvSpPr>
        <p:spPr>
          <a:xfrm>
            <a:off x="616958" y="5978680"/>
            <a:ext cx="325120" cy="3251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195C440-7EF1-4C25-8075-DB2F93213124}"/>
              </a:ext>
            </a:extLst>
          </p:cNvPr>
          <p:cNvSpPr txBox="1"/>
          <p:nvPr/>
        </p:nvSpPr>
        <p:spPr>
          <a:xfrm>
            <a:off x="1125860" y="5545262"/>
            <a:ext cx="1372100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IN"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Stage 1</a:t>
            </a:r>
            <a:endParaRPr lang="en-IN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2FDD986-7394-477D-96F2-631482B7D5C2}"/>
              </a:ext>
            </a:extLst>
          </p:cNvPr>
          <p:cNvSpPr txBox="1"/>
          <p:nvPr/>
        </p:nvSpPr>
        <p:spPr>
          <a:xfrm>
            <a:off x="1125860" y="5970766"/>
            <a:ext cx="1372100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IN"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Stage 2</a:t>
            </a:r>
            <a:endParaRPr lang="en-IN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D2092CB2-512D-4EA4-9BD6-00E5DEBB6321}"/>
              </a:ext>
            </a:extLst>
          </p:cNvPr>
          <p:cNvCxnSpPr/>
          <p:nvPr/>
        </p:nvCxnSpPr>
        <p:spPr>
          <a:xfrm>
            <a:off x="7715719" y="5783326"/>
            <a:ext cx="148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071EA11B-0AA2-446A-AB19-D8279116F624}"/>
              </a:ext>
            </a:extLst>
          </p:cNvPr>
          <p:cNvCxnSpPr/>
          <p:nvPr/>
        </p:nvCxnSpPr>
        <p:spPr>
          <a:xfrm>
            <a:off x="7545366" y="5198589"/>
            <a:ext cx="148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E37FA586-7DA6-4F77-8BF0-8CDE3C75FF75}"/>
              </a:ext>
            </a:extLst>
          </p:cNvPr>
          <p:cNvCxnSpPr/>
          <p:nvPr/>
        </p:nvCxnSpPr>
        <p:spPr>
          <a:xfrm>
            <a:off x="7098010" y="4613852"/>
            <a:ext cx="148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79E57F11-507E-4A56-9E91-9290711AF8EF}"/>
              </a:ext>
            </a:extLst>
          </p:cNvPr>
          <p:cNvCxnSpPr/>
          <p:nvPr/>
        </p:nvCxnSpPr>
        <p:spPr>
          <a:xfrm>
            <a:off x="6392981" y="4029116"/>
            <a:ext cx="148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110FCC8D-C378-4DA0-AFA3-974E9986F439}"/>
              </a:ext>
            </a:extLst>
          </p:cNvPr>
          <p:cNvCxnSpPr/>
          <p:nvPr/>
        </p:nvCxnSpPr>
        <p:spPr>
          <a:xfrm>
            <a:off x="5669515" y="3540105"/>
            <a:ext cx="148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6FA9B84A-48EE-4C3C-B62E-53F5DA77B94C}"/>
              </a:ext>
            </a:extLst>
          </p:cNvPr>
          <p:cNvCxnSpPr/>
          <p:nvPr/>
        </p:nvCxnSpPr>
        <p:spPr>
          <a:xfrm>
            <a:off x="6745779" y="3148220"/>
            <a:ext cx="148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95BB065E-A076-4F7F-B65E-79D9903B5010}"/>
              </a:ext>
            </a:extLst>
          </p:cNvPr>
          <p:cNvCxnSpPr/>
          <p:nvPr/>
        </p:nvCxnSpPr>
        <p:spPr>
          <a:xfrm>
            <a:off x="4779778" y="2756334"/>
            <a:ext cx="148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5695708E-ED02-4C99-8B6D-7397B9C26489}"/>
              </a:ext>
            </a:extLst>
          </p:cNvPr>
          <p:cNvCxnSpPr/>
          <p:nvPr/>
        </p:nvCxnSpPr>
        <p:spPr>
          <a:xfrm>
            <a:off x="7570531" y="2370165"/>
            <a:ext cx="148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16E77297-93F7-4196-8C00-ADC93CA042BF}"/>
              </a:ext>
            </a:extLst>
          </p:cNvPr>
          <p:cNvCxnSpPr/>
          <p:nvPr/>
        </p:nvCxnSpPr>
        <p:spPr>
          <a:xfrm>
            <a:off x="4350673" y="1952466"/>
            <a:ext cx="148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9A9E1A90-704C-413B-8663-E7A082741690}"/>
              </a:ext>
            </a:extLst>
          </p:cNvPr>
          <p:cNvCxnSpPr/>
          <p:nvPr/>
        </p:nvCxnSpPr>
        <p:spPr>
          <a:xfrm>
            <a:off x="7732813" y="1566942"/>
            <a:ext cx="148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2F9733E2-7033-494C-BDE1-1845F654B814}"/>
              </a:ext>
            </a:extLst>
          </p:cNvPr>
          <p:cNvSpPr txBox="1"/>
          <p:nvPr/>
        </p:nvSpPr>
        <p:spPr>
          <a:xfrm>
            <a:off x="7807132" y="5013923"/>
            <a:ext cx="12396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Here</a:t>
            </a:r>
            <a:endParaRPr lang="en-IN" sz="1800" b="1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C5D286C1-1D32-41D8-BAFF-D8D4F9FE55F1}"/>
              </a:ext>
            </a:extLst>
          </p:cNvPr>
          <p:cNvSpPr txBox="1"/>
          <p:nvPr/>
        </p:nvSpPr>
        <p:spPr>
          <a:xfrm>
            <a:off x="7381830" y="4429186"/>
            <a:ext cx="12396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Here</a:t>
            </a:r>
            <a:endParaRPr lang="en-IN" sz="18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49B743E-2509-436D-9215-13462D8E2B64}"/>
              </a:ext>
            </a:extLst>
          </p:cNvPr>
          <p:cNvSpPr txBox="1"/>
          <p:nvPr/>
        </p:nvSpPr>
        <p:spPr>
          <a:xfrm>
            <a:off x="6648184" y="3844450"/>
            <a:ext cx="12396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Here</a:t>
            </a:r>
            <a:endParaRPr lang="en-IN" sz="18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C73F8BB-8BDD-43F6-BACE-88EC00E04749}"/>
              </a:ext>
            </a:extLst>
          </p:cNvPr>
          <p:cNvSpPr txBox="1"/>
          <p:nvPr/>
        </p:nvSpPr>
        <p:spPr>
          <a:xfrm>
            <a:off x="8046435" y="5598660"/>
            <a:ext cx="12396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Here</a:t>
            </a:r>
            <a:endParaRPr lang="en-IN" sz="1800" b="1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86E258A-861E-4174-8A37-2C58845F6CDA}"/>
              </a:ext>
            </a:extLst>
          </p:cNvPr>
          <p:cNvSpPr txBox="1"/>
          <p:nvPr/>
        </p:nvSpPr>
        <p:spPr>
          <a:xfrm>
            <a:off x="4416411" y="3355439"/>
            <a:ext cx="12396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800" b="1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Here</a:t>
            </a:r>
            <a:endParaRPr lang="en-IN" sz="1800" b="1" dirty="0">
              <a:solidFill>
                <a:schemeClr val="accent5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23C01BE-0981-489B-B526-414ED2407E68}"/>
              </a:ext>
            </a:extLst>
          </p:cNvPr>
          <p:cNvSpPr txBox="1"/>
          <p:nvPr/>
        </p:nvSpPr>
        <p:spPr>
          <a:xfrm>
            <a:off x="6914829" y="2963554"/>
            <a:ext cx="12396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b="1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Here</a:t>
            </a:r>
            <a:endParaRPr lang="en-IN" sz="1800" b="1">
              <a:solidFill>
                <a:schemeClr val="accent5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45C2EC82-1E09-41E3-8E0D-8D2A38B501A6}"/>
              </a:ext>
            </a:extLst>
          </p:cNvPr>
          <p:cNvSpPr txBox="1"/>
          <p:nvPr/>
        </p:nvSpPr>
        <p:spPr>
          <a:xfrm>
            <a:off x="7751167" y="2185499"/>
            <a:ext cx="12396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b="1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Here</a:t>
            </a:r>
            <a:endParaRPr lang="en-IN" sz="1800" b="1">
              <a:solidFill>
                <a:schemeClr val="accent5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675AA035-4C78-4C57-B38E-455D24CA7065}"/>
              </a:ext>
            </a:extLst>
          </p:cNvPr>
          <p:cNvSpPr txBox="1"/>
          <p:nvPr/>
        </p:nvSpPr>
        <p:spPr>
          <a:xfrm>
            <a:off x="3087968" y="1767800"/>
            <a:ext cx="12396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800" b="1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Here</a:t>
            </a:r>
            <a:endParaRPr lang="en-IN" sz="1800" b="1">
              <a:solidFill>
                <a:schemeClr val="accent5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B81E77C3-132C-466D-9249-471CD2E17665}"/>
              </a:ext>
            </a:extLst>
          </p:cNvPr>
          <p:cNvSpPr txBox="1"/>
          <p:nvPr/>
        </p:nvSpPr>
        <p:spPr>
          <a:xfrm>
            <a:off x="7897143" y="1382276"/>
            <a:ext cx="12396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b="1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Here</a:t>
            </a:r>
            <a:endParaRPr lang="en-IN" sz="1800" b="1" dirty="0">
              <a:solidFill>
                <a:schemeClr val="accent5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CC2C1F12-F9F4-4A0A-A13F-1B1B652404A1}"/>
              </a:ext>
            </a:extLst>
          </p:cNvPr>
          <p:cNvSpPr txBox="1"/>
          <p:nvPr/>
        </p:nvSpPr>
        <p:spPr>
          <a:xfrm>
            <a:off x="3540143" y="2571668"/>
            <a:ext cx="12396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800" b="1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Here</a:t>
            </a:r>
            <a:endParaRPr lang="en-IN" sz="1800" b="1">
              <a:solidFill>
                <a:schemeClr val="accent5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1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935" y="-6428"/>
            <a:ext cx="12169792" cy="6859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030">
              <a:defRPr/>
            </a:pPr>
            <a:endParaRPr lang="es-UY" sz="2393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3518" y="4648829"/>
            <a:ext cx="2834649" cy="608487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030">
              <a:defRPr/>
            </a:pPr>
            <a:r>
              <a:rPr lang="en-US" sz="2393" b="1" dirty="0">
                <a:solidFill>
                  <a:prstClr val="white"/>
                </a:solidFill>
              </a:rPr>
              <a:t>SUBSCRIBE NOW</a:t>
            </a:r>
            <a:endParaRPr lang="es-UY" sz="2393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0683" y="4033898"/>
            <a:ext cx="1841315" cy="741599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72" tIns="45636" rIns="91272" bIns="45636" numCol="1" anchor="t" anchorCtr="0" compatLnSpc="1">
            <a:prstTxWarp prst="textNoShape">
              <a:avLst/>
            </a:prstTxWarp>
          </a:bodyPr>
          <a:lstStyle/>
          <a:p>
            <a:pPr defTabSz="913030">
              <a:defRPr/>
            </a:pPr>
            <a:endParaRPr lang="en-US" sz="2393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5995" y="3362385"/>
            <a:ext cx="4148793" cy="3379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030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7259" y="713325"/>
            <a:ext cx="4316669" cy="3572317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6039" y="5340429"/>
            <a:ext cx="2544553" cy="303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030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4344" y="4849065"/>
            <a:ext cx="4713183" cy="90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557" indent="-169557" defTabSz="91303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557" indent="-169557" defTabSz="91303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557" indent="-169557" defTabSz="91303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4346" y="4467390"/>
            <a:ext cx="5906033" cy="368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030">
              <a:defRPr/>
            </a:pPr>
            <a:r>
              <a:rPr lang="en-US" sz="1794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" y="6119101"/>
            <a:ext cx="12169792" cy="67469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913" y="1843978"/>
            <a:ext cx="5580963" cy="136644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2756">
              <a:defRPr/>
            </a:pPr>
            <a:endParaRPr lang="es-UY" sz="2393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551" y="766172"/>
            <a:ext cx="2786760" cy="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1132" y="2006395"/>
            <a:ext cx="3618531" cy="8294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275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2756">
              <a:defRPr/>
            </a:pPr>
            <a:r>
              <a:rPr lang="en-US" sz="3193" b="1" kern="0" dirty="0">
                <a:solidFill>
                  <a:prstClr val="white"/>
                </a:solidFill>
              </a:rPr>
              <a:t>FREEBUNDLE15</a:t>
            </a:r>
            <a:endParaRPr lang="es-UY" sz="2393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377" y="1374910"/>
            <a:ext cx="5020041" cy="3380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275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1084" y="878803"/>
            <a:ext cx="3939317" cy="230936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defTabSz="913030">
              <a:defRPr/>
            </a:pPr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92619" y="933976"/>
            <a:ext cx="1411831" cy="2198330"/>
            <a:chOff x="4350673" y="1213778"/>
            <a:chExt cx="3530778" cy="5050386"/>
          </a:xfrm>
        </p:grpSpPr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xmlns="" id="{CD272192-2E02-4858-8295-38D2AAE10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0673" y="1213778"/>
              <a:ext cx="3487479" cy="188469"/>
            </a:xfrm>
            <a:custGeom>
              <a:avLst/>
              <a:gdLst>
                <a:gd name="T0" fmla="*/ 1967 w 1967"/>
                <a:gd name="T1" fmla="*/ 54 h 107"/>
                <a:gd name="T2" fmla="*/ 1913 w 1967"/>
                <a:gd name="T3" fmla="*/ 107 h 107"/>
                <a:gd name="T4" fmla="*/ 54 w 1967"/>
                <a:gd name="T5" fmla="*/ 107 h 107"/>
                <a:gd name="T6" fmla="*/ 0 w 1967"/>
                <a:gd name="T7" fmla="*/ 54 h 107"/>
                <a:gd name="T8" fmla="*/ 0 w 1967"/>
                <a:gd name="T9" fmla="*/ 54 h 107"/>
                <a:gd name="T10" fmla="*/ 54 w 1967"/>
                <a:gd name="T11" fmla="*/ 0 h 107"/>
                <a:gd name="T12" fmla="*/ 1913 w 1967"/>
                <a:gd name="T13" fmla="*/ 0 h 107"/>
                <a:gd name="T14" fmla="*/ 1967 w 1967"/>
                <a:gd name="T1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7" h="107">
                  <a:moveTo>
                    <a:pt x="1967" y="54"/>
                  </a:moveTo>
                  <a:cubicBezTo>
                    <a:pt x="1967" y="83"/>
                    <a:pt x="1943" y="107"/>
                    <a:pt x="1913" y="107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24" y="107"/>
                    <a:pt x="0" y="83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1943" y="0"/>
                    <a:pt x="1967" y="24"/>
                    <a:pt x="1967" y="54"/>
                  </a:cubicBezTo>
                  <a:close/>
                </a:path>
              </a:pathLst>
            </a:custGeom>
            <a:solidFill>
              <a:srgbClr val="3081AC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xmlns="" id="{A10CFF57-1751-4717-B738-D40A27B68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0673" y="6075695"/>
              <a:ext cx="3487479" cy="188469"/>
            </a:xfrm>
            <a:custGeom>
              <a:avLst/>
              <a:gdLst>
                <a:gd name="T0" fmla="*/ 1967 w 1967"/>
                <a:gd name="T1" fmla="*/ 54 h 107"/>
                <a:gd name="T2" fmla="*/ 1913 w 1967"/>
                <a:gd name="T3" fmla="*/ 107 h 107"/>
                <a:gd name="T4" fmla="*/ 54 w 1967"/>
                <a:gd name="T5" fmla="*/ 107 h 107"/>
                <a:gd name="T6" fmla="*/ 0 w 1967"/>
                <a:gd name="T7" fmla="*/ 54 h 107"/>
                <a:gd name="T8" fmla="*/ 0 w 1967"/>
                <a:gd name="T9" fmla="*/ 54 h 107"/>
                <a:gd name="T10" fmla="*/ 54 w 1967"/>
                <a:gd name="T11" fmla="*/ 0 h 107"/>
                <a:gd name="T12" fmla="*/ 1913 w 1967"/>
                <a:gd name="T13" fmla="*/ 0 h 107"/>
                <a:gd name="T14" fmla="*/ 1967 w 1967"/>
                <a:gd name="T1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7" h="107">
                  <a:moveTo>
                    <a:pt x="1967" y="54"/>
                  </a:moveTo>
                  <a:cubicBezTo>
                    <a:pt x="1967" y="83"/>
                    <a:pt x="1943" y="107"/>
                    <a:pt x="1913" y="107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24" y="107"/>
                    <a:pt x="0" y="83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1943" y="0"/>
                    <a:pt x="1967" y="24"/>
                    <a:pt x="1967" y="54"/>
                  </a:cubicBezTo>
                  <a:close/>
                </a:path>
              </a:pathLst>
            </a:custGeom>
            <a:solidFill>
              <a:srgbClr val="3081AC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xmlns="" id="{A15893C4-9506-4158-B8F9-7F0E64983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134" y="4321484"/>
              <a:ext cx="2340558" cy="584737"/>
            </a:xfrm>
            <a:custGeom>
              <a:avLst/>
              <a:gdLst>
                <a:gd name="T0" fmla="*/ 0 w 1321"/>
                <a:gd name="T1" fmla="*/ 331 h 331"/>
                <a:gd name="T2" fmla="*/ 1321 w 1321"/>
                <a:gd name="T3" fmla="*/ 331 h 331"/>
                <a:gd name="T4" fmla="*/ 929 w 1321"/>
                <a:gd name="T5" fmla="*/ 0 h 331"/>
                <a:gd name="T6" fmla="*/ 391 w 1321"/>
                <a:gd name="T7" fmla="*/ 0 h 331"/>
                <a:gd name="T8" fmla="*/ 0 w 1321"/>
                <a:gd name="T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1" h="331">
                  <a:moveTo>
                    <a:pt x="0" y="331"/>
                  </a:moveTo>
                  <a:cubicBezTo>
                    <a:pt x="1321" y="331"/>
                    <a:pt x="1321" y="331"/>
                    <a:pt x="1321" y="331"/>
                  </a:cubicBezTo>
                  <a:cubicBezTo>
                    <a:pt x="1208" y="202"/>
                    <a:pt x="1053" y="103"/>
                    <a:pt x="92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268" y="103"/>
                    <a:pt x="113" y="202"/>
                    <a:pt x="0" y="331"/>
                  </a:cubicBezTo>
                  <a:close/>
                </a:path>
              </a:pathLst>
            </a:custGeom>
            <a:solidFill>
              <a:srgbClr val="ECB448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xmlns="" id="{5A0936EA-CB13-4E9A-A158-AB02D5310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241" y="4906221"/>
              <a:ext cx="2962344" cy="584737"/>
            </a:xfrm>
            <a:custGeom>
              <a:avLst/>
              <a:gdLst>
                <a:gd name="T0" fmla="*/ 118 w 1671"/>
                <a:gd name="T1" fmla="*/ 74 h 331"/>
                <a:gd name="T2" fmla="*/ 0 w 1671"/>
                <a:gd name="T3" fmla="*/ 331 h 331"/>
                <a:gd name="T4" fmla="*/ 1671 w 1671"/>
                <a:gd name="T5" fmla="*/ 331 h 331"/>
                <a:gd name="T6" fmla="*/ 1553 w 1671"/>
                <a:gd name="T7" fmla="*/ 74 h 331"/>
                <a:gd name="T8" fmla="*/ 1496 w 1671"/>
                <a:gd name="T9" fmla="*/ 0 h 331"/>
                <a:gd name="T10" fmla="*/ 175 w 1671"/>
                <a:gd name="T11" fmla="*/ 0 h 331"/>
                <a:gd name="T12" fmla="*/ 118 w 1671"/>
                <a:gd name="T13" fmla="*/ 7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1" h="331">
                  <a:moveTo>
                    <a:pt x="118" y="74"/>
                  </a:moveTo>
                  <a:cubicBezTo>
                    <a:pt x="58" y="163"/>
                    <a:pt x="21" y="251"/>
                    <a:pt x="0" y="331"/>
                  </a:cubicBezTo>
                  <a:cubicBezTo>
                    <a:pt x="1671" y="331"/>
                    <a:pt x="1671" y="331"/>
                    <a:pt x="1671" y="331"/>
                  </a:cubicBezTo>
                  <a:cubicBezTo>
                    <a:pt x="1650" y="251"/>
                    <a:pt x="1613" y="163"/>
                    <a:pt x="1553" y="74"/>
                  </a:cubicBezTo>
                  <a:cubicBezTo>
                    <a:pt x="1535" y="48"/>
                    <a:pt x="1516" y="23"/>
                    <a:pt x="1496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54" y="23"/>
                    <a:pt x="135" y="48"/>
                    <a:pt x="118" y="74"/>
                  </a:cubicBezTo>
                  <a:close/>
                </a:path>
              </a:pathLst>
            </a:custGeom>
            <a:solidFill>
              <a:srgbClr val="ECB448">
                <a:alpha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xmlns="" id="{5160985F-89F5-432C-B17D-E528F94E5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8153" y="3351249"/>
              <a:ext cx="552520" cy="389824"/>
            </a:xfrm>
            <a:custGeom>
              <a:avLst/>
              <a:gdLst>
                <a:gd name="T0" fmla="*/ 90 w 311"/>
                <a:gd name="T1" fmla="*/ 220 h 220"/>
                <a:gd name="T2" fmla="*/ 221 w 311"/>
                <a:gd name="T3" fmla="*/ 220 h 220"/>
                <a:gd name="T4" fmla="*/ 221 w 311"/>
                <a:gd name="T5" fmla="*/ 220 h 220"/>
                <a:gd name="T6" fmla="*/ 311 w 311"/>
                <a:gd name="T7" fmla="*/ 0 h 220"/>
                <a:gd name="T8" fmla="*/ 0 w 311"/>
                <a:gd name="T9" fmla="*/ 0 h 220"/>
                <a:gd name="T10" fmla="*/ 90 w 311"/>
                <a:gd name="T11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220">
                  <a:moveTo>
                    <a:pt x="90" y="220"/>
                  </a:moveTo>
                  <a:cubicBezTo>
                    <a:pt x="221" y="220"/>
                    <a:pt x="221" y="220"/>
                    <a:pt x="221" y="220"/>
                  </a:cubicBezTo>
                  <a:cubicBezTo>
                    <a:pt x="221" y="220"/>
                    <a:pt x="221" y="220"/>
                    <a:pt x="221" y="220"/>
                  </a:cubicBezTo>
                  <a:cubicBezTo>
                    <a:pt x="221" y="136"/>
                    <a:pt x="256" y="65"/>
                    <a:pt x="3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65"/>
                    <a:pt x="90" y="136"/>
                    <a:pt x="90" y="220"/>
                  </a:cubicBezTo>
                  <a:close/>
                </a:path>
              </a:pathLst>
            </a:custGeom>
            <a:solidFill>
              <a:srgbClr val="3081AC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xmlns="" id="{FDF24DEC-5017-4502-944B-7D287D9E3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3034" y="5490958"/>
              <a:ext cx="3142758" cy="584737"/>
            </a:xfrm>
            <a:custGeom>
              <a:avLst/>
              <a:gdLst>
                <a:gd name="T0" fmla="*/ 32 w 1773"/>
                <a:gd name="T1" fmla="*/ 331 h 331"/>
                <a:gd name="T2" fmla="*/ 1740 w 1773"/>
                <a:gd name="T3" fmla="*/ 331 h 331"/>
                <a:gd name="T4" fmla="*/ 1722 w 1773"/>
                <a:gd name="T5" fmla="*/ 0 h 331"/>
                <a:gd name="T6" fmla="*/ 51 w 1773"/>
                <a:gd name="T7" fmla="*/ 0 h 331"/>
                <a:gd name="T8" fmla="*/ 32 w 1773"/>
                <a:gd name="T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331">
                  <a:moveTo>
                    <a:pt x="32" y="331"/>
                  </a:moveTo>
                  <a:cubicBezTo>
                    <a:pt x="1740" y="331"/>
                    <a:pt x="1740" y="331"/>
                    <a:pt x="1740" y="331"/>
                  </a:cubicBezTo>
                  <a:cubicBezTo>
                    <a:pt x="1740" y="331"/>
                    <a:pt x="1773" y="189"/>
                    <a:pt x="172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189"/>
                    <a:pt x="32" y="331"/>
                    <a:pt x="32" y="331"/>
                  </a:cubicBezTo>
                  <a:close/>
                </a:path>
              </a:pathLst>
            </a:custGeom>
            <a:solidFill>
              <a:srgbClr val="ECB4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xmlns="" id="{BFF20158-7677-4952-8809-1134FE981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797" y="3736748"/>
              <a:ext cx="953620" cy="584737"/>
            </a:xfrm>
            <a:custGeom>
              <a:avLst/>
              <a:gdLst>
                <a:gd name="T0" fmla="*/ 204 w 538"/>
                <a:gd name="T1" fmla="*/ 0 h 331"/>
                <a:gd name="T2" fmla="*/ 0 w 538"/>
                <a:gd name="T3" fmla="*/ 331 h 331"/>
                <a:gd name="T4" fmla="*/ 538 w 538"/>
                <a:gd name="T5" fmla="*/ 331 h 331"/>
                <a:gd name="T6" fmla="*/ 335 w 538"/>
                <a:gd name="T7" fmla="*/ 0 h 331"/>
                <a:gd name="T8" fmla="*/ 204 w 538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31">
                  <a:moveTo>
                    <a:pt x="204" y="0"/>
                  </a:moveTo>
                  <a:cubicBezTo>
                    <a:pt x="203" y="134"/>
                    <a:pt x="116" y="235"/>
                    <a:pt x="0" y="331"/>
                  </a:cubicBezTo>
                  <a:cubicBezTo>
                    <a:pt x="538" y="331"/>
                    <a:pt x="538" y="331"/>
                    <a:pt x="538" y="331"/>
                  </a:cubicBezTo>
                  <a:cubicBezTo>
                    <a:pt x="423" y="235"/>
                    <a:pt x="335" y="134"/>
                    <a:pt x="335" y="0"/>
                  </a:cubicBezTo>
                  <a:cubicBezTo>
                    <a:pt x="204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ECB448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xmlns="" id="{150271E0-1A71-4CD5-B012-4BB04DC7C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4581" y="1793682"/>
              <a:ext cx="3039664" cy="389824"/>
            </a:xfrm>
            <a:custGeom>
              <a:avLst/>
              <a:gdLst>
                <a:gd name="T0" fmla="*/ 1715 w 1715"/>
                <a:gd name="T1" fmla="*/ 0 h 221"/>
                <a:gd name="T2" fmla="*/ 0 w 1715"/>
                <a:gd name="T3" fmla="*/ 0 h 221"/>
                <a:gd name="T4" fmla="*/ 60 w 1715"/>
                <a:gd name="T5" fmla="*/ 221 h 221"/>
                <a:gd name="T6" fmla="*/ 1655 w 1715"/>
                <a:gd name="T7" fmla="*/ 221 h 221"/>
                <a:gd name="T8" fmla="*/ 1715 w 1715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5" h="221">
                  <a:moveTo>
                    <a:pt x="17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65"/>
                    <a:pt x="26" y="141"/>
                    <a:pt x="60" y="221"/>
                  </a:cubicBezTo>
                  <a:cubicBezTo>
                    <a:pt x="1655" y="221"/>
                    <a:pt x="1655" y="221"/>
                    <a:pt x="1655" y="221"/>
                  </a:cubicBezTo>
                  <a:cubicBezTo>
                    <a:pt x="1689" y="141"/>
                    <a:pt x="1707" y="65"/>
                    <a:pt x="1715" y="0"/>
                  </a:cubicBezTo>
                  <a:close/>
                </a:path>
              </a:pathLst>
            </a:custGeom>
            <a:solidFill>
              <a:srgbClr val="3081AC">
                <a:alpha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xmlns="" id="{6D0CB83C-D3FB-4F2E-9864-BE8C307B6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116" y="2961835"/>
              <a:ext cx="1452982" cy="389824"/>
            </a:xfrm>
            <a:custGeom>
              <a:avLst/>
              <a:gdLst>
                <a:gd name="T0" fmla="*/ 255 w 820"/>
                <a:gd name="T1" fmla="*/ 221 h 221"/>
                <a:gd name="T2" fmla="*/ 566 w 820"/>
                <a:gd name="T3" fmla="*/ 221 h 221"/>
                <a:gd name="T4" fmla="*/ 820 w 820"/>
                <a:gd name="T5" fmla="*/ 0 h 221"/>
                <a:gd name="T6" fmla="*/ 0 w 820"/>
                <a:gd name="T7" fmla="*/ 0 h 221"/>
                <a:gd name="T8" fmla="*/ 255 w 820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221">
                  <a:moveTo>
                    <a:pt x="255" y="221"/>
                  </a:moveTo>
                  <a:cubicBezTo>
                    <a:pt x="566" y="221"/>
                    <a:pt x="566" y="221"/>
                    <a:pt x="566" y="221"/>
                  </a:cubicBezTo>
                  <a:cubicBezTo>
                    <a:pt x="631" y="143"/>
                    <a:pt x="724" y="73"/>
                    <a:pt x="8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6" y="73"/>
                    <a:pt x="190" y="143"/>
                    <a:pt x="255" y="221"/>
                  </a:cubicBezTo>
                  <a:close/>
                </a:path>
              </a:pathLst>
            </a:custGeom>
            <a:solidFill>
              <a:srgbClr val="3081AC">
                <a:alpha val="6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xmlns="" id="{8710FA6C-9576-497F-B7D0-D0F938645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0897" y="2183507"/>
              <a:ext cx="2827033" cy="389824"/>
            </a:xfrm>
            <a:custGeom>
              <a:avLst/>
              <a:gdLst>
                <a:gd name="T0" fmla="*/ 1595 w 1595"/>
                <a:gd name="T1" fmla="*/ 0 h 220"/>
                <a:gd name="T2" fmla="*/ 0 w 1595"/>
                <a:gd name="T3" fmla="*/ 0 h 220"/>
                <a:gd name="T4" fmla="*/ 80 w 1595"/>
                <a:gd name="T5" fmla="*/ 147 h 220"/>
                <a:gd name="T6" fmla="*/ 137 w 1595"/>
                <a:gd name="T7" fmla="*/ 220 h 220"/>
                <a:gd name="T8" fmla="*/ 1458 w 1595"/>
                <a:gd name="T9" fmla="*/ 220 h 220"/>
                <a:gd name="T10" fmla="*/ 1515 w 1595"/>
                <a:gd name="T11" fmla="*/ 147 h 220"/>
                <a:gd name="T12" fmla="*/ 1595 w 1595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5" h="220">
                  <a:moveTo>
                    <a:pt x="15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48"/>
                    <a:pt x="46" y="97"/>
                    <a:pt x="80" y="147"/>
                  </a:cubicBezTo>
                  <a:cubicBezTo>
                    <a:pt x="97" y="173"/>
                    <a:pt x="116" y="197"/>
                    <a:pt x="137" y="220"/>
                  </a:cubicBezTo>
                  <a:cubicBezTo>
                    <a:pt x="1458" y="220"/>
                    <a:pt x="1458" y="220"/>
                    <a:pt x="1458" y="220"/>
                  </a:cubicBezTo>
                  <a:cubicBezTo>
                    <a:pt x="1478" y="197"/>
                    <a:pt x="1497" y="173"/>
                    <a:pt x="1515" y="147"/>
                  </a:cubicBezTo>
                  <a:cubicBezTo>
                    <a:pt x="1548" y="97"/>
                    <a:pt x="1575" y="48"/>
                    <a:pt x="1595" y="0"/>
                  </a:cubicBezTo>
                  <a:close/>
                </a:path>
              </a:pathLst>
            </a:custGeom>
            <a:solidFill>
              <a:srgbClr val="3081AC">
                <a:alpha val="8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xmlns="" id="{BFB111E9-F10C-4775-A913-ECD9C34D1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134" y="2573331"/>
              <a:ext cx="2340558" cy="389824"/>
            </a:xfrm>
            <a:custGeom>
              <a:avLst/>
              <a:gdLst>
                <a:gd name="T0" fmla="*/ 250 w 1321"/>
                <a:gd name="T1" fmla="*/ 221 h 221"/>
                <a:gd name="T2" fmla="*/ 1070 w 1321"/>
                <a:gd name="T3" fmla="*/ 221 h 221"/>
                <a:gd name="T4" fmla="*/ 1321 w 1321"/>
                <a:gd name="T5" fmla="*/ 0 h 221"/>
                <a:gd name="T6" fmla="*/ 0 w 1321"/>
                <a:gd name="T7" fmla="*/ 0 h 221"/>
                <a:gd name="T8" fmla="*/ 250 w 1321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1" h="221">
                  <a:moveTo>
                    <a:pt x="250" y="221"/>
                  </a:moveTo>
                  <a:cubicBezTo>
                    <a:pt x="1070" y="221"/>
                    <a:pt x="1070" y="221"/>
                    <a:pt x="1070" y="221"/>
                  </a:cubicBezTo>
                  <a:cubicBezTo>
                    <a:pt x="1158" y="154"/>
                    <a:pt x="1248" y="83"/>
                    <a:pt x="13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" y="83"/>
                    <a:pt x="163" y="154"/>
                    <a:pt x="250" y="221"/>
                  </a:cubicBezTo>
                  <a:close/>
                </a:path>
              </a:pathLst>
            </a:custGeom>
            <a:solidFill>
              <a:srgbClr val="3081AC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xmlns="" id="{BB2D7DFB-B7D2-4EFC-AEA0-7A8981B00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974" y="1402246"/>
              <a:ext cx="3100876" cy="391436"/>
            </a:xfrm>
            <a:custGeom>
              <a:avLst/>
              <a:gdLst>
                <a:gd name="T0" fmla="*/ 1728 w 1749"/>
                <a:gd name="T1" fmla="*/ 0 h 221"/>
                <a:gd name="T2" fmla="*/ 20 w 1749"/>
                <a:gd name="T3" fmla="*/ 0 h 221"/>
                <a:gd name="T4" fmla="*/ 17 w 1749"/>
                <a:gd name="T5" fmla="*/ 221 h 221"/>
                <a:gd name="T6" fmla="*/ 1732 w 1749"/>
                <a:gd name="T7" fmla="*/ 221 h 221"/>
                <a:gd name="T8" fmla="*/ 1728 w 1749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9" h="221">
                  <a:moveTo>
                    <a:pt x="172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0" y="90"/>
                    <a:pt x="17" y="221"/>
                  </a:cubicBezTo>
                  <a:cubicBezTo>
                    <a:pt x="1732" y="221"/>
                    <a:pt x="1732" y="221"/>
                    <a:pt x="1732" y="221"/>
                  </a:cubicBezTo>
                  <a:cubicBezTo>
                    <a:pt x="1749" y="90"/>
                    <a:pt x="1728" y="0"/>
                    <a:pt x="1728" y="0"/>
                  </a:cubicBezTo>
                  <a:close/>
                </a:path>
              </a:pathLst>
            </a:custGeom>
            <a:solidFill>
              <a:srgbClr val="3081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xmlns="" id="{D2092CB2-512D-4EA4-9BD6-00E5DEBB6321}"/>
                </a:ext>
              </a:extLst>
            </p:cNvPr>
            <p:cNvCxnSpPr/>
            <p:nvPr/>
          </p:nvCxnSpPr>
          <p:spPr>
            <a:xfrm>
              <a:off x="7715719" y="5783326"/>
              <a:ext cx="148638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xmlns="" id="{071EA11B-0AA2-446A-AB19-D8279116F624}"/>
                </a:ext>
              </a:extLst>
            </p:cNvPr>
            <p:cNvCxnSpPr/>
            <p:nvPr/>
          </p:nvCxnSpPr>
          <p:spPr>
            <a:xfrm>
              <a:off x="7545366" y="5198589"/>
              <a:ext cx="148638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xmlns="" id="{E37FA586-7DA6-4F77-8BF0-8CDE3C75FF75}"/>
                </a:ext>
              </a:extLst>
            </p:cNvPr>
            <p:cNvCxnSpPr/>
            <p:nvPr/>
          </p:nvCxnSpPr>
          <p:spPr>
            <a:xfrm>
              <a:off x="7098010" y="4613852"/>
              <a:ext cx="148638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79E57F11-507E-4A56-9E91-9290711AF8EF}"/>
                </a:ext>
              </a:extLst>
            </p:cNvPr>
            <p:cNvCxnSpPr/>
            <p:nvPr/>
          </p:nvCxnSpPr>
          <p:spPr>
            <a:xfrm>
              <a:off x="6392981" y="4029116"/>
              <a:ext cx="148638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xmlns="" id="{110FCC8D-C378-4DA0-AFA3-974E9986F439}"/>
                </a:ext>
              </a:extLst>
            </p:cNvPr>
            <p:cNvCxnSpPr/>
            <p:nvPr/>
          </p:nvCxnSpPr>
          <p:spPr>
            <a:xfrm>
              <a:off x="5669515" y="3540105"/>
              <a:ext cx="148638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xmlns="" id="{6FA9B84A-48EE-4C3C-B62E-53F5DA77B94C}"/>
                </a:ext>
              </a:extLst>
            </p:cNvPr>
            <p:cNvCxnSpPr/>
            <p:nvPr/>
          </p:nvCxnSpPr>
          <p:spPr>
            <a:xfrm>
              <a:off x="6745779" y="3148220"/>
              <a:ext cx="148638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xmlns="" id="{95BB065E-A076-4F7F-B65E-79D9903B5010}"/>
                </a:ext>
              </a:extLst>
            </p:cNvPr>
            <p:cNvCxnSpPr/>
            <p:nvPr/>
          </p:nvCxnSpPr>
          <p:spPr>
            <a:xfrm>
              <a:off x="4779778" y="2756334"/>
              <a:ext cx="148638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xmlns="" id="{5695708E-ED02-4C99-8B6D-7397B9C26489}"/>
                </a:ext>
              </a:extLst>
            </p:cNvPr>
            <p:cNvCxnSpPr/>
            <p:nvPr/>
          </p:nvCxnSpPr>
          <p:spPr>
            <a:xfrm>
              <a:off x="7570531" y="2370165"/>
              <a:ext cx="148638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xmlns="" id="{16E77297-93F7-4196-8C00-ADC93CA042BF}"/>
                </a:ext>
              </a:extLst>
            </p:cNvPr>
            <p:cNvCxnSpPr/>
            <p:nvPr/>
          </p:nvCxnSpPr>
          <p:spPr>
            <a:xfrm>
              <a:off x="4350673" y="1952466"/>
              <a:ext cx="148638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xmlns="" id="{9A9E1A90-704C-413B-8663-E7A082741690}"/>
                </a:ext>
              </a:extLst>
            </p:cNvPr>
            <p:cNvCxnSpPr/>
            <p:nvPr/>
          </p:nvCxnSpPr>
          <p:spPr>
            <a:xfrm>
              <a:off x="7732813" y="1566942"/>
              <a:ext cx="148638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162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9 Calenda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5428</TotalTime>
  <Words>160</Words>
  <Application>Microsoft Office PowerPoint</Application>
  <PresentationFormat>Custom</PresentationFormat>
  <Paragraphs>40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10-Level Hourglass Funnel PowerPoint Template</vt:lpstr>
      <vt:lpstr>10-Level Hourglass Funnel PowerPoint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Hourglass Marketing Funnel PowerPoint Template</dc:title>
  <dc:creator>Julian</dc:creator>
  <cp:lastModifiedBy>Fatima Hafeez</cp:lastModifiedBy>
  <cp:revision>109</cp:revision>
  <dcterms:created xsi:type="dcterms:W3CDTF">2013-09-12T13:05:01Z</dcterms:created>
  <dcterms:modified xsi:type="dcterms:W3CDTF">2020-03-06T19:11:58Z</dcterms:modified>
</cp:coreProperties>
</file>