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7"/>
  </p:notesMasterIdLst>
  <p:sldIdLst>
    <p:sldId id="276" r:id="rId3"/>
    <p:sldId id="277" r:id="rId4"/>
    <p:sldId id="278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4607"/>
  </p:normalViewPr>
  <p:slideViewPr>
    <p:cSldViewPr>
      <p:cViewPr varScale="1">
        <p:scale>
          <a:sx n="124" d="100"/>
          <a:sy n="124" d="100"/>
        </p:scale>
        <p:origin x="376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75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162" y="4399020"/>
            <a:ext cx="1037516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4B85-0D58-4023-A740-9562C5EEA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4" y="1122363"/>
            <a:ext cx="9141619" cy="2387600"/>
          </a:xfrm>
        </p:spPr>
        <p:txBody>
          <a:bodyPr anchor="b"/>
          <a:lstStyle>
            <a:lvl1pPr algn="ctr">
              <a:defRPr sz="5996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618AB-0084-475B-9D44-CDC22CFF3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4" y="3602038"/>
            <a:ext cx="9141619" cy="1655762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926" indent="0" algn="ctr">
              <a:buNone/>
              <a:defRPr sz="1998"/>
            </a:lvl2pPr>
            <a:lvl3pPr marL="913852" indent="0" algn="ctr">
              <a:buNone/>
              <a:defRPr sz="1798"/>
            </a:lvl3pPr>
            <a:lvl4pPr marL="1370778" indent="0" algn="ctr">
              <a:buNone/>
              <a:defRPr sz="1600"/>
            </a:lvl4pPr>
            <a:lvl5pPr marL="1827703" indent="0" algn="ctr">
              <a:buNone/>
              <a:defRPr sz="1600"/>
            </a:lvl5pPr>
            <a:lvl6pPr marL="2284628" indent="0" algn="ctr">
              <a:buNone/>
              <a:defRPr sz="1600"/>
            </a:lvl6pPr>
            <a:lvl7pPr marL="2741554" indent="0" algn="ctr">
              <a:buNone/>
              <a:defRPr sz="1600"/>
            </a:lvl7pPr>
            <a:lvl8pPr marL="3198480" indent="0" algn="ctr">
              <a:buNone/>
              <a:defRPr sz="1600"/>
            </a:lvl8pPr>
            <a:lvl9pPr marL="365540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F1BA-F1DF-4017-9C39-D73ABE01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D08B-C598-473D-A42D-423D9FC9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469A-FC29-465B-8A5A-10CCD853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213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65E0-CD6F-43D8-916D-F273F8FA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7D58-3EEC-48C3-BD10-93A2397D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3EAC7-0D87-4A2E-BC1F-9B8F9267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CA1A-3F90-414C-8F60-33A70EFE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70D9A-7EBE-4911-A8A8-A0C7DFC9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018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1567-8CB1-4540-9F9B-6D496E5A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41"/>
            <a:ext cx="10512862" cy="2852737"/>
          </a:xfrm>
        </p:spPr>
        <p:txBody>
          <a:bodyPr anchor="b"/>
          <a:lstStyle>
            <a:lvl1pPr>
              <a:defRPr sz="5996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5222B-3193-4715-8B2B-DDAFD6971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6"/>
            <a:ext cx="10512862" cy="1500187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1pPr>
            <a:lvl2pPr marL="456926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852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7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7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6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5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4FAFB-05F9-412B-8A24-CDBCF73C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D1F23-641D-4D59-97A4-414F2AEB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99EB9-A05B-4E5C-86C1-4A04BD48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166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7E1E-DF10-4AE8-92D3-483D1092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FB6A-9ACD-4B1C-A0A0-5AAE95E67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3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071EE-44BE-434C-B8DA-72287C4AD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C39A1-04E9-40A3-8AA9-9D779C87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95528-8705-4997-A1EC-87DC7875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340FA-773A-40D5-9086-60255DCF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335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F00C-9E94-40CE-A75D-F2D36416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8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6333F-35FC-49BB-B891-BAFD66D5E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1" y="1681163"/>
            <a:ext cx="5156444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835FC-68E5-4E2B-A425-39D18FE7F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1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7349E-910C-4BA9-B11A-74C56FDFE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C0C40-4A20-48F2-984D-CCF17D95C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232DA-82BC-443A-8746-96990A05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6E5AB-7C19-4713-8CFF-4E9BFDEF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B6EBF-1700-4330-9415-1CB22183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046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5F55-873C-4507-B6DE-9A8B53DB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71B77-144B-4020-9B25-F6CA3DF2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3C0D8-C19B-4A42-8A15-8C9BCB89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642E0-65B4-41F6-B50B-168E0A5D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339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78AECF-08AD-48A9-9719-A32F8E68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B09B0-259F-4E56-888B-3809B7D0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7E0D4-D76B-4270-B50A-87CC55DC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8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3122-01CF-4FA2-8166-4AA59D03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1" y="457200"/>
            <a:ext cx="3931213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C15C-9703-490F-A233-7F2502183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8"/>
            <a:ext cx="6170593" cy="4873625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E288C-8AA1-4981-B013-A7D64B1C2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1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3F8CC-D0A2-4199-93FF-A35F5C45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D75A9-7669-4043-B032-E3ADFA6D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F3A4-7D4F-49B7-93C5-7541FFA6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580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E8D4-6A9D-4D2C-9597-291621F7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1" y="457200"/>
            <a:ext cx="3931213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FAF46-AC0A-4CE5-A9EA-E0AE4C13A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8"/>
            <a:ext cx="6170593" cy="4873625"/>
          </a:xfrm>
        </p:spPr>
        <p:txBody>
          <a:bodyPr/>
          <a:lstStyle>
            <a:lvl1pPr marL="0" indent="0">
              <a:buNone/>
              <a:defRPr sz="31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endParaRPr lang="es-U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5B935-89E9-4AD5-8F6A-DF367981A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1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AF88D-3E7D-4093-883C-1649EDD3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B4D0E-DDF3-4DF8-8829-3AB336EC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7A102-750D-4BF5-846C-B16B1648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438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2C92-56B5-4AE8-BD93-E7FDEE20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D8F3C-F46B-4FC3-AB99-B727427B6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CDFAD-B0BA-40AF-A1D4-35411F38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89B97-2A5C-41BB-B19D-AE210CE3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08619-0978-427E-9FA7-BB5CFA39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48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D6DCC-56C5-4058-BDEC-AED1A5034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6A909-5DBA-4CA3-8EAF-6BA5317C4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5B3D-E94C-484C-B9AD-CC67AFC8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789F2-D1EF-4315-9FB6-4BB70901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BE488-1DCA-43A2-83CA-51C62690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65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24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13B1E-64D3-4AD9-85A6-B6670B9C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8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53452-EA63-46F2-8A57-F3FFFA5E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BC1EA-EBB7-4AF1-879E-3B8732F31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852"/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 defTabSz="913852"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60648-C520-47F7-B518-DD5B34A9B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3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852"/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20AAA-A048-4A52-A7FB-F6DA7088B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852"/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 defTabSz="913852"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2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3852" rtl="0" eaLnBrk="1" latinLnBrk="0" hangingPunct="1">
        <a:lnSpc>
          <a:spcPct val="90000"/>
        </a:lnSpc>
        <a:spcBef>
          <a:spcPct val="0"/>
        </a:spcBef>
        <a:buNone/>
        <a:defRPr sz="4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62" indent="-228462" algn="l" defTabSz="91385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388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314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9240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6166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3092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70017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6943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3868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92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852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77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703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62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554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48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40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Core Concept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4ED3C0-C757-41F9-BB87-484569C2818F}"/>
              </a:ext>
            </a:extLst>
          </p:cNvPr>
          <p:cNvGrpSpPr/>
          <p:nvPr/>
        </p:nvGrpSpPr>
        <p:grpSpPr>
          <a:xfrm>
            <a:off x="3565935" y="1324374"/>
            <a:ext cx="5056956" cy="5056954"/>
            <a:chOff x="4491632" y="2186260"/>
            <a:chExt cx="3341728" cy="3341728"/>
          </a:xfrm>
          <a:solidFill>
            <a:schemeClr val="bg1">
              <a:lumMod val="95000"/>
            </a:schemeClr>
          </a:solidFill>
        </p:grpSpPr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40BACDDB-5644-4393-976C-E7044EBB478B}"/>
                </a:ext>
              </a:extLst>
            </p:cNvPr>
            <p:cNvSpPr/>
            <p:nvPr/>
          </p:nvSpPr>
          <p:spPr>
            <a:xfrm>
              <a:off x="5230316" y="2924944"/>
              <a:ext cx="1864360" cy="1864360"/>
            </a:xfrm>
            <a:prstGeom prst="donut">
              <a:avLst>
                <a:gd name="adj" fmla="val 222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76479620-E65C-465E-9007-1B767DCEBE21}"/>
                </a:ext>
              </a:extLst>
            </p:cNvPr>
            <p:cNvSpPr/>
            <p:nvPr/>
          </p:nvSpPr>
          <p:spPr>
            <a:xfrm>
              <a:off x="4491632" y="2186260"/>
              <a:ext cx="3341728" cy="3341728"/>
            </a:xfrm>
            <a:prstGeom prst="donut">
              <a:avLst>
                <a:gd name="adj" fmla="val 1373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D35104B-6CF2-4515-8914-E62ABA891799}"/>
              </a:ext>
            </a:extLst>
          </p:cNvPr>
          <p:cNvGrpSpPr/>
          <p:nvPr/>
        </p:nvGrpSpPr>
        <p:grpSpPr>
          <a:xfrm>
            <a:off x="1134745" y="1615691"/>
            <a:ext cx="4918008" cy="2195983"/>
            <a:chOff x="609440" y="1340768"/>
            <a:chExt cx="5460544" cy="2438235"/>
          </a:xfrm>
          <a:effectLst/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FFA3A477-B460-401B-A803-33F4EAC03669}"/>
                </a:ext>
              </a:extLst>
            </p:cNvPr>
            <p:cNvSpPr/>
            <p:nvPr/>
          </p:nvSpPr>
          <p:spPr>
            <a:xfrm flipH="1">
              <a:off x="609440" y="1340768"/>
              <a:ext cx="5460543" cy="2438235"/>
            </a:xfrm>
            <a:custGeom>
              <a:avLst/>
              <a:gdLst>
                <a:gd name="connsiteX0" fmla="*/ 0 w 4116819"/>
                <a:gd name="connsiteY0" fmla="*/ 0 h 1462709"/>
                <a:gd name="connsiteX1" fmla="*/ 3763823 w 4116819"/>
                <a:gd name="connsiteY1" fmla="*/ 0 h 1462709"/>
                <a:gd name="connsiteX2" fmla="*/ 4116819 w 4116819"/>
                <a:gd name="connsiteY2" fmla="*/ 731355 h 1462709"/>
                <a:gd name="connsiteX3" fmla="*/ 3763823 w 4116819"/>
                <a:gd name="connsiteY3" fmla="*/ 1462709 h 1462709"/>
                <a:gd name="connsiteX4" fmla="*/ 0 w 4116819"/>
                <a:gd name="connsiteY4" fmla="*/ 1462709 h 1462709"/>
                <a:gd name="connsiteX5" fmla="*/ 352996 w 4116819"/>
                <a:gd name="connsiteY5" fmla="*/ 731355 h 1462709"/>
                <a:gd name="connsiteX6" fmla="*/ 0 w 4116819"/>
                <a:gd name="connsiteY6" fmla="*/ 0 h 1462709"/>
                <a:gd name="connsiteX0" fmla="*/ 1343724 w 5460543"/>
                <a:gd name="connsiteY0" fmla="*/ 0 h 2438235"/>
                <a:gd name="connsiteX1" fmla="*/ 5107547 w 5460543"/>
                <a:gd name="connsiteY1" fmla="*/ 0 h 2438235"/>
                <a:gd name="connsiteX2" fmla="*/ 5460543 w 5460543"/>
                <a:gd name="connsiteY2" fmla="*/ 731355 h 2438235"/>
                <a:gd name="connsiteX3" fmla="*/ 5107547 w 5460543"/>
                <a:gd name="connsiteY3" fmla="*/ 1462709 h 2438235"/>
                <a:gd name="connsiteX4" fmla="*/ 1343724 w 5460543"/>
                <a:gd name="connsiteY4" fmla="*/ 1462709 h 2438235"/>
                <a:gd name="connsiteX5" fmla="*/ 0 w 5460543"/>
                <a:gd name="connsiteY5" fmla="*/ 2438235 h 2438235"/>
                <a:gd name="connsiteX6" fmla="*/ 1343724 w 5460543"/>
                <a:gd name="connsiteY6" fmla="*/ 0 h 243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60543" h="2438235">
                  <a:moveTo>
                    <a:pt x="1343724" y="0"/>
                  </a:moveTo>
                  <a:lnTo>
                    <a:pt x="5107547" y="0"/>
                  </a:lnTo>
                  <a:lnTo>
                    <a:pt x="5460543" y="731355"/>
                  </a:lnTo>
                  <a:lnTo>
                    <a:pt x="5107547" y="1462709"/>
                  </a:lnTo>
                  <a:lnTo>
                    <a:pt x="1343724" y="1462709"/>
                  </a:lnTo>
                  <a:lnTo>
                    <a:pt x="0" y="2438235"/>
                  </a:lnTo>
                  <a:lnTo>
                    <a:pt x="13437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" name="Arrow: Chevron 5">
              <a:extLst>
                <a:ext uri="{FF2B5EF4-FFF2-40B4-BE49-F238E27FC236}">
                  <a16:creationId xmlns:a16="http://schemas.microsoft.com/office/drawing/2014/main" id="{3851688C-C9FF-4FC8-8CB4-4A38CF5C5DB2}"/>
                </a:ext>
              </a:extLst>
            </p:cNvPr>
            <p:cNvSpPr/>
            <p:nvPr/>
          </p:nvSpPr>
          <p:spPr>
            <a:xfrm flipH="1">
              <a:off x="4726260" y="1340768"/>
              <a:ext cx="1343724" cy="2438235"/>
            </a:xfrm>
            <a:custGeom>
              <a:avLst/>
              <a:gdLst>
                <a:gd name="connsiteX0" fmla="*/ 0 w 4116819"/>
                <a:gd name="connsiteY0" fmla="*/ 0 h 1462709"/>
                <a:gd name="connsiteX1" fmla="*/ 3763823 w 4116819"/>
                <a:gd name="connsiteY1" fmla="*/ 0 h 1462709"/>
                <a:gd name="connsiteX2" fmla="*/ 4116819 w 4116819"/>
                <a:gd name="connsiteY2" fmla="*/ 731355 h 1462709"/>
                <a:gd name="connsiteX3" fmla="*/ 3763823 w 4116819"/>
                <a:gd name="connsiteY3" fmla="*/ 1462709 h 1462709"/>
                <a:gd name="connsiteX4" fmla="*/ 0 w 4116819"/>
                <a:gd name="connsiteY4" fmla="*/ 1462709 h 1462709"/>
                <a:gd name="connsiteX5" fmla="*/ 352996 w 4116819"/>
                <a:gd name="connsiteY5" fmla="*/ 731355 h 1462709"/>
                <a:gd name="connsiteX6" fmla="*/ 0 w 4116819"/>
                <a:gd name="connsiteY6" fmla="*/ 0 h 1462709"/>
                <a:gd name="connsiteX0" fmla="*/ 1343724 w 5460543"/>
                <a:gd name="connsiteY0" fmla="*/ 0 h 2438235"/>
                <a:gd name="connsiteX1" fmla="*/ 5107547 w 5460543"/>
                <a:gd name="connsiteY1" fmla="*/ 0 h 2438235"/>
                <a:gd name="connsiteX2" fmla="*/ 5460543 w 5460543"/>
                <a:gd name="connsiteY2" fmla="*/ 731355 h 2438235"/>
                <a:gd name="connsiteX3" fmla="*/ 5107547 w 5460543"/>
                <a:gd name="connsiteY3" fmla="*/ 1462709 h 2438235"/>
                <a:gd name="connsiteX4" fmla="*/ 1343724 w 5460543"/>
                <a:gd name="connsiteY4" fmla="*/ 1462709 h 2438235"/>
                <a:gd name="connsiteX5" fmla="*/ 0 w 5460543"/>
                <a:gd name="connsiteY5" fmla="*/ 2438235 h 2438235"/>
                <a:gd name="connsiteX6" fmla="*/ 1343724 w 5460543"/>
                <a:gd name="connsiteY6" fmla="*/ 0 h 2438235"/>
                <a:gd name="connsiteX0" fmla="*/ 1343724 w 5460543"/>
                <a:gd name="connsiteY0" fmla="*/ 0 h 2438235"/>
                <a:gd name="connsiteX1" fmla="*/ 5460543 w 5460543"/>
                <a:gd name="connsiteY1" fmla="*/ 731355 h 2438235"/>
                <a:gd name="connsiteX2" fmla="*/ 5107547 w 5460543"/>
                <a:gd name="connsiteY2" fmla="*/ 1462709 h 2438235"/>
                <a:gd name="connsiteX3" fmla="*/ 1343724 w 5460543"/>
                <a:gd name="connsiteY3" fmla="*/ 1462709 h 2438235"/>
                <a:gd name="connsiteX4" fmla="*/ 0 w 5460543"/>
                <a:gd name="connsiteY4" fmla="*/ 2438235 h 2438235"/>
                <a:gd name="connsiteX5" fmla="*/ 1343724 w 5460543"/>
                <a:gd name="connsiteY5" fmla="*/ 0 h 2438235"/>
                <a:gd name="connsiteX0" fmla="*/ 1343724 w 5107547"/>
                <a:gd name="connsiteY0" fmla="*/ 0 h 2438235"/>
                <a:gd name="connsiteX1" fmla="*/ 5107547 w 5107547"/>
                <a:gd name="connsiteY1" fmla="*/ 1462709 h 2438235"/>
                <a:gd name="connsiteX2" fmla="*/ 1343724 w 5107547"/>
                <a:gd name="connsiteY2" fmla="*/ 1462709 h 2438235"/>
                <a:gd name="connsiteX3" fmla="*/ 0 w 5107547"/>
                <a:gd name="connsiteY3" fmla="*/ 2438235 h 2438235"/>
                <a:gd name="connsiteX4" fmla="*/ 1343724 w 5107547"/>
                <a:gd name="connsiteY4" fmla="*/ 0 h 2438235"/>
                <a:gd name="connsiteX0" fmla="*/ 1343724 w 1343724"/>
                <a:gd name="connsiteY0" fmla="*/ 0 h 2438235"/>
                <a:gd name="connsiteX1" fmla="*/ 1343724 w 1343724"/>
                <a:gd name="connsiteY1" fmla="*/ 1462709 h 2438235"/>
                <a:gd name="connsiteX2" fmla="*/ 0 w 1343724"/>
                <a:gd name="connsiteY2" fmla="*/ 2438235 h 2438235"/>
                <a:gd name="connsiteX3" fmla="*/ 1343724 w 1343724"/>
                <a:gd name="connsiteY3" fmla="*/ 0 h 243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3724" h="2438235">
                  <a:moveTo>
                    <a:pt x="1343724" y="0"/>
                  </a:moveTo>
                  <a:lnTo>
                    <a:pt x="1343724" y="1462709"/>
                  </a:lnTo>
                  <a:lnTo>
                    <a:pt x="0" y="2438235"/>
                  </a:lnTo>
                  <a:lnTo>
                    <a:pt x="13437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1CD21C5-9B05-4C3E-9DAF-FE5999DC7DA0}"/>
              </a:ext>
            </a:extLst>
          </p:cNvPr>
          <p:cNvGrpSpPr/>
          <p:nvPr/>
        </p:nvGrpSpPr>
        <p:grpSpPr>
          <a:xfrm flipH="1">
            <a:off x="6136073" y="1615691"/>
            <a:ext cx="4918008" cy="2195983"/>
            <a:chOff x="609440" y="1340768"/>
            <a:chExt cx="5460544" cy="2438235"/>
          </a:xfrm>
          <a:solidFill>
            <a:schemeClr val="accent3"/>
          </a:solidFill>
        </p:grpSpPr>
        <p:sp>
          <p:nvSpPr>
            <p:cNvPr id="10" name="Arrow: Chevron 5">
              <a:extLst>
                <a:ext uri="{FF2B5EF4-FFF2-40B4-BE49-F238E27FC236}">
                  <a16:creationId xmlns:a16="http://schemas.microsoft.com/office/drawing/2014/main" id="{30AC135C-DC13-4F8F-BD47-4AF583722B82}"/>
                </a:ext>
              </a:extLst>
            </p:cNvPr>
            <p:cNvSpPr/>
            <p:nvPr/>
          </p:nvSpPr>
          <p:spPr>
            <a:xfrm flipH="1">
              <a:off x="609440" y="1340768"/>
              <a:ext cx="5460543" cy="2438235"/>
            </a:xfrm>
            <a:custGeom>
              <a:avLst/>
              <a:gdLst>
                <a:gd name="connsiteX0" fmla="*/ 0 w 4116819"/>
                <a:gd name="connsiteY0" fmla="*/ 0 h 1462709"/>
                <a:gd name="connsiteX1" fmla="*/ 3763823 w 4116819"/>
                <a:gd name="connsiteY1" fmla="*/ 0 h 1462709"/>
                <a:gd name="connsiteX2" fmla="*/ 4116819 w 4116819"/>
                <a:gd name="connsiteY2" fmla="*/ 731355 h 1462709"/>
                <a:gd name="connsiteX3" fmla="*/ 3763823 w 4116819"/>
                <a:gd name="connsiteY3" fmla="*/ 1462709 h 1462709"/>
                <a:gd name="connsiteX4" fmla="*/ 0 w 4116819"/>
                <a:gd name="connsiteY4" fmla="*/ 1462709 h 1462709"/>
                <a:gd name="connsiteX5" fmla="*/ 352996 w 4116819"/>
                <a:gd name="connsiteY5" fmla="*/ 731355 h 1462709"/>
                <a:gd name="connsiteX6" fmla="*/ 0 w 4116819"/>
                <a:gd name="connsiteY6" fmla="*/ 0 h 1462709"/>
                <a:gd name="connsiteX0" fmla="*/ 1343724 w 5460543"/>
                <a:gd name="connsiteY0" fmla="*/ 0 h 2438235"/>
                <a:gd name="connsiteX1" fmla="*/ 5107547 w 5460543"/>
                <a:gd name="connsiteY1" fmla="*/ 0 h 2438235"/>
                <a:gd name="connsiteX2" fmla="*/ 5460543 w 5460543"/>
                <a:gd name="connsiteY2" fmla="*/ 731355 h 2438235"/>
                <a:gd name="connsiteX3" fmla="*/ 5107547 w 5460543"/>
                <a:gd name="connsiteY3" fmla="*/ 1462709 h 2438235"/>
                <a:gd name="connsiteX4" fmla="*/ 1343724 w 5460543"/>
                <a:gd name="connsiteY4" fmla="*/ 1462709 h 2438235"/>
                <a:gd name="connsiteX5" fmla="*/ 0 w 5460543"/>
                <a:gd name="connsiteY5" fmla="*/ 2438235 h 2438235"/>
                <a:gd name="connsiteX6" fmla="*/ 1343724 w 5460543"/>
                <a:gd name="connsiteY6" fmla="*/ 0 h 243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60543" h="2438235">
                  <a:moveTo>
                    <a:pt x="1343724" y="0"/>
                  </a:moveTo>
                  <a:lnTo>
                    <a:pt x="5107547" y="0"/>
                  </a:lnTo>
                  <a:lnTo>
                    <a:pt x="5460543" y="731355"/>
                  </a:lnTo>
                  <a:lnTo>
                    <a:pt x="5107547" y="1462709"/>
                  </a:lnTo>
                  <a:lnTo>
                    <a:pt x="1343724" y="1462709"/>
                  </a:lnTo>
                  <a:lnTo>
                    <a:pt x="0" y="2438235"/>
                  </a:lnTo>
                  <a:lnTo>
                    <a:pt x="134372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Arrow: Chevron 5">
              <a:extLst>
                <a:ext uri="{FF2B5EF4-FFF2-40B4-BE49-F238E27FC236}">
                  <a16:creationId xmlns:a16="http://schemas.microsoft.com/office/drawing/2014/main" id="{35E41C2D-1547-4A9C-B846-0A63749A308D}"/>
                </a:ext>
              </a:extLst>
            </p:cNvPr>
            <p:cNvSpPr/>
            <p:nvPr/>
          </p:nvSpPr>
          <p:spPr>
            <a:xfrm flipH="1">
              <a:off x="4726260" y="1340768"/>
              <a:ext cx="1343724" cy="2438235"/>
            </a:xfrm>
            <a:custGeom>
              <a:avLst/>
              <a:gdLst>
                <a:gd name="connsiteX0" fmla="*/ 0 w 4116819"/>
                <a:gd name="connsiteY0" fmla="*/ 0 h 1462709"/>
                <a:gd name="connsiteX1" fmla="*/ 3763823 w 4116819"/>
                <a:gd name="connsiteY1" fmla="*/ 0 h 1462709"/>
                <a:gd name="connsiteX2" fmla="*/ 4116819 w 4116819"/>
                <a:gd name="connsiteY2" fmla="*/ 731355 h 1462709"/>
                <a:gd name="connsiteX3" fmla="*/ 3763823 w 4116819"/>
                <a:gd name="connsiteY3" fmla="*/ 1462709 h 1462709"/>
                <a:gd name="connsiteX4" fmla="*/ 0 w 4116819"/>
                <a:gd name="connsiteY4" fmla="*/ 1462709 h 1462709"/>
                <a:gd name="connsiteX5" fmla="*/ 352996 w 4116819"/>
                <a:gd name="connsiteY5" fmla="*/ 731355 h 1462709"/>
                <a:gd name="connsiteX6" fmla="*/ 0 w 4116819"/>
                <a:gd name="connsiteY6" fmla="*/ 0 h 1462709"/>
                <a:gd name="connsiteX0" fmla="*/ 1343724 w 5460543"/>
                <a:gd name="connsiteY0" fmla="*/ 0 h 2438235"/>
                <a:gd name="connsiteX1" fmla="*/ 5107547 w 5460543"/>
                <a:gd name="connsiteY1" fmla="*/ 0 h 2438235"/>
                <a:gd name="connsiteX2" fmla="*/ 5460543 w 5460543"/>
                <a:gd name="connsiteY2" fmla="*/ 731355 h 2438235"/>
                <a:gd name="connsiteX3" fmla="*/ 5107547 w 5460543"/>
                <a:gd name="connsiteY3" fmla="*/ 1462709 h 2438235"/>
                <a:gd name="connsiteX4" fmla="*/ 1343724 w 5460543"/>
                <a:gd name="connsiteY4" fmla="*/ 1462709 h 2438235"/>
                <a:gd name="connsiteX5" fmla="*/ 0 w 5460543"/>
                <a:gd name="connsiteY5" fmla="*/ 2438235 h 2438235"/>
                <a:gd name="connsiteX6" fmla="*/ 1343724 w 5460543"/>
                <a:gd name="connsiteY6" fmla="*/ 0 h 2438235"/>
                <a:gd name="connsiteX0" fmla="*/ 1343724 w 5460543"/>
                <a:gd name="connsiteY0" fmla="*/ 0 h 2438235"/>
                <a:gd name="connsiteX1" fmla="*/ 5460543 w 5460543"/>
                <a:gd name="connsiteY1" fmla="*/ 731355 h 2438235"/>
                <a:gd name="connsiteX2" fmla="*/ 5107547 w 5460543"/>
                <a:gd name="connsiteY2" fmla="*/ 1462709 h 2438235"/>
                <a:gd name="connsiteX3" fmla="*/ 1343724 w 5460543"/>
                <a:gd name="connsiteY3" fmla="*/ 1462709 h 2438235"/>
                <a:gd name="connsiteX4" fmla="*/ 0 w 5460543"/>
                <a:gd name="connsiteY4" fmla="*/ 2438235 h 2438235"/>
                <a:gd name="connsiteX5" fmla="*/ 1343724 w 5460543"/>
                <a:gd name="connsiteY5" fmla="*/ 0 h 2438235"/>
                <a:gd name="connsiteX0" fmla="*/ 1343724 w 5107547"/>
                <a:gd name="connsiteY0" fmla="*/ 0 h 2438235"/>
                <a:gd name="connsiteX1" fmla="*/ 5107547 w 5107547"/>
                <a:gd name="connsiteY1" fmla="*/ 1462709 h 2438235"/>
                <a:gd name="connsiteX2" fmla="*/ 1343724 w 5107547"/>
                <a:gd name="connsiteY2" fmla="*/ 1462709 h 2438235"/>
                <a:gd name="connsiteX3" fmla="*/ 0 w 5107547"/>
                <a:gd name="connsiteY3" fmla="*/ 2438235 h 2438235"/>
                <a:gd name="connsiteX4" fmla="*/ 1343724 w 5107547"/>
                <a:gd name="connsiteY4" fmla="*/ 0 h 2438235"/>
                <a:gd name="connsiteX0" fmla="*/ 1343724 w 1343724"/>
                <a:gd name="connsiteY0" fmla="*/ 0 h 2438235"/>
                <a:gd name="connsiteX1" fmla="*/ 1343724 w 1343724"/>
                <a:gd name="connsiteY1" fmla="*/ 1462709 h 2438235"/>
                <a:gd name="connsiteX2" fmla="*/ 0 w 1343724"/>
                <a:gd name="connsiteY2" fmla="*/ 2438235 h 2438235"/>
                <a:gd name="connsiteX3" fmla="*/ 1343724 w 1343724"/>
                <a:gd name="connsiteY3" fmla="*/ 0 h 243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3724" h="2438235">
                  <a:moveTo>
                    <a:pt x="1343724" y="0"/>
                  </a:moveTo>
                  <a:lnTo>
                    <a:pt x="1343724" y="1462709"/>
                  </a:lnTo>
                  <a:lnTo>
                    <a:pt x="0" y="2438235"/>
                  </a:lnTo>
                  <a:lnTo>
                    <a:pt x="13437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EF6122-4552-49B5-BA53-7D837F6E4FEF}"/>
              </a:ext>
            </a:extLst>
          </p:cNvPr>
          <p:cNvGrpSpPr/>
          <p:nvPr/>
        </p:nvGrpSpPr>
        <p:grpSpPr>
          <a:xfrm flipV="1">
            <a:off x="1134745" y="3894028"/>
            <a:ext cx="4918008" cy="2195983"/>
            <a:chOff x="609440" y="1340768"/>
            <a:chExt cx="5460544" cy="2438235"/>
          </a:xfrm>
          <a:solidFill>
            <a:schemeClr val="accent4"/>
          </a:solidFill>
          <a:effectLst/>
        </p:grpSpPr>
        <p:sp>
          <p:nvSpPr>
            <p:cNvPr id="18" name="Arrow: Chevron 5">
              <a:extLst>
                <a:ext uri="{FF2B5EF4-FFF2-40B4-BE49-F238E27FC236}">
                  <a16:creationId xmlns:a16="http://schemas.microsoft.com/office/drawing/2014/main" id="{FA4CDDDF-CE4D-401F-8013-205565CAED34}"/>
                </a:ext>
              </a:extLst>
            </p:cNvPr>
            <p:cNvSpPr/>
            <p:nvPr/>
          </p:nvSpPr>
          <p:spPr>
            <a:xfrm flipH="1">
              <a:off x="609440" y="1340768"/>
              <a:ext cx="5460543" cy="2438235"/>
            </a:xfrm>
            <a:custGeom>
              <a:avLst/>
              <a:gdLst>
                <a:gd name="connsiteX0" fmla="*/ 0 w 4116819"/>
                <a:gd name="connsiteY0" fmla="*/ 0 h 1462709"/>
                <a:gd name="connsiteX1" fmla="*/ 3763823 w 4116819"/>
                <a:gd name="connsiteY1" fmla="*/ 0 h 1462709"/>
                <a:gd name="connsiteX2" fmla="*/ 4116819 w 4116819"/>
                <a:gd name="connsiteY2" fmla="*/ 731355 h 1462709"/>
                <a:gd name="connsiteX3" fmla="*/ 3763823 w 4116819"/>
                <a:gd name="connsiteY3" fmla="*/ 1462709 h 1462709"/>
                <a:gd name="connsiteX4" fmla="*/ 0 w 4116819"/>
                <a:gd name="connsiteY4" fmla="*/ 1462709 h 1462709"/>
                <a:gd name="connsiteX5" fmla="*/ 352996 w 4116819"/>
                <a:gd name="connsiteY5" fmla="*/ 731355 h 1462709"/>
                <a:gd name="connsiteX6" fmla="*/ 0 w 4116819"/>
                <a:gd name="connsiteY6" fmla="*/ 0 h 1462709"/>
                <a:gd name="connsiteX0" fmla="*/ 1343724 w 5460543"/>
                <a:gd name="connsiteY0" fmla="*/ 0 h 2438235"/>
                <a:gd name="connsiteX1" fmla="*/ 5107547 w 5460543"/>
                <a:gd name="connsiteY1" fmla="*/ 0 h 2438235"/>
                <a:gd name="connsiteX2" fmla="*/ 5460543 w 5460543"/>
                <a:gd name="connsiteY2" fmla="*/ 731355 h 2438235"/>
                <a:gd name="connsiteX3" fmla="*/ 5107547 w 5460543"/>
                <a:gd name="connsiteY3" fmla="*/ 1462709 h 2438235"/>
                <a:gd name="connsiteX4" fmla="*/ 1343724 w 5460543"/>
                <a:gd name="connsiteY4" fmla="*/ 1462709 h 2438235"/>
                <a:gd name="connsiteX5" fmla="*/ 0 w 5460543"/>
                <a:gd name="connsiteY5" fmla="*/ 2438235 h 2438235"/>
                <a:gd name="connsiteX6" fmla="*/ 1343724 w 5460543"/>
                <a:gd name="connsiteY6" fmla="*/ 0 h 243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60543" h="2438235">
                  <a:moveTo>
                    <a:pt x="1343724" y="0"/>
                  </a:moveTo>
                  <a:lnTo>
                    <a:pt x="5107547" y="0"/>
                  </a:lnTo>
                  <a:lnTo>
                    <a:pt x="5460543" y="731355"/>
                  </a:lnTo>
                  <a:lnTo>
                    <a:pt x="5107547" y="1462709"/>
                  </a:lnTo>
                  <a:lnTo>
                    <a:pt x="1343724" y="1462709"/>
                  </a:lnTo>
                  <a:lnTo>
                    <a:pt x="0" y="2438235"/>
                  </a:lnTo>
                  <a:lnTo>
                    <a:pt x="134372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5">
              <a:extLst>
                <a:ext uri="{FF2B5EF4-FFF2-40B4-BE49-F238E27FC236}">
                  <a16:creationId xmlns:a16="http://schemas.microsoft.com/office/drawing/2014/main" id="{22FC6223-6E69-409A-9D20-E69CF942722E}"/>
                </a:ext>
              </a:extLst>
            </p:cNvPr>
            <p:cNvSpPr/>
            <p:nvPr/>
          </p:nvSpPr>
          <p:spPr>
            <a:xfrm flipH="1">
              <a:off x="4726260" y="1340768"/>
              <a:ext cx="1343724" cy="2438235"/>
            </a:xfrm>
            <a:custGeom>
              <a:avLst/>
              <a:gdLst>
                <a:gd name="connsiteX0" fmla="*/ 0 w 4116819"/>
                <a:gd name="connsiteY0" fmla="*/ 0 h 1462709"/>
                <a:gd name="connsiteX1" fmla="*/ 3763823 w 4116819"/>
                <a:gd name="connsiteY1" fmla="*/ 0 h 1462709"/>
                <a:gd name="connsiteX2" fmla="*/ 4116819 w 4116819"/>
                <a:gd name="connsiteY2" fmla="*/ 731355 h 1462709"/>
                <a:gd name="connsiteX3" fmla="*/ 3763823 w 4116819"/>
                <a:gd name="connsiteY3" fmla="*/ 1462709 h 1462709"/>
                <a:gd name="connsiteX4" fmla="*/ 0 w 4116819"/>
                <a:gd name="connsiteY4" fmla="*/ 1462709 h 1462709"/>
                <a:gd name="connsiteX5" fmla="*/ 352996 w 4116819"/>
                <a:gd name="connsiteY5" fmla="*/ 731355 h 1462709"/>
                <a:gd name="connsiteX6" fmla="*/ 0 w 4116819"/>
                <a:gd name="connsiteY6" fmla="*/ 0 h 1462709"/>
                <a:gd name="connsiteX0" fmla="*/ 1343724 w 5460543"/>
                <a:gd name="connsiteY0" fmla="*/ 0 h 2438235"/>
                <a:gd name="connsiteX1" fmla="*/ 5107547 w 5460543"/>
                <a:gd name="connsiteY1" fmla="*/ 0 h 2438235"/>
                <a:gd name="connsiteX2" fmla="*/ 5460543 w 5460543"/>
                <a:gd name="connsiteY2" fmla="*/ 731355 h 2438235"/>
                <a:gd name="connsiteX3" fmla="*/ 5107547 w 5460543"/>
                <a:gd name="connsiteY3" fmla="*/ 1462709 h 2438235"/>
                <a:gd name="connsiteX4" fmla="*/ 1343724 w 5460543"/>
                <a:gd name="connsiteY4" fmla="*/ 1462709 h 2438235"/>
                <a:gd name="connsiteX5" fmla="*/ 0 w 5460543"/>
                <a:gd name="connsiteY5" fmla="*/ 2438235 h 2438235"/>
                <a:gd name="connsiteX6" fmla="*/ 1343724 w 5460543"/>
                <a:gd name="connsiteY6" fmla="*/ 0 h 2438235"/>
                <a:gd name="connsiteX0" fmla="*/ 1343724 w 5460543"/>
                <a:gd name="connsiteY0" fmla="*/ 0 h 2438235"/>
                <a:gd name="connsiteX1" fmla="*/ 5460543 w 5460543"/>
                <a:gd name="connsiteY1" fmla="*/ 731355 h 2438235"/>
                <a:gd name="connsiteX2" fmla="*/ 5107547 w 5460543"/>
                <a:gd name="connsiteY2" fmla="*/ 1462709 h 2438235"/>
                <a:gd name="connsiteX3" fmla="*/ 1343724 w 5460543"/>
                <a:gd name="connsiteY3" fmla="*/ 1462709 h 2438235"/>
                <a:gd name="connsiteX4" fmla="*/ 0 w 5460543"/>
                <a:gd name="connsiteY4" fmla="*/ 2438235 h 2438235"/>
                <a:gd name="connsiteX5" fmla="*/ 1343724 w 5460543"/>
                <a:gd name="connsiteY5" fmla="*/ 0 h 2438235"/>
                <a:gd name="connsiteX0" fmla="*/ 1343724 w 5107547"/>
                <a:gd name="connsiteY0" fmla="*/ 0 h 2438235"/>
                <a:gd name="connsiteX1" fmla="*/ 5107547 w 5107547"/>
                <a:gd name="connsiteY1" fmla="*/ 1462709 h 2438235"/>
                <a:gd name="connsiteX2" fmla="*/ 1343724 w 5107547"/>
                <a:gd name="connsiteY2" fmla="*/ 1462709 h 2438235"/>
                <a:gd name="connsiteX3" fmla="*/ 0 w 5107547"/>
                <a:gd name="connsiteY3" fmla="*/ 2438235 h 2438235"/>
                <a:gd name="connsiteX4" fmla="*/ 1343724 w 5107547"/>
                <a:gd name="connsiteY4" fmla="*/ 0 h 2438235"/>
                <a:gd name="connsiteX0" fmla="*/ 1343724 w 1343724"/>
                <a:gd name="connsiteY0" fmla="*/ 0 h 2438235"/>
                <a:gd name="connsiteX1" fmla="*/ 1343724 w 1343724"/>
                <a:gd name="connsiteY1" fmla="*/ 1462709 h 2438235"/>
                <a:gd name="connsiteX2" fmla="*/ 0 w 1343724"/>
                <a:gd name="connsiteY2" fmla="*/ 2438235 h 2438235"/>
                <a:gd name="connsiteX3" fmla="*/ 1343724 w 1343724"/>
                <a:gd name="connsiteY3" fmla="*/ 0 h 243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3724" h="2438235">
                  <a:moveTo>
                    <a:pt x="1343724" y="0"/>
                  </a:moveTo>
                  <a:lnTo>
                    <a:pt x="1343724" y="1462709"/>
                  </a:lnTo>
                  <a:lnTo>
                    <a:pt x="0" y="2438235"/>
                  </a:lnTo>
                  <a:lnTo>
                    <a:pt x="134372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024488-910E-4022-AB32-B5312D457AAC}"/>
              </a:ext>
            </a:extLst>
          </p:cNvPr>
          <p:cNvGrpSpPr/>
          <p:nvPr/>
        </p:nvGrpSpPr>
        <p:grpSpPr>
          <a:xfrm flipH="1" flipV="1">
            <a:off x="6136073" y="3894028"/>
            <a:ext cx="4918008" cy="2195983"/>
            <a:chOff x="609440" y="1340768"/>
            <a:chExt cx="5460544" cy="2438235"/>
          </a:xfrm>
          <a:solidFill>
            <a:schemeClr val="accent6"/>
          </a:solidFill>
        </p:grpSpPr>
        <p:sp>
          <p:nvSpPr>
            <p:cNvPr id="16" name="Arrow: Chevron 5">
              <a:extLst>
                <a:ext uri="{FF2B5EF4-FFF2-40B4-BE49-F238E27FC236}">
                  <a16:creationId xmlns:a16="http://schemas.microsoft.com/office/drawing/2014/main" id="{8FB82849-F9C1-43E8-A574-0FE18AF41B2D}"/>
                </a:ext>
              </a:extLst>
            </p:cNvPr>
            <p:cNvSpPr/>
            <p:nvPr/>
          </p:nvSpPr>
          <p:spPr>
            <a:xfrm flipH="1">
              <a:off x="609440" y="1340768"/>
              <a:ext cx="5460543" cy="2438235"/>
            </a:xfrm>
            <a:custGeom>
              <a:avLst/>
              <a:gdLst>
                <a:gd name="connsiteX0" fmla="*/ 0 w 4116819"/>
                <a:gd name="connsiteY0" fmla="*/ 0 h 1462709"/>
                <a:gd name="connsiteX1" fmla="*/ 3763823 w 4116819"/>
                <a:gd name="connsiteY1" fmla="*/ 0 h 1462709"/>
                <a:gd name="connsiteX2" fmla="*/ 4116819 w 4116819"/>
                <a:gd name="connsiteY2" fmla="*/ 731355 h 1462709"/>
                <a:gd name="connsiteX3" fmla="*/ 3763823 w 4116819"/>
                <a:gd name="connsiteY3" fmla="*/ 1462709 h 1462709"/>
                <a:gd name="connsiteX4" fmla="*/ 0 w 4116819"/>
                <a:gd name="connsiteY4" fmla="*/ 1462709 h 1462709"/>
                <a:gd name="connsiteX5" fmla="*/ 352996 w 4116819"/>
                <a:gd name="connsiteY5" fmla="*/ 731355 h 1462709"/>
                <a:gd name="connsiteX6" fmla="*/ 0 w 4116819"/>
                <a:gd name="connsiteY6" fmla="*/ 0 h 1462709"/>
                <a:gd name="connsiteX0" fmla="*/ 1343724 w 5460543"/>
                <a:gd name="connsiteY0" fmla="*/ 0 h 2438235"/>
                <a:gd name="connsiteX1" fmla="*/ 5107547 w 5460543"/>
                <a:gd name="connsiteY1" fmla="*/ 0 h 2438235"/>
                <a:gd name="connsiteX2" fmla="*/ 5460543 w 5460543"/>
                <a:gd name="connsiteY2" fmla="*/ 731355 h 2438235"/>
                <a:gd name="connsiteX3" fmla="*/ 5107547 w 5460543"/>
                <a:gd name="connsiteY3" fmla="*/ 1462709 h 2438235"/>
                <a:gd name="connsiteX4" fmla="*/ 1343724 w 5460543"/>
                <a:gd name="connsiteY4" fmla="*/ 1462709 h 2438235"/>
                <a:gd name="connsiteX5" fmla="*/ 0 w 5460543"/>
                <a:gd name="connsiteY5" fmla="*/ 2438235 h 2438235"/>
                <a:gd name="connsiteX6" fmla="*/ 1343724 w 5460543"/>
                <a:gd name="connsiteY6" fmla="*/ 0 h 243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60543" h="2438235">
                  <a:moveTo>
                    <a:pt x="1343724" y="0"/>
                  </a:moveTo>
                  <a:lnTo>
                    <a:pt x="5107547" y="0"/>
                  </a:lnTo>
                  <a:lnTo>
                    <a:pt x="5460543" y="731355"/>
                  </a:lnTo>
                  <a:lnTo>
                    <a:pt x="5107547" y="1462709"/>
                  </a:lnTo>
                  <a:lnTo>
                    <a:pt x="1343724" y="1462709"/>
                  </a:lnTo>
                  <a:lnTo>
                    <a:pt x="0" y="2438235"/>
                  </a:lnTo>
                  <a:lnTo>
                    <a:pt x="134372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7" name="Arrow: Chevron 5">
              <a:extLst>
                <a:ext uri="{FF2B5EF4-FFF2-40B4-BE49-F238E27FC236}">
                  <a16:creationId xmlns:a16="http://schemas.microsoft.com/office/drawing/2014/main" id="{6418F76A-1E9F-4E7E-8D59-327F84D4647E}"/>
                </a:ext>
              </a:extLst>
            </p:cNvPr>
            <p:cNvSpPr/>
            <p:nvPr/>
          </p:nvSpPr>
          <p:spPr>
            <a:xfrm flipH="1">
              <a:off x="4726260" y="1340768"/>
              <a:ext cx="1343724" cy="2438235"/>
            </a:xfrm>
            <a:custGeom>
              <a:avLst/>
              <a:gdLst>
                <a:gd name="connsiteX0" fmla="*/ 0 w 4116819"/>
                <a:gd name="connsiteY0" fmla="*/ 0 h 1462709"/>
                <a:gd name="connsiteX1" fmla="*/ 3763823 w 4116819"/>
                <a:gd name="connsiteY1" fmla="*/ 0 h 1462709"/>
                <a:gd name="connsiteX2" fmla="*/ 4116819 w 4116819"/>
                <a:gd name="connsiteY2" fmla="*/ 731355 h 1462709"/>
                <a:gd name="connsiteX3" fmla="*/ 3763823 w 4116819"/>
                <a:gd name="connsiteY3" fmla="*/ 1462709 h 1462709"/>
                <a:gd name="connsiteX4" fmla="*/ 0 w 4116819"/>
                <a:gd name="connsiteY4" fmla="*/ 1462709 h 1462709"/>
                <a:gd name="connsiteX5" fmla="*/ 352996 w 4116819"/>
                <a:gd name="connsiteY5" fmla="*/ 731355 h 1462709"/>
                <a:gd name="connsiteX6" fmla="*/ 0 w 4116819"/>
                <a:gd name="connsiteY6" fmla="*/ 0 h 1462709"/>
                <a:gd name="connsiteX0" fmla="*/ 1343724 w 5460543"/>
                <a:gd name="connsiteY0" fmla="*/ 0 h 2438235"/>
                <a:gd name="connsiteX1" fmla="*/ 5107547 w 5460543"/>
                <a:gd name="connsiteY1" fmla="*/ 0 h 2438235"/>
                <a:gd name="connsiteX2" fmla="*/ 5460543 w 5460543"/>
                <a:gd name="connsiteY2" fmla="*/ 731355 h 2438235"/>
                <a:gd name="connsiteX3" fmla="*/ 5107547 w 5460543"/>
                <a:gd name="connsiteY3" fmla="*/ 1462709 h 2438235"/>
                <a:gd name="connsiteX4" fmla="*/ 1343724 w 5460543"/>
                <a:gd name="connsiteY4" fmla="*/ 1462709 h 2438235"/>
                <a:gd name="connsiteX5" fmla="*/ 0 w 5460543"/>
                <a:gd name="connsiteY5" fmla="*/ 2438235 h 2438235"/>
                <a:gd name="connsiteX6" fmla="*/ 1343724 w 5460543"/>
                <a:gd name="connsiteY6" fmla="*/ 0 h 2438235"/>
                <a:gd name="connsiteX0" fmla="*/ 1343724 w 5460543"/>
                <a:gd name="connsiteY0" fmla="*/ 0 h 2438235"/>
                <a:gd name="connsiteX1" fmla="*/ 5460543 w 5460543"/>
                <a:gd name="connsiteY1" fmla="*/ 731355 h 2438235"/>
                <a:gd name="connsiteX2" fmla="*/ 5107547 w 5460543"/>
                <a:gd name="connsiteY2" fmla="*/ 1462709 h 2438235"/>
                <a:gd name="connsiteX3" fmla="*/ 1343724 w 5460543"/>
                <a:gd name="connsiteY3" fmla="*/ 1462709 h 2438235"/>
                <a:gd name="connsiteX4" fmla="*/ 0 w 5460543"/>
                <a:gd name="connsiteY4" fmla="*/ 2438235 h 2438235"/>
                <a:gd name="connsiteX5" fmla="*/ 1343724 w 5460543"/>
                <a:gd name="connsiteY5" fmla="*/ 0 h 2438235"/>
                <a:gd name="connsiteX0" fmla="*/ 1343724 w 5107547"/>
                <a:gd name="connsiteY0" fmla="*/ 0 h 2438235"/>
                <a:gd name="connsiteX1" fmla="*/ 5107547 w 5107547"/>
                <a:gd name="connsiteY1" fmla="*/ 1462709 h 2438235"/>
                <a:gd name="connsiteX2" fmla="*/ 1343724 w 5107547"/>
                <a:gd name="connsiteY2" fmla="*/ 1462709 h 2438235"/>
                <a:gd name="connsiteX3" fmla="*/ 0 w 5107547"/>
                <a:gd name="connsiteY3" fmla="*/ 2438235 h 2438235"/>
                <a:gd name="connsiteX4" fmla="*/ 1343724 w 5107547"/>
                <a:gd name="connsiteY4" fmla="*/ 0 h 2438235"/>
                <a:gd name="connsiteX0" fmla="*/ 1343724 w 1343724"/>
                <a:gd name="connsiteY0" fmla="*/ 0 h 2438235"/>
                <a:gd name="connsiteX1" fmla="*/ 1343724 w 1343724"/>
                <a:gd name="connsiteY1" fmla="*/ 1462709 h 2438235"/>
                <a:gd name="connsiteX2" fmla="*/ 0 w 1343724"/>
                <a:gd name="connsiteY2" fmla="*/ 2438235 h 2438235"/>
                <a:gd name="connsiteX3" fmla="*/ 1343724 w 1343724"/>
                <a:gd name="connsiteY3" fmla="*/ 0 h 243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3724" h="2438235">
                  <a:moveTo>
                    <a:pt x="1343724" y="0"/>
                  </a:moveTo>
                  <a:lnTo>
                    <a:pt x="1343724" y="1462709"/>
                  </a:lnTo>
                  <a:lnTo>
                    <a:pt x="0" y="2438235"/>
                  </a:lnTo>
                  <a:lnTo>
                    <a:pt x="1343724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1210A8-F71D-449D-91D5-B5F5AB9EE339}"/>
              </a:ext>
            </a:extLst>
          </p:cNvPr>
          <p:cNvGrpSpPr/>
          <p:nvPr/>
        </p:nvGrpSpPr>
        <p:grpSpPr>
          <a:xfrm>
            <a:off x="2129741" y="1832740"/>
            <a:ext cx="2468286" cy="790240"/>
            <a:chOff x="1695542" y="1853213"/>
            <a:chExt cx="2521646" cy="79024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A45269-9C6D-4EF1-AA78-76C5A60B9330}"/>
                </a:ext>
              </a:extLst>
            </p:cNvPr>
            <p:cNvSpPr txBox="1"/>
            <p:nvPr/>
          </p:nvSpPr>
          <p:spPr>
            <a:xfrm>
              <a:off x="1695542" y="1853213"/>
              <a:ext cx="25216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F2CC97-0329-4263-9C7D-524E0764088B}"/>
                </a:ext>
              </a:extLst>
            </p:cNvPr>
            <p:cNvSpPr txBox="1"/>
            <p:nvPr/>
          </p:nvSpPr>
          <p:spPr>
            <a:xfrm>
              <a:off x="1695542" y="2212566"/>
              <a:ext cx="252164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0705B53-28B0-4414-B9FE-4946A08A55D8}"/>
              </a:ext>
            </a:extLst>
          </p:cNvPr>
          <p:cNvGrpSpPr/>
          <p:nvPr/>
        </p:nvGrpSpPr>
        <p:grpSpPr>
          <a:xfrm>
            <a:off x="2129741" y="5022980"/>
            <a:ext cx="2468286" cy="790240"/>
            <a:chOff x="1695542" y="1853213"/>
            <a:chExt cx="2521646" cy="79024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C1C5E9-C7CD-44B1-8447-ACE23F3DCDEA}"/>
                </a:ext>
              </a:extLst>
            </p:cNvPr>
            <p:cNvSpPr txBox="1"/>
            <p:nvPr/>
          </p:nvSpPr>
          <p:spPr>
            <a:xfrm>
              <a:off x="1695542" y="1853213"/>
              <a:ext cx="25216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9564C9-E9D7-4971-BB86-902069E365DD}"/>
                </a:ext>
              </a:extLst>
            </p:cNvPr>
            <p:cNvSpPr txBox="1"/>
            <p:nvPr/>
          </p:nvSpPr>
          <p:spPr>
            <a:xfrm>
              <a:off x="1695542" y="2212566"/>
              <a:ext cx="252164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5F321D-D254-4CBF-A059-D9743424D3EA}"/>
              </a:ext>
            </a:extLst>
          </p:cNvPr>
          <p:cNvGrpSpPr/>
          <p:nvPr/>
        </p:nvGrpSpPr>
        <p:grpSpPr>
          <a:xfrm>
            <a:off x="7587321" y="1832740"/>
            <a:ext cx="2468286" cy="790240"/>
            <a:chOff x="1695542" y="1853213"/>
            <a:chExt cx="2521646" cy="7902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88DC96-8B86-4A92-ACE0-F7D8CB71B2E4}"/>
                </a:ext>
              </a:extLst>
            </p:cNvPr>
            <p:cNvSpPr txBox="1"/>
            <p:nvPr/>
          </p:nvSpPr>
          <p:spPr>
            <a:xfrm>
              <a:off x="1695542" y="1853213"/>
              <a:ext cx="25216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IN" sz="1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91ECCE-B649-4C1C-AB52-A3418BCE5B3B}"/>
                </a:ext>
              </a:extLst>
            </p:cNvPr>
            <p:cNvSpPr txBox="1"/>
            <p:nvPr/>
          </p:nvSpPr>
          <p:spPr>
            <a:xfrm>
              <a:off x="1695542" y="2212566"/>
              <a:ext cx="252164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IN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FFBA31C-32EF-4E18-AC98-FEF3903C2091}"/>
              </a:ext>
            </a:extLst>
          </p:cNvPr>
          <p:cNvGrpSpPr/>
          <p:nvPr/>
        </p:nvGrpSpPr>
        <p:grpSpPr>
          <a:xfrm>
            <a:off x="7587321" y="5022980"/>
            <a:ext cx="2468286" cy="790240"/>
            <a:chOff x="1695542" y="1853213"/>
            <a:chExt cx="2521646" cy="79024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7371ED-DCD0-46B0-A5AA-5AA78255550F}"/>
                </a:ext>
              </a:extLst>
            </p:cNvPr>
            <p:cNvSpPr txBox="1"/>
            <p:nvPr/>
          </p:nvSpPr>
          <p:spPr>
            <a:xfrm>
              <a:off x="1695542" y="1853213"/>
              <a:ext cx="25216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IN" sz="1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1B2123-7BFD-49E3-AA82-5EC938593596}"/>
                </a:ext>
              </a:extLst>
            </p:cNvPr>
            <p:cNvSpPr txBox="1"/>
            <p:nvPr/>
          </p:nvSpPr>
          <p:spPr>
            <a:xfrm>
              <a:off x="1695542" y="2212566"/>
              <a:ext cx="252164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IN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2AE1B35-E803-4CC4-8373-ED0506DC4E2F}"/>
              </a:ext>
            </a:extLst>
          </p:cNvPr>
          <p:cNvSpPr txBox="1"/>
          <p:nvPr/>
        </p:nvSpPr>
        <p:spPr>
          <a:xfrm>
            <a:off x="1358415" y="1936723"/>
            <a:ext cx="65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1C4571-E19E-45FB-8D36-2E75FD79FD9B}"/>
              </a:ext>
            </a:extLst>
          </p:cNvPr>
          <p:cNvSpPr txBox="1"/>
          <p:nvPr/>
        </p:nvSpPr>
        <p:spPr>
          <a:xfrm>
            <a:off x="10172882" y="1936723"/>
            <a:ext cx="65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0DAAE6-E681-43A5-A9DD-7AFEDFD44EAF}"/>
              </a:ext>
            </a:extLst>
          </p:cNvPr>
          <p:cNvSpPr txBox="1"/>
          <p:nvPr/>
        </p:nvSpPr>
        <p:spPr>
          <a:xfrm>
            <a:off x="1358415" y="5132410"/>
            <a:ext cx="65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7114F0-B42B-4B4D-B350-FE37C8DDF5B1}"/>
              </a:ext>
            </a:extLst>
          </p:cNvPr>
          <p:cNvSpPr txBox="1"/>
          <p:nvPr/>
        </p:nvSpPr>
        <p:spPr>
          <a:xfrm>
            <a:off x="10172882" y="5132410"/>
            <a:ext cx="65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7A68E85-EBD3-4636-B6A1-25F15B71D529}"/>
              </a:ext>
            </a:extLst>
          </p:cNvPr>
          <p:cNvSpPr/>
          <p:nvPr/>
        </p:nvSpPr>
        <p:spPr>
          <a:xfrm>
            <a:off x="5121370" y="2879808"/>
            <a:ext cx="1946084" cy="1946084"/>
          </a:xfrm>
          <a:prstGeom prst="ellipse">
            <a:avLst/>
          </a:prstGeom>
          <a:ln>
            <a:noFill/>
          </a:ln>
          <a:effectLst>
            <a:outerShdw blurRad="304800" dist="1778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E896EDF-CE8F-4188-809A-BAE80EB3FDA1}"/>
              </a:ext>
            </a:extLst>
          </p:cNvPr>
          <p:cNvSpPr/>
          <p:nvPr/>
        </p:nvSpPr>
        <p:spPr>
          <a:xfrm>
            <a:off x="5435363" y="3193801"/>
            <a:ext cx="1318097" cy="131809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76200" dist="50800" dir="2700000" algn="tl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Core Concept Template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4ED3C0-C757-41F9-BB87-484569C2818F}"/>
              </a:ext>
            </a:extLst>
          </p:cNvPr>
          <p:cNvGrpSpPr/>
          <p:nvPr/>
        </p:nvGrpSpPr>
        <p:grpSpPr>
          <a:xfrm>
            <a:off x="3565935" y="1322704"/>
            <a:ext cx="5056956" cy="5056954"/>
            <a:chOff x="4491632" y="2186260"/>
            <a:chExt cx="3341728" cy="3341728"/>
          </a:xfrm>
          <a:solidFill>
            <a:schemeClr val="accent1">
              <a:lumMod val="75000"/>
            </a:schemeClr>
          </a:solidFill>
        </p:grpSpPr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40BACDDB-5644-4393-976C-E7044EBB478B}"/>
                </a:ext>
              </a:extLst>
            </p:cNvPr>
            <p:cNvSpPr/>
            <p:nvPr/>
          </p:nvSpPr>
          <p:spPr>
            <a:xfrm>
              <a:off x="5230316" y="2924944"/>
              <a:ext cx="1864360" cy="1864360"/>
            </a:xfrm>
            <a:prstGeom prst="donut">
              <a:avLst>
                <a:gd name="adj" fmla="val 222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76479620-E65C-465E-9007-1B767DCEBE21}"/>
                </a:ext>
              </a:extLst>
            </p:cNvPr>
            <p:cNvSpPr/>
            <p:nvPr/>
          </p:nvSpPr>
          <p:spPr>
            <a:xfrm>
              <a:off x="4491632" y="2186260"/>
              <a:ext cx="3341728" cy="3341728"/>
            </a:xfrm>
            <a:prstGeom prst="donut">
              <a:avLst>
                <a:gd name="adj" fmla="val 1373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D35104B-6CF2-4515-8914-E62ABA891799}"/>
              </a:ext>
            </a:extLst>
          </p:cNvPr>
          <p:cNvGrpSpPr/>
          <p:nvPr/>
        </p:nvGrpSpPr>
        <p:grpSpPr>
          <a:xfrm>
            <a:off x="1134745" y="1614021"/>
            <a:ext cx="4918008" cy="2195983"/>
            <a:chOff x="609440" y="1340768"/>
            <a:chExt cx="5460544" cy="2438235"/>
          </a:xfrm>
          <a:effectLst/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FFA3A477-B460-401B-A803-33F4EAC03669}"/>
                </a:ext>
              </a:extLst>
            </p:cNvPr>
            <p:cNvSpPr/>
            <p:nvPr/>
          </p:nvSpPr>
          <p:spPr>
            <a:xfrm flipH="1">
              <a:off x="609440" y="1340768"/>
              <a:ext cx="5460543" cy="2438235"/>
            </a:xfrm>
            <a:custGeom>
              <a:avLst/>
              <a:gdLst>
                <a:gd name="connsiteX0" fmla="*/ 0 w 4116819"/>
                <a:gd name="connsiteY0" fmla="*/ 0 h 1462709"/>
                <a:gd name="connsiteX1" fmla="*/ 3763823 w 4116819"/>
                <a:gd name="connsiteY1" fmla="*/ 0 h 1462709"/>
                <a:gd name="connsiteX2" fmla="*/ 4116819 w 4116819"/>
                <a:gd name="connsiteY2" fmla="*/ 731355 h 1462709"/>
                <a:gd name="connsiteX3" fmla="*/ 3763823 w 4116819"/>
                <a:gd name="connsiteY3" fmla="*/ 1462709 h 1462709"/>
                <a:gd name="connsiteX4" fmla="*/ 0 w 4116819"/>
                <a:gd name="connsiteY4" fmla="*/ 1462709 h 1462709"/>
                <a:gd name="connsiteX5" fmla="*/ 352996 w 4116819"/>
                <a:gd name="connsiteY5" fmla="*/ 731355 h 1462709"/>
                <a:gd name="connsiteX6" fmla="*/ 0 w 4116819"/>
                <a:gd name="connsiteY6" fmla="*/ 0 h 1462709"/>
                <a:gd name="connsiteX0" fmla="*/ 1343724 w 5460543"/>
                <a:gd name="connsiteY0" fmla="*/ 0 h 2438235"/>
                <a:gd name="connsiteX1" fmla="*/ 5107547 w 5460543"/>
                <a:gd name="connsiteY1" fmla="*/ 0 h 2438235"/>
                <a:gd name="connsiteX2" fmla="*/ 5460543 w 5460543"/>
                <a:gd name="connsiteY2" fmla="*/ 731355 h 2438235"/>
                <a:gd name="connsiteX3" fmla="*/ 5107547 w 5460543"/>
                <a:gd name="connsiteY3" fmla="*/ 1462709 h 2438235"/>
                <a:gd name="connsiteX4" fmla="*/ 1343724 w 5460543"/>
                <a:gd name="connsiteY4" fmla="*/ 1462709 h 2438235"/>
                <a:gd name="connsiteX5" fmla="*/ 0 w 5460543"/>
                <a:gd name="connsiteY5" fmla="*/ 2438235 h 2438235"/>
                <a:gd name="connsiteX6" fmla="*/ 1343724 w 5460543"/>
                <a:gd name="connsiteY6" fmla="*/ 0 h 243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60543" h="2438235">
                  <a:moveTo>
                    <a:pt x="1343724" y="0"/>
                  </a:moveTo>
                  <a:lnTo>
                    <a:pt x="5107547" y="0"/>
                  </a:lnTo>
                  <a:lnTo>
                    <a:pt x="5460543" y="731355"/>
                  </a:lnTo>
                  <a:lnTo>
                    <a:pt x="5107547" y="1462709"/>
                  </a:lnTo>
                  <a:lnTo>
                    <a:pt x="1343724" y="1462709"/>
                  </a:lnTo>
                  <a:lnTo>
                    <a:pt x="0" y="2438235"/>
                  </a:lnTo>
                  <a:lnTo>
                    <a:pt x="13437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" name="Arrow: Chevron 5">
              <a:extLst>
                <a:ext uri="{FF2B5EF4-FFF2-40B4-BE49-F238E27FC236}">
                  <a16:creationId xmlns:a16="http://schemas.microsoft.com/office/drawing/2014/main" id="{3851688C-C9FF-4FC8-8CB4-4A38CF5C5DB2}"/>
                </a:ext>
              </a:extLst>
            </p:cNvPr>
            <p:cNvSpPr/>
            <p:nvPr/>
          </p:nvSpPr>
          <p:spPr>
            <a:xfrm flipH="1">
              <a:off x="4726260" y="1340768"/>
              <a:ext cx="1343724" cy="2438235"/>
            </a:xfrm>
            <a:custGeom>
              <a:avLst/>
              <a:gdLst>
                <a:gd name="connsiteX0" fmla="*/ 0 w 4116819"/>
                <a:gd name="connsiteY0" fmla="*/ 0 h 1462709"/>
                <a:gd name="connsiteX1" fmla="*/ 3763823 w 4116819"/>
                <a:gd name="connsiteY1" fmla="*/ 0 h 1462709"/>
                <a:gd name="connsiteX2" fmla="*/ 4116819 w 4116819"/>
                <a:gd name="connsiteY2" fmla="*/ 731355 h 1462709"/>
                <a:gd name="connsiteX3" fmla="*/ 3763823 w 4116819"/>
                <a:gd name="connsiteY3" fmla="*/ 1462709 h 1462709"/>
                <a:gd name="connsiteX4" fmla="*/ 0 w 4116819"/>
                <a:gd name="connsiteY4" fmla="*/ 1462709 h 1462709"/>
                <a:gd name="connsiteX5" fmla="*/ 352996 w 4116819"/>
                <a:gd name="connsiteY5" fmla="*/ 731355 h 1462709"/>
                <a:gd name="connsiteX6" fmla="*/ 0 w 4116819"/>
                <a:gd name="connsiteY6" fmla="*/ 0 h 1462709"/>
                <a:gd name="connsiteX0" fmla="*/ 1343724 w 5460543"/>
                <a:gd name="connsiteY0" fmla="*/ 0 h 2438235"/>
                <a:gd name="connsiteX1" fmla="*/ 5107547 w 5460543"/>
                <a:gd name="connsiteY1" fmla="*/ 0 h 2438235"/>
                <a:gd name="connsiteX2" fmla="*/ 5460543 w 5460543"/>
                <a:gd name="connsiteY2" fmla="*/ 731355 h 2438235"/>
                <a:gd name="connsiteX3" fmla="*/ 5107547 w 5460543"/>
                <a:gd name="connsiteY3" fmla="*/ 1462709 h 2438235"/>
                <a:gd name="connsiteX4" fmla="*/ 1343724 w 5460543"/>
                <a:gd name="connsiteY4" fmla="*/ 1462709 h 2438235"/>
                <a:gd name="connsiteX5" fmla="*/ 0 w 5460543"/>
                <a:gd name="connsiteY5" fmla="*/ 2438235 h 2438235"/>
                <a:gd name="connsiteX6" fmla="*/ 1343724 w 5460543"/>
                <a:gd name="connsiteY6" fmla="*/ 0 h 2438235"/>
                <a:gd name="connsiteX0" fmla="*/ 1343724 w 5460543"/>
                <a:gd name="connsiteY0" fmla="*/ 0 h 2438235"/>
                <a:gd name="connsiteX1" fmla="*/ 5460543 w 5460543"/>
                <a:gd name="connsiteY1" fmla="*/ 731355 h 2438235"/>
                <a:gd name="connsiteX2" fmla="*/ 5107547 w 5460543"/>
                <a:gd name="connsiteY2" fmla="*/ 1462709 h 2438235"/>
                <a:gd name="connsiteX3" fmla="*/ 1343724 w 5460543"/>
                <a:gd name="connsiteY3" fmla="*/ 1462709 h 2438235"/>
                <a:gd name="connsiteX4" fmla="*/ 0 w 5460543"/>
                <a:gd name="connsiteY4" fmla="*/ 2438235 h 2438235"/>
                <a:gd name="connsiteX5" fmla="*/ 1343724 w 5460543"/>
                <a:gd name="connsiteY5" fmla="*/ 0 h 2438235"/>
                <a:gd name="connsiteX0" fmla="*/ 1343724 w 5107547"/>
                <a:gd name="connsiteY0" fmla="*/ 0 h 2438235"/>
                <a:gd name="connsiteX1" fmla="*/ 5107547 w 5107547"/>
                <a:gd name="connsiteY1" fmla="*/ 1462709 h 2438235"/>
                <a:gd name="connsiteX2" fmla="*/ 1343724 w 5107547"/>
                <a:gd name="connsiteY2" fmla="*/ 1462709 h 2438235"/>
                <a:gd name="connsiteX3" fmla="*/ 0 w 5107547"/>
                <a:gd name="connsiteY3" fmla="*/ 2438235 h 2438235"/>
                <a:gd name="connsiteX4" fmla="*/ 1343724 w 5107547"/>
                <a:gd name="connsiteY4" fmla="*/ 0 h 2438235"/>
                <a:gd name="connsiteX0" fmla="*/ 1343724 w 1343724"/>
                <a:gd name="connsiteY0" fmla="*/ 0 h 2438235"/>
                <a:gd name="connsiteX1" fmla="*/ 1343724 w 1343724"/>
                <a:gd name="connsiteY1" fmla="*/ 1462709 h 2438235"/>
                <a:gd name="connsiteX2" fmla="*/ 0 w 1343724"/>
                <a:gd name="connsiteY2" fmla="*/ 2438235 h 2438235"/>
                <a:gd name="connsiteX3" fmla="*/ 1343724 w 1343724"/>
                <a:gd name="connsiteY3" fmla="*/ 0 h 243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3724" h="2438235">
                  <a:moveTo>
                    <a:pt x="1343724" y="0"/>
                  </a:moveTo>
                  <a:lnTo>
                    <a:pt x="1343724" y="1462709"/>
                  </a:lnTo>
                  <a:lnTo>
                    <a:pt x="0" y="2438235"/>
                  </a:lnTo>
                  <a:lnTo>
                    <a:pt x="13437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1CD21C5-9B05-4C3E-9DAF-FE5999DC7DA0}"/>
              </a:ext>
            </a:extLst>
          </p:cNvPr>
          <p:cNvGrpSpPr/>
          <p:nvPr/>
        </p:nvGrpSpPr>
        <p:grpSpPr>
          <a:xfrm flipH="1">
            <a:off x="6136073" y="1614021"/>
            <a:ext cx="4918008" cy="2195983"/>
            <a:chOff x="609440" y="1340768"/>
            <a:chExt cx="5460544" cy="2438235"/>
          </a:xfrm>
          <a:solidFill>
            <a:schemeClr val="accent3"/>
          </a:solidFill>
        </p:grpSpPr>
        <p:sp>
          <p:nvSpPr>
            <p:cNvPr id="10" name="Arrow: Chevron 5">
              <a:extLst>
                <a:ext uri="{FF2B5EF4-FFF2-40B4-BE49-F238E27FC236}">
                  <a16:creationId xmlns:a16="http://schemas.microsoft.com/office/drawing/2014/main" id="{30AC135C-DC13-4F8F-BD47-4AF583722B82}"/>
                </a:ext>
              </a:extLst>
            </p:cNvPr>
            <p:cNvSpPr/>
            <p:nvPr/>
          </p:nvSpPr>
          <p:spPr>
            <a:xfrm flipH="1">
              <a:off x="609440" y="1340768"/>
              <a:ext cx="5460543" cy="2438235"/>
            </a:xfrm>
            <a:custGeom>
              <a:avLst/>
              <a:gdLst>
                <a:gd name="connsiteX0" fmla="*/ 0 w 4116819"/>
                <a:gd name="connsiteY0" fmla="*/ 0 h 1462709"/>
                <a:gd name="connsiteX1" fmla="*/ 3763823 w 4116819"/>
                <a:gd name="connsiteY1" fmla="*/ 0 h 1462709"/>
                <a:gd name="connsiteX2" fmla="*/ 4116819 w 4116819"/>
                <a:gd name="connsiteY2" fmla="*/ 731355 h 1462709"/>
                <a:gd name="connsiteX3" fmla="*/ 3763823 w 4116819"/>
                <a:gd name="connsiteY3" fmla="*/ 1462709 h 1462709"/>
                <a:gd name="connsiteX4" fmla="*/ 0 w 4116819"/>
                <a:gd name="connsiteY4" fmla="*/ 1462709 h 1462709"/>
                <a:gd name="connsiteX5" fmla="*/ 352996 w 4116819"/>
                <a:gd name="connsiteY5" fmla="*/ 731355 h 1462709"/>
                <a:gd name="connsiteX6" fmla="*/ 0 w 4116819"/>
                <a:gd name="connsiteY6" fmla="*/ 0 h 1462709"/>
                <a:gd name="connsiteX0" fmla="*/ 1343724 w 5460543"/>
                <a:gd name="connsiteY0" fmla="*/ 0 h 2438235"/>
                <a:gd name="connsiteX1" fmla="*/ 5107547 w 5460543"/>
                <a:gd name="connsiteY1" fmla="*/ 0 h 2438235"/>
                <a:gd name="connsiteX2" fmla="*/ 5460543 w 5460543"/>
                <a:gd name="connsiteY2" fmla="*/ 731355 h 2438235"/>
                <a:gd name="connsiteX3" fmla="*/ 5107547 w 5460543"/>
                <a:gd name="connsiteY3" fmla="*/ 1462709 h 2438235"/>
                <a:gd name="connsiteX4" fmla="*/ 1343724 w 5460543"/>
                <a:gd name="connsiteY4" fmla="*/ 1462709 h 2438235"/>
                <a:gd name="connsiteX5" fmla="*/ 0 w 5460543"/>
                <a:gd name="connsiteY5" fmla="*/ 2438235 h 2438235"/>
                <a:gd name="connsiteX6" fmla="*/ 1343724 w 5460543"/>
                <a:gd name="connsiteY6" fmla="*/ 0 h 243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60543" h="2438235">
                  <a:moveTo>
                    <a:pt x="1343724" y="0"/>
                  </a:moveTo>
                  <a:lnTo>
                    <a:pt x="5107547" y="0"/>
                  </a:lnTo>
                  <a:lnTo>
                    <a:pt x="5460543" y="731355"/>
                  </a:lnTo>
                  <a:lnTo>
                    <a:pt x="5107547" y="1462709"/>
                  </a:lnTo>
                  <a:lnTo>
                    <a:pt x="1343724" y="1462709"/>
                  </a:lnTo>
                  <a:lnTo>
                    <a:pt x="0" y="2438235"/>
                  </a:lnTo>
                  <a:lnTo>
                    <a:pt x="134372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Arrow: Chevron 5">
              <a:extLst>
                <a:ext uri="{FF2B5EF4-FFF2-40B4-BE49-F238E27FC236}">
                  <a16:creationId xmlns:a16="http://schemas.microsoft.com/office/drawing/2014/main" id="{35E41C2D-1547-4A9C-B846-0A63749A308D}"/>
                </a:ext>
              </a:extLst>
            </p:cNvPr>
            <p:cNvSpPr/>
            <p:nvPr/>
          </p:nvSpPr>
          <p:spPr>
            <a:xfrm flipH="1">
              <a:off x="4726260" y="1340768"/>
              <a:ext cx="1343724" cy="2438235"/>
            </a:xfrm>
            <a:custGeom>
              <a:avLst/>
              <a:gdLst>
                <a:gd name="connsiteX0" fmla="*/ 0 w 4116819"/>
                <a:gd name="connsiteY0" fmla="*/ 0 h 1462709"/>
                <a:gd name="connsiteX1" fmla="*/ 3763823 w 4116819"/>
                <a:gd name="connsiteY1" fmla="*/ 0 h 1462709"/>
                <a:gd name="connsiteX2" fmla="*/ 4116819 w 4116819"/>
                <a:gd name="connsiteY2" fmla="*/ 731355 h 1462709"/>
                <a:gd name="connsiteX3" fmla="*/ 3763823 w 4116819"/>
                <a:gd name="connsiteY3" fmla="*/ 1462709 h 1462709"/>
                <a:gd name="connsiteX4" fmla="*/ 0 w 4116819"/>
                <a:gd name="connsiteY4" fmla="*/ 1462709 h 1462709"/>
                <a:gd name="connsiteX5" fmla="*/ 352996 w 4116819"/>
                <a:gd name="connsiteY5" fmla="*/ 731355 h 1462709"/>
                <a:gd name="connsiteX6" fmla="*/ 0 w 4116819"/>
                <a:gd name="connsiteY6" fmla="*/ 0 h 1462709"/>
                <a:gd name="connsiteX0" fmla="*/ 1343724 w 5460543"/>
                <a:gd name="connsiteY0" fmla="*/ 0 h 2438235"/>
                <a:gd name="connsiteX1" fmla="*/ 5107547 w 5460543"/>
                <a:gd name="connsiteY1" fmla="*/ 0 h 2438235"/>
                <a:gd name="connsiteX2" fmla="*/ 5460543 w 5460543"/>
                <a:gd name="connsiteY2" fmla="*/ 731355 h 2438235"/>
                <a:gd name="connsiteX3" fmla="*/ 5107547 w 5460543"/>
                <a:gd name="connsiteY3" fmla="*/ 1462709 h 2438235"/>
                <a:gd name="connsiteX4" fmla="*/ 1343724 w 5460543"/>
                <a:gd name="connsiteY4" fmla="*/ 1462709 h 2438235"/>
                <a:gd name="connsiteX5" fmla="*/ 0 w 5460543"/>
                <a:gd name="connsiteY5" fmla="*/ 2438235 h 2438235"/>
                <a:gd name="connsiteX6" fmla="*/ 1343724 w 5460543"/>
                <a:gd name="connsiteY6" fmla="*/ 0 h 2438235"/>
                <a:gd name="connsiteX0" fmla="*/ 1343724 w 5460543"/>
                <a:gd name="connsiteY0" fmla="*/ 0 h 2438235"/>
                <a:gd name="connsiteX1" fmla="*/ 5460543 w 5460543"/>
                <a:gd name="connsiteY1" fmla="*/ 731355 h 2438235"/>
                <a:gd name="connsiteX2" fmla="*/ 5107547 w 5460543"/>
                <a:gd name="connsiteY2" fmla="*/ 1462709 h 2438235"/>
                <a:gd name="connsiteX3" fmla="*/ 1343724 w 5460543"/>
                <a:gd name="connsiteY3" fmla="*/ 1462709 h 2438235"/>
                <a:gd name="connsiteX4" fmla="*/ 0 w 5460543"/>
                <a:gd name="connsiteY4" fmla="*/ 2438235 h 2438235"/>
                <a:gd name="connsiteX5" fmla="*/ 1343724 w 5460543"/>
                <a:gd name="connsiteY5" fmla="*/ 0 h 2438235"/>
                <a:gd name="connsiteX0" fmla="*/ 1343724 w 5107547"/>
                <a:gd name="connsiteY0" fmla="*/ 0 h 2438235"/>
                <a:gd name="connsiteX1" fmla="*/ 5107547 w 5107547"/>
                <a:gd name="connsiteY1" fmla="*/ 1462709 h 2438235"/>
                <a:gd name="connsiteX2" fmla="*/ 1343724 w 5107547"/>
                <a:gd name="connsiteY2" fmla="*/ 1462709 h 2438235"/>
                <a:gd name="connsiteX3" fmla="*/ 0 w 5107547"/>
                <a:gd name="connsiteY3" fmla="*/ 2438235 h 2438235"/>
                <a:gd name="connsiteX4" fmla="*/ 1343724 w 5107547"/>
                <a:gd name="connsiteY4" fmla="*/ 0 h 2438235"/>
                <a:gd name="connsiteX0" fmla="*/ 1343724 w 1343724"/>
                <a:gd name="connsiteY0" fmla="*/ 0 h 2438235"/>
                <a:gd name="connsiteX1" fmla="*/ 1343724 w 1343724"/>
                <a:gd name="connsiteY1" fmla="*/ 1462709 h 2438235"/>
                <a:gd name="connsiteX2" fmla="*/ 0 w 1343724"/>
                <a:gd name="connsiteY2" fmla="*/ 2438235 h 2438235"/>
                <a:gd name="connsiteX3" fmla="*/ 1343724 w 1343724"/>
                <a:gd name="connsiteY3" fmla="*/ 0 h 243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3724" h="2438235">
                  <a:moveTo>
                    <a:pt x="1343724" y="0"/>
                  </a:moveTo>
                  <a:lnTo>
                    <a:pt x="1343724" y="1462709"/>
                  </a:lnTo>
                  <a:lnTo>
                    <a:pt x="0" y="2438235"/>
                  </a:lnTo>
                  <a:lnTo>
                    <a:pt x="13437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EF6122-4552-49B5-BA53-7D837F6E4FEF}"/>
              </a:ext>
            </a:extLst>
          </p:cNvPr>
          <p:cNvGrpSpPr/>
          <p:nvPr/>
        </p:nvGrpSpPr>
        <p:grpSpPr>
          <a:xfrm flipV="1">
            <a:off x="1134745" y="3892358"/>
            <a:ext cx="4918008" cy="2195983"/>
            <a:chOff x="609440" y="1340768"/>
            <a:chExt cx="5460544" cy="2438235"/>
          </a:xfrm>
          <a:solidFill>
            <a:schemeClr val="accent4"/>
          </a:solidFill>
          <a:effectLst/>
        </p:grpSpPr>
        <p:sp>
          <p:nvSpPr>
            <p:cNvPr id="18" name="Arrow: Chevron 5">
              <a:extLst>
                <a:ext uri="{FF2B5EF4-FFF2-40B4-BE49-F238E27FC236}">
                  <a16:creationId xmlns:a16="http://schemas.microsoft.com/office/drawing/2014/main" id="{FA4CDDDF-CE4D-401F-8013-205565CAED34}"/>
                </a:ext>
              </a:extLst>
            </p:cNvPr>
            <p:cNvSpPr/>
            <p:nvPr/>
          </p:nvSpPr>
          <p:spPr>
            <a:xfrm flipH="1">
              <a:off x="609440" y="1340768"/>
              <a:ext cx="5460543" cy="2438235"/>
            </a:xfrm>
            <a:custGeom>
              <a:avLst/>
              <a:gdLst>
                <a:gd name="connsiteX0" fmla="*/ 0 w 4116819"/>
                <a:gd name="connsiteY0" fmla="*/ 0 h 1462709"/>
                <a:gd name="connsiteX1" fmla="*/ 3763823 w 4116819"/>
                <a:gd name="connsiteY1" fmla="*/ 0 h 1462709"/>
                <a:gd name="connsiteX2" fmla="*/ 4116819 w 4116819"/>
                <a:gd name="connsiteY2" fmla="*/ 731355 h 1462709"/>
                <a:gd name="connsiteX3" fmla="*/ 3763823 w 4116819"/>
                <a:gd name="connsiteY3" fmla="*/ 1462709 h 1462709"/>
                <a:gd name="connsiteX4" fmla="*/ 0 w 4116819"/>
                <a:gd name="connsiteY4" fmla="*/ 1462709 h 1462709"/>
                <a:gd name="connsiteX5" fmla="*/ 352996 w 4116819"/>
                <a:gd name="connsiteY5" fmla="*/ 731355 h 1462709"/>
                <a:gd name="connsiteX6" fmla="*/ 0 w 4116819"/>
                <a:gd name="connsiteY6" fmla="*/ 0 h 1462709"/>
                <a:gd name="connsiteX0" fmla="*/ 1343724 w 5460543"/>
                <a:gd name="connsiteY0" fmla="*/ 0 h 2438235"/>
                <a:gd name="connsiteX1" fmla="*/ 5107547 w 5460543"/>
                <a:gd name="connsiteY1" fmla="*/ 0 h 2438235"/>
                <a:gd name="connsiteX2" fmla="*/ 5460543 w 5460543"/>
                <a:gd name="connsiteY2" fmla="*/ 731355 h 2438235"/>
                <a:gd name="connsiteX3" fmla="*/ 5107547 w 5460543"/>
                <a:gd name="connsiteY3" fmla="*/ 1462709 h 2438235"/>
                <a:gd name="connsiteX4" fmla="*/ 1343724 w 5460543"/>
                <a:gd name="connsiteY4" fmla="*/ 1462709 h 2438235"/>
                <a:gd name="connsiteX5" fmla="*/ 0 w 5460543"/>
                <a:gd name="connsiteY5" fmla="*/ 2438235 h 2438235"/>
                <a:gd name="connsiteX6" fmla="*/ 1343724 w 5460543"/>
                <a:gd name="connsiteY6" fmla="*/ 0 h 243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60543" h="2438235">
                  <a:moveTo>
                    <a:pt x="1343724" y="0"/>
                  </a:moveTo>
                  <a:lnTo>
                    <a:pt x="5107547" y="0"/>
                  </a:lnTo>
                  <a:lnTo>
                    <a:pt x="5460543" y="731355"/>
                  </a:lnTo>
                  <a:lnTo>
                    <a:pt x="5107547" y="1462709"/>
                  </a:lnTo>
                  <a:lnTo>
                    <a:pt x="1343724" y="1462709"/>
                  </a:lnTo>
                  <a:lnTo>
                    <a:pt x="0" y="2438235"/>
                  </a:lnTo>
                  <a:lnTo>
                    <a:pt x="134372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5">
              <a:extLst>
                <a:ext uri="{FF2B5EF4-FFF2-40B4-BE49-F238E27FC236}">
                  <a16:creationId xmlns:a16="http://schemas.microsoft.com/office/drawing/2014/main" id="{22FC6223-6E69-409A-9D20-E69CF942722E}"/>
                </a:ext>
              </a:extLst>
            </p:cNvPr>
            <p:cNvSpPr/>
            <p:nvPr/>
          </p:nvSpPr>
          <p:spPr>
            <a:xfrm flipH="1">
              <a:off x="4726260" y="1340768"/>
              <a:ext cx="1343724" cy="2438235"/>
            </a:xfrm>
            <a:custGeom>
              <a:avLst/>
              <a:gdLst>
                <a:gd name="connsiteX0" fmla="*/ 0 w 4116819"/>
                <a:gd name="connsiteY0" fmla="*/ 0 h 1462709"/>
                <a:gd name="connsiteX1" fmla="*/ 3763823 w 4116819"/>
                <a:gd name="connsiteY1" fmla="*/ 0 h 1462709"/>
                <a:gd name="connsiteX2" fmla="*/ 4116819 w 4116819"/>
                <a:gd name="connsiteY2" fmla="*/ 731355 h 1462709"/>
                <a:gd name="connsiteX3" fmla="*/ 3763823 w 4116819"/>
                <a:gd name="connsiteY3" fmla="*/ 1462709 h 1462709"/>
                <a:gd name="connsiteX4" fmla="*/ 0 w 4116819"/>
                <a:gd name="connsiteY4" fmla="*/ 1462709 h 1462709"/>
                <a:gd name="connsiteX5" fmla="*/ 352996 w 4116819"/>
                <a:gd name="connsiteY5" fmla="*/ 731355 h 1462709"/>
                <a:gd name="connsiteX6" fmla="*/ 0 w 4116819"/>
                <a:gd name="connsiteY6" fmla="*/ 0 h 1462709"/>
                <a:gd name="connsiteX0" fmla="*/ 1343724 w 5460543"/>
                <a:gd name="connsiteY0" fmla="*/ 0 h 2438235"/>
                <a:gd name="connsiteX1" fmla="*/ 5107547 w 5460543"/>
                <a:gd name="connsiteY1" fmla="*/ 0 h 2438235"/>
                <a:gd name="connsiteX2" fmla="*/ 5460543 w 5460543"/>
                <a:gd name="connsiteY2" fmla="*/ 731355 h 2438235"/>
                <a:gd name="connsiteX3" fmla="*/ 5107547 w 5460543"/>
                <a:gd name="connsiteY3" fmla="*/ 1462709 h 2438235"/>
                <a:gd name="connsiteX4" fmla="*/ 1343724 w 5460543"/>
                <a:gd name="connsiteY4" fmla="*/ 1462709 h 2438235"/>
                <a:gd name="connsiteX5" fmla="*/ 0 w 5460543"/>
                <a:gd name="connsiteY5" fmla="*/ 2438235 h 2438235"/>
                <a:gd name="connsiteX6" fmla="*/ 1343724 w 5460543"/>
                <a:gd name="connsiteY6" fmla="*/ 0 h 2438235"/>
                <a:gd name="connsiteX0" fmla="*/ 1343724 w 5460543"/>
                <a:gd name="connsiteY0" fmla="*/ 0 h 2438235"/>
                <a:gd name="connsiteX1" fmla="*/ 5460543 w 5460543"/>
                <a:gd name="connsiteY1" fmla="*/ 731355 h 2438235"/>
                <a:gd name="connsiteX2" fmla="*/ 5107547 w 5460543"/>
                <a:gd name="connsiteY2" fmla="*/ 1462709 h 2438235"/>
                <a:gd name="connsiteX3" fmla="*/ 1343724 w 5460543"/>
                <a:gd name="connsiteY3" fmla="*/ 1462709 h 2438235"/>
                <a:gd name="connsiteX4" fmla="*/ 0 w 5460543"/>
                <a:gd name="connsiteY4" fmla="*/ 2438235 h 2438235"/>
                <a:gd name="connsiteX5" fmla="*/ 1343724 w 5460543"/>
                <a:gd name="connsiteY5" fmla="*/ 0 h 2438235"/>
                <a:gd name="connsiteX0" fmla="*/ 1343724 w 5107547"/>
                <a:gd name="connsiteY0" fmla="*/ 0 h 2438235"/>
                <a:gd name="connsiteX1" fmla="*/ 5107547 w 5107547"/>
                <a:gd name="connsiteY1" fmla="*/ 1462709 h 2438235"/>
                <a:gd name="connsiteX2" fmla="*/ 1343724 w 5107547"/>
                <a:gd name="connsiteY2" fmla="*/ 1462709 h 2438235"/>
                <a:gd name="connsiteX3" fmla="*/ 0 w 5107547"/>
                <a:gd name="connsiteY3" fmla="*/ 2438235 h 2438235"/>
                <a:gd name="connsiteX4" fmla="*/ 1343724 w 5107547"/>
                <a:gd name="connsiteY4" fmla="*/ 0 h 2438235"/>
                <a:gd name="connsiteX0" fmla="*/ 1343724 w 1343724"/>
                <a:gd name="connsiteY0" fmla="*/ 0 h 2438235"/>
                <a:gd name="connsiteX1" fmla="*/ 1343724 w 1343724"/>
                <a:gd name="connsiteY1" fmla="*/ 1462709 h 2438235"/>
                <a:gd name="connsiteX2" fmla="*/ 0 w 1343724"/>
                <a:gd name="connsiteY2" fmla="*/ 2438235 h 2438235"/>
                <a:gd name="connsiteX3" fmla="*/ 1343724 w 1343724"/>
                <a:gd name="connsiteY3" fmla="*/ 0 h 243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3724" h="2438235">
                  <a:moveTo>
                    <a:pt x="1343724" y="0"/>
                  </a:moveTo>
                  <a:lnTo>
                    <a:pt x="1343724" y="1462709"/>
                  </a:lnTo>
                  <a:lnTo>
                    <a:pt x="0" y="2438235"/>
                  </a:lnTo>
                  <a:lnTo>
                    <a:pt x="134372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024488-910E-4022-AB32-B5312D457AAC}"/>
              </a:ext>
            </a:extLst>
          </p:cNvPr>
          <p:cNvGrpSpPr/>
          <p:nvPr/>
        </p:nvGrpSpPr>
        <p:grpSpPr>
          <a:xfrm flipH="1" flipV="1">
            <a:off x="6136073" y="3892358"/>
            <a:ext cx="4918008" cy="2195983"/>
            <a:chOff x="609440" y="1340768"/>
            <a:chExt cx="5460544" cy="2438235"/>
          </a:xfrm>
          <a:solidFill>
            <a:schemeClr val="accent6"/>
          </a:solidFill>
        </p:grpSpPr>
        <p:sp>
          <p:nvSpPr>
            <p:cNvPr id="16" name="Arrow: Chevron 5">
              <a:extLst>
                <a:ext uri="{FF2B5EF4-FFF2-40B4-BE49-F238E27FC236}">
                  <a16:creationId xmlns:a16="http://schemas.microsoft.com/office/drawing/2014/main" id="{8FB82849-F9C1-43E8-A574-0FE18AF41B2D}"/>
                </a:ext>
              </a:extLst>
            </p:cNvPr>
            <p:cNvSpPr/>
            <p:nvPr/>
          </p:nvSpPr>
          <p:spPr>
            <a:xfrm flipH="1">
              <a:off x="609440" y="1340768"/>
              <a:ext cx="5460543" cy="2438235"/>
            </a:xfrm>
            <a:custGeom>
              <a:avLst/>
              <a:gdLst>
                <a:gd name="connsiteX0" fmla="*/ 0 w 4116819"/>
                <a:gd name="connsiteY0" fmla="*/ 0 h 1462709"/>
                <a:gd name="connsiteX1" fmla="*/ 3763823 w 4116819"/>
                <a:gd name="connsiteY1" fmla="*/ 0 h 1462709"/>
                <a:gd name="connsiteX2" fmla="*/ 4116819 w 4116819"/>
                <a:gd name="connsiteY2" fmla="*/ 731355 h 1462709"/>
                <a:gd name="connsiteX3" fmla="*/ 3763823 w 4116819"/>
                <a:gd name="connsiteY3" fmla="*/ 1462709 h 1462709"/>
                <a:gd name="connsiteX4" fmla="*/ 0 w 4116819"/>
                <a:gd name="connsiteY4" fmla="*/ 1462709 h 1462709"/>
                <a:gd name="connsiteX5" fmla="*/ 352996 w 4116819"/>
                <a:gd name="connsiteY5" fmla="*/ 731355 h 1462709"/>
                <a:gd name="connsiteX6" fmla="*/ 0 w 4116819"/>
                <a:gd name="connsiteY6" fmla="*/ 0 h 1462709"/>
                <a:gd name="connsiteX0" fmla="*/ 1343724 w 5460543"/>
                <a:gd name="connsiteY0" fmla="*/ 0 h 2438235"/>
                <a:gd name="connsiteX1" fmla="*/ 5107547 w 5460543"/>
                <a:gd name="connsiteY1" fmla="*/ 0 h 2438235"/>
                <a:gd name="connsiteX2" fmla="*/ 5460543 w 5460543"/>
                <a:gd name="connsiteY2" fmla="*/ 731355 h 2438235"/>
                <a:gd name="connsiteX3" fmla="*/ 5107547 w 5460543"/>
                <a:gd name="connsiteY3" fmla="*/ 1462709 h 2438235"/>
                <a:gd name="connsiteX4" fmla="*/ 1343724 w 5460543"/>
                <a:gd name="connsiteY4" fmla="*/ 1462709 h 2438235"/>
                <a:gd name="connsiteX5" fmla="*/ 0 w 5460543"/>
                <a:gd name="connsiteY5" fmla="*/ 2438235 h 2438235"/>
                <a:gd name="connsiteX6" fmla="*/ 1343724 w 5460543"/>
                <a:gd name="connsiteY6" fmla="*/ 0 h 243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60543" h="2438235">
                  <a:moveTo>
                    <a:pt x="1343724" y="0"/>
                  </a:moveTo>
                  <a:lnTo>
                    <a:pt x="5107547" y="0"/>
                  </a:lnTo>
                  <a:lnTo>
                    <a:pt x="5460543" y="731355"/>
                  </a:lnTo>
                  <a:lnTo>
                    <a:pt x="5107547" y="1462709"/>
                  </a:lnTo>
                  <a:lnTo>
                    <a:pt x="1343724" y="1462709"/>
                  </a:lnTo>
                  <a:lnTo>
                    <a:pt x="0" y="2438235"/>
                  </a:lnTo>
                  <a:lnTo>
                    <a:pt x="134372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7" name="Arrow: Chevron 5">
              <a:extLst>
                <a:ext uri="{FF2B5EF4-FFF2-40B4-BE49-F238E27FC236}">
                  <a16:creationId xmlns:a16="http://schemas.microsoft.com/office/drawing/2014/main" id="{6418F76A-1E9F-4E7E-8D59-327F84D4647E}"/>
                </a:ext>
              </a:extLst>
            </p:cNvPr>
            <p:cNvSpPr/>
            <p:nvPr/>
          </p:nvSpPr>
          <p:spPr>
            <a:xfrm flipH="1">
              <a:off x="4726260" y="1340768"/>
              <a:ext cx="1343724" cy="2438235"/>
            </a:xfrm>
            <a:custGeom>
              <a:avLst/>
              <a:gdLst>
                <a:gd name="connsiteX0" fmla="*/ 0 w 4116819"/>
                <a:gd name="connsiteY0" fmla="*/ 0 h 1462709"/>
                <a:gd name="connsiteX1" fmla="*/ 3763823 w 4116819"/>
                <a:gd name="connsiteY1" fmla="*/ 0 h 1462709"/>
                <a:gd name="connsiteX2" fmla="*/ 4116819 w 4116819"/>
                <a:gd name="connsiteY2" fmla="*/ 731355 h 1462709"/>
                <a:gd name="connsiteX3" fmla="*/ 3763823 w 4116819"/>
                <a:gd name="connsiteY3" fmla="*/ 1462709 h 1462709"/>
                <a:gd name="connsiteX4" fmla="*/ 0 w 4116819"/>
                <a:gd name="connsiteY4" fmla="*/ 1462709 h 1462709"/>
                <a:gd name="connsiteX5" fmla="*/ 352996 w 4116819"/>
                <a:gd name="connsiteY5" fmla="*/ 731355 h 1462709"/>
                <a:gd name="connsiteX6" fmla="*/ 0 w 4116819"/>
                <a:gd name="connsiteY6" fmla="*/ 0 h 1462709"/>
                <a:gd name="connsiteX0" fmla="*/ 1343724 w 5460543"/>
                <a:gd name="connsiteY0" fmla="*/ 0 h 2438235"/>
                <a:gd name="connsiteX1" fmla="*/ 5107547 w 5460543"/>
                <a:gd name="connsiteY1" fmla="*/ 0 h 2438235"/>
                <a:gd name="connsiteX2" fmla="*/ 5460543 w 5460543"/>
                <a:gd name="connsiteY2" fmla="*/ 731355 h 2438235"/>
                <a:gd name="connsiteX3" fmla="*/ 5107547 w 5460543"/>
                <a:gd name="connsiteY3" fmla="*/ 1462709 h 2438235"/>
                <a:gd name="connsiteX4" fmla="*/ 1343724 w 5460543"/>
                <a:gd name="connsiteY4" fmla="*/ 1462709 h 2438235"/>
                <a:gd name="connsiteX5" fmla="*/ 0 w 5460543"/>
                <a:gd name="connsiteY5" fmla="*/ 2438235 h 2438235"/>
                <a:gd name="connsiteX6" fmla="*/ 1343724 w 5460543"/>
                <a:gd name="connsiteY6" fmla="*/ 0 h 2438235"/>
                <a:gd name="connsiteX0" fmla="*/ 1343724 w 5460543"/>
                <a:gd name="connsiteY0" fmla="*/ 0 h 2438235"/>
                <a:gd name="connsiteX1" fmla="*/ 5460543 w 5460543"/>
                <a:gd name="connsiteY1" fmla="*/ 731355 h 2438235"/>
                <a:gd name="connsiteX2" fmla="*/ 5107547 w 5460543"/>
                <a:gd name="connsiteY2" fmla="*/ 1462709 h 2438235"/>
                <a:gd name="connsiteX3" fmla="*/ 1343724 w 5460543"/>
                <a:gd name="connsiteY3" fmla="*/ 1462709 h 2438235"/>
                <a:gd name="connsiteX4" fmla="*/ 0 w 5460543"/>
                <a:gd name="connsiteY4" fmla="*/ 2438235 h 2438235"/>
                <a:gd name="connsiteX5" fmla="*/ 1343724 w 5460543"/>
                <a:gd name="connsiteY5" fmla="*/ 0 h 2438235"/>
                <a:gd name="connsiteX0" fmla="*/ 1343724 w 5107547"/>
                <a:gd name="connsiteY0" fmla="*/ 0 h 2438235"/>
                <a:gd name="connsiteX1" fmla="*/ 5107547 w 5107547"/>
                <a:gd name="connsiteY1" fmla="*/ 1462709 h 2438235"/>
                <a:gd name="connsiteX2" fmla="*/ 1343724 w 5107547"/>
                <a:gd name="connsiteY2" fmla="*/ 1462709 h 2438235"/>
                <a:gd name="connsiteX3" fmla="*/ 0 w 5107547"/>
                <a:gd name="connsiteY3" fmla="*/ 2438235 h 2438235"/>
                <a:gd name="connsiteX4" fmla="*/ 1343724 w 5107547"/>
                <a:gd name="connsiteY4" fmla="*/ 0 h 2438235"/>
                <a:gd name="connsiteX0" fmla="*/ 1343724 w 1343724"/>
                <a:gd name="connsiteY0" fmla="*/ 0 h 2438235"/>
                <a:gd name="connsiteX1" fmla="*/ 1343724 w 1343724"/>
                <a:gd name="connsiteY1" fmla="*/ 1462709 h 2438235"/>
                <a:gd name="connsiteX2" fmla="*/ 0 w 1343724"/>
                <a:gd name="connsiteY2" fmla="*/ 2438235 h 2438235"/>
                <a:gd name="connsiteX3" fmla="*/ 1343724 w 1343724"/>
                <a:gd name="connsiteY3" fmla="*/ 0 h 243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3724" h="2438235">
                  <a:moveTo>
                    <a:pt x="1343724" y="0"/>
                  </a:moveTo>
                  <a:lnTo>
                    <a:pt x="1343724" y="1462709"/>
                  </a:lnTo>
                  <a:lnTo>
                    <a:pt x="0" y="2438235"/>
                  </a:lnTo>
                  <a:lnTo>
                    <a:pt x="1343724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1210A8-F71D-449D-91D5-B5F5AB9EE339}"/>
              </a:ext>
            </a:extLst>
          </p:cNvPr>
          <p:cNvGrpSpPr/>
          <p:nvPr/>
        </p:nvGrpSpPr>
        <p:grpSpPr>
          <a:xfrm>
            <a:off x="2129741" y="1831070"/>
            <a:ext cx="2468286" cy="790240"/>
            <a:chOff x="1695542" y="1853213"/>
            <a:chExt cx="2521646" cy="79024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A45269-9C6D-4EF1-AA78-76C5A60B9330}"/>
                </a:ext>
              </a:extLst>
            </p:cNvPr>
            <p:cNvSpPr txBox="1"/>
            <p:nvPr/>
          </p:nvSpPr>
          <p:spPr>
            <a:xfrm>
              <a:off x="1695542" y="1853213"/>
              <a:ext cx="25216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F2CC97-0329-4263-9C7D-524E0764088B}"/>
                </a:ext>
              </a:extLst>
            </p:cNvPr>
            <p:cNvSpPr txBox="1"/>
            <p:nvPr/>
          </p:nvSpPr>
          <p:spPr>
            <a:xfrm>
              <a:off x="1695542" y="2212566"/>
              <a:ext cx="252164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0705B53-28B0-4414-B9FE-4946A08A55D8}"/>
              </a:ext>
            </a:extLst>
          </p:cNvPr>
          <p:cNvGrpSpPr/>
          <p:nvPr/>
        </p:nvGrpSpPr>
        <p:grpSpPr>
          <a:xfrm>
            <a:off x="2129741" y="5021310"/>
            <a:ext cx="2468286" cy="790240"/>
            <a:chOff x="1695542" y="1853213"/>
            <a:chExt cx="2521646" cy="79024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C1C5E9-C7CD-44B1-8447-ACE23F3DCDEA}"/>
                </a:ext>
              </a:extLst>
            </p:cNvPr>
            <p:cNvSpPr txBox="1"/>
            <p:nvPr/>
          </p:nvSpPr>
          <p:spPr>
            <a:xfrm>
              <a:off x="1695542" y="1853213"/>
              <a:ext cx="25216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9564C9-E9D7-4971-BB86-902069E365DD}"/>
                </a:ext>
              </a:extLst>
            </p:cNvPr>
            <p:cNvSpPr txBox="1"/>
            <p:nvPr/>
          </p:nvSpPr>
          <p:spPr>
            <a:xfrm>
              <a:off x="1695542" y="2212566"/>
              <a:ext cx="252164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5F321D-D254-4CBF-A059-D9743424D3EA}"/>
              </a:ext>
            </a:extLst>
          </p:cNvPr>
          <p:cNvGrpSpPr/>
          <p:nvPr/>
        </p:nvGrpSpPr>
        <p:grpSpPr>
          <a:xfrm>
            <a:off x="7587321" y="1831070"/>
            <a:ext cx="2468286" cy="790240"/>
            <a:chOff x="1695542" y="1853213"/>
            <a:chExt cx="2521646" cy="7902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88DC96-8B86-4A92-ACE0-F7D8CB71B2E4}"/>
                </a:ext>
              </a:extLst>
            </p:cNvPr>
            <p:cNvSpPr txBox="1"/>
            <p:nvPr/>
          </p:nvSpPr>
          <p:spPr>
            <a:xfrm>
              <a:off x="1695542" y="1853213"/>
              <a:ext cx="25216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IN" sz="1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91ECCE-B649-4C1C-AB52-A3418BCE5B3B}"/>
                </a:ext>
              </a:extLst>
            </p:cNvPr>
            <p:cNvSpPr txBox="1"/>
            <p:nvPr/>
          </p:nvSpPr>
          <p:spPr>
            <a:xfrm>
              <a:off x="1695542" y="2212566"/>
              <a:ext cx="252164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IN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FFBA31C-32EF-4E18-AC98-FEF3903C2091}"/>
              </a:ext>
            </a:extLst>
          </p:cNvPr>
          <p:cNvGrpSpPr/>
          <p:nvPr/>
        </p:nvGrpSpPr>
        <p:grpSpPr>
          <a:xfrm>
            <a:off x="7587321" y="5021310"/>
            <a:ext cx="2468286" cy="790240"/>
            <a:chOff x="1695542" y="1853213"/>
            <a:chExt cx="2521646" cy="79024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7371ED-DCD0-46B0-A5AA-5AA78255550F}"/>
                </a:ext>
              </a:extLst>
            </p:cNvPr>
            <p:cNvSpPr txBox="1"/>
            <p:nvPr/>
          </p:nvSpPr>
          <p:spPr>
            <a:xfrm>
              <a:off x="1695542" y="1853213"/>
              <a:ext cx="25216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IN" sz="1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1B2123-7BFD-49E3-AA82-5EC938593596}"/>
                </a:ext>
              </a:extLst>
            </p:cNvPr>
            <p:cNvSpPr txBox="1"/>
            <p:nvPr/>
          </p:nvSpPr>
          <p:spPr>
            <a:xfrm>
              <a:off x="1695542" y="2212566"/>
              <a:ext cx="252164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IN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2AE1B35-E803-4CC4-8373-ED0506DC4E2F}"/>
              </a:ext>
            </a:extLst>
          </p:cNvPr>
          <p:cNvSpPr txBox="1"/>
          <p:nvPr/>
        </p:nvSpPr>
        <p:spPr>
          <a:xfrm>
            <a:off x="1358415" y="1935053"/>
            <a:ext cx="65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1C4571-E19E-45FB-8D36-2E75FD79FD9B}"/>
              </a:ext>
            </a:extLst>
          </p:cNvPr>
          <p:cNvSpPr txBox="1"/>
          <p:nvPr/>
        </p:nvSpPr>
        <p:spPr>
          <a:xfrm>
            <a:off x="10172882" y="1935053"/>
            <a:ext cx="65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0DAAE6-E681-43A5-A9DD-7AFEDFD44EAF}"/>
              </a:ext>
            </a:extLst>
          </p:cNvPr>
          <p:cNvSpPr txBox="1"/>
          <p:nvPr/>
        </p:nvSpPr>
        <p:spPr>
          <a:xfrm>
            <a:off x="1358415" y="5130740"/>
            <a:ext cx="65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7114F0-B42B-4B4D-B350-FE37C8DDF5B1}"/>
              </a:ext>
            </a:extLst>
          </p:cNvPr>
          <p:cNvSpPr txBox="1"/>
          <p:nvPr/>
        </p:nvSpPr>
        <p:spPr>
          <a:xfrm>
            <a:off x="10172882" y="5130740"/>
            <a:ext cx="65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7A68E85-EBD3-4636-B6A1-25F15B71D529}"/>
              </a:ext>
            </a:extLst>
          </p:cNvPr>
          <p:cNvSpPr/>
          <p:nvPr/>
        </p:nvSpPr>
        <p:spPr>
          <a:xfrm>
            <a:off x="5121370" y="2878138"/>
            <a:ext cx="1946084" cy="1946084"/>
          </a:xfrm>
          <a:prstGeom prst="ellipse">
            <a:avLst/>
          </a:prstGeom>
          <a:ln>
            <a:noFill/>
          </a:ln>
          <a:effectLst>
            <a:outerShdw blurRad="304800" dist="1778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ABAA84-0E1F-4EB6-9030-8B67FE809F78}"/>
              </a:ext>
            </a:extLst>
          </p:cNvPr>
          <p:cNvSpPr/>
          <p:nvPr/>
        </p:nvSpPr>
        <p:spPr>
          <a:xfrm>
            <a:off x="5435363" y="3193801"/>
            <a:ext cx="1318097" cy="131809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76200" dist="50800" dir="2700000" algn="tl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4475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935" y="-6428"/>
            <a:ext cx="12169792" cy="6859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030">
              <a:defRPr/>
            </a:pPr>
            <a:endParaRPr lang="es-UY" sz="2393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3518" y="4648829"/>
            <a:ext cx="2834649" cy="608487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030">
              <a:defRPr/>
            </a:pPr>
            <a:r>
              <a:rPr lang="en-US" sz="2393" b="1" dirty="0">
                <a:solidFill>
                  <a:prstClr val="white"/>
                </a:solidFill>
              </a:rPr>
              <a:t>SUBSCRIBE NOW</a:t>
            </a:r>
            <a:endParaRPr lang="es-UY" sz="2393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0683" y="4033898"/>
            <a:ext cx="1841315" cy="741599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72" tIns="45636" rIns="91272" bIns="45636" numCol="1" anchor="t" anchorCtr="0" compatLnSpc="1">
            <a:prstTxWarp prst="textNoShape">
              <a:avLst/>
            </a:prstTxWarp>
          </a:bodyPr>
          <a:lstStyle/>
          <a:p>
            <a:pPr defTabSz="913030">
              <a:defRPr/>
            </a:pPr>
            <a:endParaRPr lang="en-US" sz="2393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5995" y="3362385"/>
            <a:ext cx="4148793" cy="33793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030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7259" y="713325"/>
            <a:ext cx="4316669" cy="3572317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6039" y="5340429"/>
            <a:ext cx="2544553" cy="303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030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4344" y="4849065"/>
            <a:ext cx="4713183" cy="90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557" indent="-169557" defTabSz="91303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557" indent="-169557" defTabSz="91303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557" indent="-169557" defTabSz="91303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4346" y="4467390"/>
            <a:ext cx="5906033" cy="368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030">
              <a:defRPr/>
            </a:pPr>
            <a:r>
              <a:rPr lang="en-US" sz="1794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" y="6119101"/>
            <a:ext cx="12169792" cy="67469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913" y="1843978"/>
            <a:ext cx="5580963" cy="136644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2756">
              <a:defRPr/>
            </a:pPr>
            <a:endParaRPr lang="es-UY" sz="2393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551" y="766172"/>
            <a:ext cx="2786760" cy="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1132" y="2006395"/>
            <a:ext cx="3618531" cy="8294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275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2756">
              <a:defRPr/>
            </a:pPr>
            <a:r>
              <a:rPr lang="en-US" sz="3193" b="1" kern="0" dirty="0">
                <a:solidFill>
                  <a:prstClr val="white"/>
                </a:solidFill>
              </a:rPr>
              <a:t>FREEBUNDLE15</a:t>
            </a:r>
            <a:endParaRPr lang="es-UY" sz="2393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377" y="1374910"/>
            <a:ext cx="5020041" cy="3380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275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1084" y="878803"/>
            <a:ext cx="3939317" cy="230936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defTabSz="913030">
              <a:defRPr/>
            </a:pPr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95224" y="1203092"/>
            <a:ext cx="3790963" cy="1673103"/>
            <a:chOff x="1134745" y="1324374"/>
            <a:chExt cx="9919336" cy="5056954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A4ED3C0-C757-41F9-BB87-484569C2818F}"/>
                </a:ext>
              </a:extLst>
            </p:cNvPr>
            <p:cNvGrpSpPr/>
            <p:nvPr/>
          </p:nvGrpSpPr>
          <p:grpSpPr>
            <a:xfrm>
              <a:off x="3565935" y="1324374"/>
              <a:ext cx="5056956" cy="5056954"/>
              <a:chOff x="4491632" y="2186260"/>
              <a:chExt cx="3341728" cy="3341728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83" name="Circle: Hollow 2">
                <a:extLst>
                  <a:ext uri="{FF2B5EF4-FFF2-40B4-BE49-F238E27FC236}">
                    <a16:creationId xmlns:a16="http://schemas.microsoft.com/office/drawing/2014/main" id="{40BACDDB-5644-4393-976C-E7044EBB478B}"/>
                  </a:ext>
                </a:extLst>
              </p:cNvPr>
              <p:cNvSpPr/>
              <p:nvPr/>
            </p:nvSpPr>
            <p:spPr>
              <a:xfrm>
                <a:off x="5230316" y="2924944"/>
                <a:ext cx="1864360" cy="1864360"/>
              </a:xfrm>
              <a:prstGeom prst="donut">
                <a:avLst>
                  <a:gd name="adj" fmla="val 22254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" name="Circle: Hollow 3">
                <a:extLst>
                  <a:ext uri="{FF2B5EF4-FFF2-40B4-BE49-F238E27FC236}">
                    <a16:creationId xmlns:a16="http://schemas.microsoft.com/office/drawing/2014/main" id="{76479620-E65C-465E-9007-1B767DCEBE21}"/>
                  </a:ext>
                </a:extLst>
              </p:cNvPr>
              <p:cNvSpPr/>
              <p:nvPr/>
            </p:nvSpPr>
            <p:spPr>
              <a:xfrm>
                <a:off x="4491632" y="2186260"/>
                <a:ext cx="3341728" cy="3341728"/>
              </a:xfrm>
              <a:prstGeom prst="donut">
                <a:avLst>
                  <a:gd name="adj" fmla="val 13736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D35104B-6CF2-4515-8914-E62ABA891799}"/>
                </a:ext>
              </a:extLst>
            </p:cNvPr>
            <p:cNvGrpSpPr/>
            <p:nvPr/>
          </p:nvGrpSpPr>
          <p:grpSpPr>
            <a:xfrm>
              <a:off x="1134745" y="1615691"/>
              <a:ext cx="4918008" cy="2195983"/>
              <a:chOff x="609440" y="1340768"/>
              <a:chExt cx="5460544" cy="2438235"/>
            </a:xfrm>
            <a:effectLst/>
          </p:grpSpPr>
          <p:sp>
            <p:nvSpPr>
              <p:cNvPr id="86" name="Arrow: Chevron 5">
                <a:extLst>
                  <a:ext uri="{FF2B5EF4-FFF2-40B4-BE49-F238E27FC236}">
                    <a16:creationId xmlns:a16="http://schemas.microsoft.com/office/drawing/2014/main" id="{FFA3A477-B460-401B-A803-33F4EAC03669}"/>
                  </a:ext>
                </a:extLst>
              </p:cNvPr>
              <p:cNvSpPr/>
              <p:nvPr/>
            </p:nvSpPr>
            <p:spPr>
              <a:xfrm flipH="1">
                <a:off x="609440" y="1340768"/>
                <a:ext cx="5460543" cy="2438235"/>
              </a:xfrm>
              <a:custGeom>
                <a:avLst/>
                <a:gdLst>
                  <a:gd name="connsiteX0" fmla="*/ 0 w 4116819"/>
                  <a:gd name="connsiteY0" fmla="*/ 0 h 1462709"/>
                  <a:gd name="connsiteX1" fmla="*/ 3763823 w 4116819"/>
                  <a:gd name="connsiteY1" fmla="*/ 0 h 1462709"/>
                  <a:gd name="connsiteX2" fmla="*/ 4116819 w 4116819"/>
                  <a:gd name="connsiteY2" fmla="*/ 731355 h 1462709"/>
                  <a:gd name="connsiteX3" fmla="*/ 3763823 w 4116819"/>
                  <a:gd name="connsiteY3" fmla="*/ 1462709 h 1462709"/>
                  <a:gd name="connsiteX4" fmla="*/ 0 w 4116819"/>
                  <a:gd name="connsiteY4" fmla="*/ 1462709 h 1462709"/>
                  <a:gd name="connsiteX5" fmla="*/ 352996 w 4116819"/>
                  <a:gd name="connsiteY5" fmla="*/ 731355 h 1462709"/>
                  <a:gd name="connsiteX6" fmla="*/ 0 w 4116819"/>
                  <a:gd name="connsiteY6" fmla="*/ 0 h 1462709"/>
                  <a:gd name="connsiteX0" fmla="*/ 1343724 w 5460543"/>
                  <a:gd name="connsiteY0" fmla="*/ 0 h 2438235"/>
                  <a:gd name="connsiteX1" fmla="*/ 5107547 w 5460543"/>
                  <a:gd name="connsiteY1" fmla="*/ 0 h 2438235"/>
                  <a:gd name="connsiteX2" fmla="*/ 5460543 w 5460543"/>
                  <a:gd name="connsiteY2" fmla="*/ 731355 h 2438235"/>
                  <a:gd name="connsiteX3" fmla="*/ 5107547 w 5460543"/>
                  <a:gd name="connsiteY3" fmla="*/ 1462709 h 2438235"/>
                  <a:gd name="connsiteX4" fmla="*/ 1343724 w 5460543"/>
                  <a:gd name="connsiteY4" fmla="*/ 1462709 h 2438235"/>
                  <a:gd name="connsiteX5" fmla="*/ 0 w 5460543"/>
                  <a:gd name="connsiteY5" fmla="*/ 2438235 h 2438235"/>
                  <a:gd name="connsiteX6" fmla="*/ 1343724 w 5460543"/>
                  <a:gd name="connsiteY6" fmla="*/ 0 h 243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60543" h="2438235">
                    <a:moveTo>
                      <a:pt x="1343724" y="0"/>
                    </a:moveTo>
                    <a:lnTo>
                      <a:pt x="5107547" y="0"/>
                    </a:lnTo>
                    <a:lnTo>
                      <a:pt x="5460543" y="731355"/>
                    </a:lnTo>
                    <a:lnTo>
                      <a:pt x="5107547" y="1462709"/>
                    </a:lnTo>
                    <a:lnTo>
                      <a:pt x="1343724" y="1462709"/>
                    </a:lnTo>
                    <a:lnTo>
                      <a:pt x="0" y="2438235"/>
                    </a:lnTo>
                    <a:lnTo>
                      <a:pt x="1343724" y="0"/>
                    </a:lnTo>
                    <a:close/>
                  </a:path>
                </a:pathLst>
              </a:custGeom>
              <a:solidFill>
                <a:srgbClr val="438DD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" name="Arrow: Chevron 5">
                <a:extLst>
                  <a:ext uri="{FF2B5EF4-FFF2-40B4-BE49-F238E27FC236}">
                    <a16:creationId xmlns:a16="http://schemas.microsoft.com/office/drawing/2014/main" id="{3851688C-C9FF-4FC8-8CB4-4A38CF5C5DB2}"/>
                  </a:ext>
                </a:extLst>
              </p:cNvPr>
              <p:cNvSpPr/>
              <p:nvPr/>
            </p:nvSpPr>
            <p:spPr>
              <a:xfrm flipH="1">
                <a:off x="4726260" y="1340768"/>
                <a:ext cx="1343724" cy="2438235"/>
              </a:xfrm>
              <a:custGeom>
                <a:avLst/>
                <a:gdLst>
                  <a:gd name="connsiteX0" fmla="*/ 0 w 4116819"/>
                  <a:gd name="connsiteY0" fmla="*/ 0 h 1462709"/>
                  <a:gd name="connsiteX1" fmla="*/ 3763823 w 4116819"/>
                  <a:gd name="connsiteY1" fmla="*/ 0 h 1462709"/>
                  <a:gd name="connsiteX2" fmla="*/ 4116819 w 4116819"/>
                  <a:gd name="connsiteY2" fmla="*/ 731355 h 1462709"/>
                  <a:gd name="connsiteX3" fmla="*/ 3763823 w 4116819"/>
                  <a:gd name="connsiteY3" fmla="*/ 1462709 h 1462709"/>
                  <a:gd name="connsiteX4" fmla="*/ 0 w 4116819"/>
                  <a:gd name="connsiteY4" fmla="*/ 1462709 h 1462709"/>
                  <a:gd name="connsiteX5" fmla="*/ 352996 w 4116819"/>
                  <a:gd name="connsiteY5" fmla="*/ 731355 h 1462709"/>
                  <a:gd name="connsiteX6" fmla="*/ 0 w 4116819"/>
                  <a:gd name="connsiteY6" fmla="*/ 0 h 1462709"/>
                  <a:gd name="connsiteX0" fmla="*/ 1343724 w 5460543"/>
                  <a:gd name="connsiteY0" fmla="*/ 0 h 2438235"/>
                  <a:gd name="connsiteX1" fmla="*/ 5107547 w 5460543"/>
                  <a:gd name="connsiteY1" fmla="*/ 0 h 2438235"/>
                  <a:gd name="connsiteX2" fmla="*/ 5460543 w 5460543"/>
                  <a:gd name="connsiteY2" fmla="*/ 731355 h 2438235"/>
                  <a:gd name="connsiteX3" fmla="*/ 5107547 w 5460543"/>
                  <a:gd name="connsiteY3" fmla="*/ 1462709 h 2438235"/>
                  <a:gd name="connsiteX4" fmla="*/ 1343724 w 5460543"/>
                  <a:gd name="connsiteY4" fmla="*/ 1462709 h 2438235"/>
                  <a:gd name="connsiteX5" fmla="*/ 0 w 5460543"/>
                  <a:gd name="connsiteY5" fmla="*/ 2438235 h 2438235"/>
                  <a:gd name="connsiteX6" fmla="*/ 1343724 w 5460543"/>
                  <a:gd name="connsiteY6" fmla="*/ 0 h 2438235"/>
                  <a:gd name="connsiteX0" fmla="*/ 1343724 w 5460543"/>
                  <a:gd name="connsiteY0" fmla="*/ 0 h 2438235"/>
                  <a:gd name="connsiteX1" fmla="*/ 5460543 w 5460543"/>
                  <a:gd name="connsiteY1" fmla="*/ 731355 h 2438235"/>
                  <a:gd name="connsiteX2" fmla="*/ 5107547 w 5460543"/>
                  <a:gd name="connsiteY2" fmla="*/ 1462709 h 2438235"/>
                  <a:gd name="connsiteX3" fmla="*/ 1343724 w 5460543"/>
                  <a:gd name="connsiteY3" fmla="*/ 1462709 h 2438235"/>
                  <a:gd name="connsiteX4" fmla="*/ 0 w 5460543"/>
                  <a:gd name="connsiteY4" fmla="*/ 2438235 h 2438235"/>
                  <a:gd name="connsiteX5" fmla="*/ 1343724 w 5460543"/>
                  <a:gd name="connsiteY5" fmla="*/ 0 h 2438235"/>
                  <a:gd name="connsiteX0" fmla="*/ 1343724 w 5107547"/>
                  <a:gd name="connsiteY0" fmla="*/ 0 h 2438235"/>
                  <a:gd name="connsiteX1" fmla="*/ 5107547 w 5107547"/>
                  <a:gd name="connsiteY1" fmla="*/ 1462709 h 2438235"/>
                  <a:gd name="connsiteX2" fmla="*/ 1343724 w 5107547"/>
                  <a:gd name="connsiteY2" fmla="*/ 1462709 h 2438235"/>
                  <a:gd name="connsiteX3" fmla="*/ 0 w 5107547"/>
                  <a:gd name="connsiteY3" fmla="*/ 2438235 h 2438235"/>
                  <a:gd name="connsiteX4" fmla="*/ 1343724 w 5107547"/>
                  <a:gd name="connsiteY4" fmla="*/ 0 h 2438235"/>
                  <a:gd name="connsiteX0" fmla="*/ 1343724 w 1343724"/>
                  <a:gd name="connsiteY0" fmla="*/ 0 h 2438235"/>
                  <a:gd name="connsiteX1" fmla="*/ 1343724 w 1343724"/>
                  <a:gd name="connsiteY1" fmla="*/ 1462709 h 2438235"/>
                  <a:gd name="connsiteX2" fmla="*/ 0 w 1343724"/>
                  <a:gd name="connsiteY2" fmla="*/ 2438235 h 2438235"/>
                  <a:gd name="connsiteX3" fmla="*/ 1343724 w 1343724"/>
                  <a:gd name="connsiteY3" fmla="*/ 0 h 243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724" h="2438235">
                    <a:moveTo>
                      <a:pt x="1343724" y="0"/>
                    </a:moveTo>
                    <a:lnTo>
                      <a:pt x="1343724" y="1462709"/>
                    </a:lnTo>
                    <a:lnTo>
                      <a:pt x="0" y="2438235"/>
                    </a:lnTo>
                    <a:lnTo>
                      <a:pt x="1343724" y="0"/>
                    </a:lnTo>
                    <a:close/>
                  </a:path>
                </a:pathLst>
              </a:custGeom>
              <a:solidFill>
                <a:srgbClr val="438DD5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1CD21C5-9B05-4C3E-9DAF-FE5999DC7DA0}"/>
                </a:ext>
              </a:extLst>
            </p:cNvPr>
            <p:cNvGrpSpPr/>
            <p:nvPr/>
          </p:nvGrpSpPr>
          <p:grpSpPr>
            <a:xfrm flipH="1">
              <a:off x="6136073" y="1615691"/>
              <a:ext cx="4918008" cy="2195983"/>
              <a:chOff x="609440" y="1340768"/>
              <a:chExt cx="5460544" cy="2438235"/>
            </a:xfrm>
            <a:solidFill>
              <a:srgbClr val="999999"/>
            </a:solidFill>
          </p:grpSpPr>
          <p:sp>
            <p:nvSpPr>
              <p:cNvPr id="89" name="Arrow: Chevron 5">
                <a:extLst>
                  <a:ext uri="{FF2B5EF4-FFF2-40B4-BE49-F238E27FC236}">
                    <a16:creationId xmlns:a16="http://schemas.microsoft.com/office/drawing/2014/main" id="{30AC135C-DC13-4F8F-BD47-4AF583722B82}"/>
                  </a:ext>
                </a:extLst>
              </p:cNvPr>
              <p:cNvSpPr/>
              <p:nvPr/>
            </p:nvSpPr>
            <p:spPr>
              <a:xfrm flipH="1">
                <a:off x="609440" y="1340768"/>
                <a:ext cx="5460543" cy="2438235"/>
              </a:xfrm>
              <a:custGeom>
                <a:avLst/>
                <a:gdLst>
                  <a:gd name="connsiteX0" fmla="*/ 0 w 4116819"/>
                  <a:gd name="connsiteY0" fmla="*/ 0 h 1462709"/>
                  <a:gd name="connsiteX1" fmla="*/ 3763823 w 4116819"/>
                  <a:gd name="connsiteY1" fmla="*/ 0 h 1462709"/>
                  <a:gd name="connsiteX2" fmla="*/ 4116819 w 4116819"/>
                  <a:gd name="connsiteY2" fmla="*/ 731355 h 1462709"/>
                  <a:gd name="connsiteX3" fmla="*/ 3763823 w 4116819"/>
                  <a:gd name="connsiteY3" fmla="*/ 1462709 h 1462709"/>
                  <a:gd name="connsiteX4" fmla="*/ 0 w 4116819"/>
                  <a:gd name="connsiteY4" fmla="*/ 1462709 h 1462709"/>
                  <a:gd name="connsiteX5" fmla="*/ 352996 w 4116819"/>
                  <a:gd name="connsiteY5" fmla="*/ 731355 h 1462709"/>
                  <a:gd name="connsiteX6" fmla="*/ 0 w 4116819"/>
                  <a:gd name="connsiteY6" fmla="*/ 0 h 1462709"/>
                  <a:gd name="connsiteX0" fmla="*/ 1343724 w 5460543"/>
                  <a:gd name="connsiteY0" fmla="*/ 0 h 2438235"/>
                  <a:gd name="connsiteX1" fmla="*/ 5107547 w 5460543"/>
                  <a:gd name="connsiteY1" fmla="*/ 0 h 2438235"/>
                  <a:gd name="connsiteX2" fmla="*/ 5460543 w 5460543"/>
                  <a:gd name="connsiteY2" fmla="*/ 731355 h 2438235"/>
                  <a:gd name="connsiteX3" fmla="*/ 5107547 w 5460543"/>
                  <a:gd name="connsiteY3" fmla="*/ 1462709 h 2438235"/>
                  <a:gd name="connsiteX4" fmla="*/ 1343724 w 5460543"/>
                  <a:gd name="connsiteY4" fmla="*/ 1462709 h 2438235"/>
                  <a:gd name="connsiteX5" fmla="*/ 0 w 5460543"/>
                  <a:gd name="connsiteY5" fmla="*/ 2438235 h 2438235"/>
                  <a:gd name="connsiteX6" fmla="*/ 1343724 w 5460543"/>
                  <a:gd name="connsiteY6" fmla="*/ 0 h 243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60543" h="2438235">
                    <a:moveTo>
                      <a:pt x="1343724" y="0"/>
                    </a:moveTo>
                    <a:lnTo>
                      <a:pt x="5107547" y="0"/>
                    </a:lnTo>
                    <a:lnTo>
                      <a:pt x="5460543" y="731355"/>
                    </a:lnTo>
                    <a:lnTo>
                      <a:pt x="5107547" y="1462709"/>
                    </a:lnTo>
                    <a:lnTo>
                      <a:pt x="1343724" y="1462709"/>
                    </a:lnTo>
                    <a:lnTo>
                      <a:pt x="0" y="2438235"/>
                    </a:lnTo>
                    <a:lnTo>
                      <a:pt x="1343724" y="0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0" name="Arrow: Chevron 5">
                <a:extLst>
                  <a:ext uri="{FF2B5EF4-FFF2-40B4-BE49-F238E27FC236}">
                    <a16:creationId xmlns:a16="http://schemas.microsoft.com/office/drawing/2014/main" id="{35E41C2D-1547-4A9C-B846-0A63749A308D}"/>
                  </a:ext>
                </a:extLst>
              </p:cNvPr>
              <p:cNvSpPr/>
              <p:nvPr/>
            </p:nvSpPr>
            <p:spPr>
              <a:xfrm flipH="1">
                <a:off x="4726260" y="1340768"/>
                <a:ext cx="1343724" cy="2438235"/>
              </a:xfrm>
              <a:custGeom>
                <a:avLst/>
                <a:gdLst>
                  <a:gd name="connsiteX0" fmla="*/ 0 w 4116819"/>
                  <a:gd name="connsiteY0" fmla="*/ 0 h 1462709"/>
                  <a:gd name="connsiteX1" fmla="*/ 3763823 w 4116819"/>
                  <a:gd name="connsiteY1" fmla="*/ 0 h 1462709"/>
                  <a:gd name="connsiteX2" fmla="*/ 4116819 w 4116819"/>
                  <a:gd name="connsiteY2" fmla="*/ 731355 h 1462709"/>
                  <a:gd name="connsiteX3" fmla="*/ 3763823 w 4116819"/>
                  <a:gd name="connsiteY3" fmla="*/ 1462709 h 1462709"/>
                  <a:gd name="connsiteX4" fmla="*/ 0 w 4116819"/>
                  <a:gd name="connsiteY4" fmla="*/ 1462709 h 1462709"/>
                  <a:gd name="connsiteX5" fmla="*/ 352996 w 4116819"/>
                  <a:gd name="connsiteY5" fmla="*/ 731355 h 1462709"/>
                  <a:gd name="connsiteX6" fmla="*/ 0 w 4116819"/>
                  <a:gd name="connsiteY6" fmla="*/ 0 h 1462709"/>
                  <a:gd name="connsiteX0" fmla="*/ 1343724 w 5460543"/>
                  <a:gd name="connsiteY0" fmla="*/ 0 h 2438235"/>
                  <a:gd name="connsiteX1" fmla="*/ 5107547 w 5460543"/>
                  <a:gd name="connsiteY1" fmla="*/ 0 h 2438235"/>
                  <a:gd name="connsiteX2" fmla="*/ 5460543 w 5460543"/>
                  <a:gd name="connsiteY2" fmla="*/ 731355 h 2438235"/>
                  <a:gd name="connsiteX3" fmla="*/ 5107547 w 5460543"/>
                  <a:gd name="connsiteY3" fmla="*/ 1462709 h 2438235"/>
                  <a:gd name="connsiteX4" fmla="*/ 1343724 w 5460543"/>
                  <a:gd name="connsiteY4" fmla="*/ 1462709 h 2438235"/>
                  <a:gd name="connsiteX5" fmla="*/ 0 w 5460543"/>
                  <a:gd name="connsiteY5" fmla="*/ 2438235 h 2438235"/>
                  <a:gd name="connsiteX6" fmla="*/ 1343724 w 5460543"/>
                  <a:gd name="connsiteY6" fmla="*/ 0 h 2438235"/>
                  <a:gd name="connsiteX0" fmla="*/ 1343724 w 5460543"/>
                  <a:gd name="connsiteY0" fmla="*/ 0 h 2438235"/>
                  <a:gd name="connsiteX1" fmla="*/ 5460543 w 5460543"/>
                  <a:gd name="connsiteY1" fmla="*/ 731355 h 2438235"/>
                  <a:gd name="connsiteX2" fmla="*/ 5107547 w 5460543"/>
                  <a:gd name="connsiteY2" fmla="*/ 1462709 h 2438235"/>
                  <a:gd name="connsiteX3" fmla="*/ 1343724 w 5460543"/>
                  <a:gd name="connsiteY3" fmla="*/ 1462709 h 2438235"/>
                  <a:gd name="connsiteX4" fmla="*/ 0 w 5460543"/>
                  <a:gd name="connsiteY4" fmla="*/ 2438235 h 2438235"/>
                  <a:gd name="connsiteX5" fmla="*/ 1343724 w 5460543"/>
                  <a:gd name="connsiteY5" fmla="*/ 0 h 2438235"/>
                  <a:gd name="connsiteX0" fmla="*/ 1343724 w 5107547"/>
                  <a:gd name="connsiteY0" fmla="*/ 0 h 2438235"/>
                  <a:gd name="connsiteX1" fmla="*/ 5107547 w 5107547"/>
                  <a:gd name="connsiteY1" fmla="*/ 1462709 h 2438235"/>
                  <a:gd name="connsiteX2" fmla="*/ 1343724 w 5107547"/>
                  <a:gd name="connsiteY2" fmla="*/ 1462709 h 2438235"/>
                  <a:gd name="connsiteX3" fmla="*/ 0 w 5107547"/>
                  <a:gd name="connsiteY3" fmla="*/ 2438235 h 2438235"/>
                  <a:gd name="connsiteX4" fmla="*/ 1343724 w 5107547"/>
                  <a:gd name="connsiteY4" fmla="*/ 0 h 2438235"/>
                  <a:gd name="connsiteX0" fmla="*/ 1343724 w 1343724"/>
                  <a:gd name="connsiteY0" fmla="*/ 0 h 2438235"/>
                  <a:gd name="connsiteX1" fmla="*/ 1343724 w 1343724"/>
                  <a:gd name="connsiteY1" fmla="*/ 1462709 h 2438235"/>
                  <a:gd name="connsiteX2" fmla="*/ 0 w 1343724"/>
                  <a:gd name="connsiteY2" fmla="*/ 2438235 h 2438235"/>
                  <a:gd name="connsiteX3" fmla="*/ 1343724 w 1343724"/>
                  <a:gd name="connsiteY3" fmla="*/ 0 h 243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724" h="2438235">
                    <a:moveTo>
                      <a:pt x="1343724" y="0"/>
                    </a:moveTo>
                    <a:lnTo>
                      <a:pt x="1343724" y="1462709"/>
                    </a:lnTo>
                    <a:lnTo>
                      <a:pt x="0" y="2438235"/>
                    </a:lnTo>
                    <a:lnTo>
                      <a:pt x="1343724" y="0"/>
                    </a:lnTo>
                    <a:close/>
                  </a:path>
                </a:pathLst>
              </a:custGeom>
              <a:solidFill>
                <a:srgbClr val="999999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6EF6122-4552-49B5-BA53-7D837F6E4FEF}"/>
                </a:ext>
              </a:extLst>
            </p:cNvPr>
            <p:cNvGrpSpPr/>
            <p:nvPr/>
          </p:nvGrpSpPr>
          <p:grpSpPr>
            <a:xfrm flipV="1">
              <a:off x="1134745" y="3894028"/>
              <a:ext cx="4918008" cy="2195983"/>
              <a:chOff x="609440" y="1340768"/>
              <a:chExt cx="5460544" cy="2438235"/>
            </a:xfrm>
            <a:solidFill>
              <a:srgbClr val="C1B47E"/>
            </a:solidFill>
            <a:effectLst/>
          </p:grpSpPr>
          <p:sp>
            <p:nvSpPr>
              <p:cNvPr id="92" name="Arrow: Chevron 5">
                <a:extLst>
                  <a:ext uri="{FF2B5EF4-FFF2-40B4-BE49-F238E27FC236}">
                    <a16:creationId xmlns:a16="http://schemas.microsoft.com/office/drawing/2014/main" id="{FA4CDDDF-CE4D-401F-8013-205565CAED34}"/>
                  </a:ext>
                </a:extLst>
              </p:cNvPr>
              <p:cNvSpPr/>
              <p:nvPr/>
            </p:nvSpPr>
            <p:spPr>
              <a:xfrm flipH="1">
                <a:off x="609440" y="1340768"/>
                <a:ext cx="5460543" cy="2438235"/>
              </a:xfrm>
              <a:custGeom>
                <a:avLst/>
                <a:gdLst>
                  <a:gd name="connsiteX0" fmla="*/ 0 w 4116819"/>
                  <a:gd name="connsiteY0" fmla="*/ 0 h 1462709"/>
                  <a:gd name="connsiteX1" fmla="*/ 3763823 w 4116819"/>
                  <a:gd name="connsiteY1" fmla="*/ 0 h 1462709"/>
                  <a:gd name="connsiteX2" fmla="*/ 4116819 w 4116819"/>
                  <a:gd name="connsiteY2" fmla="*/ 731355 h 1462709"/>
                  <a:gd name="connsiteX3" fmla="*/ 3763823 w 4116819"/>
                  <a:gd name="connsiteY3" fmla="*/ 1462709 h 1462709"/>
                  <a:gd name="connsiteX4" fmla="*/ 0 w 4116819"/>
                  <a:gd name="connsiteY4" fmla="*/ 1462709 h 1462709"/>
                  <a:gd name="connsiteX5" fmla="*/ 352996 w 4116819"/>
                  <a:gd name="connsiteY5" fmla="*/ 731355 h 1462709"/>
                  <a:gd name="connsiteX6" fmla="*/ 0 w 4116819"/>
                  <a:gd name="connsiteY6" fmla="*/ 0 h 1462709"/>
                  <a:gd name="connsiteX0" fmla="*/ 1343724 w 5460543"/>
                  <a:gd name="connsiteY0" fmla="*/ 0 h 2438235"/>
                  <a:gd name="connsiteX1" fmla="*/ 5107547 w 5460543"/>
                  <a:gd name="connsiteY1" fmla="*/ 0 h 2438235"/>
                  <a:gd name="connsiteX2" fmla="*/ 5460543 w 5460543"/>
                  <a:gd name="connsiteY2" fmla="*/ 731355 h 2438235"/>
                  <a:gd name="connsiteX3" fmla="*/ 5107547 w 5460543"/>
                  <a:gd name="connsiteY3" fmla="*/ 1462709 h 2438235"/>
                  <a:gd name="connsiteX4" fmla="*/ 1343724 w 5460543"/>
                  <a:gd name="connsiteY4" fmla="*/ 1462709 h 2438235"/>
                  <a:gd name="connsiteX5" fmla="*/ 0 w 5460543"/>
                  <a:gd name="connsiteY5" fmla="*/ 2438235 h 2438235"/>
                  <a:gd name="connsiteX6" fmla="*/ 1343724 w 5460543"/>
                  <a:gd name="connsiteY6" fmla="*/ 0 h 243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60543" h="2438235">
                    <a:moveTo>
                      <a:pt x="1343724" y="0"/>
                    </a:moveTo>
                    <a:lnTo>
                      <a:pt x="5107547" y="0"/>
                    </a:lnTo>
                    <a:lnTo>
                      <a:pt x="5460543" y="731355"/>
                    </a:lnTo>
                    <a:lnTo>
                      <a:pt x="5107547" y="1462709"/>
                    </a:lnTo>
                    <a:lnTo>
                      <a:pt x="1343724" y="1462709"/>
                    </a:lnTo>
                    <a:lnTo>
                      <a:pt x="0" y="2438235"/>
                    </a:lnTo>
                    <a:lnTo>
                      <a:pt x="1343724" y="0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" name="Arrow: Chevron 5">
                <a:extLst>
                  <a:ext uri="{FF2B5EF4-FFF2-40B4-BE49-F238E27FC236}">
                    <a16:creationId xmlns:a16="http://schemas.microsoft.com/office/drawing/2014/main" id="{22FC6223-6E69-409A-9D20-E69CF942722E}"/>
                  </a:ext>
                </a:extLst>
              </p:cNvPr>
              <p:cNvSpPr/>
              <p:nvPr/>
            </p:nvSpPr>
            <p:spPr>
              <a:xfrm flipH="1">
                <a:off x="4726260" y="1340768"/>
                <a:ext cx="1343724" cy="2438235"/>
              </a:xfrm>
              <a:custGeom>
                <a:avLst/>
                <a:gdLst>
                  <a:gd name="connsiteX0" fmla="*/ 0 w 4116819"/>
                  <a:gd name="connsiteY0" fmla="*/ 0 h 1462709"/>
                  <a:gd name="connsiteX1" fmla="*/ 3763823 w 4116819"/>
                  <a:gd name="connsiteY1" fmla="*/ 0 h 1462709"/>
                  <a:gd name="connsiteX2" fmla="*/ 4116819 w 4116819"/>
                  <a:gd name="connsiteY2" fmla="*/ 731355 h 1462709"/>
                  <a:gd name="connsiteX3" fmla="*/ 3763823 w 4116819"/>
                  <a:gd name="connsiteY3" fmla="*/ 1462709 h 1462709"/>
                  <a:gd name="connsiteX4" fmla="*/ 0 w 4116819"/>
                  <a:gd name="connsiteY4" fmla="*/ 1462709 h 1462709"/>
                  <a:gd name="connsiteX5" fmla="*/ 352996 w 4116819"/>
                  <a:gd name="connsiteY5" fmla="*/ 731355 h 1462709"/>
                  <a:gd name="connsiteX6" fmla="*/ 0 w 4116819"/>
                  <a:gd name="connsiteY6" fmla="*/ 0 h 1462709"/>
                  <a:gd name="connsiteX0" fmla="*/ 1343724 w 5460543"/>
                  <a:gd name="connsiteY0" fmla="*/ 0 h 2438235"/>
                  <a:gd name="connsiteX1" fmla="*/ 5107547 w 5460543"/>
                  <a:gd name="connsiteY1" fmla="*/ 0 h 2438235"/>
                  <a:gd name="connsiteX2" fmla="*/ 5460543 w 5460543"/>
                  <a:gd name="connsiteY2" fmla="*/ 731355 h 2438235"/>
                  <a:gd name="connsiteX3" fmla="*/ 5107547 w 5460543"/>
                  <a:gd name="connsiteY3" fmla="*/ 1462709 h 2438235"/>
                  <a:gd name="connsiteX4" fmla="*/ 1343724 w 5460543"/>
                  <a:gd name="connsiteY4" fmla="*/ 1462709 h 2438235"/>
                  <a:gd name="connsiteX5" fmla="*/ 0 w 5460543"/>
                  <a:gd name="connsiteY5" fmla="*/ 2438235 h 2438235"/>
                  <a:gd name="connsiteX6" fmla="*/ 1343724 w 5460543"/>
                  <a:gd name="connsiteY6" fmla="*/ 0 h 2438235"/>
                  <a:gd name="connsiteX0" fmla="*/ 1343724 w 5460543"/>
                  <a:gd name="connsiteY0" fmla="*/ 0 h 2438235"/>
                  <a:gd name="connsiteX1" fmla="*/ 5460543 w 5460543"/>
                  <a:gd name="connsiteY1" fmla="*/ 731355 h 2438235"/>
                  <a:gd name="connsiteX2" fmla="*/ 5107547 w 5460543"/>
                  <a:gd name="connsiteY2" fmla="*/ 1462709 h 2438235"/>
                  <a:gd name="connsiteX3" fmla="*/ 1343724 w 5460543"/>
                  <a:gd name="connsiteY3" fmla="*/ 1462709 h 2438235"/>
                  <a:gd name="connsiteX4" fmla="*/ 0 w 5460543"/>
                  <a:gd name="connsiteY4" fmla="*/ 2438235 h 2438235"/>
                  <a:gd name="connsiteX5" fmla="*/ 1343724 w 5460543"/>
                  <a:gd name="connsiteY5" fmla="*/ 0 h 2438235"/>
                  <a:gd name="connsiteX0" fmla="*/ 1343724 w 5107547"/>
                  <a:gd name="connsiteY0" fmla="*/ 0 h 2438235"/>
                  <a:gd name="connsiteX1" fmla="*/ 5107547 w 5107547"/>
                  <a:gd name="connsiteY1" fmla="*/ 1462709 h 2438235"/>
                  <a:gd name="connsiteX2" fmla="*/ 1343724 w 5107547"/>
                  <a:gd name="connsiteY2" fmla="*/ 1462709 h 2438235"/>
                  <a:gd name="connsiteX3" fmla="*/ 0 w 5107547"/>
                  <a:gd name="connsiteY3" fmla="*/ 2438235 h 2438235"/>
                  <a:gd name="connsiteX4" fmla="*/ 1343724 w 5107547"/>
                  <a:gd name="connsiteY4" fmla="*/ 0 h 2438235"/>
                  <a:gd name="connsiteX0" fmla="*/ 1343724 w 1343724"/>
                  <a:gd name="connsiteY0" fmla="*/ 0 h 2438235"/>
                  <a:gd name="connsiteX1" fmla="*/ 1343724 w 1343724"/>
                  <a:gd name="connsiteY1" fmla="*/ 1462709 h 2438235"/>
                  <a:gd name="connsiteX2" fmla="*/ 0 w 1343724"/>
                  <a:gd name="connsiteY2" fmla="*/ 2438235 h 2438235"/>
                  <a:gd name="connsiteX3" fmla="*/ 1343724 w 1343724"/>
                  <a:gd name="connsiteY3" fmla="*/ 0 h 243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724" h="2438235">
                    <a:moveTo>
                      <a:pt x="1343724" y="0"/>
                    </a:moveTo>
                    <a:lnTo>
                      <a:pt x="1343724" y="1462709"/>
                    </a:lnTo>
                    <a:lnTo>
                      <a:pt x="0" y="2438235"/>
                    </a:lnTo>
                    <a:lnTo>
                      <a:pt x="1343724" y="0"/>
                    </a:lnTo>
                    <a:close/>
                  </a:path>
                </a:pathLst>
              </a:custGeom>
              <a:solidFill>
                <a:srgbClr val="C1B47E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6024488-910E-4022-AB32-B5312D457AAC}"/>
                </a:ext>
              </a:extLst>
            </p:cNvPr>
            <p:cNvGrpSpPr/>
            <p:nvPr/>
          </p:nvGrpSpPr>
          <p:grpSpPr>
            <a:xfrm flipH="1" flipV="1">
              <a:off x="6136073" y="3894028"/>
              <a:ext cx="4918008" cy="2195983"/>
              <a:chOff x="609440" y="1340768"/>
              <a:chExt cx="5460544" cy="2438235"/>
            </a:xfrm>
            <a:solidFill>
              <a:srgbClr val="F79646"/>
            </a:solidFill>
          </p:grpSpPr>
          <p:sp>
            <p:nvSpPr>
              <p:cNvPr id="95" name="Arrow: Chevron 5">
                <a:extLst>
                  <a:ext uri="{FF2B5EF4-FFF2-40B4-BE49-F238E27FC236}">
                    <a16:creationId xmlns:a16="http://schemas.microsoft.com/office/drawing/2014/main" id="{8FB82849-F9C1-43E8-A574-0FE18AF41B2D}"/>
                  </a:ext>
                </a:extLst>
              </p:cNvPr>
              <p:cNvSpPr/>
              <p:nvPr/>
            </p:nvSpPr>
            <p:spPr>
              <a:xfrm flipH="1">
                <a:off x="609440" y="1340768"/>
                <a:ext cx="5460543" cy="2438235"/>
              </a:xfrm>
              <a:custGeom>
                <a:avLst/>
                <a:gdLst>
                  <a:gd name="connsiteX0" fmla="*/ 0 w 4116819"/>
                  <a:gd name="connsiteY0" fmla="*/ 0 h 1462709"/>
                  <a:gd name="connsiteX1" fmla="*/ 3763823 w 4116819"/>
                  <a:gd name="connsiteY1" fmla="*/ 0 h 1462709"/>
                  <a:gd name="connsiteX2" fmla="*/ 4116819 w 4116819"/>
                  <a:gd name="connsiteY2" fmla="*/ 731355 h 1462709"/>
                  <a:gd name="connsiteX3" fmla="*/ 3763823 w 4116819"/>
                  <a:gd name="connsiteY3" fmla="*/ 1462709 h 1462709"/>
                  <a:gd name="connsiteX4" fmla="*/ 0 w 4116819"/>
                  <a:gd name="connsiteY4" fmla="*/ 1462709 h 1462709"/>
                  <a:gd name="connsiteX5" fmla="*/ 352996 w 4116819"/>
                  <a:gd name="connsiteY5" fmla="*/ 731355 h 1462709"/>
                  <a:gd name="connsiteX6" fmla="*/ 0 w 4116819"/>
                  <a:gd name="connsiteY6" fmla="*/ 0 h 1462709"/>
                  <a:gd name="connsiteX0" fmla="*/ 1343724 w 5460543"/>
                  <a:gd name="connsiteY0" fmla="*/ 0 h 2438235"/>
                  <a:gd name="connsiteX1" fmla="*/ 5107547 w 5460543"/>
                  <a:gd name="connsiteY1" fmla="*/ 0 h 2438235"/>
                  <a:gd name="connsiteX2" fmla="*/ 5460543 w 5460543"/>
                  <a:gd name="connsiteY2" fmla="*/ 731355 h 2438235"/>
                  <a:gd name="connsiteX3" fmla="*/ 5107547 w 5460543"/>
                  <a:gd name="connsiteY3" fmla="*/ 1462709 h 2438235"/>
                  <a:gd name="connsiteX4" fmla="*/ 1343724 w 5460543"/>
                  <a:gd name="connsiteY4" fmla="*/ 1462709 h 2438235"/>
                  <a:gd name="connsiteX5" fmla="*/ 0 w 5460543"/>
                  <a:gd name="connsiteY5" fmla="*/ 2438235 h 2438235"/>
                  <a:gd name="connsiteX6" fmla="*/ 1343724 w 5460543"/>
                  <a:gd name="connsiteY6" fmla="*/ 0 h 243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60543" h="2438235">
                    <a:moveTo>
                      <a:pt x="1343724" y="0"/>
                    </a:moveTo>
                    <a:lnTo>
                      <a:pt x="5107547" y="0"/>
                    </a:lnTo>
                    <a:lnTo>
                      <a:pt x="5460543" y="731355"/>
                    </a:lnTo>
                    <a:lnTo>
                      <a:pt x="5107547" y="1462709"/>
                    </a:lnTo>
                    <a:lnTo>
                      <a:pt x="1343724" y="1462709"/>
                    </a:lnTo>
                    <a:lnTo>
                      <a:pt x="0" y="2438235"/>
                    </a:lnTo>
                    <a:lnTo>
                      <a:pt x="1343724" y="0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" name="Arrow: Chevron 5">
                <a:extLst>
                  <a:ext uri="{FF2B5EF4-FFF2-40B4-BE49-F238E27FC236}">
                    <a16:creationId xmlns:a16="http://schemas.microsoft.com/office/drawing/2014/main" id="{6418F76A-1E9F-4E7E-8D59-327F84D4647E}"/>
                  </a:ext>
                </a:extLst>
              </p:cNvPr>
              <p:cNvSpPr/>
              <p:nvPr/>
            </p:nvSpPr>
            <p:spPr>
              <a:xfrm flipH="1">
                <a:off x="4726260" y="1340768"/>
                <a:ext cx="1343724" cy="2438235"/>
              </a:xfrm>
              <a:custGeom>
                <a:avLst/>
                <a:gdLst>
                  <a:gd name="connsiteX0" fmla="*/ 0 w 4116819"/>
                  <a:gd name="connsiteY0" fmla="*/ 0 h 1462709"/>
                  <a:gd name="connsiteX1" fmla="*/ 3763823 w 4116819"/>
                  <a:gd name="connsiteY1" fmla="*/ 0 h 1462709"/>
                  <a:gd name="connsiteX2" fmla="*/ 4116819 w 4116819"/>
                  <a:gd name="connsiteY2" fmla="*/ 731355 h 1462709"/>
                  <a:gd name="connsiteX3" fmla="*/ 3763823 w 4116819"/>
                  <a:gd name="connsiteY3" fmla="*/ 1462709 h 1462709"/>
                  <a:gd name="connsiteX4" fmla="*/ 0 w 4116819"/>
                  <a:gd name="connsiteY4" fmla="*/ 1462709 h 1462709"/>
                  <a:gd name="connsiteX5" fmla="*/ 352996 w 4116819"/>
                  <a:gd name="connsiteY5" fmla="*/ 731355 h 1462709"/>
                  <a:gd name="connsiteX6" fmla="*/ 0 w 4116819"/>
                  <a:gd name="connsiteY6" fmla="*/ 0 h 1462709"/>
                  <a:gd name="connsiteX0" fmla="*/ 1343724 w 5460543"/>
                  <a:gd name="connsiteY0" fmla="*/ 0 h 2438235"/>
                  <a:gd name="connsiteX1" fmla="*/ 5107547 w 5460543"/>
                  <a:gd name="connsiteY1" fmla="*/ 0 h 2438235"/>
                  <a:gd name="connsiteX2" fmla="*/ 5460543 w 5460543"/>
                  <a:gd name="connsiteY2" fmla="*/ 731355 h 2438235"/>
                  <a:gd name="connsiteX3" fmla="*/ 5107547 w 5460543"/>
                  <a:gd name="connsiteY3" fmla="*/ 1462709 h 2438235"/>
                  <a:gd name="connsiteX4" fmla="*/ 1343724 w 5460543"/>
                  <a:gd name="connsiteY4" fmla="*/ 1462709 h 2438235"/>
                  <a:gd name="connsiteX5" fmla="*/ 0 w 5460543"/>
                  <a:gd name="connsiteY5" fmla="*/ 2438235 h 2438235"/>
                  <a:gd name="connsiteX6" fmla="*/ 1343724 w 5460543"/>
                  <a:gd name="connsiteY6" fmla="*/ 0 h 2438235"/>
                  <a:gd name="connsiteX0" fmla="*/ 1343724 w 5460543"/>
                  <a:gd name="connsiteY0" fmla="*/ 0 h 2438235"/>
                  <a:gd name="connsiteX1" fmla="*/ 5460543 w 5460543"/>
                  <a:gd name="connsiteY1" fmla="*/ 731355 h 2438235"/>
                  <a:gd name="connsiteX2" fmla="*/ 5107547 w 5460543"/>
                  <a:gd name="connsiteY2" fmla="*/ 1462709 h 2438235"/>
                  <a:gd name="connsiteX3" fmla="*/ 1343724 w 5460543"/>
                  <a:gd name="connsiteY3" fmla="*/ 1462709 h 2438235"/>
                  <a:gd name="connsiteX4" fmla="*/ 0 w 5460543"/>
                  <a:gd name="connsiteY4" fmla="*/ 2438235 h 2438235"/>
                  <a:gd name="connsiteX5" fmla="*/ 1343724 w 5460543"/>
                  <a:gd name="connsiteY5" fmla="*/ 0 h 2438235"/>
                  <a:gd name="connsiteX0" fmla="*/ 1343724 w 5107547"/>
                  <a:gd name="connsiteY0" fmla="*/ 0 h 2438235"/>
                  <a:gd name="connsiteX1" fmla="*/ 5107547 w 5107547"/>
                  <a:gd name="connsiteY1" fmla="*/ 1462709 h 2438235"/>
                  <a:gd name="connsiteX2" fmla="*/ 1343724 w 5107547"/>
                  <a:gd name="connsiteY2" fmla="*/ 1462709 h 2438235"/>
                  <a:gd name="connsiteX3" fmla="*/ 0 w 5107547"/>
                  <a:gd name="connsiteY3" fmla="*/ 2438235 h 2438235"/>
                  <a:gd name="connsiteX4" fmla="*/ 1343724 w 5107547"/>
                  <a:gd name="connsiteY4" fmla="*/ 0 h 2438235"/>
                  <a:gd name="connsiteX0" fmla="*/ 1343724 w 1343724"/>
                  <a:gd name="connsiteY0" fmla="*/ 0 h 2438235"/>
                  <a:gd name="connsiteX1" fmla="*/ 1343724 w 1343724"/>
                  <a:gd name="connsiteY1" fmla="*/ 1462709 h 2438235"/>
                  <a:gd name="connsiteX2" fmla="*/ 0 w 1343724"/>
                  <a:gd name="connsiteY2" fmla="*/ 2438235 h 2438235"/>
                  <a:gd name="connsiteX3" fmla="*/ 1343724 w 1343724"/>
                  <a:gd name="connsiteY3" fmla="*/ 0 h 243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724" h="2438235">
                    <a:moveTo>
                      <a:pt x="1343724" y="0"/>
                    </a:moveTo>
                    <a:lnTo>
                      <a:pt x="1343724" y="1462709"/>
                    </a:lnTo>
                    <a:lnTo>
                      <a:pt x="0" y="2438235"/>
                    </a:lnTo>
                    <a:lnTo>
                      <a:pt x="1343724" y="0"/>
                    </a:lnTo>
                    <a:close/>
                  </a:path>
                </a:pathLst>
              </a:custGeom>
              <a:solidFill>
                <a:srgbClr val="F79646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B1210A8-F71D-449D-91D5-B5F5AB9EE339}"/>
                </a:ext>
              </a:extLst>
            </p:cNvPr>
            <p:cNvGrpSpPr/>
            <p:nvPr/>
          </p:nvGrpSpPr>
          <p:grpSpPr>
            <a:xfrm>
              <a:off x="2129741" y="1832740"/>
              <a:ext cx="2468286" cy="917504"/>
              <a:chOff x="1695542" y="1853213"/>
              <a:chExt cx="2521646" cy="917504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0A45269-9C6D-4EF1-AA78-76C5A60B9330}"/>
                  </a:ext>
                </a:extLst>
              </p:cNvPr>
              <p:cNvSpPr txBox="1"/>
              <p:nvPr/>
            </p:nvSpPr>
            <p:spPr>
              <a:xfrm>
                <a:off x="1695542" y="1853213"/>
                <a:ext cx="2521646" cy="3721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800" b="1" dirty="0">
                    <a:solidFill>
                      <a:prstClr val="white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Placeholder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CF2CC97-0329-4263-9C7D-524E0764088B}"/>
                  </a:ext>
                </a:extLst>
              </p:cNvPr>
              <p:cNvSpPr txBox="1"/>
              <p:nvPr/>
            </p:nvSpPr>
            <p:spPr>
              <a:xfrm>
                <a:off x="1695542" y="2212564"/>
                <a:ext cx="2521646" cy="5581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600" dirty="0">
                    <a:solidFill>
                      <a:prstClr val="white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This is a sample text. Insert your desired text here.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0705B53-28B0-4414-B9FE-4946A08A55D8}"/>
                </a:ext>
              </a:extLst>
            </p:cNvPr>
            <p:cNvGrpSpPr/>
            <p:nvPr/>
          </p:nvGrpSpPr>
          <p:grpSpPr>
            <a:xfrm>
              <a:off x="2129741" y="5022980"/>
              <a:ext cx="2468286" cy="917504"/>
              <a:chOff x="1695542" y="1853213"/>
              <a:chExt cx="2521646" cy="917504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FC1C5E9-C7CD-44B1-8447-ACE23F3DCDEA}"/>
                  </a:ext>
                </a:extLst>
              </p:cNvPr>
              <p:cNvSpPr txBox="1"/>
              <p:nvPr/>
            </p:nvSpPr>
            <p:spPr>
              <a:xfrm>
                <a:off x="1695542" y="1853213"/>
                <a:ext cx="2521646" cy="3721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800" b="1" dirty="0">
                    <a:solidFill>
                      <a:prstClr val="white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Placeholder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79564C9-E9D7-4971-BB86-902069E365DD}"/>
                  </a:ext>
                </a:extLst>
              </p:cNvPr>
              <p:cNvSpPr txBox="1"/>
              <p:nvPr/>
            </p:nvSpPr>
            <p:spPr>
              <a:xfrm>
                <a:off x="1695542" y="2212564"/>
                <a:ext cx="2521646" cy="5581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600" dirty="0">
                    <a:solidFill>
                      <a:prstClr val="white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This is a sample text. Insert your desired text here.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25F321D-D254-4CBF-A059-D9743424D3EA}"/>
                </a:ext>
              </a:extLst>
            </p:cNvPr>
            <p:cNvGrpSpPr/>
            <p:nvPr/>
          </p:nvGrpSpPr>
          <p:grpSpPr>
            <a:xfrm>
              <a:off x="7587321" y="1832740"/>
              <a:ext cx="2468286" cy="917504"/>
              <a:chOff x="1695542" y="1853213"/>
              <a:chExt cx="2521646" cy="917504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088DC96-8B86-4A92-ACE0-F7D8CB71B2E4}"/>
                  </a:ext>
                </a:extLst>
              </p:cNvPr>
              <p:cNvSpPr txBox="1"/>
              <p:nvPr/>
            </p:nvSpPr>
            <p:spPr>
              <a:xfrm>
                <a:off x="1695542" y="1853213"/>
                <a:ext cx="2521646" cy="3721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800" b="1" dirty="0">
                    <a:solidFill>
                      <a:prstClr val="white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Placeholder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191ECCE-B649-4C1C-AB52-A3418BCE5B3B}"/>
                  </a:ext>
                </a:extLst>
              </p:cNvPr>
              <p:cNvSpPr txBox="1"/>
              <p:nvPr/>
            </p:nvSpPr>
            <p:spPr>
              <a:xfrm>
                <a:off x="1695542" y="2212564"/>
                <a:ext cx="2521646" cy="5581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600" dirty="0">
                    <a:solidFill>
                      <a:prstClr val="white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This is a sample text. Insert your desired text here.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FFBA31C-32EF-4E18-AC98-FEF3903C2091}"/>
                </a:ext>
              </a:extLst>
            </p:cNvPr>
            <p:cNvGrpSpPr/>
            <p:nvPr/>
          </p:nvGrpSpPr>
          <p:grpSpPr>
            <a:xfrm>
              <a:off x="7587321" y="5022980"/>
              <a:ext cx="2468286" cy="917504"/>
              <a:chOff x="1695542" y="1853213"/>
              <a:chExt cx="2521646" cy="917504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07371ED-DCD0-46B0-A5AA-5AA78255550F}"/>
                  </a:ext>
                </a:extLst>
              </p:cNvPr>
              <p:cNvSpPr txBox="1"/>
              <p:nvPr/>
            </p:nvSpPr>
            <p:spPr>
              <a:xfrm>
                <a:off x="1695542" y="1853213"/>
                <a:ext cx="2521646" cy="3721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800" b="1" dirty="0">
                    <a:solidFill>
                      <a:prstClr val="white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Placeholder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41B2123-7BFD-49E3-AA82-5EC938593596}"/>
                  </a:ext>
                </a:extLst>
              </p:cNvPr>
              <p:cNvSpPr txBox="1"/>
              <p:nvPr/>
            </p:nvSpPr>
            <p:spPr>
              <a:xfrm>
                <a:off x="1695542" y="2212564"/>
                <a:ext cx="2521646" cy="5581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600" dirty="0">
                    <a:solidFill>
                      <a:prstClr val="white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This is a sample text. Insert your desired text here.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2AE1B35-E803-4CC4-8373-ED0506DC4E2F}"/>
                </a:ext>
              </a:extLst>
            </p:cNvPr>
            <p:cNvSpPr txBox="1"/>
            <p:nvPr/>
          </p:nvSpPr>
          <p:spPr>
            <a:xfrm>
              <a:off x="1358415" y="1936723"/>
              <a:ext cx="860685" cy="790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1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1C4571-E19E-45FB-8D36-2E75FD79FD9B}"/>
                </a:ext>
              </a:extLst>
            </p:cNvPr>
            <p:cNvSpPr txBox="1"/>
            <p:nvPr/>
          </p:nvSpPr>
          <p:spPr>
            <a:xfrm>
              <a:off x="10172882" y="1936723"/>
              <a:ext cx="860685" cy="790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1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30DAAE6-E681-43A5-A9DD-7AFEDFD44EAF}"/>
                </a:ext>
              </a:extLst>
            </p:cNvPr>
            <p:cNvSpPr txBox="1"/>
            <p:nvPr/>
          </p:nvSpPr>
          <p:spPr>
            <a:xfrm>
              <a:off x="1358415" y="5132410"/>
              <a:ext cx="860685" cy="790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1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77114F0-B42B-4B4D-B350-FE37C8DDF5B1}"/>
                </a:ext>
              </a:extLst>
            </p:cNvPr>
            <p:cNvSpPr txBox="1"/>
            <p:nvPr/>
          </p:nvSpPr>
          <p:spPr>
            <a:xfrm>
              <a:off x="10172882" y="5132410"/>
              <a:ext cx="860685" cy="790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1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7A68E85-EBD3-4636-B6A1-25F15B71D529}"/>
                </a:ext>
              </a:extLst>
            </p:cNvPr>
            <p:cNvSpPr/>
            <p:nvPr/>
          </p:nvSpPr>
          <p:spPr>
            <a:xfrm>
              <a:off x="5121370" y="2879808"/>
              <a:ext cx="1946084" cy="1946084"/>
            </a:xfrm>
            <a:prstGeom prst="ellipse">
              <a:avLst/>
            </a:prstGeom>
            <a:solidFill>
              <a:srgbClr val="08427B"/>
            </a:solidFill>
            <a:ln w="25400" cap="flat" cmpd="sng" algn="ctr">
              <a:noFill/>
              <a:prstDash val="solid"/>
            </a:ln>
            <a:effectLst>
              <a:outerShdw blurRad="304800" dist="177800" dir="5400000" algn="t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E896EDF-CE8F-4188-809A-BAE80EB3FDA1}"/>
                </a:ext>
              </a:extLst>
            </p:cNvPr>
            <p:cNvSpPr/>
            <p:nvPr/>
          </p:nvSpPr>
          <p:spPr>
            <a:xfrm>
              <a:off x="5435363" y="3193801"/>
              <a:ext cx="1318097" cy="1318097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76200" dist="50800" dir="2700000" algn="tl" rotWithShape="0">
                <a:prstClr val="black">
                  <a:alpha val="36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689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8427B"/>
      </a:accent1>
      <a:accent2>
        <a:srgbClr val="438DD5"/>
      </a:accent2>
      <a:accent3>
        <a:srgbClr val="999999"/>
      </a:accent3>
      <a:accent4>
        <a:srgbClr val="C1B47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5374</TotalTime>
  <Words>304</Words>
  <Application>Microsoft Macintosh PowerPoint</Application>
  <PresentationFormat>Custom</PresentationFormat>
  <Paragraphs>55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Segoe UI</vt:lpstr>
      <vt:lpstr>Office Theme</vt:lpstr>
      <vt:lpstr>1_Office Theme</vt:lpstr>
      <vt:lpstr>Core Concept Template</vt:lpstr>
      <vt:lpstr>Core Concept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4-Step Core Concepts PowerPoint Template</dc:title>
  <dc:creator>Julian</dc:creator>
  <cp:lastModifiedBy>Roshin pv</cp:lastModifiedBy>
  <cp:revision>102</cp:revision>
  <dcterms:created xsi:type="dcterms:W3CDTF">2013-09-12T13:05:01Z</dcterms:created>
  <dcterms:modified xsi:type="dcterms:W3CDTF">2023-01-21T17:23:14Z</dcterms:modified>
</cp:coreProperties>
</file>