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3" r:id="rId2"/>
  </p:sldMasterIdLst>
  <p:notesMasterIdLst>
    <p:notesMasterId r:id="rId9"/>
  </p:notesMasterIdLst>
  <p:sldIdLst>
    <p:sldId id="269" r:id="rId3"/>
    <p:sldId id="270" r:id="rId4"/>
    <p:sldId id="272" r:id="rId5"/>
    <p:sldId id="271" r:id="rId6"/>
    <p:sldId id="273" r:id="rId7"/>
    <p:sldId id="268" r:id="rId8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A6688"/>
    <a:srgbClr val="F69966"/>
    <a:srgbClr val="F9C4A9"/>
    <a:srgbClr val="DDD9C3"/>
    <a:srgbClr val="CFC095"/>
    <a:srgbClr val="D6CB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49"/>
    <p:restoredTop sz="94607"/>
  </p:normalViewPr>
  <p:slideViewPr>
    <p:cSldViewPr>
      <p:cViewPr varScale="1">
        <p:scale>
          <a:sx n="124" d="100"/>
          <a:sy n="124" d="100"/>
        </p:scale>
        <p:origin x="376" y="168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488F7-1FAC-40D2-BB7E-BA3CE28D8950}" type="datetimeFigureOut">
              <a:rPr lang="en-US" smtClean="0"/>
              <a:pPr/>
              <a:t>1/21/23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D21D1-52E2-420B-B491-CFF6D7BB79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78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lidemodel.com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You can safely remove this slide. This slide</a:t>
            </a:r>
            <a:r>
              <a:rPr lang="en-US" baseline="0" dirty="0"/>
              <a:t> design was provided by SlideModel.com – You can download more templates, shapes and elements for PowerPoint from </a:t>
            </a:r>
            <a:r>
              <a:rPr lang="en-US" dirty="0">
                <a:hlinkClick r:id="rId3"/>
              </a:rPr>
              <a:t>http://slidemodel.com/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2D21D1-52E2-420B-B491-CFF6D7BB79FB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70958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You can safely remove this slide. This slide</a:t>
            </a:r>
            <a:r>
              <a:rPr lang="en-US" baseline="0"/>
              <a:t> design was provided by SlideModel.com – You can download more templates, shapes and elements for PowerPoint from http://slidemodel.com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6254F-9338-4BA9-B7AC-A66622A3D013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7674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364523" y="3043730"/>
            <a:ext cx="5471438" cy="2137870"/>
          </a:xfrm>
        </p:spPr>
        <p:txBody>
          <a:bodyPr lIns="0" tIns="0" rIns="0" bIns="0" anchor="b" anchorCtr="0">
            <a:noAutofit/>
          </a:bodyPr>
          <a:lstStyle>
            <a:lvl1pPr algn="ctr">
              <a:defRPr lang="en-US" sz="4000" b="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1/21/23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351212" y="5357596"/>
            <a:ext cx="5480275" cy="738404"/>
          </a:xfrm>
        </p:spPr>
        <p:txBody>
          <a:bodyPr lIns="0" rIns="0">
            <a:normAutofit/>
          </a:bodyPr>
          <a:lstStyle>
            <a:lvl1pPr marL="0" indent="0" algn="ctr">
              <a:buFontTx/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6394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97E1E-DF10-4AE8-92D3-483D10929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U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26FB6A-9ACD-4B1C-A0A0-5AAE95E679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7983" y="1825625"/>
            <a:ext cx="5180251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U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0071EE-44BE-434C-B8DA-72287C4ADE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0592" y="1825625"/>
            <a:ext cx="5180251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U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BC39A1-04E9-40A3-8AA9-9D779C87C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05E38-3064-43A5-ACE9-A0E67A6EE268}" type="datetimeFigureOut">
              <a:rPr lang="es-UY" smtClean="0">
                <a:solidFill>
                  <a:prstClr val="black">
                    <a:tint val="75000"/>
                  </a:prstClr>
                </a:solidFill>
              </a:rPr>
              <a:pPr/>
              <a:t>21/1/23</a:t>
            </a:fld>
            <a:endParaRPr lang="es-UY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995528-8705-4997-A1EC-87DC78758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A340FA-773A-40D5-9086-60255DCF1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78BAC-E7BC-49A2-A2D6-21D86CFC9509}" type="slidenum">
              <a:rPr lang="es-UY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s-UY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8466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8F00C-9E94-40CE-A75D-F2D3641640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569" y="365128"/>
            <a:ext cx="105128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U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6333F-35FC-49BB-B891-BAFD66D5E8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571" y="1681163"/>
            <a:ext cx="5156444" cy="823912"/>
          </a:xfrm>
        </p:spPr>
        <p:txBody>
          <a:bodyPr anchor="b"/>
          <a:lstStyle>
            <a:lvl1pPr marL="0" indent="0">
              <a:buNone/>
              <a:defRPr sz="2398" b="1"/>
            </a:lvl1pPr>
            <a:lvl2pPr marL="456926" indent="0">
              <a:buNone/>
              <a:defRPr sz="1998" b="1"/>
            </a:lvl2pPr>
            <a:lvl3pPr marL="913852" indent="0">
              <a:buNone/>
              <a:defRPr sz="1798" b="1"/>
            </a:lvl3pPr>
            <a:lvl4pPr marL="1370778" indent="0">
              <a:buNone/>
              <a:defRPr sz="1600" b="1"/>
            </a:lvl4pPr>
            <a:lvl5pPr marL="1827703" indent="0">
              <a:buNone/>
              <a:defRPr sz="1600" b="1"/>
            </a:lvl5pPr>
            <a:lvl6pPr marL="2284628" indent="0">
              <a:buNone/>
              <a:defRPr sz="1600" b="1"/>
            </a:lvl6pPr>
            <a:lvl7pPr marL="2741554" indent="0">
              <a:buNone/>
              <a:defRPr sz="1600" b="1"/>
            </a:lvl7pPr>
            <a:lvl8pPr marL="3198480" indent="0">
              <a:buNone/>
              <a:defRPr sz="1600" b="1"/>
            </a:lvl8pPr>
            <a:lvl9pPr marL="365540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D835FC-68E5-4E2B-A425-39D18FE7F4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571" y="2505075"/>
            <a:ext cx="5156444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U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27349E-910C-4BA9-B11A-74C56FDFEA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0593" y="1681163"/>
            <a:ext cx="5181838" cy="823912"/>
          </a:xfrm>
        </p:spPr>
        <p:txBody>
          <a:bodyPr anchor="b"/>
          <a:lstStyle>
            <a:lvl1pPr marL="0" indent="0">
              <a:buNone/>
              <a:defRPr sz="2398" b="1"/>
            </a:lvl1pPr>
            <a:lvl2pPr marL="456926" indent="0">
              <a:buNone/>
              <a:defRPr sz="1998" b="1"/>
            </a:lvl2pPr>
            <a:lvl3pPr marL="913852" indent="0">
              <a:buNone/>
              <a:defRPr sz="1798" b="1"/>
            </a:lvl3pPr>
            <a:lvl4pPr marL="1370778" indent="0">
              <a:buNone/>
              <a:defRPr sz="1600" b="1"/>
            </a:lvl4pPr>
            <a:lvl5pPr marL="1827703" indent="0">
              <a:buNone/>
              <a:defRPr sz="1600" b="1"/>
            </a:lvl5pPr>
            <a:lvl6pPr marL="2284628" indent="0">
              <a:buNone/>
              <a:defRPr sz="1600" b="1"/>
            </a:lvl6pPr>
            <a:lvl7pPr marL="2741554" indent="0">
              <a:buNone/>
              <a:defRPr sz="1600" b="1"/>
            </a:lvl7pPr>
            <a:lvl8pPr marL="3198480" indent="0">
              <a:buNone/>
              <a:defRPr sz="1600" b="1"/>
            </a:lvl8pPr>
            <a:lvl9pPr marL="365540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DC0C40-4A20-48F2-984D-CCF17D95C4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0593" y="2505075"/>
            <a:ext cx="518183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U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2232DA-82BC-443A-8746-96990A058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05E38-3064-43A5-ACE9-A0E67A6EE268}" type="datetimeFigureOut">
              <a:rPr lang="es-UY" smtClean="0">
                <a:solidFill>
                  <a:prstClr val="black">
                    <a:tint val="75000"/>
                  </a:prstClr>
                </a:solidFill>
              </a:rPr>
              <a:pPr/>
              <a:t>21/1/23</a:t>
            </a:fld>
            <a:endParaRPr lang="es-UY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36E5AB-7C19-4713-8CFF-4E9BFDEF4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9B6EBF-1700-4330-9415-1CB22183B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78BAC-E7BC-49A2-A2D6-21D86CFC9509}" type="slidenum">
              <a:rPr lang="es-UY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s-UY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7838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25F55-873C-4507-B6DE-9A8B53DBE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U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171B77-144B-4020-9B25-F6CA3DF2C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05E38-3064-43A5-ACE9-A0E67A6EE268}" type="datetimeFigureOut">
              <a:rPr lang="es-UY" smtClean="0">
                <a:solidFill>
                  <a:prstClr val="black">
                    <a:tint val="75000"/>
                  </a:prstClr>
                </a:solidFill>
              </a:rPr>
              <a:pPr/>
              <a:t>21/1/23</a:t>
            </a:fld>
            <a:endParaRPr lang="es-UY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A3C0D8-C19B-4A42-8A15-8C9BCB894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9642E0-65B4-41F6-B50B-168E0A5DA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78BAC-E7BC-49A2-A2D6-21D86CFC9509}" type="slidenum">
              <a:rPr lang="es-UY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s-UY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28082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78AECF-08AD-48A9-9719-A32F8E68B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05E38-3064-43A5-ACE9-A0E67A6EE268}" type="datetimeFigureOut">
              <a:rPr lang="es-UY" smtClean="0">
                <a:solidFill>
                  <a:prstClr val="black">
                    <a:tint val="75000"/>
                  </a:prstClr>
                </a:solidFill>
              </a:rPr>
              <a:pPr/>
              <a:t>21/1/23</a:t>
            </a:fld>
            <a:endParaRPr lang="es-UY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9B09B0-259F-4E56-888B-3809B7D0B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77E0D4-D76B-4270-B50A-87CC55DCB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78BAC-E7BC-49A2-A2D6-21D86CFC9509}" type="slidenum">
              <a:rPr lang="es-UY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s-UY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99069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D3122-01CF-4FA2-8166-4AA59D032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571" y="457200"/>
            <a:ext cx="3931213" cy="1600200"/>
          </a:xfrm>
        </p:spPr>
        <p:txBody>
          <a:bodyPr anchor="b"/>
          <a:lstStyle>
            <a:lvl1pPr>
              <a:defRPr sz="3198"/>
            </a:lvl1pPr>
          </a:lstStyle>
          <a:p>
            <a:r>
              <a:rPr lang="en-US"/>
              <a:t>Click to edit Master title style</a:t>
            </a:r>
            <a:endParaRPr lang="es-U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3C15C-9703-490F-A233-7F25021836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838" y="987428"/>
            <a:ext cx="6170593" cy="4873625"/>
          </a:xfrm>
        </p:spPr>
        <p:txBody>
          <a:bodyPr/>
          <a:lstStyle>
            <a:lvl1pPr>
              <a:defRPr sz="3198"/>
            </a:lvl1pPr>
            <a:lvl2pPr>
              <a:defRPr sz="2798"/>
            </a:lvl2pPr>
            <a:lvl3pPr>
              <a:defRPr sz="2398"/>
            </a:lvl3pPr>
            <a:lvl4pPr>
              <a:defRPr sz="1998"/>
            </a:lvl4pPr>
            <a:lvl5pPr>
              <a:defRPr sz="1998"/>
            </a:lvl5pPr>
            <a:lvl6pPr>
              <a:defRPr sz="1998"/>
            </a:lvl6pPr>
            <a:lvl7pPr>
              <a:defRPr sz="1998"/>
            </a:lvl7pPr>
            <a:lvl8pPr>
              <a:defRPr sz="1998"/>
            </a:lvl8pPr>
            <a:lvl9pPr>
              <a:defRPr sz="199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U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3E288C-8AA1-4981-B013-A7D64B1C28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571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6926" indent="0">
              <a:buNone/>
              <a:defRPr sz="1400"/>
            </a:lvl2pPr>
            <a:lvl3pPr marL="913852" indent="0">
              <a:buNone/>
              <a:defRPr sz="1200"/>
            </a:lvl3pPr>
            <a:lvl4pPr marL="1370778" indent="0">
              <a:buNone/>
              <a:defRPr sz="1000"/>
            </a:lvl4pPr>
            <a:lvl5pPr marL="1827703" indent="0">
              <a:buNone/>
              <a:defRPr sz="1000"/>
            </a:lvl5pPr>
            <a:lvl6pPr marL="2284628" indent="0">
              <a:buNone/>
              <a:defRPr sz="1000"/>
            </a:lvl6pPr>
            <a:lvl7pPr marL="2741554" indent="0">
              <a:buNone/>
              <a:defRPr sz="1000"/>
            </a:lvl7pPr>
            <a:lvl8pPr marL="3198480" indent="0">
              <a:buNone/>
              <a:defRPr sz="1000"/>
            </a:lvl8pPr>
            <a:lvl9pPr marL="3655406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E3F8CC-D0A2-4199-93FF-A35F5C457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05E38-3064-43A5-ACE9-A0E67A6EE268}" type="datetimeFigureOut">
              <a:rPr lang="es-UY" smtClean="0">
                <a:solidFill>
                  <a:prstClr val="black">
                    <a:tint val="75000"/>
                  </a:prstClr>
                </a:solidFill>
              </a:rPr>
              <a:pPr/>
              <a:t>21/1/23</a:t>
            </a:fld>
            <a:endParaRPr lang="es-UY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5D75A9-7669-4043-B032-E3ADFA6D3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59F3A4-7D4F-49B7-93C5-7541FFA6A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78BAC-E7BC-49A2-A2D6-21D86CFC9509}" type="slidenum">
              <a:rPr lang="es-UY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s-UY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15071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8E8D4-6A9D-4D2C-9597-291621F79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571" y="457200"/>
            <a:ext cx="3931213" cy="1600200"/>
          </a:xfrm>
        </p:spPr>
        <p:txBody>
          <a:bodyPr anchor="b"/>
          <a:lstStyle>
            <a:lvl1pPr>
              <a:defRPr sz="3198"/>
            </a:lvl1pPr>
          </a:lstStyle>
          <a:p>
            <a:r>
              <a:rPr lang="en-US"/>
              <a:t>Click to edit Master title style</a:t>
            </a:r>
            <a:endParaRPr lang="es-U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DFAF46-AC0A-4CE5-A9EA-E0AE4C13A1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1838" y="987428"/>
            <a:ext cx="6170593" cy="4873625"/>
          </a:xfrm>
        </p:spPr>
        <p:txBody>
          <a:bodyPr/>
          <a:lstStyle>
            <a:lvl1pPr marL="0" indent="0">
              <a:buNone/>
              <a:defRPr sz="3198"/>
            </a:lvl1pPr>
            <a:lvl2pPr marL="456926" indent="0">
              <a:buNone/>
              <a:defRPr sz="2798"/>
            </a:lvl2pPr>
            <a:lvl3pPr marL="913852" indent="0">
              <a:buNone/>
              <a:defRPr sz="2398"/>
            </a:lvl3pPr>
            <a:lvl4pPr marL="1370778" indent="0">
              <a:buNone/>
              <a:defRPr sz="1998"/>
            </a:lvl4pPr>
            <a:lvl5pPr marL="1827703" indent="0">
              <a:buNone/>
              <a:defRPr sz="1998"/>
            </a:lvl5pPr>
            <a:lvl6pPr marL="2284628" indent="0">
              <a:buNone/>
              <a:defRPr sz="1998"/>
            </a:lvl6pPr>
            <a:lvl7pPr marL="2741554" indent="0">
              <a:buNone/>
              <a:defRPr sz="1998"/>
            </a:lvl7pPr>
            <a:lvl8pPr marL="3198480" indent="0">
              <a:buNone/>
              <a:defRPr sz="1998"/>
            </a:lvl8pPr>
            <a:lvl9pPr marL="3655406" indent="0">
              <a:buNone/>
              <a:defRPr sz="1998"/>
            </a:lvl9pPr>
          </a:lstStyle>
          <a:p>
            <a:endParaRPr lang="es-U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15B935-89E9-4AD5-8F6A-DF367981A4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571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6926" indent="0">
              <a:buNone/>
              <a:defRPr sz="1400"/>
            </a:lvl2pPr>
            <a:lvl3pPr marL="913852" indent="0">
              <a:buNone/>
              <a:defRPr sz="1200"/>
            </a:lvl3pPr>
            <a:lvl4pPr marL="1370778" indent="0">
              <a:buNone/>
              <a:defRPr sz="1000"/>
            </a:lvl4pPr>
            <a:lvl5pPr marL="1827703" indent="0">
              <a:buNone/>
              <a:defRPr sz="1000"/>
            </a:lvl5pPr>
            <a:lvl6pPr marL="2284628" indent="0">
              <a:buNone/>
              <a:defRPr sz="1000"/>
            </a:lvl6pPr>
            <a:lvl7pPr marL="2741554" indent="0">
              <a:buNone/>
              <a:defRPr sz="1000"/>
            </a:lvl7pPr>
            <a:lvl8pPr marL="3198480" indent="0">
              <a:buNone/>
              <a:defRPr sz="1000"/>
            </a:lvl8pPr>
            <a:lvl9pPr marL="3655406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FAF88D-3E7D-4093-883C-1649EDD30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05E38-3064-43A5-ACE9-A0E67A6EE268}" type="datetimeFigureOut">
              <a:rPr lang="es-UY" smtClean="0">
                <a:solidFill>
                  <a:prstClr val="black">
                    <a:tint val="75000"/>
                  </a:prstClr>
                </a:solidFill>
              </a:rPr>
              <a:pPr/>
              <a:t>21/1/23</a:t>
            </a:fld>
            <a:endParaRPr lang="es-UY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DB4D0E-DDF3-4DF8-8829-3AB336EC2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77A102-750D-4BF5-846C-B16B16482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78BAC-E7BC-49A2-A2D6-21D86CFC9509}" type="slidenum">
              <a:rPr lang="es-UY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s-UY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37891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32C92-56B5-4AE8-BD93-E7FDEE203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U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4D8F3C-F46B-4FC3-AB99-B727427B64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U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1CDFAD-B0BA-40AF-A1D4-35411F38B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05E38-3064-43A5-ACE9-A0E67A6EE268}" type="datetimeFigureOut">
              <a:rPr lang="es-UY" smtClean="0">
                <a:solidFill>
                  <a:prstClr val="black">
                    <a:tint val="75000"/>
                  </a:prstClr>
                </a:solidFill>
              </a:rPr>
              <a:pPr/>
              <a:t>21/1/23</a:t>
            </a:fld>
            <a:endParaRPr lang="es-UY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C89B97-2A5C-41BB-B19D-AE210CE34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808619-0978-427E-9FA7-BB5CFA399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78BAC-E7BC-49A2-A2D6-21D86CFC9509}" type="slidenum">
              <a:rPr lang="es-UY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s-UY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63162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9D6DCC-56C5-4058-BDEC-AED1A50347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2628" y="365125"/>
            <a:ext cx="262821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U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26A909-5DBA-4CA3-8EAF-6BA5317C49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7982" y="365125"/>
            <a:ext cx="7732286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U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1F5B3D-E94C-484C-B9AD-CC67AFC82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05E38-3064-43A5-ACE9-A0E67A6EE268}" type="datetimeFigureOut">
              <a:rPr lang="es-UY" smtClean="0">
                <a:solidFill>
                  <a:prstClr val="black">
                    <a:tint val="75000"/>
                  </a:prstClr>
                </a:solidFill>
              </a:rPr>
              <a:pPr/>
              <a:t>21/1/23</a:t>
            </a:fld>
            <a:endParaRPr lang="es-UY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4789F2-D1EF-4315-9FB6-4BB70901D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8BE488-1DCA-43A2-83CA-51C62690A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78BAC-E7BC-49A2-A2D6-21D86CFC9509}" type="slidenum">
              <a:rPr lang="es-UY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s-UY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916470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7834" y="2870637"/>
            <a:ext cx="5930678" cy="711081"/>
          </a:xfrm>
        </p:spPr>
        <p:txBody>
          <a:bodyPr>
            <a:normAutofit/>
          </a:bodyPr>
          <a:lstStyle>
            <a:lvl1pPr algn="ctr">
              <a:defRPr sz="3598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/>
              <a:t>SlideModel.com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1/21/23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1146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3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1"/>
            <a:ext cx="5383398" cy="4525963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1"/>
            <a:ext cx="5383398" cy="4525963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1/21/23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8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1/21/23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1/21/23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49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7834" y="2870633"/>
            <a:ext cx="5930678" cy="711081"/>
          </a:xfrm>
        </p:spPr>
        <p:txBody>
          <a:bodyPr>
            <a:normAutofit/>
          </a:bodyPr>
          <a:lstStyle>
            <a:lvl1pPr algn="ctr">
              <a:defRPr sz="36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/>
              <a:t>SlideModel.com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1/21/23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970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44B85-0D58-4023-A740-9562C5EEA1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604" y="1122363"/>
            <a:ext cx="9141619" cy="2387600"/>
          </a:xfrm>
        </p:spPr>
        <p:txBody>
          <a:bodyPr anchor="b"/>
          <a:lstStyle>
            <a:lvl1pPr algn="ctr">
              <a:defRPr sz="5996"/>
            </a:lvl1pPr>
          </a:lstStyle>
          <a:p>
            <a:r>
              <a:rPr lang="en-US"/>
              <a:t>Click to edit Master title style</a:t>
            </a:r>
            <a:endParaRPr lang="es-U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A618AB-0084-475B-9D44-CDC22CFF3C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604" y="3602038"/>
            <a:ext cx="9141619" cy="1655762"/>
          </a:xfrm>
        </p:spPr>
        <p:txBody>
          <a:bodyPr/>
          <a:lstStyle>
            <a:lvl1pPr marL="0" indent="0" algn="ctr">
              <a:buNone/>
              <a:defRPr sz="2398"/>
            </a:lvl1pPr>
            <a:lvl2pPr marL="456926" indent="0" algn="ctr">
              <a:buNone/>
              <a:defRPr sz="1998"/>
            </a:lvl2pPr>
            <a:lvl3pPr marL="913852" indent="0" algn="ctr">
              <a:buNone/>
              <a:defRPr sz="1798"/>
            </a:lvl3pPr>
            <a:lvl4pPr marL="1370778" indent="0" algn="ctr">
              <a:buNone/>
              <a:defRPr sz="1600"/>
            </a:lvl4pPr>
            <a:lvl5pPr marL="1827703" indent="0" algn="ctr">
              <a:buNone/>
              <a:defRPr sz="1600"/>
            </a:lvl5pPr>
            <a:lvl6pPr marL="2284628" indent="0" algn="ctr">
              <a:buNone/>
              <a:defRPr sz="1600"/>
            </a:lvl6pPr>
            <a:lvl7pPr marL="2741554" indent="0" algn="ctr">
              <a:buNone/>
              <a:defRPr sz="1600"/>
            </a:lvl7pPr>
            <a:lvl8pPr marL="3198480" indent="0" algn="ctr">
              <a:buNone/>
              <a:defRPr sz="1600"/>
            </a:lvl8pPr>
            <a:lvl9pPr marL="3655406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U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A6F1BA-F1DF-4017-9C39-D73ABE016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05E38-3064-43A5-ACE9-A0E67A6EE268}" type="datetimeFigureOut">
              <a:rPr lang="es-UY" smtClean="0">
                <a:solidFill>
                  <a:prstClr val="black">
                    <a:tint val="75000"/>
                  </a:prstClr>
                </a:solidFill>
              </a:rPr>
              <a:pPr/>
              <a:t>21/1/23</a:t>
            </a:fld>
            <a:endParaRPr lang="es-UY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B4D08B-C598-473D-A42D-423D9FC98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C4469A-FC29-465B-8A5A-10CCD8531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78BAC-E7BC-49A2-A2D6-21D86CFC9509}" type="slidenum">
              <a:rPr lang="es-UY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s-UY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0268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565E0-CD6F-43D8-916D-F273F8FA1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U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7C7D58-3EEC-48C3-BD10-93A2397D07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U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43EAC7-0D87-4A2E-BC1F-9B8F9267B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05E38-3064-43A5-ACE9-A0E67A6EE268}" type="datetimeFigureOut">
              <a:rPr lang="es-UY" smtClean="0">
                <a:solidFill>
                  <a:prstClr val="black">
                    <a:tint val="75000"/>
                  </a:prstClr>
                </a:solidFill>
              </a:rPr>
              <a:pPr/>
              <a:t>21/1/23</a:t>
            </a:fld>
            <a:endParaRPr lang="es-UY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F5CA1A-3F90-414C-8F60-33A70EFE0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370D9A-7EBE-4911-A8A8-A0C7DFC95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78BAC-E7BC-49A2-A2D6-21D86CFC9509}" type="slidenum">
              <a:rPr lang="es-UY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s-UY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9115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01567-8CB1-4540-9F9B-6D496E5A1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633" y="1709741"/>
            <a:ext cx="10512862" cy="2852737"/>
          </a:xfrm>
        </p:spPr>
        <p:txBody>
          <a:bodyPr anchor="b"/>
          <a:lstStyle>
            <a:lvl1pPr>
              <a:defRPr sz="5996"/>
            </a:lvl1pPr>
          </a:lstStyle>
          <a:p>
            <a:r>
              <a:rPr lang="en-US"/>
              <a:t>Click to edit Master title style</a:t>
            </a:r>
            <a:endParaRPr lang="es-U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35222B-3193-4715-8B2B-DDAFD6971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633" y="4589466"/>
            <a:ext cx="10512862" cy="1500187"/>
          </a:xfrm>
        </p:spPr>
        <p:txBody>
          <a:bodyPr/>
          <a:lstStyle>
            <a:lvl1pPr marL="0" indent="0">
              <a:buNone/>
              <a:defRPr sz="2398">
                <a:solidFill>
                  <a:schemeClr val="tx1">
                    <a:tint val="75000"/>
                  </a:schemeClr>
                </a:solidFill>
              </a:defRPr>
            </a:lvl1pPr>
            <a:lvl2pPr marL="456926" indent="0">
              <a:buNone/>
              <a:defRPr sz="1998">
                <a:solidFill>
                  <a:schemeClr val="tx1">
                    <a:tint val="75000"/>
                  </a:schemeClr>
                </a:solidFill>
              </a:defRPr>
            </a:lvl2pPr>
            <a:lvl3pPr marL="913852" indent="0">
              <a:buNone/>
              <a:defRPr sz="1798">
                <a:solidFill>
                  <a:schemeClr val="tx1">
                    <a:tint val="75000"/>
                  </a:schemeClr>
                </a:solidFill>
              </a:defRPr>
            </a:lvl3pPr>
            <a:lvl4pPr marL="137077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770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462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15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848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540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E4FAFB-05F9-412B-8A24-CDBCF73C7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05E38-3064-43A5-ACE9-A0E67A6EE268}" type="datetimeFigureOut">
              <a:rPr lang="es-UY" smtClean="0">
                <a:solidFill>
                  <a:prstClr val="black">
                    <a:tint val="75000"/>
                  </a:prstClr>
                </a:solidFill>
              </a:rPr>
              <a:pPr/>
              <a:t>21/1/23</a:t>
            </a:fld>
            <a:endParaRPr lang="es-UY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8D1F23-641D-4D59-97A4-414F2AEB3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999EB9-A05B-4E5C-86C1-4A04BD48A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78BAC-E7BC-49A2-A2D6-21D86CFC9509}" type="slidenum">
              <a:rPr lang="es-UY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s-UY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1861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8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  <a:prstGeom prst="rect">
            <a:avLst/>
          </a:prstGeom>
        </p:spPr>
        <p:txBody>
          <a:bodyPr vert="horz" lIns="0" tIns="60949" rIns="0" bIns="60949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138425"/>
            <a:ext cx="10969943" cy="4987739"/>
          </a:xfrm>
          <a:prstGeom prst="rect">
            <a:avLst/>
          </a:prstGeom>
        </p:spPr>
        <p:txBody>
          <a:bodyPr vert="horz" lIns="0" tIns="60949" rIns="0" bIns="60949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1/21/23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50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0" r:id="rId2"/>
    <p:sldLayoutId id="2147483652" r:id="rId3"/>
    <p:sldLayoutId id="2147483654" r:id="rId4"/>
    <p:sldLayoutId id="2147483655" r:id="rId5"/>
    <p:sldLayoutId id="2147483660" r:id="rId6"/>
  </p:sldLayoutIdLst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Arial" panose="020B0604020202020204" pitchFamily="34" charset="0"/>
        </a:defRPr>
      </a:lvl1pPr>
    </p:titleStyle>
    <p:bodyStyle>
      <a:lvl1pPr marL="0" indent="0" algn="l" defTabSz="1218987" rtl="0" eaLnBrk="1" latinLnBrk="0" hangingPunct="1">
        <a:spcBef>
          <a:spcPct val="20000"/>
        </a:spcBef>
        <a:buFontTx/>
        <a:buNone/>
        <a:defRPr sz="18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09494" indent="0" algn="l" defTabSz="1218987" rtl="0" eaLnBrk="1" latinLnBrk="0" hangingPunct="1">
        <a:spcBef>
          <a:spcPct val="20000"/>
        </a:spcBef>
        <a:buFontTx/>
        <a:buNone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218986" indent="0" algn="l" defTabSz="1218987" rtl="0" eaLnBrk="1" latinLnBrk="0" hangingPunct="1">
        <a:spcBef>
          <a:spcPct val="20000"/>
        </a:spcBef>
        <a:buFontTx/>
        <a:buNone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828480" indent="0" algn="l" defTabSz="1218987" rtl="0" eaLnBrk="1" latinLnBrk="0" hangingPunct="1">
        <a:spcBef>
          <a:spcPct val="20000"/>
        </a:spcBef>
        <a:buFontTx/>
        <a:buNone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437973" indent="0" algn="l" defTabSz="1218987" rtl="0" eaLnBrk="1" latinLnBrk="0" hangingPunct="1">
        <a:spcBef>
          <a:spcPct val="20000"/>
        </a:spcBef>
        <a:buFontTx/>
        <a:buNone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113B1E-64D3-4AD9-85A6-B6670B9CF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982" y="365128"/>
            <a:ext cx="1051286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U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353452-EA63-46F2-8A57-F3FFFA5E6F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7982" y="1825625"/>
            <a:ext cx="1051286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U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6BC1EA-EBB7-4AF1-879E-3B8732F319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7982" y="6356353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3852"/>
            <a:fld id="{FC605E38-3064-43A5-ACE9-A0E67A6EE268}" type="datetimeFigureOut">
              <a:rPr lang="es-UY" smtClean="0">
                <a:solidFill>
                  <a:prstClr val="black">
                    <a:tint val="75000"/>
                  </a:prstClr>
                </a:solidFill>
              </a:rPr>
              <a:pPr defTabSz="913852"/>
              <a:t>21/1/23</a:t>
            </a:fld>
            <a:endParaRPr lang="es-UY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F60648-C520-47F7-B518-DD5B34A9BF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7549" y="6356353"/>
            <a:ext cx="41137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3852"/>
            <a:endParaRPr lang="es-UY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F20AAA-A048-4A52-A7FB-F6DA7088BA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08357" y="6356353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3852"/>
            <a:fld id="{6AF78BAC-E7BC-49A2-A2D6-21D86CFC9509}" type="slidenum">
              <a:rPr lang="es-UY" smtClean="0">
                <a:solidFill>
                  <a:prstClr val="black">
                    <a:tint val="75000"/>
                  </a:prstClr>
                </a:solidFill>
              </a:rPr>
              <a:pPr defTabSz="913852"/>
              <a:t>‹#›</a:t>
            </a:fld>
            <a:endParaRPr lang="es-UY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4209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</p:sldLayoutIdLst>
  <p:txStyles>
    <p:titleStyle>
      <a:lvl1pPr algn="l" defTabSz="913852" rtl="0" eaLnBrk="1" latinLnBrk="0" hangingPunct="1">
        <a:lnSpc>
          <a:spcPct val="90000"/>
        </a:lnSpc>
        <a:spcBef>
          <a:spcPct val="0"/>
        </a:spcBef>
        <a:buNone/>
        <a:defRPr sz="43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462" indent="-228462" algn="l" defTabSz="913852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798" kern="1200">
          <a:solidFill>
            <a:schemeClr val="tx1"/>
          </a:solidFill>
          <a:latin typeface="+mn-lt"/>
          <a:ea typeface="+mn-ea"/>
          <a:cs typeface="+mn-cs"/>
        </a:defRPr>
      </a:lvl1pPr>
      <a:lvl2pPr marL="685388" indent="-228462" algn="l" defTabSz="91385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142314" indent="-228462" algn="l" defTabSz="91385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98" kern="1200">
          <a:solidFill>
            <a:schemeClr val="tx1"/>
          </a:solidFill>
          <a:latin typeface="+mn-lt"/>
          <a:ea typeface="+mn-ea"/>
          <a:cs typeface="+mn-cs"/>
        </a:defRPr>
      </a:lvl3pPr>
      <a:lvl4pPr marL="1599240" indent="-228462" algn="l" defTabSz="91385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6166" indent="-228462" algn="l" defTabSz="91385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8" kern="1200">
          <a:solidFill>
            <a:schemeClr val="tx1"/>
          </a:solidFill>
          <a:latin typeface="+mn-lt"/>
          <a:ea typeface="+mn-ea"/>
          <a:cs typeface="+mn-cs"/>
        </a:defRPr>
      </a:lvl5pPr>
      <a:lvl6pPr marL="2513092" indent="-228462" algn="l" defTabSz="91385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8" kern="1200">
          <a:solidFill>
            <a:schemeClr val="tx1"/>
          </a:solidFill>
          <a:latin typeface="+mn-lt"/>
          <a:ea typeface="+mn-ea"/>
          <a:cs typeface="+mn-cs"/>
        </a:defRPr>
      </a:lvl6pPr>
      <a:lvl7pPr marL="2970017" indent="-228462" algn="l" defTabSz="91385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8" kern="1200">
          <a:solidFill>
            <a:schemeClr val="tx1"/>
          </a:solidFill>
          <a:latin typeface="+mn-lt"/>
          <a:ea typeface="+mn-ea"/>
          <a:cs typeface="+mn-cs"/>
        </a:defRPr>
      </a:lvl7pPr>
      <a:lvl8pPr marL="3426943" indent="-228462" algn="l" defTabSz="91385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8" kern="1200">
          <a:solidFill>
            <a:schemeClr val="tx1"/>
          </a:solidFill>
          <a:latin typeface="+mn-lt"/>
          <a:ea typeface="+mn-ea"/>
          <a:cs typeface="+mn-cs"/>
        </a:defRPr>
      </a:lvl8pPr>
      <a:lvl9pPr marL="3883868" indent="-228462" algn="l" defTabSz="91385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UY"/>
      </a:defPPr>
      <a:lvl1pPr marL="0" algn="l" defTabSz="913852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1pPr>
      <a:lvl2pPr marL="456926" algn="l" defTabSz="913852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2pPr>
      <a:lvl3pPr marL="913852" algn="l" defTabSz="913852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3pPr>
      <a:lvl4pPr marL="1370778" algn="l" defTabSz="913852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4pPr>
      <a:lvl5pPr marL="1827703" algn="l" defTabSz="913852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5pPr>
      <a:lvl6pPr marL="2284628" algn="l" defTabSz="913852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6pPr>
      <a:lvl7pPr marL="2741554" algn="l" defTabSz="913852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7pPr>
      <a:lvl8pPr marL="3198480" algn="l" defTabSz="913852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8pPr>
      <a:lvl9pPr marL="3655406" algn="l" defTabSz="913852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lidemodel.com/account/plans/?utm_source=free&amp;utm_medium=button&amp;utm_campaign=freetemplat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8.png"/><Relationship Id="rId4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69000" contrast="-40000"/>
                    </a14:imgEffect>
                  </a14:imgLayer>
                </a14:imgProps>
              </a:ext>
            </a:extLst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CE09C18A-12BE-404D-AA7C-827122FF9518}"/>
              </a:ext>
            </a:extLst>
          </p:cNvPr>
          <p:cNvSpPr txBox="1"/>
          <p:nvPr/>
        </p:nvSpPr>
        <p:spPr>
          <a:xfrm>
            <a:off x="722312" y="2362200"/>
            <a:ext cx="10744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  <a:latin typeface="Impact" panose="020B0806030902050204" pitchFamily="34" charset="0"/>
              </a:rPr>
              <a:t>Workplace </a:t>
            </a:r>
          </a:p>
          <a:p>
            <a:r>
              <a:rPr lang="en-US" sz="7200" dirty="0">
                <a:solidFill>
                  <a:schemeClr val="bg1"/>
                </a:solidFill>
                <a:latin typeface="Impact" panose="020B0806030902050204" pitchFamily="34" charset="0"/>
              </a:rPr>
              <a:t>Transformation</a:t>
            </a:r>
            <a:endParaRPr lang="es-UY" sz="72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D8D81DF-C675-4605-A89A-14703B569E0B}"/>
              </a:ext>
            </a:extLst>
          </p:cNvPr>
          <p:cNvSpPr txBox="1"/>
          <p:nvPr/>
        </p:nvSpPr>
        <p:spPr>
          <a:xfrm>
            <a:off x="722312" y="4770120"/>
            <a:ext cx="10744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How remote work is changing organizations </a:t>
            </a:r>
            <a:endParaRPr lang="es-UY" sz="4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187026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4" name="Straight Connector 93"/>
          <p:cNvCxnSpPr/>
          <p:nvPr/>
        </p:nvCxnSpPr>
        <p:spPr>
          <a:xfrm>
            <a:off x="6094412" y="0"/>
            <a:ext cx="0" cy="685800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Pentagon 126"/>
          <p:cNvSpPr/>
          <p:nvPr/>
        </p:nvSpPr>
        <p:spPr>
          <a:xfrm rot="5400000">
            <a:off x="5256391" y="-299249"/>
            <a:ext cx="1695091" cy="2256208"/>
          </a:xfrm>
          <a:prstGeom prst="homePlat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2" name="TextBox 91"/>
          <p:cNvSpPr txBox="1"/>
          <p:nvPr/>
        </p:nvSpPr>
        <p:spPr>
          <a:xfrm>
            <a:off x="5328018" y="228600"/>
            <a:ext cx="1532792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IN" b="1" dirty="0">
                <a:solidFill>
                  <a:schemeClr val="bg1"/>
                </a:solidFill>
              </a:rPr>
              <a:t>MEETINGS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BD558BFF-D8E8-4266-9499-7BA86221E71E}"/>
              </a:ext>
            </a:extLst>
          </p:cNvPr>
          <p:cNvSpPr/>
          <p:nvPr/>
        </p:nvSpPr>
        <p:spPr>
          <a:xfrm>
            <a:off x="986475" y="2544907"/>
            <a:ext cx="3398808" cy="3398808"/>
          </a:xfrm>
          <a:prstGeom prst="ellipse">
            <a:avLst/>
          </a:prstGeom>
          <a:solidFill>
            <a:schemeClr val="bg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089A7114-D645-4607-869F-AFBFD2C2C5EF}"/>
              </a:ext>
            </a:extLst>
          </p:cNvPr>
          <p:cNvGrpSpPr/>
          <p:nvPr/>
        </p:nvGrpSpPr>
        <p:grpSpPr>
          <a:xfrm>
            <a:off x="780273" y="2775712"/>
            <a:ext cx="3811212" cy="2963336"/>
            <a:chOff x="2667692" y="1306704"/>
            <a:chExt cx="5242927" cy="4076540"/>
          </a:xfrm>
        </p:grpSpPr>
        <p:sp>
          <p:nvSpPr>
            <p:cNvPr id="40" name="Freeform 44">
              <a:extLst>
                <a:ext uri="{FF2B5EF4-FFF2-40B4-BE49-F238E27FC236}">
                  <a16:creationId xmlns:a16="http://schemas.microsoft.com/office/drawing/2014/main" id="{9D61D415-4373-4E80-8636-9DAA050FBD96}"/>
                </a:ext>
              </a:extLst>
            </p:cNvPr>
            <p:cNvSpPr>
              <a:spLocks/>
            </p:cNvSpPr>
            <p:nvPr/>
          </p:nvSpPr>
          <p:spPr bwMode="auto">
            <a:xfrm>
              <a:off x="2667692" y="3140305"/>
              <a:ext cx="5242927" cy="957363"/>
            </a:xfrm>
            <a:custGeom>
              <a:avLst/>
              <a:gdLst>
                <a:gd name="T0" fmla="*/ 588 w 5575"/>
                <a:gd name="T1" fmla="*/ 0 h 1018"/>
                <a:gd name="T2" fmla="*/ 5035 w 5575"/>
                <a:gd name="T3" fmla="*/ 0 h 1018"/>
                <a:gd name="T4" fmla="*/ 5575 w 5575"/>
                <a:gd name="T5" fmla="*/ 1018 h 1018"/>
                <a:gd name="T6" fmla="*/ 0 w 5575"/>
                <a:gd name="T7" fmla="*/ 1018 h 1018"/>
                <a:gd name="T8" fmla="*/ 588 w 5575"/>
                <a:gd name="T9" fmla="*/ 0 h 10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75" h="1018">
                  <a:moveTo>
                    <a:pt x="588" y="0"/>
                  </a:moveTo>
                  <a:lnTo>
                    <a:pt x="5035" y="0"/>
                  </a:lnTo>
                  <a:lnTo>
                    <a:pt x="5575" y="1018"/>
                  </a:lnTo>
                  <a:lnTo>
                    <a:pt x="0" y="1018"/>
                  </a:lnTo>
                  <a:lnTo>
                    <a:pt x="588" y="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1" name="Freeform 45">
              <a:extLst>
                <a:ext uri="{FF2B5EF4-FFF2-40B4-BE49-F238E27FC236}">
                  <a16:creationId xmlns:a16="http://schemas.microsoft.com/office/drawing/2014/main" id="{A1EC264F-5B2C-4A0F-ABB4-2605B28E5B77}"/>
                </a:ext>
              </a:extLst>
            </p:cNvPr>
            <p:cNvSpPr>
              <a:spLocks/>
            </p:cNvSpPr>
            <p:nvPr/>
          </p:nvSpPr>
          <p:spPr bwMode="auto">
            <a:xfrm>
              <a:off x="2836030" y="3165697"/>
              <a:ext cx="4921298" cy="879307"/>
            </a:xfrm>
            <a:custGeom>
              <a:avLst/>
              <a:gdLst>
                <a:gd name="T0" fmla="*/ 497 w 5233"/>
                <a:gd name="T1" fmla="*/ 0 h 935"/>
                <a:gd name="T2" fmla="*/ 4757 w 5233"/>
                <a:gd name="T3" fmla="*/ 0 h 935"/>
                <a:gd name="T4" fmla="*/ 5233 w 5233"/>
                <a:gd name="T5" fmla="*/ 935 h 935"/>
                <a:gd name="T6" fmla="*/ 0 w 5233"/>
                <a:gd name="T7" fmla="*/ 935 h 935"/>
                <a:gd name="T8" fmla="*/ 497 w 5233"/>
                <a:gd name="T9" fmla="*/ 0 h 9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33" h="935">
                  <a:moveTo>
                    <a:pt x="497" y="0"/>
                  </a:moveTo>
                  <a:lnTo>
                    <a:pt x="4757" y="0"/>
                  </a:lnTo>
                  <a:lnTo>
                    <a:pt x="5233" y="935"/>
                  </a:lnTo>
                  <a:lnTo>
                    <a:pt x="0" y="935"/>
                  </a:lnTo>
                  <a:lnTo>
                    <a:pt x="497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AA1BE622-4815-49F4-8443-12609496F9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7692" y="4097669"/>
              <a:ext cx="5242927" cy="16457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548637C0-0E71-4D26-B5B0-5BADFE9FAF3A}"/>
                </a:ext>
              </a:extLst>
            </p:cNvPr>
            <p:cNvGrpSpPr/>
            <p:nvPr/>
          </p:nvGrpSpPr>
          <p:grpSpPr>
            <a:xfrm>
              <a:off x="5363038" y="1306704"/>
              <a:ext cx="1290394" cy="2020292"/>
              <a:chOff x="7867573" y="1430479"/>
              <a:chExt cx="3053597" cy="4780833"/>
            </a:xfrm>
          </p:grpSpPr>
          <p:sp>
            <p:nvSpPr>
              <p:cNvPr id="53" name="Freeform 48">
                <a:extLst>
                  <a:ext uri="{FF2B5EF4-FFF2-40B4-BE49-F238E27FC236}">
                    <a16:creationId xmlns:a16="http://schemas.microsoft.com/office/drawing/2014/main" id="{6FCF16F6-C074-4347-B295-B94E2E618C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018241" y="3420018"/>
                <a:ext cx="752263" cy="1138293"/>
              </a:xfrm>
              <a:custGeom>
                <a:avLst/>
                <a:gdLst>
                  <a:gd name="T0" fmla="*/ 51 w 304"/>
                  <a:gd name="T1" fmla="*/ 0 h 460"/>
                  <a:gd name="T2" fmla="*/ 254 w 304"/>
                  <a:gd name="T3" fmla="*/ 0 h 460"/>
                  <a:gd name="T4" fmla="*/ 254 w 304"/>
                  <a:gd name="T5" fmla="*/ 128 h 460"/>
                  <a:gd name="T6" fmla="*/ 304 w 304"/>
                  <a:gd name="T7" fmla="*/ 131 h 460"/>
                  <a:gd name="T8" fmla="*/ 254 w 304"/>
                  <a:gd name="T9" fmla="*/ 460 h 460"/>
                  <a:gd name="T10" fmla="*/ 51 w 304"/>
                  <a:gd name="T11" fmla="*/ 460 h 460"/>
                  <a:gd name="T12" fmla="*/ 0 w 304"/>
                  <a:gd name="T13" fmla="*/ 131 h 460"/>
                  <a:gd name="T14" fmla="*/ 51 w 304"/>
                  <a:gd name="T15" fmla="*/ 128 h 460"/>
                  <a:gd name="T16" fmla="*/ 51 w 304"/>
                  <a:gd name="T17" fmla="*/ 0 h 4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04" h="460">
                    <a:moveTo>
                      <a:pt x="51" y="0"/>
                    </a:moveTo>
                    <a:lnTo>
                      <a:pt x="254" y="0"/>
                    </a:lnTo>
                    <a:lnTo>
                      <a:pt x="254" y="128"/>
                    </a:lnTo>
                    <a:lnTo>
                      <a:pt x="304" y="131"/>
                    </a:lnTo>
                    <a:lnTo>
                      <a:pt x="254" y="460"/>
                    </a:lnTo>
                    <a:lnTo>
                      <a:pt x="51" y="460"/>
                    </a:lnTo>
                    <a:lnTo>
                      <a:pt x="0" y="131"/>
                    </a:lnTo>
                    <a:lnTo>
                      <a:pt x="51" y="128"/>
                    </a:lnTo>
                    <a:lnTo>
                      <a:pt x="51" y="0"/>
                    </a:lnTo>
                    <a:close/>
                  </a:path>
                </a:pathLst>
              </a:custGeom>
              <a:solidFill>
                <a:srgbClr val="F9C4A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4" name="Freeform 49">
                <a:extLst>
                  <a:ext uri="{FF2B5EF4-FFF2-40B4-BE49-F238E27FC236}">
                    <a16:creationId xmlns:a16="http://schemas.microsoft.com/office/drawing/2014/main" id="{8A500D58-EB0E-4393-BCB3-E4EC7EC30C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44443" y="3459611"/>
                <a:ext cx="502336" cy="277150"/>
              </a:xfrm>
              <a:custGeom>
                <a:avLst/>
                <a:gdLst>
                  <a:gd name="T0" fmla="*/ 0 w 203"/>
                  <a:gd name="T1" fmla="*/ 0 h 112"/>
                  <a:gd name="T2" fmla="*/ 35 w 203"/>
                  <a:gd name="T3" fmla="*/ 22 h 112"/>
                  <a:gd name="T4" fmla="*/ 71 w 203"/>
                  <a:gd name="T5" fmla="*/ 38 h 112"/>
                  <a:gd name="T6" fmla="*/ 106 w 203"/>
                  <a:gd name="T7" fmla="*/ 43 h 112"/>
                  <a:gd name="T8" fmla="*/ 138 w 203"/>
                  <a:gd name="T9" fmla="*/ 38 h 112"/>
                  <a:gd name="T10" fmla="*/ 171 w 203"/>
                  <a:gd name="T11" fmla="*/ 26 h 112"/>
                  <a:gd name="T12" fmla="*/ 203 w 203"/>
                  <a:gd name="T13" fmla="*/ 7 h 112"/>
                  <a:gd name="T14" fmla="*/ 203 w 203"/>
                  <a:gd name="T15" fmla="*/ 112 h 112"/>
                  <a:gd name="T16" fmla="*/ 0 w 203"/>
                  <a:gd name="T17" fmla="*/ 31 h 112"/>
                  <a:gd name="T18" fmla="*/ 0 w 203"/>
                  <a:gd name="T19" fmla="*/ 0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3" h="112">
                    <a:moveTo>
                      <a:pt x="0" y="0"/>
                    </a:moveTo>
                    <a:lnTo>
                      <a:pt x="35" y="22"/>
                    </a:lnTo>
                    <a:lnTo>
                      <a:pt x="71" y="38"/>
                    </a:lnTo>
                    <a:lnTo>
                      <a:pt x="106" y="43"/>
                    </a:lnTo>
                    <a:lnTo>
                      <a:pt x="138" y="38"/>
                    </a:lnTo>
                    <a:lnTo>
                      <a:pt x="171" y="26"/>
                    </a:lnTo>
                    <a:lnTo>
                      <a:pt x="203" y="7"/>
                    </a:lnTo>
                    <a:lnTo>
                      <a:pt x="203" y="112"/>
                    </a:lnTo>
                    <a:lnTo>
                      <a:pt x="0" y="3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6996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5" name="Freeform 50">
                <a:extLst>
                  <a:ext uri="{FF2B5EF4-FFF2-40B4-BE49-F238E27FC236}">
                    <a16:creationId xmlns:a16="http://schemas.microsoft.com/office/drawing/2014/main" id="{C165C70C-38AF-4DAB-9A90-C0E6AC7AB6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67573" y="3719437"/>
                <a:ext cx="3053597" cy="2444856"/>
              </a:xfrm>
              <a:custGeom>
                <a:avLst/>
                <a:gdLst>
                  <a:gd name="T0" fmla="*/ 499 w 1234"/>
                  <a:gd name="T1" fmla="*/ 0 h 988"/>
                  <a:gd name="T2" fmla="*/ 499 w 1234"/>
                  <a:gd name="T3" fmla="*/ 0 h 988"/>
                  <a:gd name="T4" fmla="*/ 499 w 1234"/>
                  <a:gd name="T5" fmla="*/ 4 h 988"/>
                  <a:gd name="T6" fmla="*/ 617 w 1234"/>
                  <a:gd name="T7" fmla="*/ 327 h 988"/>
                  <a:gd name="T8" fmla="*/ 736 w 1234"/>
                  <a:gd name="T9" fmla="*/ 4 h 988"/>
                  <a:gd name="T10" fmla="*/ 736 w 1234"/>
                  <a:gd name="T11" fmla="*/ 0 h 988"/>
                  <a:gd name="T12" fmla="*/ 736 w 1234"/>
                  <a:gd name="T13" fmla="*/ 0 h 988"/>
                  <a:gd name="T14" fmla="*/ 769 w 1234"/>
                  <a:gd name="T15" fmla="*/ 2 h 988"/>
                  <a:gd name="T16" fmla="*/ 803 w 1234"/>
                  <a:gd name="T17" fmla="*/ 5 h 988"/>
                  <a:gd name="T18" fmla="*/ 837 w 1234"/>
                  <a:gd name="T19" fmla="*/ 9 h 988"/>
                  <a:gd name="T20" fmla="*/ 871 w 1234"/>
                  <a:gd name="T21" fmla="*/ 17 h 988"/>
                  <a:gd name="T22" fmla="*/ 905 w 1234"/>
                  <a:gd name="T23" fmla="*/ 29 h 988"/>
                  <a:gd name="T24" fmla="*/ 937 w 1234"/>
                  <a:gd name="T25" fmla="*/ 48 h 988"/>
                  <a:gd name="T26" fmla="*/ 969 w 1234"/>
                  <a:gd name="T27" fmla="*/ 73 h 988"/>
                  <a:gd name="T28" fmla="*/ 982 w 1234"/>
                  <a:gd name="T29" fmla="*/ 88 h 988"/>
                  <a:gd name="T30" fmla="*/ 999 w 1234"/>
                  <a:gd name="T31" fmla="*/ 110 h 988"/>
                  <a:gd name="T32" fmla="*/ 1018 w 1234"/>
                  <a:gd name="T33" fmla="*/ 141 h 988"/>
                  <a:gd name="T34" fmla="*/ 1040 w 1234"/>
                  <a:gd name="T35" fmla="*/ 175 h 988"/>
                  <a:gd name="T36" fmla="*/ 1063 w 1234"/>
                  <a:gd name="T37" fmla="*/ 213 h 988"/>
                  <a:gd name="T38" fmla="*/ 1089 w 1234"/>
                  <a:gd name="T39" fmla="*/ 256 h 988"/>
                  <a:gd name="T40" fmla="*/ 1112 w 1234"/>
                  <a:gd name="T41" fmla="*/ 300 h 988"/>
                  <a:gd name="T42" fmla="*/ 1138 w 1234"/>
                  <a:gd name="T43" fmla="*/ 345 h 988"/>
                  <a:gd name="T44" fmla="*/ 1161 w 1234"/>
                  <a:gd name="T45" fmla="*/ 389 h 988"/>
                  <a:gd name="T46" fmla="*/ 1182 w 1234"/>
                  <a:gd name="T47" fmla="*/ 432 h 988"/>
                  <a:gd name="T48" fmla="*/ 1202 w 1234"/>
                  <a:gd name="T49" fmla="*/ 472 h 988"/>
                  <a:gd name="T50" fmla="*/ 1219 w 1234"/>
                  <a:gd name="T51" fmla="*/ 508 h 988"/>
                  <a:gd name="T52" fmla="*/ 1229 w 1234"/>
                  <a:gd name="T53" fmla="*/ 542 h 988"/>
                  <a:gd name="T54" fmla="*/ 1234 w 1234"/>
                  <a:gd name="T55" fmla="*/ 575 h 988"/>
                  <a:gd name="T56" fmla="*/ 1231 w 1234"/>
                  <a:gd name="T57" fmla="*/ 611 h 988"/>
                  <a:gd name="T58" fmla="*/ 1222 w 1234"/>
                  <a:gd name="T59" fmla="*/ 645 h 988"/>
                  <a:gd name="T60" fmla="*/ 1207 w 1234"/>
                  <a:gd name="T61" fmla="*/ 677 h 988"/>
                  <a:gd name="T62" fmla="*/ 1058 w 1234"/>
                  <a:gd name="T63" fmla="*/ 988 h 988"/>
                  <a:gd name="T64" fmla="*/ 649 w 1234"/>
                  <a:gd name="T65" fmla="*/ 988 h 988"/>
                  <a:gd name="T66" fmla="*/ 617 w 1234"/>
                  <a:gd name="T67" fmla="*/ 866 h 988"/>
                  <a:gd name="T68" fmla="*/ 585 w 1234"/>
                  <a:gd name="T69" fmla="*/ 988 h 988"/>
                  <a:gd name="T70" fmla="*/ 176 w 1234"/>
                  <a:gd name="T71" fmla="*/ 988 h 988"/>
                  <a:gd name="T72" fmla="*/ 27 w 1234"/>
                  <a:gd name="T73" fmla="*/ 677 h 988"/>
                  <a:gd name="T74" fmla="*/ 12 w 1234"/>
                  <a:gd name="T75" fmla="*/ 645 h 988"/>
                  <a:gd name="T76" fmla="*/ 4 w 1234"/>
                  <a:gd name="T77" fmla="*/ 611 h 988"/>
                  <a:gd name="T78" fmla="*/ 0 w 1234"/>
                  <a:gd name="T79" fmla="*/ 575 h 988"/>
                  <a:gd name="T80" fmla="*/ 5 w 1234"/>
                  <a:gd name="T81" fmla="*/ 542 h 988"/>
                  <a:gd name="T82" fmla="*/ 15 w 1234"/>
                  <a:gd name="T83" fmla="*/ 508 h 988"/>
                  <a:gd name="T84" fmla="*/ 32 w 1234"/>
                  <a:gd name="T85" fmla="*/ 472 h 988"/>
                  <a:gd name="T86" fmla="*/ 51 w 1234"/>
                  <a:gd name="T87" fmla="*/ 432 h 988"/>
                  <a:gd name="T88" fmla="*/ 73 w 1234"/>
                  <a:gd name="T89" fmla="*/ 389 h 988"/>
                  <a:gd name="T90" fmla="*/ 97 w 1234"/>
                  <a:gd name="T91" fmla="*/ 345 h 988"/>
                  <a:gd name="T92" fmla="*/ 120 w 1234"/>
                  <a:gd name="T93" fmla="*/ 300 h 988"/>
                  <a:gd name="T94" fmla="*/ 146 w 1234"/>
                  <a:gd name="T95" fmla="*/ 256 h 988"/>
                  <a:gd name="T96" fmla="*/ 171 w 1234"/>
                  <a:gd name="T97" fmla="*/ 213 h 988"/>
                  <a:gd name="T98" fmla="*/ 195 w 1234"/>
                  <a:gd name="T99" fmla="*/ 175 h 988"/>
                  <a:gd name="T100" fmla="*/ 217 w 1234"/>
                  <a:gd name="T101" fmla="*/ 141 h 988"/>
                  <a:gd name="T102" fmla="*/ 235 w 1234"/>
                  <a:gd name="T103" fmla="*/ 110 h 988"/>
                  <a:gd name="T104" fmla="*/ 252 w 1234"/>
                  <a:gd name="T105" fmla="*/ 88 h 988"/>
                  <a:gd name="T106" fmla="*/ 266 w 1234"/>
                  <a:gd name="T107" fmla="*/ 73 h 988"/>
                  <a:gd name="T108" fmla="*/ 298 w 1234"/>
                  <a:gd name="T109" fmla="*/ 48 h 988"/>
                  <a:gd name="T110" fmla="*/ 330 w 1234"/>
                  <a:gd name="T111" fmla="*/ 29 h 988"/>
                  <a:gd name="T112" fmla="*/ 364 w 1234"/>
                  <a:gd name="T113" fmla="*/ 17 h 988"/>
                  <a:gd name="T114" fmla="*/ 397 w 1234"/>
                  <a:gd name="T115" fmla="*/ 9 h 988"/>
                  <a:gd name="T116" fmla="*/ 431 w 1234"/>
                  <a:gd name="T117" fmla="*/ 5 h 988"/>
                  <a:gd name="T118" fmla="*/ 465 w 1234"/>
                  <a:gd name="T119" fmla="*/ 2 h 988"/>
                  <a:gd name="T120" fmla="*/ 499 w 1234"/>
                  <a:gd name="T121" fmla="*/ 0 h 9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34" h="988">
                    <a:moveTo>
                      <a:pt x="499" y="0"/>
                    </a:moveTo>
                    <a:lnTo>
                      <a:pt x="499" y="0"/>
                    </a:lnTo>
                    <a:lnTo>
                      <a:pt x="499" y="4"/>
                    </a:lnTo>
                    <a:lnTo>
                      <a:pt x="617" y="327"/>
                    </a:lnTo>
                    <a:lnTo>
                      <a:pt x="736" y="4"/>
                    </a:lnTo>
                    <a:lnTo>
                      <a:pt x="736" y="0"/>
                    </a:lnTo>
                    <a:lnTo>
                      <a:pt x="736" y="0"/>
                    </a:lnTo>
                    <a:lnTo>
                      <a:pt x="769" y="2"/>
                    </a:lnTo>
                    <a:lnTo>
                      <a:pt x="803" y="5"/>
                    </a:lnTo>
                    <a:lnTo>
                      <a:pt x="837" y="9"/>
                    </a:lnTo>
                    <a:lnTo>
                      <a:pt x="871" y="17"/>
                    </a:lnTo>
                    <a:lnTo>
                      <a:pt x="905" y="29"/>
                    </a:lnTo>
                    <a:lnTo>
                      <a:pt x="937" y="48"/>
                    </a:lnTo>
                    <a:lnTo>
                      <a:pt x="969" y="73"/>
                    </a:lnTo>
                    <a:lnTo>
                      <a:pt x="982" y="88"/>
                    </a:lnTo>
                    <a:lnTo>
                      <a:pt x="999" y="110"/>
                    </a:lnTo>
                    <a:lnTo>
                      <a:pt x="1018" y="141"/>
                    </a:lnTo>
                    <a:lnTo>
                      <a:pt x="1040" y="175"/>
                    </a:lnTo>
                    <a:lnTo>
                      <a:pt x="1063" y="213"/>
                    </a:lnTo>
                    <a:lnTo>
                      <a:pt x="1089" y="256"/>
                    </a:lnTo>
                    <a:lnTo>
                      <a:pt x="1112" y="300"/>
                    </a:lnTo>
                    <a:lnTo>
                      <a:pt x="1138" y="345"/>
                    </a:lnTo>
                    <a:lnTo>
                      <a:pt x="1161" y="389"/>
                    </a:lnTo>
                    <a:lnTo>
                      <a:pt x="1182" y="432"/>
                    </a:lnTo>
                    <a:lnTo>
                      <a:pt x="1202" y="472"/>
                    </a:lnTo>
                    <a:lnTo>
                      <a:pt x="1219" y="508"/>
                    </a:lnTo>
                    <a:lnTo>
                      <a:pt x="1229" y="542"/>
                    </a:lnTo>
                    <a:lnTo>
                      <a:pt x="1234" y="575"/>
                    </a:lnTo>
                    <a:lnTo>
                      <a:pt x="1231" y="611"/>
                    </a:lnTo>
                    <a:lnTo>
                      <a:pt x="1222" y="645"/>
                    </a:lnTo>
                    <a:lnTo>
                      <a:pt x="1207" y="677"/>
                    </a:lnTo>
                    <a:lnTo>
                      <a:pt x="1058" y="988"/>
                    </a:lnTo>
                    <a:lnTo>
                      <a:pt x="649" y="988"/>
                    </a:lnTo>
                    <a:lnTo>
                      <a:pt x="617" y="866"/>
                    </a:lnTo>
                    <a:lnTo>
                      <a:pt x="585" y="988"/>
                    </a:lnTo>
                    <a:lnTo>
                      <a:pt x="176" y="988"/>
                    </a:lnTo>
                    <a:lnTo>
                      <a:pt x="27" y="677"/>
                    </a:lnTo>
                    <a:lnTo>
                      <a:pt x="12" y="645"/>
                    </a:lnTo>
                    <a:lnTo>
                      <a:pt x="4" y="611"/>
                    </a:lnTo>
                    <a:lnTo>
                      <a:pt x="0" y="575"/>
                    </a:lnTo>
                    <a:lnTo>
                      <a:pt x="5" y="542"/>
                    </a:lnTo>
                    <a:lnTo>
                      <a:pt x="15" y="508"/>
                    </a:lnTo>
                    <a:lnTo>
                      <a:pt x="32" y="472"/>
                    </a:lnTo>
                    <a:lnTo>
                      <a:pt x="51" y="432"/>
                    </a:lnTo>
                    <a:lnTo>
                      <a:pt x="73" y="389"/>
                    </a:lnTo>
                    <a:lnTo>
                      <a:pt x="97" y="345"/>
                    </a:lnTo>
                    <a:lnTo>
                      <a:pt x="120" y="300"/>
                    </a:lnTo>
                    <a:lnTo>
                      <a:pt x="146" y="256"/>
                    </a:lnTo>
                    <a:lnTo>
                      <a:pt x="171" y="213"/>
                    </a:lnTo>
                    <a:lnTo>
                      <a:pt x="195" y="175"/>
                    </a:lnTo>
                    <a:lnTo>
                      <a:pt x="217" y="141"/>
                    </a:lnTo>
                    <a:lnTo>
                      <a:pt x="235" y="110"/>
                    </a:lnTo>
                    <a:lnTo>
                      <a:pt x="252" y="88"/>
                    </a:lnTo>
                    <a:lnTo>
                      <a:pt x="266" y="73"/>
                    </a:lnTo>
                    <a:lnTo>
                      <a:pt x="298" y="48"/>
                    </a:lnTo>
                    <a:lnTo>
                      <a:pt x="330" y="29"/>
                    </a:lnTo>
                    <a:lnTo>
                      <a:pt x="364" y="17"/>
                    </a:lnTo>
                    <a:lnTo>
                      <a:pt x="397" y="9"/>
                    </a:lnTo>
                    <a:lnTo>
                      <a:pt x="431" y="5"/>
                    </a:lnTo>
                    <a:lnTo>
                      <a:pt x="465" y="2"/>
                    </a:lnTo>
                    <a:lnTo>
                      <a:pt x="499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6" name="Freeform 51">
                <a:extLst>
                  <a:ext uri="{FF2B5EF4-FFF2-40B4-BE49-F238E27FC236}">
                    <a16:creationId xmlns:a16="http://schemas.microsoft.com/office/drawing/2014/main" id="{D2C88FDB-FAC6-43EC-9AFF-256A7247CF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12851" y="3716964"/>
                <a:ext cx="581522" cy="806704"/>
              </a:xfrm>
              <a:custGeom>
                <a:avLst/>
                <a:gdLst>
                  <a:gd name="T0" fmla="*/ 117 w 235"/>
                  <a:gd name="T1" fmla="*/ 0 h 326"/>
                  <a:gd name="T2" fmla="*/ 235 w 235"/>
                  <a:gd name="T3" fmla="*/ 326 h 326"/>
                  <a:gd name="T4" fmla="*/ 68 w 235"/>
                  <a:gd name="T5" fmla="*/ 186 h 326"/>
                  <a:gd name="T6" fmla="*/ 112 w 235"/>
                  <a:gd name="T7" fmla="*/ 125 h 326"/>
                  <a:gd name="T8" fmla="*/ 0 w 235"/>
                  <a:gd name="T9" fmla="*/ 82 h 326"/>
                  <a:gd name="T10" fmla="*/ 117 w 235"/>
                  <a:gd name="T11" fmla="*/ 0 h 3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35" h="326">
                    <a:moveTo>
                      <a:pt x="117" y="0"/>
                    </a:moveTo>
                    <a:lnTo>
                      <a:pt x="235" y="326"/>
                    </a:lnTo>
                    <a:lnTo>
                      <a:pt x="68" y="186"/>
                    </a:lnTo>
                    <a:lnTo>
                      <a:pt x="112" y="125"/>
                    </a:lnTo>
                    <a:lnTo>
                      <a:pt x="0" y="82"/>
                    </a:lnTo>
                    <a:lnTo>
                      <a:pt x="117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7" name="Freeform 52">
                <a:extLst>
                  <a:ext uri="{FF2B5EF4-FFF2-40B4-BE49-F238E27FC236}">
                    <a16:creationId xmlns:a16="http://schemas.microsoft.com/office/drawing/2014/main" id="{BE3D90BF-CCE3-4AD1-A349-CCBBAD1223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394373" y="3719437"/>
                <a:ext cx="581522" cy="804231"/>
              </a:xfrm>
              <a:custGeom>
                <a:avLst/>
                <a:gdLst>
                  <a:gd name="T0" fmla="*/ 119 w 235"/>
                  <a:gd name="T1" fmla="*/ 0 h 325"/>
                  <a:gd name="T2" fmla="*/ 235 w 235"/>
                  <a:gd name="T3" fmla="*/ 81 h 325"/>
                  <a:gd name="T4" fmla="*/ 124 w 235"/>
                  <a:gd name="T5" fmla="*/ 124 h 325"/>
                  <a:gd name="T6" fmla="*/ 168 w 235"/>
                  <a:gd name="T7" fmla="*/ 185 h 325"/>
                  <a:gd name="T8" fmla="*/ 0 w 235"/>
                  <a:gd name="T9" fmla="*/ 325 h 325"/>
                  <a:gd name="T10" fmla="*/ 119 w 235"/>
                  <a:gd name="T11" fmla="*/ 0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35" h="325">
                    <a:moveTo>
                      <a:pt x="119" y="0"/>
                    </a:moveTo>
                    <a:lnTo>
                      <a:pt x="235" y="81"/>
                    </a:lnTo>
                    <a:lnTo>
                      <a:pt x="124" y="124"/>
                    </a:lnTo>
                    <a:lnTo>
                      <a:pt x="168" y="185"/>
                    </a:lnTo>
                    <a:lnTo>
                      <a:pt x="0" y="325"/>
                    </a:lnTo>
                    <a:lnTo>
                      <a:pt x="119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8" name="Freeform 53">
                <a:extLst>
                  <a:ext uri="{FF2B5EF4-FFF2-40B4-BE49-F238E27FC236}">
                    <a16:creationId xmlns:a16="http://schemas.microsoft.com/office/drawing/2014/main" id="{888DB024-1971-4EDB-AF78-1A3FC87FEA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290442" y="1531936"/>
                <a:ext cx="965076" cy="1949946"/>
              </a:xfrm>
              <a:custGeom>
                <a:avLst/>
                <a:gdLst>
                  <a:gd name="T0" fmla="*/ 189 w 390"/>
                  <a:gd name="T1" fmla="*/ 0 h 788"/>
                  <a:gd name="T2" fmla="*/ 220 w 390"/>
                  <a:gd name="T3" fmla="*/ 5 h 788"/>
                  <a:gd name="T4" fmla="*/ 248 w 390"/>
                  <a:gd name="T5" fmla="*/ 18 h 788"/>
                  <a:gd name="T6" fmla="*/ 274 w 390"/>
                  <a:gd name="T7" fmla="*/ 40 h 788"/>
                  <a:gd name="T8" fmla="*/ 297 w 390"/>
                  <a:gd name="T9" fmla="*/ 67 h 788"/>
                  <a:gd name="T10" fmla="*/ 319 w 390"/>
                  <a:gd name="T11" fmla="*/ 99 h 788"/>
                  <a:gd name="T12" fmla="*/ 338 w 390"/>
                  <a:gd name="T13" fmla="*/ 138 h 788"/>
                  <a:gd name="T14" fmla="*/ 355 w 390"/>
                  <a:gd name="T15" fmla="*/ 179 h 788"/>
                  <a:gd name="T16" fmla="*/ 367 w 390"/>
                  <a:gd name="T17" fmla="*/ 225 h 788"/>
                  <a:gd name="T18" fmla="*/ 379 w 390"/>
                  <a:gd name="T19" fmla="*/ 272 h 788"/>
                  <a:gd name="T20" fmla="*/ 385 w 390"/>
                  <a:gd name="T21" fmla="*/ 323 h 788"/>
                  <a:gd name="T22" fmla="*/ 389 w 390"/>
                  <a:gd name="T23" fmla="*/ 373 h 788"/>
                  <a:gd name="T24" fmla="*/ 390 w 390"/>
                  <a:gd name="T25" fmla="*/ 424 h 788"/>
                  <a:gd name="T26" fmla="*/ 389 w 390"/>
                  <a:gd name="T27" fmla="*/ 475 h 788"/>
                  <a:gd name="T28" fmla="*/ 384 w 390"/>
                  <a:gd name="T29" fmla="*/ 524 h 788"/>
                  <a:gd name="T30" fmla="*/ 373 w 390"/>
                  <a:gd name="T31" fmla="*/ 571 h 788"/>
                  <a:gd name="T32" fmla="*/ 362 w 390"/>
                  <a:gd name="T33" fmla="*/ 615 h 788"/>
                  <a:gd name="T34" fmla="*/ 345 w 390"/>
                  <a:gd name="T35" fmla="*/ 658 h 788"/>
                  <a:gd name="T36" fmla="*/ 324 w 390"/>
                  <a:gd name="T37" fmla="*/ 695 h 788"/>
                  <a:gd name="T38" fmla="*/ 301 w 390"/>
                  <a:gd name="T39" fmla="*/ 725 h 788"/>
                  <a:gd name="T40" fmla="*/ 274 w 390"/>
                  <a:gd name="T41" fmla="*/ 752 h 788"/>
                  <a:gd name="T42" fmla="*/ 242 w 390"/>
                  <a:gd name="T43" fmla="*/ 771 h 788"/>
                  <a:gd name="T44" fmla="*/ 204 w 390"/>
                  <a:gd name="T45" fmla="*/ 783 h 788"/>
                  <a:gd name="T46" fmla="*/ 164 w 390"/>
                  <a:gd name="T47" fmla="*/ 788 h 788"/>
                  <a:gd name="T48" fmla="*/ 135 w 390"/>
                  <a:gd name="T49" fmla="*/ 781 h 788"/>
                  <a:gd name="T50" fmla="*/ 108 w 390"/>
                  <a:gd name="T51" fmla="*/ 768 h 788"/>
                  <a:gd name="T52" fmla="*/ 84 w 390"/>
                  <a:gd name="T53" fmla="*/ 744 h 788"/>
                  <a:gd name="T54" fmla="*/ 66 w 390"/>
                  <a:gd name="T55" fmla="*/ 713 h 788"/>
                  <a:gd name="T56" fmla="*/ 51 w 390"/>
                  <a:gd name="T57" fmla="*/ 678 h 788"/>
                  <a:gd name="T58" fmla="*/ 41 w 390"/>
                  <a:gd name="T59" fmla="*/ 637 h 788"/>
                  <a:gd name="T60" fmla="*/ 37 w 390"/>
                  <a:gd name="T61" fmla="*/ 592 h 788"/>
                  <a:gd name="T62" fmla="*/ 37 w 390"/>
                  <a:gd name="T63" fmla="*/ 575 h 788"/>
                  <a:gd name="T64" fmla="*/ 34 w 390"/>
                  <a:gd name="T65" fmla="*/ 551 h 788"/>
                  <a:gd name="T66" fmla="*/ 30 w 390"/>
                  <a:gd name="T67" fmla="*/ 524 h 788"/>
                  <a:gd name="T68" fmla="*/ 25 w 390"/>
                  <a:gd name="T69" fmla="*/ 494 h 788"/>
                  <a:gd name="T70" fmla="*/ 20 w 390"/>
                  <a:gd name="T71" fmla="*/ 461 h 788"/>
                  <a:gd name="T72" fmla="*/ 15 w 390"/>
                  <a:gd name="T73" fmla="*/ 424 h 788"/>
                  <a:gd name="T74" fmla="*/ 10 w 390"/>
                  <a:gd name="T75" fmla="*/ 387 h 788"/>
                  <a:gd name="T76" fmla="*/ 5 w 390"/>
                  <a:gd name="T77" fmla="*/ 348 h 788"/>
                  <a:gd name="T78" fmla="*/ 3 w 390"/>
                  <a:gd name="T79" fmla="*/ 309 h 788"/>
                  <a:gd name="T80" fmla="*/ 0 w 390"/>
                  <a:gd name="T81" fmla="*/ 270 h 788"/>
                  <a:gd name="T82" fmla="*/ 2 w 390"/>
                  <a:gd name="T83" fmla="*/ 231 h 788"/>
                  <a:gd name="T84" fmla="*/ 3 w 390"/>
                  <a:gd name="T85" fmla="*/ 192 h 788"/>
                  <a:gd name="T86" fmla="*/ 8 w 390"/>
                  <a:gd name="T87" fmla="*/ 157 h 788"/>
                  <a:gd name="T88" fmla="*/ 17 w 390"/>
                  <a:gd name="T89" fmla="*/ 123 h 788"/>
                  <a:gd name="T90" fmla="*/ 27 w 390"/>
                  <a:gd name="T91" fmla="*/ 93 h 788"/>
                  <a:gd name="T92" fmla="*/ 42 w 390"/>
                  <a:gd name="T93" fmla="*/ 64 h 788"/>
                  <a:gd name="T94" fmla="*/ 62 w 390"/>
                  <a:gd name="T95" fmla="*/ 40 h 788"/>
                  <a:gd name="T96" fmla="*/ 86 w 390"/>
                  <a:gd name="T97" fmla="*/ 22 h 788"/>
                  <a:gd name="T98" fmla="*/ 115 w 390"/>
                  <a:gd name="T99" fmla="*/ 8 h 788"/>
                  <a:gd name="T100" fmla="*/ 150 w 390"/>
                  <a:gd name="T101" fmla="*/ 1 h 788"/>
                  <a:gd name="T102" fmla="*/ 189 w 390"/>
                  <a:gd name="T103" fmla="*/ 0 h 7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390" h="788">
                    <a:moveTo>
                      <a:pt x="189" y="0"/>
                    </a:moveTo>
                    <a:lnTo>
                      <a:pt x="220" y="5"/>
                    </a:lnTo>
                    <a:lnTo>
                      <a:pt x="248" y="18"/>
                    </a:lnTo>
                    <a:lnTo>
                      <a:pt x="274" y="40"/>
                    </a:lnTo>
                    <a:lnTo>
                      <a:pt x="297" y="67"/>
                    </a:lnTo>
                    <a:lnTo>
                      <a:pt x="319" y="99"/>
                    </a:lnTo>
                    <a:lnTo>
                      <a:pt x="338" y="138"/>
                    </a:lnTo>
                    <a:lnTo>
                      <a:pt x="355" y="179"/>
                    </a:lnTo>
                    <a:lnTo>
                      <a:pt x="367" y="225"/>
                    </a:lnTo>
                    <a:lnTo>
                      <a:pt x="379" y="272"/>
                    </a:lnTo>
                    <a:lnTo>
                      <a:pt x="385" y="323"/>
                    </a:lnTo>
                    <a:lnTo>
                      <a:pt x="389" y="373"/>
                    </a:lnTo>
                    <a:lnTo>
                      <a:pt x="390" y="424"/>
                    </a:lnTo>
                    <a:lnTo>
                      <a:pt x="389" y="475"/>
                    </a:lnTo>
                    <a:lnTo>
                      <a:pt x="384" y="524"/>
                    </a:lnTo>
                    <a:lnTo>
                      <a:pt x="373" y="571"/>
                    </a:lnTo>
                    <a:lnTo>
                      <a:pt x="362" y="615"/>
                    </a:lnTo>
                    <a:lnTo>
                      <a:pt x="345" y="658"/>
                    </a:lnTo>
                    <a:lnTo>
                      <a:pt x="324" y="695"/>
                    </a:lnTo>
                    <a:lnTo>
                      <a:pt x="301" y="725"/>
                    </a:lnTo>
                    <a:lnTo>
                      <a:pt x="274" y="752"/>
                    </a:lnTo>
                    <a:lnTo>
                      <a:pt x="242" y="771"/>
                    </a:lnTo>
                    <a:lnTo>
                      <a:pt x="204" y="783"/>
                    </a:lnTo>
                    <a:lnTo>
                      <a:pt x="164" y="788"/>
                    </a:lnTo>
                    <a:lnTo>
                      <a:pt x="135" y="781"/>
                    </a:lnTo>
                    <a:lnTo>
                      <a:pt x="108" y="768"/>
                    </a:lnTo>
                    <a:lnTo>
                      <a:pt x="84" y="744"/>
                    </a:lnTo>
                    <a:lnTo>
                      <a:pt x="66" y="713"/>
                    </a:lnTo>
                    <a:lnTo>
                      <a:pt x="51" y="678"/>
                    </a:lnTo>
                    <a:lnTo>
                      <a:pt x="41" y="637"/>
                    </a:lnTo>
                    <a:lnTo>
                      <a:pt x="37" y="592"/>
                    </a:lnTo>
                    <a:lnTo>
                      <a:pt x="37" y="575"/>
                    </a:lnTo>
                    <a:lnTo>
                      <a:pt x="34" y="551"/>
                    </a:lnTo>
                    <a:lnTo>
                      <a:pt x="30" y="524"/>
                    </a:lnTo>
                    <a:lnTo>
                      <a:pt x="25" y="494"/>
                    </a:lnTo>
                    <a:lnTo>
                      <a:pt x="20" y="461"/>
                    </a:lnTo>
                    <a:lnTo>
                      <a:pt x="15" y="424"/>
                    </a:lnTo>
                    <a:lnTo>
                      <a:pt x="10" y="387"/>
                    </a:lnTo>
                    <a:lnTo>
                      <a:pt x="5" y="348"/>
                    </a:lnTo>
                    <a:lnTo>
                      <a:pt x="3" y="309"/>
                    </a:lnTo>
                    <a:lnTo>
                      <a:pt x="0" y="270"/>
                    </a:lnTo>
                    <a:lnTo>
                      <a:pt x="2" y="231"/>
                    </a:lnTo>
                    <a:lnTo>
                      <a:pt x="3" y="192"/>
                    </a:lnTo>
                    <a:lnTo>
                      <a:pt x="8" y="157"/>
                    </a:lnTo>
                    <a:lnTo>
                      <a:pt x="17" y="123"/>
                    </a:lnTo>
                    <a:lnTo>
                      <a:pt x="27" y="93"/>
                    </a:lnTo>
                    <a:lnTo>
                      <a:pt x="42" y="64"/>
                    </a:lnTo>
                    <a:lnTo>
                      <a:pt x="62" y="40"/>
                    </a:lnTo>
                    <a:lnTo>
                      <a:pt x="86" y="22"/>
                    </a:lnTo>
                    <a:lnTo>
                      <a:pt x="115" y="8"/>
                    </a:lnTo>
                    <a:lnTo>
                      <a:pt x="150" y="1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9" name="Freeform 54">
                <a:extLst>
                  <a:ext uri="{FF2B5EF4-FFF2-40B4-BE49-F238E27FC236}">
                    <a16:creationId xmlns:a16="http://schemas.microsoft.com/office/drawing/2014/main" id="{8B13EC12-168F-43DD-9F7A-AAB6A2AF19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703971" y="1655662"/>
                <a:ext cx="1405545" cy="1910353"/>
              </a:xfrm>
              <a:custGeom>
                <a:avLst/>
                <a:gdLst>
                  <a:gd name="T0" fmla="*/ 284 w 568"/>
                  <a:gd name="T1" fmla="*/ 0 h 772"/>
                  <a:gd name="T2" fmla="*/ 320 w 568"/>
                  <a:gd name="T3" fmla="*/ 5 h 772"/>
                  <a:gd name="T4" fmla="*/ 355 w 568"/>
                  <a:gd name="T5" fmla="*/ 19 h 772"/>
                  <a:gd name="T6" fmla="*/ 391 w 568"/>
                  <a:gd name="T7" fmla="*/ 41 h 772"/>
                  <a:gd name="T8" fmla="*/ 423 w 568"/>
                  <a:gd name="T9" fmla="*/ 70 h 772"/>
                  <a:gd name="T10" fmla="*/ 453 w 568"/>
                  <a:gd name="T11" fmla="*/ 102 h 772"/>
                  <a:gd name="T12" fmla="*/ 479 w 568"/>
                  <a:gd name="T13" fmla="*/ 139 h 772"/>
                  <a:gd name="T14" fmla="*/ 499 w 568"/>
                  <a:gd name="T15" fmla="*/ 176 h 772"/>
                  <a:gd name="T16" fmla="*/ 512 w 568"/>
                  <a:gd name="T17" fmla="*/ 215 h 772"/>
                  <a:gd name="T18" fmla="*/ 516 w 568"/>
                  <a:gd name="T19" fmla="*/ 254 h 772"/>
                  <a:gd name="T20" fmla="*/ 516 w 568"/>
                  <a:gd name="T21" fmla="*/ 359 h 772"/>
                  <a:gd name="T22" fmla="*/ 536 w 568"/>
                  <a:gd name="T23" fmla="*/ 364 h 772"/>
                  <a:gd name="T24" fmla="*/ 553 w 568"/>
                  <a:gd name="T25" fmla="*/ 374 h 772"/>
                  <a:gd name="T26" fmla="*/ 563 w 568"/>
                  <a:gd name="T27" fmla="*/ 391 h 772"/>
                  <a:gd name="T28" fmla="*/ 568 w 568"/>
                  <a:gd name="T29" fmla="*/ 410 h 772"/>
                  <a:gd name="T30" fmla="*/ 568 w 568"/>
                  <a:gd name="T31" fmla="*/ 462 h 772"/>
                  <a:gd name="T32" fmla="*/ 563 w 568"/>
                  <a:gd name="T33" fmla="*/ 482 h 772"/>
                  <a:gd name="T34" fmla="*/ 553 w 568"/>
                  <a:gd name="T35" fmla="*/ 499 h 772"/>
                  <a:gd name="T36" fmla="*/ 536 w 568"/>
                  <a:gd name="T37" fmla="*/ 510 h 772"/>
                  <a:gd name="T38" fmla="*/ 516 w 568"/>
                  <a:gd name="T39" fmla="*/ 513 h 772"/>
                  <a:gd name="T40" fmla="*/ 512 w 568"/>
                  <a:gd name="T41" fmla="*/ 552 h 772"/>
                  <a:gd name="T42" fmla="*/ 499 w 568"/>
                  <a:gd name="T43" fmla="*/ 591 h 772"/>
                  <a:gd name="T44" fmla="*/ 479 w 568"/>
                  <a:gd name="T45" fmla="*/ 630 h 772"/>
                  <a:gd name="T46" fmla="*/ 453 w 568"/>
                  <a:gd name="T47" fmla="*/ 667 h 772"/>
                  <a:gd name="T48" fmla="*/ 423 w 568"/>
                  <a:gd name="T49" fmla="*/ 701 h 772"/>
                  <a:gd name="T50" fmla="*/ 391 w 568"/>
                  <a:gd name="T51" fmla="*/ 729 h 772"/>
                  <a:gd name="T52" fmla="*/ 355 w 568"/>
                  <a:gd name="T53" fmla="*/ 751 h 772"/>
                  <a:gd name="T54" fmla="*/ 320 w 568"/>
                  <a:gd name="T55" fmla="*/ 767 h 772"/>
                  <a:gd name="T56" fmla="*/ 284 w 568"/>
                  <a:gd name="T57" fmla="*/ 772 h 772"/>
                  <a:gd name="T58" fmla="*/ 249 w 568"/>
                  <a:gd name="T59" fmla="*/ 767 h 772"/>
                  <a:gd name="T60" fmla="*/ 213 w 568"/>
                  <a:gd name="T61" fmla="*/ 751 h 772"/>
                  <a:gd name="T62" fmla="*/ 178 w 568"/>
                  <a:gd name="T63" fmla="*/ 729 h 772"/>
                  <a:gd name="T64" fmla="*/ 146 w 568"/>
                  <a:gd name="T65" fmla="*/ 701 h 772"/>
                  <a:gd name="T66" fmla="*/ 115 w 568"/>
                  <a:gd name="T67" fmla="*/ 667 h 772"/>
                  <a:gd name="T68" fmla="*/ 90 w 568"/>
                  <a:gd name="T69" fmla="*/ 630 h 772"/>
                  <a:gd name="T70" fmla="*/ 70 w 568"/>
                  <a:gd name="T71" fmla="*/ 591 h 772"/>
                  <a:gd name="T72" fmla="*/ 56 w 568"/>
                  <a:gd name="T73" fmla="*/ 552 h 772"/>
                  <a:gd name="T74" fmla="*/ 53 w 568"/>
                  <a:gd name="T75" fmla="*/ 513 h 772"/>
                  <a:gd name="T76" fmla="*/ 32 w 568"/>
                  <a:gd name="T77" fmla="*/ 510 h 772"/>
                  <a:gd name="T78" fmla="*/ 16 w 568"/>
                  <a:gd name="T79" fmla="*/ 499 h 772"/>
                  <a:gd name="T80" fmla="*/ 4 w 568"/>
                  <a:gd name="T81" fmla="*/ 482 h 772"/>
                  <a:gd name="T82" fmla="*/ 0 w 568"/>
                  <a:gd name="T83" fmla="*/ 462 h 772"/>
                  <a:gd name="T84" fmla="*/ 0 w 568"/>
                  <a:gd name="T85" fmla="*/ 410 h 772"/>
                  <a:gd name="T86" fmla="*/ 4 w 568"/>
                  <a:gd name="T87" fmla="*/ 391 h 772"/>
                  <a:gd name="T88" fmla="*/ 16 w 568"/>
                  <a:gd name="T89" fmla="*/ 374 h 772"/>
                  <a:gd name="T90" fmla="*/ 32 w 568"/>
                  <a:gd name="T91" fmla="*/ 364 h 772"/>
                  <a:gd name="T92" fmla="*/ 53 w 568"/>
                  <a:gd name="T93" fmla="*/ 359 h 772"/>
                  <a:gd name="T94" fmla="*/ 53 w 568"/>
                  <a:gd name="T95" fmla="*/ 254 h 772"/>
                  <a:gd name="T96" fmla="*/ 56 w 568"/>
                  <a:gd name="T97" fmla="*/ 215 h 772"/>
                  <a:gd name="T98" fmla="*/ 70 w 568"/>
                  <a:gd name="T99" fmla="*/ 176 h 772"/>
                  <a:gd name="T100" fmla="*/ 90 w 568"/>
                  <a:gd name="T101" fmla="*/ 139 h 772"/>
                  <a:gd name="T102" fmla="*/ 115 w 568"/>
                  <a:gd name="T103" fmla="*/ 102 h 772"/>
                  <a:gd name="T104" fmla="*/ 146 w 568"/>
                  <a:gd name="T105" fmla="*/ 70 h 772"/>
                  <a:gd name="T106" fmla="*/ 178 w 568"/>
                  <a:gd name="T107" fmla="*/ 41 h 772"/>
                  <a:gd name="T108" fmla="*/ 213 w 568"/>
                  <a:gd name="T109" fmla="*/ 19 h 772"/>
                  <a:gd name="T110" fmla="*/ 249 w 568"/>
                  <a:gd name="T111" fmla="*/ 5 h 772"/>
                  <a:gd name="T112" fmla="*/ 284 w 568"/>
                  <a:gd name="T113" fmla="*/ 0 h 7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68" h="772">
                    <a:moveTo>
                      <a:pt x="284" y="0"/>
                    </a:moveTo>
                    <a:lnTo>
                      <a:pt x="320" y="5"/>
                    </a:lnTo>
                    <a:lnTo>
                      <a:pt x="355" y="19"/>
                    </a:lnTo>
                    <a:lnTo>
                      <a:pt x="391" y="41"/>
                    </a:lnTo>
                    <a:lnTo>
                      <a:pt x="423" y="70"/>
                    </a:lnTo>
                    <a:lnTo>
                      <a:pt x="453" y="102"/>
                    </a:lnTo>
                    <a:lnTo>
                      <a:pt x="479" y="139"/>
                    </a:lnTo>
                    <a:lnTo>
                      <a:pt x="499" y="176"/>
                    </a:lnTo>
                    <a:lnTo>
                      <a:pt x="512" y="215"/>
                    </a:lnTo>
                    <a:lnTo>
                      <a:pt x="516" y="254"/>
                    </a:lnTo>
                    <a:lnTo>
                      <a:pt x="516" y="359"/>
                    </a:lnTo>
                    <a:lnTo>
                      <a:pt x="536" y="364"/>
                    </a:lnTo>
                    <a:lnTo>
                      <a:pt x="553" y="374"/>
                    </a:lnTo>
                    <a:lnTo>
                      <a:pt x="563" y="391"/>
                    </a:lnTo>
                    <a:lnTo>
                      <a:pt x="568" y="410"/>
                    </a:lnTo>
                    <a:lnTo>
                      <a:pt x="568" y="462"/>
                    </a:lnTo>
                    <a:lnTo>
                      <a:pt x="563" y="482"/>
                    </a:lnTo>
                    <a:lnTo>
                      <a:pt x="553" y="499"/>
                    </a:lnTo>
                    <a:lnTo>
                      <a:pt x="536" y="510"/>
                    </a:lnTo>
                    <a:lnTo>
                      <a:pt x="516" y="513"/>
                    </a:lnTo>
                    <a:lnTo>
                      <a:pt x="512" y="552"/>
                    </a:lnTo>
                    <a:lnTo>
                      <a:pt x="499" y="591"/>
                    </a:lnTo>
                    <a:lnTo>
                      <a:pt x="479" y="630"/>
                    </a:lnTo>
                    <a:lnTo>
                      <a:pt x="453" y="667"/>
                    </a:lnTo>
                    <a:lnTo>
                      <a:pt x="423" y="701"/>
                    </a:lnTo>
                    <a:lnTo>
                      <a:pt x="391" y="729"/>
                    </a:lnTo>
                    <a:lnTo>
                      <a:pt x="355" y="751"/>
                    </a:lnTo>
                    <a:lnTo>
                      <a:pt x="320" y="767"/>
                    </a:lnTo>
                    <a:lnTo>
                      <a:pt x="284" y="772"/>
                    </a:lnTo>
                    <a:lnTo>
                      <a:pt x="249" y="767"/>
                    </a:lnTo>
                    <a:lnTo>
                      <a:pt x="213" y="751"/>
                    </a:lnTo>
                    <a:lnTo>
                      <a:pt x="178" y="729"/>
                    </a:lnTo>
                    <a:lnTo>
                      <a:pt x="146" y="701"/>
                    </a:lnTo>
                    <a:lnTo>
                      <a:pt x="115" y="667"/>
                    </a:lnTo>
                    <a:lnTo>
                      <a:pt x="90" y="630"/>
                    </a:lnTo>
                    <a:lnTo>
                      <a:pt x="70" y="591"/>
                    </a:lnTo>
                    <a:lnTo>
                      <a:pt x="56" y="552"/>
                    </a:lnTo>
                    <a:lnTo>
                      <a:pt x="53" y="513"/>
                    </a:lnTo>
                    <a:lnTo>
                      <a:pt x="32" y="510"/>
                    </a:lnTo>
                    <a:lnTo>
                      <a:pt x="16" y="499"/>
                    </a:lnTo>
                    <a:lnTo>
                      <a:pt x="4" y="482"/>
                    </a:lnTo>
                    <a:lnTo>
                      <a:pt x="0" y="462"/>
                    </a:lnTo>
                    <a:lnTo>
                      <a:pt x="0" y="410"/>
                    </a:lnTo>
                    <a:lnTo>
                      <a:pt x="4" y="391"/>
                    </a:lnTo>
                    <a:lnTo>
                      <a:pt x="16" y="374"/>
                    </a:lnTo>
                    <a:lnTo>
                      <a:pt x="32" y="364"/>
                    </a:lnTo>
                    <a:lnTo>
                      <a:pt x="53" y="359"/>
                    </a:lnTo>
                    <a:lnTo>
                      <a:pt x="53" y="254"/>
                    </a:lnTo>
                    <a:lnTo>
                      <a:pt x="56" y="215"/>
                    </a:lnTo>
                    <a:lnTo>
                      <a:pt x="70" y="176"/>
                    </a:lnTo>
                    <a:lnTo>
                      <a:pt x="90" y="139"/>
                    </a:lnTo>
                    <a:lnTo>
                      <a:pt x="115" y="102"/>
                    </a:lnTo>
                    <a:lnTo>
                      <a:pt x="146" y="70"/>
                    </a:lnTo>
                    <a:lnTo>
                      <a:pt x="178" y="41"/>
                    </a:lnTo>
                    <a:lnTo>
                      <a:pt x="213" y="19"/>
                    </a:lnTo>
                    <a:lnTo>
                      <a:pt x="249" y="5"/>
                    </a:lnTo>
                    <a:lnTo>
                      <a:pt x="284" y="0"/>
                    </a:lnTo>
                    <a:close/>
                  </a:path>
                </a:pathLst>
              </a:custGeom>
              <a:solidFill>
                <a:srgbClr val="F9C4A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0" name="Freeform 55">
                <a:extLst>
                  <a:ext uri="{FF2B5EF4-FFF2-40B4-BE49-F238E27FC236}">
                    <a16:creationId xmlns:a16="http://schemas.microsoft.com/office/drawing/2014/main" id="{7BD1E7F6-0856-479B-82A7-645045151B1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278067" y="1655662"/>
                <a:ext cx="831449" cy="1910353"/>
              </a:xfrm>
              <a:custGeom>
                <a:avLst/>
                <a:gdLst>
                  <a:gd name="T0" fmla="*/ 172 w 336"/>
                  <a:gd name="T1" fmla="*/ 391 h 772"/>
                  <a:gd name="T2" fmla="*/ 171 w 336"/>
                  <a:gd name="T3" fmla="*/ 391 h 772"/>
                  <a:gd name="T4" fmla="*/ 155 w 336"/>
                  <a:gd name="T5" fmla="*/ 395 h 772"/>
                  <a:gd name="T6" fmla="*/ 144 w 336"/>
                  <a:gd name="T7" fmla="*/ 403 h 772"/>
                  <a:gd name="T8" fmla="*/ 135 w 336"/>
                  <a:gd name="T9" fmla="*/ 417 h 772"/>
                  <a:gd name="T10" fmla="*/ 132 w 336"/>
                  <a:gd name="T11" fmla="*/ 432 h 772"/>
                  <a:gd name="T12" fmla="*/ 137 w 336"/>
                  <a:gd name="T13" fmla="*/ 447 h 772"/>
                  <a:gd name="T14" fmla="*/ 145 w 336"/>
                  <a:gd name="T15" fmla="*/ 459 h 772"/>
                  <a:gd name="T16" fmla="*/ 157 w 336"/>
                  <a:gd name="T17" fmla="*/ 467 h 772"/>
                  <a:gd name="T18" fmla="*/ 172 w 336"/>
                  <a:gd name="T19" fmla="*/ 471 h 772"/>
                  <a:gd name="T20" fmla="*/ 174 w 336"/>
                  <a:gd name="T21" fmla="*/ 471 h 772"/>
                  <a:gd name="T22" fmla="*/ 189 w 336"/>
                  <a:gd name="T23" fmla="*/ 467 h 772"/>
                  <a:gd name="T24" fmla="*/ 201 w 336"/>
                  <a:gd name="T25" fmla="*/ 457 h 772"/>
                  <a:gd name="T26" fmla="*/ 209 w 336"/>
                  <a:gd name="T27" fmla="*/ 445 h 772"/>
                  <a:gd name="T28" fmla="*/ 213 w 336"/>
                  <a:gd name="T29" fmla="*/ 428 h 772"/>
                  <a:gd name="T30" fmla="*/ 209 w 336"/>
                  <a:gd name="T31" fmla="*/ 415 h 772"/>
                  <a:gd name="T32" fmla="*/ 201 w 336"/>
                  <a:gd name="T33" fmla="*/ 401 h 772"/>
                  <a:gd name="T34" fmla="*/ 187 w 336"/>
                  <a:gd name="T35" fmla="*/ 393 h 772"/>
                  <a:gd name="T36" fmla="*/ 172 w 336"/>
                  <a:gd name="T37" fmla="*/ 391 h 772"/>
                  <a:gd name="T38" fmla="*/ 52 w 336"/>
                  <a:gd name="T39" fmla="*/ 0 h 772"/>
                  <a:gd name="T40" fmla="*/ 88 w 336"/>
                  <a:gd name="T41" fmla="*/ 5 h 772"/>
                  <a:gd name="T42" fmla="*/ 123 w 336"/>
                  <a:gd name="T43" fmla="*/ 19 h 772"/>
                  <a:gd name="T44" fmla="*/ 159 w 336"/>
                  <a:gd name="T45" fmla="*/ 41 h 772"/>
                  <a:gd name="T46" fmla="*/ 191 w 336"/>
                  <a:gd name="T47" fmla="*/ 70 h 772"/>
                  <a:gd name="T48" fmla="*/ 221 w 336"/>
                  <a:gd name="T49" fmla="*/ 102 h 772"/>
                  <a:gd name="T50" fmla="*/ 247 w 336"/>
                  <a:gd name="T51" fmla="*/ 139 h 772"/>
                  <a:gd name="T52" fmla="*/ 267 w 336"/>
                  <a:gd name="T53" fmla="*/ 176 h 772"/>
                  <a:gd name="T54" fmla="*/ 280 w 336"/>
                  <a:gd name="T55" fmla="*/ 215 h 772"/>
                  <a:gd name="T56" fmla="*/ 284 w 336"/>
                  <a:gd name="T57" fmla="*/ 254 h 772"/>
                  <a:gd name="T58" fmla="*/ 284 w 336"/>
                  <a:gd name="T59" fmla="*/ 359 h 772"/>
                  <a:gd name="T60" fmla="*/ 304 w 336"/>
                  <a:gd name="T61" fmla="*/ 364 h 772"/>
                  <a:gd name="T62" fmla="*/ 321 w 336"/>
                  <a:gd name="T63" fmla="*/ 374 h 772"/>
                  <a:gd name="T64" fmla="*/ 331 w 336"/>
                  <a:gd name="T65" fmla="*/ 391 h 772"/>
                  <a:gd name="T66" fmla="*/ 336 w 336"/>
                  <a:gd name="T67" fmla="*/ 410 h 772"/>
                  <a:gd name="T68" fmla="*/ 336 w 336"/>
                  <a:gd name="T69" fmla="*/ 462 h 772"/>
                  <a:gd name="T70" fmla="*/ 331 w 336"/>
                  <a:gd name="T71" fmla="*/ 482 h 772"/>
                  <a:gd name="T72" fmla="*/ 321 w 336"/>
                  <a:gd name="T73" fmla="*/ 499 h 772"/>
                  <a:gd name="T74" fmla="*/ 304 w 336"/>
                  <a:gd name="T75" fmla="*/ 510 h 772"/>
                  <a:gd name="T76" fmla="*/ 284 w 336"/>
                  <a:gd name="T77" fmla="*/ 513 h 772"/>
                  <a:gd name="T78" fmla="*/ 279 w 336"/>
                  <a:gd name="T79" fmla="*/ 554 h 772"/>
                  <a:gd name="T80" fmla="*/ 265 w 336"/>
                  <a:gd name="T81" fmla="*/ 594 h 772"/>
                  <a:gd name="T82" fmla="*/ 245 w 336"/>
                  <a:gd name="T83" fmla="*/ 635 h 772"/>
                  <a:gd name="T84" fmla="*/ 216 w 336"/>
                  <a:gd name="T85" fmla="*/ 672 h 772"/>
                  <a:gd name="T86" fmla="*/ 186 w 336"/>
                  <a:gd name="T87" fmla="*/ 706 h 772"/>
                  <a:gd name="T88" fmla="*/ 150 w 336"/>
                  <a:gd name="T89" fmla="*/ 735 h 772"/>
                  <a:gd name="T90" fmla="*/ 118 w 336"/>
                  <a:gd name="T91" fmla="*/ 755 h 772"/>
                  <a:gd name="T92" fmla="*/ 84 w 336"/>
                  <a:gd name="T93" fmla="*/ 767 h 772"/>
                  <a:gd name="T94" fmla="*/ 52 w 336"/>
                  <a:gd name="T95" fmla="*/ 772 h 772"/>
                  <a:gd name="T96" fmla="*/ 52 w 336"/>
                  <a:gd name="T97" fmla="*/ 584 h 772"/>
                  <a:gd name="T98" fmla="*/ 0 w 336"/>
                  <a:gd name="T99" fmla="*/ 574 h 772"/>
                  <a:gd name="T100" fmla="*/ 2 w 336"/>
                  <a:gd name="T101" fmla="*/ 569 h 772"/>
                  <a:gd name="T102" fmla="*/ 5 w 336"/>
                  <a:gd name="T103" fmla="*/ 555 h 772"/>
                  <a:gd name="T104" fmla="*/ 8 w 336"/>
                  <a:gd name="T105" fmla="*/ 535 h 772"/>
                  <a:gd name="T106" fmla="*/ 17 w 336"/>
                  <a:gd name="T107" fmla="*/ 508 h 772"/>
                  <a:gd name="T108" fmla="*/ 25 w 336"/>
                  <a:gd name="T109" fmla="*/ 477 h 772"/>
                  <a:gd name="T110" fmla="*/ 37 w 336"/>
                  <a:gd name="T111" fmla="*/ 445 h 772"/>
                  <a:gd name="T112" fmla="*/ 52 w 336"/>
                  <a:gd name="T113" fmla="*/ 411 h 772"/>
                  <a:gd name="T114" fmla="*/ 52 w 336"/>
                  <a:gd name="T115" fmla="*/ 0 h 7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336" h="772">
                    <a:moveTo>
                      <a:pt x="172" y="391"/>
                    </a:moveTo>
                    <a:lnTo>
                      <a:pt x="171" y="391"/>
                    </a:lnTo>
                    <a:lnTo>
                      <a:pt x="155" y="395"/>
                    </a:lnTo>
                    <a:lnTo>
                      <a:pt x="144" y="403"/>
                    </a:lnTo>
                    <a:lnTo>
                      <a:pt x="135" y="417"/>
                    </a:lnTo>
                    <a:lnTo>
                      <a:pt x="132" y="432"/>
                    </a:lnTo>
                    <a:lnTo>
                      <a:pt x="137" y="447"/>
                    </a:lnTo>
                    <a:lnTo>
                      <a:pt x="145" y="459"/>
                    </a:lnTo>
                    <a:lnTo>
                      <a:pt x="157" y="467"/>
                    </a:lnTo>
                    <a:lnTo>
                      <a:pt x="172" y="471"/>
                    </a:lnTo>
                    <a:lnTo>
                      <a:pt x="174" y="471"/>
                    </a:lnTo>
                    <a:lnTo>
                      <a:pt x="189" y="467"/>
                    </a:lnTo>
                    <a:lnTo>
                      <a:pt x="201" y="457"/>
                    </a:lnTo>
                    <a:lnTo>
                      <a:pt x="209" y="445"/>
                    </a:lnTo>
                    <a:lnTo>
                      <a:pt x="213" y="428"/>
                    </a:lnTo>
                    <a:lnTo>
                      <a:pt x="209" y="415"/>
                    </a:lnTo>
                    <a:lnTo>
                      <a:pt x="201" y="401"/>
                    </a:lnTo>
                    <a:lnTo>
                      <a:pt x="187" y="393"/>
                    </a:lnTo>
                    <a:lnTo>
                      <a:pt x="172" y="391"/>
                    </a:lnTo>
                    <a:close/>
                    <a:moveTo>
                      <a:pt x="52" y="0"/>
                    </a:moveTo>
                    <a:lnTo>
                      <a:pt x="88" y="5"/>
                    </a:lnTo>
                    <a:lnTo>
                      <a:pt x="123" y="19"/>
                    </a:lnTo>
                    <a:lnTo>
                      <a:pt x="159" y="41"/>
                    </a:lnTo>
                    <a:lnTo>
                      <a:pt x="191" y="70"/>
                    </a:lnTo>
                    <a:lnTo>
                      <a:pt x="221" y="102"/>
                    </a:lnTo>
                    <a:lnTo>
                      <a:pt x="247" y="139"/>
                    </a:lnTo>
                    <a:lnTo>
                      <a:pt x="267" y="176"/>
                    </a:lnTo>
                    <a:lnTo>
                      <a:pt x="280" y="215"/>
                    </a:lnTo>
                    <a:lnTo>
                      <a:pt x="284" y="254"/>
                    </a:lnTo>
                    <a:lnTo>
                      <a:pt x="284" y="359"/>
                    </a:lnTo>
                    <a:lnTo>
                      <a:pt x="304" y="364"/>
                    </a:lnTo>
                    <a:lnTo>
                      <a:pt x="321" y="374"/>
                    </a:lnTo>
                    <a:lnTo>
                      <a:pt x="331" y="391"/>
                    </a:lnTo>
                    <a:lnTo>
                      <a:pt x="336" y="410"/>
                    </a:lnTo>
                    <a:lnTo>
                      <a:pt x="336" y="462"/>
                    </a:lnTo>
                    <a:lnTo>
                      <a:pt x="331" y="482"/>
                    </a:lnTo>
                    <a:lnTo>
                      <a:pt x="321" y="499"/>
                    </a:lnTo>
                    <a:lnTo>
                      <a:pt x="304" y="510"/>
                    </a:lnTo>
                    <a:lnTo>
                      <a:pt x="284" y="513"/>
                    </a:lnTo>
                    <a:lnTo>
                      <a:pt x="279" y="554"/>
                    </a:lnTo>
                    <a:lnTo>
                      <a:pt x="265" y="594"/>
                    </a:lnTo>
                    <a:lnTo>
                      <a:pt x="245" y="635"/>
                    </a:lnTo>
                    <a:lnTo>
                      <a:pt x="216" y="672"/>
                    </a:lnTo>
                    <a:lnTo>
                      <a:pt x="186" y="706"/>
                    </a:lnTo>
                    <a:lnTo>
                      <a:pt x="150" y="735"/>
                    </a:lnTo>
                    <a:lnTo>
                      <a:pt x="118" y="755"/>
                    </a:lnTo>
                    <a:lnTo>
                      <a:pt x="84" y="767"/>
                    </a:lnTo>
                    <a:lnTo>
                      <a:pt x="52" y="772"/>
                    </a:lnTo>
                    <a:lnTo>
                      <a:pt x="52" y="584"/>
                    </a:lnTo>
                    <a:lnTo>
                      <a:pt x="0" y="574"/>
                    </a:lnTo>
                    <a:lnTo>
                      <a:pt x="2" y="569"/>
                    </a:lnTo>
                    <a:lnTo>
                      <a:pt x="5" y="555"/>
                    </a:lnTo>
                    <a:lnTo>
                      <a:pt x="8" y="535"/>
                    </a:lnTo>
                    <a:lnTo>
                      <a:pt x="17" y="508"/>
                    </a:lnTo>
                    <a:lnTo>
                      <a:pt x="25" y="477"/>
                    </a:lnTo>
                    <a:lnTo>
                      <a:pt x="37" y="445"/>
                    </a:lnTo>
                    <a:lnTo>
                      <a:pt x="52" y="411"/>
                    </a:lnTo>
                    <a:lnTo>
                      <a:pt x="52" y="0"/>
                    </a:lnTo>
                    <a:close/>
                  </a:path>
                </a:pathLst>
              </a:custGeom>
              <a:solidFill>
                <a:srgbClr val="F6996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1" name="Freeform 56">
                <a:extLst>
                  <a:ext uri="{FF2B5EF4-FFF2-40B4-BE49-F238E27FC236}">
                    <a16:creationId xmlns:a16="http://schemas.microsoft.com/office/drawing/2014/main" id="{32DCD573-D460-42D0-863C-B8C839DBAE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981122" y="2623213"/>
                <a:ext cx="195491" cy="197965"/>
              </a:xfrm>
              <a:custGeom>
                <a:avLst/>
                <a:gdLst>
                  <a:gd name="T0" fmla="*/ 39 w 79"/>
                  <a:gd name="T1" fmla="*/ 0 h 80"/>
                  <a:gd name="T2" fmla="*/ 54 w 79"/>
                  <a:gd name="T3" fmla="*/ 2 h 80"/>
                  <a:gd name="T4" fmla="*/ 67 w 79"/>
                  <a:gd name="T5" fmla="*/ 10 h 80"/>
                  <a:gd name="T6" fmla="*/ 76 w 79"/>
                  <a:gd name="T7" fmla="*/ 24 h 80"/>
                  <a:gd name="T8" fmla="*/ 79 w 79"/>
                  <a:gd name="T9" fmla="*/ 37 h 80"/>
                  <a:gd name="T10" fmla="*/ 76 w 79"/>
                  <a:gd name="T11" fmla="*/ 54 h 80"/>
                  <a:gd name="T12" fmla="*/ 69 w 79"/>
                  <a:gd name="T13" fmla="*/ 66 h 80"/>
                  <a:gd name="T14" fmla="*/ 56 w 79"/>
                  <a:gd name="T15" fmla="*/ 76 h 80"/>
                  <a:gd name="T16" fmla="*/ 40 w 79"/>
                  <a:gd name="T17" fmla="*/ 80 h 80"/>
                  <a:gd name="T18" fmla="*/ 39 w 79"/>
                  <a:gd name="T19" fmla="*/ 80 h 80"/>
                  <a:gd name="T20" fmla="*/ 24 w 79"/>
                  <a:gd name="T21" fmla="*/ 76 h 80"/>
                  <a:gd name="T22" fmla="*/ 12 w 79"/>
                  <a:gd name="T23" fmla="*/ 68 h 80"/>
                  <a:gd name="T24" fmla="*/ 3 w 79"/>
                  <a:gd name="T25" fmla="*/ 56 h 80"/>
                  <a:gd name="T26" fmla="*/ 0 w 79"/>
                  <a:gd name="T27" fmla="*/ 41 h 80"/>
                  <a:gd name="T28" fmla="*/ 2 w 79"/>
                  <a:gd name="T29" fmla="*/ 26 h 80"/>
                  <a:gd name="T30" fmla="*/ 10 w 79"/>
                  <a:gd name="T31" fmla="*/ 12 h 80"/>
                  <a:gd name="T32" fmla="*/ 22 w 79"/>
                  <a:gd name="T33" fmla="*/ 4 h 80"/>
                  <a:gd name="T34" fmla="*/ 37 w 79"/>
                  <a:gd name="T35" fmla="*/ 0 h 80"/>
                  <a:gd name="T36" fmla="*/ 39 w 79"/>
                  <a:gd name="T37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79" h="80">
                    <a:moveTo>
                      <a:pt x="39" y="0"/>
                    </a:moveTo>
                    <a:lnTo>
                      <a:pt x="54" y="2"/>
                    </a:lnTo>
                    <a:lnTo>
                      <a:pt x="67" y="10"/>
                    </a:lnTo>
                    <a:lnTo>
                      <a:pt x="76" y="24"/>
                    </a:lnTo>
                    <a:lnTo>
                      <a:pt x="79" y="37"/>
                    </a:lnTo>
                    <a:lnTo>
                      <a:pt x="76" y="54"/>
                    </a:lnTo>
                    <a:lnTo>
                      <a:pt x="69" y="66"/>
                    </a:lnTo>
                    <a:lnTo>
                      <a:pt x="56" y="76"/>
                    </a:lnTo>
                    <a:lnTo>
                      <a:pt x="40" y="80"/>
                    </a:lnTo>
                    <a:lnTo>
                      <a:pt x="39" y="80"/>
                    </a:lnTo>
                    <a:lnTo>
                      <a:pt x="24" y="76"/>
                    </a:lnTo>
                    <a:lnTo>
                      <a:pt x="12" y="68"/>
                    </a:lnTo>
                    <a:lnTo>
                      <a:pt x="3" y="56"/>
                    </a:lnTo>
                    <a:lnTo>
                      <a:pt x="0" y="41"/>
                    </a:lnTo>
                    <a:lnTo>
                      <a:pt x="2" y="26"/>
                    </a:lnTo>
                    <a:lnTo>
                      <a:pt x="10" y="12"/>
                    </a:lnTo>
                    <a:lnTo>
                      <a:pt x="22" y="4"/>
                    </a:lnTo>
                    <a:lnTo>
                      <a:pt x="37" y="0"/>
                    </a:lnTo>
                    <a:lnTo>
                      <a:pt x="39" y="0"/>
                    </a:lnTo>
                    <a:close/>
                  </a:path>
                </a:pathLst>
              </a:custGeom>
              <a:solidFill>
                <a:srgbClr val="F6996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2" name="Freeform 57">
                <a:extLst>
                  <a:ext uri="{FF2B5EF4-FFF2-40B4-BE49-F238E27FC236}">
                    <a16:creationId xmlns:a16="http://schemas.microsoft.com/office/drawing/2014/main" id="{3B8DCCF6-06A3-48A1-961D-B8B6CFBFAF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981122" y="2598469"/>
                <a:ext cx="195491" cy="195491"/>
              </a:xfrm>
              <a:custGeom>
                <a:avLst/>
                <a:gdLst>
                  <a:gd name="T0" fmla="*/ 37 w 79"/>
                  <a:gd name="T1" fmla="*/ 0 h 79"/>
                  <a:gd name="T2" fmla="*/ 54 w 79"/>
                  <a:gd name="T3" fmla="*/ 2 h 79"/>
                  <a:gd name="T4" fmla="*/ 66 w 79"/>
                  <a:gd name="T5" fmla="*/ 10 h 79"/>
                  <a:gd name="T6" fmla="*/ 76 w 79"/>
                  <a:gd name="T7" fmla="*/ 22 h 79"/>
                  <a:gd name="T8" fmla="*/ 79 w 79"/>
                  <a:gd name="T9" fmla="*/ 37 h 79"/>
                  <a:gd name="T10" fmla="*/ 76 w 79"/>
                  <a:gd name="T11" fmla="*/ 54 h 79"/>
                  <a:gd name="T12" fmla="*/ 69 w 79"/>
                  <a:gd name="T13" fmla="*/ 66 h 79"/>
                  <a:gd name="T14" fmla="*/ 56 w 79"/>
                  <a:gd name="T15" fmla="*/ 76 h 79"/>
                  <a:gd name="T16" fmla="*/ 40 w 79"/>
                  <a:gd name="T17" fmla="*/ 79 h 79"/>
                  <a:gd name="T18" fmla="*/ 25 w 79"/>
                  <a:gd name="T19" fmla="*/ 76 h 79"/>
                  <a:gd name="T20" fmla="*/ 12 w 79"/>
                  <a:gd name="T21" fmla="*/ 69 h 79"/>
                  <a:gd name="T22" fmla="*/ 3 w 79"/>
                  <a:gd name="T23" fmla="*/ 56 h 79"/>
                  <a:gd name="T24" fmla="*/ 0 w 79"/>
                  <a:gd name="T25" fmla="*/ 41 h 79"/>
                  <a:gd name="T26" fmla="*/ 2 w 79"/>
                  <a:gd name="T27" fmla="*/ 25 h 79"/>
                  <a:gd name="T28" fmla="*/ 10 w 79"/>
                  <a:gd name="T29" fmla="*/ 12 h 79"/>
                  <a:gd name="T30" fmla="*/ 22 w 79"/>
                  <a:gd name="T31" fmla="*/ 3 h 79"/>
                  <a:gd name="T32" fmla="*/ 37 w 79"/>
                  <a:gd name="T33" fmla="*/ 0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9" h="79">
                    <a:moveTo>
                      <a:pt x="37" y="0"/>
                    </a:moveTo>
                    <a:lnTo>
                      <a:pt x="54" y="2"/>
                    </a:lnTo>
                    <a:lnTo>
                      <a:pt x="66" y="10"/>
                    </a:lnTo>
                    <a:lnTo>
                      <a:pt x="76" y="22"/>
                    </a:lnTo>
                    <a:lnTo>
                      <a:pt x="79" y="37"/>
                    </a:lnTo>
                    <a:lnTo>
                      <a:pt x="76" y="54"/>
                    </a:lnTo>
                    <a:lnTo>
                      <a:pt x="69" y="66"/>
                    </a:lnTo>
                    <a:lnTo>
                      <a:pt x="56" y="76"/>
                    </a:lnTo>
                    <a:lnTo>
                      <a:pt x="40" y="79"/>
                    </a:lnTo>
                    <a:lnTo>
                      <a:pt x="25" y="76"/>
                    </a:lnTo>
                    <a:lnTo>
                      <a:pt x="12" y="69"/>
                    </a:lnTo>
                    <a:lnTo>
                      <a:pt x="3" y="56"/>
                    </a:lnTo>
                    <a:lnTo>
                      <a:pt x="0" y="41"/>
                    </a:lnTo>
                    <a:lnTo>
                      <a:pt x="2" y="25"/>
                    </a:lnTo>
                    <a:lnTo>
                      <a:pt x="10" y="12"/>
                    </a:lnTo>
                    <a:lnTo>
                      <a:pt x="22" y="3"/>
                    </a:ln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3" name="Freeform 58">
                <a:extLst>
                  <a:ext uri="{FF2B5EF4-FFF2-40B4-BE49-F238E27FC236}">
                    <a16:creationId xmlns:a16="http://schemas.microsoft.com/office/drawing/2014/main" id="{DFB25709-D1A3-4304-B72A-FE85AF8BC2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085052" y="2640535"/>
                <a:ext cx="49492" cy="49492"/>
              </a:xfrm>
              <a:custGeom>
                <a:avLst/>
                <a:gdLst>
                  <a:gd name="T0" fmla="*/ 10 w 20"/>
                  <a:gd name="T1" fmla="*/ 0 h 20"/>
                  <a:gd name="T2" fmla="*/ 14 w 20"/>
                  <a:gd name="T3" fmla="*/ 0 h 20"/>
                  <a:gd name="T4" fmla="*/ 17 w 20"/>
                  <a:gd name="T5" fmla="*/ 3 h 20"/>
                  <a:gd name="T6" fmla="*/ 20 w 20"/>
                  <a:gd name="T7" fmla="*/ 5 h 20"/>
                  <a:gd name="T8" fmla="*/ 20 w 20"/>
                  <a:gd name="T9" fmla="*/ 10 h 20"/>
                  <a:gd name="T10" fmla="*/ 20 w 20"/>
                  <a:gd name="T11" fmla="*/ 13 h 20"/>
                  <a:gd name="T12" fmla="*/ 19 w 20"/>
                  <a:gd name="T13" fmla="*/ 17 h 20"/>
                  <a:gd name="T14" fmla="*/ 15 w 20"/>
                  <a:gd name="T15" fmla="*/ 19 h 20"/>
                  <a:gd name="T16" fmla="*/ 10 w 20"/>
                  <a:gd name="T17" fmla="*/ 20 h 20"/>
                  <a:gd name="T18" fmla="*/ 7 w 20"/>
                  <a:gd name="T19" fmla="*/ 19 h 20"/>
                  <a:gd name="T20" fmla="*/ 3 w 20"/>
                  <a:gd name="T21" fmla="*/ 17 h 20"/>
                  <a:gd name="T22" fmla="*/ 2 w 20"/>
                  <a:gd name="T23" fmla="*/ 13 h 20"/>
                  <a:gd name="T24" fmla="*/ 0 w 20"/>
                  <a:gd name="T25" fmla="*/ 10 h 20"/>
                  <a:gd name="T26" fmla="*/ 2 w 20"/>
                  <a:gd name="T27" fmla="*/ 7 h 20"/>
                  <a:gd name="T28" fmla="*/ 3 w 20"/>
                  <a:gd name="T29" fmla="*/ 3 h 20"/>
                  <a:gd name="T30" fmla="*/ 7 w 20"/>
                  <a:gd name="T31" fmla="*/ 2 h 20"/>
                  <a:gd name="T32" fmla="*/ 10 w 20"/>
                  <a:gd name="T33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0" h="20">
                    <a:moveTo>
                      <a:pt x="10" y="0"/>
                    </a:moveTo>
                    <a:lnTo>
                      <a:pt x="14" y="0"/>
                    </a:lnTo>
                    <a:lnTo>
                      <a:pt x="17" y="3"/>
                    </a:lnTo>
                    <a:lnTo>
                      <a:pt x="20" y="5"/>
                    </a:lnTo>
                    <a:lnTo>
                      <a:pt x="20" y="10"/>
                    </a:lnTo>
                    <a:lnTo>
                      <a:pt x="20" y="13"/>
                    </a:lnTo>
                    <a:lnTo>
                      <a:pt x="19" y="17"/>
                    </a:lnTo>
                    <a:lnTo>
                      <a:pt x="15" y="19"/>
                    </a:lnTo>
                    <a:lnTo>
                      <a:pt x="10" y="20"/>
                    </a:lnTo>
                    <a:lnTo>
                      <a:pt x="7" y="19"/>
                    </a:lnTo>
                    <a:lnTo>
                      <a:pt x="3" y="17"/>
                    </a:lnTo>
                    <a:lnTo>
                      <a:pt x="2" y="13"/>
                    </a:lnTo>
                    <a:lnTo>
                      <a:pt x="0" y="10"/>
                    </a:lnTo>
                    <a:lnTo>
                      <a:pt x="2" y="7"/>
                    </a:lnTo>
                    <a:lnTo>
                      <a:pt x="3" y="3"/>
                    </a:lnTo>
                    <a:lnTo>
                      <a:pt x="7" y="2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4" name="Freeform 59">
                <a:extLst>
                  <a:ext uri="{FF2B5EF4-FFF2-40B4-BE49-F238E27FC236}">
                    <a16:creationId xmlns:a16="http://schemas.microsoft.com/office/drawing/2014/main" id="{6480BBF6-1915-4DC0-92D5-EC039512C2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77191" y="2536602"/>
                <a:ext cx="321693" cy="98981"/>
              </a:xfrm>
              <a:custGeom>
                <a:avLst/>
                <a:gdLst>
                  <a:gd name="T0" fmla="*/ 71 w 130"/>
                  <a:gd name="T1" fmla="*/ 0 h 40"/>
                  <a:gd name="T2" fmla="*/ 82 w 130"/>
                  <a:gd name="T3" fmla="*/ 0 h 40"/>
                  <a:gd name="T4" fmla="*/ 103 w 130"/>
                  <a:gd name="T5" fmla="*/ 6 h 40"/>
                  <a:gd name="T6" fmla="*/ 120 w 130"/>
                  <a:gd name="T7" fmla="*/ 17 h 40"/>
                  <a:gd name="T8" fmla="*/ 130 w 130"/>
                  <a:gd name="T9" fmla="*/ 32 h 40"/>
                  <a:gd name="T10" fmla="*/ 130 w 130"/>
                  <a:gd name="T11" fmla="*/ 35 h 40"/>
                  <a:gd name="T12" fmla="*/ 130 w 130"/>
                  <a:gd name="T13" fmla="*/ 37 h 40"/>
                  <a:gd name="T14" fmla="*/ 126 w 130"/>
                  <a:gd name="T15" fmla="*/ 39 h 40"/>
                  <a:gd name="T16" fmla="*/ 125 w 130"/>
                  <a:gd name="T17" fmla="*/ 40 h 40"/>
                  <a:gd name="T18" fmla="*/ 123 w 130"/>
                  <a:gd name="T19" fmla="*/ 39 h 40"/>
                  <a:gd name="T20" fmla="*/ 121 w 130"/>
                  <a:gd name="T21" fmla="*/ 37 h 40"/>
                  <a:gd name="T22" fmla="*/ 111 w 130"/>
                  <a:gd name="T23" fmla="*/ 23 h 40"/>
                  <a:gd name="T24" fmla="*/ 98 w 130"/>
                  <a:gd name="T25" fmla="*/ 15 h 40"/>
                  <a:gd name="T26" fmla="*/ 82 w 130"/>
                  <a:gd name="T27" fmla="*/ 10 h 40"/>
                  <a:gd name="T28" fmla="*/ 64 w 130"/>
                  <a:gd name="T29" fmla="*/ 11 h 40"/>
                  <a:gd name="T30" fmla="*/ 45 w 130"/>
                  <a:gd name="T31" fmla="*/ 20 h 40"/>
                  <a:gd name="T32" fmla="*/ 32 w 130"/>
                  <a:gd name="T33" fmla="*/ 37 h 40"/>
                  <a:gd name="T34" fmla="*/ 28 w 130"/>
                  <a:gd name="T35" fmla="*/ 39 h 40"/>
                  <a:gd name="T36" fmla="*/ 25 w 130"/>
                  <a:gd name="T37" fmla="*/ 40 h 40"/>
                  <a:gd name="T38" fmla="*/ 23 w 130"/>
                  <a:gd name="T39" fmla="*/ 40 h 40"/>
                  <a:gd name="T40" fmla="*/ 23 w 130"/>
                  <a:gd name="T41" fmla="*/ 39 h 40"/>
                  <a:gd name="T42" fmla="*/ 18 w 130"/>
                  <a:gd name="T43" fmla="*/ 37 h 40"/>
                  <a:gd name="T44" fmla="*/ 15 w 130"/>
                  <a:gd name="T45" fmla="*/ 35 h 40"/>
                  <a:gd name="T46" fmla="*/ 10 w 130"/>
                  <a:gd name="T47" fmla="*/ 30 h 40"/>
                  <a:gd name="T48" fmla="*/ 6 w 130"/>
                  <a:gd name="T49" fmla="*/ 27 h 40"/>
                  <a:gd name="T50" fmla="*/ 3 w 130"/>
                  <a:gd name="T51" fmla="*/ 22 h 40"/>
                  <a:gd name="T52" fmla="*/ 1 w 130"/>
                  <a:gd name="T53" fmla="*/ 20 h 40"/>
                  <a:gd name="T54" fmla="*/ 1 w 130"/>
                  <a:gd name="T55" fmla="*/ 18 h 40"/>
                  <a:gd name="T56" fmla="*/ 0 w 130"/>
                  <a:gd name="T57" fmla="*/ 18 h 40"/>
                  <a:gd name="T58" fmla="*/ 0 w 130"/>
                  <a:gd name="T59" fmla="*/ 17 h 40"/>
                  <a:gd name="T60" fmla="*/ 1 w 130"/>
                  <a:gd name="T61" fmla="*/ 17 h 40"/>
                  <a:gd name="T62" fmla="*/ 3 w 130"/>
                  <a:gd name="T63" fmla="*/ 17 h 40"/>
                  <a:gd name="T64" fmla="*/ 3 w 130"/>
                  <a:gd name="T65" fmla="*/ 17 h 40"/>
                  <a:gd name="T66" fmla="*/ 5 w 130"/>
                  <a:gd name="T67" fmla="*/ 18 h 40"/>
                  <a:gd name="T68" fmla="*/ 6 w 130"/>
                  <a:gd name="T69" fmla="*/ 20 h 40"/>
                  <a:gd name="T70" fmla="*/ 10 w 130"/>
                  <a:gd name="T71" fmla="*/ 22 h 40"/>
                  <a:gd name="T72" fmla="*/ 13 w 130"/>
                  <a:gd name="T73" fmla="*/ 25 h 40"/>
                  <a:gd name="T74" fmla="*/ 18 w 130"/>
                  <a:gd name="T75" fmla="*/ 25 h 40"/>
                  <a:gd name="T76" fmla="*/ 23 w 130"/>
                  <a:gd name="T77" fmla="*/ 27 h 40"/>
                  <a:gd name="T78" fmla="*/ 25 w 130"/>
                  <a:gd name="T79" fmla="*/ 27 h 40"/>
                  <a:gd name="T80" fmla="*/ 42 w 130"/>
                  <a:gd name="T81" fmla="*/ 11 h 40"/>
                  <a:gd name="T82" fmla="*/ 57 w 130"/>
                  <a:gd name="T83" fmla="*/ 3 h 40"/>
                  <a:gd name="T84" fmla="*/ 71 w 130"/>
                  <a:gd name="T85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30" h="40">
                    <a:moveTo>
                      <a:pt x="71" y="0"/>
                    </a:moveTo>
                    <a:lnTo>
                      <a:pt x="82" y="0"/>
                    </a:lnTo>
                    <a:lnTo>
                      <a:pt x="103" y="6"/>
                    </a:lnTo>
                    <a:lnTo>
                      <a:pt x="120" y="17"/>
                    </a:lnTo>
                    <a:lnTo>
                      <a:pt x="130" y="32"/>
                    </a:lnTo>
                    <a:lnTo>
                      <a:pt x="130" y="35"/>
                    </a:lnTo>
                    <a:lnTo>
                      <a:pt x="130" y="37"/>
                    </a:lnTo>
                    <a:lnTo>
                      <a:pt x="126" y="39"/>
                    </a:lnTo>
                    <a:lnTo>
                      <a:pt x="125" y="40"/>
                    </a:lnTo>
                    <a:lnTo>
                      <a:pt x="123" y="39"/>
                    </a:lnTo>
                    <a:lnTo>
                      <a:pt x="121" y="37"/>
                    </a:lnTo>
                    <a:lnTo>
                      <a:pt x="111" y="23"/>
                    </a:lnTo>
                    <a:lnTo>
                      <a:pt x="98" y="15"/>
                    </a:lnTo>
                    <a:lnTo>
                      <a:pt x="82" y="10"/>
                    </a:lnTo>
                    <a:lnTo>
                      <a:pt x="64" y="11"/>
                    </a:lnTo>
                    <a:lnTo>
                      <a:pt x="45" y="20"/>
                    </a:lnTo>
                    <a:lnTo>
                      <a:pt x="32" y="37"/>
                    </a:lnTo>
                    <a:lnTo>
                      <a:pt x="28" y="39"/>
                    </a:lnTo>
                    <a:lnTo>
                      <a:pt x="25" y="40"/>
                    </a:lnTo>
                    <a:lnTo>
                      <a:pt x="23" y="40"/>
                    </a:lnTo>
                    <a:lnTo>
                      <a:pt x="23" y="39"/>
                    </a:lnTo>
                    <a:lnTo>
                      <a:pt x="18" y="37"/>
                    </a:lnTo>
                    <a:lnTo>
                      <a:pt x="15" y="35"/>
                    </a:lnTo>
                    <a:lnTo>
                      <a:pt x="10" y="30"/>
                    </a:lnTo>
                    <a:lnTo>
                      <a:pt x="6" y="27"/>
                    </a:lnTo>
                    <a:lnTo>
                      <a:pt x="3" y="22"/>
                    </a:lnTo>
                    <a:lnTo>
                      <a:pt x="1" y="20"/>
                    </a:lnTo>
                    <a:lnTo>
                      <a:pt x="1" y="18"/>
                    </a:lnTo>
                    <a:lnTo>
                      <a:pt x="0" y="18"/>
                    </a:lnTo>
                    <a:lnTo>
                      <a:pt x="0" y="17"/>
                    </a:lnTo>
                    <a:lnTo>
                      <a:pt x="1" y="17"/>
                    </a:lnTo>
                    <a:lnTo>
                      <a:pt x="3" y="17"/>
                    </a:lnTo>
                    <a:lnTo>
                      <a:pt x="3" y="17"/>
                    </a:lnTo>
                    <a:lnTo>
                      <a:pt x="5" y="18"/>
                    </a:lnTo>
                    <a:lnTo>
                      <a:pt x="6" y="20"/>
                    </a:lnTo>
                    <a:lnTo>
                      <a:pt x="10" y="22"/>
                    </a:lnTo>
                    <a:lnTo>
                      <a:pt x="13" y="25"/>
                    </a:lnTo>
                    <a:lnTo>
                      <a:pt x="18" y="25"/>
                    </a:lnTo>
                    <a:lnTo>
                      <a:pt x="23" y="27"/>
                    </a:lnTo>
                    <a:lnTo>
                      <a:pt x="25" y="27"/>
                    </a:lnTo>
                    <a:lnTo>
                      <a:pt x="42" y="11"/>
                    </a:lnTo>
                    <a:lnTo>
                      <a:pt x="57" y="3"/>
                    </a:lnTo>
                    <a:lnTo>
                      <a:pt x="71" y="0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5" name="Freeform 60">
                <a:extLst>
                  <a:ext uri="{FF2B5EF4-FFF2-40B4-BE49-F238E27FC236}">
                    <a16:creationId xmlns:a16="http://schemas.microsoft.com/office/drawing/2014/main" id="{9B9F5902-9BF9-4202-8105-811A625F4E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604710" y="2623213"/>
                <a:ext cx="200441" cy="197965"/>
              </a:xfrm>
              <a:custGeom>
                <a:avLst/>
                <a:gdLst>
                  <a:gd name="T0" fmla="*/ 40 w 81"/>
                  <a:gd name="T1" fmla="*/ 0 h 80"/>
                  <a:gd name="T2" fmla="*/ 55 w 81"/>
                  <a:gd name="T3" fmla="*/ 2 h 80"/>
                  <a:gd name="T4" fmla="*/ 69 w 81"/>
                  <a:gd name="T5" fmla="*/ 10 h 80"/>
                  <a:gd name="T6" fmla="*/ 77 w 81"/>
                  <a:gd name="T7" fmla="*/ 24 h 80"/>
                  <a:gd name="T8" fmla="*/ 81 w 81"/>
                  <a:gd name="T9" fmla="*/ 37 h 80"/>
                  <a:gd name="T10" fmla="*/ 77 w 81"/>
                  <a:gd name="T11" fmla="*/ 54 h 80"/>
                  <a:gd name="T12" fmla="*/ 69 w 81"/>
                  <a:gd name="T13" fmla="*/ 66 h 80"/>
                  <a:gd name="T14" fmla="*/ 57 w 81"/>
                  <a:gd name="T15" fmla="*/ 76 h 80"/>
                  <a:gd name="T16" fmla="*/ 42 w 81"/>
                  <a:gd name="T17" fmla="*/ 80 h 80"/>
                  <a:gd name="T18" fmla="*/ 40 w 81"/>
                  <a:gd name="T19" fmla="*/ 80 h 80"/>
                  <a:gd name="T20" fmla="*/ 25 w 81"/>
                  <a:gd name="T21" fmla="*/ 76 h 80"/>
                  <a:gd name="T22" fmla="*/ 13 w 81"/>
                  <a:gd name="T23" fmla="*/ 68 h 80"/>
                  <a:gd name="T24" fmla="*/ 5 w 81"/>
                  <a:gd name="T25" fmla="*/ 56 h 80"/>
                  <a:gd name="T26" fmla="*/ 0 w 81"/>
                  <a:gd name="T27" fmla="*/ 41 h 80"/>
                  <a:gd name="T28" fmla="*/ 3 w 81"/>
                  <a:gd name="T29" fmla="*/ 26 h 80"/>
                  <a:gd name="T30" fmla="*/ 12 w 81"/>
                  <a:gd name="T31" fmla="*/ 12 h 80"/>
                  <a:gd name="T32" fmla="*/ 23 w 81"/>
                  <a:gd name="T33" fmla="*/ 4 h 80"/>
                  <a:gd name="T34" fmla="*/ 39 w 81"/>
                  <a:gd name="T35" fmla="*/ 0 h 80"/>
                  <a:gd name="T36" fmla="*/ 40 w 81"/>
                  <a:gd name="T37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81" h="80">
                    <a:moveTo>
                      <a:pt x="40" y="0"/>
                    </a:moveTo>
                    <a:lnTo>
                      <a:pt x="55" y="2"/>
                    </a:lnTo>
                    <a:lnTo>
                      <a:pt x="69" y="10"/>
                    </a:lnTo>
                    <a:lnTo>
                      <a:pt x="77" y="24"/>
                    </a:lnTo>
                    <a:lnTo>
                      <a:pt x="81" y="37"/>
                    </a:lnTo>
                    <a:lnTo>
                      <a:pt x="77" y="54"/>
                    </a:lnTo>
                    <a:lnTo>
                      <a:pt x="69" y="66"/>
                    </a:lnTo>
                    <a:lnTo>
                      <a:pt x="57" y="76"/>
                    </a:lnTo>
                    <a:lnTo>
                      <a:pt x="42" y="80"/>
                    </a:lnTo>
                    <a:lnTo>
                      <a:pt x="40" y="80"/>
                    </a:lnTo>
                    <a:lnTo>
                      <a:pt x="25" y="76"/>
                    </a:lnTo>
                    <a:lnTo>
                      <a:pt x="13" y="68"/>
                    </a:lnTo>
                    <a:lnTo>
                      <a:pt x="5" y="56"/>
                    </a:lnTo>
                    <a:lnTo>
                      <a:pt x="0" y="41"/>
                    </a:lnTo>
                    <a:lnTo>
                      <a:pt x="3" y="26"/>
                    </a:lnTo>
                    <a:lnTo>
                      <a:pt x="12" y="12"/>
                    </a:lnTo>
                    <a:lnTo>
                      <a:pt x="23" y="4"/>
                    </a:lnTo>
                    <a:lnTo>
                      <a:pt x="39" y="0"/>
                    </a:lnTo>
                    <a:lnTo>
                      <a:pt x="40" y="0"/>
                    </a:lnTo>
                    <a:close/>
                  </a:path>
                </a:pathLst>
              </a:custGeom>
              <a:solidFill>
                <a:srgbClr val="F6996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6" name="Freeform 61">
                <a:extLst>
                  <a:ext uri="{FF2B5EF4-FFF2-40B4-BE49-F238E27FC236}">
                    <a16:creationId xmlns:a16="http://schemas.microsoft.com/office/drawing/2014/main" id="{2D3C3E2C-2A45-4B70-82B9-CFB6D2E550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604710" y="2598469"/>
                <a:ext cx="200441" cy="195491"/>
              </a:xfrm>
              <a:custGeom>
                <a:avLst/>
                <a:gdLst>
                  <a:gd name="T0" fmla="*/ 39 w 81"/>
                  <a:gd name="T1" fmla="*/ 0 h 79"/>
                  <a:gd name="T2" fmla="*/ 55 w 81"/>
                  <a:gd name="T3" fmla="*/ 2 h 79"/>
                  <a:gd name="T4" fmla="*/ 67 w 81"/>
                  <a:gd name="T5" fmla="*/ 10 h 79"/>
                  <a:gd name="T6" fmla="*/ 77 w 81"/>
                  <a:gd name="T7" fmla="*/ 22 h 79"/>
                  <a:gd name="T8" fmla="*/ 81 w 81"/>
                  <a:gd name="T9" fmla="*/ 37 h 79"/>
                  <a:gd name="T10" fmla="*/ 77 w 81"/>
                  <a:gd name="T11" fmla="*/ 54 h 79"/>
                  <a:gd name="T12" fmla="*/ 69 w 81"/>
                  <a:gd name="T13" fmla="*/ 66 h 79"/>
                  <a:gd name="T14" fmla="*/ 57 w 81"/>
                  <a:gd name="T15" fmla="*/ 76 h 79"/>
                  <a:gd name="T16" fmla="*/ 42 w 81"/>
                  <a:gd name="T17" fmla="*/ 79 h 79"/>
                  <a:gd name="T18" fmla="*/ 27 w 81"/>
                  <a:gd name="T19" fmla="*/ 76 h 79"/>
                  <a:gd name="T20" fmla="*/ 13 w 81"/>
                  <a:gd name="T21" fmla="*/ 69 h 79"/>
                  <a:gd name="T22" fmla="*/ 5 w 81"/>
                  <a:gd name="T23" fmla="*/ 56 h 79"/>
                  <a:gd name="T24" fmla="*/ 0 w 81"/>
                  <a:gd name="T25" fmla="*/ 41 h 79"/>
                  <a:gd name="T26" fmla="*/ 3 w 81"/>
                  <a:gd name="T27" fmla="*/ 25 h 79"/>
                  <a:gd name="T28" fmla="*/ 12 w 81"/>
                  <a:gd name="T29" fmla="*/ 12 h 79"/>
                  <a:gd name="T30" fmla="*/ 23 w 81"/>
                  <a:gd name="T31" fmla="*/ 3 h 79"/>
                  <a:gd name="T32" fmla="*/ 39 w 81"/>
                  <a:gd name="T33" fmla="*/ 0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81" h="79">
                    <a:moveTo>
                      <a:pt x="39" y="0"/>
                    </a:moveTo>
                    <a:lnTo>
                      <a:pt x="55" y="2"/>
                    </a:lnTo>
                    <a:lnTo>
                      <a:pt x="67" y="10"/>
                    </a:lnTo>
                    <a:lnTo>
                      <a:pt x="77" y="22"/>
                    </a:lnTo>
                    <a:lnTo>
                      <a:pt x="81" y="37"/>
                    </a:lnTo>
                    <a:lnTo>
                      <a:pt x="77" y="54"/>
                    </a:lnTo>
                    <a:lnTo>
                      <a:pt x="69" y="66"/>
                    </a:lnTo>
                    <a:lnTo>
                      <a:pt x="57" y="76"/>
                    </a:lnTo>
                    <a:lnTo>
                      <a:pt x="42" y="79"/>
                    </a:lnTo>
                    <a:lnTo>
                      <a:pt x="27" y="76"/>
                    </a:lnTo>
                    <a:lnTo>
                      <a:pt x="13" y="69"/>
                    </a:lnTo>
                    <a:lnTo>
                      <a:pt x="5" y="56"/>
                    </a:lnTo>
                    <a:lnTo>
                      <a:pt x="0" y="41"/>
                    </a:lnTo>
                    <a:lnTo>
                      <a:pt x="3" y="25"/>
                    </a:lnTo>
                    <a:lnTo>
                      <a:pt x="12" y="12"/>
                    </a:lnTo>
                    <a:lnTo>
                      <a:pt x="23" y="3"/>
                    </a:lnTo>
                    <a:lnTo>
                      <a:pt x="39" y="0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7" name="Freeform 62">
                <a:extLst>
                  <a:ext uri="{FF2B5EF4-FFF2-40B4-BE49-F238E27FC236}">
                    <a16:creationId xmlns:a16="http://schemas.microsoft.com/office/drawing/2014/main" id="{7BEEF5B3-C72B-4524-A3A4-7A064F240B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713590" y="2640535"/>
                <a:ext cx="49492" cy="49492"/>
              </a:xfrm>
              <a:custGeom>
                <a:avLst/>
                <a:gdLst>
                  <a:gd name="T0" fmla="*/ 10 w 20"/>
                  <a:gd name="T1" fmla="*/ 0 h 20"/>
                  <a:gd name="T2" fmla="*/ 13 w 20"/>
                  <a:gd name="T3" fmla="*/ 0 h 20"/>
                  <a:gd name="T4" fmla="*/ 17 w 20"/>
                  <a:gd name="T5" fmla="*/ 3 h 20"/>
                  <a:gd name="T6" fmla="*/ 20 w 20"/>
                  <a:gd name="T7" fmla="*/ 5 h 20"/>
                  <a:gd name="T8" fmla="*/ 20 w 20"/>
                  <a:gd name="T9" fmla="*/ 10 h 20"/>
                  <a:gd name="T10" fmla="*/ 20 w 20"/>
                  <a:gd name="T11" fmla="*/ 13 h 20"/>
                  <a:gd name="T12" fmla="*/ 18 w 20"/>
                  <a:gd name="T13" fmla="*/ 17 h 20"/>
                  <a:gd name="T14" fmla="*/ 15 w 20"/>
                  <a:gd name="T15" fmla="*/ 19 h 20"/>
                  <a:gd name="T16" fmla="*/ 10 w 20"/>
                  <a:gd name="T17" fmla="*/ 20 h 20"/>
                  <a:gd name="T18" fmla="*/ 6 w 20"/>
                  <a:gd name="T19" fmla="*/ 19 h 20"/>
                  <a:gd name="T20" fmla="*/ 3 w 20"/>
                  <a:gd name="T21" fmla="*/ 17 h 20"/>
                  <a:gd name="T22" fmla="*/ 1 w 20"/>
                  <a:gd name="T23" fmla="*/ 13 h 20"/>
                  <a:gd name="T24" fmla="*/ 0 w 20"/>
                  <a:gd name="T25" fmla="*/ 10 h 20"/>
                  <a:gd name="T26" fmla="*/ 1 w 20"/>
                  <a:gd name="T27" fmla="*/ 7 h 20"/>
                  <a:gd name="T28" fmla="*/ 3 w 20"/>
                  <a:gd name="T29" fmla="*/ 3 h 20"/>
                  <a:gd name="T30" fmla="*/ 6 w 20"/>
                  <a:gd name="T31" fmla="*/ 2 h 20"/>
                  <a:gd name="T32" fmla="*/ 10 w 20"/>
                  <a:gd name="T33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0" h="20">
                    <a:moveTo>
                      <a:pt x="10" y="0"/>
                    </a:moveTo>
                    <a:lnTo>
                      <a:pt x="13" y="0"/>
                    </a:lnTo>
                    <a:lnTo>
                      <a:pt x="17" y="3"/>
                    </a:lnTo>
                    <a:lnTo>
                      <a:pt x="20" y="5"/>
                    </a:lnTo>
                    <a:lnTo>
                      <a:pt x="20" y="10"/>
                    </a:lnTo>
                    <a:lnTo>
                      <a:pt x="20" y="13"/>
                    </a:lnTo>
                    <a:lnTo>
                      <a:pt x="18" y="17"/>
                    </a:lnTo>
                    <a:lnTo>
                      <a:pt x="15" y="19"/>
                    </a:lnTo>
                    <a:lnTo>
                      <a:pt x="10" y="20"/>
                    </a:lnTo>
                    <a:lnTo>
                      <a:pt x="6" y="19"/>
                    </a:lnTo>
                    <a:lnTo>
                      <a:pt x="3" y="17"/>
                    </a:lnTo>
                    <a:lnTo>
                      <a:pt x="1" y="13"/>
                    </a:lnTo>
                    <a:lnTo>
                      <a:pt x="0" y="10"/>
                    </a:lnTo>
                    <a:lnTo>
                      <a:pt x="1" y="7"/>
                    </a:lnTo>
                    <a:lnTo>
                      <a:pt x="3" y="3"/>
                    </a:lnTo>
                    <a:lnTo>
                      <a:pt x="6" y="2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8" name="Freeform 63">
                <a:extLst>
                  <a:ext uri="{FF2B5EF4-FFF2-40B4-BE49-F238E27FC236}">
                    <a16:creationId xmlns:a16="http://schemas.microsoft.com/office/drawing/2014/main" id="{8D3A4EB1-B6CF-4E26-AB40-0DE81CB24E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582439" y="2536602"/>
                <a:ext cx="321693" cy="98981"/>
              </a:xfrm>
              <a:custGeom>
                <a:avLst/>
                <a:gdLst>
                  <a:gd name="T0" fmla="*/ 59 w 130"/>
                  <a:gd name="T1" fmla="*/ 0 h 40"/>
                  <a:gd name="T2" fmla="*/ 73 w 130"/>
                  <a:gd name="T3" fmla="*/ 3 h 40"/>
                  <a:gd name="T4" fmla="*/ 90 w 130"/>
                  <a:gd name="T5" fmla="*/ 11 h 40"/>
                  <a:gd name="T6" fmla="*/ 105 w 130"/>
                  <a:gd name="T7" fmla="*/ 27 h 40"/>
                  <a:gd name="T8" fmla="*/ 108 w 130"/>
                  <a:gd name="T9" fmla="*/ 27 h 40"/>
                  <a:gd name="T10" fmla="*/ 112 w 130"/>
                  <a:gd name="T11" fmla="*/ 25 h 40"/>
                  <a:gd name="T12" fmla="*/ 117 w 130"/>
                  <a:gd name="T13" fmla="*/ 25 h 40"/>
                  <a:gd name="T14" fmla="*/ 120 w 130"/>
                  <a:gd name="T15" fmla="*/ 22 h 40"/>
                  <a:gd name="T16" fmla="*/ 124 w 130"/>
                  <a:gd name="T17" fmla="*/ 20 h 40"/>
                  <a:gd name="T18" fmla="*/ 125 w 130"/>
                  <a:gd name="T19" fmla="*/ 18 h 40"/>
                  <a:gd name="T20" fmla="*/ 127 w 130"/>
                  <a:gd name="T21" fmla="*/ 17 h 40"/>
                  <a:gd name="T22" fmla="*/ 129 w 130"/>
                  <a:gd name="T23" fmla="*/ 17 h 40"/>
                  <a:gd name="T24" fmla="*/ 130 w 130"/>
                  <a:gd name="T25" fmla="*/ 17 h 40"/>
                  <a:gd name="T26" fmla="*/ 130 w 130"/>
                  <a:gd name="T27" fmla="*/ 17 h 40"/>
                  <a:gd name="T28" fmla="*/ 130 w 130"/>
                  <a:gd name="T29" fmla="*/ 18 h 40"/>
                  <a:gd name="T30" fmla="*/ 130 w 130"/>
                  <a:gd name="T31" fmla="*/ 18 h 40"/>
                  <a:gd name="T32" fmla="*/ 129 w 130"/>
                  <a:gd name="T33" fmla="*/ 20 h 40"/>
                  <a:gd name="T34" fmla="*/ 129 w 130"/>
                  <a:gd name="T35" fmla="*/ 22 h 40"/>
                  <a:gd name="T36" fmla="*/ 125 w 130"/>
                  <a:gd name="T37" fmla="*/ 27 h 40"/>
                  <a:gd name="T38" fmla="*/ 122 w 130"/>
                  <a:gd name="T39" fmla="*/ 30 h 40"/>
                  <a:gd name="T40" fmla="*/ 117 w 130"/>
                  <a:gd name="T41" fmla="*/ 35 h 40"/>
                  <a:gd name="T42" fmla="*/ 112 w 130"/>
                  <a:gd name="T43" fmla="*/ 37 h 40"/>
                  <a:gd name="T44" fmla="*/ 108 w 130"/>
                  <a:gd name="T45" fmla="*/ 39 h 40"/>
                  <a:gd name="T46" fmla="*/ 107 w 130"/>
                  <a:gd name="T47" fmla="*/ 40 h 40"/>
                  <a:gd name="T48" fmla="*/ 107 w 130"/>
                  <a:gd name="T49" fmla="*/ 40 h 40"/>
                  <a:gd name="T50" fmla="*/ 102 w 130"/>
                  <a:gd name="T51" fmla="*/ 39 h 40"/>
                  <a:gd name="T52" fmla="*/ 100 w 130"/>
                  <a:gd name="T53" fmla="*/ 37 h 40"/>
                  <a:gd name="T54" fmla="*/ 85 w 130"/>
                  <a:gd name="T55" fmla="*/ 20 h 40"/>
                  <a:gd name="T56" fmla="*/ 68 w 130"/>
                  <a:gd name="T57" fmla="*/ 11 h 40"/>
                  <a:gd name="T58" fmla="*/ 49 w 130"/>
                  <a:gd name="T59" fmla="*/ 10 h 40"/>
                  <a:gd name="T60" fmla="*/ 32 w 130"/>
                  <a:gd name="T61" fmla="*/ 15 h 40"/>
                  <a:gd name="T62" fmla="*/ 19 w 130"/>
                  <a:gd name="T63" fmla="*/ 23 h 40"/>
                  <a:gd name="T64" fmla="*/ 10 w 130"/>
                  <a:gd name="T65" fmla="*/ 37 h 40"/>
                  <a:gd name="T66" fmla="*/ 9 w 130"/>
                  <a:gd name="T67" fmla="*/ 39 h 40"/>
                  <a:gd name="T68" fmla="*/ 5 w 130"/>
                  <a:gd name="T69" fmla="*/ 40 h 40"/>
                  <a:gd name="T70" fmla="*/ 4 w 130"/>
                  <a:gd name="T71" fmla="*/ 39 h 40"/>
                  <a:gd name="T72" fmla="*/ 2 w 130"/>
                  <a:gd name="T73" fmla="*/ 37 h 40"/>
                  <a:gd name="T74" fmla="*/ 0 w 130"/>
                  <a:gd name="T75" fmla="*/ 35 h 40"/>
                  <a:gd name="T76" fmla="*/ 0 w 130"/>
                  <a:gd name="T77" fmla="*/ 32 h 40"/>
                  <a:gd name="T78" fmla="*/ 12 w 130"/>
                  <a:gd name="T79" fmla="*/ 17 h 40"/>
                  <a:gd name="T80" fmla="*/ 27 w 130"/>
                  <a:gd name="T81" fmla="*/ 6 h 40"/>
                  <a:gd name="T82" fmla="*/ 48 w 130"/>
                  <a:gd name="T83" fmla="*/ 0 h 40"/>
                  <a:gd name="T84" fmla="*/ 59 w 130"/>
                  <a:gd name="T85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30" h="40">
                    <a:moveTo>
                      <a:pt x="59" y="0"/>
                    </a:moveTo>
                    <a:lnTo>
                      <a:pt x="73" y="3"/>
                    </a:lnTo>
                    <a:lnTo>
                      <a:pt x="90" y="11"/>
                    </a:lnTo>
                    <a:lnTo>
                      <a:pt x="105" y="27"/>
                    </a:lnTo>
                    <a:lnTo>
                      <a:pt x="108" y="27"/>
                    </a:lnTo>
                    <a:lnTo>
                      <a:pt x="112" y="25"/>
                    </a:lnTo>
                    <a:lnTo>
                      <a:pt x="117" y="25"/>
                    </a:lnTo>
                    <a:lnTo>
                      <a:pt x="120" y="22"/>
                    </a:lnTo>
                    <a:lnTo>
                      <a:pt x="124" y="20"/>
                    </a:lnTo>
                    <a:lnTo>
                      <a:pt x="125" y="18"/>
                    </a:lnTo>
                    <a:lnTo>
                      <a:pt x="127" y="17"/>
                    </a:lnTo>
                    <a:lnTo>
                      <a:pt x="129" y="17"/>
                    </a:lnTo>
                    <a:lnTo>
                      <a:pt x="130" y="17"/>
                    </a:lnTo>
                    <a:lnTo>
                      <a:pt x="130" y="17"/>
                    </a:lnTo>
                    <a:lnTo>
                      <a:pt x="130" y="18"/>
                    </a:lnTo>
                    <a:lnTo>
                      <a:pt x="130" y="18"/>
                    </a:lnTo>
                    <a:lnTo>
                      <a:pt x="129" y="20"/>
                    </a:lnTo>
                    <a:lnTo>
                      <a:pt x="129" y="22"/>
                    </a:lnTo>
                    <a:lnTo>
                      <a:pt x="125" y="27"/>
                    </a:lnTo>
                    <a:lnTo>
                      <a:pt x="122" y="30"/>
                    </a:lnTo>
                    <a:lnTo>
                      <a:pt x="117" y="35"/>
                    </a:lnTo>
                    <a:lnTo>
                      <a:pt x="112" y="37"/>
                    </a:lnTo>
                    <a:lnTo>
                      <a:pt x="108" y="39"/>
                    </a:lnTo>
                    <a:lnTo>
                      <a:pt x="107" y="40"/>
                    </a:lnTo>
                    <a:lnTo>
                      <a:pt x="107" y="40"/>
                    </a:lnTo>
                    <a:lnTo>
                      <a:pt x="102" y="39"/>
                    </a:lnTo>
                    <a:lnTo>
                      <a:pt x="100" y="37"/>
                    </a:lnTo>
                    <a:lnTo>
                      <a:pt x="85" y="20"/>
                    </a:lnTo>
                    <a:lnTo>
                      <a:pt x="68" y="11"/>
                    </a:lnTo>
                    <a:lnTo>
                      <a:pt x="49" y="10"/>
                    </a:lnTo>
                    <a:lnTo>
                      <a:pt x="32" y="15"/>
                    </a:lnTo>
                    <a:lnTo>
                      <a:pt x="19" y="23"/>
                    </a:lnTo>
                    <a:lnTo>
                      <a:pt x="10" y="37"/>
                    </a:lnTo>
                    <a:lnTo>
                      <a:pt x="9" y="39"/>
                    </a:lnTo>
                    <a:lnTo>
                      <a:pt x="5" y="40"/>
                    </a:lnTo>
                    <a:lnTo>
                      <a:pt x="4" y="39"/>
                    </a:lnTo>
                    <a:lnTo>
                      <a:pt x="2" y="37"/>
                    </a:lnTo>
                    <a:lnTo>
                      <a:pt x="0" y="35"/>
                    </a:lnTo>
                    <a:lnTo>
                      <a:pt x="0" y="32"/>
                    </a:lnTo>
                    <a:lnTo>
                      <a:pt x="12" y="17"/>
                    </a:lnTo>
                    <a:lnTo>
                      <a:pt x="27" y="6"/>
                    </a:lnTo>
                    <a:lnTo>
                      <a:pt x="48" y="0"/>
                    </a:lnTo>
                    <a:lnTo>
                      <a:pt x="59" y="0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9" name="Freeform 64">
                <a:extLst>
                  <a:ext uri="{FF2B5EF4-FFF2-40B4-BE49-F238E27FC236}">
                    <a16:creationId xmlns:a16="http://schemas.microsoft.com/office/drawing/2014/main" id="{DAC19203-9B82-4770-82ED-471599B169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93932" y="3184934"/>
                <a:ext cx="400879" cy="175693"/>
              </a:xfrm>
              <a:custGeom>
                <a:avLst/>
                <a:gdLst>
                  <a:gd name="T0" fmla="*/ 0 w 162"/>
                  <a:gd name="T1" fmla="*/ 0 h 71"/>
                  <a:gd name="T2" fmla="*/ 162 w 162"/>
                  <a:gd name="T3" fmla="*/ 0 h 71"/>
                  <a:gd name="T4" fmla="*/ 157 w 162"/>
                  <a:gd name="T5" fmla="*/ 22 h 71"/>
                  <a:gd name="T6" fmla="*/ 147 w 162"/>
                  <a:gd name="T7" fmla="*/ 42 h 71"/>
                  <a:gd name="T8" fmla="*/ 129 w 162"/>
                  <a:gd name="T9" fmla="*/ 57 h 71"/>
                  <a:gd name="T10" fmla="*/ 107 w 162"/>
                  <a:gd name="T11" fmla="*/ 67 h 71"/>
                  <a:gd name="T12" fmla="*/ 81 w 162"/>
                  <a:gd name="T13" fmla="*/ 71 h 71"/>
                  <a:gd name="T14" fmla="*/ 56 w 162"/>
                  <a:gd name="T15" fmla="*/ 67 h 71"/>
                  <a:gd name="T16" fmla="*/ 34 w 162"/>
                  <a:gd name="T17" fmla="*/ 57 h 71"/>
                  <a:gd name="T18" fmla="*/ 15 w 162"/>
                  <a:gd name="T19" fmla="*/ 42 h 71"/>
                  <a:gd name="T20" fmla="*/ 3 w 162"/>
                  <a:gd name="T21" fmla="*/ 22 h 71"/>
                  <a:gd name="T22" fmla="*/ 0 w 162"/>
                  <a:gd name="T23" fmla="*/ 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62" h="71">
                    <a:moveTo>
                      <a:pt x="0" y="0"/>
                    </a:moveTo>
                    <a:lnTo>
                      <a:pt x="162" y="0"/>
                    </a:lnTo>
                    <a:lnTo>
                      <a:pt x="157" y="22"/>
                    </a:lnTo>
                    <a:lnTo>
                      <a:pt x="147" y="42"/>
                    </a:lnTo>
                    <a:lnTo>
                      <a:pt x="129" y="57"/>
                    </a:lnTo>
                    <a:lnTo>
                      <a:pt x="107" y="67"/>
                    </a:lnTo>
                    <a:lnTo>
                      <a:pt x="81" y="71"/>
                    </a:lnTo>
                    <a:lnTo>
                      <a:pt x="56" y="67"/>
                    </a:lnTo>
                    <a:lnTo>
                      <a:pt x="34" y="57"/>
                    </a:lnTo>
                    <a:lnTo>
                      <a:pt x="15" y="42"/>
                    </a:lnTo>
                    <a:lnTo>
                      <a:pt x="3" y="2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0" name="Freeform 65">
                <a:extLst>
                  <a:ext uri="{FF2B5EF4-FFF2-40B4-BE49-F238E27FC236}">
                    <a16:creationId xmlns:a16="http://schemas.microsoft.com/office/drawing/2014/main" id="{42783E78-C4E2-4B07-AC3F-F94172253A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223626" y="3184934"/>
                <a:ext cx="334065" cy="66814"/>
              </a:xfrm>
              <a:custGeom>
                <a:avLst/>
                <a:gdLst>
                  <a:gd name="T0" fmla="*/ 0 w 135"/>
                  <a:gd name="T1" fmla="*/ 0 h 27"/>
                  <a:gd name="T2" fmla="*/ 135 w 135"/>
                  <a:gd name="T3" fmla="*/ 0 h 27"/>
                  <a:gd name="T4" fmla="*/ 135 w 135"/>
                  <a:gd name="T5" fmla="*/ 15 h 27"/>
                  <a:gd name="T6" fmla="*/ 135 w 135"/>
                  <a:gd name="T7" fmla="*/ 18 h 27"/>
                  <a:gd name="T8" fmla="*/ 132 w 135"/>
                  <a:gd name="T9" fmla="*/ 23 h 27"/>
                  <a:gd name="T10" fmla="*/ 128 w 135"/>
                  <a:gd name="T11" fmla="*/ 25 h 27"/>
                  <a:gd name="T12" fmla="*/ 123 w 135"/>
                  <a:gd name="T13" fmla="*/ 27 h 27"/>
                  <a:gd name="T14" fmla="*/ 13 w 135"/>
                  <a:gd name="T15" fmla="*/ 27 h 27"/>
                  <a:gd name="T16" fmla="*/ 8 w 135"/>
                  <a:gd name="T17" fmla="*/ 25 h 27"/>
                  <a:gd name="T18" fmla="*/ 5 w 135"/>
                  <a:gd name="T19" fmla="*/ 23 h 27"/>
                  <a:gd name="T20" fmla="*/ 2 w 135"/>
                  <a:gd name="T21" fmla="*/ 18 h 27"/>
                  <a:gd name="T22" fmla="*/ 0 w 135"/>
                  <a:gd name="T23" fmla="*/ 15 h 27"/>
                  <a:gd name="T24" fmla="*/ 0 w 135"/>
                  <a:gd name="T25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5" h="27">
                    <a:moveTo>
                      <a:pt x="0" y="0"/>
                    </a:moveTo>
                    <a:lnTo>
                      <a:pt x="135" y="0"/>
                    </a:lnTo>
                    <a:lnTo>
                      <a:pt x="135" y="15"/>
                    </a:lnTo>
                    <a:lnTo>
                      <a:pt x="135" y="18"/>
                    </a:lnTo>
                    <a:lnTo>
                      <a:pt x="132" y="23"/>
                    </a:lnTo>
                    <a:lnTo>
                      <a:pt x="128" y="25"/>
                    </a:lnTo>
                    <a:lnTo>
                      <a:pt x="123" y="27"/>
                    </a:lnTo>
                    <a:lnTo>
                      <a:pt x="13" y="27"/>
                    </a:lnTo>
                    <a:lnTo>
                      <a:pt x="8" y="25"/>
                    </a:lnTo>
                    <a:lnTo>
                      <a:pt x="5" y="23"/>
                    </a:lnTo>
                    <a:lnTo>
                      <a:pt x="2" y="18"/>
                    </a:lnTo>
                    <a:lnTo>
                      <a:pt x="0" y="1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1" name="Freeform 66">
                <a:extLst>
                  <a:ext uri="{FF2B5EF4-FFF2-40B4-BE49-F238E27FC236}">
                    <a16:creationId xmlns:a16="http://schemas.microsoft.com/office/drawing/2014/main" id="{63969A41-C8E2-41AB-9EDD-87DF880AE38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750990" y="2454943"/>
                <a:ext cx="1316463" cy="470166"/>
              </a:xfrm>
              <a:custGeom>
                <a:avLst/>
                <a:gdLst>
                  <a:gd name="T0" fmla="*/ 345 w 532"/>
                  <a:gd name="T1" fmla="*/ 24 h 190"/>
                  <a:gd name="T2" fmla="*/ 306 w 532"/>
                  <a:gd name="T3" fmla="*/ 44 h 190"/>
                  <a:gd name="T4" fmla="*/ 309 w 532"/>
                  <a:gd name="T5" fmla="*/ 112 h 190"/>
                  <a:gd name="T6" fmla="*/ 372 w 532"/>
                  <a:gd name="T7" fmla="*/ 168 h 190"/>
                  <a:gd name="T8" fmla="*/ 453 w 532"/>
                  <a:gd name="T9" fmla="*/ 159 h 190"/>
                  <a:gd name="T10" fmla="*/ 488 w 532"/>
                  <a:gd name="T11" fmla="*/ 114 h 190"/>
                  <a:gd name="T12" fmla="*/ 499 w 532"/>
                  <a:gd name="T13" fmla="*/ 68 h 190"/>
                  <a:gd name="T14" fmla="*/ 488 w 532"/>
                  <a:gd name="T15" fmla="*/ 31 h 190"/>
                  <a:gd name="T16" fmla="*/ 444 w 532"/>
                  <a:gd name="T17" fmla="*/ 19 h 190"/>
                  <a:gd name="T18" fmla="*/ 127 w 532"/>
                  <a:gd name="T19" fmla="*/ 17 h 190"/>
                  <a:gd name="T20" fmla="*/ 69 w 532"/>
                  <a:gd name="T21" fmla="*/ 21 h 190"/>
                  <a:gd name="T22" fmla="*/ 35 w 532"/>
                  <a:gd name="T23" fmla="*/ 43 h 190"/>
                  <a:gd name="T24" fmla="*/ 34 w 532"/>
                  <a:gd name="T25" fmla="*/ 82 h 190"/>
                  <a:gd name="T26" fmla="*/ 51 w 532"/>
                  <a:gd name="T27" fmla="*/ 131 h 190"/>
                  <a:gd name="T28" fmla="*/ 100 w 532"/>
                  <a:gd name="T29" fmla="*/ 170 h 190"/>
                  <a:gd name="T30" fmla="*/ 186 w 532"/>
                  <a:gd name="T31" fmla="*/ 158 h 190"/>
                  <a:gd name="T32" fmla="*/ 233 w 532"/>
                  <a:gd name="T33" fmla="*/ 78 h 190"/>
                  <a:gd name="T34" fmla="*/ 218 w 532"/>
                  <a:gd name="T35" fmla="*/ 38 h 190"/>
                  <a:gd name="T36" fmla="*/ 160 w 532"/>
                  <a:gd name="T37" fmla="*/ 19 h 190"/>
                  <a:gd name="T38" fmla="*/ 166 w 532"/>
                  <a:gd name="T39" fmla="*/ 2 h 190"/>
                  <a:gd name="T40" fmla="*/ 240 w 532"/>
                  <a:gd name="T41" fmla="*/ 33 h 190"/>
                  <a:gd name="T42" fmla="*/ 259 w 532"/>
                  <a:gd name="T43" fmla="*/ 28 h 190"/>
                  <a:gd name="T44" fmla="*/ 280 w 532"/>
                  <a:gd name="T45" fmla="*/ 29 h 190"/>
                  <a:gd name="T46" fmla="*/ 309 w 532"/>
                  <a:gd name="T47" fmla="*/ 19 h 190"/>
                  <a:gd name="T48" fmla="*/ 404 w 532"/>
                  <a:gd name="T49" fmla="*/ 0 h 190"/>
                  <a:gd name="T50" fmla="*/ 478 w 532"/>
                  <a:gd name="T51" fmla="*/ 6 h 190"/>
                  <a:gd name="T52" fmla="*/ 532 w 532"/>
                  <a:gd name="T53" fmla="*/ 51 h 190"/>
                  <a:gd name="T54" fmla="*/ 510 w 532"/>
                  <a:gd name="T55" fmla="*/ 107 h 190"/>
                  <a:gd name="T56" fmla="*/ 477 w 532"/>
                  <a:gd name="T57" fmla="*/ 165 h 190"/>
                  <a:gd name="T58" fmla="*/ 404 w 532"/>
                  <a:gd name="T59" fmla="*/ 190 h 190"/>
                  <a:gd name="T60" fmla="*/ 323 w 532"/>
                  <a:gd name="T61" fmla="*/ 163 h 190"/>
                  <a:gd name="T62" fmla="*/ 280 w 532"/>
                  <a:gd name="T63" fmla="*/ 82 h 190"/>
                  <a:gd name="T64" fmla="*/ 277 w 532"/>
                  <a:gd name="T65" fmla="*/ 63 h 190"/>
                  <a:gd name="T66" fmla="*/ 265 w 532"/>
                  <a:gd name="T67" fmla="*/ 58 h 190"/>
                  <a:gd name="T68" fmla="*/ 253 w 532"/>
                  <a:gd name="T69" fmla="*/ 63 h 190"/>
                  <a:gd name="T70" fmla="*/ 250 w 532"/>
                  <a:gd name="T71" fmla="*/ 82 h 190"/>
                  <a:gd name="T72" fmla="*/ 208 w 532"/>
                  <a:gd name="T73" fmla="*/ 163 h 190"/>
                  <a:gd name="T74" fmla="*/ 127 w 532"/>
                  <a:gd name="T75" fmla="*/ 190 h 190"/>
                  <a:gd name="T76" fmla="*/ 56 w 532"/>
                  <a:gd name="T77" fmla="*/ 165 h 190"/>
                  <a:gd name="T78" fmla="*/ 20 w 532"/>
                  <a:gd name="T79" fmla="*/ 107 h 190"/>
                  <a:gd name="T80" fmla="*/ 0 w 532"/>
                  <a:gd name="T81" fmla="*/ 51 h 190"/>
                  <a:gd name="T82" fmla="*/ 52 w 532"/>
                  <a:gd name="T83" fmla="*/ 6 h 190"/>
                  <a:gd name="T84" fmla="*/ 127 w 532"/>
                  <a:gd name="T85" fmla="*/ 0 h 1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532" h="190">
                    <a:moveTo>
                      <a:pt x="404" y="17"/>
                    </a:moveTo>
                    <a:lnTo>
                      <a:pt x="370" y="19"/>
                    </a:lnTo>
                    <a:lnTo>
                      <a:pt x="345" y="24"/>
                    </a:lnTo>
                    <a:lnTo>
                      <a:pt x="326" y="29"/>
                    </a:lnTo>
                    <a:lnTo>
                      <a:pt x="313" y="38"/>
                    </a:lnTo>
                    <a:lnTo>
                      <a:pt x="306" y="44"/>
                    </a:lnTo>
                    <a:lnTo>
                      <a:pt x="297" y="60"/>
                    </a:lnTo>
                    <a:lnTo>
                      <a:pt x="299" y="78"/>
                    </a:lnTo>
                    <a:lnTo>
                      <a:pt x="309" y="112"/>
                    </a:lnTo>
                    <a:lnTo>
                      <a:pt x="324" y="139"/>
                    </a:lnTo>
                    <a:lnTo>
                      <a:pt x="346" y="158"/>
                    </a:lnTo>
                    <a:lnTo>
                      <a:pt x="372" y="168"/>
                    </a:lnTo>
                    <a:lnTo>
                      <a:pt x="404" y="171"/>
                    </a:lnTo>
                    <a:lnTo>
                      <a:pt x="431" y="170"/>
                    </a:lnTo>
                    <a:lnTo>
                      <a:pt x="453" y="159"/>
                    </a:lnTo>
                    <a:lnTo>
                      <a:pt x="468" y="148"/>
                    </a:lnTo>
                    <a:lnTo>
                      <a:pt x="480" y="131"/>
                    </a:lnTo>
                    <a:lnTo>
                      <a:pt x="488" y="114"/>
                    </a:lnTo>
                    <a:lnTo>
                      <a:pt x="493" y="97"/>
                    </a:lnTo>
                    <a:lnTo>
                      <a:pt x="497" y="82"/>
                    </a:lnTo>
                    <a:lnTo>
                      <a:pt x="499" y="68"/>
                    </a:lnTo>
                    <a:lnTo>
                      <a:pt x="499" y="60"/>
                    </a:lnTo>
                    <a:lnTo>
                      <a:pt x="495" y="43"/>
                    </a:lnTo>
                    <a:lnTo>
                      <a:pt x="488" y="31"/>
                    </a:lnTo>
                    <a:lnTo>
                      <a:pt x="478" y="24"/>
                    </a:lnTo>
                    <a:lnTo>
                      <a:pt x="463" y="21"/>
                    </a:lnTo>
                    <a:lnTo>
                      <a:pt x="444" y="19"/>
                    </a:lnTo>
                    <a:lnTo>
                      <a:pt x="424" y="17"/>
                    </a:lnTo>
                    <a:lnTo>
                      <a:pt x="404" y="17"/>
                    </a:lnTo>
                    <a:close/>
                    <a:moveTo>
                      <a:pt x="127" y="17"/>
                    </a:moveTo>
                    <a:lnTo>
                      <a:pt x="108" y="17"/>
                    </a:lnTo>
                    <a:lnTo>
                      <a:pt x="88" y="19"/>
                    </a:lnTo>
                    <a:lnTo>
                      <a:pt x="69" y="21"/>
                    </a:lnTo>
                    <a:lnTo>
                      <a:pt x="52" y="24"/>
                    </a:lnTo>
                    <a:lnTo>
                      <a:pt x="42" y="31"/>
                    </a:lnTo>
                    <a:lnTo>
                      <a:pt x="35" y="43"/>
                    </a:lnTo>
                    <a:lnTo>
                      <a:pt x="34" y="60"/>
                    </a:lnTo>
                    <a:lnTo>
                      <a:pt x="34" y="68"/>
                    </a:lnTo>
                    <a:lnTo>
                      <a:pt x="34" y="82"/>
                    </a:lnTo>
                    <a:lnTo>
                      <a:pt x="37" y="97"/>
                    </a:lnTo>
                    <a:lnTo>
                      <a:pt x="42" y="114"/>
                    </a:lnTo>
                    <a:lnTo>
                      <a:pt x="51" y="131"/>
                    </a:lnTo>
                    <a:lnTo>
                      <a:pt x="62" y="148"/>
                    </a:lnTo>
                    <a:lnTo>
                      <a:pt x="79" y="159"/>
                    </a:lnTo>
                    <a:lnTo>
                      <a:pt x="100" y="170"/>
                    </a:lnTo>
                    <a:lnTo>
                      <a:pt x="127" y="171"/>
                    </a:lnTo>
                    <a:lnTo>
                      <a:pt x="159" y="168"/>
                    </a:lnTo>
                    <a:lnTo>
                      <a:pt x="186" y="158"/>
                    </a:lnTo>
                    <a:lnTo>
                      <a:pt x="206" y="139"/>
                    </a:lnTo>
                    <a:lnTo>
                      <a:pt x="221" y="112"/>
                    </a:lnTo>
                    <a:lnTo>
                      <a:pt x="233" y="78"/>
                    </a:lnTo>
                    <a:lnTo>
                      <a:pt x="233" y="60"/>
                    </a:lnTo>
                    <a:lnTo>
                      <a:pt x="226" y="44"/>
                    </a:lnTo>
                    <a:lnTo>
                      <a:pt x="218" y="38"/>
                    </a:lnTo>
                    <a:lnTo>
                      <a:pt x="204" y="29"/>
                    </a:lnTo>
                    <a:lnTo>
                      <a:pt x="186" y="24"/>
                    </a:lnTo>
                    <a:lnTo>
                      <a:pt x="160" y="19"/>
                    </a:lnTo>
                    <a:lnTo>
                      <a:pt x="127" y="17"/>
                    </a:lnTo>
                    <a:close/>
                    <a:moveTo>
                      <a:pt x="127" y="0"/>
                    </a:moveTo>
                    <a:lnTo>
                      <a:pt x="166" y="2"/>
                    </a:lnTo>
                    <a:lnTo>
                      <a:pt x="198" y="7"/>
                    </a:lnTo>
                    <a:lnTo>
                      <a:pt x="221" y="19"/>
                    </a:lnTo>
                    <a:lnTo>
                      <a:pt x="240" y="33"/>
                    </a:lnTo>
                    <a:lnTo>
                      <a:pt x="245" y="31"/>
                    </a:lnTo>
                    <a:lnTo>
                      <a:pt x="250" y="29"/>
                    </a:lnTo>
                    <a:lnTo>
                      <a:pt x="259" y="28"/>
                    </a:lnTo>
                    <a:lnTo>
                      <a:pt x="265" y="28"/>
                    </a:lnTo>
                    <a:lnTo>
                      <a:pt x="274" y="28"/>
                    </a:lnTo>
                    <a:lnTo>
                      <a:pt x="280" y="29"/>
                    </a:lnTo>
                    <a:lnTo>
                      <a:pt x="286" y="31"/>
                    </a:lnTo>
                    <a:lnTo>
                      <a:pt x="292" y="33"/>
                    </a:lnTo>
                    <a:lnTo>
                      <a:pt x="309" y="19"/>
                    </a:lnTo>
                    <a:lnTo>
                      <a:pt x="335" y="7"/>
                    </a:lnTo>
                    <a:lnTo>
                      <a:pt x="365" y="2"/>
                    </a:lnTo>
                    <a:lnTo>
                      <a:pt x="404" y="0"/>
                    </a:lnTo>
                    <a:lnTo>
                      <a:pt x="431" y="0"/>
                    </a:lnTo>
                    <a:lnTo>
                      <a:pt x="455" y="0"/>
                    </a:lnTo>
                    <a:lnTo>
                      <a:pt x="478" y="6"/>
                    </a:lnTo>
                    <a:lnTo>
                      <a:pt x="497" y="14"/>
                    </a:lnTo>
                    <a:lnTo>
                      <a:pt x="532" y="14"/>
                    </a:lnTo>
                    <a:lnTo>
                      <a:pt x="532" y="51"/>
                    </a:lnTo>
                    <a:lnTo>
                      <a:pt x="517" y="61"/>
                    </a:lnTo>
                    <a:lnTo>
                      <a:pt x="515" y="83"/>
                    </a:lnTo>
                    <a:lnTo>
                      <a:pt x="510" y="107"/>
                    </a:lnTo>
                    <a:lnTo>
                      <a:pt x="502" y="127"/>
                    </a:lnTo>
                    <a:lnTo>
                      <a:pt x="492" y="148"/>
                    </a:lnTo>
                    <a:lnTo>
                      <a:pt x="477" y="165"/>
                    </a:lnTo>
                    <a:lnTo>
                      <a:pt x="456" y="178"/>
                    </a:lnTo>
                    <a:lnTo>
                      <a:pt x="433" y="187"/>
                    </a:lnTo>
                    <a:lnTo>
                      <a:pt x="404" y="190"/>
                    </a:lnTo>
                    <a:lnTo>
                      <a:pt x="373" y="187"/>
                    </a:lnTo>
                    <a:lnTo>
                      <a:pt x="346" y="178"/>
                    </a:lnTo>
                    <a:lnTo>
                      <a:pt x="323" y="163"/>
                    </a:lnTo>
                    <a:lnTo>
                      <a:pt x="304" y="143"/>
                    </a:lnTo>
                    <a:lnTo>
                      <a:pt x="291" y="116"/>
                    </a:lnTo>
                    <a:lnTo>
                      <a:pt x="280" y="82"/>
                    </a:lnTo>
                    <a:lnTo>
                      <a:pt x="279" y="73"/>
                    </a:lnTo>
                    <a:lnTo>
                      <a:pt x="279" y="66"/>
                    </a:lnTo>
                    <a:lnTo>
                      <a:pt x="277" y="63"/>
                    </a:lnTo>
                    <a:lnTo>
                      <a:pt x="275" y="61"/>
                    </a:lnTo>
                    <a:lnTo>
                      <a:pt x="270" y="60"/>
                    </a:lnTo>
                    <a:lnTo>
                      <a:pt x="265" y="58"/>
                    </a:lnTo>
                    <a:lnTo>
                      <a:pt x="260" y="60"/>
                    </a:lnTo>
                    <a:lnTo>
                      <a:pt x="257" y="61"/>
                    </a:lnTo>
                    <a:lnTo>
                      <a:pt x="253" y="63"/>
                    </a:lnTo>
                    <a:lnTo>
                      <a:pt x="252" y="66"/>
                    </a:lnTo>
                    <a:lnTo>
                      <a:pt x="252" y="73"/>
                    </a:lnTo>
                    <a:lnTo>
                      <a:pt x="250" y="82"/>
                    </a:lnTo>
                    <a:lnTo>
                      <a:pt x="240" y="116"/>
                    </a:lnTo>
                    <a:lnTo>
                      <a:pt x="226" y="143"/>
                    </a:lnTo>
                    <a:lnTo>
                      <a:pt x="208" y="163"/>
                    </a:lnTo>
                    <a:lnTo>
                      <a:pt x="186" y="178"/>
                    </a:lnTo>
                    <a:lnTo>
                      <a:pt x="157" y="187"/>
                    </a:lnTo>
                    <a:lnTo>
                      <a:pt x="127" y="190"/>
                    </a:lnTo>
                    <a:lnTo>
                      <a:pt x="98" y="187"/>
                    </a:lnTo>
                    <a:lnTo>
                      <a:pt x="74" y="178"/>
                    </a:lnTo>
                    <a:lnTo>
                      <a:pt x="56" y="165"/>
                    </a:lnTo>
                    <a:lnTo>
                      <a:pt x="40" y="148"/>
                    </a:lnTo>
                    <a:lnTo>
                      <a:pt x="29" y="127"/>
                    </a:lnTo>
                    <a:lnTo>
                      <a:pt x="20" y="107"/>
                    </a:lnTo>
                    <a:lnTo>
                      <a:pt x="17" y="83"/>
                    </a:lnTo>
                    <a:lnTo>
                      <a:pt x="15" y="61"/>
                    </a:lnTo>
                    <a:lnTo>
                      <a:pt x="0" y="51"/>
                    </a:lnTo>
                    <a:lnTo>
                      <a:pt x="0" y="14"/>
                    </a:lnTo>
                    <a:lnTo>
                      <a:pt x="35" y="14"/>
                    </a:lnTo>
                    <a:lnTo>
                      <a:pt x="52" y="6"/>
                    </a:lnTo>
                    <a:lnTo>
                      <a:pt x="76" y="2"/>
                    </a:lnTo>
                    <a:lnTo>
                      <a:pt x="101" y="0"/>
                    </a:lnTo>
                    <a:lnTo>
                      <a:pt x="127" y="0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2" name="Freeform 67">
                <a:extLst>
                  <a:ext uri="{FF2B5EF4-FFF2-40B4-BE49-F238E27FC236}">
                    <a16:creationId xmlns:a16="http://schemas.microsoft.com/office/drawing/2014/main" id="{3EFAC1D9-ABAC-45F1-92B0-3AE680E20E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62924" y="1430479"/>
                <a:ext cx="1462462" cy="2056353"/>
              </a:xfrm>
              <a:custGeom>
                <a:avLst/>
                <a:gdLst>
                  <a:gd name="T0" fmla="*/ 378 w 591"/>
                  <a:gd name="T1" fmla="*/ 3 h 831"/>
                  <a:gd name="T2" fmla="*/ 444 w 591"/>
                  <a:gd name="T3" fmla="*/ 27 h 831"/>
                  <a:gd name="T4" fmla="*/ 495 w 591"/>
                  <a:gd name="T5" fmla="*/ 69 h 831"/>
                  <a:gd name="T6" fmla="*/ 522 w 591"/>
                  <a:gd name="T7" fmla="*/ 132 h 831"/>
                  <a:gd name="T8" fmla="*/ 532 w 591"/>
                  <a:gd name="T9" fmla="*/ 164 h 831"/>
                  <a:gd name="T10" fmla="*/ 549 w 591"/>
                  <a:gd name="T11" fmla="*/ 215 h 831"/>
                  <a:gd name="T12" fmla="*/ 569 w 591"/>
                  <a:gd name="T13" fmla="*/ 276 h 831"/>
                  <a:gd name="T14" fmla="*/ 585 w 591"/>
                  <a:gd name="T15" fmla="*/ 338 h 831"/>
                  <a:gd name="T16" fmla="*/ 591 w 591"/>
                  <a:gd name="T17" fmla="*/ 392 h 831"/>
                  <a:gd name="T18" fmla="*/ 585 w 591"/>
                  <a:gd name="T19" fmla="*/ 430 h 831"/>
                  <a:gd name="T20" fmla="*/ 571 w 591"/>
                  <a:gd name="T21" fmla="*/ 436 h 831"/>
                  <a:gd name="T22" fmla="*/ 554 w 591"/>
                  <a:gd name="T23" fmla="*/ 416 h 831"/>
                  <a:gd name="T24" fmla="*/ 526 w 591"/>
                  <a:gd name="T25" fmla="*/ 377 h 831"/>
                  <a:gd name="T26" fmla="*/ 492 w 591"/>
                  <a:gd name="T27" fmla="*/ 328 h 831"/>
                  <a:gd name="T28" fmla="*/ 458 w 591"/>
                  <a:gd name="T29" fmla="*/ 274 h 831"/>
                  <a:gd name="T30" fmla="*/ 397 w 591"/>
                  <a:gd name="T31" fmla="*/ 249 h 831"/>
                  <a:gd name="T32" fmla="*/ 321 w 591"/>
                  <a:gd name="T33" fmla="*/ 274 h 831"/>
                  <a:gd name="T34" fmla="*/ 265 w 591"/>
                  <a:gd name="T35" fmla="*/ 320 h 831"/>
                  <a:gd name="T36" fmla="*/ 226 w 591"/>
                  <a:gd name="T37" fmla="*/ 381 h 831"/>
                  <a:gd name="T38" fmla="*/ 199 w 591"/>
                  <a:gd name="T39" fmla="*/ 452 h 831"/>
                  <a:gd name="T40" fmla="*/ 181 w 591"/>
                  <a:gd name="T41" fmla="*/ 530 h 831"/>
                  <a:gd name="T42" fmla="*/ 167 w 591"/>
                  <a:gd name="T43" fmla="*/ 607 h 831"/>
                  <a:gd name="T44" fmla="*/ 157 w 591"/>
                  <a:gd name="T45" fmla="*/ 682 h 831"/>
                  <a:gd name="T46" fmla="*/ 144 w 591"/>
                  <a:gd name="T47" fmla="*/ 746 h 831"/>
                  <a:gd name="T48" fmla="*/ 125 w 591"/>
                  <a:gd name="T49" fmla="*/ 798 h 831"/>
                  <a:gd name="T50" fmla="*/ 98 w 591"/>
                  <a:gd name="T51" fmla="*/ 831 h 831"/>
                  <a:gd name="T52" fmla="*/ 49 w 591"/>
                  <a:gd name="T53" fmla="*/ 663 h 831"/>
                  <a:gd name="T54" fmla="*/ 13 w 591"/>
                  <a:gd name="T55" fmla="*/ 521 h 831"/>
                  <a:gd name="T56" fmla="*/ 0 w 591"/>
                  <a:gd name="T57" fmla="*/ 392 h 831"/>
                  <a:gd name="T58" fmla="*/ 13 w 591"/>
                  <a:gd name="T59" fmla="*/ 269 h 831"/>
                  <a:gd name="T60" fmla="*/ 54 w 591"/>
                  <a:gd name="T61" fmla="*/ 169 h 831"/>
                  <a:gd name="T62" fmla="*/ 113 w 591"/>
                  <a:gd name="T63" fmla="*/ 93 h 831"/>
                  <a:gd name="T64" fmla="*/ 184 w 591"/>
                  <a:gd name="T65" fmla="*/ 39 h 831"/>
                  <a:gd name="T66" fmla="*/ 264 w 591"/>
                  <a:gd name="T67" fmla="*/ 9 h 831"/>
                  <a:gd name="T68" fmla="*/ 341 w 591"/>
                  <a:gd name="T69" fmla="*/ 0 h 8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591" h="831">
                    <a:moveTo>
                      <a:pt x="341" y="0"/>
                    </a:moveTo>
                    <a:lnTo>
                      <a:pt x="378" y="3"/>
                    </a:lnTo>
                    <a:lnTo>
                      <a:pt x="414" y="14"/>
                    </a:lnTo>
                    <a:lnTo>
                      <a:pt x="444" y="27"/>
                    </a:lnTo>
                    <a:lnTo>
                      <a:pt x="473" y="46"/>
                    </a:lnTo>
                    <a:lnTo>
                      <a:pt x="495" y="69"/>
                    </a:lnTo>
                    <a:lnTo>
                      <a:pt x="512" y="98"/>
                    </a:lnTo>
                    <a:lnTo>
                      <a:pt x="522" y="132"/>
                    </a:lnTo>
                    <a:lnTo>
                      <a:pt x="526" y="144"/>
                    </a:lnTo>
                    <a:lnTo>
                      <a:pt x="532" y="164"/>
                    </a:lnTo>
                    <a:lnTo>
                      <a:pt x="541" y="188"/>
                    </a:lnTo>
                    <a:lnTo>
                      <a:pt x="549" y="215"/>
                    </a:lnTo>
                    <a:lnTo>
                      <a:pt x="559" y="244"/>
                    </a:lnTo>
                    <a:lnTo>
                      <a:pt x="569" y="276"/>
                    </a:lnTo>
                    <a:lnTo>
                      <a:pt x="578" y="306"/>
                    </a:lnTo>
                    <a:lnTo>
                      <a:pt x="585" y="338"/>
                    </a:lnTo>
                    <a:lnTo>
                      <a:pt x="590" y="365"/>
                    </a:lnTo>
                    <a:lnTo>
                      <a:pt x="591" y="392"/>
                    </a:lnTo>
                    <a:lnTo>
                      <a:pt x="591" y="413"/>
                    </a:lnTo>
                    <a:lnTo>
                      <a:pt x="585" y="430"/>
                    </a:lnTo>
                    <a:lnTo>
                      <a:pt x="573" y="440"/>
                    </a:lnTo>
                    <a:lnTo>
                      <a:pt x="571" y="436"/>
                    </a:lnTo>
                    <a:lnTo>
                      <a:pt x="564" y="428"/>
                    </a:lnTo>
                    <a:lnTo>
                      <a:pt x="554" y="416"/>
                    </a:lnTo>
                    <a:lnTo>
                      <a:pt x="541" y="398"/>
                    </a:lnTo>
                    <a:lnTo>
                      <a:pt x="526" y="377"/>
                    </a:lnTo>
                    <a:lnTo>
                      <a:pt x="509" y="354"/>
                    </a:lnTo>
                    <a:lnTo>
                      <a:pt x="492" y="328"/>
                    </a:lnTo>
                    <a:lnTo>
                      <a:pt x="475" y="301"/>
                    </a:lnTo>
                    <a:lnTo>
                      <a:pt x="458" y="274"/>
                    </a:lnTo>
                    <a:lnTo>
                      <a:pt x="443" y="245"/>
                    </a:lnTo>
                    <a:lnTo>
                      <a:pt x="397" y="249"/>
                    </a:lnTo>
                    <a:lnTo>
                      <a:pt x="356" y="259"/>
                    </a:lnTo>
                    <a:lnTo>
                      <a:pt x="321" y="274"/>
                    </a:lnTo>
                    <a:lnTo>
                      <a:pt x="291" y="294"/>
                    </a:lnTo>
                    <a:lnTo>
                      <a:pt x="265" y="320"/>
                    </a:lnTo>
                    <a:lnTo>
                      <a:pt x="243" y="349"/>
                    </a:lnTo>
                    <a:lnTo>
                      <a:pt x="226" y="381"/>
                    </a:lnTo>
                    <a:lnTo>
                      <a:pt x="211" y="414"/>
                    </a:lnTo>
                    <a:lnTo>
                      <a:pt x="199" y="452"/>
                    </a:lnTo>
                    <a:lnTo>
                      <a:pt x="189" y="491"/>
                    </a:lnTo>
                    <a:lnTo>
                      <a:pt x="181" y="530"/>
                    </a:lnTo>
                    <a:lnTo>
                      <a:pt x="174" y="568"/>
                    </a:lnTo>
                    <a:lnTo>
                      <a:pt x="167" y="607"/>
                    </a:lnTo>
                    <a:lnTo>
                      <a:pt x="162" y="645"/>
                    </a:lnTo>
                    <a:lnTo>
                      <a:pt x="157" y="682"/>
                    </a:lnTo>
                    <a:lnTo>
                      <a:pt x="150" y="716"/>
                    </a:lnTo>
                    <a:lnTo>
                      <a:pt x="144" y="746"/>
                    </a:lnTo>
                    <a:lnTo>
                      <a:pt x="135" y="775"/>
                    </a:lnTo>
                    <a:lnTo>
                      <a:pt x="125" y="798"/>
                    </a:lnTo>
                    <a:lnTo>
                      <a:pt x="113" y="817"/>
                    </a:lnTo>
                    <a:lnTo>
                      <a:pt x="98" y="831"/>
                    </a:lnTo>
                    <a:lnTo>
                      <a:pt x="73" y="743"/>
                    </a:lnTo>
                    <a:lnTo>
                      <a:pt x="49" y="663"/>
                    </a:lnTo>
                    <a:lnTo>
                      <a:pt x="29" y="589"/>
                    </a:lnTo>
                    <a:lnTo>
                      <a:pt x="13" y="521"/>
                    </a:lnTo>
                    <a:lnTo>
                      <a:pt x="3" y="455"/>
                    </a:lnTo>
                    <a:lnTo>
                      <a:pt x="0" y="392"/>
                    </a:lnTo>
                    <a:lnTo>
                      <a:pt x="3" y="332"/>
                    </a:lnTo>
                    <a:lnTo>
                      <a:pt x="13" y="269"/>
                    </a:lnTo>
                    <a:lnTo>
                      <a:pt x="30" y="217"/>
                    </a:lnTo>
                    <a:lnTo>
                      <a:pt x="54" y="169"/>
                    </a:lnTo>
                    <a:lnTo>
                      <a:pt x="81" y="127"/>
                    </a:lnTo>
                    <a:lnTo>
                      <a:pt x="113" y="93"/>
                    </a:lnTo>
                    <a:lnTo>
                      <a:pt x="147" y="63"/>
                    </a:lnTo>
                    <a:lnTo>
                      <a:pt x="184" y="39"/>
                    </a:lnTo>
                    <a:lnTo>
                      <a:pt x="223" y="22"/>
                    </a:lnTo>
                    <a:lnTo>
                      <a:pt x="264" y="9"/>
                    </a:lnTo>
                    <a:lnTo>
                      <a:pt x="302" y="2"/>
                    </a:lnTo>
                    <a:lnTo>
                      <a:pt x="341" y="0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3" name="Freeform 68">
                <a:extLst>
                  <a:ext uri="{FF2B5EF4-FFF2-40B4-BE49-F238E27FC236}">
                    <a16:creationId xmlns:a16="http://schemas.microsoft.com/office/drawing/2014/main" id="{95C1F43B-8FE7-4C4F-94AC-732CB6D88E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39774" y="6102432"/>
                <a:ext cx="2509195" cy="108880"/>
              </a:xfrm>
              <a:custGeom>
                <a:avLst/>
                <a:gdLst>
                  <a:gd name="T0" fmla="*/ 24 w 1014"/>
                  <a:gd name="T1" fmla="*/ 0 h 44"/>
                  <a:gd name="T2" fmla="*/ 991 w 1014"/>
                  <a:gd name="T3" fmla="*/ 0 h 44"/>
                  <a:gd name="T4" fmla="*/ 999 w 1014"/>
                  <a:gd name="T5" fmla="*/ 0 h 44"/>
                  <a:gd name="T6" fmla="*/ 1004 w 1014"/>
                  <a:gd name="T7" fmla="*/ 3 h 44"/>
                  <a:gd name="T8" fmla="*/ 1009 w 1014"/>
                  <a:gd name="T9" fmla="*/ 8 h 44"/>
                  <a:gd name="T10" fmla="*/ 1013 w 1014"/>
                  <a:gd name="T11" fmla="*/ 15 h 44"/>
                  <a:gd name="T12" fmla="*/ 1014 w 1014"/>
                  <a:gd name="T13" fmla="*/ 22 h 44"/>
                  <a:gd name="T14" fmla="*/ 1013 w 1014"/>
                  <a:gd name="T15" fmla="*/ 29 h 44"/>
                  <a:gd name="T16" fmla="*/ 1009 w 1014"/>
                  <a:gd name="T17" fmla="*/ 35 h 44"/>
                  <a:gd name="T18" fmla="*/ 1004 w 1014"/>
                  <a:gd name="T19" fmla="*/ 40 h 44"/>
                  <a:gd name="T20" fmla="*/ 999 w 1014"/>
                  <a:gd name="T21" fmla="*/ 44 h 44"/>
                  <a:gd name="T22" fmla="*/ 991 w 1014"/>
                  <a:gd name="T23" fmla="*/ 44 h 44"/>
                  <a:gd name="T24" fmla="*/ 24 w 1014"/>
                  <a:gd name="T25" fmla="*/ 44 h 44"/>
                  <a:gd name="T26" fmla="*/ 15 w 1014"/>
                  <a:gd name="T27" fmla="*/ 44 h 44"/>
                  <a:gd name="T28" fmla="*/ 10 w 1014"/>
                  <a:gd name="T29" fmla="*/ 40 h 44"/>
                  <a:gd name="T30" fmla="*/ 5 w 1014"/>
                  <a:gd name="T31" fmla="*/ 35 h 44"/>
                  <a:gd name="T32" fmla="*/ 2 w 1014"/>
                  <a:gd name="T33" fmla="*/ 29 h 44"/>
                  <a:gd name="T34" fmla="*/ 0 w 1014"/>
                  <a:gd name="T35" fmla="*/ 22 h 44"/>
                  <a:gd name="T36" fmla="*/ 2 w 1014"/>
                  <a:gd name="T37" fmla="*/ 15 h 44"/>
                  <a:gd name="T38" fmla="*/ 5 w 1014"/>
                  <a:gd name="T39" fmla="*/ 8 h 44"/>
                  <a:gd name="T40" fmla="*/ 10 w 1014"/>
                  <a:gd name="T41" fmla="*/ 3 h 44"/>
                  <a:gd name="T42" fmla="*/ 15 w 1014"/>
                  <a:gd name="T43" fmla="*/ 0 h 44"/>
                  <a:gd name="T44" fmla="*/ 24 w 1014"/>
                  <a:gd name="T45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014" h="44">
                    <a:moveTo>
                      <a:pt x="24" y="0"/>
                    </a:moveTo>
                    <a:lnTo>
                      <a:pt x="991" y="0"/>
                    </a:lnTo>
                    <a:lnTo>
                      <a:pt x="999" y="0"/>
                    </a:lnTo>
                    <a:lnTo>
                      <a:pt x="1004" y="3"/>
                    </a:lnTo>
                    <a:lnTo>
                      <a:pt x="1009" y="8"/>
                    </a:lnTo>
                    <a:lnTo>
                      <a:pt x="1013" y="15"/>
                    </a:lnTo>
                    <a:lnTo>
                      <a:pt x="1014" y="22"/>
                    </a:lnTo>
                    <a:lnTo>
                      <a:pt x="1013" y="29"/>
                    </a:lnTo>
                    <a:lnTo>
                      <a:pt x="1009" y="35"/>
                    </a:lnTo>
                    <a:lnTo>
                      <a:pt x="1004" y="40"/>
                    </a:lnTo>
                    <a:lnTo>
                      <a:pt x="999" y="44"/>
                    </a:lnTo>
                    <a:lnTo>
                      <a:pt x="991" y="44"/>
                    </a:lnTo>
                    <a:lnTo>
                      <a:pt x="24" y="44"/>
                    </a:lnTo>
                    <a:lnTo>
                      <a:pt x="15" y="44"/>
                    </a:lnTo>
                    <a:lnTo>
                      <a:pt x="10" y="40"/>
                    </a:lnTo>
                    <a:lnTo>
                      <a:pt x="5" y="35"/>
                    </a:lnTo>
                    <a:lnTo>
                      <a:pt x="2" y="29"/>
                    </a:lnTo>
                    <a:lnTo>
                      <a:pt x="0" y="22"/>
                    </a:lnTo>
                    <a:lnTo>
                      <a:pt x="2" y="15"/>
                    </a:lnTo>
                    <a:lnTo>
                      <a:pt x="5" y="8"/>
                    </a:lnTo>
                    <a:lnTo>
                      <a:pt x="10" y="3"/>
                    </a:lnTo>
                    <a:lnTo>
                      <a:pt x="15" y="0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4" name="Freeform 69">
                <a:extLst>
                  <a:ext uri="{FF2B5EF4-FFF2-40B4-BE49-F238E27FC236}">
                    <a16:creationId xmlns:a16="http://schemas.microsoft.com/office/drawing/2014/main" id="{894DFE5E-5E41-4E21-B217-A3724DD27D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39774" y="4281163"/>
                <a:ext cx="2509195" cy="1821269"/>
              </a:xfrm>
              <a:custGeom>
                <a:avLst/>
                <a:gdLst>
                  <a:gd name="T0" fmla="*/ 61 w 1014"/>
                  <a:gd name="T1" fmla="*/ 0 h 736"/>
                  <a:gd name="T2" fmla="*/ 953 w 1014"/>
                  <a:gd name="T3" fmla="*/ 0 h 736"/>
                  <a:gd name="T4" fmla="*/ 977 w 1014"/>
                  <a:gd name="T5" fmla="*/ 5 h 736"/>
                  <a:gd name="T6" fmla="*/ 996 w 1014"/>
                  <a:gd name="T7" fmla="*/ 19 h 736"/>
                  <a:gd name="T8" fmla="*/ 1009 w 1014"/>
                  <a:gd name="T9" fmla="*/ 37 h 736"/>
                  <a:gd name="T10" fmla="*/ 1014 w 1014"/>
                  <a:gd name="T11" fmla="*/ 61 h 736"/>
                  <a:gd name="T12" fmla="*/ 1014 w 1014"/>
                  <a:gd name="T13" fmla="*/ 677 h 736"/>
                  <a:gd name="T14" fmla="*/ 1009 w 1014"/>
                  <a:gd name="T15" fmla="*/ 700 h 736"/>
                  <a:gd name="T16" fmla="*/ 996 w 1014"/>
                  <a:gd name="T17" fmla="*/ 719 h 736"/>
                  <a:gd name="T18" fmla="*/ 977 w 1014"/>
                  <a:gd name="T19" fmla="*/ 732 h 736"/>
                  <a:gd name="T20" fmla="*/ 953 w 1014"/>
                  <a:gd name="T21" fmla="*/ 736 h 736"/>
                  <a:gd name="T22" fmla="*/ 61 w 1014"/>
                  <a:gd name="T23" fmla="*/ 736 h 736"/>
                  <a:gd name="T24" fmla="*/ 37 w 1014"/>
                  <a:gd name="T25" fmla="*/ 732 h 736"/>
                  <a:gd name="T26" fmla="*/ 19 w 1014"/>
                  <a:gd name="T27" fmla="*/ 719 h 736"/>
                  <a:gd name="T28" fmla="*/ 5 w 1014"/>
                  <a:gd name="T29" fmla="*/ 700 h 736"/>
                  <a:gd name="T30" fmla="*/ 0 w 1014"/>
                  <a:gd name="T31" fmla="*/ 677 h 736"/>
                  <a:gd name="T32" fmla="*/ 0 w 1014"/>
                  <a:gd name="T33" fmla="*/ 61 h 736"/>
                  <a:gd name="T34" fmla="*/ 5 w 1014"/>
                  <a:gd name="T35" fmla="*/ 37 h 736"/>
                  <a:gd name="T36" fmla="*/ 19 w 1014"/>
                  <a:gd name="T37" fmla="*/ 19 h 736"/>
                  <a:gd name="T38" fmla="*/ 37 w 1014"/>
                  <a:gd name="T39" fmla="*/ 5 h 736"/>
                  <a:gd name="T40" fmla="*/ 61 w 1014"/>
                  <a:gd name="T41" fmla="*/ 0 h 7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014" h="736">
                    <a:moveTo>
                      <a:pt x="61" y="0"/>
                    </a:moveTo>
                    <a:lnTo>
                      <a:pt x="953" y="0"/>
                    </a:lnTo>
                    <a:lnTo>
                      <a:pt x="977" y="5"/>
                    </a:lnTo>
                    <a:lnTo>
                      <a:pt x="996" y="19"/>
                    </a:lnTo>
                    <a:lnTo>
                      <a:pt x="1009" y="37"/>
                    </a:lnTo>
                    <a:lnTo>
                      <a:pt x="1014" y="61"/>
                    </a:lnTo>
                    <a:lnTo>
                      <a:pt x="1014" y="677"/>
                    </a:lnTo>
                    <a:lnTo>
                      <a:pt x="1009" y="700"/>
                    </a:lnTo>
                    <a:lnTo>
                      <a:pt x="996" y="719"/>
                    </a:lnTo>
                    <a:lnTo>
                      <a:pt x="977" y="732"/>
                    </a:lnTo>
                    <a:lnTo>
                      <a:pt x="953" y="736"/>
                    </a:lnTo>
                    <a:lnTo>
                      <a:pt x="61" y="736"/>
                    </a:lnTo>
                    <a:lnTo>
                      <a:pt x="37" y="732"/>
                    </a:lnTo>
                    <a:lnTo>
                      <a:pt x="19" y="719"/>
                    </a:lnTo>
                    <a:lnTo>
                      <a:pt x="5" y="700"/>
                    </a:lnTo>
                    <a:lnTo>
                      <a:pt x="0" y="677"/>
                    </a:lnTo>
                    <a:lnTo>
                      <a:pt x="0" y="61"/>
                    </a:lnTo>
                    <a:lnTo>
                      <a:pt x="5" y="37"/>
                    </a:lnTo>
                    <a:lnTo>
                      <a:pt x="19" y="19"/>
                    </a:lnTo>
                    <a:lnTo>
                      <a:pt x="37" y="5"/>
                    </a:lnTo>
                    <a:lnTo>
                      <a:pt x="61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5" name="Freeform 70">
                <a:extLst>
                  <a:ext uri="{FF2B5EF4-FFF2-40B4-BE49-F238E27FC236}">
                    <a16:creationId xmlns:a16="http://schemas.microsoft.com/office/drawing/2014/main" id="{FA7ABC66-972F-4469-8A08-ABCA40144D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88983" y="4929496"/>
                <a:ext cx="410775" cy="410775"/>
              </a:xfrm>
              <a:custGeom>
                <a:avLst/>
                <a:gdLst>
                  <a:gd name="T0" fmla="*/ 83 w 166"/>
                  <a:gd name="T1" fmla="*/ 0 h 166"/>
                  <a:gd name="T2" fmla="*/ 109 w 166"/>
                  <a:gd name="T3" fmla="*/ 4 h 166"/>
                  <a:gd name="T4" fmla="*/ 132 w 166"/>
                  <a:gd name="T5" fmla="*/ 15 h 166"/>
                  <a:gd name="T6" fmla="*/ 151 w 166"/>
                  <a:gd name="T7" fmla="*/ 34 h 166"/>
                  <a:gd name="T8" fmla="*/ 161 w 166"/>
                  <a:gd name="T9" fmla="*/ 56 h 166"/>
                  <a:gd name="T10" fmla="*/ 166 w 166"/>
                  <a:gd name="T11" fmla="*/ 83 h 166"/>
                  <a:gd name="T12" fmla="*/ 161 w 166"/>
                  <a:gd name="T13" fmla="*/ 108 h 166"/>
                  <a:gd name="T14" fmla="*/ 151 w 166"/>
                  <a:gd name="T15" fmla="*/ 132 h 166"/>
                  <a:gd name="T16" fmla="*/ 132 w 166"/>
                  <a:gd name="T17" fmla="*/ 151 h 166"/>
                  <a:gd name="T18" fmla="*/ 109 w 166"/>
                  <a:gd name="T19" fmla="*/ 163 h 166"/>
                  <a:gd name="T20" fmla="*/ 83 w 166"/>
                  <a:gd name="T21" fmla="*/ 166 h 166"/>
                  <a:gd name="T22" fmla="*/ 56 w 166"/>
                  <a:gd name="T23" fmla="*/ 163 h 166"/>
                  <a:gd name="T24" fmla="*/ 34 w 166"/>
                  <a:gd name="T25" fmla="*/ 151 h 166"/>
                  <a:gd name="T26" fmla="*/ 16 w 166"/>
                  <a:gd name="T27" fmla="*/ 132 h 166"/>
                  <a:gd name="T28" fmla="*/ 4 w 166"/>
                  <a:gd name="T29" fmla="*/ 108 h 166"/>
                  <a:gd name="T30" fmla="*/ 0 w 166"/>
                  <a:gd name="T31" fmla="*/ 83 h 166"/>
                  <a:gd name="T32" fmla="*/ 4 w 166"/>
                  <a:gd name="T33" fmla="*/ 56 h 166"/>
                  <a:gd name="T34" fmla="*/ 16 w 166"/>
                  <a:gd name="T35" fmla="*/ 34 h 166"/>
                  <a:gd name="T36" fmla="*/ 34 w 166"/>
                  <a:gd name="T37" fmla="*/ 15 h 166"/>
                  <a:gd name="T38" fmla="*/ 56 w 166"/>
                  <a:gd name="T39" fmla="*/ 4 h 166"/>
                  <a:gd name="T40" fmla="*/ 83 w 166"/>
                  <a:gd name="T41" fmla="*/ 0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66" h="166">
                    <a:moveTo>
                      <a:pt x="83" y="0"/>
                    </a:moveTo>
                    <a:lnTo>
                      <a:pt x="109" y="4"/>
                    </a:lnTo>
                    <a:lnTo>
                      <a:pt x="132" y="15"/>
                    </a:lnTo>
                    <a:lnTo>
                      <a:pt x="151" y="34"/>
                    </a:lnTo>
                    <a:lnTo>
                      <a:pt x="161" y="56"/>
                    </a:lnTo>
                    <a:lnTo>
                      <a:pt x="166" y="83"/>
                    </a:lnTo>
                    <a:lnTo>
                      <a:pt x="161" y="108"/>
                    </a:lnTo>
                    <a:lnTo>
                      <a:pt x="151" y="132"/>
                    </a:lnTo>
                    <a:lnTo>
                      <a:pt x="132" y="151"/>
                    </a:lnTo>
                    <a:lnTo>
                      <a:pt x="109" y="163"/>
                    </a:lnTo>
                    <a:lnTo>
                      <a:pt x="83" y="166"/>
                    </a:lnTo>
                    <a:lnTo>
                      <a:pt x="56" y="163"/>
                    </a:lnTo>
                    <a:lnTo>
                      <a:pt x="34" y="151"/>
                    </a:lnTo>
                    <a:lnTo>
                      <a:pt x="16" y="132"/>
                    </a:lnTo>
                    <a:lnTo>
                      <a:pt x="4" y="108"/>
                    </a:lnTo>
                    <a:lnTo>
                      <a:pt x="0" y="83"/>
                    </a:lnTo>
                    <a:lnTo>
                      <a:pt x="4" y="56"/>
                    </a:lnTo>
                    <a:lnTo>
                      <a:pt x="16" y="34"/>
                    </a:lnTo>
                    <a:lnTo>
                      <a:pt x="34" y="15"/>
                    </a:lnTo>
                    <a:lnTo>
                      <a:pt x="56" y="4"/>
                    </a:lnTo>
                    <a:lnTo>
                      <a:pt x="83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6" name="Freeform 71">
                <a:extLst>
                  <a:ext uri="{FF2B5EF4-FFF2-40B4-BE49-F238E27FC236}">
                    <a16:creationId xmlns:a16="http://schemas.microsoft.com/office/drawing/2014/main" id="{F6553F34-802F-447C-8383-F192A63E880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139774" y="4281163"/>
                <a:ext cx="131151" cy="1821269"/>
              </a:xfrm>
              <a:custGeom>
                <a:avLst/>
                <a:gdLst>
                  <a:gd name="T0" fmla="*/ 0 w 53"/>
                  <a:gd name="T1" fmla="*/ 622 h 736"/>
                  <a:gd name="T2" fmla="*/ 0 w 53"/>
                  <a:gd name="T3" fmla="*/ 622 h 736"/>
                  <a:gd name="T4" fmla="*/ 0 w 53"/>
                  <a:gd name="T5" fmla="*/ 677 h 736"/>
                  <a:gd name="T6" fmla="*/ 3 w 53"/>
                  <a:gd name="T7" fmla="*/ 697 h 736"/>
                  <a:gd name="T8" fmla="*/ 14 w 53"/>
                  <a:gd name="T9" fmla="*/ 714 h 736"/>
                  <a:gd name="T10" fmla="*/ 29 w 53"/>
                  <a:gd name="T11" fmla="*/ 727 h 736"/>
                  <a:gd name="T12" fmla="*/ 47 w 53"/>
                  <a:gd name="T13" fmla="*/ 736 h 736"/>
                  <a:gd name="T14" fmla="*/ 31 w 53"/>
                  <a:gd name="T15" fmla="*/ 736 h 736"/>
                  <a:gd name="T16" fmla="*/ 15 w 53"/>
                  <a:gd name="T17" fmla="*/ 726 h 736"/>
                  <a:gd name="T18" fmla="*/ 3 w 53"/>
                  <a:gd name="T19" fmla="*/ 712 h 736"/>
                  <a:gd name="T20" fmla="*/ 0 w 53"/>
                  <a:gd name="T21" fmla="*/ 693 h 736"/>
                  <a:gd name="T22" fmla="*/ 0 w 53"/>
                  <a:gd name="T23" fmla="*/ 622 h 736"/>
                  <a:gd name="T24" fmla="*/ 42 w 53"/>
                  <a:gd name="T25" fmla="*/ 0 h 736"/>
                  <a:gd name="T26" fmla="*/ 53 w 53"/>
                  <a:gd name="T27" fmla="*/ 0 h 736"/>
                  <a:gd name="T28" fmla="*/ 53 w 53"/>
                  <a:gd name="T29" fmla="*/ 0 h 736"/>
                  <a:gd name="T30" fmla="*/ 32 w 53"/>
                  <a:gd name="T31" fmla="*/ 7 h 736"/>
                  <a:gd name="T32" fmla="*/ 15 w 53"/>
                  <a:gd name="T33" fmla="*/ 20 h 736"/>
                  <a:gd name="T34" fmla="*/ 3 w 53"/>
                  <a:gd name="T35" fmla="*/ 39 h 736"/>
                  <a:gd name="T36" fmla="*/ 0 w 53"/>
                  <a:gd name="T37" fmla="*/ 61 h 736"/>
                  <a:gd name="T38" fmla="*/ 0 w 53"/>
                  <a:gd name="T39" fmla="*/ 93 h 736"/>
                  <a:gd name="T40" fmla="*/ 0 w 53"/>
                  <a:gd name="T41" fmla="*/ 93 h 736"/>
                  <a:gd name="T42" fmla="*/ 0 w 53"/>
                  <a:gd name="T43" fmla="*/ 42 h 736"/>
                  <a:gd name="T44" fmla="*/ 3 w 53"/>
                  <a:gd name="T45" fmla="*/ 25 h 736"/>
                  <a:gd name="T46" fmla="*/ 12 w 53"/>
                  <a:gd name="T47" fmla="*/ 12 h 736"/>
                  <a:gd name="T48" fmla="*/ 25 w 53"/>
                  <a:gd name="T49" fmla="*/ 3 h 736"/>
                  <a:gd name="T50" fmla="*/ 42 w 53"/>
                  <a:gd name="T51" fmla="*/ 0 h 7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53" h="736">
                    <a:moveTo>
                      <a:pt x="0" y="622"/>
                    </a:moveTo>
                    <a:lnTo>
                      <a:pt x="0" y="622"/>
                    </a:lnTo>
                    <a:lnTo>
                      <a:pt x="0" y="677"/>
                    </a:lnTo>
                    <a:lnTo>
                      <a:pt x="3" y="697"/>
                    </a:lnTo>
                    <a:lnTo>
                      <a:pt x="14" y="714"/>
                    </a:lnTo>
                    <a:lnTo>
                      <a:pt x="29" y="727"/>
                    </a:lnTo>
                    <a:lnTo>
                      <a:pt x="47" y="736"/>
                    </a:lnTo>
                    <a:lnTo>
                      <a:pt x="31" y="736"/>
                    </a:lnTo>
                    <a:lnTo>
                      <a:pt x="15" y="726"/>
                    </a:lnTo>
                    <a:lnTo>
                      <a:pt x="3" y="712"/>
                    </a:lnTo>
                    <a:lnTo>
                      <a:pt x="0" y="693"/>
                    </a:lnTo>
                    <a:lnTo>
                      <a:pt x="0" y="622"/>
                    </a:lnTo>
                    <a:close/>
                    <a:moveTo>
                      <a:pt x="42" y="0"/>
                    </a:moveTo>
                    <a:lnTo>
                      <a:pt x="53" y="0"/>
                    </a:lnTo>
                    <a:lnTo>
                      <a:pt x="53" y="0"/>
                    </a:lnTo>
                    <a:lnTo>
                      <a:pt x="32" y="7"/>
                    </a:lnTo>
                    <a:lnTo>
                      <a:pt x="15" y="20"/>
                    </a:lnTo>
                    <a:lnTo>
                      <a:pt x="3" y="39"/>
                    </a:lnTo>
                    <a:lnTo>
                      <a:pt x="0" y="61"/>
                    </a:lnTo>
                    <a:lnTo>
                      <a:pt x="0" y="93"/>
                    </a:lnTo>
                    <a:lnTo>
                      <a:pt x="0" y="93"/>
                    </a:lnTo>
                    <a:lnTo>
                      <a:pt x="0" y="42"/>
                    </a:lnTo>
                    <a:lnTo>
                      <a:pt x="3" y="25"/>
                    </a:lnTo>
                    <a:lnTo>
                      <a:pt x="12" y="12"/>
                    </a:lnTo>
                    <a:lnTo>
                      <a:pt x="25" y="3"/>
                    </a:lnTo>
                    <a:lnTo>
                      <a:pt x="42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7" name="Freeform 72">
                <a:extLst>
                  <a:ext uri="{FF2B5EF4-FFF2-40B4-BE49-F238E27FC236}">
                    <a16:creationId xmlns:a16="http://schemas.microsoft.com/office/drawing/2014/main" id="{CCEF7485-8015-4501-967C-6014A4776C9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139774" y="4281163"/>
                <a:ext cx="150949" cy="1539172"/>
              </a:xfrm>
              <a:custGeom>
                <a:avLst/>
                <a:gdLst>
                  <a:gd name="T0" fmla="*/ 0 w 61"/>
                  <a:gd name="T1" fmla="*/ 93 h 622"/>
                  <a:gd name="T2" fmla="*/ 0 w 61"/>
                  <a:gd name="T3" fmla="*/ 622 h 622"/>
                  <a:gd name="T4" fmla="*/ 0 w 61"/>
                  <a:gd name="T5" fmla="*/ 622 h 622"/>
                  <a:gd name="T6" fmla="*/ 0 w 61"/>
                  <a:gd name="T7" fmla="*/ 93 h 622"/>
                  <a:gd name="T8" fmla="*/ 0 w 61"/>
                  <a:gd name="T9" fmla="*/ 93 h 622"/>
                  <a:gd name="T10" fmla="*/ 53 w 61"/>
                  <a:gd name="T11" fmla="*/ 0 h 622"/>
                  <a:gd name="T12" fmla="*/ 61 w 61"/>
                  <a:gd name="T13" fmla="*/ 0 h 622"/>
                  <a:gd name="T14" fmla="*/ 53 w 61"/>
                  <a:gd name="T15" fmla="*/ 0 h 622"/>
                  <a:gd name="T16" fmla="*/ 53 w 61"/>
                  <a:gd name="T17" fmla="*/ 0 h 6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1" h="622">
                    <a:moveTo>
                      <a:pt x="0" y="93"/>
                    </a:moveTo>
                    <a:lnTo>
                      <a:pt x="0" y="622"/>
                    </a:lnTo>
                    <a:lnTo>
                      <a:pt x="0" y="622"/>
                    </a:lnTo>
                    <a:lnTo>
                      <a:pt x="0" y="93"/>
                    </a:lnTo>
                    <a:lnTo>
                      <a:pt x="0" y="93"/>
                    </a:lnTo>
                    <a:close/>
                    <a:moveTo>
                      <a:pt x="53" y="0"/>
                    </a:moveTo>
                    <a:lnTo>
                      <a:pt x="61" y="0"/>
                    </a:lnTo>
                    <a:lnTo>
                      <a:pt x="53" y="0"/>
                    </a:lnTo>
                    <a:lnTo>
                      <a:pt x="53" y="0"/>
                    </a:lnTo>
                    <a:close/>
                  </a:path>
                </a:pathLst>
              </a:custGeom>
              <a:solidFill>
                <a:srgbClr val="3D4D6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8" name="Freeform 73">
                <a:extLst>
                  <a:ext uri="{FF2B5EF4-FFF2-40B4-BE49-F238E27FC236}">
                    <a16:creationId xmlns:a16="http://schemas.microsoft.com/office/drawing/2014/main" id="{D7F54ABE-53C7-4074-98D2-2B658A8033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16486" y="6102432"/>
                <a:ext cx="74236" cy="0"/>
              </a:xfrm>
              <a:custGeom>
                <a:avLst/>
                <a:gdLst>
                  <a:gd name="T0" fmla="*/ 0 w 30"/>
                  <a:gd name="T1" fmla="*/ 16 w 30"/>
                  <a:gd name="T2" fmla="*/ 23 w 30"/>
                  <a:gd name="T3" fmla="*/ 30 w 30"/>
                  <a:gd name="T4" fmla="*/ 11 w 30"/>
                  <a:gd name="T5" fmla="*/ 6 w 30"/>
                  <a:gd name="T6" fmla="*/ 0 w 30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  <a:cxn ang="0">
                    <a:pos x="T6" y="0"/>
                  </a:cxn>
                </a:cxnLst>
                <a:rect l="0" t="0" r="r" b="b"/>
                <a:pathLst>
                  <a:path w="30">
                    <a:moveTo>
                      <a:pt x="0" y="0"/>
                    </a:moveTo>
                    <a:lnTo>
                      <a:pt x="16" y="0"/>
                    </a:lnTo>
                    <a:lnTo>
                      <a:pt x="23" y="0"/>
                    </a:lnTo>
                    <a:lnTo>
                      <a:pt x="30" y="0"/>
                    </a:lnTo>
                    <a:lnTo>
                      <a:pt x="11" y="0"/>
                    </a:lnTo>
                    <a:lnTo>
                      <a:pt x="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DCACB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9" name="Freeform 74">
                <a:extLst>
                  <a:ext uri="{FF2B5EF4-FFF2-40B4-BE49-F238E27FC236}">
                    <a16:creationId xmlns:a16="http://schemas.microsoft.com/office/drawing/2014/main" id="{9A9BEF9A-B822-46CD-8C74-FF138FC14E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39774" y="4281163"/>
                <a:ext cx="1937575" cy="1821269"/>
              </a:xfrm>
              <a:custGeom>
                <a:avLst/>
                <a:gdLst>
                  <a:gd name="T0" fmla="*/ 61 w 783"/>
                  <a:gd name="T1" fmla="*/ 0 h 736"/>
                  <a:gd name="T2" fmla="*/ 783 w 783"/>
                  <a:gd name="T3" fmla="*/ 0 h 736"/>
                  <a:gd name="T4" fmla="*/ 705 w 783"/>
                  <a:gd name="T5" fmla="*/ 29 h 736"/>
                  <a:gd name="T6" fmla="*/ 629 w 783"/>
                  <a:gd name="T7" fmla="*/ 64 h 736"/>
                  <a:gd name="T8" fmla="*/ 558 w 783"/>
                  <a:gd name="T9" fmla="*/ 107 h 736"/>
                  <a:gd name="T10" fmla="*/ 492 w 783"/>
                  <a:gd name="T11" fmla="*/ 156 h 736"/>
                  <a:gd name="T12" fmla="*/ 431 w 783"/>
                  <a:gd name="T13" fmla="*/ 211 h 736"/>
                  <a:gd name="T14" fmla="*/ 375 w 783"/>
                  <a:gd name="T15" fmla="*/ 272 h 736"/>
                  <a:gd name="T16" fmla="*/ 326 w 783"/>
                  <a:gd name="T17" fmla="*/ 340 h 736"/>
                  <a:gd name="T18" fmla="*/ 284 w 783"/>
                  <a:gd name="T19" fmla="*/ 411 h 736"/>
                  <a:gd name="T20" fmla="*/ 249 w 783"/>
                  <a:gd name="T21" fmla="*/ 487 h 736"/>
                  <a:gd name="T22" fmla="*/ 220 w 783"/>
                  <a:gd name="T23" fmla="*/ 567 h 736"/>
                  <a:gd name="T24" fmla="*/ 200 w 783"/>
                  <a:gd name="T25" fmla="*/ 649 h 736"/>
                  <a:gd name="T26" fmla="*/ 189 w 783"/>
                  <a:gd name="T27" fmla="*/ 736 h 736"/>
                  <a:gd name="T28" fmla="*/ 61 w 783"/>
                  <a:gd name="T29" fmla="*/ 736 h 736"/>
                  <a:gd name="T30" fmla="*/ 54 w 783"/>
                  <a:gd name="T31" fmla="*/ 736 h 736"/>
                  <a:gd name="T32" fmla="*/ 47 w 783"/>
                  <a:gd name="T33" fmla="*/ 736 h 736"/>
                  <a:gd name="T34" fmla="*/ 29 w 783"/>
                  <a:gd name="T35" fmla="*/ 727 h 736"/>
                  <a:gd name="T36" fmla="*/ 14 w 783"/>
                  <a:gd name="T37" fmla="*/ 714 h 736"/>
                  <a:gd name="T38" fmla="*/ 3 w 783"/>
                  <a:gd name="T39" fmla="*/ 697 h 736"/>
                  <a:gd name="T40" fmla="*/ 0 w 783"/>
                  <a:gd name="T41" fmla="*/ 677 h 736"/>
                  <a:gd name="T42" fmla="*/ 0 w 783"/>
                  <a:gd name="T43" fmla="*/ 61 h 736"/>
                  <a:gd name="T44" fmla="*/ 3 w 783"/>
                  <a:gd name="T45" fmla="*/ 39 h 736"/>
                  <a:gd name="T46" fmla="*/ 15 w 783"/>
                  <a:gd name="T47" fmla="*/ 20 h 736"/>
                  <a:gd name="T48" fmla="*/ 32 w 783"/>
                  <a:gd name="T49" fmla="*/ 7 h 736"/>
                  <a:gd name="T50" fmla="*/ 53 w 783"/>
                  <a:gd name="T51" fmla="*/ 0 h 736"/>
                  <a:gd name="T52" fmla="*/ 61 w 783"/>
                  <a:gd name="T53" fmla="*/ 0 h 7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783" h="736">
                    <a:moveTo>
                      <a:pt x="61" y="0"/>
                    </a:moveTo>
                    <a:lnTo>
                      <a:pt x="783" y="0"/>
                    </a:lnTo>
                    <a:lnTo>
                      <a:pt x="705" y="29"/>
                    </a:lnTo>
                    <a:lnTo>
                      <a:pt x="629" y="64"/>
                    </a:lnTo>
                    <a:lnTo>
                      <a:pt x="558" y="107"/>
                    </a:lnTo>
                    <a:lnTo>
                      <a:pt x="492" y="156"/>
                    </a:lnTo>
                    <a:lnTo>
                      <a:pt x="431" y="211"/>
                    </a:lnTo>
                    <a:lnTo>
                      <a:pt x="375" y="272"/>
                    </a:lnTo>
                    <a:lnTo>
                      <a:pt x="326" y="340"/>
                    </a:lnTo>
                    <a:lnTo>
                      <a:pt x="284" y="411"/>
                    </a:lnTo>
                    <a:lnTo>
                      <a:pt x="249" y="487"/>
                    </a:lnTo>
                    <a:lnTo>
                      <a:pt x="220" y="567"/>
                    </a:lnTo>
                    <a:lnTo>
                      <a:pt x="200" y="649"/>
                    </a:lnTo>
                    <a:lnTo>
                      <a:pt x="189" y="736"/>
                    </a:lnTo>
                    <a:lnTo>
                      <a:pt x="61" y="736"/>
                    </a:lnTo>
                    <a:lnTo>
                      <a:pt x="54" y="736"/>
                    </a:lnTo>
                    <a:lnTo>
                      <a:pt x="47" y="736"/>
                    </a:lnTo>
                    <a:lnTo>
                      <a:pt x="29" y="727"/>
                    </a:lnTo>
                    <a:lnTo>
                      <a:pt x="14" y="714"/>
                    </a:lnTo>
                    <a:lnTo>
                      <a:pt x="3" y="697"/>
                    </a:lnTo>
                    <a:lnTo>
                      <a:pt x="0" y="677"/>
                    </a:lnTo>
                    <a:lnTo>
                      <a:pt x="0" y="61"/>
                    </a:lnTo>
                    <a:lnTo>
                      <a:pt x="3" y="39"/>
                    </a:lnTo>
                    <a:lnTo>
                      <a:pt x="15" y="20"/>
                    </a:lnTo>
                    <a:lnTo>
                      <a:pt x="32" y="7"/>
                    </a:lnTo>
                    <a:lnTo>
                      <a:pt x="53" y="0"/>
                    </a:lnTo>
                    <a:lnTo>
                      <a:pt x="61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C21B9773-F75A-4485-8AD1-5D9B151B111F}"/>
                </a:ext>
              </a:extLst>
            </p:cNvPr>
            <p:cNvGrpSpPr/>
            <p:nvPr/>
          </p:nvGrpSpPr>
          <p:grpSpPr>
            <a:xfrm>
              <a:off x="3779287" y="1838743"/>
              <a:ext cx="2010651" cy="3544501"/>
              <a:chOff x="3779287" y="1838743"/>
              <a:chExt cx="2010651" cy="3544501"/>
            </a:xfrm>
          </p:grpSpPr>
          <p:sp>
            <p:nvSpPr>
              <p:cNvPr id="45" name="Freeform 76">
                <a:extLst>
                  <a:ext uri="{FF2B5EF4-FFF2-40B4-BE49-F238E27FC236}">
                    <a16:creationId xmlns:a16="http://schemas.microsoft.com/office/drawing/2014/main" id="{614D8B41-3D53-4881-B61E-5189869E6E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53580" y="2656922"/>
                <a:ext cx="1263005" cy="883069"/>
              </a:xfrm>
              <a:custGeom>
                <a:avLst/>
                <a:gdLst>
                  <a:gd name="T0" fmla="*/ 717 w 1343"/>
                  <a:gd name="T1" fmla="*/ 2 h 939"/>
                  <a:gd name="T2" fmla="*/ 800 w 1343"/>
                  <a:gd name="T3" fmla="*/ 18 h 939"/>
                  <a:gd name="T4" fmla="*/ 869 w 1343"/>
                  <a:gd name="T5" fmla="*/ 40 h 939"/>
                  <a:gd name="T6" fmla="*/ 920 w 1343"/>
                  <a:gd name="T7" fmla="*/ 64 h 939"/>
                  <a:gd name="T8" fmla="*/ 947 w 1343"/>
                  <a:gd name="T9" fmla="*/ 81 h 939"/>
                  <a:gd name="T10" fmla="*/ 928 w 1343"/>
                  <a:gd name="T11" fmla="*/ 132 h 939"/>
                  <a:gd name="T12" fmla="*/ 901 w 1343"/>
                  <a:gd name="T13" fmla="*/ 232 h 939"/>
                  <a:gd name="T14" fmla="*/ 891 w 1343"/>
                  <a:gd name="T15" fmla="*/ 330 h 939"/>
                  <a:gd name="T16" fmla="*/ 893 w 1343"/>
                  <a:gd name="T17" fmla="*/ 416 h 939"/>
                  <a:gd name="T18" fmla="*/ 900 w 1343"/>
                  <a:gd name="T19" fmla="*/ 482 h 939"/>
                  <a:gd name="T20" fmla="*/ 906 w 1343"/>
                  <a:gd name="T21" fmla="*/ 519 h 939"/>
                  <a:gd name="T22" fmla="*/ 940 w 1343"/>
                  <a:gd name="T23" fmla="*/ 561 h 939"/>
                  <a:gd name="T24" fmla="*/ 1018 w 1343"/>
                  <a:gd name="T25" fmla="*/ 621 h 939"/>
                  <a:gd name="T26" fmla="*/ 1106 w 1343"/>
                  <a:gd name="T27" fmla="*/ 663 h 939"/>
                  <a:gd name="T28" fmla="*/ 1194 w 1343"/>
                  <a:gd name="T29" fmla="*/ 692 h 939"/>
                  <a:gd name="T30" fmla="*/ 1268 w 1343"/>
                  <a:gd name="T31" fmla="*/ 709 h 939"/>
                  <a:gd name="T32" fmla="*/ 1322 w 1343"/>
                  <a:gd name="T33" fmla="*/ 715 h 939"/>
                  <a:gd name="T34" fmla="*/ 1343 w 1343"/>
                  <a:gd name="T35" fmla="*/ 717 h 939"/>
                  <a:gd name="T36" fmla="*/ 1336 w 1343"/>
                  <a:gd name="T37" fmla="*/ 725 h 939"/>
                  <a:gd name="T38" fmla="*/ 1319 w 1343"/>
                  <a:gd name="T39" fmla="*/ 747 h 939"/>
                  <a:gd name="T40" fmla="*/ 1287 w 1343"/>
                  <a:gd name="T41" fmla="*/ 778 h 939"/>
                  <a:gd name="T42" fmla="*/ 1239 w 1343"/>
                  <a:gd name="T43" fmla="*/ 815 h 939"/>
                  <a:gd name="T44" fmla="*/ 1172 w 1343"/>
                  <a:gd name="T45" fmla="*/ 852 h 939"/>
                  <a:gd name="T46" fmla="*/ 1084 w 1343"/>
                  <a:gd name="T47" fmla="*/ 888 h 939"/>
                  <a:gd name="T48" fmla="*/ 972 w 1343"/>
                  <a:gd name="T49" fmla="*/ 917 h 939"/>
                  <a:gd name="T50" fmla="*/ 835 w 1343"/>
                  <a:gd name="T51" fmla="*/ 935 h 939"/>
                  <a:gd name="T52" fmla="*/ 670 w 1343"/>
                  <a:gd name="T53" fmla="*/ 939 h 939"/>
                  <a:gd name="T54" fmla="*/ 496 w 1343"/>
                  <a:gd name="T55" fmla="*/ 927 h 939"/>
                  <a:gd name="T56" fmla="*/ 352 w 1343"/>
                  <a:gd name="T57" fmla="*/ 903 h 939"/>
                  <a:gd name="T58" fmla="*/ 237 w 1343"/>
                  <a:gd name="T59" fmla="*/ 871 h 939"/>
                  <a:gd name="T60" fmla="*/ 147 w 1343"/>
                  <a:gd name="T61" fmla="*/ 834 h 939"/>
                  <a:gd name="T62" fmla="*/ 82 w 1343"/>
                  <a:gd name="T63" fmla="*/ 798 h 939"/>
                  <a:gd name="T64" fmla="*/ 36 w 1343"/>
                  <a:gd name="T65" fmla="*/ 764 h 939"/>
                  <a:gd name="T66" fmla="*/ 11 w 1343"/>
                  <a:gd name="T67" fmla="*/ 739 h 939"/>
                  <a:gd name="T68" fmla="*/ 0 w 1343"/>
                  <a:gd name="T69" fmla="*/ 724 h 939"/>
                  <a:gd name="T70" fmla="*/ 9 w 1343"/>
                  <a:gd name="T71" fmla="*/ 722 h 939"/>
                  <a:gd name="T72" fmla="*/ 51 w 1343"/>
                  <a:gd name="T73" fmla="*/ 712 h 939"/>
                  <a:gd name="T74" fmla="*/ 120 w 1343"/>
                  <a:gd name="T75" fmla="*/ 695 h 939"/>
                  <a:gd name="T76" fmla="*/ 203 w 1343"/>
                  <a:gd name="T77" fmla="*/ 670 h 939"/>
                  <a:gd name="T78" fmla="*/ 291 w 1343"/>
                  <a:gd name="T79" fmla="*/ 636 h 939"/>
                  <a:gd name="T80" fmla="*/ 371 w 1343"/>
                  <a:gd name="T81" fmla="*/ 594 h 939"/>
                  <a:gd name="T82" fmla="*/ 430 w 1343"/>
                  <a:gd name="T83" fmla="*/ 543 h 939"/>
                  <a:gd name="T84" fmla="*/ 460 w 1343"/>
                  <a:gd name="T85" fmla="*/ 485 h 939"/>
                  <a:gd name="T86" fmla="*/ 474 w 1343"/>
                  <a:gd name="T87" fmla="*/ 411 h 939"/>
                  <a:gd name="T88" fmla="*/ 474 w 1343"/>
                  <a:gd name="T89" fmla="*/ 330 h 939"/>
                  <a:gd name="T90" fmla="*/ 465 w 1343"/>
                  <a:gd name="T91" fmla="*/ 248 h 939"/>
                  <a:gd name="T92" fmla="*/ 452 w 1343"/>
                  <a:gd name="T93" fmla="*/ 176 h 939"/>
                  <a:gd name="T94" fmla="*/ 440 w 1343"/>
                  <a:gd name="T95" fmla="*/ 118 h 939"/>
                  <a:gd name="T96" fmla="*/ 431 w 1343"/>
                  <a:gd name="T97" fmla="*/ 86 h 939"/>
                  <a:gd name="T98" fmla="*/ 479 w 1343"/>
                  <a:gd name="T99" fmla="*/ 51 h 939"/>
                  <a:gd name="T100" fmla="*/ 577 w 1343"/>
                  <a:gd name="T101" fmla="*/ 12 h 939"/>
                  <a:gd name="T102" fmla="*/ 671 w 1343"/>
                  <a:gd name="T103" fmla="*/ 0 h 9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343" h="939">
                    <a:moveTo>
                      <a:pt x="671" y="0"/>
                    </a:moveTo>
                    <a:lnTo>
                      <a:pt x="717" y="2"/>
                    </a:lnTo>
                    <a:lnTo>
                      <a:pt x="759" y="8"/>
                    </a:lnTo>
                    <a:lnTo>
                      <a:pt x="800" y="18"/>
                    </a:lnTo>
                    <a:lnTo>
                      <a:pt x="837" y="29"/>
                    </a:lnTo>
                    <a:lnTo>
                      <a:pt x="869" y="40"/>
                    </a:lnTo>
                    <a:lnTo>
                      <a:pt x="898" y="54"/>
                    </a:lnTo>
                    <a:lnTo>
                      <a:pt x="920" y="64"/>
                    </a:lnTo>
                    <a:lnTo>
                      <a:pt x="937" y="74"/>
                    </a:lnTo>
                    <a:lnTo>
                      <a:pt x="947" y="81"/>
                    </a:lnTo>
                    <a:lnTo>
                      <a:pt x="950" y="83"/>
                    </a:lnTo>
                    <a:lnTo>
                      <a:pt x="928" y="132"/>
                    </a:lnTo>
                    <a:lnTo>
                      <a:pt x="913" y="181"/>
                    </a:lnTo>
                    <a:lnTo>
                      <a:pt x="901" y="232"/>
                    </a:lnTo>
                    <a:lnTo>
                      <a:pt x="895" y="282"/>
                    </a:lnTo>
                    <a:lnTo>
                      <a:pt x="891" y="330"/>
                    </a:lnTo>
                    <a:lnTo>
                      <a:pt x="891" y="375"/>
                    </a:lnTo>
                    <a:lnTo>
                      <a:pt x="893" y="416"/>
                    </a:lnTo>
                    <a:lnTo>
                      <a:pt x="896" y="453"/>
                    </a:lnTo>
                    <a:lnTo>
                      <a:pt x="900" y="482"/>
                    </a:lnTo>
                    <a:lnTo>
                      <a:pt x="903" y="506"/>
                    </a:lnTo>
                    <a:lnTo>
                      <a:pt x="906" y="519"/>
                    </a:lnTo>
                    <a:lnTo>
                      <a:pt x="906" y="524"/>
                    </a:lnTo>
                    <a:lnTo>
                      <a:pt x="940" y="561"/>
                    </a:lnTo>
                    <a:lnTo>
                      <a:pt x="977" y="594"/>
                    </a:lnTo>
                    <a:lnTo>
                      <a:pt x="1018" y="621"/>
                    </a:lnTo>
                    <a:lnTo>
                      <a:pt x="1062" y="644"/>
                    </a:lnTo>
                    <a:lnTo>
                      <a:pt x="1106" y="663"/>
                    </a:lnTo>
                    <a:lnTo>
                      <a:pt x="1152" y="680"/>
                    </a:lnTo>
                    <a:lnTo>
                      <a:pt x="1194" y="692"/>
                    </a:lnTo>
                    <a:lnTo>
                      <a:pt x="1233" y="702"/>
                    </a:lnTo>
                    <a:lnTo>
                      <a:pt x="1268" y="709"/>
                    </a:lnTo>
                    <a:lnTo>
                      <a:pt x="1299" y="712"/>
                    </a:lnTo>
                    <a:lnTo>
                      <a:pt x="1322" y="715"/>
                    </a:lnTo>
                    <a:lnTo>
                      <a:pt x="1336" y="717"/>
                    </a:lnTo>
                    <a:lnTo>
                      <a:pt x="1343" y="717"/>
                    </a:lnTo>
                    <a:lnTo>
                      <a:pt x="1341" y="720"/>
                    </a:lnTo>
                    <a:lnTo>
                      <a:pt x="1336" y="725"/>
                    </a:lnTo>
                    <a:lnTo>
                      <a:pt x="1329" y="736"/>
                    </a:lnTo>
                    <a:lnTo>
                      <a:pt x="1319" y="747"/>
                    </a:lnTo>
                    <a:lnTo>
                      <a:pt x="1305" y="761"/>
                    </a:lnTo>
                    <a:lnTo>
                      <a:pt x="1287" y="778"/>
                    </a:lnTo>
                    <a:lnTo>
                      <a:pt x="1265" y="797"/>
                    </a:lnTo>
                    <a:lnTo>
                      <a:pt x="1239" y="815"/>
                    </a:lnTo>
                    <a:lnTo>
                      <a:pt x="1207" y="834"/>
                    </a:lnTo>
                    <a:lnTo>
                      <a:pt x="1172" y="852"/>
                    </a:lnTo>
                    <a:lnTo>
                      <a:pt x="1131" y="871"/>
                    </a:lnTo>
                    <a:lnTo>
                      <a:pt x="1084" y="888"/>
                    </a:lnTo>
                    <a:lnTo>
                      <a:pt x="1032" y="903"/>
                    </a:lnTo>
                    <a:lnTo>
                      <a:pt x="972" y="917"/>
                    </a:lnTo>
                    <a:lnTo>
                      <a:pt x="906" y="927"/>
                    </a:lnTo>
                    <a:lnTo>
                      <a:pt x="835" y="935"/>
                    </a:lnTo>
                    <a:lnTo>
                      <a:pt x="756" y="939"/>
                    </a:lnTo>
                    <a:lnTo>
                      <a:pt x="670" y="939"/>
                    </a:lnTo>
                    <a:lnTo>
                      <a:pt x="579" y="935"/>
                    </a:lnTo>
                    <a:lnTo>
                      <a:pt x="496" y="927"/>
                    </a:lnTo>
                    <a:lnTo>
                      <a:pt x="420" y="917"/>
                    </a:lnTo>
                    <a:lnTo>
                      <a:pt x="352" y="903"/>
                    </a:lnTo>
                    <a:lnTo>
                      <a:pt x="291" y="888"/>
                    </a:lnTo>
                    <a:lnTo>
                      <a:pt x="237" y="871"/>
                    </a:lnTo>
                    <a:lnTo>
                      <a:pt x="188" y="852"/>
                    </a:lnTo>
                    <a:lnTo>
                      <a:pt x="147" y="834"/>
                    </a:lnTo>
                    <a:lnTo>
                      <a:pt x="112" y="817"/>
                    </a:lnTo>
                    <a:lnTo>
                      <a:pt x="82" y="798"/>
                    </a:lnTo>
                    <a:lnTo>
                      <a:pt x="56" y="781"/>
                    </a:lnTo>
                    <a:lnTo>
                      <a:pt x="36" y="764"/>
                    </a:lnTo>
                    <a:lnTo>
                      <a:pt x="21" y="751"/>
                    </a:lnTo>
                    <a:lnTo>
                      <a:pt x="11" y="739"/>
                    </a:lnTo>
                    <a:lnTo>
                      <a:pt x="2" y="731"/>
                    </a:lnTo>
                    <a:lnTo>
                      <a:pt x="0" y="724"/>
                    </a:lnTo>
                    <a:lnTo>
                      <a:pt x="0" y="722"/>
                    </a:lnTo>
                    <a:lnTo>
                      <a:pt x="9" y="722"/>
                    </a:lnTo>
                    <a:lnTo>
                      <a:pt x="26" y="719"/>
                    </a:lnTo>
                    <a:lnTo>
                      <a:pt x="51" y="712"/>
                    </a:lnTo>
                    <a:lnTo>
                      <a:pt x="83" y="705"/>
                    </a:lnTo>
                    <a:lnTo>
                      <a:pt x="120" y="695"/>
                    </a:lnTo>
                    <a:lnTo>
                      <a:pt x="161" y="683"/>
                    </a:lnTo>
                    <a:lnTo>
                      <a:pt x="203" y="670"/>
                    </a:lnTo>
                    <a:lnTo>
                      <a:pt x="247" y="654"/>
                    </a:lnTo>
                    <a:lnTo>
                      <a:pt x="291" y="636"/>
                    </a:lnTo>
                    <a:lnTo>
                      <a:pt x="333" y="616"/>
                    </a:lnTo>
                    <a:lnTo>
                      <a:pt x="371" y="594"/>
                    </a:lnTo>
                    <a:lnTo>
                      <a:pt x="404" y="570"/>
                    </a:lnTo>
                    <a:lnTo>
                      <a:pt x="430" y="543"/>
                    </a:lnTo>
                    <a:lnTo>
                      <a:pt x="448" y="517"/>
                    </a:lnTo>
                    <a:lnTo>
                      <a:pt x="460" y="485"/>
                    </a:lnTo>
                    <a:lnTo>
                      <a:pt x="469" y="450"/>
                    </a:lnTo>
                    <a:lnTo>
                      <a:pt x="474" y="411"/>
                    </a:lnTo>
                    <a:lnTo>
                      <a:pt x="475" y="370"/>
                    </a:lnTo>
                    <a:lnTo>
                      <a:pt x="474" y="330"/>
                    </a:lnTo>
                    <a:lnTo>
                      <a:pt x="470" y="289"/>
                    </a:lnTo>
                    <a:lnTo>
                      <a:pt x="465" y="248"/>
                    </a:lnTo>
                    <a:lnTo>
                      <a:pt x="459" y="211"/>
                    </a:lnTo>
                    <a:lnTo>
                      <a:pt x="452" y="176"/>
                    </a:lnTo>
                    <a:lnTo>
                      <a:pt x="447" y="145"/>
                    </a:lnTo>
                    <a:lnTo>
                      <a:pt x="440" y="118"/>
                    </a:lnTo>
                    <a:lnTo>
                      <a:pt x="435" y="100"/>
                    </a:lnTo>
                    <a:lnTo>
                      <a:pt x="431" y="86"/>
                    </a:lnTo>
                    <a:lnTo>
                      <a:pt x="430" y="83"/>
                    </a:lnTo>
                    <a:lnTo>
                      <a:pt x="479" y="51"/>
                    </a:lnTo>
                    <a:lnTo>
                      <a:pt x="528" y="27"/>
                    </a:lnTo>
                    <a:lnTo>
                      <a:pt x="577" y="12"/>
                    </a:lnTo>
                    <a:lnTo>
                      <a:pt x="624" y="3"/>
                    </a:lnTo>
                    <a:lnTo>
                      <a:pt x="671" y="0"/>
                    </a:lnTo>
                    <a:close/>
                  </a:path>
                </a:pathLst>
              </a:custGeom>
              <a:solidFill>
                <a:srgbClr val="F9C4A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6" name="Freeform 77">
                <a:extLst>
                  <a:ext uri="{FF2B5EF4-FFF2-40B4-BE49-F238E27FC236}">
                    <a16:creationId xmlns:a16="http://schemas.microsoft.com/office/drawing/2014/main" id="{3ED531AE-9A1F-4CA9-81DB-0F758B6FA3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39474" y="3229646"/>
                <a:ext cx="1891216" cy="1391844"/>
              </a:xfrm>
              <a:custGeom>
                <a:avLst/>
                <a:gdLst>
                  <a:gd name="T0" fmla="*/ 1332 w 2011"/>
                  <a:gd name="T1" fmla="*/ 0 h 1480"/>
                  <a:gd name="T2" fmla="*/ 1347 w 2011"/>
                  <a:gd name="T3" fmla="*/ 8 h 1480"/>
                  <a:gd name="T4" fmla="*/ 1389 w 2011"/>
                  <a:gd name="T5" fmla="*/ 27 h 1480"/>
                  <a:gd name="T6" fmla="*/ 1455 w 2011"/>
                  <a:gd name="T7" fmla="*/ 52 h 1480"/>
                  <a:gd name="T8" fmla="*/ 1538 w 2011"/>
                  <a:gd name="T9" fmla="*/ 78 h 1480"/>
                  <a:gd name="T10" fmla="*/ 1638 w 2011"/>
                  <a:gd name="T11" fmla="*/ 98 h 1480"/>
                  <a:gd name="T12" fmla="*/ 1695 w 2011"/>
                  <a:gd name="T13" fmla="*/ 105 h 1480"/>
                  <a:gd name="T14" fmla="*/ 1722 w 2011"/>
                  <a:gd name="T15" fmla="*/ 111 h 1480"/>
                  <a:gd name="T16" fmla="*/ 1766 w 2011"/>
                  <a:gd name="T17" fmla="*/ 133 h 1480"/>
                  <a:gd name="T18" fmla="*/ 1815 w 2011"/>
                  <a:gd name="T19" fmla="*/ 172 h 1480"/>
                  <a:gd name="T20" fmla="*/ 1849 w 2011"/>
                  <a:gd name="T21" fmla="*/ 221 h 1480"/>
                  <a:gd name="T22" fmla="*/ 1879 w 2011"/>
                  <a:gd name="T23" fmla="*/ 277 h 1480"/>
                  <a:gd name="T24" fmla="*/ 1917 w 2011"/>
                  <a:gd name="T25" fmla="*/ 355 h 1480"/>
                  <a:gd name="T26" fmla="*/ 1952 w 2011"/>
                  <a:gd name="T27" fmla="*/ 456 h 1480"/>
                  <a:gd name="T28" fmla="*/ 1982 w 2011"/>
                  <a:gd name="T29" fmla="*/ 580 h 1480"/>
                  <a:gd name="T30" fmla="*/ 2004 w 2011"/>
                  <a:gd name="T31" fmla="*/ 729 h 1480"/>
                  <a:gd name="T32" fmla="*/ 2011 w 2011"/>
                  <a:gd name="T33" fmla="*/ 901 h 1480"/>
                  <a:gd name="T34" fmla="*/ 1998 w 2011"/>
                  <a:gd name="T35" fmla="*/ 1101 h 1480"/>
                  <a:gd name="T36" fmla="*/ 1925 w 2011"/>
                  <a:gd name="T37" fmla="*/ 1480 h 1480"/>
                  <a:gd name="T38" fmla="*/ 32 w 2011"/>
                  <a:gd name="T39" fmla="*/ 1436 h 1480"/>
                  <a:gd name="T40" fmla="*/ 27 w 2011"/>
                  <a:gd name="T41" fmla="*/ 1394 h 1480"/>
                  <a:gd name="T42" fmla="*/ 20 w 2011"/>
                  <a:gd name="T43" fmla="*/ 1317 h 1480"/>
                  <a:gd name="T44" fmla="*/ 12 w 2011"/>
                  <a:gd name="T45" fmla="*/ 1214 h 1480"/>
                  <a:gd name="T46" fmla="*/ 5 w 2011"/>
                  <a:gd name="T47" fmla="*/ 1092 h 1480"/>
                  <a:gd name="T48" fmla="*/ 0 w 2011"/>
                  <a:gd name="T49" fmla="*/ 959 h 1480"/>
                  <a:gd name="T50" fmla="*/ 0 w 2011"/>
                  <a:gd name="T51" fmla="*/ 822 h 1480"/>
                  <a:gd name="T52" fmla="*/ 7 w 2011"/>
                  <a:gd name="T53" fmla="*/ 690 h 1480"/>
                  <a:gd name="T54" fmla="*/ 22 w 2011"/>
                  <a:gd name="T55" fmla="*/ 570 h 1480"/>
                  <a:gd name="T56" fmla="*/ 49 w 2011"/>
                  <a:gd name="T57" fmla="*/ 470 h 1480"/>
                  <a:gd name="T58" fmla="*/ 101 w 2011"/>
                  <a:gd name="T59" fmla="*/ 338 h 1480"/>
                  <a:gd name="T60" fmla="*/ 150 w 2011"/>
                  <a:gd name="T61" fmla="*/ 243 h 1480"/>
                  <a:gd name="T62" fmla="*/ 198 w 2011"/>
                  <a:gd name="T63" fmla="*/ 179 h 1480"/>
                  <a:gd name="T64" fmla="*/ 243 w 2011"/>
                  <a:gd name="T65" fmla="*/ 140 h 1480"/>
                  <a:gd name="T66" fmla="*/ 290 w 2011"/>
                  <a:gd name="T67" fmla="*/ 118 h 1480"/>
                  <a:gd name="T68" fmla="*/ 358 w 2011"/>
                  <a:gd name="T69" fmla="*/ 106 h 1480"/>
                  <a:gd name="T70" fmla="*/ 463 w 2011"/>
                  <a:gd name="T71" fmla="*/ 81 h 1480"/>
                  <a:gd name="T72" fmla="*/ 576 w 2011"/>
                  <a:gd name="T73" fmla="*/ 45 h 1480"/>
                  <a:gd name="T74" fmla="*/ 679 w 2011"/>
                  <a:gd name="T75" fmla="*/ 0 h 14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011" h="1480">
                    <a:moveTo>
                      <a:pt x="679" y="0"/>
                    </a:moveTo>
                    <a:lnTo>
                      <a:pt x="1332" y="0"/>
                    </a:lnTo>
                    <a:lnTo>
                      <a:pt x="1337" y="1"/>
                    </a:lnTo>
                    <a:lnTo>
                      <a:pt x="1347" y="8"/>
                    </a:lnTo>
                    <a:lnTo>
                      <a:pt x="1366" y="17"/>
                    </a:lnTo>
                    <a:lnTo>
                      <a:pt x="1389" y="27"/>
                    </a:lnTo>
                    <a:lnTo>
                      <a:pt x="1420" y="40"/>
                    </a:lnTo>
                    <a:lnTo>
                      <a:pt x="1455" y="52"/>
                    </a:lnTo>
                    <a:lnTo>
                      <a:pt x="1494" y="66"/>
                    </a:lnTo>
                    <a:lnTo>
                      <a:pt x="1538" y="78"/>
                    </a:lnTo>
                    <a:lnTo>
                      <a:pt x="1587" y="89"/>
                    </a:lnTo>
                    <a:lnTo>
                      <a:pt x="1638" y="98"/>
                    </a:lnTo>
                    <a:lnTo>
                      <a:pt x="1690" y="105"/>
                    </a:lnTo>
                    <a:lnTo>
                      <a:pt x="1695" y="105"/>
                    </a:lnTo>
                    <a:lnTo>
                      <a:pt x="1705" y="108"/>
                    </a:lnTo>
                    <a:lnTo>
                      <a:pt x="1722" y="111"/>
                    </a:lnTo>
                    <a:lnTo>
                      <a:pt x="1742" y="120"/>
                    </a:lnTo>
                    <a:lnTo>
                      <a:pt x="1766" y="133"/>
                    </a:lnTo>
                    <a:lnTo>
                      <a:pt x="1791" y="150"/>
                    </a:lnTo>
                    <a:lnTo>
                      <a:pt x="1815" y="172"/>
                    </a:lnTo>
                    <a:lnTo>
                      <a:pt x="1837" y="203"/>
                    </a:lnTo>
                    <a:lnTo>
                      <a:pt x="1849" y="221"/>
                    </a:lnTo>
                    <a:lnTo>
                      <a:pt x="1864" y="247"/>
                    </a:lnTo>
                    <a:lnTo>
                      <a:pt x="1879" y="277"/>
                    </a:lnTo>
                    <a:lnTo>
                      <a:pt x="1898" y="313"/>
                    </a:lnTo>
                    <a:lnTo>
                      <a:pt x="1917" y="355"/>
                    </a:lnTo>
                    <a:lnTo>
                      <a:pt x="1933" y="402"/>
                    </a:lnTo>
                    <a:lnTo>
                      <a:pt x="1952" y="456"/>
                    </a:lnTo>
                    <a:lnTo>
                      <a:pt x="1969" y="516"/>
                    </a:lnTo>
                    <a:lnTo>
                      <a:pt x="1982" y="580"/>
                    </a:lnTo>
                    <a:lnTo>
                      <a:pt x="1996" y="651"/>
                    </a:lnTo>
                    <a:lnTo>
                      <a:pt x="2004" y="729"/>
                    </a:lnTo>
                    <a:lnTo>
                      <a:pt x="2010" y="812"/>
                    </a:lnTo>
                    <a:lnTo>
                      <a:pt x="2011" y="901"/>
                    </a:lnTo>
                    <a:lnTo>
                      <a:pt x="2008" y="998"/>
                    </a:lnTo>
                    <a:lnTo>
                      <a:pt x="1998" y="1101"/>
                    </a:lnTo>
                    <a:lnTo>
                      <a:pt x="1982" y="1209"/>
                    </a:lnTo>
                    <a:lnTo>
                      <a:pt x="1925" y="1480"/>
                    </a:lnTo>
                    <a:lnTo>
                      <a:pt x="32" y="1443"/>
                    </a:lnTo>
                    <a:lnTo>
                      <a:pt x="32" y="1436"/>
                    </a:lnTo>
                    <a:lnTo>
                      <a:pt x="30" y="1421"/>
                    </a:lnTo>
                    <a:lnTo>
                      <a:pt x="27" y="1394"/>
                    </a:lnTo>
                    <a:lnTo>
                      <a:pt x="23" y="1360"/>
                    </a:lnTo>
                    <a:lnTo>
                      <a:pt x="20" y="1317"/>
                    </a:lnTo>
                    <a:lnTo>
                      <a:pt x="15" y="1268"/>
                    </a:lnTo>
                    <a:lnTo>
                      <a:pt x="12" y="1214"/>
                    </a:lnTo>
                    <a:lnTo>
                      <a:pt x="8" y="1155"/>
                    </a:lnTo>
                    <a:lnTo>
                      <a:pt x="5" y="1092"/>
                    </a:lnTo>
                    <a:lnTo>
                      <a:pt x="1" y="1026"/>
                    </a:lnTo>
                    <a:lnTo>
                      <a:pt x="0" y="959"/>
                    </a:lnTo>
                    <a:lnTo>
                      <a:pt x="0" y="889"/>
                    </a:lnTo>
                    <a:lnTo>
                      <a:pt x="0" y="822"/>
                    </a:lnTo>
                    <a:lnTo>
                      <a:pt x="3" y="754"/>
                    </a:lnTo>
                    <a:lnTo>
                      <a:pt x="7" y="690"/>
                    </a:lnTo>
                    <a:lnTo>
                      <a:pt x="13" y="627"/>
                    </a:lnTo>
                    <a:lnTo>
                      <a:pt x="22" y="570"/>
                    </a:lnTo>
                    <a:lnTo>
                      <a:pt x="34" y="516"/>
                    </a:lnTo>
                    <a:lnTo>
                      <a:pt x="49" y="470"/>
                    </a:lnTo>
                    <a:lnTo>
                      <a:pt x="74" y="399"/>
                    </a:lnTo>
                    <a:lnTo>
                      <a:pt x="101" y="338"/>
                    </a:lnTo>
                    <a:lnTo>
                      <a:pt x="125" y="287"/>
                    </a:lnTo>
                    <a:lnTo>
                      <a:pt x="150" y="243"/>
                    </a:lnTo>
                    <a:lnTo>
                      <a:pt x="174" y="208"/>
                    </a:lnTo>
                    <a:lnTo>
                      <a:pt x="198" y="179"/>
                    </a:lnTo>
                    <a:lnTo>
                      <a:pt x="219" y="157"/>
                    </a:lnTo>
                    <a:lnTo>
                      <a:pt x="243" y="140"/>
                    </a:lnTo>
                    <a:lnTo>
                      <a:pt x="267" y="127"/>
                    </a:lnTo>
                    <a:lnTo>
                      <a:pt x="290" y="118"/>
                    </a:lnTo>
                    <a:lnTo>
                      <a:pt x="316" y="113"/>
                    </a:lnTo>
                    <a:lnTo>
                      <a:pt x="358" y="106"/>
                    </a:lnTo>
                    <a:lnTo>
                      <a:pt x="409" y="94"/>
                    </a:lnTo>
                    <a:lnTo>
                      <a:pt x="463" y="81"/>
                    </a:lnTo>
                    <a:lnTo>
                      <a:pt x="520" y="64"/>
                    </a:lnTo>
                    <a:lnTo>
                      <a:pt x="576" y="45"/>
                    </a:lnTo>
                    <a:lnTo>
                      <a:pt x="630" y="23"/>
                    </a:lnTo>
                    <a:lnTo>
                      <a:pt x="679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7" name="Freeform 78">
                <a:extLst>
                  <a:ext uri="{FF2B5EF4-FFF2-40B4-BE49-F238E27FC236}">
                    <a16:creationId xmlns:a16="http://schemas.microsoft.com/office/drawing/2014/main" id="{93A08A1E-4BCE-4A33-9C20-445E02174D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73642" y="2445323"/>
                <a:ext cx="104389" cy="174921"/>
              </a:xfrm>
              <a:custGeom>
                <a:avLst/>
                <a:gdLst>
                  <a:gd name="T0" fmla="*/ 32 w 111"/>
                  <a:gd name="T1" fmla="*/ 0 h 186"/>
                  <a:gd name="T2" fmla="*/ 49 w 111"/>
                  <a:gd name="T3" fmla="*/ 0 h 186"/>
                  <a:gd name="T4" fmla="*/ 66 w 111"/>
                  <a:gd name="T5" fmla="*/ 10 h 186"/>
                  <a:gd name="T6" fmla="*/ 83 w 111"/>
                  <a:gd name="T7" fmla="*/ 27 h 186"/>
                  <a:gd name="T8" fmla="*/ 96 w 111"/>
                  <a:gd name="T9" fmla="*/ 51 h 186"/>
                  <a:gd name="T10" fmla="*/ 106 w 111"/>
                  <a:gd name="T11" fmla="*/ 79 h 186"/>
                  <a:gd name="T12" fmla="*/ 111 w 111"/>
                  <a:gd name="T13" fmla="*/ 105 h 186"/>
                  <a:gd name="T14" fmla="*/ 111 w 111"/>
                  <a:gd name="T15" fmla="*/ 128 h 186"/>
                  <a:gd name="T16" fmla="*/ 108 w 111"/>
                  <a:gd name="T17" fmla="*/ 149 h 186"/>
                  <a:gd name="T18" fmla="*/ 101 w 111"/>
                  <a:gd name="T19" fmla="*/ 167 h 186"/>
                  <a:gd name="T20" fmla="*/ 93 w 111"/>
                  <a:gd name="T21" fmla="*/ 179 h 186"/>
                  <a:gd name="T22" fmla="*/ 79 w 111"/>
                  <a:gd name="T23" fmla="*/ 186 h 186"/>
                  <a:gd name="T24" fmla="*/ 62 w 111"/>
                  <a:gd name="T25" fmla="*/ 186 h 186"/>
                  <a:gd name="T26" fmla="*/ 45 w 111"/>
                  <a:gd name="T27" fmla="*/ 176 h 186"/>
                  <a:gd name="T28" fmla="*/ 28 w 111"/>
                  <a:gd name="T29" fmla="*/ 159 h 186"/>
                  <a:gd name="T30" fmla="*/ 15 w 111"/>
                  <a:gd name="T31" fmla="*/ 135 h 186"/>
                  <a:gd name="T32" fmla="*/ 5 w 111"/>
                  <a:gd name="T33" fmla="*/ 106 h 186"/>
                  <a:gd name="T34" fmla="*/ 0 w 111"/>
                  <a:gd name="T35" fmla="*/ 81 h 186"/>
                  <a:gd name="T36" fmla="*/ 0 w 111"/>
                  <a:gd name="T37" fmla="*/ 57 h 186"/>
                  <a:gd name="T38" fmla="*/ 3 w 111"/>
                  <a:gd name="T39" fmla="*/ 35 h 186"/>
                  <a:gd name="T40" fmla="*/ 10 w 111"/>
                  <a:gd name="T41" fmla="*/ 18 h 186"/>
                  <a:gd name="T42" fmla="*/ 18 w 111"/>
                  <a:gd name="T43" fmla="*/ 7 h 186"/>
                  <a:gd name="T44" fmla="*/ 32 w 111"/>
                  <a:gd name="T45" fmla="*/ 0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11" h="186">
                    <a:moveTo>
                      <a:pt x="32" y="0"/>
                    </a:moveTo>
                    <a:lnTo>
                      <a:pt x="49" y="0"/>
                    </a:lnTo>
                    <a:lnTo>
                      <a:pt x="66" y="10"/>
                    </a:lnTo>
                    <a:lnTo>
                      <a:pt x="83" y="27"/>
                    </a:lnTo>
                    <a:lnTo>
                      <a:pt x="96" y="51"/>
                    </a:lnTo>
                    <a:lnTo>
                      <a:pt x="106" y="79"/>
                    </a:lnTo>
                    <a:lnTo>
                      <a:pt x="111" y="105"/>
                    </a:lnTo>
                    <a:lnTo>
                      <a:pt x="111" y="128"/>
                    </a:lnTo>
                    <a:lnTo>
                      <a:pt x="108" y="149"/>
                    </a:lnTo>
                    <a:lnTo>
                      <a:pt x="101" y="167"/>
                    </a:lnTo>
                    <a:lnTo>
                      <a:pt x="93" y="179"/>
                    </a:lnTo>
                    <a:lnTo>
                      <a:pt x="79" y="186"/>
                    </a:lnTo>
                    <a:lnTo>
                      <a:pt x="62" y="186"/>
                    </a:lnTo>
                    <a:lnTo>
                      <a:pt x="45" y="176"/>
                    </a:lnTo>
                    <a:lnTo>
                      <a:pt x="28" y="159"/>
                    </a:lnTo>
                    <a:lnTo>
                      <a:pt x="15" y="135"/>
                    </a:lnTo>
                    <a:lnTo>
                      <a:pt x="5" y="106"/>
                    </a:lnTo>
                    <a:lnTo>
                      <a:pt x="0" y="81"/>
                    </a:lnTo>
                    <a:lnTo>
                      <a:pt x="0" y="57"/>
                    </a:lnTo>
                    <a:lnTo>
                      <a:pt x="3" y="35"/>
                    </a:lnTo>
                    <a:lnTo>
                      <a:pt x="10" y="18"/>
                    </a:lnTo>
                    <a:lnTo>
                      <a:pt x="18" y="7"/>
                    </a:lnTo>
                    <a:lnTo>
                      <a:pt x="32" y="0"/>
                    </a:lnTo>
                    <a:close/>
                  </a:path>
                </a:pathLst>
              </a:custGeom>
              <a:solidFill>
                <a:srgbClr val="F9C4A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8" name="Freeform 79">
                <a:extLst>
                  <a:ext uri="{FF2B5EF4-FFF2-40B4-BE49-F238E27FC236}">
                    <a16:creationId xmlns:a16="http://schemas.microsoft.com/office/drawing/2014/main" id="{755DA792-8C03-4B02-966D-92BE7ABECB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79287" y="3749707"/>
                <a:ext cx="2010651" cy="1458616"/>
              </a:xfrm>
              <a:custGeom>
                <a:avLst/>
                <a:gdLst>
                  <a:gd name="T0" fmla="*/ 464 w 2138"/>
                  <a:gd name="T1" fmla="*/ 0 h 1551"/>
                  <a:gd name="T2" fmla="*/ 1673 w 2138"/>
                  <a:gd name="T3" fmla="*/ 0 h 1551"/>
                  <a:gd name="T4" fmla="*/ 1742 w 2138"/>
                  <a:gd name="T5" fmla="*/ 5 h 1551"/>
                  <a:gd name="T6" fmla="*/ 1808 w 2138"/>
                  <a:gd name="T7" fmla="*/ 20 h 1551"/>
                  <a:gd name="T8" fmla="*/ 1869 w 2138"/>
                  <a:gd name="T9" fmla="*/ 44 h 1551"/>
                  <a:gd name="T10" fmla="*/ 1926 w 2138"/>
                  <a:gd name="T11" fmla="*/ 76 h 1551"/>
                  <a:gd name="T12" fmla="*/ 1979 w 2138"/>
                  <a:gd name="T13" fmla="*/ 115 h 1551"/>
                  <a:gd name="T14" fmla="*/ 2025 w 2138"/>
                  <a:gd name="T15" fmla="*/ 161 h 1551"/>
                  <a:gd name="T16" fmla="*/ 2063 w 2138"/>
                  <a:gd name="T17" fmla="*/ 213 h 1551"/>
                  <a:gd name="T18" fmla="*/ 2095 w 2138"/>
                  <a:gd name="T19" fmla="*/ 269 h 1551"/>
                  <a:gd name="T20" fmla="*/ 2119 w 2138"/>
                  <a:gd name="T21" fmla="*/ 331 h 1551"/>
                  <a:gd name="T22" fmla="*/ 2133 w 2138"/>
                  <a:gd name="T23" fmla="*/ 397 h 1551"/>
                  <a:gd name="T24" fmla="*/ 2138 w 2138"/>
                  <a:gd name="T25" fmla="*/ 465 h 1551"/>
                  <a:gd name="T26" fmla="*/ 2138 w 2138"/>
                  <a:gd name="T27" fmla="*/ 1086 h 1551"/>
                  <a:gd name="T28" fmla="*/ 2133 w 2138"/>
                  <a:gd name="T29" fmla="*/ 1155 h 1551"/>
                  <a:gd name="T30" fmla="*/ 2119 w 2138"/>
                  <a:gd name="T31" fmla="*/ 1221 h 1551"/>
                  <a:gd name="T32" fmla="*/ 2095 w 2138"/>
                  <a:gd name="T33" fmla="*/ 1282 h 1551"/>
                  <a:gd name="T34" fmla="*/ 2063 w 2138"/>
                  <a:gd name="T35" fmla="*/ 1340 h 1551"/>
                  <a:gd name="T36" fmla="*/ 2025 w 2138"/>
                  <a:gd name="T37" fmla="*/ 1392 h 1551"/>
                  <a:gd name="T38" fmla="*/ 1979 w 2138"/>
                  <a:gd name="T39" fmla="*/ 1438 h 1551"/>
                  <a:gd name="T40" fmla="*/ 1926 w 2138"/>
                  <a:gd name="T41" fmla="*/ 1477 h 1551"/>
                  <a:gd name="T42" fmla="*/ 1869 w 2138"/>
                  <a:gd name="T43" fmla="*/ 1509 h 1551"/>
                  <a:gd name="T44" fmla="*/ 1808 w 2138"/>
                  <a:gd name="T45" fmla="*/ 1532 h 1551"/>
                  <a:gd name="T46" fmla="*/ 1742 w 2138"/>
                  <a:gd name="T47" fmla="*/ 1546 h 1551"/>
                  <a:gd name="T48" fmla="*/ 1673 w 2138"/>
                  <a:gd name="T49" fmla="*/ 1551 h 1551"/>
                  <a:gd name="T50" fmla="*/ 464 w 2138"/>
                  <a:gd name="T51" fmla="*/ 1551 h 1551"/>
                  <a:gd name="T52" fmla="*/ 395 w 2138"/>
                  <a:gd name="T53" fmla="*/ 1546 h 1551"/>
                  <a:gd name="T54" fmla="*/ 329 w 2138"/>
                  <a:gd name="T55" fmla="*/ 1532 h 1551"/>
                  <a:gd name="T56" fmla="*/ 268 w 2138"/>
                  <a:gd name="T57" fmla="*/ 1509 h 1551"/>
                  <a:gd name="T58" fmla="*/ 211 w 2138"/>
                  <a:gd name="T59" fmla="*/ 1477 h 1551"/>
                  <a:gd name="T60" fmla="*/ 158 w 2138"/>
                  <a:gd name="T61" fmla="*/ 1438 h 1551"/>
                  <a:gd name="T62" fmla="*/ 113 w 2138"/>
                  <a:gd name="T63" fmla="*/ 1392 h 1551"/>
                  <a:gd name="T64" fmla="*/ 74 w 2138"/>
                  <a:gd name="T65" fmla="*/ 1340 h 1551"/>
                  <a:gd name="T66" fmla="*/ 42 w 2138"/>
                  <a:gd name="T67" fmla="*/ 1282 h 1551"/>
                  <a:gd name="T68" fmla="*/ 18 w 2138"/>
                  <a:gd name="T69" fmla="*/ 1221 h 1551"/>
                  <a:gd name="T70" fmla="*/ 5 w 2138"/>
                  <a:gd name="T71" fmla="*/ 1155 h 1551"/>
                  <a:gd name="T72" fmla="*/ 0 w 2138"/>
                  <a:gd name="T73" fmla="*/ 1086 h 1551"/>
                  <a:gd name="T74" fmla="*/ 0 w 2138"/>
                  <a:gd name="T75" fmla="*/ 465 h 1551"/>
                  <a:gd name="T76" fmla="*/ 5 w 2138"/>
                  <a:gd name="T77" fmla="*/ 397 h 1551"/>
                  <a:gd name="T78" fmla="*/ 18 w 2138"/>
                  <a:gd name="T79" fmla="*/ 331 h 1551"/>
                  <a:gd name="T80" fmla="*/ 42 w 2138"/>
                  <a:gd name="T81" fmla="*/ 269 h 1551"/>
                  <a:gd name="T82" fmla="*/ 74 w 2138"/>
                  <a:gd name="T83" fmla="*/ 213 h 1551"/>
                  <a:gd name="T84" fmla="*/ 113 w 2138"/>
                  <a:gd name="T85" fmla="*/ 161 h 1551"/>
                  <a:gd name="T86" fmla="*/ 158 w 2138"/>
                  <a:gd name="T87" fmla="*/ 115 h 1551"/>
                  <a:gd name="T88" fmla="*/ 211 w 2138"/>
                  <a:gd name="T89" fmla="*/ 76 h 1551"/>
                  <a:gd name="T90" fmla="*/ 268 w 2138"/>
                  <a:gd name="T91" fmla="*/ 44 h 1551"/>
                  <a:gd name="T92" fmla="*/ 329 w 2138"/>
                  <a:gd name="T93" fmla="*/ 20 h 1551"/>
                  <a:gd name="T94" fmla="*/ 395 w 2138"/>
                  <a:gd name="T95" fmla="*/ 5 h 1551"/>
                  <a:gd name="T96" fmla="*/ 464 w 2138"/>
                  <a:gd name="T97" fmla="*/ 0 h 15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138" h="1551">
                    <a:moveTo>
                      <a:pt x="464" y="0"/>
                    </a:moveTo>
                    <a:lnTo>
                      <a:pt x="1673" y="0"/>
                    </a:lnTo>
                    <a:lnTo>
                      <a:pt x="1742" y="5"/>
                    </a:lnTo>
                    <a:lnTo>
                      <a:pt x="1808" y="20"/>
                    </a:lnTo>
                    <a:lnTo>
                      <a:pt x="1869" y="44"/>
                    </a:lnTo>
                    <a:lnTo>
                      <a:pt x="1926" y="76"/>
                    </a:lnTo>
                    <a:lnTo>
                      <a:pt x="1979" y="115"/>
                    </a:lnTo>
                    <a:lnTo>
                      <a:pt x="2025" y="161"/>
                    </a:lnTo>
                    <a:lnTo>
                      <a:pt x="2063" y="213"/>
                    </a:lnTo>
                    <a:lnTo>
                      <a:pt x="2095" y="269"/>
                    </a:lnTo>
                    <a:lnTo>
                      <a:pt x="2119" y="331"/>
                    </a:lnTo>
                    <a:lnTo>
                      <a:pt x="2133" y="397"/>
                    </a:lnTo>
                    <a:lnTo>
                      <a:pt x="2138" y="465"/>
                    </a:lnTo>
                    <a:lnTo>
                      <a:pt x="2138" y="1086"/>
                    </a:lnTo>
                    <a:lnTo>
                      <a:pt x="2133" y="1155"/>
                    </a:lnTo>
                    <a:lnTo>
                      <a:pt x="2119" y="1221"/>
                    </a:lnTo>
                    <a:lnTo>
                      <a:pt x="2095" y="1282"/>
                    </a:lnTo>
                    <a:lnTo>
                      <a:pt x="2063" y="1340"/>
                    </a:lnTo>
                    <a:lnTo>
                      <a:pt x="2025" y="1392"/>
                    </a:lnTo>
                    <a:lnTo>
                      <a:pt x="1979" y="1438"/>
                    </a:lnTo>
                    <a:lnTo>
                      <a:pt x="1926" y="1477"/>
                    </a:lnTo>
                    <a:lnTo>
                      <a:pt x="1869" y="1509"/>
                    </a:lnTo>
                    <a:lnTo>
                      <a:pt x="1808" y="1532"/>
                    </a:lnTo>
                    <a:lnTo>
                      <a:pt x="1742" y="1546"/>
                    </a:lnTo>
                    <a:lnTo>
                      <a:pt x="1673" y="1551"/>
                    </a:lnTo>
                    <a:lnTo>
                      <a:pt x="464" y="1551"/>
                    </a:lnTo>
                    <a:lnTo>
                      <a:pt x="395" y="1546"/>
                    </a:lnTo>
                    <a:lnTo>
                      <a:pt x="329" y="1532"/>
                    </a:lnTo>
                    <a:lnTo>
                      <a:pt x="268" y="1509"/>
                    </a:lnTo>
                    <a:lnTo>
                      <a:pt x="211" y="1477"/>
                    </a:lnTo>
                    <a:lnTo>
                      <a:pt x="158" y="1438"/>
                    </a:lnTo>
                    <a:lnTo>
                      <a:pt x="113" y="1392"/>
                    </a:lnTo>
                    <a:lnTo>
                      <a:pt x="74" y="1340"/>
                    </a:lnTo>
                    <a:lnTo>
                      <a:pt x="42" y="1282"/>
                    </a:lnTo>
                    <a:lnTo>
                      <a:pt x="18" y="1221"/>
                    </a:lnTo>
                    <a:lnTo>
                      <a:pt x="5" y="1155"/>
                    </a:lnTo>
                    <a:lnTo>
                      <a:pt x="0" y="1086"/>
                    </a:lnTo>
                    <a:lnTo>
                      <a:pt x="0" y="465"/>
                    </a:lnTo>
                    <a:lnTo>
                      <a:pt x="5" y="397"/>
                    </a:lnTo>
                    <a:lnTo>
                      <a:pt x="18" y="331"/>
                    </a:lnTo>
                    <a:lnTo>
                      <a:pt x="42" y="269"/>
                    </a:lnTo>
                    <a:lnTo>
                      <a:pt x="74" y="213"/>
                    </a:lnTo>
                    <a:lnTo>
                      <a:pt x="113" y="161"/>
                    </a:lnTo>
                    <a:lnTo>
                      <a:pt x="158" y="115"/>
                    </a:lnTo>
                    <a:lnTo>
                      <a:pt x="211" y="76"/>
                    </a:lnTo>
                    <a:lnTo>
                      <a:pt x="268" y="44"/>
                    </a:lnTo>
                    <a:lnTo>
                      <a:pt x="329" y="20"/>
                    </a:lnTo>
                    <a:lnTo>
                      <a:pt x="395" y="5"/>
                    </a:lnTo>
                    <a:lnTo>
                      <a:pt x="464" y="0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9" name="Freeform 80">
                <a:extLst>
                  <a:ext uri="{FF2B5EF4-FFF2-40B4-BE49-F238E27FC236}">
                    <a16:creationId xmlns:a16="http://schemas.microsoft.com/office/drawing/2014/main" id="{49721D9F-281B-4D44-8806-9530681C29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10319" y="3142186"/>
                <a:ext cx="790906" cy="225704"/>
              </a:xfrm>
              <a:custGeom>
                <a:avLst/>
                <a:gdLst>
                  <a:gd name="T0" fmla="*/ 627 w 841"/>
                  <a:gd name="T1" fmla="*/ 0 h 240"/>
                  <a:gd name="T2" fmla="*/ 664 w 841"/>
                  <a:gd name="T3" fmla="*/ 13 h 240"/>
                  <a:gd name="T4" fmla="*/ 699 w 841"/>
                  <a:gd name="T5" fmla="*/ 40 h 240"/>
                  <a:gd name="T6" fmla="*/ 743 w 841"/>
                  <a:gd name="T7" fmla="*/ 74 h 240"/>
                  <a:gd name="T8" fmla="*/ 782 w 841"/>
                  <a:gd name="T9" fmla="*/ 101 h 240"/>
                  <a:gd name="T10" fmla="*/ 809 w 841"/>
                  <a:gd name="T11" fmla="*/ 115 h 240"/>
                  <a:gd name="T12" fmla="*/ 833 w 841"/>
                  <a:gd name="T13" fmla="*/ 133 h 240"/>
                  <a:gd name="T14" fmla="*/ 841 w 841"/>
                  <a:gd name="T15" fmla="*/ 155 h 240"/>
                  <a:gd name="T16" fmla="*/ 826 w 841"/>
                  <a:gd name="T17" fmla="*/ 174 h 240"/>
                  <a:gd name="T18" fmla="*/ 792 w 841"/>
                  <a:gd name="T19" fmla="*/ 184 h 240"/>
                  <a:gd name="T20" fmla="*/ 728 w 841"/>
                  <a:gd name="T21" fmla="*/ 201 h 240"/>
                  <a:gd name="T22" fmla="*/ 639 w 841"/>
                  <a:gd name="T23" fmla="*/ 220 h 240"/>
                  <a:gd name="T24" fmla="*/ 529 w 841"/>
                  <a:gd name="T25" fmla="*/ 233 h 240"/>
                  <a:gd name="T26" fmla="*/ 404 w 841"/>
                  <a:gd name="T27" fmla="*/ 240 h 240"/>
                  <a:gd name="T28" fmla="*/ 272 w 841"/>
                  <a:gd name="T29" fmla="*/ 235 h 240"/>
                  <a:gd name="T30" fmla="*/ 138 w 841"/>
                  <a:gd name="T31" fmla="*/ 213 h 240"/>
                  <a:gd name="T32" fmla="*/ 67 w 841"/>
                  <a:gd name="T33" fmla="*/ 194 h 240"/>
                  <a:gd name="T34" fmla="*/ 45 w 841"/>
                  <a:gd name="T35" fmla="*/ 184 h 240"/>
                  <a:gd name="T36" fmla="*/ 16 w 841"/>
                  <a:gd name="T37" fmla="*/ 167 h 240"/>
                  <a:gd name="T38" fmla="*/ 0 w 841"/>
                  <a:gd name="T39" fmla="*/ 142 h 240"/>
                  <a:gd name="T40" fmla="*/ 13 w 841"/>
                  <a:gd name="T41" fmla="*/ 111 h 240"/>
                  <a:gd name="T42" fmla="*/ 55 w 841"/>
                  <a:gd name="T43" fmla="*/ 72 h 240"/>
                  <a:gd name="T44" fmla="*/ 91 w 841"/>
                  <a:gd name="T45" fmla="*/ 40 h 240"/>
                  <a:gd name="T46" fmla="*/ 111 w 841"/>
                  <a:gd name="T47" fmla="*/ 23 h 240"/>
                  <a:gd name="T48" fmla="*/ 116 w 841"/>
                  <a:gd name="T49" fmla="*/ 18 h 240"/>
                  <a:gd name="T50" fmla="*/ 128 w 841"/>
                  <a:gd name="T51" fmla="*/ 13 h 240"/>
                  <a:gd name="T52" fmla="*/ 158 w 841"/>
                  <a:gd name="T53" fmla="*/ 6 h 240"/>
                  <a:gd name="T54" fmla="*/ 213 w 841"/>
                  <a:gd name="T55" fmla="*/ 6 h 240"/>
                  <a:gd name="T56" fmla="*/ 278 w 841"/>
                  <a:gd name="T57" fmla="*/ 8 h 240"/>
                  <a:gd name="T58" fmla="*/ 363 w 841"/>
                  <a:gd name="T59" fmla="*/ 8 h 240"/>
                  <a:gd name="T60" fmla="*/ 451 w 841"/>
                  <a:gd name="T61" fmla="*/ 8 h 240"/>
                  <a:gd name="T62" fmla="*/ 520 w 841"/>
                  <a:gd name="T63" fmla="*/ 6 h 240"/>
                  <a:gd name="T64" fmla="*/ 557 w 841"/>
                  <a:gd name="T65" fmla="*/ 5 h 240"/>
                  <a:gd name="T66" fmla="*/ 588 w 841"/>
                  <a:gd name="T67" fmla="*/ 1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841" h="240">
                    <a:moveTo>
                      <a:pt x="606" y="0"/>
                    </a:moveTo>
                    <a:lnTo>
                      <a:pt x="627" y="0"/>
                    </a:lnTo>
                    <a:lnTo>
                      <a:pt x="647" y="3"/>
                    </a:lnTo>
                    <a:lnTo>
                      <a:pt x="664" y="13"/>
                    </a:lnTo>
                    <a:lnTo>
                      <a:pt x="681" y="25"/>
                    </a:lnTo>
                    <a:lnTo>
                      <a:pt x="699" y="40"/>
                    </a:lnTo>
                    <a:lnTo>
                      <a:pt x="721" y="57"/>
                    </a:lnTo>
                    <a:lnTo>
                      <a:pt x="743" y="74"/>
                    </a:lnTo>
                    <a:lnTo>
                      <a:pt x="764" y="89"/>
                    </a:lnTo>
                    <a:lnTo>
                      <a:pt x="782" y="101"/>
                    </a:lnTo>
                    <a:lnTo>
                      <a:pt x="797" y="108"/>
                    </a:lnTo>
                    <a:lnTo>
                      <a:pt x="809" y="115"/>
                    </a:lnTo>
                    <a:lnTo>
                      <a:pt x="823" y="123"/>
                    </a:lnTo>
                    <a:lnTo>
                      <a:pt x="833" y="133"/>
                    </a:lnTo>
                    <a:lnTo>
                      <a:pt x="840" y="145"/>
                    </a:lnTo>
                    <a:lnTo>
                      <a:pt x="841" y="155"/>
                    </a:lnTo>
                    <a:lnTo>
                      <a:pt x="838" y="165"/>
                    </a:lnTo>
                    <a:lnTo>
                      <a:pt x="826" y="174"/>
                    </a:lnTo>
                    <a:lnTo>
                      <a:pt x="814" y="179"/>
                    </a:lnTo>
                    <a:lnTo>
                      <a:pt x="792" y="184"/>
                    </a:lnTo>
                    <a:lnTo>
                      <a:pt x="764" y="193"/>
                    </a:lnTo>
                    <a:lnTo>
                      <a:pt x="728" y="201"/>
                    </a:lnTo>
                    <a:lnTo>
                      <a:pt x="686" y="209"/>
                    </a:lnTo>
                    <a:lnTo>
                      <a:pt x="639" y="220"/>
                    </a:lnTo>
                    <a:lnTo>
                      <a:pt x="584" y="226"/>
                    </a:lnTo>
                    <a:lnTo>
                      <a:pt x="529" y="233"/>
                    </a:lnTo>
                    <a:lnTo>
                      <a:pt x="468" y="238"/>
                    </a:lnTo>
                    <a:lnTo>
                      <a:pt x="404" y="240"/>
                    </a:lnTo>
                    <a:lnTo>
                      <a:pt x="339" y="240"/>
                    </a:lnTo>
                    <a:lnTo>
                      <a:pt x="272" y="235"/>
                    </a:lnTo>
                    <a:lnTo>
                      <a:pt x="204" y="226"/>
                    </a:lnTo>
                    <a:lnTo>
                      <a:pt x="138" y="213"/>
                    </a:lnTo>
                    <a:lnTo>
                      <a:pt x="71" y="194"/>
                    </a:lnTo>
                    <a:lnTo>
                      <a:pt x="67" y="194"/>
                    </a:lnTo>
                    <a:lnTo>
                      <a:pt x="59" y="189"/>
                    </a:lnTo>
                    <a:lnTo>
                      <a:pt x="45" y="184"/>
                    </a:lnTo>
                    <a:lnTo>
                      <a:pt x="30" y="176"/>
                    </a:lnTo>
                    <a:lnTo>
                      <a:pt x="16" y="167"/>
                    </a:lnTo>
                    <a:lnTo>
                      <a:pt x="5" y="155"/>
                    </a:lnTo>
                    <a:lnTo>
                      <a:pt x="0" y="142"/>
                    </a:lnTo>
                    <a:lnTo>
                      <a:pt x="1" y="128"/>
                    </a:lnTo>
                    <a:lnTo>
                      <a:pt x="13" y="111"/>
                    </a:lnTo>
                    <a:lnTo>
                      <a:pt x="35" y="91"/>
                    </a:lnTo>
                    <a:lnTo>
                      <a:pt x="55" y="72"/>
                    </a:lnTo>
                    <a:lnTo>
                      <a:pt x="76" y="56"/>
                    </a:lnTo>
                    <a:lnTo>
                      <a:pt x="91" y="40"/>
                    </a:lnTo>
                    <a:lnTo>
                      <a:pt x="103" y="30"/>
                    </a:lnTo>
                    <a:lnTo>
                      <a:pt x="111" y="23"/>
                    </a:lnTo>
                    <a:lnTo>
                      <a:pt x="115" y="20"/>
                    </a:lnTo>
                    <a:lnTo>
                      <a:pt x="116" y="18"/>
                    </a:lnTo>
                    <a:lnTo>
                      <a:pt x="120" y="17"/>
                    </a:lnTo>
                    <a:lnTo>
                      <a:pt x="128" y="13"/>
                    </a:lnTo>
                    <a:lnTo>
                      <a:pt x="140" y="10"/>
                    </a:lnTo>
                    <a:lnTo>
                      <a:pt x="158" y="6"/>
                    </a:lnTo>
                    <a:lnTo>
                      <a:pt x="182" y="5"/>
                    </a:lnTo>
                    <a:lnTo>
                      <a:pt x="213" y="6"/>
                    </a:lnTo>
                    <a:lnTo>
                      <a:pt x="241" y="8"/>
                    </a:lnTo>
                    <a:lnTo>
                      <a:pt x="278" y="8"/>
                    </a:lnTo>
                    <a:lnTo>
                      <a:pt x="319" y="8"/>
                    </a:lnTo>
                    <a:lnTo>
                      <a:pt x="363" y="8"/>
                    </a:lnTo>
                    <a:lnTo>
                      <a:pt x="407" y="8"/>
                    </a:lnTo>
                    <a:lnTo>
                      <a:pt x="451" y="8"/>
                    </a:lnTo>
                    <a:lnTo>
                      <a:pt x="488" y="6"/>
                    </a:lnTo>
                    <a:lnTo>
                      <a:pt x="520" y="6"/>
                    </a:lnTo>
                    <a:lnTo>
                      <a:pt x="544" y="6"/>
                    </a:lnTo>
                    <a:lnTo>
                      <a:pt x="557" y="5"/>
                    </a:lnTo>
                    <a:lnTo>
                      <a:pt x="571" y="3"/>
                    </a:lnTo>
                    <a:lnTo>
                      <a:pt x="588" y="1"/>
                    </a:lnTo>
                    <a:lnTo>
                      <a:pt x="606" y="0"/>
                    </a:ln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0" name="Freeform 81">
                <a:extLst>
                  <a:ext uri="{FF2B5EF4-FFF2-40B4-BE49-F238E27FC236}">
                    <a16:creationId xmlns:a16="http://schemas.microsoft.com/office/drawing/2014/main" id="{3D3219C8-D6F5-4312-BB0C-E176249143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79287" y="3924628"/>
                <a:ext cx="2010651" cy="1458616"/>
              </a:xfrm>
              <a:custGeom>
                <a:avLst/>
                <a:gdLst>
                  <a:gd name="T0" fmla="*/ 464 w 2138"/>
                  <a:gd name="T1" fmla="*/ 0 h 1551"/>
                  <a:gd name="T2" fmla="*/ 1673 w 2138"/>
                  <a:gd name="T3" fmla="*/ 0 h 1551"/>
                  <a:gd name="T4" fmla="*/ 1742 w 2138"/>
                  <a:gd name="T5" fmla="*/ 5 h 1551"/>
                  <a:gd name="T6" fmla="*/ 1808 w 2138"/>
                  <a:gd name="T7" fmla="*/ 20 h 1551"/>
                  <a:gd name="T8" fmla="*/ 1869 w 2138"/>
                  <a:gd name="T9" fmla="*/ 44 h 1551"/>
                  <a:gd name="T10" fmla="*/ 1926 w 2138"/>
                  <a:gd name="T11" fmla="*/ 76 h 1551"/>
                  <a:gd name="T12" fmla="*/ 1979 w 2138"/>
                  <a:gd name="T13" fmla="*/ 115 h 1551"/>
                  <a:gd name="T14" fmla="*/ 2025 w 2138"/>
                  <a:gd name="T15" fmla="*/ 161 h 1551"/>
                  <a:gd name="T16" fmla="*/ 2063 w 2138"/>
                  <a:gd name="T17" fmla="*/ 213 h 1551"/>
                  <a:gd name="T18" fmla="*/ 2095 w 2138"/>
                  <a:gd name="T19" fmla="*/ 269 h 1551"/>
                  <a:gd name="T20" fmla="*/ 2119 w 2138"/>
                  <a:gd name="T21" fmla="*/ 331 h 1551"/>
                  <a:gd name="T22" fmla="*/ 2133 w 2138"/>
                  <a:gd name="T23" fmla="*/ 397 h 1551"/>
                  <a:gd name="T24" fmla="*/ 2138 w 2138"/>
                  <a:gd name="T25" fmla="*/ 465 h 1551"/>
                  <a:gd name="T26" fmla="*/ 2138 w 2138"/>
                  <a:gd name="T27" fmla="*/ 1086 h 1551"/>
                  <a:gd name="T28" fmla="*/ 2133 w 2138"/>
                  <a:gd name="T29" fmla="*/ 1155 h 1551"/>
                  <a:gd name="T30" fmla="*/ 2119 w 2138"/>
                  <a:gd name="T31" fmla="*/ 1221 h 1551"/>
                  <a:gd name="T32" fmla="*/ 2095 w 2138"/>
                  <a:gd name="T33" fmla="*/ 1282 h 1551"/>
                  <a:gd name="T34" fmla="*/ 2063 w 2138"/>
                  <a:gd name="T35" fmla="*/ 1340 h 1551"/>
                  <a:gd name="T36" fmla="*/ 2025 w 2138"/>
                  <a:gd name="T37" fmla="*/ 1392 h 1551"/>
                  <a:gd name="T38" fmla="*/ 1979 w 2138"/>
                  <a:gd name="T39" fmla="*/ 1438 h 1551"/>
                  <a:gd name="T40" fmla="*/ 1926 w 2138"/>
                  <a:gd name="T41" fmla="*/ 1477 h 1551"/>
                  <a:gd name="T42" fmla="*/ 1869 w 2138"/>
                  <a:gd name="T43" fmla="*/ 1509 h 1551"/>
                  <a:gd name="T44" fmla="*/ 1808 w 2138"/>
                  <a:gd name="T45" fmla="*/ 1532 h 1551"/>
                  <a:gd name="T46" fmla="*/ 1742 w 2138"/>
                  <a:gd name="T47" fmla="*/ 1546 h 1551"/>
                  <a:gd name="T48" fmla="*/ 1673 w 2138"/>
                  <a:gd name="T49" fmla="*/ 1551 h 1551"/>
                  <a:gd name="T50" fmla="*/ 464 w 2138"/>
                  <a:gd name="T51" fmla="*/ 1551 h 1551"/>
                  <a:gd name="T52" fmla="*/ 395 w 2138"/>
                  <a:gd name="T53" fmla="*/ 1546 h 1551"/>
                  <a:gd name="T54" fmla="*/ 329 w 2138"/>
                  <a:gd name="T55" fmla="*/ 1532 h 1551"/>
                  <a:gd name="T56" fmla="*/ 268 w 2138"/>
                  <a:gd name="T57" fmla="*/ 1509 h 1551"/>
                  <a:gd name="T58" fmla="*/ 211 w 2138"/>
                  <a:gd name="T59" fmla="*/ 1477 h 1551"/>
                  <a:gd name="T60" fmla="*/ 158 w 2138"/>
                  <a:gd name="T61" fmla="*/ 1438 h 1551"/>
                  <a:gd name="T62" fmla="*/ 113 w 2138"/>
                  <a:gd name="T63" fmla="*/ 1392 h 1551"/>
                  <a:gd name="T64" fmla="*/ 74 w 2138"/>
                  <a:gd name="T65" fmla="*/ 1340 h 1551"/>
                  <a:gd name="T66" fmla="*/ 42 w 2138"/>
                  <a:gd name="T67" fmla="*/ 1282 h 1551"/>
                  <a:gd name="T68" fmla="*/ 18 w 2138"/>
                  <a:gd name="T69" fmla="*/ 1221 h 1551"/>
                  <a:gd name="T70" fmla="*/ 5 w 2138"/>
                  <a:gd name="T71" fmla="*/ 1155 h 1551"/>
                  <a:gd name="T72" fmla="*/ 0 w 2138"/>
                  <a:gd name="T73" fmla="*/ 1086 h 1551"/>
                  <a:gd name="T74" fmla="*/ 0 w 2138"/>
                  <a:gd name="T75" fmla="*/ 465 h 1551"/>
                  <a:gd name="T76" fmla="*/ 5 w 2138"/>
                  <a:gd name="T77" fmla="*/ 397 h 1551"/>
                  <a:gd name="T78" fmla="*/ 18 w 2138"/>
                  <a:gd name="T79" fmla="*/ 331 h 1551"/>
                  <a:gd name="T80" fmla="*/ 42 w 2138"/>
                  <a:gd name="T81" fmla="*/ 269 h 1551"/>
                  <a:gd name="T82" fmla="*/ 74 w 2138"/>
                  <a:gd name="T83" fmla="*/ 213 h 1551"/>
                  <a:gd name="T84" fmla="*/ 113 w 2138"/>
                  <a:gd name="T85" fmla="*/ 161 h 1551"/>
                  <a:gd name="T86" fmla="*/ 158 w 2138"/>
                  <a:gd name="T87" fmla="*/ 115 h 1551"/>
                  <a:gd name="T88" fmla="*/ 211 w 2138"/>
                  <a:gd name="T89" fmla="*/ 76 h 1551"/>
                  <a:gd name="T90" fmla="*/ 268 w 2138"/>
                  <a:gd name="T91" fmla="*/ 44 h 1551"/>
                  <a:gd name="T92" fmla="*/ 329 w 2138"/>
                  <a:gd name="T93" fmla="*/ 20 h 1551"/>
                  <a:gd name="T94" fmla="*/ 395 w 2138"/>
                  <a:gd name="T95" fmla="*/ 5 h 1551"/>
                  <a:gd name="T96" fmla="*/ 464 w 2138"/>
                  <a:gd name="T97" fmla="*/ 0 h 15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138" h="1551">
                    <a:moveTo>
                      <a:pt x="464" y="0"/>
                    </a:moveTo>
                    <a:lnTo>
                      <a:pt x="1673" y="0"/>
                    </a:lnTo>
                    <a:lnTo>
                      <a:pt x="1742" y="5"/>
                    </a:lnTo>
                    <a:lnTo>
                      <a:pt x="1808" y="20"/>
                    </a:lnTo>
                    <a:lnTo>
                      <a:pt x="1869" y="44"/>
                    </a:lnTo>
                    <a:lnTo>
                      <a:pt x="1926" y="76"/>
                    </a:lnTo>
                    <a:lnTo>
                      <a:pt x="1979" y="115"/>
                    </a:lnTo>
                    <a:lnTo>
                      <a:pt x="2025" y="161"/>
                    </a:lnTo>
                    <a:lnTo>
                      <a:pt x="2063" y="213"/>
                    </a:lnTo>
                    <a:lnTo>
                      <a:pt x="2095" y="269"/>
                    </a:lnTo>
                    <a:lnTo>
                      <a:pt x="2119" y="331"/>
                    </a:lnTo>
                    <a:lnTo>
                      <a:pt x="2133" y="397"/>
                    </a:lnTo>
                    <a:lnTo>
                      <a:pt x="2138" y="465"/>
                    </a:lnTo>
                    <a:lnTo>
                      <a:pt x="2138" y="1086"/>
                    </a:lnTo>
                    <a:lnTo>
                      <a:pt x="2133" y="1155"/>
                    </a:lnTo>
                    <a:lnTo>
                      <a:pt x="2119" y="1221"/>
                    </a:lnTo>
                    <a:lnTo>
                      <a:pt x="2095" y="1282"/>
                    </a:lnTo>
                    <a:lnTo>
                      <a:pt x="2063" y="1340"/>
                    </a:lnTo>
                    <a:lnTo>
                      <a:pt x="2025" y="1392"/>
                    </a:lnTo>
                    <a:lnTo>
                      <a:pt x="1979" y="1438"/>
                    </a:lnTo>
                    <a:lnTo>
                      <a:pt x="1926" y="1477"/>
                    </a:lnTo>
                    <a:lnTo>
                      <a:pt x="1869" y="1509"/>
                    </a:lnTo>
                    <a:lnTo>
                      <a:pt x="1808" y="1532"/>
                    </a:lnTo>
                    <a:lnTo>
                      <a:pt x="1742" y="1546"/>
                    </a:lnTo>
                    <a:lnTo>
                      <a:pt x="1673" y="1551"/>
                    </a:lnTo>
                    <a:lnTo>
                      <a:pt x="464" y="1551"/>
                    </a:lnTo>
                    <a:lnTo>
                      <a:pt x="395" y="1546"/>
                    </a:lnTo>
                    <a:lnTo>
                      <a:pt x="329" y="1532"/>
                    </a:lnTo>
                    <a:lnTo>
                      <a:pt x="268" y="1509"/>
                    </a:lnTo>
                    <a:lnTo>
                      <a:pt x="211" y="1477"/>
                    </a:lnTo>
                    <a:lnTo>
                      <a:pt x="158" y="1438"/>
                    </a:lnTo>
                    <a:lnTo>
                      <a:pt x="113" y="1392"/>
                    </a:lnTo>
                    <a:lnTo>
                      <a:pt x="74" y="1340"/>
                    </a:lnTo>
                    <a:lnTo>
                      <a:pt x="42" y="1282"/>
                    </a:lnTo>
                    <a:lnTo>
                      <a:pt x="18" y="1221"/>
                    </a:lnTo>
                    <a:lnTo>
                      <a:pt x="5" y="1155"/>
                    </a:lnTo>
                    <a:lnTo>
                      <a:pt x="0" y="1086"/>
                    </a:lnTo>
                    <a:lnTo>
                      <a:pt x="0" y="465"/>
                    </a:lnTo>
                    <a:lnTo>
                      <a:pt x="5" y="397"/>
                    </a:lnTo>
                    <a:lnTo>
                      <a:pt x="18" y="331"/>
                    </a:lnTo>
                    <a:lnTo>
                      <a:pt x="42" y="269"/>
                    </a:lnTo>
                    <a:lnTo>
                      <a:pt x="74" y="213"/>
                    </a:lnTo>
                    <a:lnTo>
                      <a:pt x="113" y="161"/>
                    </a:lnTo>
                    <a:lnTo>
                      <a:pt x="158" y="115"/>
                    </a:lnTo>
                    <a:lnTo>
                      <a:pt x="211" y="76"/>
                    </a:lnTo>
                    <a:lnTo>
                      <a:pt x="268" y="44"/>
                    </a:lnTo>
                    <a:lnTo>
                      <a:pt x="329" y="20"/>
                    </a:lnTo>
                    <a:lnTo>
                      <a:pt x="395" y="5"/>
                    </a:lnTo>
                    <a:lnTo>
                      <a:pt x="464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1" name="Freeform 82">
                <a:extLst>
                  <a:ext uri="{FF2B5EF4-FFF2-40B4-BE49-F238E27FC236}">
                    <a16:creationId xmlns:a16="http://schemas.microsoft.com/office/drawing/2014/main" id="{189FA055-8E97-483C-8956-C49E15276E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42918" y="2445323"/>
                <a:ext cx="106269" cy="174921"/>
              </a:xfrm>
              <a:custGeom>
                <a:avLst/>
                <a:gdLst>
                  <a:gd name="T0" fmla="*/ 81 w 113"/>
                  <a:gd name="T1" fmla="*/ 0 h 186"/>
                  <a:gd name="T2" fmla="*/ 93 w 113"/>
                  <a:gd name="T3" fmla="*/ 7 h 186"/>
                  <a:gd name="T4" fmla="*/ 103 w 113"/>
                  <a:gd name="T5" fmla="*/ 18 h 186"/>
                  <a:gd name="T6" fmla="*/ 110 w 113"/>
                  <a:gd name="T7" fmla="*/ 35 h 186"/>
                  <a:gd name="T8" fmla="*/ 113 w 113"/>
                  <a:gd name="T9" fmla="*/ 57 h 186"/>
                  <a:gd name="T10" fmla="*/ 111 w 113"/>
                  <a:gd name="T11" fmla="*/ 81 h 186"/>
                  <a:gd name="T12" fmla="*/ 106 w 113"/>
                  <a:gd name="T13" fmla="*/ 106 h 186"/>
                  <a:gd name="T14" fmla="*/ 96 w 113"/>
                  <a:gd name="T15" fmla="*/ 135 h 186"/>
                  <a:gd name="T16" fmla="*/ 83 w 113"/>
                  <a:gd name="T17" fmla="*/ 159 h 186"/>
                  <a:gd name="T18" fmla="*/ 67 w 113"/>
                  <a:gd name="T19" fmla="*/ 176 h 186"/>
                  <a:gd name="T20" fmla="*/ 49 w 113"/>
                  <a:gd name="T21" fmla="*/ 186 h 186"/>
                  <a:gd name="T22" fmla="*/ 32 w 113"/>
                  <a:gd name="T23" fmla="*/ 186 h 186"/>
                  <a:gd name="T24" fmla="*/ 20 w 113"/>
                  <a:gd name="T25" fmla="*/ 179 h 186"/>
                  <a:gd name="T26" fmla="*/ 10 w 113"/>
                  <a:gd name="T27" fmla="*/ 167 h 186"/>
                  <a:gd name="T28" fmla="*/ 3 w 113"/>
                  <a:gd name="T29" fmla="*/ 149 h 186"/>
                  <a:gd name="T30" fmla="*/ 0 w 113"/>
                  <a:gd name="T31" fmla="*/ 128 h 186"/>
                  <a:gd name="T32" fmla="*/ 1 w 113"/>
                  <a:gd name="T33" fmla="*/ 105 h 186"/>
                  <a:gd name="T34" fmla="*/ 5 w 113"/>
                  <a:gd name="T35" fmla="*/ 79 h 186"/>
                  <a:gd name="T36" fmla="*/ 15 w 113"/>
                  <a:gd name="T37" fmla="*/ 51 h 186"/>
                  <a:gd name="T38" fmla="*/ 30 w 113"/>
                  <a:gd name="T39" fmla="*/ 27 h 186"/>
                  <a:gd name="T40" fmla="*/ 45 w 113"/>
                  <a:gd name="T41" fmla="*/ 10 h 186"/>
                  <a:gd name="T42" fmla="*/ 62 w 113"/>
                  <a:gd name="T43" fmla="*/ 0 h 186"/>
                  <a:gd name="T44" fmla="*/ 81 w 113"/>
                  <a:gd name="T45" fmla="*/ 0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13" h="186">
                    <a:moveTo>
                      <a:pt x="81" y="0"/>
                    </a:moveTo>
                    <a:lnTo>
                      <a:pt x="93" y="7"/>
                    </a:lnTo>
                    <a:lnTo>
                      <a:pt x="103" y="18"/>
                    </a:lnTo>
                    <a:lnTo>
                      <a:pt x="110" y="35"/>
                    </a:lnTo>
                    <a:lnTo>
                      <a:pt x="113" y="57"/>
                    </a:lnTo>
                    <a:lnTo>
                      <a:pt x="111" y="81"/>
                    </a:lnTo>
                    <a:lnTo>
                      <a:pt x="106" y="106"/>
                    </a:lnTo>
                    <a:lnTo>
                      <a:pt x="96" y="135"/>
                    </a:lnTo>
                    <a:lnTo>
                      <a:pt x="83" y="159"/>
                    </a:lnTo>
                    <a:lnTo>
                      <a:pt x="67" y="176"/>
                    </a:lnTo>
                    <a:lnTo>
                      <a:pt x="49" y="186"/>
                    </a:lnTo>
                    <a:lnTo>
                      <a:pt x="32" y="186"/>
                    </a:lnTo>
                    <a:lnTo>
                      <a:pt x="20" y="179"/>
                    </a:lnTo>
                    <a:lnTo>
                      <a:pt x="10" y="167"/>
                    </a:lnTo>
                    <a:lnTo>
                      <a:pt x="3" y="149"/>
                    </a:lnTo>
                    <a:lnTo>
                      <a:pt x="0" y="128"/>
                    </a:lnTo>
                    <a:lnTo>
                      <a:pt x="1" y="105"/>
                    </a:lnTo>
                    <a:lnTo>
                      <a:pt x="5" y="79"/>
                    </a:lnTo>
                    <a:lnTo>
                      <a:pt x="15" y="51"/>
                    </a:lnTo>
                    <a:lnTo>
                      <a:pt x="30" y="27"/>
                    </a:lnTo>
                    <a:lnTo>
                      <a:pt x="45" y="10"/>
                    </a:lnTo>
                    <a:lnTo>
                      <a:pt x="62" y="0"/>
                    </a:lnTo>
                    <a:lnTo>
                      <a:pt x="81" y="0"/>
                    </a:lnTo>
                    <a:close/>
                  </a:path>
                </a:pathLst>
              </a:custGeom>
              <a:solidFill>
                <a:srgbClr val="F9C4A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2" name="Freeform 83">
                <a:extLst>
                  <a:ext uri="{FF2B5EF4-FFF2-40B4-BE49-F238E27FC236}">
                    <a16:creationId xmlns:a16="http://schemas.microsoft.com/office/drawing/2014/main" id="{4C087BDD-79D3-4EFD-BB96-E7E605BA0A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69880" y="1838743"/>
                <a:ext cx="871784" cy="1172723"/>
              </a:xfrm>
              <a:custGeom>
                <a:avLst/>
                <a:gdLst>
                  <a:gd name="T0" fmla="*/ 469 w 927"/>
                  <a:gd name="T1" fmla="*/ 2 h 1247"/>
                  <a:gd name="T2" fmla="*/ 506 w 927"/>
                  <a:gd name="T3" fmla="*/ 7 h 1247"/>
                  <a:gd name="T4" fmla="*/ 570 w 927"/>
                  <a:gd name="T5" fmla="*/ 21 h 1247"/>
                  <a:gd name="T6" fmla="*/ 651 w 927"/>
                  <a:gd name="T7" fmla="*/ 46 h 1247"/>
                  <a:gd name="T8" fmla="*/ 739 w 927"/>
                  <a:gd name="T9" fmla="*/ 85 h 1247"/>
                  <a:gd name="T10" fmla="*/ 822 w 927"/>
                  <a:gd name="T11" fmla="*/ 143 h 1247"/>
                  <a:gd name="T12" fmla="*/ 884 w 927"/>
                  <a:gd name="T13" fmla="*/ 214 h 1247"/>
                  <a:gd name="T14" fmla="*/ 916 w 927"/>
                  <a:gd name="T15" fmla="*/ 300 h 1247"/>
                  <a:gd name="T16" fmla="*/ 927 w 927"/>
                  <a:gd name="T17" fmla="*/ 400 h 1247"/>
                  <a:gd name="T18" fmla="*/ 920 w 927"/>
                  <a:gd name="T19" fmla="*/ 504 h 1247"/>
                  <a:gd name="T20" fmla="*/ 900 w 927"/>
                  <a:gd name="T21" fmla="*/ 611 h 1247"/>
                  <a:gd name="T22" fmla="*/ 874 w 927"/>
                  <a:gd name="T23" fmla="*/ 709 h 1247"/>
                  <a:gd name="T24" fmla="*/ 847 w 927"/>
                  <a:gd name="T25" fmla="*/ 792 h 1247"/>
                  <a:gd name="T26" fmla="*/ 818 w 927"/>
                  <a:gd name="T27" fmla="*/ 870 h 1247"/>
                  <a:gd name="T28" fmla="*/ 780 w 927"/>
                  <a:gd name="T29" fmla="*/ 965 h 1247"/>
                  <a:gd name="T30" fmla="*/ 736 w 927"/>
                  <a:gd name="T31" fmla="*/ 1063 h 1247"/>
                  <a:gd name="T32" fmla="*/ 685 w 927"/>
                  <a:gd name="T33" fmla="*/ 1151 h 1247"/>
                  <a:gd name="T34" fmla="*/ 631 w 927"/>
                  <a:gd name="T35" fmla="*/ 1213 h 1247"/>
                  <a:gd name="T36" fmla="*/ 577 w 927"/>
                  <a:gd name="T37" fmla="*/ 1239 h 1247"/>
                  <a:gd name="T38" fmla="*/ 518 w 927"/>
                  <a:gd name="T39" fmla="*/ 1244 h 1247"/>
                  <a:gd name="T40" fmla="*/ 453 w 927"/>
                  <a:gd name="T41" fmla="*/ 1247 h 1247"/>
                  <a:gd name="T42" fmla="*/ 386 w 927"/>
                  <a:gd name="T43" fmla="*/ 1244 h 1247"/>
                  <a:gd name="T44" fmla="*/ 323 w 927"/>
                  <a:gd name="T45" fmla="*/ 1222 h 1247"/>
                  <a:gd name="T46" fmla="*/ 267 w 927"/>
                  <a:gd name="T47" fmla="*/ 1174 h 1247"/>
                  <a:gd name="T48" fmla="*/ 225 w 927"/>
                  <a:gd name="T49" fmla="*/ 1102 h 1247"/>
                  <a:gd name="T50" fmla="*/ 179 w 927"/>
                  <a:gd name="T51" fmla="*/ 1009 h 1247"/>
                  <a:gd name="T52" fmla="*/ 130 w 927"/>
                  <a:gd name="T53" fmla="*/ 897 h 1247"/>
                  <a:gd name="T54" fmla="*/ 81 w 927"/>
                  <a:gd name="T55" fmla="*/ 778 h 1247"/>
                  <a:gd name="T56" fmla="*/ 41 w 927"/>
                  <a:gd name="T57" fmla="*/ 658 h 1247"/>
                  <a:gd name="T58" fmla="*/ 12 w 927"/>
                  <a:gd name="T59" fmla="*/ 547 h 1247"/>
                  <a:gd name="T60" fmla="*/ 0 w 927"/>
                  <a:gd name="T61" fmla="*/ 452 h 1247"/>
                  <a:gd name="T62" fmla="*/ 5 w 927"/>
                  <a:gd name="T63" fmla="*/ 376 h 1247"/>
                  <a:gd name="T64" fmla="*/ 26 w 927"/>
                  <a:gd name="T65" fmla="*/ 296 h 1247"/>
                  <a:gd name="T66" fmla="*/ 61 w 927"/>
                  <a:gd name="T67" fmla="*/ 219 h 1247"/>
                  <a:gd name="T68" fmla="*/ 114 w 927"/>
                  <a:gd name="T69" fmla="*/ 146 h 1247"/>
                  <a:gd name="T70" fmla="*/ 186 w 927"/>
                  <a:gd name="T71" fmla="*/ 83 h 1247"/>
                  <a:gd name="T72" fmla="*/ 279 w 927"/>
                  <a:gd name="T73" fmla="*/ 36 h 1247"/>
                  <a:gd name="T74" fmla="*/ 396 w 927"/>
                  <a:gd name="T75" fmla="*/ 7 h 12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927" h="1247">
                    <a:moveTo>
                      <a:pt x="463" y="0"/>
                    </a:moveTo>
                    <a:lnTo>
                      <a:pt x="469" y="2"/>
                    </a:lnTo>
                    <a:lnTo>
                      <a:pt x="482" y="4"/>
                    </a:lnTo>
                    <a:lnTo>
                      <a:pt x="506" y="7"/>
                    </a:lnTo>
                    <a:lnTo>
                      <a:pt x="534" y="12"/>
                    </a:lnTo>
                    <a:lnTo>
                      <a:pt x="570" y="21"/>
                    </a:lnTo>
                    <a:lnTo>
                      <a:pt x="609" y="33"/>
                    </a:lnTo>
                    <a:lnTo>
                      <a:pt x="651" y="46"/>
                    </a:lnTo>
                    <a:lnTo>
                      <a:pt x="695" y="63"/>
                    </a:lnTo>
                    <a:lnTo>
                      <a:pt x="739" y="85"/>
                    </a:lnTo>
                    <a:lnTo>
                      <a:pt x="781" y="112"/>
                    </a:lnTo>
                    <a:lnTo>
                      <a:pt x="822" y="143"/>
                    </a:lnTo>
                    <a:lnTo>
                      <a:pt x="859" y="178"/>
                    </a:lnTo>
                    <a:lnTo>
                      <a:pt x="884" y="214"/>
                    </a:lnTo>
                    <a:lnTo>
                      <a:pt x="903" y="254"/>
                    </a:lnTo>
                    <a:lnTo>
                      <a:pt x="916" y="300"/>
                    </a:lnTo>
                    <a:lnTo>
                      <a:pt x="923" y="347"/>
                    </a:lnTo>
                    <a:lnTo>
                      <a:pt x="927" y="400"/>
                    </a:lnTo>
                    <a:lnTo>
                      <a:pt x="925" y="452"/>
                    </a:lnTo>
                    <a:lnTo>
                      <a:pt x="920" y="504"/>
                    </a:lnTo>
                    <a:lnTo>
                      <a:pt x="911" y="559"/>
                    </a:lnTo>
                    <a:lnTo>
                      <a:pt x="900" y="611"/>
                    </a:lnTo>
                    <a:lnTo>
                      <a:pt x="888" y="662"/>
                    </a:lnTo>
                    <a:lnTo>
                      <a:pt x="874" y="709"/>
                    </a:lnTo>
                    <a:lnTo>
                      <a:pt x="861" y="753"/>
                    </a:lnTo>
                    <a:lnTo>
                      <a:pt x="847" y="792"/>
                    </a:lnTo>
                    <a:lnTo>
                      <a:pt x="835" y="828"/>
                    </a:lnTo>
                    <a:lnTo>
                      <a:pt x="818" y="870"/>
                    </a:lnTo>
                    <a:lnTo>
                      <a:pt x="800" y="915"/>
                    </a:lnTo>
                    <a:lnTo>
                      <a:pt x="780" y="965"/>
                    </a:lnTo>
                    <a:lnTo>
                      <a:pt x="758" y="1014"/>
                    </a:lnTo>
                    <a:lnTo>
                      <a:pt x="736" y="1063"/>
                    </a:lnTo>
                    <a:lnTo>
                      <a:pt x="710" y="1108"/>
                    </a:lnTo>
                    <a:lnTo>
                      <a:pt x="685" y="1151"/>
                    </a:lnTo>
                    <a:lnTo>
                      <a:pt x="658" y="1184"/>
                    </a:lnTo>
                    <a:lnTo>
                      <a:pt x="631" y="1213"/>
                    </a:lnTo>
                    <a:lnTo>
                      <a:pt x="604" y="1232"/>
                    </a:lnTo>
                    <a:lnTo>
                      <a:pt x="577" y="1239"/>
                    </a:lnTo>
                    <a:lnTo>
                      <a:pt x="548" y="1240"/>
                    </a:lnTo>
                    <a:lnTo>
                      <a:pt x="518" y="1244"/>
                    </a:lnTo>
                    <a:lnTo>
                      <a:pt x="485" y="1247"/>
                    </a:lnTo>
                    <a:lnTo>
                      <a:pt x="453" y="1247"/>
                    </a:lnTo>
                    <a:lnTo>
                      <a:pt x="420" y="1247"/>
                    </a:lnTo>
                    <a:lnTo>
                      <a:pt x="386" y="1244"/>
                    </a:lnTo>
                    <a:lnTo>
                      <a:pt x="354" y="1235"/>
                    </a:lnTo>
                    <a:lnTo>
                      <a:pt x="323" y="1222"/>
                    </a:lnTo>
                    <a:lnTo>
                      <a:pt x="294" y="1201"/>
                    </a:lnTo>
                    <a:lnTo>
                      <a:pt x="267" y="1174"/>
                    </a:lnTo>
                    <a:lnTo>
                      <a:pt x="244" y="1139"/>
                    </a:lnTo>
                    <a:lnTo>
                      <a:pt x="225" y="1102"/>
                    </a:lnTo>
                    <a:lnTo>
                      <a:pt x="203" y="1058"/>
                    </a:lnTo>
                    <a:lnTo>
                      <a:pt x="179" y="1009"/>
                    </a:lnTo>
                    <a:lnTo>
                      <a:pt x="154" y="954"/>
                    </a:lnTo>
                    <a:lnTo>
                      <a:pt x="130" y="897"/>
                    </a:lnTo>
                    <a:lnTo>
                      <a:pt x="105" y="839"/>
                    </a:lnTo>
                    <a:lnTo>
                      <a:pt x="81" y="778"/>
                    </a:lnTo>
                    <a:lnTo>
                      <a:pt x="61" y="718"/>
                    </a:lnTo>
                    <a:lnTo>
                      <a:pt x="41" y="658"/>
                    </a:lnTo>
                    <a:lnTo>
                      <a:pt x="24" y="601"/>
                    </a:lnTo>
                    <a:lnTo>
                      <a:pt x="12" y="547"/>
                    </a:lnTo>
                    <a:lnTo>
                      <a:pt x="4" y="498"/>
                    </a:lnTo>
                    <a:lnTo>
                      <a:pt x="0" y="452"/>
                    </a:lnTo>
                    <a:lnTo>
                      <a:pt x="2" y="415"/>
                    </a:lnTo>
                    <a:lnTo>
                      <a:pt x="5" y="376"/>
                    </a:lnTo>
                    <a:lnTo>
                      <a:pt x="14" y="337"/>
                    </a:lnTo>
                    <a:lnTo>
                      <a:pt x="26" y="296"/>
                    </a:lnTo>
                    <a:lnTo>
                      <a:pt x="41" y="258"/>
                    </a:lnTo>
                    <a:lnTo>
                      <a:pt x="61" y="219"/>
                    </a:lnTo>
                    <a:lnTo>
                      <a:pt x="85" y="181"/>
                    </a:lnTo>
                    <a:lnTo>
                      <a:pt x="114" y="146"/>
                    </a:lnTo>
                    <a:lnTo>
                      <a:pt x="147" y="114"/>
                    </a:lnTo>
                    <a:lnTo>
                      <a:pt x="186" y="83"/>
                    </a:lnTo>
                    <a:lnTo>
                      <a:pt x="230" y="58"/>
                    </a:lnTo>
                    <a:lnTo>
                      <a:pt x="279" y="36"/>
                    </a:lnTo>
                    <a:lnTo>
                      <a:pt x="335" y="19"/>
                    </a:lnTo>
                    <a:lnTo>
                      <a:pt x="396" y="7"/>
                    </a:lnTo>
                    <a:lnTo>
                      <a:pt x="463" y="0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  <p:sp>
        <p:nvSpPr>
          <p:cNvPr id="83" name="Rectangle 82">
            <a:extLst>
              <a:ext uri="{FF2B5EF4-FFF2-40B4-BE49-F238E27FC236}">
                <a16:creationId xmlns:a16="http://schemas.microsoft.com/office/drawing/2014/main" id="{E100229A-778D-47FC-AD09-78F0B82B1296}"/>
              </a:ext>
            </a:extLst>
          </p:cNvPr>
          <p:cNvSpPr/>
          <p:nvPr/>
        </p:nvSpPr>
        <p:spPr>
          <a:xfrm>
            <a:off x="598174" y="929725"/>
            <a:ext cx="4106364" cy="135583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4B46BBAA-EE92-47C4-9005-3D3953AE6997}"/>
              </a:ext>
            </a:extLst>
          </p:cNvPr>
          <p:cNvSpPr/>
          <p:nvPr/>
        </p:nvSpPr>
        <p:spPr>
          <a:xfrm>
            <a:off x="993299" y="1171984"/>
            <a:ext cx="331611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b="1" dirty="0">
                <a:solidFill>
                  <a:schemeClr val="accent5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Face to Face meetings at workplace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83933C4C-31BD-47FB-87CA-42BBA5934173}"/>
              </a:ext>
            </a:extLst>
          </p:cNvPr>
          <p:cNvSpPr/>
          <p:nvPr/>
        </p:nvSpPr>
        <p:spPr>
          <a:xfrm>
            <a:off x="7345142" y="929725"/>
            <a:ext cx="4106364" cy="135583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02A29109-3CDE-4A8A-9975-2F723CAC9E12}"/>
              </a:ext>
            </a:extLst>
          </p:cNvPr>
          <p:cNvSpPr/>
          <p:nvPr/>
        </p:nvSpPr>
        <p:spPr>
          <a:xfrm>
            <a:off x="7740267" y="1171984"/>
            <a:ext cx="331611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b="1" dirty="0">
                <a:solidFill>
                  <a:schemeClr val="accent5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Remote calls for meetings</a:t>
            </a:r>
          </a:p>
        </p:txBody>
      </p:sp>
      <p:sp>
        <p:nvSpPr>
          <p:cNvPr id="96" name="Freeform 6">
            <a:extLst>
              <a:ext uri="{FF2B5EF4-FFF2-40B4-BE49-F238E27FC236}">
                <a16:creationId xmlns:a16="http://schemas.microsoft.com/office/drawing/2014/main" id="{1B8DB018-D1F9-4E50-94B2-CC0A3AB87E40}"/>
              </a:ext>
            </a:extLst>
          </p:cNvPr>
          <p:cNvSpPr>
            <a:spLocks/>
          </p:cNvSpPr>
          <p:nvPr/>
        </p:nvSpPr>
        <p:spPr bwMode="auto">
          <a:xfrm>
            <a:off x="8742581" y="5017971"/>
            <a:ext cx="1484313" cy="515938"/>
          </a:xfrm>
          <a:custGeom>
            <a:avLst/>
            <a:gdLst/>
            <a:ahLst/>
            <a:cxnLst>
              <a:cxn ang="0">
                <a:pos x="160" y="0"/>
              </a:cxn>
              <a:cxn ang="0">
                <a:pos x="770" y="19"/>
              </a:cxn>
              <a:cxn ang="0">
                <a:pos x="935" y="325"/>
              </a:cxn>
              <a:cxn ang="0">
                <a:pos x="0" y="294"/>
              </a:cxn>
              <a:cxn ang="0">
                <a:pos x="160" y="0"/>
              </a:cxn>
            </a:cxnLst>
            <a:rect l="0" t="0" r="r" b="b"/>
            <a:pathLst>
              <a:path w="935" h="325">
                <a:moveTo>
                  <a:pt x="160" y="0"/>
                </a:moveTo>
                <a:lnTo>
                  <a:pt x="770" y="19"/>
                </a:lnTo>
                <a:lnTo>
                  <a:pt x="935" y="325"/>
                </a:lnTo>
                <a:lnTo>
                  <a:pt x="0" y="294"/>
                </a:lnTo>
                <a:lnTo>
                  <a:pt x="160" y="0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7" name="Freeform 7">
            <a:extLst>
              <a:ext uri="{FF2B5EF4-FFF2-40B4-BE49-F238E27FC236}">
                <a16:creationId xmlns:a16="http://schemas.microsoft.com/office/drawing/2014/main" id="{9CEA1B73-3B6B-4CFA-B14B-71675A9DD55E}"/>
              </a:ext>
            </a:extLst>
          </p:cNvPr>
          <p:cNvSpPr>
            <a:spLocks/>
          </p:cNvSpPr>
          <p:nvPr/>
        </p:nvSpPr>
        <p:spPr bwMode="auto">
          <a:xfrm>
            <a:off x="7296369" y="2582746"/>
            <a:ext cx="4354513" cy="2541588"/>
          </a:xfrm>
          <a:custGeom>
            <a:avLst/>
            <a:gdLst/>
            <a:ahLst/>
            <a:cxnLst>
              <a:cxn ang="0">
                <a:pos x="88" y="0"/>
              </a:cxn>
              <a:cxn ang="0">
                <a:pos x="2656" y="0"/>
              </a:cxn>
              <a:cxn ang="0">
                <a:pos x="2684" y="5"/>
              </a:cxn>
              <a:cxn ang="0">
                <a:pos x="2708" y="18"/>
              </a:cxn>
              <a:cxn ang="0">
                <a:pos x="2727" y="37"/>
              </a:cxn>
              <a:cxn ang="0">
                <a:pos x="2739" y="61"/>
              </a:cxn>
              <a:cxn ang="0">
                <a:pos x="2743" y="90"/>
              </a:cxn>
              <a:cxn ang="0">
                <a:pos x="2743" y="1513"/>
              </a:cxn>
              <a:cxn ang="0">
                <a:pos x="2739" y="1542"/>
              </a:cxn>
              <a:cxn ang="0">
                <a:pos x="2727" y="1566"/>
              </a:cxn>
              <a:cxn ang="0">
                <a:pos x="2708" y="1585"/>
              </a:cxn>
              <a:cxn ang="0">
                <a:pos x="2684" y="1596"/>
              </a:cxn>
              <a:cxn ang="0">
                <a:pos x="2656" y="1601"/>
              </a:cxn>
              <a:cxn ang="0">
                <a:pos x="88" y="1601"/>
              </a:cxn>
              <a:cxn ang="0">
                <a:pos x="59" y="1596"/>
              </a:cxn>
              <a:cxn ang="0">
                <a:pos x="35" y="1585"/>
              </a:cxn>
              <a:cxn ang="0">
                <a:pos x="16" y="1566"/>
              </a:cxn>
              <a:cxn ang="0">
                <a:pos x="5" y="1542"/>
              </a:cxn>
              <a:cxn ang="0">
                <a:pos x="0" y="1513"/>
              </a:cxn>
              <a:cxn ang="0">
                <a:pos x="0" y="90"/>
              </a:cxn>
              <a:cxn ang="0">
                <a:pos x="5" y="61"/>
              </a:cxn>
              <a:cxn ang="0">
                <a:pos x="16" y="37"/>
              </a:cxn>
              <a:cxn ang="0">
                <a:pos x="35" y="18"/>
              </a:cxn>
              <a:cxn ang="0">
                <a:pos x="59" y="5"/>
              </a:cxn>
              <a:cxn ang="0">
                <a:pos x="88" y="0"/>
              </a:cxn>
            </a:cxnLst>
            <a:rect l="0" t="0" r="r" b="b"/>
            <a:pathLst>
              <a:path w="2743" h="1601">
                <a:moveTo>
                  <a:pt x="88" y="0"/>
                </a:moveTo>
                <a:lnTo>
                  <a:pt x="2656" y="0"/>
                </a:lnTo>
                <a:lnTo>
                  <a:pt x="2684" y="5"/>
                </a:lnTo>
                <a:lnTo>
                  <a:pt x="2708" y="18"/>
                </a:lnTo>
                <a:lnTo>
                  <a:pt x="2727" y="37"/>
                </a:lnTo>
                <a:lnTo>
                  <a:pt x="2739" y="61"/>
                </a:lnTo>
                <a:lnTo>
                  <a:pt x="2743" y="90"/>
                </a:lnTo>
                <a:lnTo>
                  <a:pt x="2743" y="1513"/>
                </a:lnTo>
                <a:lnTo>
                  <a:pt x="2739" y="1542"/>
                </a:lnTo>
                <a:lnTo>
                  <a:pt x="2727" y="1566"/>
                </a:lnTo>
                <a:lnTo>
                  <a:pt x="2708" y="1585"/>
                </a:lnTo>
                <a:lnTo>
                  <a:pt x="2684" y="1596"/>
                </a:lnTo>
                <a:lnTo>
                  <a:pt x="2656" y="1601"/>
                </a:lnTo>
                <a:lnTo>
                  <a:pt x="88" y="1601"/>
                </a:lnTo>
                <a:lnTo>
                  <a:pt x="59" y="1596"/>
                </a:lnTo>
                <a:lnTo>
                  <a:pt x="35" y="1585"/>
                </a:lnTo>
                <a:lnTo>
                  <a:pt x="16" y="1566"/>
                </a:lnTo>
                <a:lnTo>
                  <a:pt x="5" y="1542"/>
                </a:lnTo>
                <a:lnTo>
                  <a:pt x="0" y="1513"/>
                </a:lnTo>
                <a:lnTo>
                  <a:pt x="0" y="90"/>
                </a:lnTo>
                <a:lnTo>
                  <a:pt x="5" y="61"/>
                </a:lnTo>
                <a:lnTo>
                  <a:pt x="16" y="37"/>
                </a:lnTo>
                <a:lnTo>
                  <a:pt x="35" y="18"/>
                </a:lnTo>
                <a:lnTo>
                  <a:pt x="59" y="5"/>
                </a:lnTo>
                <a:lnTo>
                  <a:pt x="88" y="0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8" name="Rectangle 8">
            <a:extLst>
              <a:ext uri="{FF2B5EF4-FFF2-40B4-BE49-F238E27FC236}">
                <a16:creationId xmlns:a16="http://schemas.microsoft.com/office/drawing/2014/main" id="{2AA3BE4D-4154-45F5-BA5A-06124E7992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84551" y="2755313"/>
            <a:ext cx="3983984" cy="2070100"/>
          </a:xfrm>
          <a:prstGeom prst="rect">
            <a:avLst/>
          </a:prstGeom>
          <a:solidFill>
            <a:schemeClr val="accent6"/>
          </a:solidFill>
          <a:ln w="0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9" name="Freeform 10">
            <a:extLst>
              <a:ext uri="{FF2B5EF4-FFF2-40B4-BE49-F238E27FC236}">
                <a16:creationId xmlns:a16="http://schemas.microsoft.com/office/drawing/2014/main" id="{617C354F-2D23-4DEB-BE92-18A677D579AE}"/>
              </a:ext>
            </a:extLst>
          </p:cNvPr>
          <p:cNvSpPr>
            <a:spLocks/>
          </p:cNvSpPr>
          <p:nvPr/>
        </p:nvSpPr>
        <p:spPr bwMode="auto">
          <a:xfrm>
            <a:off x="6972519" y="5459296"/>
            <a:ext cx="5016500" cy="206375"/>
          </a:xfrm>
          <a:custGeom>
            <a:avLst/>
            <a:gdLst/>
            <a:ahLst/>
            <a:cxnLst>
              <a:cxn ang="0">
                <a:pos x="65" y="0"/>
              </a:cxn>
              <a:cxn ang="0">
                <a:pos x="3094" y="0"/>
              </a:cxn>
              <a:cxn ang="0">
                <a:pos x="3115" y="3"/>
              </a:cxn>
              <a:cxn ang="0">
                <a:pos x="3133" y="13"/>
              </a:cxn>
              <a:cxn ang="0">
                <a:pos x="3147" y="26"/>
              </a:cxn>
              <a:cxn ang="0">
                <a:pos x="3157" y="43"/>
              </a:cxn>
              <a:cxn ang="0">
                <a:pos x="3160" y="64"/>
              </a:cxn>
              <a:cxn ang="0">
                <a:pos x="3157" y="85"/>
              </a:cxn>
              <a:cxn ang="0">
                <a:pos x="3147" y="103"/>
              </a:cxn>
              <a:cxn ang="0">
                <a:pos x="3133" y="117"/>
              </a:cxn>
              <a:cxn ang="0">
                <a:pos x="3115" y="127"/>
              </a:cxn>
              <a:cxn ang="0">
                <a:pos x="3094" y="130"/>
              </a:cxn>
              <a:cxn ang="0">
                <a:pos x="65" y="130"/>
              </a:cxn>
              <a:cxn ang="0">
                <a:pos x="45" y="127"/>
              </a:cxn>
              <a:cxn ang="0">
                <a:pos x="27" y="117"/>
              </a:cxn>
              <a:cxn ang="0">
                <a:pos x="13" y="103"/>
              </a:cxn>
              <a:cxn ang="0">
                <a:pos x="3" y="85"/>
              </a:cxn>
              <a:cxn ang="0">
                <a:pos x="0" y="64"/>
              </a:cxn>
              <a:cxn ang="0">
                <a:pos x="3" y="43"/>
              </a:cxn>
              <a:cxn ang="0">
                <a:pos x="13" y="26"/>
              </a:cxn>
              <a:cxn ang="0">
                <a:pos x="27" y="13"/>
              </a:cxn>
              <a:cxn ang="0">
                <a:pos x="45" y="3"/>
              </a:cxn>
              <a:cxn ang="0">
                <a:pos x="65" y="0"/>
              </a:cxn>
            </a:cxnLst>
            <a:rect l="0" t="0" r="r" b="b"/>
            <a:pathLst>
              <a:path w="3160" h="130">
                <a:moveTo>
                  <a:pt x="65" y="0"/>
                </a:moveTo>
                <a:lnTo>
                  <a:pt x="3094" y="0"/>
                </a:lnTo>
                <a:lnTo>
                  <a:pt x="3115" y="3"/>
                </a:lnTo>
                <a:lnTo>
                  <a:pt x="3133" y="13"/>
                </a:lnTo>
                <a:lnTo>
                  <a:pt x="3147" y="26"/>
                </a:lnTo>
                <a:lnTo>
                  <a:pt x="3157" y="43"/>
                </a:lnTo>
                <a:lnTo>
                  <a:pt x="3160" y="64"/>
                </a:lnTo>
                <a:lnTo>
                  <a:pt x="3157" y="85"/>
                </a:lnTo>
                <a:lnTo>
                  <a:pt x="3147" y="103"/>
                </a:lnTo>
                <a:lnTo>
                  <a:pt x="3133" y="117"/>
                </a:lnTo>
                <a:lnTo>
                  <a:pt x="3115" y="127"/>
                </a:lnTo>
                <a:lnTo>
                  <a:pt x="3094" y="130"/>
                </a:lnTo>
                <a:lnTo>
                  <a:pt x="65" y="130"/>
                </a:lnTo>
                <a:lnTo>
                  <a:pt x="45" y="127"/>
                </a:lnTo>
                <a:lnTo>
                  <a:pt x="27" y="117"/>
                </a:lnTo>
                <a:lnTo>
                  <a:pt x="13" y="103"/>
                </a:lnTo>
                <a:lnTo>
                  <a:pt x="3" y="85"/>
                </a:lnTo>
                <a:lnTo>
                  <a:pt x="0" y="64"/>
                </a:lnTo>
                <a:lnTo>
                  <a:pt x="3" y="43"/>
                </a:lnTo>
                <a:lnTo>
                  <a:pt x="13" y="26"/>
                </a:lnTo>
                <a:lnTo>
                  <a:pt x="27" y="13"/>
                </a:lnTo>
                <a:lnTo>
                  <a:pt x="45" y="3"/>
                </a:lnTo>
                <a:lnTo>
                  <a:pt x="65" y="0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0" name="Freeform 11">
            <a:extLst>
              <a:ext uri="{FF2B5EF4-FFF2-40B4-BE49-F238E27FC236}">
                <a16:creationId xmlns:a16="http://schemas.microsoft.com/office/drawing/2014/main" id="{1C60F4F0-DB3B-4BC8-9AAB-AB997BE14F66}"/>
              </a:ext>
            </a:extLst>
          </p:cNvPr>
          <p:cNvSpPr>
            <a:spLocks/>
          </p:cNvSpPr>
          <p:nvPr/>
        </p:nvSpPr>
        <p:spPr bwMode="auto">
          <a:xfrm>
            <a:off x="11169869" y="4895734"/>
            <a:ext cx="60325" cy="63500"/>
          </a:xfrm>
          <a:custGeom>
            <a:avLst/>
            <a:gdLst/>
            <a:ahLst/>
            <a:cxnLst>
              <a:cxn ang="0">
                <a:pos x="19" y="0"/>
              </a:cxn>
              <a:cxn ang="0">
                <a:pos x="25" y="2"/>
              </a:cxn>
              <a:cxn ang="0">
                <a:pos x="35" y="8"/>
              </a:cxn>
              <a:cxn ang="0">
                <a:pos x="38" y="21"/>
              </a:cxn>
              <a:cxn ang="0">
                <a:pos x="37" y="27"/>
              </a:cxn>
              <a:cxn ang="0">
                <a:pos x="35" y="32"/>
              </a:cxn>
              <a:cxn ang="0">
                <a:pos x="30" y="37"/>
              </a:cxn>
              <a:cxn ang="0">
                <a:pos x="25" y="38"/>
              </a:cxn>
              <a:cxn ang="0">
                <a:pos x="19" y="40"/>
              </a:cxn>
              <a:cxn ang="0">
                <a:pos x="13" y="38"/>
              </a:cxn>
              <a:cxn ang="0">
                <a:pos x="8" y="37"/>
              </a:cxn>
              <a:cxn ang="0">
                <a:pos x="3" y="32"/>
              </a:cxn>
              <a:cxn ang="0">
                <a:pos x="1" y="27"/>
              </a:cxn>
              <a:cxn ang="0">
                <a:pos x="0" y="21"/>
              </a:cxn>
              <a:cxn ang="0">
                <a:pos x="3" y="8"/>
              </a:cxn>
              <a:cxn ang="0">
                <a:pos x="13" y="2"/>
              </a:cxn>
              <a:cxn ang="0">
                <a:pos x="19" y="0"/>
              </a:cxn>
            </a:cxnLst>
            <a:rect l="0" t="0" r="r" b="b"/>
            <a:pathLst>
              <a:path w="38" h="40">
                <a:moveTo>
                  <a:pt x="19" y="0"/>
                </a:moveTo>
                <a:lnTo>
                  <a:pt x="25" y="2"/>
                </a:lnTo>
                <a:lnTo>
                  <a:pt x="35" y="8"/>
                </a:lnTo>
                <a:lnTo>
                  <a:pt x="38" y="21"/>
                </a:lnTo>
                <a:lnTo>
                  <a:pt x="37" y="27"/>
                </a:lnTo>
                <a:lnTo>
                  <a:pt x="35" y="32"/>
                </a:lnTo>
                <a:lnTo>
                  <a:pt x="30" y="37"/>
                </a:lnTo>
                <a:lnTo>
                  <a:pt x="25" y="38"/>
                </a:lnTo>
                <a:lnTo>
                  <a:pt x="19" y="40"/>
                </a:lnTo>
                <a:lnTo>
                  <a:pt x="13" y="38"/>
                </a:lnTo>
                <a:lnTo>
                  <a:pt x="8" y="37"/>
                </a:lnTo>
                <a:lnTo>
                  <a:pt x="3" y="32"/>
                </a:lnTo>
                <a:lnTo>
                  <a:pt x="1" y="27"/>
                </a:lnTo>
                <a:lnTo>
                  <a:pt x="0" y="21"/>
                </a:lnTo>
                <a:lnTo>
                  <a:pt x="3" y="8"/>
                </a:lnTo>
                <a:lnTo>
                  <a:pt x="13" y="2"/>
                </a:lnTo>
                <a:lnTo>
                  <a:pt x="19" y="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1" name="Freeform 12">
            <a:extLst>
              <a:ext uri="{FF2B5EF4-FFF2-40B4-BE49-F238E27FC236}">
                <a16:creationId xmlns:a16="http://schemas.microsoft.com/office/drawing/2014/main" id="{E498081A-A088-4C32-9D7A-69291BAD8885}"/>
              </a:ext>
            </a:extLst>
          </p:cNvPr>
          <p:cNvSpPr>
            <a:spLocks/>
          </p:cNvSpPr>
          <p:nvPr/>
        </p:nvSpPr>
        <p:spPr bwMode="auto">
          <a:xfrm>
            <a:off x="11268294" y="4895734"/>
            <a:ext cx="61913" cy="63500"/>
          </a:xfrm>
          <a:custGeom>
            <a:avLst/>
            <a:gdLst/>
            <a:ahLst/>
            <a:cxnLst>
              <a:cxn ang="0">
                <a:pos x="19" y="0"/>
              </a:cxn>
              <a:cxn ang="0">
                <a:pos x="26" y="2"/>
              </a:cxn>
              <a:cxn ang="0">
                <a:pos x="35" y="8"/>
              </a:cxn>
              <a:cxn ang="0">
                <a:pos x="39" y="21"/>
              </a:cxn>
              <a:cxn ang="0">
                <a:pos x="37" y="27"/>
              </a:cxn>
              <a:cxn ang="0">
                <a:pos x="35" y="32"/>
              </a:cxn>
              <a:cxn ang="0">
                <a:pos x="31" y="37"/>
              </a:cxn>
              <a:cxn ang="0">
                <a:pos x="26" y="38"/>
              </a:cxn>
              <a:cxn ang="0">
                <a:pos x="19" y="40"/>
              </a:cxn>
              <a:cxn ang="0">
                <a:pos x="13" y="38"/>
              </a:cxn>
              <a:cxn ang="0">
                <a:pos x="8" y="37"/>
              </a:cxn>
              <a:cxn ang="0">
                <a:pos x="3" y="32"/>
              </a:cxn>
              <a:cxn ang="0">
                <a:pos x="2" y="27"/>
              </a:cxn>
              <a:cxn ang="0">
                <a:pos x="0" y="21"/>
              </a:cxn>
              <a:cxn ang="0">
                <a:pos x="3" y="8"/>
              </a:cxn>
              <a:cxn ang="0">
                <a:pos x="13" y="2"/>
              </a:cxn>
              <a:cxn ang="0">
                <a:pos x="19" y="0"/>
              </a:cxn>
            </a:cxnLst>
            <a:rect l="0" t="0" r="r" b="b"/>
            <a:pathLst>
              <a:path w="39" h="40">
                <a:moveTo>
                  <a:pt x="19" y="0"/>
                </a:moveTo>
                <a:lnTo>
                  <a:pt x="26" y="2"/>
                </a:lnTo>
                <a:lnTo>
                  <a:pt x="35" y="8"/>
                </a:lnTo>
                <a:lnTo>
                  <a:pt x="39" y="21"/>
                </a:lnTo>
                <a:lnTo>
                  <a:pt x="37" y="27"/>
                </a:lnTo>
                <a:lnTo>
                  <a:pt x="35" y="32"/>
                </a:lnTo>
                <a:lnTo>
                  <a:pt x="31" y="37"/>
                </a:lnTo>
                <a:lnTo>
                  <a:pt x="26" y="38"/>
                </a:lnTo>
                <a:lnTo>
                  <a:pt x="19" y="40"/>
                </a:lnTo>
                <a:lnTo>
                  <a:pt x="13" y="38"/>
                </a:lnTo>
                <a:lnTo>
                  <a:pt x="8" y="37"/>
                </a:lnTo>
                <a:lnTo>
                  <a:pt x="3" y="32"/>
                </a:lnTo>
                <a:lnTo>
                  <a:pt x="2" y="27"/>
                </a:lnTo>
                <a:lnTo>
                  <a:pt x="0" y="21"/>
                </a:lnTo>
                <a:lnTo>
                  <a:pt x="3" y="8"/>
                </a:lnTo>
                <a:lnTo>
                  <a:pt x="13" y="2"/>
                </a:lnTo>
                <a:lnTo>
                  <a:pt x="19" y="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" name="Freeform 13">
            <a:extLst>
              <a:ext uri="{FF2B5EF4-FFF2-40B4-BE49-F238E27FC236}">
                <a16:creationId xmlns:a16="http://schemas.microsoft.com/office/drawing/2014/main" id="{1295421B-F326-4617-8654-B25681E6BE56}"/>
              </a:ext>
            </a:extLst>
          </p:cNvPr>
          <p:cNvSpPr>
            <a:spLocks/>
          </p:cNvSpPr>
          <p:nvPr/>
        </p:nvSpPr>
        <p:spPr bwMode="auto">
          <a:xfrm>
            <a:off x="11366719" y="4895734"/>
            <a:ext cx="61913" cy="63500"/>
          </a:xfrm>
          <a:custGeom>
            <a:avLst/>
            <a:gdLst/>
            <a:ahLst/>
            <a:cxnLst>
              <a:cxn ang="0">
                <a:pos x="20" y="0"/>
              </a:cxn>
              <a:cxn ang="0">
                <a:pos x="26" y="2"/>
              </a:cxn>
              <a:cxn ang="0">
                <a:pos x="36" y="8"/>
              </a:cxn>
              <a:cxn ang="0">
                <a:pos x="39" y="21"/>
              </a:cxn>
              <a:cxn ang="0">
                <a:pos x="37" y="27"/>
              </a:cxn>
              <a:cxn ang="0">
                <a:pos x="36" y="32"/>
              </a:cxn>
              <a:cxn ang="0">
                <a:pos x="31" y="37"/>
              </a:cxn>
              <a:cxn ang="0">
                <a:pos x="26" y="38"/>
              </a:cxn>
              <a:cxn ang="0">
                <a:pos x="20" y="40"/>
              </a:cxn>
              <a:cxn ang="0">
                <a:pos x="13" y="38"/>
              </a:cxn>
              <a:cxn ang="0">
                <a:pos x="8" y="37"/>
              </a:cxn>
              <a:cxn ang="0">
                <a:pos x="4" y="32"/>
              </a:cxn>
              <a:cxn ang="0">
                <a:pos x="2" y="27"/>
              </a:cxn>
              <a:cxn ang="0">
                <a:pos x="0" y="21"/>
              </a:cxn>
              <a:cxn ang="0">
                <a:pos x="4" y="8"/>
              </a:cxn>
              <a:cxn ang="0">
                <a:pos x="13" y="2"/>
              </a:cxn>
              <a:cxn ang="0">
                <a:pos x="20" y="0"/>
              </a:cxn>
            </a:cxnLst>
            <a:rect l="0" t="0" r="r" b="b"/>
            <a:pathLst>
              <a:path w="39" h="40">
                <a:moveTo>
                  <a:pt x="20" y="0"/>
                </a:moveTo>
                <a:lnTo>
                  <a:pt x="26" y="2"/>
                </a:lnTo>
                <a:lnTo>
                  <a:pt x="36" y="8"/>
                </a:lnTo>
                <a:lnTo>
                  <a:pt x="39" y="21"/>
                </a:lnTo>
                <a:lnTo>
                  <a:pt x="37" y="27"/>
                </a:lnTo>
                <a:lnTo>
                  <a:pt x="36" y="32"/>
                </a:lnTo>
                <a:lnTo>
                  <a:pt x="31" y="37"/>
                </a:lnTo>
                <a:lnTo>
                  <a:pt x="26" y="38"/>
                </a:lnTo>
                <a:lnTo>
                  <a:pt x="20" y="40"/>
                </a:lnTo>
                <a:lnTo>
                  <a:pt x="13" y="38"/>
                </a:lnTo>
                <a:lnTo>
                  <a:pt x="8" y="37"/>
                </a:lnTo>
                <a:lnTo>
                  <a:pt x="4" y="32"/>
                </a:lnTo>
                <a:lnTo>
                  <a:pt x="2" y="27"/>
                </a:lnTo>
                <a:lnTo>
                  <a:pt x="0" y="21"/>
                </a:lnTo>
                <a:lnTo>
                  <a:pt x="4" y="8"/>
                </a:lnTo>
                <a:lnTo>
                  <a:pt x="13" y="2"/>
                </a:lnTo>
                <a:lnTo>
                  <a:pt x="20" y="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" name="Rectangle 8">
            <a:extLst>
              <a:ext uri="{FF2B5EF4-FFF2-40B4-BE49-F238E27FC236}">
                <a16:creationId xmlns:a16="http://schemas.microsoft.com/office/drawing/2014/main" id="{D26228F5-2920-4DC7-AFA3-A515DCE421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3919" y="2849409"/>
            <a:ext cx="1738213" cy="1881909"/>
          </a:xfrm>
          <a:prstGeom prst="rect">
            <a:avLst/>
          </a:prstGeom>
          <a:solidFill>
            <a:schemeClr val="bg1"/>
          </a:solidFill>
          <a:ln w="0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" name="Rectangle 8">
            <a:extLst>
              <a:ext uri="{FF2B5EF4-FFF2-40B4-BE49-F238E27FC236}">
                <a16:creationId xmlns:a16="http://schemas.microsoft.com/office/drawing/2014/main" id="{89D59CC1-A8B7-4DAC-BC05-972E6249F9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24479" y="2848725"/>
            <a:ext cx="1793234" cy="1881909"/>
          </a:xfrm>
          <a:prstGeom prst="rect">
            <a:avLst/>
          </a:prstGeom>
          <a:solidFill>
            <a:schemeClr val="bg1"/>
          </a:solidFill>
          <a:ln w="0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BCD45E3-93E6-4E37-9D87-088676D21A53}"/>
              </a:ext>
            </a:extLst>
          </p:cNvPr>
          <p:cNvGrpSpPr/>
          <p:nvPr/>
        </p:nvGrpSpPr>
        <p:grpSpPr>
          <a:xfrm>
            <a:off x="7915755" y="3055867"/>
            <a:ext cx="1114538" cy="1518635"/>
            <a:chOff x="6235771" y="946797"/>
            <a:chExt cx="519940" cy="708454"/>
          </a:xfrm>
        </p:grpSpPr>
        <p:sp>
          <p:nvSpPr>
            <p:cNvPr id="105" name="Freeform 49">
              <a:extLst>
                <a:ext uri="{FF2B5EF4-FFF2-40B4-BE49-F238E27FC236}">
                  <a16:creationId xmlns:a16="http://schemas.microsoft.com/office/drawing/2014/main" id="{078D46BB-D8D9-4AE5-9E9D-23E0A893B013}"/>
                </a:ext>
              </a:extLst>
            </p:cNvPr>
            <p:cNvSpPr>
              <a:spLocks/>
            </p:cNvSpPr>
            <p:nvPr/>
          </p:nvSpPr>
          <p:spPr bwMode="auto">
            <a:xfrm>
              <a:off x="6414405" y="1570115"/>
              <a:ext cx="154310" cy="85136"/>
            </a:xfrm>
            <a:custGeom>
              <a:avLst/>
              <a:gdLst>
                <a:gd name="T0" fmla="*/ 0 w 203"/>
                <a:gd name="T1" fmla="*/ 0 h 112"/>
                <a:gd name="T2" fmla="*/ 35 w 203"/>
                <a:gd name="T3" fmla="*/ 22 h 112"/>
                <a:gd name="T4" fmla="*/ 71 w 203"/>
                <a:gd name="T5" fmla="*/ 38 h 112"/>
                <a:gd name="T6" fmla="*/ 106 w 203"/>
                <a:gd name="T7" fmla="*/ 43 h 112"/>
                <a:gd name="T8" fmla="*/ 138 w 203"/>
                <a:gd name="T9" fmla="*/ 38 h 112"/>
                <a:gd name="T10" fmla="*/ 171 w 203"/>
                <a:gd name="T11" fmla="*/ 26 h 112"/>
                <a:gd name="T12" fmla="*/ 203 w 203"/>
                <a:gd name="T13" fmla="*/ 7 h 112"/>
                <a:gd name="T14" fmla="*/ 203 w 203"/>
                <a:gd name="T15" fmla="*/ 112 h 112"/>
                <a:gd name="T16" fmla="*/ 0 w 203"/>
                <a:gd name="T17" fmla="*/ 31 h 112"/>
                <a:gd name="T18" fmla="*/ 0 w 203"/>
                <a:gd name="T19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3" h="112">
                  <a:moveTo>
                    <a:pt x="0" y="0"/>
                  </a:moveTo>
                  <a:lnTo>
                    <a:pt x="35" y="22"/>
                  </a:lnTo>
                  <a:lnTo>
                    <a:pt x="71" y="38"/>
                  </a:lnTo>
                  <a:lnTo>
                    <a:pt x="106" y="43"/>
                  </a:lnTo>
                  <a:lnTo>
                    <a:pt x="138" y="38"/>
                  </a:lnTo>
                  <a:lnTo>
                    <a:pt x="171" y="26"/>
                  </a:lnTo>
                  <a:lnTo>
                    <a:pt x="203" y="7"/>
                  </a:lnTo>
                  <a:lnTo>
                    <a:pt x="203" y="112"/>
                  </a:lnTo>
                  <a:lnTo>
                    <a:pt x="0" y="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996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08" name="Freeform 53">
              <a:extLst>
                <a:ext uri="{FF2B5EF4-FFF2-40B4-BE49-F238E27FC236}">
                  <a16:creationId xmlns:a16="http://schemas.microsoft.com/office/drawing/2014/main" id="{CA4C0272-B3A3-41E1-A4EC-E09C3AEA6BA4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9254" y="977963"/>
              <a:ext cx="296457" cy="598994"/>
            </a:xfrm>
            <a:custGeom>
              <a:avLst/>
              <a:gdLst>
                <a:gd name="T0" fmla="*/ 189 w 390"/>
                <a:gd name="T1" fmla="*/ 0 h 788"/>
                <a:gd name="T2" fmla="*/ 220 w 390"/>
                <a:gd name="T3" fmla="*/ 5 h 788"/>
                <a:gd name="T4" fmla="*/ 248 w 390"/>
                <a:gd name="T5" fmla="*/ 18 h 788"/>
                <a:gd name="T6" fmla="*/ 274 w 390"/>
                <a:gd name="T7" fmla="*/ 40 h 788"/>
                <a:gd name="T8" fmla="*/ 297 w 390"/>
                <a:gd name="T9" fmla="*/ 67 h 788"/>
                <a:gd name="T10" fmla="*/ 319 w 390"/>
                <a:gd name="T11" fmla="*/ 99 h 788"/>
                <a:gd name="T12" fmla="*/ 338 w 390"/>
                <a:gd name="T13" fmla="*/ 138 h 788"/>
                <a:gd name="T14" fmla="*/ 355 w 390"/>
                <a:gd name="T15" fmla="*/ 179 h 788"/>
                <a:gd name="T16" fmla="*/ 367 w 390"/>
                <a:gd name="T17" fmla="*/ 225 h 788"/>
                <a:gd name="T18" fmla="*/ 379 w 390"/>
                <a:gd name="T19" fmla="*/ 272 h 788"/>
                <a:gd name="T20" fmla="*/ 385 w 390"/>
                <a:gd name="T21" fmla="*/ 323 h 788"/>
                <a:gd name="T22" fmla="*/ 389 w 390"/>
                <a:gd name="T23" fmla="*/ 373 h 788"/>
                <a:gd name="T24" fmla="*/ 390 w 390"/>
                <a:gd name="T25" fmla="*/ 424 h 788"/>
                <a:gd name="T26" fmla="*/ 389 w 390"/>
                <a:gd name="T27" fmla="*/ 475 h 788"/>
                <a:gd name="T28" fmla="*/ 384 w 390"/>
                <a:gd name="T29" fmla="*/ 524 h 788"/>
                <a:gd name="T30" fmla="*/ 373 w 390"/>
                <a:gd name="T31" fmla="*/ 571 h 788"/>
                <a:gd name="T32" fmla="*/ 362 w 390"/>
                <a:gd name="T33" fmla="*/ 615 h 788"/>
                <a:gd name="T34" fmla="*/ 345 w 390"/>
                <a:gd name="T35" fmla="*/ 658 h 788"/>
                <a:gd name="T36" fmla="*/ 324 w 390"/>
                <a:gd name="T37" fmla="*/ 695 h 788"/>
                <a:gd name="T38" fmla="*/ 301 w 390"/>
                <a:gd name="T39" fmla="*/ 725 h 788"/>
                <a:gd name="T40" fmla="*/ 274 w 390"/>
                <a:gd name="T41" fmla="*/ 752 h 788"/>
                <a:gd name="T42" fmla="*/ 242 w 390"/>
                <a:gd name="T43" fmla="*/ 771 h 788"/>
                <a:gd name="T44" fmla="*/ 204 w 390"/>
                <a:gd name="T45" fmla="*/ 783 h 788"/>
                <a:gd name="T46" fmla="*/ 164 w 390"/>
                <a:gd name="T47" fmla="*/ 788 h 788"/>
                <a:gd name="T48" fmla="*/ 135 w 390"/>
                <a:gd name="T49" fmla="*/ 781 h 788"/>
                <a:gd name="T50" fmla="*/ 108 w 390"/>
                <a:gd name="T51" fmla="*/ 768 h 788"/>
                <a:gd name="T52" fmla="*/ 84 w 390"/>
                <a:gd name="T53" fmla="*/ 744 h 788"/>
                <a:gd name="T54" fmla="*/ 66 w 390"/>
                <a:gd name="T55" fmla="*/ 713 h 788"/>
                <a:gd name="T56" fmla="*/ 51 w 390"/>
                <a:gd name="T57" fmla="*/ 678 h 788"/>
                <a:gd name="T58" fmla="*/ 41 w 390"/>
                <a:gd name="T59" fmla="*/ 637 h 788"/>
                <a:gd name="T60" fmla="*/ 37 w 390"/>
                <a:gd name="T61" fmla="*/ 592 h 788"/>
                <a:gd name="T62" fmla="*/ 37 w 390"/>
                <a:gd name="T63" fmla="*/ 575 h 788"/>
                <a:gd name="T64" fmla="*/ 34 w 390"/>
                <a:gd name="T65" fmla="*/ 551 h 788"/>
                <a:gd name="T66" fmla="*/ 30 w 390"/>
                <a:gd name="T67" fmla="*/ 524 h 788"/>
                <a:gd name="T68" fmla="*/ 25 w 390"/>
                <a:gd name="T69" fmla="*/ 494 h 788"/>
                <a:gd name="T70" fmla="*/ 20 w 390"/>
                <a:gd name="T71" fmla="*/ 461 h 788"/>
                <a:gd name="T72" fmla="*/ 15 w 390"/>
                <a:gd name="T73" fmla="*/ 424 h 788"/>
                <a:gd name="T74" fmla="*/ 10 w 390"/>
                <a:gd name="T75" fmla="*/ 387 h 788"/>
                <a:gd name="T76" fmla="*/ 5 w 390"/>
                <a:gd name="T77" fmla="*/ 348 h 788"/>
                <a:gd name="T78" fmla="*/ 3 w 390"/>
                <a:gd name="T79" fmla="*/ 309 h 788"/>
                <a:gd name="T80" fmla="*/ 0 w 390"/>
                <a:gd name="T81" fmla="*/ 270 h 788"/>
                <a:gd name="T82" fmla="*/ 2 w 390"/>
                <a:gd name="T83" fmla="*/ 231 h 788"/>
                <a:gd name="T84" fmla="*/ 3 w 390"/>
                <a:gd name="T85" fmla="*/ 192 h 788"/>
                <a:gd name="T86" fmla="*/ 8 w 390"/>
                <a:gd name="T87" fmla="*/ 157 h 788"/>
                <a:gd name="T88" fmla="*/ 17 w 390"/>
                <a:gd name="T89" fmla="*/ 123 h 788"/>
                <a:gd name="T90" fmla="*/ 27 w 390"/>
                <a:gd name="T91" fmla="*/ 93 h 788"/>
                <a:gd name="T92" fmla="*/ 42 w 390"/>
                <a:gd name="T93" fmla="*/ 64 h 788"/>
                <a:gd name="T94" fmla="*/ 62 w 390"/>
                <a:gd name="T95" fmla="*/ 40 h 788"/>
                <a:gd name="T96" fmla="*/ 86 w 390"/>
                <a:gd name="T97" fmla="*/ 22 h 788"/>
                <a:gd name="T98" fmla="*/ 115 w 390"/>
                <a:gd name="T99" fmla="*/ 8 h 788"/>
                <a:gd name="T100" fmla="*/ 150 w 390"/>
                <a:gd name="T101" fmla="*/ 1 h 788"/>
                <a:gd name="T102" fmla="*/ 189 w 390"/>
                <a:gd name="T103" fmla="*/ 0 h 7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90" h="788">
                  <a:moveTo>
                    <a:pt x="189" y="0"/>
                  </a:moveTo>
                  <a:lnTo>
                    <a:pt x="220" y="5"/>
                  </a:lnTo>
                  <a:lnTo>
                    <a:pt x="248" y="18"/>
                  </a:lnTo>
                  <a:lnTo>
                    <a:pt x="274" y="40"/>
                  </a:lnTo>
                  <a:lnTo>
                    <a:pt x="297" y="67"/>
                  </a:lnTo>
                  <a:lnTo>
                    <a:pt x="319" y="99"/>
                  </a:lnTo>
                  <a:lnTo>
                    <a:pt x="338" y="138"/>
                  </a:lnTo>
                  <a:lnTo>
                    <a:pt x="355" y="179"/>
                  </a:lnTo>
                  <a:lnTo>
                    <a:pt x="367" y="225"/>
                  </a:lnTo>
                  <a:lnTo>
                    <a:pt x="379" y="272"/>
                  </a:lnTo>
                  <a:lnTo>
                    <a:pt x="385" y="323"/>
                  </a:lnTo>
                  <a:lnTo>
                    <a:pt x="389" y="373"/>
                  </a:lnTo>
                  <a:lnTo>
                    <a:pt x="390" y="424"/>
                  </a:lnTo>
                  <a:lnTo>
                    <a:pt x="389" y="475"/>
                  </a:lnTo>
                  <a:lnTo>
                    <a:pt x="384" y="524"/>
                  </a:lnTo>
                  <a:lnTo>
                    <a:pt x="373" y="571"/>
                  </a:lnTo>
                  <a:lnTo>
                    <a:pt x="362" y="615"/>
                  </a:lnTo>
                  <a:lnTo>
                    <a:pt x="345" y="658"/>
                  </a:lnTo>
                  <a:lnTo>
                    <a:pt x="324" y="695"/>
                  </a:lnTo>
                  <a:lnTo>
                    <a:pt x="301" y="725"/>
                  </a:lnTo>
                  <a:lnTo>
                    <a:pt x="274" y="752"/>
                  </a:lnTo>
                  <a:lnTo>
                    <a:pt x="242" y="771"/>
                  </a:lnTo>
                  <a:lnTo>
                    <a:pt x="204" y="783"/>
                  </a:lnTo>
                  <a:lnTo>
                    <a:pt x="164" y="788"/>
                  </a:lnTo>
                  <a:lnTo>
                    <a:pt x="135" y="781"/>
                  </a:lnTo>
                  <a:lnTo>
                    <a:pt x="108" y="768"/>
                  </a:lnTo>
                  <a:lnTo>
                    <a:pt x="84" y="744"/>
                  </a:lnTo>
                  <a:lnTo>
                    <a:pt x="66" y="713"/>
                  </a:lnTo>
                  <a:lnTo>
                    <a:pt x="51" y="678"/>
                  </a:lnTo>
                  <a:lnTo>
                    <a:pt x="41" y="637"/>
                  </a:lnTo>
                  <a:lnTo>
                    <a:pt x="37" y="592"/>
                  </a:lnTo>
                  <a:lnTo>
                    <a:pt x="37" y="575"/>
                  </a:lnTo>
                  <a:lnTo>
                    <a:pt x="34" y="551"/>
                  </a:lnTo>
                  <a:lnTo>
                    <a:pt x="30" y="524"/>
                  </a:lnTo>
                  <a:lnTo>
                    <a:pt x="25" y="494"/>
                  </a:lnTo>
                  <a:lnTo>
                    <a:pt x="20" y="461"/>
                  </a:lnTo>
                  <a:lnTo>
                    <a:pt x="15" y="424"/>
                  </a:lnTo>
                  <a:lnTo>
                    <a:pt x="10" y="387"/>
                  </a:lnTo>
                  <a:lnTo>
                    <a:pt x="5" y="348"/>
                  </a:lnTo>
                  <a:lnTo>
                    <a:pt x="3" y="309"/>
                  </a:lnTo>
                  <a:lnTo>
                    <a:pt x="0" y="270"/>
                  </a:lnTo>
                  <a:lnTo>
                    <a:pt x="2" y="231"/>
                  </a:lnTo>
                  <a:lnTo>
                    <a:pt x="3" y="192"/>
                  </a:lnTo>
                  <a:lnTo>
                    <a:pt x="8" y="157"/>
                  </a:lnTo>
                  <a:lnTo>
                    <a:pt x="17" y="123"/>
                  </a:lnTo>
                  <a:lnTo>
                    <a:pt x="27" y="93"/>
                  </a:lnTo>
                  <a:lnTo>
                    <a:pt x="42" y="64"/>
                  </a:lnTo>
                  <a:lnTo>
                    <a:pt x="62" y="40"/>
                  </a:lnTo>
                  <a:lnTo>
                    <a:pt x="86" y="22"/>
                  </a:lnTo>
                  <a:lnTo>
                    <a:pt x="115" y="8"/>
                  </a:lnTo>
                  <a:lnTo>
                    <a:pt x="150" y="1"/>
                  </a:lnTo>
                  <a:lnTo>
                    <a:pt x="189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09" name="Freeform 54">
              <a:extLst>
                <a:ext uri="{FF2B5EF4-FFF2-40B4-BE49-F238E27FC236}">
                  <a16:creationId xmlns:a16="http://schemas.microsoft.com/office/drawing/2014/main" id="{8B02B0A0-5D84-4055-9E97-CD79A238EF2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79099" y="1015970"/>
              <a:ext cx="431762" cy="586831"/>
            </a:xfrm>
            <a:custGeom>
              <a:avLst/>
              <a:gdLst>
                <a:gd name="T0" fmla="*/ 284 w 568"/>
                <a:gd name="T1" fmla="*/ 0 h 772"/>
                <a:gd name="T2" fmla="*/ 320 w 568"/>
                <a:gd name="T3" fmla="*/ 5 h 772"/>
                <a:gd name="T4" fmla="*/ 355 w 568"/>
                <a:gd name="T5" fmla="*/ 19 h 772"/>
                <a:gd name="T6" fmla="*/ 391 w 568"/>
                <a:gd name="T7" fmla="*/ 41 h 772"/>
                <a:gd name="T8" fmla="*/ 423 w 568"/>
                <a:gd name="T9" fmla="*/ 70 h 772"/>
                <a:gd name="T10" fmla="*/ 453 w 568"/>
                <a:gd name="T11" fmla="*/ 102 h 772"/>
                <a:gd name="T12" fmla="*/ 479 w 568"/>
                <a:gd name="T13" fmla="*/ 139 h 772"/>
                <a:gd name="T14" fmla="*/ 499 w 568"/>
                <a:gd name="T15" fmla="*/ 176 h 772"/>
                <a:gd name="T16" fmla="*/ 512 w 568"/>
                <a:gd name="T17" fmla="*/ 215 h 772"/>
                <a:gd name="T18" fmla="*/ 516 w 568"/>
                <a:gd name="T19" fmla="*/ 254 h 772"/>
                <a:gd name="T20" fmla="*/ 516 w 568"/>
                <a:gd name="T21" fmla="*/ 359 h 772"/>
                <a:gd name="T22" fmla="*/ 536 w 568"/>
                <a:gd name="T23" fmla="*/ 364 h 772"/>
                <a:gd name="T24" fmla="*/ 553 w 568"/>
                <a:gd name="T25" fmla="*/ 374 h 772"/>
                <a:gd name="T26" fmla="*/ 563 w 568"/>
                <a:gd name="T27" fmla="*/ 391 h 772"/>
                <a:gd name="T28" fmla="*/ 568 w 568"/>
                <a:gd name="T29" fmla="*/ 410 h 772"/>
                <a:gd name="T30" fmla="*/ 568 w 568"/>
                <a:gd name="T31" fmla="*/ 462 h 772"/>
                <a:gd name="T32" fmla="*/ 563 w 568"/>
                <a:gd name="T33" fmla="*/ 482 h 772"/>
                <a:gd name="T34" fmla="*/ 553 w 568"/>
                <a:gd name="T35" fmla="*/ 499 h 772"/>
                <a:gd name="T36" fmla="*/ 536 w 568"/>
                <a:gd name="T37" fmla="*/ 510 h 772"/>
                <a:gd name="T38" fmla="*/ 516 w 568"/>
                <a:gd name="T39" fmla="*/ 513 h 772"/>
                <a:gd name="T40" fmla="*/ 512 w 568"/>
                <a:gd name="T41" fmla="*/ 552 h 772"/>
                <a:gd name="T42" fmla="*/ 499 w 568"/>
                <a:gd name="T43" fmla="*/ 591 h 772"/>
                <a:gd name="T44" fmla="*/ 479 w 568"/>
                <a:gd name="T45" fmla="*/ 630 h 772"/>
                <a:gd name="T46" fmla="*/ 453 w 568"/>
                <a:gd name="T47" fmla="*/ 667 h 772"/>
                <a:gd name="T48" fmla="*/ 423 w 568"/>
                <a:gd name="T49" fmla="*/ 701 h 772"/>
                <a:gd name="T50" fmla="*/ 391 w 568"/>
                <a:gd name="T51" fmla="*/ 729 h 772"/>
                <a:gd name="T52" fmla="*/ 355 w 568"/>
                <a:gd name="T53" fmla="*/ 751 h 772"/>
                <a:gd name="T54" fmla="*/ 320 w 568"/>
                <a:gd name="T55" fmla="*/ 767 h 772"/>
                <a:gd name="T56" fmla="*/ 284 w 568"/>
                <a:gd name="T57" fmla="*/ 772 h 772"/>
                <a:gd name="T58" fmla="*/ 249 w 568"/>
                <a:gd name="T59" fmla="*/ 767 h 772"/>
                <a:gd name="T60" fmla="*/ 213 w 568"/>
                <a:gd name="T61" fmla="*/ 751 h 772"/>
                <a:gd name="T62" fmla="*/ 178 w 568"/>
                <a:gd name="T63" fmla="*/ 729 h 772"/>
                <a:gd name="T64" fmla="*/ 146 w 568"/>
                <a:gd name="T65" fmla="*/ 701 h 772"/>
                <a:gd name="T66" fmla="*/ 115 w 568"/>
                <a:gd name="T67" fmla="*/ 667 h 772"/>
                <a:gd name="T68" fmla="*/ 90 w 568"/>
                <a:gd name="T69" fmla="*/ 630 h 772"/>
                <a:gd name="T70" fmla="*/ 70 w 568"/>
                <a:gd name="T71" fmla="*/ 591 h 772"/>
                <a:gd name="T72" fmla="*/ 56 w 568"/>
                <a:gd name="T73" fmla="*/ 552 h 772"/>
                <a:gd name="T74" fmla="*/ 53 w 568"/>
                <a:gd name="T75" fmla="*/ 513 h 772"/>
                <a:gd name="T76" fmla="*/ 32 w 568"/>
                <a:gd name="T77" fmla="*/ 510 h 772"/>
                <a:gd name="T78" fmla="*/ 16 w 568"/>
                <a:gd name="T79" fmla="*/ 499 h 772"/>
                <a:gd name="T80" fmla="*/ 4 w 568"/>
                <a:gd name="T81" fmla="*/ 482 h 772"/>
                <a:gd name="T82" fmla="*/ 0 w 568"/>
                <a:gd name="T83" fmla="*/ 462 h 772"/>
                <a:gd name="T84" fmla="*/ 0 w 568"/>
                <a:gd name="T85" fmla="*/ 410 h 772"/>
                <a:gd name="T86" fmla="*/ 4 w 568"/>
                <a:gd name="T87" fmla="*/ 391 h 772"/>
                <a:gd name="T88" fmla="*/ 16 w 568"/>
                <a:gd name="T89" fmla="*/ 374 h 772"/>
                <a:gd name="T90" fmla="*/ 32 w 568"/>
                <a:gd name="T91" fmla="*/ 364 h 772"/>
                <a:gd name="T92" fmla="*/ 53 w 568"/>
                <a:gd name="T93" fmla="*/ 359 h 772"/>
                <a:gd name="T94" fmla="*/ 53 w 568"/>
                <a:gd name="T95" fmla="*/ 254 h 772"/>
                <a:gd name="T96" fmla="*/ 56 w 568"/>
                <a:gd name="T97" fmla="*/ 215 h 772"/>
                <a:gd name="T98" fmla="*/ 70 w 568"/>
                <a:gd name="T99" fmla="*/ 176 h 772"/>
                <a:gd name="T100" fmla="*/ 90 w 568"/>
                <a:gd name="T101" fmla="*/ 139 h 772"/>
                <a:gd name="T102" fmla="*/ 115 w 568"/>
                <a:gd name="T103" fmla="*/ 102 h 772"/>
                <a:gd name="T104" fmla="*/ 146 w 568"/>
                <a:gd name="T105" fmla="*/ 70 h 772"/>
                <a:gd name="T106" fmla="*/ 178 w 568"/>
                <a:gd name="T107" fmla="*/ 41 h 772"/>
                <a:gd name="T108" fmla="*/ 213 w 568"/>
                <a:gd name="T109" fmla="*/ 19 h 772"/>
                <a:gd name="T110" fmla="*/ 249 w 568"/>
                <a:gd name="T111" fmla="*/ 5 h 772"/>
                <a:gd name="T112" fmla="*/ 284 w 568"/>
                <a:gd name="T113" fmla="*/ 0 h 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68" h="772">
                  <a:moveTo>
                    <a:pt x="284" y="0"/>
                  </a:moveTo>
                  <a:lnTo>
                    <a:pt x="320" y="5"/>
                  </a:lnTo>
                  <a:lnTo>
                    <a:pt x="355" y="19"/>
                  </a:lnTo>
                  <a:lnTo>
                    <a:pt x="391" y="41"/>
                  </a:lnTo>
                  <a:lnTo>
                    <a:pt x="423" y="70"/>
                  </a:lnTo>
                  <a:lnTo>
                    <a:pt x="453" y="102"/>
                  </a:lnTo>
                  <a:lnTo>
                    <a:pt x="479" y="139"/>
                  </a:lnTo>
                  <a:lnTo>
                    <a:pt x="499" y="176"/>
                  </a:lnTo>
                  <a:lnTo>
                    <a:pt x="512" y="215"/>
                  </a:lnTo>
                  <a:lnTo>
                    <a:pt x="516" y="254"/>
                  </a:lnTo>
                  <a:lnTo>
                    <a:pt x="516" y="359"/>
                  </a:lnTo>
                  <a:lnTo>
                    <a:pt x="536" y="364"/>
                  </a:lnTo>
                  <a:lnTo>
                    <a:pt x="553" y="374"/>
                  </a:lnTo>
                  <a:lnTo>
                    <a:pt x="563" y="391"/>
                  </a:lnTo>
                  <a:lnTo>
                    <a:pt x="568" y="410"/>
                  </a:lnTo>
                  <a:lnTo>
                    <a:pt x="568" y="462"/>
                  </a:lnTo>
                  <a:lnTo>
                    <a:pt x="563" y="482"/>
                  </a:lnTo>
                  <a:lnTo>
                    <a:pt x="553" y="499"/>
                  </a:lnTo>
                  <a:lnTo>
                    <a:pt x="536" y="510"/>
                  </a:lnTo>
                  <a:lnTo>
                    <a:pt x="516" y="513"/>
                  </a:lnTo>
                  <a:lnTo>
                    <a:pt x="512" y="552"/>
                  </a:lnTo>
                  <a:lnTo>
                    <a:pt x="499" y="591"/>
                  </a:lnTo>
                  <a:lnTo>
                    <a:pt x="479" y="630"/>
                  </a:lnTo>
                  <a:lnTo>
                    <a:pt x="453" y="667"/>
                  </a:lnTo>
                  <a:lnTo>
                    <a:pt x="423" y="701"/>
                  </a:lnTo>
                  <a:lnTo>
                    <a:pt x="391" y="729"/>
                  </a:lnTo>
                  <a:lnTo>
                    <a:pt x="355" y="751"/>
                  </a:lnTo>
                  <a:lnTo>
                    <a:pt x="320" y="767"/>
                  </a:lnTo>
                  <a:lnTo>
                    <a:pt x="284" y="772"/>
                  </a:lnTo>
                  <a:lnTo>
                    <a:pt x="249" y="767"/>
                  </a:lnTo>
                  <a:lnTo>
                    <a:pt x="213" y="751"/>
                  </a:lnTo>
                  <a:lnTo>
                    <a:pt x="178" y="729"/>
                  </a:lnTo>
                  <a:lnTo>
                    <a:pt x="146" y="701"/>
                  </a:lnTo>
                  <a:lnTo>
                    <a:pt x="115" y="667"/>
                  </a:lnTo>
                  <a:lnTo>
                    <a:pt x="90" y="630"/>
                  </a:lnTo>
                  <a:lnTo>
                    <a:pt x="70" y="591"/>
                  </a:lnTo>
                  <a:lnTo>
                    <a:pt x="56" y="552"/>
                  </a:lnTo>
                  <a:lnTo>
                    <a:pt x="53" y="513"/>
                  </a:lnTo>
                  <a:lnTo>
                    <a:pt x="32" y="510"/>
                  </a:lnTo>
                  <a:lnTo>
                    <a:pt x="16" y="499"/>
                  </a:lnTo>
                  <a:lnTo>
                    <a:pt x="4" y="482"/>
                  </a:lnTo>
                  <a:lnTo>
                    <a:pt x="0" y="462"/>
                  </a:lnTo>
                  <a:lnTo>
                    <a:pt x="0" y="410"/>
                  </a:lnTo>
                  <a:lnTo>
                    <a:pt x="4" y="391"/>
                  </a:lnTo>
                  <a:lnTo>
                    <a:pt x="16" y="374"/>
                  </a:lnTo>
                  <a:lnTo>
                    <a:pt x="32" y="364"/>
                  </a:lnTo>
                  <a:lnTo>
                    <a:pt x="53" y="359"/>
                  </a:lnTo>
                  <a:lnTo>
                    <a:pt x="53" y="254"/>
                  </a:lnTo>
                  <a:lnTo>
                    <a:pt x="56" y="215"/>
                  </a:lnTo>
                  <a:lnTo>
                    <a:pt x="70" y="176"/>
                  </a:lnTo>
                  <a:lnTo>
                    <a:pt x="90" y="139"/>
                  </a:lnTo>
                  <a:lnTo>
                    <a:pt x="115" y="102"/>
                  </a:lnTo>
                  <a:lnTo>
                    <a:pt x="146" y="70"/>
                  </a:lnTo>
                  <a:lnTo>
                    <a:pt x="178" y="41"/>
                  </a:lnTo>
                  <a:lnTo>
                    <a:pt x="213" y="19"/>
                  </a:lnTo>
                  <a:lnTo>
                    <a:pt x="249" y="5"/>
                  </a:lnTo>
                  <a:lnTo>
                    <a:pt x="284" y="0"/>
                  </a:lnTo>
                  <a:close/>
                </a:path>
              </a:pathLst>
            </a:custGeom>
            <a:solidFill>
              <a:srgbClr val="F9C4A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10" name="Freeform 55">
              <a:extLst>
                <a:ext uri="{FF2B5EF4-FFF2-40B4-BE49-F238E27FC236}">
                  <a16:creationId xmlns:a16="http://schemas.microsoft.com/office/drawing/2014/main" id="{09842B0B-E43B-4963-9578-BC135C8D793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55453" y="1015970"/>
              <a:ext cx="255409" cy="586831"/>
            </a:xfrm>
            <a:custGeom>
              <a:avLst/>
              <a:gdLst>
                <a:gd name="T0" fmla="*/ 172 w 336"/>
                <a:gd name="T1" fmla="*/ 391 h 772"/>
                <a:gd name="T2" fmla="*/ 171 w 336"/>
                <a:gd name="T3" fmla="*/ 391 h 772"/>
                <a:gd name="T4" fmla="*/ 155 w 336"/>
                <a:gd name="T5" fmla="*/ 395 h 772"/>
                <a:gd name="T6" fmla="*/ 144 w 336"/>
                <a:gd name="T7" fmla="*/ 403 h 772"/>
                <a:gd name="T8" fmla="*/ 135 w 336"/>
                <a:gd name="T9" fmla="*/ 417 h 772"/>
                <a:gd name="T10" fmla="*/ 132 w 336"/>
                <a:gd name="T11" fmla="*/ 432 h 772"/>
                <a:gd name="T12" fmla="*/ 137 w 336"/>
                <a:gd name="T13" fmla="*/ 447 h 772"/>
                <a:gd name="T14" fmla="*/ 145 w 336"/>
                <a:gd name="T15" fmla="*/ 459 h 772"/>
                <a:gd name="T16" fmla="*/ 157 w 336"/>
                <a:gd name="T17" fmla="*/ 467 h 772"/>
                <a:gd name="T18" fmla="*/ 172 w 336"/>
                <a:gd name="T19" fmla="*/ 471 h 772"/>
                <a:gd name="T20" fmla="*/ 174 w 336"/>
                <a:gd name="T21" fmla="*/ 471 h 772"/>
                <a:gd name="T22" fmla="*/ 189 w 336"/>
                <a:gd name="T23" fmla="*/ 467 h 772"/>
                <a:gd name="T24" fmla="*/ 201 w 336"/>
                <a:gd name="T25" fmla="*/ 457 h 772"/>
                <a:gd name="T26" fmla="*/ 209 w 336"/>
                <a:gd name="T27" fmla="*/ 445 h 772"/>
                <a:gd name="T28" fmla="*/ 213 w 336"/>
                <a:gd name="T29" fmla="*/ 428 h 772"/>
                <a:gd name="T30" fmla="*/ 209 w 336"/>
                <a:gd name="T31" fmla="*/ 415 h 772"/>
                <a:gd name="T32" fmla="*/ 201 w 336"/>
                <a:gd name="T33" fmla="*/ 401 h 772"/>
                <a:gd name="T34" fmla="*/ 187 w 336"/>
                <a:gd name="T35" fmla="*/ 393 h 772"/>
                <a:gd name="T36" fmla="*/ 172 w 336"/>
                <a:gd name="T37" fmla="*/ 391 h 772"/>
                <a:gd name="T38" fmla="*/ 52 w 336"/>
                <a:gd name="T39" fmla="*/ 0 h 772"/>
                <a:gd name="T40" fmla="*/ 88 w 336"/>
                <a:gd name="T41" fmla="*/ 5 h 772"/>
                <a:gd name="T42" fmla="*/ 123 w 336"/>
                <a:gd name="T43" fmla="*/ 19 h 772"/>
                <a:gd name="T44" fmla="*/ 159 w 336"/>
                <a:gd name="T45" fmla="*/ 41 h 772"/>
                <a:gd name="T46" fmla="*/ 191 w 336"/>
                <a:gd name="T47" fmla="*/ 70 h 772"/>
                <a:gd name="T48" fmla="*/ 221 w 336"/>
                <a:gd name="T49" fmla="*/ 102 h 772"/>
                <a:gd name="T50" fmla="*/ 247 w 336"/>
                <a:gd name="T51" fmla="*/ 139 h 772"/>
                <a:gd name="T52" fmla="*/ 267 w 336"/>
                <a:gd name="T53" fmla="*/ 176 h 772"/>
                <a:gd name="T54" fmla="*/ 280 w 336"/>
                <a:gd name="T55" fmla="*/ 215 h 772"/>
                <a:gd name="T56" fmla="*/ 284 w 336"/>
                <a:gd name="T57" fmla="*/ 254 h 772"/>
                <a:gd name="T58" fmla="*/ 284 w 336"/>
                <a:gd name="T59" fmla="*/ 359 h 772"/>
                <a:gd name="T60" fmla="*/ 304 w 336"/>
                <a:gd name="T61" fmla="*/ 364 h 772"/>
                <a:gd name="T62" fmla="*/ 321 w 336"/>
                <a:gd name="T63" fmla="*/ 374 h 772"/>
                <a:gd name="T64" fmla="*/ 331 w 336"/>
                <a:gd name="T65" fmla="*/ 391 h 772"/>
                <a:gd name="T66" fmla="*/ 336 w 336"/>
                <a:gd name="T67" fmla="*/ 410 h 772"/>
                <a:gd name="T68" fmla="*/ 336 w 336"/>
                <a:gd name="T69" fmla="*/ 462 h 772"/>
                <a:gd name="T70" fmla="*/ 331 w 336"/>
                <a:gd name="T71" fmla="*/ 482 h 772"/>
                <a:gd name="T72" fmla="*/ 321 w 336"/>
                <a:gd name="T73" fmla="*/ 499 h 772"/>
                <a:gd name="T74" fmla="*/ 304 w 336"/>
                <a:gd name="T75" fmla="*/ 510 h 772"/>
                <a:gd name="T76" fmla="*/ 284 w 336"/>
                <a:gd name="T77" fmla="*/ 513 h 772"/>
                <a:gd name="T78" fmla="*/ 279 w 336"/>
                <a:gd name="T79" fmla="*/ 554 h 772"/>
                <a:gd name="T80" fmla="*/ 265 w 336"/>
                <a:gd name="T81" fmla="*/ 594 h 772"/>
                <a:gd name="T82" fmla="*/ 245 w 336"/>
                <a:gd name="T83" fmla="*/ 635 h 772"/>
                <a:gd name="T84" fmla="*/ 216 w 336"/>
                <a:gd name="T85" fmla="*/ 672 h 772"/>
                <a:gd name="T86" fmla="*/ 186 w 336"/>
                <a:gd name="T87" fmla="*/ 706 h 772"/>
                <a:gd name="T88" fmla="*/ 150 w 336"/>
                <a:gd name="T89" fmla="*/ 735 h 772"/>
                <a:gd name="T90" fmla="*/ 118 w 336"/>
                <a:gd name="T91" fmla="*/ 755 h 772"/>
                <a:gd name="T92" fmla="*/ 84 w 336"/>
                <a:gd name="T93" fmla="*/ 767 h 772"/>
                <a:gd name="T94" fmla="*/ 52 w 336"/>
                <a:gd name="T95" fmla="*/ 772 h 772"/>
                <a:gd name="T96" fmla="*/ 52 w 336"/>
                <a:gd name="T97" fmla="*/ 584 h 772"/>
                <a:gd name="T98" fmla="*/ 0 w 336"/>
                <a:gd name="T99" fmla="*/ 574 h 772"/>
                <a:gd name="T100" fmla="*/ 2 w 336"/>
                <a:gd name="T101" fmla="*/ 569 h 772"/>
                <a:gd name="T102" fmla="*/ 5 w 336"/>
                <a:gd name="T103" fmla="*/ 555 h 772"/>
                <a:gd name="T104" fmla="*/ 8 w 336"/>
                <a:gd name="T105" fmla="*/ 535 h 772"/>
                <a:gd name="T106" fmla="*/ 17 w 336"/>
                <a:gd name="T107" fmla="*/ 508 h 772"/>
                <a:gd name="T108" fmla="*/ 25 w 336"/>
                <a:gd name="T109" fmla="*/ 477 h 772"/>
                <a:gd name="T110" fmla="*/ 37 w 336"/>
                <a:gd name="T111" fmla="*/ 445 h 772"/>
                <a:gd name="T112" fmla="*/ 52 w 336"/>
                <a:gd name="T113" fmla="*/ 411 h 772"/>
                <a:gd name="T114" fmla="*/ 52 w 336"/>
                <a:gd name="T115" fmla="*/ 0 h 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36" h="772">
                  <a:moveTo>
                    <a:pt x="172" y="391"/>
                  </a:moveTo>
                  <a:lnTo>
                    <a:pt x="171" y="391"/>
                  </a:lnTo>
                  <a:lnTo>
                    <a:pt x="155" y="395"/>
                  </a:lnTo>
                  <a:lnTo>
                    <a:pt x="144" y="403"/>
                  </a:lnTo>
                  <a:lnTo>
                    <a:pt x="135" y="417"/>
                  </a:lnTo>
                  <a:lnTo>
                    <a:pt x="132" y="432"/>
                  </a:lnTo>
                  <a:lnTo>
                    <a:pt x="137" y="447"/>
                  </a:lnTo>
                  <a:lnTo>
                    <a:pt x="145" y="459"/>
                  </a:lnTo>
                  <a:lnTo>
                    <a:pt x="157" y="467"/>
                  </a:lnTo>
                  <a:lnTo>
                    <a:pt x="172" y="471"/>
                  </a:lnTo>
                  <a:lnTo>
                    <a:pt x="174" y="471"/>
                  </a:lnTo>
                  <a:lnTo>
                    <a:pt x="189" y="467"/>
                  </a:lnTo>
                  <a:lnTo>
                    <a:pt x="201" y="457"/>
                  </a:lnTo>
                  <a:lnTo>
                    <a:pt x="209" y="445"/>
                  </a:lnTo>
                  <a:lnTo>
                    <a:pt x="213" y="428"/>
                  </a:lnTo>
                  <a:lnTo>
                    <a:pt x="209" y="415"/>
                  </a:lnTo>
                  <a:lnTo>
                    <a:pt x="201" y="401"/>
                  </a:lnTo>
                  <a:lnTo>
                    <a:pt x="187" y="393"/>
                  </a:lnTo>
                  <a:lnTo>
                    <a:pt x="172" y="391"/>
                  </a:lnTo>
                  <a:close/>
                  <a:moveTo>
                    <a:pt x="52" y="0"/>
                  </a:moveTo>
                  <a:lnTo>
                    <a:pt x="88" y="5"/>
                  </a:lnTo>
                  <a:lnTo>
                    <a:pt x="123" y="19"/>
                  </a:lnTo>
                  <a:lnTo>
                    <a:pt x="159" y="41"/>
                  </a:lnTo>
                  <a:lnTo>
                    <a:pt x="191" y="70"/>
                  </a:lnTo>
                  <a:lnTo>
                    <a:pt x="221" y="102"/>
                  </a:lnTo>
                  <a:lnTo>
                    <a:pt x="247" y="139"/>
                  </a:lnTo>
                  <a:lnTo>
                    <a:pt x="267" y="176"/>
                  </a:lnTo>
                  <a:lnTo>
                    <a:pt x="280" y="215"/>
                  </a:lnTo>
                  <a:lnTo>
                    <a:pt x="284" y="254"/>
                  </a:lnTo>
                  <a:lnTo>
                    <a:pt x="284" y="359"/>
                  </a:lnTo>
                  <a:lnTo>
                    <a:pt x="304" y="364"/>
                  </a:lnTo>
                  <a:lnTo>
                    <a:pt x="321" y="374"/>
                  </a:lnTo>
                  <a:lnTo>
                    <a:pt x="331" y="391"/>
                  </a:lnTo>
                  <a:lnTo>
                    <a:pt x="336" y="410"/>
                  </a:lnTo>
                  <a:lnTo>
                    <a:pt x="336" y="462"/>
                  </a:lnTo>
                  <a:lnTo>
                    <a:pt x="331" y="482"/>
                  </a:lnTo>
                  <a:lnTo>
                    <a:pt x="321" y="499"/>
                  </a:lnTo>
                  <a:lnTo>
                    <a:pt x="304" y="510"/>
                  </a:lnTo>
                  <a:lnTo>
                    <a:pt x="284" y="513"/>
                  </a:lnTo>
                  <a:lnTo>
                    <a:pt x="279" y="554"/>
                  </a:lnTo>
                  <a:lnTo>
                    <a:pt x="265" y="594"/>
                  </a:lnTo>
                  <a:lnTo>
                    <a:pt x="245" y="635"/>
                  </a:lnTo>
                  <a:lnTo>
                    <a:pt x="216" y="672"/>
                  </a:lnTo>
                  <a:lnTo>
                    <a:pt x="186" y="706"/>
                  </a:lnTo>
                  <a:lnTo>
                    <a:pt x="150" y="735"/>
                  </a:lnTo>
                  <a:lnTo>
                    <a:pt x="118" y="755"/>
                  </a:lnTo>
                  <a:lnTo>
                    <a:pt x="84" y="767"/>
                  </a:lnTo>
                  <a:lnTo>
                    <a:pt x="52" y="772"/>
                  </a:lnTo>
                  <a:lnTo>
                    <a:pt x="52" y="584"/>
                  </a:lnTo>
                  <a:lnTo>
                    <a:pt x="0" y="574"/>
                  </a:lnTo>
                  <a:lnTo>
                    <a:pt x="2" y="569"/>
                  </a:lnTo>
                  <a:lnTo>
                    <a:pt x="5" y="555"/>
                  </a:lnTo>
                  <a:lnTo>
                    <a:pt x="8" y="535"/>
                  </a:lnTo>
                  <a:lnTo>
                    <a:pt x="17" y="508"/>
                  </a:lnTo>
                  <a:lnTo>
                    <a:pt x="25" y="477"/>
                  </a:lnTo>
                  <a:lnTo>
                    <a:pt x="37" y="445"/>
                  </a:lnTo>
                  <a:lnTo>
                    <a:pt x="52" y="411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F6996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11" name="Freeform 56">
              <a:extLst>
                <a:ext uri="{FF2B5EF4-FFF2-40B4-BE49-F238E27FC236}">
                  <a16:creationId xmlns:a16="http://schemas.microsoft.com/office/drawing/2014/main" id="{35547EB7-09BD-4AAD-9A46-96958EE186B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4235" y="1313187"/>
              <a:ext cx="60052" cy="60812"/>
            </a:xfrm>
            <a:custGeom>
              <a:avLst/>
              <a:gdLst>
                <a:gd name="T0" fmla="*/ 39 w 79"/>
                <a:gd name="T1" fmla="*/ 0 h 80"/>
                <a:gd name="T2" fmla="*/ 54 w 79"/>
                <a:gd name="T3" fmla="*/ 2 h 80"/>
                <a:gd name="T4" fmla="*/ 67 w 79"/>
                <a:gd name="T5" fmla="*/ 10 h 80"/>
                <a:gd name="T6" fmla="*/ 76 w 79"/>
                <a:gd name="T7" fmla="*/ 24 h 80"/>
                <a:gd name="T8" fmla="*/ 79 w 79"/>
                <a:gd name="T9" fmla="*/ 37 h 80"/>
                <a:gd name="T10" fmla="*/ 76 w 79"/>
                <a:gd name="T11" fmla="*/ 54 h 80"/>
                <a:gd name="T12" fmla="*/ 69 w 79"/>
                <a:gd name="T13" fmla="*/ 66 h 80"/>
                <a:gd name="T14" fmla="*/ 56 w 79"/>
                <a:gd name="T15" fmla="*/ 76 h 80"/>
                <a:gd name="T16" fmla="*/ 40 w 79"/>
                <a:gd name="T17" fmla="*/ 80 h 80"/>
                <a:gd name="T18" fmla="*/ 39 w 79"/>
                <a:gd name="T19" fmla="*/ 80 h 80"/>
                <a:gd name="T20" fmla="*/ 24 w 79"/>
                <a:gd name="T21" fmla="*/ 76 h 80"/>
                <a:gd name="T22" fmla="*/ 12 w 79"/>
                <a:gd name="T23" fmla="*/ 68 h 80"/>
                <a:gd name="T24" fmla="*/ 3 w 79"/>
                <a:gd name="T25" fmla="*/ 56 h 80"/>
                <a:gd name="T26" fmla="*/ 0 w 79"/>
                <a:gd name="T27" fmla="*/ 41 h 80"/>
                <a:gd name="T28" fmla="*/ 2 w 79"/>
                <a:gd name="T29" fmla="*/ 26 h 80"/>
                <a:gd name="T30" fmla="*/ 10 w 79"/>
                <a:gd name="T31" fmla="*/ 12 h 80"/>
                <a:gd name="T32" fmla="*/ 22 w 79"/>
                <a:gd name="T33" fmla="*/ 4 h 80"/>
                <a:gd name="T34" fmla="*/ 37 w 79"/>
                <a:gd name="T35" fmla="*/ 0 h 80"/>
                <a:gd name="T36" fmla="*/ 39 w 79"/>
                <a:gd name="T37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9" h="80">
                  <a:moveTo>
                    <a:pt x="39" y="0"/>
                  </a:moveTo>
                  <a:lnTo>
                    <a:pt x="54" y="2"/>
                  </a:lnTo>
                  <a:lnTo>
                    <a:pt x="67" y="10"/>
                  </a:lnTo>
                  <a:lnTo>
                    <a:pt x="76" y="24"/>
                  </a:lnTo>
                  <a:lnTo>
                    <a:pt x="79" y="37"/>
                  </a:lnTo>
                  <a:lnTo>
                    <a:pt x="76" y="54"/>
                  </a:lnTo>
                  <a:lnTo>
                    <a:pt x="69" y="66"/>
                  </a:lnTo>
                  <a:lnTo>
                    <a:pt x="56" y="76"/>
                  </a:lnTo>
                  <a:lnTo>
                    <a:pt x="40" y="80"/>
                  </a:lnTo>
                  <a:lnTo>
                    <a:pt x="39" y="80"/>
                  </a:lnTo>
                  <a:lnTo>
                    <a:pt x="24" y="76"/>
                  </a:lnTo>
                  <a:lnTo>
                    <a:pt x="12" y="68"/>
                  </a:lnTo>
                  <a:lnTo>
                    <a:pt x="3" y="56"/>
                  </a:lnTo>
                  <a:lnTo>
                    <a:pt x="0" y="41"/>
                  </a:lnTo>
                  <a:lnTo>
                    <a:pt x="2" y="26"/>
                  </a:lnTo>
                  <a:lnTo>
                    <a:pt x="10" y="12"/>
                  </a:lnTo>
                  <a:lnTo>
                    <a:pt x="22" y="4"/>
                  </a:lnTo>
                  <a:lnTo>
                    <a:pt x="37" y="0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F6996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12" name="Freeform 57">
              <a:extLst>
                <a:ext uri="{FF2B5EF4-FFF2-40B4-BE49-F238E27FC236}">
                  <a16:creationId xmlns:a16="http://schemas.microsoft.com/office/drawing/2014/main" id="{CE5642E7-0EA7-4209-85DB-72A860ED15B2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4235" y="1305586"/>
              <a:ext cx="60052" cy="60052"/>
            </a:xfrm>
            <a:custGeom>
              <a:avLst/>
              <a:gdLst>
                <a:gd name="T0" fmla="*/ 37 w 79"/>
                <a:gd name="T1" fmla="*/ 0 h 79"/>
                <a:gd name="T2" fmla="*/ 54 w 79"/>
                <a:gd name="T3" fmla="*/ 2 h 79"/>
                <a:gd name="T4" fmla="*/ 66 w 79"/>
                <a:gd name="T5" fmla="*/ 10 h 79"/>
                <a:gd name="T6" fmla="*/ 76 w 79"/>
                <a:gd name="T7" fmla="*/ 22 h 79"/>
                <a:gd name="T8" fmla="*/ 79 w 79"/>
                <a:gd name="T9" fmla="*/ 37 h 79"/>
                <a:gd name="T10" fmla="*/ 76 w 79"/>
                <a:gd name="T11" fmla="*/ 54 h 79"/>
                <a:gd name="T12" fmla="*/ 69 w 79"/>
                <a:gd name="T13" fmla="*/ 66 h 79"/>
                <a:gd name="T14" fmla="*/ 56 w 79"/>
                <a:gd name="T15" fmla="*/ 76 h 79"/>
                <a:gd name="T16" fmla="*/ 40 w 79"/>
                <a:gd name="T17" fmla="*/ 79 h 79"/>
                <a:gd name="T18" fmla="*/ 25 w 79"/>
                <a:gd name="T19" fmla="*/ 76 h 79"/>
                <a:gd name="T20" fmla="*/ 12 w 79"/>
                <a:gd name="T21" fmla="*/ 69 h 79"/>
                <a:gd name="T22" fmla="*/ 3 w 79"/>
                <a:gd name="T23" fmla="*/ 56 h 79"/>
                <a:gd name="T24" fmla="*/ 0 w 79"/>
                <a:gd name="T25" fmla="*/ 41 h 79"/>
                <a:gd name="T26" fmla="*/ 2 w 79"/>
                <a:gd name="T27" fmla="*/ 25 h 79"/>
                <a:gd name="T28" fmla="*/ 10 w 79"/>
                <a:gd name="T29" fmla="*/ 12 h 79"/>
                <a:gd name="T30" fmla="*/ 22 w 79"/>
                <a:gd name="T31" fmla="*/ 3 h 79"/>
                <a:gd name="T32" fmla="*/ 37 w 79"/>
                <a:gd name="T33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9" h="79">
                  <a:moveTo>
                    <a:pt x="37" y="0"/>
                  </a:moveTo>
                  <a:lnTo>
                    <a:pt x="54" y="2"/>
                  </a:lnTo>
                  <a:lnTo>
                    <a:pt x="66" y="10"/>
                  </a:lnTo>
                  <a:lnTo>
                    <a:pt x="76" y="22"/>
                  </a:lnTo>
                  <a:lnTo>
                    <a:pt x="79" y="37"/>
                  </a:lnTo>
                  <a:lnTo>
                    <a:pt x="76" y="54"/>
                  </a:lnTo>
                  <a:lnTo>
                    <a:pt x="69" y="66"/>
                  </a:lnTo>
                  <a:lnTo>
                    <a:pt x="56" y="76"/>
                  </a:lnTo>
                  <a:lnTo>
                    <a:pt x="40" y="79"/>
                  </a:lnTo>
                  <a:lnTo>
                    <a:pt x="25" y="76"/>
                  </a:lnTo>
                  <a:lnTo>
                    <a:pt x="12" y="69"/>
                  </a:lnTo>
                  <a:lnTo>
                    <a:pt x="3" y="56"/>
                  </a:lnTo>
                  <a:lnTo>
                    <a:pt x="0" y="41"/>
                  </a:lnTo>
                  <a:lnTo>
                    <a:pt x="2" y="25"/>
                  </a:lnTo>
                  <a:lnTo>
                    <a:pt x="10" y="12"/>
                  </a:lnTo>
                  <a:lnTo>
                    <a:pt x="22" y="3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13" name="Freeform 58">
              <a:extLst>
                <a:ext uri="{FF2B5EF4-FFF2-40B4-BE49-F238E27FC236}">
                  <a16:creationId xmlns:a16="http://schemas.microsoft.com/office/drawing/2014/main" id="{1B9D4101-AA8D-427B-8877-BE4D0B0787C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96161" y="1318508"/>
              <a:ext cx="15203" cy="15203"/>
            </a:xfrm>
            <a:custGeom>
              <a:avLst/>
              <a:gdLst>
                <a:gd name="T0" fmla="*/ 10 w 20"/>
                <a:gd name="T1" fmla="*/ 0 h 20"/>
                <a:gd name="T2" fmla="*/ 14 w 20"/>
                <a:gd name="T3" fmla="*/ 0 h 20"/>
                <a:gd name="T4" fmla="*/ 17 w 20"/>
                <a:gd name="T5" fmla="*/ 3 h 20"/>
                <a:gd name="T6" fmla="*/ 20 w 20"/>
                <a:gd name="T7" fmla="*/ 5 h 20"/>
                <a:gd name="T8" fmla="*/ 20 w 20"/>
                <a:gd name="T9" fmla="*/ 10 h 20"/>
                <a:gd name="T10" fmla="*/ 20 w 20"/>
                <a:gd name="T11" fmla="*/ 13 h 20"/>
                <a:gd name="T12" fmla="*/ 19 w 20"/>
                <a:gd name="T13" fmla="*/ 17 h 20"/>
                <a:gd name="T14" fmla="*/ 15 w 20"/>
                <a:gd name="T15" fmla="*/ 19 h 20"/>
                <a:gd name="T16" fmla="*/ 10 w 20"/>
                <a:gd name="T17" fmla="*/ 20 h 20"/>
                <a:gd name="T18" fmla="*/ 7 w 20"/>
                <a:gd name="T19" fmla="*/ 19 h 20"/>
                <a:gd name="T20" fmla="*/ 3 w 20"/>
                <a:gd name="T21" fmla="*/ 17 h 20"/>
                <a:gd name="T22" fmla="*/ 2 w 20"/>
                <a:gd name="T23" fmla="*/ 13 h 20"/>
                <a:gd name="T24" fmla="*/ 0 w 20"/>
                <a:gd name="T25" fmla="*/ 10 h 20"/>
                <a:gd name="T26" fmla="*/ 2 w 20"/>
                <a:gd name="T27" fmla="*/ 7 h 20"/>
                <a:gd name="T28" fmla="*/ 3 w 20"/>
                <a:gd name="T29" fmla="*/ 3 h 20"/>
                <a:gd name="T30" fmla="*/ 7 w 20"/>
                <a:gd name="T31" fmla="*/ 2 h 20"/>
                <a:gd name="T32" fmla="*/ 10 w 20"/>
                <a:gd name="T33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" h="20">
                  <a:moveTo>
                    <a:pt x="10" y="0"/>
                  </a:moveTo>
                  <a:lnTo>
                    <a:pt x="14" y="0"/>
                  </a:lnTo>
                  <a:lnTo>
                    <a:pt x="17" y="3"/>
                  </a:lnTo>
                  <a:lnTo>
                    <a:pt x="20" y="5"/>
                  </a:lnTo>
                  <a:lnTo>
                    <a:pt x="20" y="10"/>
                  </a:lnTo>
                  <a:lnTo>
                    <a:pt x="20" y="13"/>
                  </a:lnTo>
                  <a:lnTo>
                    <a:pt x="19" y="17"/>
                  </a:lnTo>
                  <a:lnTo>
                    <a:pt x="15" y="19"/>
                  </a:lnTo>
                  <a:lnTo>
                    <a:pt x="10" y="20"/>
                  </a:lnTo>
                  <a:lnTo>
                    <a:pt x="7" y="19"/>
                  </a:lnTo>
                  <a:lnTo>
                    <a:pt x="3" y="17"/>
                  </a:lnTo>
                  <a:lnTo>
                    <a:pt x="2" y="13"/>
                  </a:lnTo>
                  <a:lnTo>
                    <a:pt x="0" y="10"/>
                  </a:lnTo>
                  <a:lnTo>
                    <a:pt x="2" y="7"/>
                  </a:lnTo>
                  <a:lnTo>
                    <a:pt x="3" y="3"/>
                  </a:lnTo>
                  <a:lnTo>
                    <a:pt x="7" y="2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14" name="Freeform 59">
              <a:extLst>
                <a:ext uri="{FF2B5EF4-FFF2-40B4-BE49-F238E27FC236}">
                  <a16:creationId xmlns:a16="http://schemas.microsoft.com/office/drawing/2014/main" id="{34FADF85-74CB-484F-9A7A-1F38C28CC4A6}"/>
                </a:ext>
              </a:extLst>
            </p:cNvPr>
            <p:cNvSpPr>
              <a:spLocks/>
            </p:cNvSpPr>
            <p:nvPr/>
          </p:nvSpPr>
          <p:spPr bwMode="auto">
            <a:xfrm>
              <a:off x="6332309" y="1286581"/>
              <a:ext cx="98819" cy="30405"/>
            </a:xfrm>
            <a:custGeom>
              <a:avLst/>
              <a:gdLst>
                <a:gd name="T0" fmla="*/ 71 w 130"/>
                <a:gd name="T1" fmla="*/ 0 h 40"/>
                <a:gd name="T2" fmla="*/ 82 w 130"/>
                <a:gd name="T3" fmla="*/ 0 h 40"/>
                <a:gd name="T4" fmla="*/ 103 w 130"/>
                <a:gd name="T5" fmla="*/ 6 h 40"/>
                <a:gd name="T6" fmla="*/ 120 w 130"/>
                <a:gd name="T7" fmla="*/ 17 h 40"/>
                <a:gd name="T8" fmla="*/ 130 w 130"/>
                <a:gd name="T9" fmla="*/ 32 h 40"/>
                <a:gd name="T10" fmla="*/ 130 w 130"/>
                <a:gd name="T11" fmla="*/ 35 h 40"/>
                <a:gd name="T12" fmla="*/ 130 w 130"/>
                <a:gd name="T13" fmla="*/ 37 h 40"/>
                <a:gd name="T14" fmla="*/ 126 w 130"/>
                <a:gd name="T15" fmla="*/ 39 h 40"/>
                <a:gd name="T16" fmla="*/ 125 w 130"/>
                <a:gd name="T17" fmla="*/ 40 h 40"/>
                <a:gd name="T18" fmla="*/ 123 w 130"/>
                <a:gd name="T19" fmla="*/ 39 h 40"/>
                <a:gd name="T20" fmla="*/ 121 w 130"/>
                <a:gd name="T21" fmla="*/ 37 h 40"/>
                <a:gd name="T22" fmla="*/ 111 w 130"/>
                <a:gd name="T23" fmla="*/ 23 h 40"/>
                <a:gd name="T24" fmla="*/ 98 w 130"/>
                <a:gd name="T25" fmla="*/ 15 h 40"/>
                <a:gd name="T26" fmla="*/ 82 w 130"/>
                <a:gd name="T27" fmla="*/ 10 h 40"/>
                <a:gd name="T28" fmla="*/ 64 w 130"/>
                <a:gd name="T29" fmla="*/ 11 h 40"/>
                <a:gd name="T30" fmla="*/ 45 w 130"/>
                <a:gd name="T31" fmla="*/ 20 h 40"/>
                <a:gd name="T32" fmla="*/ 32 w 130"/>
                <a:gd name="T33" fmla="*/ 37 h 40"/>
                <a:gd name="T34" fmla="*/ 28 w 130"/>
                <a:gd name="T35" fmla="*/ 39 h 40"/>
                <a:gd name="T36" fmla="*/ 25 w 130"/>
                <a:gd name="T37" fmla="*/ 40 h 40"/>
                <a:gd name="T38" fmla="*/ 23 w 130"/>
                <a:gd name="T39" fmla="*/ 40 h 40"/>
                <a:gd name="T40" fmla="*/ 23 w 130"/>
                <a:gd name="T41" fmla="*/ 39 h 40"/>
                <a:gd name="T42" fmla="*/ 18 w 130"/>
                <a:gd name="T43" fmla="*/ 37 h 40"/>
                <a:gd name="T44" fmla="*/ 15 w 130"/>
                <a:gd name="T45" fmla="*/ 35 h 40"/>
                <a:gd name="T46" fmla="*/ 10 w 130"/>
                <a:gd name="T47" fmla="*/ 30 h 40"/>
                <a:gd name="T48" fmla="*/ 6 w 130"/>
                <a:gd name="T49" fmla="*/ 27 h 40"/>
                <a:gd name="T50" fmla="*/ 3 w 130"/>
                <a:gd name="T51" fmla="*/ 22 h 40"/>
                <a:gd name="T52" fmla="*/ 1 w 130"/>
                <a:gd name="T53" fmla="*/ 20 h 40"/>
                <a:gd name="T54" fmla="*/ 1 w 130"/>
                <a:gd name="T55" fmla="*/ 18 h 40"/>
                <a:gd name="T56" fmla="*/ 0 w 130"/>
                <a:gd name="T57" fmla="*/ 18 h 40"/>
                <a:gd name="T58" fmla="*/ 0 w 130"/>
                <a:gd name="T59" fmla="*/ 17 h 40"/>
                <a:gd name="T60" fmla="*/ 1 w 130"/>
                <a:gd name="T61" fmla="*/ 17 h 40"/>
                <a:gd name="T62" fmla="*/ 3 w 130"/>
                <a:gd name="T63" fmla="*/ 17 h 40"/>
                <a:gd name="T64" fmla="*/ 3 w 130"/>
                <a:gd name="T65" fmla="*/ 17 h 40"/>
                <a:gd name="T66" fmla="*/ 5 w 130"/>
                <a:gd name="T67" fmla="*/ 18 h 40"/>
                <a:gd name="T68" fmla="*/ 6 w 130"/>
                <a:gd name="T69" fmla="*/ 20 h 40"/>
                <a:gd name="T70" fmla="*/ 10 w 130"/>
                <a:gd name="T71" fmla="*/ 22 h 40"/>
                <a:gd name="T72" fmla="*/ 13 w 130"/>
                <a:gd name="T73" fmla="*/ 25 h 40"/>
                <a:gd name="T74" fmla="*/ 18 w 130"/>
                <a:gd name="T75" fmla="*/ 25 h 40"/>
                <a:gd name="T76" fmla="*/ 23 w 130"/>
                <a:gd name="T77" fmla="*/ 27 h 40"/>
                <a:gd name="T78" fmla="*/ 25 w 130"/>
                <a:gd name="T79" fmla="*/ 27 h 40"/>
                <a:gd name="T80" fmla="*/ 42 w 130"/>
                <a:gd name="T81" fmla="*/ 11 h 40"/>
                <a:gd name="T82" fmla="*/ 57 w 130"/>
                <a:gd name="T83" fmla="*/ 3 h 40"/>
                <a:gd name="T84" fmla="*/ 71 w 130"/>
                <a:gd name="T8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30" h="40">
                  <a:moveTo>
                    <a:pt x="71" y="0"/>
                  </a:moveTo>
                  <a:lnTo>
                    <a:pt x="82" y="0"/>
                  </a:lnTo>
                  <a:lnTo>
                    <a:pt x="103" y="6"/>
                  </a:lnTo>
                  <a:lnTo>
                    <a:pt x="120" y="17"/>
                  </a:lnTo>
                  <a:lnTo>
                    <a:pt x="130" y="32"/>
                  </a:lnTo>
                  <a:lnTo>
                    <a:pt x="130" y="35"/>
                  </a:lnTo>
                  <a:lnTo>
                    <a:pt x="130" y="37"/>
                  </a:lnTo>
                  <a:lnTo>
                    <a:pt x="126" y="39"/>
                  </a:lnTo>
                  <a:lnTo>
                    <a:pt x="125" y="40"/>
                  </a:lnTo>
                  <a:lnTo>
                    <a:pt x="123" y="39"/>
                  </a:lnTo>
                  <a:lnTo>
                    <a:pt x="121" y="37"/>
                  </a:lnTo>
                  <a:lnTo>
                    <a:pt x="111" y="23"/>
                  </a:lnTo>
                  <a:lnTo>
                    <a:pt x="98" y="15"/>
                  </a:lnTo>
                  <a:lnTo>
                    <a:pt x="82" y="10"/>
                  </a:lnTo>
                  <a:lnTo>
                    <a:pt x="64" y="11"/>
                  </a:lnTo>
                  <a:lnTo>
                    <a:pt x="45" y="20"/>
                  </a:lnTo>
                  <a:lnTo>
                    <a:pt x="32" y="37"/>
                  </a:lnTo>
                  <a:lnTo>
                    <a:pt x="28" y="39"/>
                  </a:lnTo>
                  <a:lnTo>
                    <a:pt x="25" y="40"/>
                  </a:lnTo>
                  <a:lnTo>
                    <a:pt x="23" y="40"/>
                  </a:lnTo>
                  <a:lnTo>
                    <a:pt x="23" y="39"/>
                  </a:lnTo>
                  <a:lnTo>
                    <a:pt x="18" y="37"/>
                  </a:lnTo>
                  <a:lnTo>
                    <a:pt x="15" y="35"/>
                  </a:lnTo>
                  <a:lnTo>
                    <a:pt x="10" y="30"/>
                  </a:lnTo>
                  <a:lnTo>
                    <a:pt x="6" y="27"/>
                  </a:lnTo>
                  <a:lnTo>
                    <a:pt x="3" y="22"/>
                  </a:lnTo>
                  <a:lnTo>
                    <a:pt x="1" y="20"/>
                  </a:lnTo>
                  <a:lnTo>
                    <a:pt x="1" y="18"/>
                  </a:lnTo>
                  <a:lnTo>
                    <a:pt x="0" y="18"/>
                  </a:lnTo>
                  <a:lnTo>
                    <a:pt x="0" y="17"/>
                  </a:lnTo>
                  <a:lnTo>
                    <a:pt x="1" y="17"/>
                  </a:lnTo>
                  <a:lnTo>
                    <a:pt x="3" y="17"/>
                  </a:lnTo>
                  <a:lnTo>
                    <a:pt x="3" y="17"/>
                  </a:lnTo>
                  <a:lnTo>
                    <a:pt x="5" y="18"/>
                  </a:lnTo>
                  <a:lnTo>
                    <a:pt x="6" y="20"/>
                  </a:lnTo>
                  <a:lnTo>
                    <a:pt x="10" y="22"/>
                  </a:lnTo>
                  <a:lnTo>
                    <a:pt x="13" y="25"/>
                  </a:lnTo>
                  <a:lnTo>
                    <a:pt x="18" y="25"/>
                  </a:lnTo>
                  <a:lnTo>
                    <a:pt x="23" y="27"/>
                  </a:lnTo>
                  <a:lnTo>
                    <a:pt x="25" y="27"/>
                  </a:lnTo>
                  <a:lnTo>
                    <a:pt x="42" y="11"/>
                  </a:lnTo>
                  <a:lnTo>
                    <a:pt x="57" y="3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15" name="Freeform 60">
              <a:extLst>
                <a:ext uri="{FF2B5EF4-FFF2-40B4-BE49-F238E27FC236}">
                  <a16:creationId xmlns:a16="http://schemas.microsoft.com/office/drawing/2014/main" id="{166CFD3A-54DF-4B82-BCF7-EDC4C5AB2A0B}"/>
                </a:ext>
              </a:extLst>
            </p:cNvPr>
            <p:cNvSpPr>
              <a:spLocks/>
            </p:cNvSpPr>
            <p:nvPr/>
          </p:nvSpPr>
          <p:spPr bwMode="auto">
            <a:xfrm>
              <a:off x="6555792" y="1313187"/>
              <a:ext cx="61572" cy="60812"/>
            </a:xfrm>
            <a:custGeom>
              <a:avLst/>
              <a:gdLst>
                <a:gd name="T0" fmla="*/ 40 w 81"/>
                <a:gd name="T1" fmla="*/ 0 h 80"/>
                <a:gd name="T2" fmla="*/ 55 w 81"/>
                <a:gd name="T3" fmla="*/ 2 h 80"/>
                <a:gd name="T4" fmla="*/ 69 w 81"/>
                <a:gd name="T5" fmla="*/ 10 h 80"/>
                <a:gd name="T6" fmla="*/ 77 w 81"/>
                <a:gd name="T7" fmla="*/ 24 h 80"/>
                <a:gd name="T8" fmla="*/ 81 w 81"/>
                <a:gd name="T9" fmla="*/ 37 h 80"/>
                <a:gd name="T10" fmla="*/ 77 w 81"/>
                <a:gd name="T11" fmla="*/ 54 h 80"/>
                <a:gd name="T12" fmla="*/ 69 w 81"/>
                <a:gd name="T13" fmla="*/ 66 h 80"/>
                <a:gd name="T14" fmla="*/ 57 w 81"/>
                <a:gd name="T15" fmla="*/ 76 h 80"/>
                <a:gd name="T16" fmla="*/ 42 w 81"/>
                <a:gd name="T17" fmla="*/ 80 h 80"/>
                <a:gd name="T18" fmla="*/ 40 w 81"/>
                <a:gd name="T19" fmla="*/ 80 h 80"/>
                <a:gd name="T20" fmla="*/ 25 w 81"/>
                <a:gd name="T21" fmla="*/ 76 h 80"/>
                <a:gd name="T22" fmla="*/ 13 w 81"/>
                <a:gd name="T23" fmla="*/ 68 h 80"/>
                <a:gd name="T24" fmla="*/ 5 w 81"/>
                <a:gd name="T25" fmla="*/ 56 h 80"/>
                <a:gd name="T26" fmla="*/ 0 w 81"/>
                <a:gd name="T27" fmla="*/ 41 h 80"/>
                <a:gd name="T28" fmla="*/ 3 w 81"/>
                <a:gd name="T29" fmla="*/ 26 h 80"/>
                <a:gd name="T30" fmla="*/ 12 w 81"/>
                <a:gd name="T31" fmla="*/ 12 h 80"/>
                <a:gd name="T32" fmla="*/ 23 w 81"/>
                <a:gd name="T33" fmla="*/ 4 h 80"/>
                <a:gd name="T34" fmla="*/ 39 w 81"/>
                <a:gd name="T35" fmla="*/ 0 h 80"/>
                <a:gd name="T36" fmla="*/ 40 w 81"/>
                <a:gd name="T37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1" h="80">
                  <a:moveTo>
                    <a:pt x="40" y="0"/>
                  </a:moveTo>
                  <a:lnTo>
                    <a:pt x="55" y="2"/>
                  </a:lnTo>
                  <a:lnTo>
                    <a:pt x="69" y="10"/>
                  </a:lnTo>
                  <a:lnTo>
                    <a:pt x="77" y="24"/>
                  </a:lnTo>
                  <a:lnTo>
                    <a:pt x="81" y="37"/>
                  </a:lnTo>
                  <a:lnTo>
                    <a:pt x="77" y="54"/>
                  </a:lnTo>
                  <a:lnTo>
                    <a:pt x="69" y="66"/>
                  </a:lnTo>
                  <a:lnTo>
                    <a:pt x="57" y="76"/>
                  </a:lnTo>
                  <a:lnTo>
                    <a:pt x="42" y="80"/>
                  </a:lnTo>
                  <a:lnTo>
                    <a:pt x="40" y="80"/>
                  </a:lnTo>
                  <a:lnTo>
                    <a:pt x="25" y="76"/>
                  </a:lnTo>
                  <a:lnTo>
                    <a:pt x="13" y="68"/>
                  </a:lnTo>
                  <a:lnTo>
                    <a:pt x="5" y="56"/>
                  </a:lnTo>
                  <a:lnTo>
                    <a:pt x="0" y="41"/>
                  </a:lnTo>
                  <a:lnTo>
                    <a:pt x="3" y="26"/>
                  </a:lnTo>
                  <a:lnTo>
                    <a:pt x="12" y="12"/>
                  </a:lnTo>
                  <a:lnTo>
                    <a:pt x="23" y="4"/>
                  </a:lnTo>
                  <a:lnTo>
                    <a:pt x="39" y="0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6996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16" name="Freeform 61">
              <a:extLst>
                <a:ext uri="{FF2B5EF4-FFF2-40B4-BE49-F238E27FC236}">
                  <a16:creationId xmlns:a16="http://schemas.microsoft.com/office/drawing/2014/main" id="{9479DC05-27FC-4505-A05F-76819793A019}"/>
                </a:ext>
              </a:extLst>
            </p:cNvPr>
            <p:cNvSpPr>
              <a:spLocks/>
            </p:cNvSpPr>
            <p:nvPr/>
          </p:nvSpPr>
          <p:spPr bwMode="auto">
            <a:xfrm>
              <a:off x="6555792" y="1305586"/>
              <a:ext cx="61572" cy="60052"/>
            </a:xfrm>
            <a:custGeom>
              <a:avLst/>
              <a:gdLst>
                <a:gd name="T0" fmla="*/ 39 w 81"/>
                <a:gd name="T1" fmla="*/ 0 h 79"/>
                <a:gd name="T2" fmla="*/ 55 w 81"/>
                <a:gd name="T3" fmla="*/ 2 h 79"/>
                <a:gd name="T4" fmla="*/ 67 w 81"/>
                <a:gd name="T5" fmla="*/ 10 h 79"/>
                <a:gd name="T6" fmla="*/ 77 w 81"/>
                <a:gd name="T7" fmla="*/ 22 h 79"/>
                <a:gd name="T8" fmla="*/ 81 w 81"/>
                <a:gd name="T9" fmla="*/ 37 h 79"/>
                <a:gd name="T10" fmla="*/ 77 w 81"/>
                <a:gd name="T11" fmla="*/ 54 h 79"/>
                <a:gd name="T12" fmla="*/ 69 w 81"/>
                <a:gd name="T13" fmla="*/ 66 h 79"/>
                <a:gd name="T14" fmla="*/ 57 w 81"/>
                <a:gd name="T15" fmla="*/ 76 h 79"/>
                <a:gd name="T16" fmla="*/ 42 w 81"/>
                <a:gd name="T17" fmla="*/ 79 h 79"/>
                <a:gd name="T18" fmla="*/ 27 w 81"/>
                <a:gd name="T19" fmla="*/ 76 h 79"/>
                <a:gd name="T20" fmla="*/ 13 w 81"/>
                <a:gd name="T21" fmla="*/ 69 h 79"/>
                <a:gd name="T22" fmla="*/ 5 w 81"/>
                <a:gd name="T23" fmla="*/ 56 h 79"/>
                <a:gd name="T24" fmla="*/ 0 w 81"/>
                <a:gd name="T25" fmla="*/ 41 h 79"/>
                <a:gd name="T26" fmla="*/ 3 w 81"/>
                <a:gd name="T27" fmla="*/ 25 h 79"/>
                <a:gd name="T28" fmla="*/ 12 w 81"/>
                <a:gd name="T29" fmla="*/ 12 h 79"/>
                <a:gd name="T30" fmla="*/ 23 w 81"/>
                <a:gd name="T31" fmla="*/ 3 h 79"/>
                <a:gd name="T32" fmla="*/ 39 w 81"/>
                <a:gd name="T33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1" h="79">
                  <a:moveTo>
                    <a:pt x="39" y="0"/>
                  </a:moveTo>
                  <a:lnTo>
                    <a:pt x="55" y="2"/>
                  </a:lnTo>
                  <a:lnTo>
                    <a:pt x="67" y="10"/>
                  </a:lnTo>
                  <a:lnTo>
                    <a:pt x="77" y="22"/>
                  </a:lnTo>
                  <a:lnTo>
                    <a:pt x="81" y="37"/>
                  </a:lnTo>
                  <a:lnTo>
                    <a:pt x="77" y="54"/>
                  </a:lnTo>
                  <a:lnTo>
                    <a:pt x="69" y="66"/>
                  </a:lnTo>
                  <a:lnTo>
                    <a:pt x="57" y="76"/>
                  </a:lnTo>
                  <a:lnTo>
                    <a:pt x="42" y="79"/>
                  </a:lnTo>
                  <a:lnTo>
                    <a:pt x="27" y="76"/>
                  </a:lnTo>
                  <a:lnTo>
                    <a:pt x="13" y="69"/>
                  </a:lnTo>
                  <a:lnTo>
                    <a:pt x="5" y="56"/>
                  </a:lnTo>
                  <a:lnTo>
                    <a:pt x="0" y="41"/>
                  </a:lnTo>
                  <a:lnTo>
                    <a:pt x="3" y="25"/>
                  </a:lnTo>
                  <a:lnTo>
                    <a:pt x="12" y="12"/>
                  </a:lnTo>
                  <a:lnTo>
                    <a:pt x="23" y="3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17" name="Freeform 62">
              <a:extLst>
                <a:ext uri="{FF2B5EF4-FFF2-40B4-BE49-F238E27FC236}">
                  <a16:creationId xmlns:a16="http://schemas.microsoft.com/office/drawing/2014/main" id="{04EBB935-8E2D-4239-A1D5-715820A449D7}"/>
                </a:ext>
              </a:extLst>
            </p:cNvPr>
            <p:cNvSpPr>
              <a:spLocks/>
            </p:cNvSpPr>
            <p:nvPr/>
          </p:nvSpPr>
          <p:spPr bwMode="auto">
            <a:xfrm>
              <a:off x="6589239" y="1318508"/>
              <a:ext cx="15203" cy="15203"/>
            </a:xfrm>
            <a:custGeom>
              <a:avLst/>
              <a:gdLst>
                <a:gd name="T0" fmla="*/ 10 w 20"/>
                <a:gd name="T1" fmla="*/ 0 h 20"/>
                <a:gd name="T2" fmla="*/ 13 w 20"/>
                <a:gd name="T3" fmla="*/ 0 h 20"/>
                <a:gd name="T4" fmla="*/ 17 w 20"/>
                <a:gd name="T5" fmla="*/ 3 h 20"/>
                <a:gd name="T6" fmla="*/ 20 w 20"/>
                <a:gd name="T7" fmla="*/ 5 h 20"/>
                <a:gd name="T8" fmla="*/ 20 w 20"/>
                <a:gd name="T9" fmla="*/ 10 h 20"/>
                <a:gd name="T10" fmla="*/ 20 w 20"/>
                <a:gd name="T11" fmla="*/ 13 h 20"/>
                <a:gd name="T12" fmla="*/ 18 w 20"/>
                <a:gd name="T13" fmla="*/ 17 h 20"/>
                <a:gd name="T14" fmla="*/ 15 w 20"/>
                <a:gd name="T15" fmla="*/ 19 h 20"/>
                <a:gd name="T16" fmla="*/ 10 w 20"/>
                <a:gd name="T17" fmla="*/ 20 h 20"/>
                <a:gd name="T18" fmla="*/ 6 w 20"/>
                <a:gd name="T19" fmla="*/ 19 h 20"/>
                <a:gd name="T20" fmla="*/ 3 w 20"/>
                <a:gd name="T21" fmla="*/ 17 h 20"/>
                <a:gd name="T22" fmla="*/ 1 w 20"/>
                <a:gd name="T23" fmla="*/ 13 h 20"/>
                <a:gd name="T24" fmla="*/ 0 w 20"/>
                <a:gd name="T25" fmla="*/ 10 h 20"/>
                <a:gd name="T26" fmla="*/ 1 w 20"/>
                <a:gd name="T27" fmla="*/ 7 h 20"/>
                <a:gd name="T28" fmla="*/ 3 w 20"/>
                <a:gd name="T29" fmla="*/ 3 h 20"/>
                <a:gd name="T30" fmla="*/ 6 w 20"/>
                <a:gd name="T31" fmla="*/ 2 h 20"/>
                <a:gd name="T32" fmla="*/ 10 w 20"/>
                <a:gd name="T33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" h="20">
                  <a:moveTo>
                    <a:pt x="10" y="0"/>
                  </a:moveTo>
                  <a:lnTo>
                    <a:pt x="13" y="0"/>
                  </a:lnTo>
                  <a:lnTo>
                    <a:pt x="17" y="3"/>
                  </a:lnTo>
                  <a:lnTo>
                    <a:pt x="20" y="5"/>
                  </a:lnTo>
                  <a:lnTo>
                    <a:pt x="20" y="10"/>
                  </a:lnTo>
                  <a:lnTo>
                    <a:pt x="20" y="13"/>
                  </a:lnTo>
                  <a:lnTo>
                    <a:pt x="18" y="17"/>
                  </a:lnTo>
                  <a:lnTo>
                    <a:pt x="15" y="19"/>
                  </a:lnTo>
                  <a:lnTo>
                    <a:pt x="10" y="20"/>
                  </a:lnTo>
                  <a:lnTo>
                    <a:pt x="6" y="19"/>
                  </a:lnTo>
                  <a:lnTo>
                    <a:pt x="3" y="17"/>
                  </a:lnTo>
                  <a:lnTo>
                    <a:pt x="1" y="13"/>
                  </a:lnTo>
                  <a:lnTo>
                    <a:pt x="0" y="10"/>
                  </a:lnTo>
                  <a:lnTo>
                    <a:pt x="1" y="7"/>
                  </a:lnTo>
                  <a:lnTo>
                    <a:pt x="3" y="3"/>
                  </a:lnTo>
                  <a:lnTo>
                    <a:pt x="6" y="2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18" name="Freeform 63">
              <a:extLst>
                <a:ext uri="{FF2B5EF4-FFF2-40B4-BE49-F238E27FC236}">
                  <a16:creationId xmlns:a16="http://schemas.microsoft.com/office/drawing/2014/main" id="{93FEF2BC-F823-44BD-8606-762A749929B9}"/>
                </a:ext>
              </a:extLst>
            </p:cNvPr>
            <p:cNvSpPr>
              <a:spLocks/>
            </p:cNvSpPr>
            <p:nvPr/>
          </p:nvSpPr>
          <p:spPr bwMode="auto">
            <a:xfrm>
              <a:off x="6548951" y="1286581"/>
              <a:ext cx="98819" cy="30405"/>
            </a:xfrm>
            <a:custGeom>
              <a:avLst/>
              <a:gdLst>
                <a:gd name="T0" fmla="*/ 59 w 130"/>
                <a:gd name="T1" fmla="*/ 0 h 40"/>
                <a:gd name="T2" fmla="*/ 73 w 130"/>
                <a:gd name="T3" fmla="*/ 3 h 40"/>
                <a:gd name="T4" fmla="*/ 90 w 130"/>
                <a:gd name="T5" fmla="*/ 11 h 40"/>
                <a:gd name="T6" fmla="*/ 105 w 130"/>
                <a:gd name="T7" fmla="*/ 27 h 40"/>
                <a:gd name="T8" fmla="*/ 108 w 130"/>
                <a:gd name="T9" fmla="*/ 27 h 40"/>
                <a:gd name="T10" fmla="*/ 112 w 130"/>
                <a:gd name="T11" fmla="*/ 25 h 40"/>
                <a:gd name="T12" fmla="*/ 117 w 130"/>
                <a:gd name="T13" fmla="*/ 25 h 40"/>
                <a:gd name="T14" fmla="*/ 120 w 130"/>
                <a:gd name="T15" fmla="*/ 22 h 40"/>
                <a:gd name="T16" fmla="*/ 124 w 130"/>
                <a:gd name="T17" fmla="*/ 20 h 40"/>
                <a:gd name="T18" fmla="*/ 125 w 130"/>
                <a:gd name="T19" fmla="*/ 18 h 40"/>
                <a:gd name="T20" fmla="*/ 127 w 130"/>
                <a:gd name="T21" fmla="*/ 17 h 40"/>
                <a:gd name="T22" fmla="*/ 129 w 130"/>
                <a:gd name="T23" fmla="*/ 17 h 40"/>
                <a:gd name="T24" fmla="*/ 130 w 130"/>
                <a:gd name="T25" fmla="*/ 17 h 40"/>
                <a:gd name="T26" fmla="*/ 130 w 130"/>
                <a:gd name="T27" fmla="*/ 17 h 40"/>
                <a:gd name="T28" fmla="*/ 130 w 130"/>
                <a:gd name="T29" fmla="*/ 18 h 40"/>
                <a:gd name="T30" fmla="*/ 130 w 130"/>
                <a:gd name="T31" fmla="*/ 18 h 40"/>
                <a:gd name="T32" fmla="*/ 129 w 130"/>
                <a:gd name="T33" fmla="*/ 20 h 40"/>
                <a:gd name="T34" fmla="*/ 129 w 130"/>
                <a:gd name="T35" fmla="*/ 22 h 40"/>
                <a:gd name="T36" fmla="*/ 125 w 130"/>
                <a:gd name="T37" fmla="*/ 27 h 40"/>
                <a:gd name="T38" fmla="*/ 122 w 130"/>
                <a:gd name="T39" fmla="*/ 30 h 40"/>
                <a:gd name="T40" fmla="*/ 117 w 130"/>
                <a:gd name="T41" fmla="*/ 35 h 40"/>
                <a:gd name="T42" fmla="*/ 112 w 130"/>
                <a:gd name="T43" fmla="*/ 37 h 40"/>
                <a:gd name="T44" fmla="*/ 108 w 130"/>
                <a:gd name="T45" fmla="*/ 39 h 40"/>
                <a:gd name="T46" fmla="*/ 107 w 130"/>
                <a:gd name="T47" fmla="*/ 40 h 40"/>
                <a:gd name="T48" fmla="*/ 107 w 130"/>
                <a:gd name="T49" fmla="*/ 40 h 40"/>
                <a:gd name="T50" fmla="*/ 102 w 130"/>
                <a:gd name="T51" fmla="*/ 39 h 40"/>
                <a:gd name="T52" fmla="*/ 100 w 130"/>
                <a:gd name="T53" fmla="*/ 37 h 40"/>
                <a:gd name="T54" fmla="*/ 85 w 130"/>
                <a:gd name="T55" fmla="*/ 20 h 40"/>
                <a:gd name="T56" fmla="*/ 68 w 130"/>
                <a:gd name="T57" fmla="*/ 11 h 40"/>
                <a:gd name="T58" fmla="*/ 49 w 130"/>
                <a:gd name="T59" fmla="*/ 10 h 40"/>
                <a:gd name="T60" fmla="*/ 32 w 130"/>
                <a:gd name="T61" fmla="*/ 15 h 40"/>
                <a:gd name="T62" fmla="*/ 19 w 130"/>
                <a:gd name="T63" fmla="*/ 23 h 40"/>
                <a:gd name="T64" fmla="*/ 10 w 130"/>
                <a:gd name="T65" fmla="*/ 37 h 40"/>
                <a:gd name="T66" fmla="*/ 9 w 130"/>
                <a:gd name="T67" fmla="*/ 39 h 40"/>
                <a:gd name="T68" fmla="*/ 5 w 130"/>
                <a:gd name="T69" fmla="*/ 40 h 40"/>
                <a:gd name="T70" fmla="*/ 4 w 130"/>
                <a:gd name="T71" fmla="*/ 39 h 40"/>
                <a:gd name="T72" fmla="*/ 2 w 130"/>
                <a:gd name="T73" fmla="*/ 37 h 40"/>
                <a:gd name="T74" fmla="*/ 0 w 130"/>
                <a:gd name="T75" fmla="*/ 35 h 40"/>
                <a:gd name="T76" fmla="*/ 0 w 130"/>
                <a:gd name="T77" fmla="*/ 32 h 40"/>
                <a:gd name="T78" fmla="*/ 12 w 130"/>
                <a:gd name="T79" fmla="*/ 17 h 40"/>
                <a:gd name="T80" fmla="*/ 27 w 130"/>
                <a:gd name="T81" fmla="*/ 6 h 40"/>
                <a:gd name="T82" fmla="*/ 48 w 130"/>
                <a:gd name="T83" fmla="*/ 0 h 40"/>
                <a:gd name="T84" fmla="*/ 59 w 130"/>
                <a:gd name="T8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30" h="40">
                  <a:moveTo>
                    <a:pt x="59" y="0"/>
                  </a:moveTo>
                  <a:lnTo>
                    <a:pt x="73" y="3"/>
                  </a:lnTo>
                  <a:lnTo>
                    <a:pt x="90" y="11"/>
                  </a:lnTo>
                  <a:lnTo>
                    <a:pt x="105" y="27"/>
                  </a:lnTo>
                  <a:lnTo>
                    <a:pt x="108" y="27"/>
                  </a:lnTo>
                  <a:lnTo>
                    <a:pt x="112" y="25"/>
                  </a:lnTo>
                  <a:lnTo>
                    <a:pt x="117" y="25"/>
                  </a:lnTo>
                  <a:lnTo>
                    <a:pt x="120" y="22"/>
                  </a:lnTo>
                  <a:lnTo>
                    <a:pt x="124" y="20"/>
                  </a:lnTo>
                  <a:lnTo>
                    <a:pt x="125" y="18"/>
                  </a:lnTo>
                  <a:lnTo>
                    <a:pt x="127" y="17"/>
                  </a:lnTo>
                  <a:lnTo>
                    <a:pt x="129" y="17"/>
                  </a:lnTo>
                  <a:lnTo>
                    <a:pt x="130" y="17"/>
                  </a:lnTo>
                  <a:lnTo>
                    <a:pt x="130" y="17"/>
                  </a:lnTo>
                  <a:lnTo>
                    <a:pt x="130" y="18"/>
                  </a:lnTo>
                  <a:lnTo>
                    <a:pt x="130" y="18"/>
                  </a:lnTo>
                  <a:lnTo>
                    <a:pt x="129" y="20"/>
                  </a:lnTo>
                  <a:lnTo>
                    <a:pt x="129" y="22"/>
                  </a:lnTo>
                  <a:lnTo>
                    <a:pt x="125" y="27"/>
                  </a:lnTo>
                  <a:lnTo>
                    <a:pt x="122" y="30"/>
                  </a:lnTo>
                  <a:lnTo>
                    <a:pt x="117" y="35"/>
                  </a:lnTo>
                  <a:lnTo>
                    <a:pt x="112" y="37"/>
                  </a:lnTo>
                  <a:lnTo>
                    <a:pt x="108" y="39"/>
                  </a:lnTo>
                  <a:lnTo>
                    <a:pt x="107" y="40"/>
                  </a:lnTo>
                  <a:lnTo>
                    <a:pt x="107" y="40"/>
                  </a:lnTo>
                  <a:lnTo>
                    <a:pt x="102" y="39"/>
                  </a:lnTo>
                  <a:lnTo>
                    <a:pt x="100" y="37"/>
                  </a:lnTo>
                  <a:lnTo>
                    <a:pt x="85" y="20"/>
                  </a:lnTo>
                  <a:lnTo>
                    <a:pt x="68" y="11"/>
                  </a:lnTo>
                  <a:lnTo>
                    <a:pt x="49" y="10"/>
                  </a:lnTo>
                  <a:lnTo>
                    <a:pt x="32" y="15"/>
                  </a:lnTo>
                  <a:lnTo>
                    <a:pt x="19" y="23"/>
                  </a:lnTo>
                  <a:lnTo>
                    <a:pt x="10" y="37"/>
                  </a:lnTo>
                  <a:lnTo>
                    <a:pt x="9" y="39"/>
                  </a:lnTo>
                  <a:lnTo>
                    <a:pt x="5" y="40"/>
                  </a:lnTo>
                  <a:lnTo>
                    <a:pt x="4" y="39"/>
                  </a:lnTo>
                  <a:lnTo>
                    <a:pt x="2" y="37"/>
                  </a:lnTo>
                  <a:lnTo>
                    <a:pt x="0" y="35"/>
                  </a:lnTo>
                  <a:lnTo>
                    <a:pt x="0" y="32"/>
                  </a:lnTo>
                  <a:lnTo>
                    <a:pt x="12" y="17"/>
                  </a:lnTo>
                  <a:lnTo>
                    <a:pt x="27" y="6"/>
                  </a:lnTo>
                  <a:lnTo>
                    <a:pt x="48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19" name="Freeform 64">
              <a:extLst>
                <a:ext uri="{FF2B5EF4-FFF2-40B4-BE49-F238E27FC236}">
                  <a16:creationId xmlns:a16="http://schemas.microsoft.com/office/drawing/2014/main" id="{1B4201ED-BCEC-47FE-8B4E-301D50FBBC3B}"/>
                </a:ext>
              </a:extLst>
            </p:cNvPr>
            <p:cNvSpPr>
              <a:spLocks/>
            </p:cNvSpPr>
            <p:nvPr/>
          </p:nvSpPr>
          <p:spPr bwMode="auto">
            <a:xfrm>
              <a:off x="6429608" y="1485739"/>
              <a:ext cx="123144" cy="53970"/>
            </a:xfrm>
            <a:custGeom>
              <a:avLst/>
              <a:gdLst>
                <a:gd name="T0" fmla="*/ 0 w 162"/>
                <a:gd name="T1" fmla="*/ 0 h 71"/>
                <a:gd name="T2" fmla="*/ 162 w 162"/>
                <a:gd name="T3" fmla="*/ 0 h 71"/>
                <a:gd name="T4" fmla="*/ 157 w 162"/>
                <a:gd name="T5" fmla="*/ 22 h 71"/>
                <a:gd name="T6" fmla="*/ 147 w 162"/>
                <a:gd name="T7" fmla="*/ 42 h 71"/>
                <a:gd name="T8" fmla="*/ 129 w 162"/>
                <a:gd name="T9" fmla="*/ 57 h 71"/>
                <a:gd name="T10" fmla="*/ 107 w 162"/>
                <a:gd name="T11" fmla="*/ 67 h 71"/>
                <a:gd name="T12" fmla="*/ 81 w 162"/>
                <a:gd name="T13" fmla="*/ 71 h 71"/>
                <a:gd name="T14" fmla="*/ 56 w 162"/>
                <a:gd name="T15" fmla="*/ 67 h 71"/>
                <a:gd name="T16" fmla="*/ 34 w 162"/>
                <a:gd name="T17" fmla="*/ 57 h 71"/>
                <a:gd name="T18" fmla="*/ 15 w 162"/>
                <a:gd name="T19" fmla="*/ 42 h 71"/>
                <a:gd name="T20" fmla="*/ 3 w 162"/>
                <a:gd name="T21" fmla="*/ 22 h 71"/>
                <a:gd name="T22" fmla="*/ 0 w 162"/>
                <a:gd name="T23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2" h="71">
                  <a:moveTo>
                    <a:pt x="0" y="0"/>
                  </a:moveTo>
                  <a:lnTo>
                    <a:pt x="162" y="0"/>
                  </a:lnTo>
                  <a:lnTo>
                    <a:pt x="157" y="22"/>
                  </a:lnTo>
                  <a:lnTo>
                    <a:pt x="147" y="42"/>
                  </a:lnTo>
                  <a:lnTo>
                    <a:pt x="129" y="57"/>
                  </a:lnTo>
                  <a:lnTo>
                    <a:pt x="107" y="67"/>
                  </a:lnTo>
                  <a:lnTo>
                    <a:pt x="81" y="71"/>
                  </a:lnTo>
                  <a:lnTo>
                    <a:pt x="56" y="67"/>
                  </a:lnTo>
                  <a:lnTo>
                    <a:pt x="34" y="57"/>
                  </a:lnTo>
                  <a:lnTo>
                    <a:pt x="15" y="42"/>
                  </a:lnTo>
                  <a:lnTo>
                    <a:pt x="3" y="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29" name="Freeform 65">
              <a:extLst>
                <a:ext uri="{FF2B5EF4-FFF2-40B4-BE49-F238E27FC236}">
                  <a16:creationId xmlns:a16="http://schemas.microsoft.com/office/drawing/2014/main" id="{8C4094CE-2C7A-451A-A64A-D5D4A49A38BA}"/>
                </a:ext>
              </a:extLst>
            </p:cNvPr>
            <p:cNvSpPr>
              <a:spLocks/>
            </p:cNvSpPr>
            <p:nvPr/>
          </p:nvSpPr>
          <p:spPr bwMode="auto">
            <a:xfrm>
              <a:off x="6438729" y="1485739"/>
              <a:ext cx="102620" cy="20524"/>
            </a:xfrm>
            <a:custGeom>
              <a:avLst/>
              <a:gdLst>
                <a:gd name="T0" fmla="*/ 0 w 135"/>
                <a:gd name="T1" fmla="*/ 0 h 27"/>
                <a:gd name="T2" fmla="*/ 135 w 135"/>
                <a:gd name="T3" fmla="*/ 0 h 27"/>
                <a:gd name="T4" fmla="*/ 135 w 135"/>
                <a:gd name="T5" fmla="*/ 15 h 27"/>
                <a:gd name="T6" fmla="*/ 135 w 135"/>
                <a:gd name="T7" fmla="*/ 18 h 27"/>
                <a:gd name="T8" fmla="*/ 132 w 135"/>
                <a:gd name="T9" fmla="*/ 23 h 27"/>
                <a:gd name="T10" fmla="*/ 128 w 135"/>
                <a:gd name="T11" fmla="*/ 25 h 27"/>
                <a:gd name="T12" fmla="*/ 123 w 135"/>
                <a:gd name="T13" fmla="*/ 27 h 27"/>
                <a:gd name="T14" fmla="*/ 13 w 135"/>
                <a:gd name="T15" fmla="*/ 27 h 27"/>
                <a:gd name="T16" fmla="*/ 8 w 135"/>
                <a:gd name="T17" fmla="*/ 25 h 27"/>
                <a:gd name="T18" fmla="*/ 5 w 135"/>
                <a:gd name="T19" fmla="*/ 23 h 27"/>
                <a:gd name="T20" fmla="*/ 2 w 135"/>
                <a:gd name="T21" fmla="*/ 18 h 27"/>
                <a:gd name="T22" fmla="*/ 0 w 135"/>
                <a:gd name="T23" fmla="*/ 15 h 27"/>
                <a:gd name="T24" fmla="*/ 0 w 135"/>
                <a:gd name="T2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5" h="27">
                  <a:moveTo>
                    <a:pt x="0" y="0"/>
                  </a:moveTo>
                  <a:lnTo>
                    <a:pt x="135" y="0"/>
                  </a:lnTo>
                  <a:lnTo>
                    <a:pt x="135" y="15"/>
                  </a:lnTo>
                  <a:lnTo>
                    <a:pt x="135" y="18"/>
                  </a:lnTo>
                  <a:lnTo>
                    <a:pt x="132" y="23"/>
                  </a:lnTo>
                  <a:lnTo>
                    <a:pt x="128" y="25"/>
                  </a:lnTo>
                  <a:lnTo>
                    <a:pt x="123" y="27"/>
                  </a:lnTo>
                  <a:lnTo>
                    <a:pt x="13" y="27"/>
                  </a:lnTo>
                  <a:lnTo>
                    <a:pt x="8" y="25"/>
                  </a:lnTo>
                  <a:lnTo>
                    <a:pt x="5" y="23"/>
                  </a:lnTo>
                  <a:lnTo>
                    <a:pt x="2" y="18"/>
                  </a:lnTo>
                  <a:lnTo>
                    <a:pt x="0" y="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31" name="Freeform 66">
              <a:extLst>
                <a:ext uri="{FF2B5EF4-FFF2-40B4-BE49-F238E27FC236}">
                  <a16:creationId xmlns:a16="http://schemas.microsoft.com/office/drawing/2014/main" id="{5880A697-66A9-40C1-A526-14DB12A3769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93542" y="1261497"/>
              <a:ext cx="404398" cy="144428"/>
            </a:xfrm>
            <a:custGeom>
              <a:avLst/>
              <a:gdLst>
                <a:gd name="T0" fmla="*/ 345 w 532"/>
                <a:gd name="T1" fmla="*/ 24 h 190"/>
                <a:gd name="T2" fmla="*/ 306 w 532"/>
                <a:gd name="T3" fmla="*/ 44 h 190"/>
                <a:gd name="T4" fmla="*/ 309 w 532"/>
                <a:gd name="T5" fmla="*/ 112 h 190"/>
                <a:gd name="T6" fmla="*/ 372 w 532"/>
                <a:gd name="T7" fmla="*/ 168 h 190"/>
                <a:gd name="T8" fmla="*/ 453 w 532"/>
                <a:gd name="T9" fmla="*/ 159 h 190"/>
                <a:gd name="T10" fmla="*/ 488 w 532"/>
                <a:gd name="T11" fmla="*/ 114 h 190"/>
                <a:gd name="T12" fmla="*/ 499 w 532"/>
                <a:gd name="T13" fmla="*/ 68 h 190"/>
                <a:gd name="T14" fmla="*/ 488 w 532"/>
                <a:gd name="T15" fmla="*/ 31 h 190"/>
                <a:gd name="T16" fmla="*/ 444 w 532"/>
                <a:gd name="T17" fmla="*/ 19 h 190"/>
                <a:gd name="T18" fmla="*/ 127 w 532"/>
                <a:gd name="T19" fmla="*/ 17 h 190"/>
                <a:gd name="T20" fmla="*/ 69 w 532"/>
                <a:gd name="T21" fmla="*/ 21 h 190"/>
                <a:gd name="T22" fmla="*/ 35 w 532"/>
                <a:gd name="T23" fmla="*/ 43 h 190"/>
                <a:gd name="T24" fmla="*/ 34 w 532"/>
                <a:gd name="T25" fmla="*/ 82 h 190"/>
                <a:gd name="T26" fmla="*/ 51 w 532"/>
                <a:gd name="T27" fmla="*/ 131 h 190"/>
                <a:gd name="T28" fmla="*/ 100 w 532"/>
                <a:gd name="T29" fmla="*/ 170 h 190"/>
                <a:gd name="T30" fmla="*/ 186 w 532"/>
                <a:gd name="T31" fmla="*/ 158 h 190"/>
                <a:gd name="T32" fmla="*/ 233 w 532"/>
                <a:gd name="T33" fmla="*/ 78 h 190"/>
                <a:gd name="T34" fmla="*/ 218 w 532"/>
                <a:gd name="T35" fmla="*/ 38 h 190"/>
                <a:gd name="T36" fmla="*/ 160 w 532"/>
                <a:gd name="T37" fmla="*/ 19 h 190"/>
                <a:gd name="T38" fmla="*/ 166 w 532"/>
                <a:gd name="T39" fmla="*/ 2 h 190"/>
                <a:gd name="T40" fmla="*/ 240 w 532"/>
                <a:gd name="T41" fmla="*/ 33 h 190"/>
                <a:gd name="T42" fmla="*/ 259 w 532"/>
                <a:gd name="T43" fmla="*/ 28 h 190"/>
                <a:gd name="T44" fmla="*/ 280 w 532"/>
                <a:gd name="T45" fmla="*/ 29 h 190"/>
                <a:gd name="T46" fmla="*/ 309 w 532"/>
                <a:gd name="T47" fmla="*/ 19 h 190"/>
                <a:gd name="T48" fmla="*/ 404 w 532"/>
                <a:gd name="T49" fmla="*/ 0 h 190"/>
                <a:gd name="T50" fmla="*/ 478 w 532"/>
                <a:gd name="T51" fmla="*/ 6 h 190"/>
                <a:gd name="T52" fmla="*/ 532 w 532"/>
                <a:gd name="T53" fmla="*/ 51 h 190"/>
                <a:gd name="T54" fmla="*/ 510 w 532"/>
                <a:gd name="T55" fmla="*/ 107 h 190"/>
                <a:gd name="T56" fmla="*/ 477 w 532"/>
                <a:gd name="T57" fmla="*/ 165 h 190"/>
                <a:gd name="T58" fmla="*/ 404 w 532"/>
                <a:gd name="T59" fmla="*/ 190 h 190"/>
                <a:gd name="T60" fmla="*/ 323 w 532"/>
                <a:gd name="T61" fmla="*/ 163 h 190"/>
                <a:gd name="T62" fmla="*/ 280 w 532"/>
                <a:gd name="T63" fmla="*/ 82 h 190"/>
                <a:gd name="T64" fmla="*/ 277 w 532"/>
                <a:gd name="T65" fmla="*/ 63 h 190"/>
                <a:gd name="T66" fmla="*/ 265 w 532"/>
                <a:gd name="T67" fmla="*/ 58 h 190"/>
                <a:gd name="T68" fmla="*/ 253 w 532"/>
                <a:gd name="T69" fmla="*/ 63 h 190"/>
                <a:gd name="T70" fmla="*/ 250 w 532"/>
                <a:gd name="T71" fmla="*/ 82 h 190"/>
                <a:gd name="T72" fmla="*/ 208 w 532"/>
                <a:gd name="T73" fmla="*/ 163 h 190"/>
                <a:gd name="T74" fmla="*/ 127 w 532"/>
                <a:gd name="T75" fmla="*/ 190 h 190"/>
                <a:gd name="T76" fmla="*/ 56 w 532"/>
                <a:gd name="T77" fmla="*/ 165 h 190"/>
                <a:gd name="T78" fmla="*/ 20 w 532"/>
                <a:gd name="T79" fmla="*/ 107 h 190"/>
                <a:gd name="T80" fmla="*/ 0 w 532"/>
                <a:gd name="T81" fmla="*/ 51 h 190"/>
                <a:gd name="T82" fmla="*/ 52 w 532"/>
                <a:gd name="T83" fmla="*/ 6 h 190"/>
                <a:gd name="T84" fmla="*/ 127 w 532"/>
                <a:gd name="T85" fmla="*/ 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32" h="190">
                  <a:moveTo>
                    <a:pt x="404" y="17"/>
                  </a:moveTo>
                  <a:lnTo>
                    <a:pt x="370" y="19"/>
                  </a:lnTo>
                  <a:lnTo>
                    <a:pt x="345" y="24"/>
                  </a:lnTo>
                  <a:lnTo>
                    <a:pt x="326" y="29"/>
                  </a:lnTo>
                  <a:lnTo>
                    <a:pt x="313" y="38"/>
                  </a:lnTo>
                  <a:lnTo>
                    <a:pt x="306" y="44"/>
                  </a:lnTo>
                  <a:lnTo>
                    <a:pt x="297" y="60"/>
                  </a:lnTo>
                  <a:lnTo>
                    <a:pt x="299" y="78"/>
                  </a:lnTo>
                  <a:lnTo>
                    <a:pt x="309" y="112"/>
                  </a:lnTo>
                  <a:lnTo>
                    <a:pt x="324" y="139"/>
                  </a:lnTo>
                  <a:lnTo>
                    <a:pt x="346" y="158"/>
                  </a:lnTo>
                  <a:lnTo>
                    <a:pt x="372" y="168"/>
                  </a:lnTo>
                  <a:lnTo>
                    <a:pt x="404" y="171"/>
                  </a:lnTo>
                  <a:lnTo>
                    <a:pt x="431" y="170"/>
                  </a:lnTo>
                  <a:lnTo>
                    <a:pt x="453" y="159"/>
                  </a:lnTo>
                  <a:lnTo>
                    <a:pt x="468" y="148"/>
                  </a:lnTo>
                  <a:lnTo>
                    <a:pt x="480" y="131"/>
                  </a:lnTo>
                  <a:lnTo>
                    <a:pt x="488" y="114"/>
                  </a:lnTo>
                  <a:lnTo>
                    <a:pt x="493" y="97"/>
                  </a:lnTo>
                  <a:lnTo>
                    <a:pt x="497" y="82"/>
                  </a:lnTo>
                  <a:lnTo>
                    <a:pt x="499" y="68"/>
                  </a:lnTo>
                  <a:lnTo>
                    <a:pt x="499" y="60"/>
                  </a:lnTo>
                  <a:lnTo>
                    <a:pt x="495" y="43"/>
                  </a:lnTo>
                  <a:lnTo>
                    <a:pt x="488" y="31"/>
                  </a:lnTo>
                  <a:lnTo>
                    <a:pt x="478" y="24"/>
                  </a:lnTo>
                  <a:lnTo>
                    <a:pt x="463" y="21"/>
                  </a:lnTo>
                  <a:lnTo>
                    <a:pt x="444" y="19"/>
                  </a:lnTo>
                  <a:lnTo>
                    <a:pt x="424" y="17"/>
                  </a:lnTo>
                  <a:lnTo>
                    <a:pt x="404" y="17"/>
                  </a:lnTo>
                  <a:close/>
                  <a:moveTo>
                    <a:pt x="127" y="17"/>
                  </a:moveTo>
                  <a:lnTo>
                    <a:pt x="108" y="17"/>
                  </a:lnTo>
                  <a:lnTo>
                    <a:pt x="88" y="19"/>
                  </a:lnTo>
                  <a:lnTo>
                    <a:pt x="69" y="21"/>
                  </a:lnTo>
                  <a:lnTo>
                    <a:pt x="52" y="24"/>
                  </a:lnTo>
                  <a:lnTo>
                    <a:pt x="42" y="31"/>
                  </a:lnTo>
                  <a:lnTo>
                    <a:pt x="35" y="43"/>
                  </a:lnTo>
                  <a:lnTo>
                    <a:pt x="34" y="60"/>
                  </a:lnTo>
                  <a:lnTo>
                    <a:pt x="34" y="68"/>
                  </a:lnTo>
                  <a:lnTo>
                    <a:pt x="34" y="82"/>
                  </a:lnTo>
                  <a:lnTo>
                    <a:pt x="37" y="97"/>
                  </a:lnTo>
                  <a:lnTo>
                    <a:pt x="42" y="114"/>
                  </a:lnTo>
                  <a:lnTo>
                    <a:pt x="51" y="131"/>
                  </a:lnTo>
                  <a:lnTo>
                    <a:pt x="62" y="148"/>
                  </a:lnTo>
                  <a:lnTo>
                    <a:pt x="79" y="159"/>
                  </a:lnTo>
                  <a:lnTo>
                    <a:pt x="100" y="170"/>
                  </a:lnTo>
                  <a:lnTo>
                    <a:pt x="127" y="171"/>
                  </a:lnTo>
                  <a:lnTo>
                    <a:pt x="159" y="168"/>
                  </a:lnTo>
                  <a:lnTo>
                    <a:pt x="186" y="158"/>
                  </a:lnTo>
                  <a:lnTo>
                    <a:pt x="206" y="139"/>
                  </a:lnTo>
                  <a:lnTo>
                    <a:pt x="221" y="112"/>
                  </a:lnTo>
                  <a:lnTo>
                    <a:pt x="233" y="78"/>
                  </a:lnTo>
                  <a:lnTo>
                    <a:pt x="233" y="60"/>
                  </a:lnTo>
                  <a:lnTo>
                    <a:pt x="226" y="44"/>
                  </a:lnTo>
                  <a:lnTo>
                    <a:pt x="218" y="38"/>
                  </a:lnTo>
                  <a:lnTo>
                    <a:pt x="204" y="29"/>
                  </a:lnTo>
                  <a:lnTo>
                    <a:pt x="186" y="24"/>
                  </a:lnTo>
                  <a:lnTo>
                    <a:pt x="160" y="19"/>
                  </a:lnTo>
                  <a:lnTo>
                    <a:pt x="127" y="17"/>
                  </a:lnTo>
                  <a:close/>
                  <a:moveTo>
                    <a:pt x="127" y="0"/>
                  </a:moveTo>
                  <a:lnTo>
                    <a:pt x="166" y="2"/>
                  </a:lnTo>
                  <a:lnTo>
                    <a:pt x="198" y="7"/>
                  </a:lnTo>
                  <a:lnTo>
                    <a:pt x="221" y="19"/>
                  </a:lnTo>
                  <a:lnTo>
                    <a:pt x="240" y="33"/>
                  </a:lnTo>
                  <a:lnTo>
                    <a:pt x="245" y="31"/>
                  </a:lnTo>
                  <a:lnTo>
                    <a:pt x="250" y="29"/>
                  </a:lnTo>
                  <a:lnTo>
                    <a:pt x="259" y="28"/>
                  </a:lnTo>
                  <a:lnTo>
                    <a:pt x="265" y="28"/>
                  </a:lnTo>
                  <a:lnTo>
                    <a:pt x="274" y="28"/>
                  </a:lnTo>
                  <a:lnTo>
                    <a:pt x="280" y="29"/>
                  </a:lnTo>
                  <a:lnTo>
                    <a:pt x="286" y="31"/>
                  </a:lnTo>
                  <a:lnTo>
                    <a:pt x="292" y="33"/>
                  </a:lnTo>
                  <a:lnTo>
                    <a:pt x="309" y="19"/>
                  </a:lnTo>
                  <a:lnTo>
                    <a:pt x="335" y="7"/>
                  </a:lnTo>
                  <a:lnTo>
                    <a:pt x="365" y="2"/>
                  </a:lnTo>
                  <a:lnTo>
                    <a:pt x="404" y="0"/>
                  </a:lnTo>
                  <a:lnTo>
                    <a:pt x="431" y="0"/>
                  </a:lnTo>
                  <a:lnTo>
                    <a:pt x="455" y="0"/>
                  </a:lnTo>
                  <a:lnTo>
                    <a:pt x="478" y="6"/>
                  </a:lnTo>
                  <a:lnTo>
                    <a:pt x="497" y="14"/>
                  </a:lnTo>
                  <a:lnTo>
                    <a:pt x="532" y="14"/>
                  </a:lnTo>
                  <a:lnTo>
                    <a:pt x="532" y="51"/>
                  </a:lnTo>
                  <a:lnTo>
                    <a:pt x="517" y="61"/>
                  </a:lnTo>
                  <a:lnTo>
                    <a:pt x="515" y="83"/>
                  </a:lnTo>
                  <a:lnTo>
                    <a:pt x="510" y="107"/>
                  </a:lnTo>
                  <a:lnTo>
                    <a:pt x="502" y="127"/>
                  </a:lnTo>
                  <a:lnTo>
                    <a:pt x="492" y="148"/>
                  </a:lnTo>
                  <a:lnTo>
                    <a:pt x="477" y="165"/>
                  </a:lnTo>
                  <a:lnTo>
                    <a:pt x="456" y="178"/>
                  </a:lnTo>
                  <a:lnTo>
                    <a:pt x="433" y="187"/>
                  </a:lnTo>
                  <a:lnTo>
                    <a:pt x="404" y="190"/>
                  </a:lnTo>
                  <a:lnTo>
                    <a:pt x="373" y="187"/>
                  </a:lnTo>
                  <a:lnTo>
                    <a:pt x="346" y="178"/>
                  </a:lnTo>
                  <a:lnTo>
                    <a:pt x="323" y="163"/>
                  </a:lnTo>
                  <a:lnTo>
                    <a:pt x="304" y="143"/>
                  </a:lnTo>
                  <a:lnTo>
                    <a:pt x="291" y="116"/>
                  </a:lnTo>
                  <a:lnTo>
                    <a:pt x="280" y="82"/>
                  </a:lnTo>
                  <a:lnTo>
                    <a:pt x="279" y="73"/>
                  </a:lnTo>
                  <a:lnTo>
                    <a:pt x="279" y="66"/>
                  </a:lnTo>
                  <a:lnTo>
                    <a:pt x="277" y="63"/>
                  </a:lnTo>
                  <a:lnTo>
                    <a:pt x="275" y="61"/>
                  </a:lnTo>
                  <a:lnTo>
                    <a:pt x="270" y="60"/>
                  </a:lnTo>
                  <a:lnTo>
                    <a:pt x="265" y="58"/>
                  </a:lnTo>
                  <a:lnTo>
                    <a:pt x="260" y="60"/>
                  </a:lnTo>
                  <a:lnTo>
                    <a:pt x="257" y="61"/>
                  </a:lnTo>
                  <a:lnTo>
                    <a:pt x="253" y="63"/>
                  </a:lnTo>
                  <a:lnTo>
                    <a:pt x="252" y="66"/>
                  </a:lnTo>
                  <a:lnTo>
                    <a:pt x="252" y="73"/>
                  </a:lnTo>
                  <a:lnTo>
                    <a:pt x="250" y="82"/>
                  </a:lnTo>
                  <a:lnTo>
                    <a:pt x="240" y="116"/>
                  </a:lnTo>
                  <a:lnTo>
                    <a:pt x="226" y="143"/>
                  </a:lnTo>
                  <a:lnTo>
                    <a:pt x="208" y="163"/>
                  </a:lnTo>
                  <a:lnTo>
                    <a:pt x="186" y="178"/>
                  </a:lnTo>
                  <a:lnTo>
                    <a:pt x="157" y="187"/>
                  </a:lnTo>
                  <a:lnTo>
                    <a:pt x="127" y="190"/>
                  </a:lnTo>
                  <a:lnTo>
                    <a:pt x="98" y="187"/>
                  </a:lnTo>
                  <a:lnTo>
                    <a:pt x="74" y="178"/>
                  </a:lnTo>
                  <a:lnTo>
                    <a:pt x="56" y="165"/>
                  </a:lnTo>
                  <a:lnTo>
                    <a:pt x="40" y="148"/>
                  </a:lnTo>
                  <a:lnTo>
                    <a:pt x="29" y="127"/>
                  </a:lnTo>
                  <a:lnTo>
                    <a:pt x="20" y="107"/>
                  </a:lnTo>
                  <a:lnTo>
                    <a:pt x="17" y="83"/>
                  </a:lnTo>
                  <a:lnTo>
                    <a:pt x="15" y="61"/>
                  </a:lnTo>
                  <a:lnTo>
                    <a:pt x="0" y="51"/>
                  </a:lnTo>
                  <a:lnTo>
                    <a:pt x="0" y="14"/>
                  </a:lnTo>
                  <a:lnTo>
                    <a:pt x="35" y="14"/>
                  </a:lnTo>
                  <a:lnTo>
                    <a:pt x="52" y="6"/>
                  </a:lnTo>
                  <a:lnTo>
                    <a:pt x="76" y="2"/>
                  </a:lnTo>
                  <a:lnTo>
                    <a:pt x="101" y="0"/>
                  </a:lnTo>
                  <a:lnTo>
                    <a:pt x="127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32" name="Freeform 67">
              <a:extLst>
                <a:ext uri="{FF2B5EF4-FFF2-40B4-BE49-F238E27FC236}">
                  <a16:creationId xmlns:a16="http://schemas.microsoft.com/office/drawing/2014/main" id="{C7462A31-817F-4365-955B-093AF01E6B9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35771" y="946797"/>
              <a:ext cx="449246" cy="631680"/>
            </a:xfrm>
            <a:custGeom>
              <a:avLst/>
              <a:gdLst>
                <a:gd name="T0" fmla="*/ 378 w 591"/>
                <a:gd name="T1" fmla="*/ 3 h 831"/>
                <a:gd name="T2" fmla="*/ 444 w 591"/>
                <a:gd name="T3" fmla="*/ 27 h 831"/>
                <a:gd name="T4" fmla="*/ 495 w 591"/>
                <a:gd name="T5" fmla="*/ 69 h 831"/>
                <a:gd name="T6" fmla="*/ 522 w 591"/>
                <a:gd name="T7" fmla="*/ 132 h 831"/>
                <a:gd name="T8" fmla="*/ 532 w 591"/>
                <a:gd name="T9" fmla="*/ 164 h 831"/>
                <a:gd name="T10" fmla="*/ 549 w 591"/>
                <a:gd name="T11" fmla="*/ 215 h 831"/>
                <a:gd name="T12" fmla="*/ 569 w 591"/>
                <a:gd name="T13" fmla="*/ 276 h 831"/>
                <a:gd name="T14" fmla="*/ 585 w 591"/>
                <a:gd name="T15" fmla="*/ 338 h 831"/>
                <a:gd name="T16" fmla="*/ 591 w 591"/>
                <a:gd name="T17" fmla="*/ 392 h 831"/>
                <a:gd name="T18" fmla="*/ 585 w 591"/>
                <a:gd name="T19" fmla="*/ 430 h 831"/>
                <a:gd name="T20" fmla="*/ 571 w 591"/>
                <a:gd name="T21" fmla="*/ 436 h 831"/>
                <a:gd name="T22" fmla="*/ 554 w 591"/>
                <a:gd name="T23" fmla="*/ 416 h 831"/>
                <a:gd name="T24" fmla="*/ 526 w 591"/>
                <a:gd name="T25" fmla="*/ 377 h 831"/>
                <a:gd name="T26" fmla="*/ 492 w 591"/>
                <a:gd name="T27" fmla="*/ 328 h 831"/>
                <a:gd name="T28" fmla="*/ 458 w 591"/>
                <a:gd name="T29" fmla="*/ 274 h 831"/>
                <a:gd name="T30" fmla="*/ 397 w 591"/>
                <a:gd name="T31" fmla="*/ 249 h 831"/>
                <a:gd name="T32" fmla="*/ 321 w 591"/>
                <a:gd name="T33" fmla="*/ 274 h 831"/>
                <a:gd name="T34" fmla="*/ 265 w 591"/>
                <a:gd name="T35" fmla="*/ 320 h 831"/>
                <a:gd name="T36" fmla="*/ 226 w 591"/>
                <a:gd name="T37" fmla="*/ 381 h 831"/>
                <a:gd name="T38" fmla="*/ 199 w 591"/>
                <a:gd name="T39" fmla="*/ 452 h 831"/>
                <a:gd name="T40" fmla="*/ 181 w 591"/>
                <a:gd name="T41" fmla="*/ 530 h 831"/>
                <a:gd name="T42" fmla="*/ 167 w 591"/>
                <a:gd name="T43" fmla="*/ 607 h 831"/>
                <a:gd name="T44" fmla="*/ 157 w 591"/>
                <a:gd name="T45" fmla="*/ 682 h 831"/>
                <a:gd name="T46" fmla="*/ 144 w 591"/>
                <a:gd name="T47" fmla="*/ 746 h 831"/>
                <a:gd name="T48" fmla="*/ 125 w 591"/>
                <a:gd name="T49" fmla="*/ 798 h 831"/>
                <a:gd name="T50" fmla="*/ 98 w 591"/>
                <a:gd name="T51" fmla="*/ 831 h 831"/>
                <a:gd name="T52" fmla="*/ 49 w 591"/>
                <a:gd name="T53" fmla="*/ 663 h 831"/>
                <a:gd name="T54" fmla="*/ 13 w 591"/>
                <a:gd name="T55" fmla="*/ 521 h 831"/>
                <a:gd name="T56" fmla="*/ 0 w 591"/>
                <a:gd name="T57" fmla="*/ 392 h 831"/>
                <a:gd name="T58" fmla="*/ 13 w 591"/>
                <a:gd name="T59" fmla="*/ 269 h 831"/>
                <a:gd name="T60" fmla="*/ 54 w 591"/>
                <a:gd name="T61" fmla="*/ 169 h 831"/>
                <a:gd name="T62" fmla="*/ 113 w 591"/>
                <a:gd name="T63" fmla="*/ 93 h 831"/>
                <a:gd name="T64" fmla="*/ 184 w 591"/>
                <a:gd name="T65" fmla="*/ 39 h 831"/>
                <a:gd name="T66" fmla="*/ 264 w 591"/>
                <a:gd name="T67" fmla="*/ 9 h 831"/>
                <a:gd name="T68" fmla="*/ 341 w 591"/>
                <a:gd name="T69" fmla="*/ 0 h 8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91" h="831">
                  <a:moveTo>
                    <a:pt x="341" y="0"/>
                  </a:moveTo>
                  <a:lnTo>
                    <a:pt x="378" y="3"/>
                  </a:lnTo>
                  <a:lnTo>
                    <a:pt x="414" y="14"/>
                  </a:lnTo>
                  <a:lnTo>
                    <a:pt x="444" y="27"/>
                  </a:lnTo>
                  <a:lnTo>
                    <a:pt x="473" y="46"/>
                  </a:lnTo>
                  <a:lnTo>
                    <a:pt x="495" y="69"/>
                  </a:lnTo>
                  <a:lnTo>
                    <a:pt x="512" y="98"/>
                  </a:lnTo>
                  <a:lnTo>
                    <a:pt x="522" y="132"/>
                  </a:lnTo>
                  <a:lnTo>
                    <a:pt x="526" y="144"/>
                  </a:lnTo>
                  <a:lnTo>
                    <a:pt x="532" y="164"/>
                  </a:lnTo>
                  <a:lnTo>
                    <a:pt x="541" y="188"/>
                  </a:lnTo>
                  <a:lnTo>
                    <a:pt x="549" y="215"/>
                  </a:lnTo>
                  <a:lnTo>
                    <a:pt x="559" y="244"/>
                  </a:lnTo>
                  <a:lnTo>
                    <a:pt x="569" y="276"/>
                  </a:lnTo>
                  <a:lnTo>
                    <a:pt x="578" y="306"/>
                  </a:lnTo>
                  <a:lnTo>
                    <a:pt x="585" y="338"/>
                  </a:lnTo>
                  <a:lnTo>
                    <a:pt x="590" y="365"/>
                  </a:lnTo>
                  <a:lnTo>
                    <a:pt x="591" y="392"/>
                  </a:lnTo>
                  <a:lnTo>
                    <a:pt x="591" y="413"/>
                  </a:lnTo>
                  <a:lnTo>
                    <a:pt x="585" y="430"/>
                  </a:lnTo>
                  <a:lnTo>
                    <a:pt x="573" y="440"/>
                  </a:lnTo>
                  <a:lnTo>
                    <a:pt x="571" y="436"/>
                  </a:lnTo>
                  <a:lnTo>
                    <a:pt x="564" y="428"/>
                  </a:lnTo>
                  <a:lnTo>
                    <a:pt x="554" y="416"/>
                  </a:lnTo>
                  <a:lnTo>
                    <a:pt x="541" y="398"/>
                  </a:lnTo>
                  <a:lnTo>
                    <a:pt x="526" y="377"/>
                  </a:lnTo>
                  <a:lnTo>
                    <a:pt x="509" y="354"/>
                  </a:lnTo>
                  <a:lnTo>
                    <a:pt x="492" y="328"/>
                  </a:lnTo>
                  <a:lnTo>
                    <a:pt x="475" y="301"/>
                  </a:lnTo>
                  <a:lnTo>
                    <a:pt x="458" y="274"/>
                  </a:lnTo>
                  <a:lnTo>
                    <a:pt x="443" y="245"/>
                  </a:lnTo>
                  <a:lnTo>
                    <a:pt x="397" y="249"/>
                  </a:lnTo>
                  <a:lnTo>
                    <a:pt x="356" y="259"/>
                  </a:lnTo>
                  <a:lnTo>
                    <a:pt x="321" y="274"/>
                  </a:lnTo>
                  <a:lnTo>
                    <a:pt x="291" y="294"/>
                  </a:lnTo>
                  <a:lnTo>
                    <a:pt x="265" y="320"/>
                  </a:lnTo>
                  <a:lnTo>
                    <a:pt x="243" y="349"/>
                  </a:lnTo>
                  <a:lnTo>
                    <a:pt x="226" y="381"/>
                  </a:lnTo>
                  <a:lnTo>
                    <a:pt x="211" y="414"/>
                  </a:lnTo>
                  <a:lnTo>
                    <a:pt x="199" y="452"/>
                  </a:lnTo>
                  <a:lnTo>
                    <a:pt x="189" y="491"/>
                  </a:lnTo>
                  <a:lnTo>
                    <a:pt x="181" y="530"/>
                  </a:lnTo>
                  <a:lnTo>
                    <a:pt x="174" y="568"/>
                  </a:lnTo>
                  <a:lnTo>
                    <a:pt x="167" y="607"/>
                  </a:lnTo>
                  <a:lnTo>
                    <a:pt x="162" y="645"/>
                  </a:lnTo>
                  <a:lnTo>
                    <a:pt x="157" y="682"/>
                  </a:lnTo>
                  <a:lnTo>
                    <a:pt x="150" y="716"/>
                  </a:lnTo>
                  <a:lnTo>
                    <a:pt x="144" y="746"/>
                  </a:lnTo>
                  <a:lnTo>
                    <a:pt x="135" y="775"/>
                  </a:lnTo>
                  <a:lnTo>
                    <a:pt x="125" y="798"/>
                  </a:lnTo>
                  <a:lnTo>
                    <a:pt x="113" y="817"/>
                  </a:lnTo>
                  <a:lnTo>
                    <a:pt x="98" y="831"/>
                  </a:lnTo>
                  <a:lnTo>
                    <a:pt x="73" y="743"/>
                  </a:lnTo>
                  <a:lnTo>
                    <a:pt x="49" y="663"/>
                  </a:lnTo>
                  <a:lnTo>
                    <a:pt x="29" y="589"/>
                  </a:lnTo>
                  <a:lnTo>
                    <a:pt x="13" y="521"/>
                  </a:lnTo>
                  <a:lnTo>
                    <a:pt x="3" y="455"/>
                  </a:lnTo>
                  <a:lnTo>
                    <a:pt x="0" y="392"/>
                  </a:lnTo>
                  <a:lnTo>
                    <a:pt x="3" y="332"/>
                  </a:lnTo>
                  <a:lnTo>
                    <a:pt x="13" y="269"/>
                  </a:lnTo>
                  <a:lnTo>
                    <a:pt x="30" y="217"/>
                  </a:lnTo>
                  <a:lnTo>
                    <a:pt x="54" y="169"/>
                  </a:lnTo>
                  <a:lnTo>
                    <a:pt x="81" y="127"/>
                  </a:lnTo>
                  <a:lnTo>
                    <a:pt x="113" y="93"/>
                  </a:lnTo>
                  <a:lnTo>
                    <a:pt x="147" y="63"/>
                  </a:lnTo>
                  <a:lnTo>
                    <a:pt x="184" y="39"/>
                  </a:lnTo>
                  <a:lnTo>
                    <a:pt x="223" y="22"/>
                  </a:lnTo>
                  <a:lnTo>
                    <a:pt x="264" y="9"/>
                  </a:lnTo>
                  <a:lnTo>
                    <a:pt x="302" y="2"/>
                  </a:lnTo>
                  <a:lnTo>
                    <a:pt x="341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302" name="Freeform 19">
            <a:extLst>
              <a:ext uri="{FF2B5EF4-FFF2-40B4-BE49-F238E27FC236}">
                <a16:creationId xmlns:a16="http://schemas.microsoft.com/office/drawing/2014/main" id="{9CE2BD0A-A477-46D1-9568-E57EEA020BB9}"/>
              </a:ext>
            </a:extLst>
          </p:cNvPr>
          <p:cNvSpPr>
            <a:spLocks/>
          </p:cNvSpPr>
          <p:nvPr/>
        </p:nvSpPr>
        <p:spPr bwMode="auto">
          <a:xfrm rot="757168">
            <a:off x="9961866" y="2948612"/>
            <a:ext cx="1155739" cy="1575573"/>
          </a:xfrm>
          <a:custGeom>
            <a:avLst/>
            <a:gdLst>
              <a:gd name="T0" fmla="*/ 775 w 1231"/>
              <a:gd name="T1" fmla="*/ 1623 h 1679"/>
              <a:gd name="T2" fmla="*/ 775 w 1231"/>
              <a:gd name="T3" fmla="*/ 1623 h 1679"/>
              <a:gd name="T4" fmla="*/ 171 w 1231"/>
              <a:gd name="T5" fmla="*/ 1223 h 1679"/>
              <a:gd name="T6" fmla="*/ 56 w 1231"/>
              <a:gd name="T7" fmla="*/ 660 h 1679"/>
              <a:gd name="T8" fmla="*/ 457 w 1231"/>
              <a:gd name="T9" fmla="*/ 56 h 1679"/>
              <a:gd name="T10" fmla="*/ 457 w 1231"/>
              <a:gd name="T11" fmla="*/ 56 h 1679"/>
              <a:gd name="T12" fmla="*/ 1061 w 1231"/>
              <a:gd name="T13" fmla="*/ 457 h 1679"/>
              <a:gd name="T14" fmla="*/ 1175 w 1231"/>
              <a:gd name="T15" fmla="*/ 1019 h 1679"/>
              <a:gd name="T16" fmla="*/ 775 w 1231"/>
              <a:gd name="T17" fmla="*/ 1623 h 16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31" h="1679">
                <a:moveTo>
                  <a:pt x="775" y="1623"/>
                </a:moveTo>
                <a:cubicBezTo>
                  <a:pt x="775" y="1623"/>
                  <a:pt x="775" y="1623"/>
                  <a:pt x="775" y="1623"/>
                </a:cubicBezTo>
                <a:cubicBezTo>
                  <a:pt x="497" y="1679"/>
                  <a:pt x="227" y="1500"/>
                  <a:pt x="171" y="1223"/>
                </a:cubicBezTo>
                <a:cubicBezTo>
                  <a:pt x="56" y="660"/>
                  <a:pt x="56" y="660"/>
                  <a:pt x="56" y="660"/>
                </a:cubicBezTo>
                <a:cubicBezTo>
                  <a:pt x="0" y="383"/>
                  <a:pt x="179" y="113"/>
                  <a:pt x="457" y="56"/>
                </a:cubicBezTo>
                <a:cubicBezTo>
                  <a:pt x="457" y="56"/>
                  <a:pt x="457" y="56"/>
                  <a:pt x="457" y="56"/>
                </a:cubicBezTo>
                <a:cubicBezTo>
                  <a:pt x="734" y="0"/>
                  <a:pt x="1004" y="179"/>
                  <a:pt x="1061" y="457"/>
                </a:cubicBezTo>
                <a:cubicBezTo>
                  <a:pt x="1175" y="1019"/>
                  <a:pt x="1175" y="1019"/>
                  <a:pt x="1175" y="1019"/>
                </a:cubicBezTo>
                <a:cubicBezTo>
                  <a:pt x="1231" y="1297"/>
                  <a:pt x="1052" y="1567"/>
                  <a:pt x="775" y="1623"/>
                </a:cubicBezTo>
                <a:close/>
              </a:path>
            </a:pathLst>
          </a:custGeom>
          <a:solidFill>
            <a:srgbClr val="844D2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UY"/>
          </a:p>
        </p:txBody>
      </p:sp>
      <p:sp>
        <p:nvSpPr>
          <p:cNvPr id="303" name="Freeform 21">
            <a:extLst>
              <a:ext uri="{FF2B5EF4-FFF2-40B4-BE49-F238E27FC236}">
                <a16:creationId xmlns:a16="http://schemas.microsoft.com/office/drawing/2014/main" id="{B7CDB6F0-AD9C-49CE-B298-D4620D6CCFCA}"/>
              </a:ext>
            </a:extLst>
          </p:cNvPr>
          <p:cNvSpPr>
            <a:spLocks/>
          </p:cNvSpPr>
          <p:nvPr/>
        </p:nvSpPr>
        <p:spPr bwMode="auto">
          <a:xfrm rot="757168">
            <a:off x="10209996" y="4185990"/>
            <a:ext cx="611181" cy="470780"/>
          </a:xfrm>
          <a:custGeom>
            <a:avLst/>
            <a:gdLst>
              <a:gd name="T0" fmla="*/ 607 w 607"/>
              <a:gd name="T1" fmla="*/ 521 h 1027"/>
              <a:gd name="T2" fmla="*/ 366 w 607"/>
              <a:gd name="T3" fmla="*/ 1027 h 1027"/>
              <a:gd name="T4" fmla="*/ 94 w 607"/>
              <a:gd name="T5" fmla="*/ 638 h 1027"/>
              <a:gd name="T6" fmla="*/ 0 w 607"/>
              <a:gd name="T7" fmla="*/ 108 h 1027"/>
              <a:gd name="T8" fmla="*/ 465 w 607"/>
              <a:gd name="T9" fmla="*/ 0 h 1027"/>
              <a:gd name="T10" fmla="*/ 607 w 607"/>
              <a:gd name="T11" fmla="*/ 521 h 1027"/>
              <a:gd name="connsiteX0" fmla="*/ 10000 w 10000"/>
              <a:gd name="connsiteY0" fmla="*/ 5073 h 6212"/>
              <a:gd name="connsiteX1" fmla="*/ 1549 w 10000"/>
              <a:gd name="connsiteY1" fmla="*/ 6212 h 6212"/>
              <a:gd name="connsiteX2" fmla="*/ 0 w 10000"/>
              <a:gd name="connsiteY2" fmla="*/ 1052 h 6212"/>
              <a:gd name="connsiteX3" fmla="*/ 7661 w 10000"/>
              <a:gd name="connsiteY3" fmla="*/ 0 h 6212"/>
              <a:gd name="connsiteX4" fmla="*/ 10000 w 10000"/>
              <a:gd name="connsiteY4" fmla="*/ 5073 h 6212"/>
              <a:gd name="connsiteX0" fmla="*/ 8442 w 8442"/>
              <a:gd name="connsiteY0" fmla="*/ 5214 h 10000"/>
              <a:gd name="connsiteX1" fmla="*/ 1549 w 8442"/>
              <a:gd name="connsiteY1" fmla="*/ 10000 h 10000"/>
              <a:gd name="connsiteX2" fmla="*/ 0 w 8442"/>
              <a:gd name="connsiteY2" fmla="*/ 1693 h 10000"/>
              <a:gd name="connsiteX3" fmla="*/ 7661 w 8442"/>
              <a:gd name="connsiteY3" fmla="*/ 0 h 10000"/>
              <a:gd name="connsiteX4" fmla="*/ 8442 w 8442"/>
              <a:gd name="connsiteY4" fmla="*/ 5214 h 10000"/>
              <a:gd name="connsiteX0" fmla="*/ 10000 w 10000"/>
              <a:gd name="connsiteY0" fmla="*/ 5214 h 6187"/>
              <a:gd name="connsiteX1" fmla="*/ 670 w 10000"/>
              <a:gd name="connsiteY1" fmla="*/ 6187 h 6187"/>
              <a:gd name="connsiteX2" fmla="*/ 0 w 10000"/>
              <a:gd name="connsiteY2" fmla="*/ 1693 h 6187"/>
              <a:gd name="connsiteX3" fmla="*/ 9075 w 10000"/>
              <a:gd name="connsiteY3" fmla="*/ 0 h 6187"/>
              <a:gd name="connsiteX4" fmla="*/ 10000 w 10000"/>
              <a:gd name="connsiteY4" fmla="*/ 5214 h 6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6187">
                <a:moveTo>
                  <a:pt x="10000" y="5214"/>
                </a:moveTo>
                <a:lnTo>
                  <a:pt x="670" y="6187"/>
                </a:lnTo>
                <a:cubicBezTo>
                  <a:pt x="447" y="4689"/>
                  <a:pt x="223" y="3191"/>
                  <a:pt x="0" y="1693"/>
                </a:cubicBezTo>
                <a:lnTo>
                  <a:pt x="9075" y="0"/>
                </a:lnTo>
                <a:lnTo>
                  <a:pt x="10000" y="5214"/>
                </a:lnTo>
                <a:close/>
              </a:path>
            </a:pathLst>
          </a:custGeom>
          <a:solidFill>
            <a:srgbClr val="844D2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UY"/>
          </a:p>
        </p:txBody>
      </p:sp>
      <p:sp>
        <p:nvSpPr>
          <p:cNvPr id="304" name="Freeform 22">
            <a:extLst>
              <a:ext uri="{FF2B5EF4-FFF2-40B4-BE49-F238E27FC236}">
                <a16:creationId xmlns:a16="http://schemas.microsoft.com/office/drawing/2014/main" id="{83EE067B-9BA9-4FE6-BCBD-6220CD6E71BD}"/>
              </a:ext>
            </a:extLst>
          </p:cNvPr>
          <p:cNvSpPr>
            <a:spLocks/>
          </p:cNvSpPr>
          <p:nvPr/>
        </p:nvSpPr>
        <p:spPr bwMode="auto">
          <a:xfrm rot="757168">
            <a:off x="10899453" y="3711848"/>
            <a:ext cx="207532" cy="347080"/>
          </a:xfrm>
          <a:custGeom>
            <a:avLst/>
            <a:gdLst>
              <a:gd name="T0" fmla="*/ 213 w 221"/>
              <a:gd name="T1" fmla="*/ 177 h 369"/>
              <a:gd name="T2" fmla="*/ 124 w 221"/>
              <a:gd name="T3" fmla="*/ 365 h 369"/>
              <a:gd name="T4" fmla="*/ 7 w 221"/>
              <a:gd name="T5" fmla="*/ 192 h 369"/>
              <a:gd name="T6" fmla="*/ 97 w 221"/>
              <a:gd name="T7" fmla="*/ 4 h 369"/>
              <a:gd name="T8" fmla="*/ 213 w 221"/>
              <a:gd name="T9" fmla="*/ 177 h 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21" h="369">
                <a:moveTo>
                  <a:pt x="213" y="177"/>
                </a:moveTo>
                <a:cubicBezTo>
                  <a:pt x="221" y="277"/>
                  <a:pt x="181" y="361"/>
                  <a:pt x="124" y="365"/>
                </a:cubicBezTo>
                <a:cubicBezTo>
                  <a:pt x="67" y="369"/>
                  <a:pt x="15" y="292"/>
                  <a:pt x="7" y="192"/>
                </a:cubicBezTo>
                <a:cubicBezTo>
                  <a:pt x="0" y="93"/>
                  <a:pt x="40" y="8"/>
                  <a:pt x="97" y="4"/>
                </a:cubicBezTo>
                <a:cubicBezTo>
                  <a:pt x="153" y="0"/>
                  <a:pt x="205" y="77"/>
                  <a:pt x="213" y="177"/>
                </a:cubicBezTo>
                <a:close/>
              </a:path>
            </a:pathLst>
          </a:custGeom>
          <a:solidFill>
            <a:srgbClr val="844D2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UY"/>
          </a:p>
        </p:txBody>
      </p:sp>
      <p:sp>
        <p:nvSpPr>
          <p:cNvPr id="305" name="Freeform 23">
            <a:extLst>
              <a:ext uri="{FF2B5EF4-FFF2-40B4-BE49-F238E27FC236}">
                <a16:creationId xmlns:a16="http://schemas.microsoft.com/office/drawing/2014/main" id="{30D38FF6-D521-4EB1-B041-B88F5C68A439}"/>
              </a:ext>
            </a:extLst>
          </p:cNvPr>
          <p:cNvSpPr>
            <a:spLocks/>
          </p:cNvSpPr>
          <p:nvPr/>
        </p:nvSpPr>
        <p:spPr bwMode="auto">
          <a:xfrm rot="757168">
            <a:off x="9947396" y="3725002"/>
            <a:ext cx="240928" cy="356621"/>
          </a:xfrm>
          <a:custGeom>
            <a:avLst/>
            <a:gdLst>
              <a:gd name="T0" fmla="*/ 30 w 256"/>
              <a:gd name="T1" fmla="*/ 221 h 380"/>
              <a:gd name="T2" fmla="*/ 182 w 256"/>
              <a:gd name="T3" fmla="*/ 363 h 380"/>
              <a:gd name="T4" fmla="*/ 227 w 256"/>
              <a:gd name="T5" fmla="*/ 159 h 380"/>
              <a:gd name="T6" fmla="*/ 74 w 256"/>
              <a:gd name="T7" fmla="*/ 17 h 380"/>
              <a:gd name="T8" fmla="*/ 30 w 256"/>
              <a:gd name="T9" fmla="*/ 221 h 3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6" h="380">
                <a:moveTo>
                  <a:pt x="30" y="221"/>
                </a:moveTo>
                <a:cubicBezTo>
                  <a:pt x="59" y="316"/>
                  <a:pt x="128" y="380"/>
                  <a:pt x="182" y="363"/>
                </a:cubicBezTo>
                <a:cubicBezTo>
                  <a:pt x="236" y="346"/>
                  <a:pt x="256" y="255"/>
                  <a:pt x="227" y="159"/>
                </a:cubicBezTo>
                <a:cubicBezTo>
                  <a:pt x="197" y="64"/>
                  <a:pt x="129" y="0"/>
                  <a:pt x="74" y="17"/>
                </a:cubicBezTo>
                <a:cubicBezTo>
                  <a:pt x="20" y="34"/>
                  <a:pt x="0" y="125"/>
                  <a:pt x="30" y="221"/>
                </a:cubicBezTo>
                <a:close/>
              </a:path>
            </a:pathLst>
          </a:custGeom>
          <a:solidFill>
            <a:srgbClr val="844D2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UY"/>
          </a:p>
        </p:txBody>
      </p:sp>
      <p:sp>
        <p:nvSpPr>
          <p:cNvPr id="306" name="Freeform 28">
            <a:extLst>
              <a:ext uri="{FF2B5EF4-FFF2-40B4-BE49-F238E27FC236}">
                <a16:creationId xmlns:a16="http://schemas.microsoft.com/office/drawing/2014/main" id="{4DD90D06-AB81-4EBC-AB1C-0449F9BB90D7}"/>
              </a:ext>
            </a:extLst>
          </p:cNvPr>
          <p:cNvSpPr>
            <a:spLocks/>
          </p:cNvSpPr>
          <p:nvPr/>
        </p:nvSpPr>
        <p:spPr bwMode="auto">
          <a:xfrm rot="757168">
            <a:off x="10038961" y="2944344"/>
            <a:ext cx="1040045" cy="882607"/>
          </a:xfrm>
          <a:custGeom>
            <a:avLst/>
            <a:gdLst>
              <a:gd name="T0" fmla="*/ 1108 w 1108"/>
              <a:gd name="T1" fmla="*/ 688 h 941"/>
              <a:gd name="T2" fmla="*/ 1061 w 1108"/>
              <a:gd name="T3" fmla="*/ 457 h 941"/>
              <a:gd name="T4" fmla="*/ 457 w 1108"/>
              <a:gd name="T5" fmla="*/ 56 h 941"/>
              <a:gd name="T6" fmla="*/ 457 w 1108"/>
              <a:gd name="T7" fmla="*/ 56 h 941"/>
              <a:gd name="T8" fmla="*/ 56 w 1108"/>
              <a:gd name="T9" fmla="*/ 660 h 941"/>
              <a:gd name="T10" fmla="*/ 113 w 1108"/>
              <a:gd name="T11" fmla="*/ 941 h 941"/>
              <a:gd name="T12" fmla="*/ 153 w 1108"/>
              <a:gd name="T13" fmla="*/ 860 h 941"/>
              <a:gd name="T14" fmla="*/ 137 w 1108"/>
              <a:gd name="T15" fmla="*/ 522 h 941"/>
              <a:gd name="T16" fmla="*/ 423 w 1108"/>
              <a:gd name="T17" fmla="*/ 416 h 941"/>
              <a:gd name="T18" fmla="*/ 735 w 1108"/>
              <a:gd name="T19" fmla="*/ 329 h 941"/>
              <a:gd name="T20" fmla="*/ 914 w 1108"/>
              <a:gd name="T21" fmla="*/ 329 h 941"/>
              <a:gd name="T22" fmla="*/ 1108 w 1108"/>
              <a:gd name="T23" fmla="*/ 688 h 9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108" h="941">
                <a:moveTo>
                  <a:pt x="1108" y="688"/>
                </a:moveTo>
                <a:cubicBezTo>
                  <a:pt x="1061" y="457"/>
                  <a:pt x="1061" y="457"/>
                  <a:pt x="1061" y="457"/>
                </a:cubicBezTo>
                <a:cubicBezTo>
                  <a:pt x="1004" y="179"/>
                  <a:pt x="734" y="0"/>
                  <a:pt x="457" y="56"/>
                </a:cubicBezTo>
                <a:cubicBezTo>
                  <a:pt x="457" y="56"/>
                  <a:pt x="457" y="56"/>
                  <a:pt x="457" y="56"/>
                </a:cubicBezTo>
                <a:cubicBezTo>
                  <a:pt x="179" y="113"/>
                  <a:pt x="0" y="383"/>
                  <a:pt x="56" y="660"/>
                </a:cubicBezTo>
                <a:cubicBezTo>
                  <a:pt x="113" y="941"/>
                  <a:pt x="113" y="941"/>
                  <a:pt x="113" y="941"/>
                </a:cubicBezTo>
                <a:cubicBezTo>
                  <a:pt x="132" y="930"/>
                  <a:pt x="153" y="907"/>
                  <a:pt x="153" y="860"/>
                </a:cubicBezTo>
                <a:cubicBezTo>
                  <a:pt x="155" y="769"/>
                  <a:pt x="102" y="610"/>
                  <a:pt x="137" y="522"/>
                </a:cubicBezTo>
                <a:cubicBezTo>
                  <a:pt x="172" y="434"/>
                  <a:pt x="308" y="425"/>
                  <a:pt x="423" y="416"/>
                </a:cubicBezTo>
                <a:cubicBezTo>
                  <a:pt x="538" y="407"/>
                  <a:pt x="692" y="350"/>
                  <a:pt x="735" y="329"/>
                </a:cubicBezTo>
                <a:cubicBezTo>
                  <a:pt x="793" y="302"/>
                  <a:pt x="890" y="252"/>
                  <a:pt x="914" y="329"/>
                </a:cubicBezTo>
                <a:cubicBezTo>
                  <a:pt x="955" y="458"/>
                  <a:pt x="1005" y="712"/>
                  <a:pt x="1108" y="688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UY"/>
          </a:p>
        </p:txBody>
      </p:sp>
      <p:sp>
        <p:nvSpPr>
          <p:cNvPr id="307" name="Freeform 98">
            <a:extLst>
              <a:ext uri="{FF2B5EF4-FFF2-40B4-BE49-F238E27FC236}">
                <a16:creationId xmlns:a16="http://schemas.microsoft.com/office/drawing/2014/main" id="{0EE86567-0A2F-4353-9927-4D02043709C1}"/>
              </a:ext>
            </a:extLst>
          </p:cNvPr>
          <p:cNvSpPr>
            <a:spLocks/>
          </p:cNvSpPr>
          <p:nvPr/>
        </p:nvSpPr>
        <p:spPr bwMode="auto">
          <a:xfrm rot="757168">
            <a:off x="10559498" y="3773851"/>
            <a:ext cx="155053" cy="327996"/>
          </a:xfrm>
          <a:custGeom>
            <a:avLst/>
            <a:gdLst>
              <a:gd name="T0" fmla="*/ 0 w 165"/>
              <a:gd name="T1" fmla="*/ 0 h 349"/>
              <a:gd name="T2" fmla="*/ 138 w 165"/>
              <a:gd name="T3" fmla="*/ 241 h 349"/>
              <a:gd name="T4" fmla="*/ 51 w 165"/>
              <a:gd name="T5" fmla="*/ 337 h 3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65" h="349">
                <a:moveTo>
                  <a:pt x="0" y="0"/>
                </a:moveTo>
                <a:cubicBezTo>
                  <a:pt x="0" y="0"/>
                  <a:pt x="119" y="202"/>
                  <a:pt x="138" y="241"/>
                </a:cubicBezTo>
                <a:cubicBezTo>
                  <a:pt x="165" y="299"/>
                  <a:pt x="100" y="349"/>
                  <a:pt x="51" y="337"/>
                </a:cubicBezTo>
              </a:path>
            </a:pathLst>
          </a:custGeom>
          <a:noFill/>
          <a:ln w="23813" cap="rnd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UY"/>
          </a:p>
        </p:txBody>
      </p:sp>
      <p:sp>
        <p:nvSpPr>
          <p:cNvPr id="308" name="Freeform 99">
            <a:extLst>
              <a:ext uri="{FF2B5EF4-FFF2-40B4-BE49-F238E27FC236}">
                <a16:creationId xmlns:a16="http://schemas.microsoft.com/office/drawing/2014/main" id="{BF04E529-2387-431A-B022-6FC78A6DC546}"/>
              </a:ext>
            </a:extLst>
          </p:cNvPr>
          <p:cNvSpPr>
            <a:spLocks/>
          </p:cNvSpPr>
          <p:nvPr/>
        </p:nvSpPr>
        <p:spPr bwMode="auto">
          <a:xfrm rot="757168">
            <a:off x="10687750" y="3984801"/>
            <a:ext cx="63214" cy="82298"/>
          </a:xfrm>
          <a:custGeom>
            <a:avLst/>
            <a:gdLst>
              <a:gd name="T0" fmla="*/ 0 w 67"/>
              <a:gd name="T1" fmla="*/ 1 h 88"/>
              <a:gd name="T2" fmla="*/ 53 w 67"/>
              <a:gd name="T3" fmla="*/ 32 h 88"/>
              <a:gd name="T4" fmla="*/ 37 w 67"/>
              <a:gd name="T5" fmla="*/ 88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7" h="88">
                <a:moveTo>
                  <a:pt x="0" y="1"/>
                </a:moveTo>
                <a:cubicBezTo>
                  <a:pt x="0" y="1"/>
                  <a:pt x="41" y="0"/>
                  <a:pt x="53" y="32"/>
                </a:cubicBezTo>
                <a:cubicBezTo>
                  <a:pt x="67" y="69"/>
                  <a:pt x="37" y="88"/>
                  <a:pt x="37" y="88"/>
                </a:cubicBezTo>
              </a:path>
            </a:pathLst>
          </a:custGeom>
          <a:noFill/>
          <a:ln w="23813" cap="rnd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UY"/>
          </a:p>
        </p:txBody>
      </p:sp>
      <p:sp>
        <p:nvSpPr>
          <p:cNvPr id="309" name="Freeform 100">
            <a:extLst>
              <a:ext uri="{FF2B5EF4-FFF2-40B4-BE49-F238E27FC236}">
                <a16:creationId xmlns:a16="http://schemas.microsoft.com/office/drawing/2014/main" id="{3E9D08B2-54D5-4FDA-8830-5BAD9E80664F}"/>
              </a:ext>
            </a:extLst>
          </p:cNvPr>
          <p:cNvSpPr>
            <a:spLocks/>
          </p:cNvSpPr>
          <p:nvPr/>
        </p:nvSpPr>
        <p:spPr bwMode="auto">
          <a:xfrm rot="757168">
            <a:off x="10487898" y="3994745"/>
            <a:ext cx="59636" cy="89454"/>
          </a:xfrm>
          <a:custGeom>
            <a:avLst/>
            <a:gdLst>
              <a:gd name="T0" fmla="*/ 30 w 63"/>
              <a:gd name="T1" fmla="*/ 0 h 95"/>
              <a:gd name="T2" fmla="*/ 13 w 63"/>
              <a:gd name="T3" fmla="*/ 59 h 95"/>
              <a:gd name="T4" fmla="*/ 63 w 63"/>
              <a:gd name="T5" fmla="*/ 89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3" h="95">
                <a:moveTo>
                  <a:pt x="30" y="0"/>
                </a:moveTo>
                <a:cubicBezTo>
                  <a:pt x="30" y="0"/>
                  <a:pt x="0" y="27"/>
                  <a:pt x="13" y="59"/>
                </a:cubicBezTo>
                <a:cubicBezTo>
                  <a:pt x="28" y="95"/>
                  <a:pt x="63" y="89"/>
                  <a:pt x="63" y="89"/>
                </a:cubicBezTo>
              </a:path>
            </a:pathLst>
          </a:custGeom>
          <a:noFill/>
          <a:ln w="23813" cap="rnd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UY"/>
          </a:p>
        </p:txBody>
      </p:sp>
      <p:sp>
        <p:nvSpPr>
          <p:cNvPr id="310" name="Freeform 101">
            <a:extLst>
              <a:ext uri="{FF2B5EF4-FFF2-40B4-BE49-F238E27FC236}">
                <a16:creationId xmlns:a16="http://schemas.microsoft.com/office/drawing/2014/main" id="{59261B86-DECD-4916-B749-34CEA488D5F9}"/>
              </a:ext>
            </a:extLst>
          </p:cNvPr>
          <p:cNvSpPr>
            <a:spLocks/>
          </p:cNvSpPr>
          <p:nvPr/>
        </p:nvSpPr>
        <p:spPr bwMode="auto">
          <a:xfrm rot="757168">
            <a:off x="10398227" y="4148879"/>
            <a:ext cx="381668" cy="192027"/>
          </a:xfrm>
          <a:custGeom>
            <a:avLst/>
            <a:gdLst>
              <a:gd name="T0" fmla="*/ 0 w 407"/>
              <a:gd name="T1" fmla="*/ 129 h 204"/>
              <a:gd name="T2" fmla="*/ 407 w 407"/>
              <a:gd name="T3" fmla="*/ 0 h 20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07" h="204">
                <a:moveTo>
                  <a:pt x="0" y="129"/>
                </a:moveTo>
                <a:cubicBezTo>
                  <a:pt x="0" y="129"/>
                  <a:pt x="281" y="204"/>
                  <a:pt x="407" y="0"/>
                </a:cubicBezTo>
              </a:path>
            </a:pathLst>
          </a:custGeom>
          <a:noFill/>
          <a:ln w="23813" cap="rnd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UY"/>
          </a:p>
        </p:txBody>
      </p:sp>
      <p:sp>
        <p:nvSpPr>
          <p:cNvPr id="311" name="Freeform 102">
            <a:extLst>
              <a:ext uri="{FF2B5EF4-FFF2-40B4-BE49-F238E27FC236}">
                <a16:creationId xmlns:a16="http://schemas.microsoft.com/office/drawing/2014/main" id="{7CC316AF-F4E3-4302-A197-4FD5E9F88BD3}"/>
              </a:ext>
            </a:extLst>
          </p:cNvPr>
          <p:cNvSpPr>
            <a:spLocks/>
          </p:cNvSpPr>
          <p:nvPr/>
        </p:nvSpPr>
        <p:spPr bwMode="auto">
          <a:xfrm rot="757168">
            <a:off x="10695120" y="3693745"/>
            <a:ext cx="221845" cy="81104"/>
          </a:xfrm>
          <a:custGeom>
            <a:avLst/>
            <a:gdLst>
              <a:gd name="T0" fmla="*/ 0 w 236"/>
              <a:gd name="T1" fmla="*/ 87 h 87"/>
              <a:gd name="T2" fmla="*/ 236 w 236"/>
              <a:gd name="T3" fmla="*/ 19 h 87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36" h="87">
                <a:moveTo>
                  <a:pt x="0" y="87"/>
                </a:moveTo>
                <a:cubicBezTo>
                  <a:pt x="0" y="87"/>
                  <a:pt x="104" y="0"/>
                  <a:pt x="236" y="19"/>
                </a:cubicBezTo>
              </a:path>
            </a:pathLst>
          </a:custGeom>
          <a:noFill/>
          <a:ln w="23813" cap="rnd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UY"/>
          </a:p>
        </p:txBody>
      </p:sp>
      <p:sp>
        <p:nvSpPr>
          <p:cNvPr id="312" name="Freeform 103">
            <a:extLst>
              <a:ext uri="{FF2B5EF4-FFF2-40B4-BE49-F238E27FC236}">
                <a16:creationId xmlns:a16="http://schemas.microsoft.com/office/drawing/2014/main" id="{AAFCFE5A-402D-4F80-81CD-4076BABB8444}"/>
              </a:ext>
            </a:extLst>
          </p:cNvPr>
          <p:cNvSpPr>
            <a:spLocks/>
          </p:cNvSpPr>
          <p:nvPr/>
        </p:nvSpPr>
        <p:spPr bwMode="auto">
          <a:xfrm rot="757168">
            <a:off x="10789463" y="3717985"/>
            <a:ext cx="73948" cy="90646"/>
          </a:xfrm>
          <a:custGeom>
            <a:avLst/>
            <a:gdLst>
              <a:gd name="T0" fmla="*/ 73 w 78"/>
              <a:gd name="T1" fmla="*/ 41 h 97"/>
              <a:gd name="T2" fmla="*/ 49 w 78"/>
              <a:gd name="T3" fmla="*/ 93 h 97"/>
              <a:gd name="T4" fmla="*/ 6 w 78"/>
              <a:gd name="T5" fmla="*/ 55 h 97"/>
              <a:gd name="T6" fmla="*/ 30 w 78"/>
              <a:gd name="T7" fmla="*/ 4 h 97"/>
              <a:gd name="T8" fmla="*/ 73 w 78"/>
              <a:gd name="T9" fmla="*/ 41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8" h="97">
                <a:moveTo>
                  <a:pt x="73" y="41"/>
                </a:moveTo>
                <a:cubicBezTo>
                  <a:pt x="78" y="65"/>
                  <a:pt x="68" y="89"/>
                  <a:pt x="49" y="93"/>
                </a:cubicBezTo>
                <a:cubicBezTo>
                  <a:pt x="31" y="97"/>
                  <a:pt x="11" y="80"/>
                  <a:pt x="6" y="55"/>
                </a:cubicBezTo>
                <a:cubicBezTo>
                  <a:pt x="0" y="31"/>
                  <a:pt x="11" y="8"/>
                  <a:pt x="30" y="4"/>
                </a:cubicBezTo>
                <a:cubicBezTo>
                  <a:pt x="48" y="0"/>
                  <a:pt x="68" y="16"/>
                  <a:pt x="73" y="4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UY"/>
          </a:p>
        </p:txBody>
      </p:sp>
      <p:sp>
        <p:nvSpPr>
          <p:cNvPr id="313" name="Freeform 104">
            <a:extLst>
              <a:ext uri="{FF2B5EF4-FFF2-40B4-BE49-F238E27FC236}">
                <a16:creationId xmlns:a16="http://schemas.microsoft.com/office/drawing/2014/main" id="{53A4F11B-0C83-4881-AD11-2451C44BFC9D}"/>
              </a:ext>
            </a:extLst>
          </p:cNvPr>
          <p:cNvSpPr>
            <a:spLocks/>
          </p:cNvSpPr>
          <p:nvPr/>
        </p:nvSpPr>
        <p:spPr bwMode="auto">
          <a:xfrm rot="757168">
            <a:off x="10814446" y="3737589"/>
            <a:ext cx="29818" cy="41745"/>
          </a:xfrm>
          <a:custGeom>
            <a:avLst/>
            <a:gdLst>
              <a:gd name="T0" fmla="*/ 30 w 32"/>
              <a:gd name="T1" fmla="*/ 19 h 44"/>
              <a:gd name="T2" fmla="*/ 21 w 32"/>
              <a:gd name="T3" fmla="*/ 42 h 44"/>
              <a:gd name="T4" fmla="*/ 3 w 32"/>
              <a:gd name="T5" fmla="*/ 25 h 44"/>
              <a:gd name="T6" fmla="*/ 12 w 32"/>
              <a:gd name="T7" fmla="*/ 2 h 44"/>
              <a:gd name="T8" fmla="*/ 30 w 32"/>
              <a:gd name="T9" fmla="*/ 19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" h="44">
                <a:moveTo>
                  <a:pt x="30" y="19"/>
                </a:moveTo>
                <a:cubicBezTo>
                  <a:pt x="32" y="30"/>
                  <a:pt x="28" y="41"/>
                  <a:pt x="21" y="42"/>
                </a:cubicBezTo>
                <a:cubicBezTo>
                  <a:pt x="13" y="44"/>
                  <a:pt x="5" y="36"/>
                  <a:pt x="3" y="25"/>
                </a:cubicBezTo>
                <a:cubicBezTo>
                  <a:pt x="0" y="14"/>
                  <a:pt x="4" y="3"/>
                  <a:pt x="12" y="2"/>
                </a:cubicBezTo>
                <a:cubicBezTo>
                  <a:pt x="19" y="0"/>
                  <a:pt x="28" y="8"/>
                  <a:pt x="30" y="19"/>
                </a:cubicBezTo>
                <a:close/>
              </a:path>
            </a:pathLst>
          </a:custGeom>
          <a:solidFill>
            <a:srgbClr val="EEE7E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UY"/>
          </a:p>
        </p:txBody>
      </p:sp>
      <p:sp>
        <p:nvSpPr>
          <p:cNvPr id="314" name="Freeform 105">
            <a:extLst>
              <a:ext uri="{FF2B5EF4-FFF2-40B4-BE49-F238E27FC236}">
                <a16:creationId xmlns:a16="http://schemas.microsoft.com/office/drawing/2014/main" id="{B43783EF-84CD-4389-82B0-3AF30622C378}"/>
              </a:ext>
            </a:extLst>
          </p:cNvPr>
          <p:cNvSpPr>
            <a:spLocks/>
          </p:cNvSpPr>
          <p:nvPr/>
        </p:nvSpPr>
        <p:spPr bwMode="auto">
          <a:xfrm rot="757168">
            <a:off x="10243440" y="3729512"/>
            <a:ext cx="221845" cy="81104"/>
          </a:xfrm>
          <a:custGeom>
            <a:avLst/>
            <a:gdLst>
              <a:gd name="T0" fmla="*/ 0 w 236"/>
              <a:gd name="T1" fmla="*/ 87 h 87"/>
              <a:gd name="T2" fmla="*/ 236 w 236"/>
              <a:gd name="T3" fmla="*/ 18 h 87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36" h="87">
                <a:moveTo>
                  <a:pt x="0" y="87"/>
                </a:moveTo>
                <a:cubicBezTo>
                  <a:pt x="0" y="87"/>
                  <a:pt x="104" y="0"/>
                  <a:pt x="236" y="18"/>
                </a:cubicBezTo>
              </a:path>
            </a:pathLst>
          </a:custGeom>
          <a:noFill/>
          <a:ln w="23813" cap="rnd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UY"/>
          </a:p>
        </p:txBody>
      </p:sp>
      <p:sp>
        <p:nvSpPr>
          <p:cNvPr id="315" name="Freeform 106">
            <a:extLst>
              <a:ext uri="{FF2B5EF4-FFF2-40B4-BE49-F238E27FC236}">
                <a16:creationId xmlns:a16="http://schemas.microsoft.com/office/drawing/2014/main" id="{F4F0C518-8CBF-4D35-AB7D-C67058B5C2CD}"/>
              </a:ext>
            </a:extLst>
          </p:cNvPr>
          <p:cNvSpPr>
            <a:spLocks/>
          </p:cNvSpPr>
          <p:nvPr/>
        </p:nvSpPr>
        <p:spPr bwMode="auto">
          <a:xfrm rot="757168">
            <a:off x="10339352" y="3751540"/>
            <a:ext cx="72756" cy="91839"/>
          </a:xfrm>
          <a:custGeom>
            <a:avLst/>
            <a:gdLst>
              <a:gd name="T0" fmla="*/ 72 w 77"/>
              <a:gd name="T1" fmla="*/ 41 h 97"/>
              <a:gd name="T2" fmla="*/ 48 w 77"/>
              <a:gd name="T3" fmla="*/ 93 h 97"/>
              <a:gd name="T4" fmla="*/ 5 w 77"/>
              <a:gd name="T5" fmla="*/ 56 h 97"/>
              <a:gd name="T6" fmla="*/ 29 w 77"/>
              <a:gd name="T7" fmla="*/ 4 h 97"/>
              <a:gd name="T8" fmla="*/ 72 w 77"/>
              <a:gd name="T9" fmla="*/ 41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7" h="97">
                <a:moveTo>
                  <a:pt x="72" y="41"/>
                </a:moveTo>
                <a:cubicBezTo>
                  <a:pt x="77" y="66"/>
                  <a:pt x="67" y="89"/>
                  <a:pt x="48" y="93"/>
                </a:cubicBezTo>
                <a:cubicBezTo>
                  <a:pt x="30" y="97"/>
                  <a:pt x="10" y="81"/>
                  <a:pt x="5" y="56"/>
                </a:cubicBezTo>
                <a:cubicBezTo>
                  <a:pt x="0" y="31"/>
                  <a:pt x="10" y="8"/>
                  <a:pt x="29" y="4"/>
                </a:cubicBezTo>
                <a:cubicBezTo>
                  <a:pt x="47" y="0"/>
                  <a:pt x="67" y="17"/>
                  <a:pt x="72" y="4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UY"/>
          </a:p>
        </p:txBody>
      </p:sp>
      <p:sp>
        <p:nvSpPr>
          <p:cNvPr id="316" name="Freeform 107">
            <a:extLst>
              <a:ext uri="{FF2B5EF4-FFF2-40B4-BE49-F238E27FC236}">
                <a16:creationId xmlns:a16="http://schemas.microsoft.com/office/drawing/2014/main" id="{CC0FC889-E9A2-4BA2-A61E-EF07E983C545}"/>
              </a:ext>
            </a:extLst>
          </p:cNvPr>
          <p:cNvSpPr>
            <a:spLocks/>
          </p:cNvSpPr>
          <p:nvPr/>
        </p:nvSpPr>
        <p:spPr bwMode="auto">
          <a:xfrm rot="757168">
            <a:off x="10362882" y="3773500"/>
            <a:ext cx="31011" cy="40552"/>
          </a:xfrm>
          <a:custGeom>
            <a:avLst/>
            <a:gdLst>
              <a:gd name="T0" fmla="*/ 30 w 33"/>
              <a:gd name="T1" fmla="*/ 19 h 43"/>
              <a:gd name="T2" fmla="*/ 21 w 33"/>
              <a:gd name="T3" fmla="*/ 42 h 43"/>
              <a:gd name="T4" fmla="*/ 3 w 33"/>
              <a:gd name="T5" fmla="*/ 25 h 43"/>
              <a:gd name="T6" fmla="*/ 12 w 33"/>
              <a:gd name="T7" fmla="*/ 1 h 43"/>
              <a:gd name="T8" fmla="*/ 30 w 33"/>
              <a:gd name="T9" fmla="*/ 19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" h="43">
                <a:moveTo>
                  <a:pt x="30" y="19"/>
                </a:moveTo>
                <a:cubicBezTo>
                  <a:pt x="33" y="30"/>
                  <a:pt x="28" y="40"/>
                  <a:pt x="21" y="42"/>
                </a:cubicBezTo>
                <a:cubicBezTo>
                  <a:pt x="13" y="43"/>
                  <a:pt x="5" y="36"/>
                  <a:pt x="3" y="25"/>
                </a:cubicBezTo>
                <a:cubicBezTo>
                  <a:pt x="0" y="13"/>
                  <a:pt x="5" y="3"/>
                  <a:pt x="12" y="1"/>
                </a:cubicBezTo>
                <a:cubicBezTo>
                  <a:pt x="20" y="0"/>
                  <a:pt x="28" y="7"/>
                  <a:pt x="30" y="19"/>
                </a:cubicBezTo>
                <a:close/>
              </a:path>
            </a:pathLst>
          </a:custGeom>
          <a:solidFill>
            <a:srgbClr val="EEE7E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UY"/>
          </a:p>
        </p:txBody>
      </p:sp>
      <p:sp>
        <p:nvSpPr>
          <p:cNvPr id="317" name="Freeform 112">
            <a:extLst>
              <a:ext uri="{FF2B5EF4-FFF2-40B4-BE49-F238E27FC236}">
                <a16:creationId xmlns:a16="http://schemas.microsoft.com/office/drawing/2014/main" id="{E5913BD9-0858-4599-9968-18E420DE6B52}"/>
              </a:ext>
            </a:extLst>
          </p:cNvPr>
          <p:cNvSpPr>
            <a:spLocks/>
          </p:cNvSpPr>
          <p:nvPr/>
        </p:nvSpPr>
        <p:spPr bwMode="auto">
          <a:xfrm rot="757168">
            <a:off x="10677342" y="3627648"/>
            <a:ext cx="236157" cy="67985"/>
          </a:xfrm>
          <a:custGeom>
            <a:avLst/>
            <a:gdLst>
              <a:gd name="T0" fmla="*/ 0 w 252"/>
              <a:gd name="T1" fmla="*/ 72 h 72"/>
              <a:gd name="T2" fmla="*/ 252 w 252"/>
              <a:gd name="T3" fmla="*/ 12 h 7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52" h="72">
                <a:moveTo>
                  <a:pt x="0" y="72"/>
                </a:moveTo>
                <a:cubicBezTo>
                  <a:pt x="0" y="72"/>
                  <a:pt x="110" y="0"/>
                  <a:pt x="252" y="12"/>
                </a:cubicBezTo>
              </a:path>
            </a:pathLst>
          </a:custGeom>
          <a:noFill/>
          <a:ln w="23813" cap="rnd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UY"/>
          </a:p>
        </p:txBody>
      </p:sp>
      <p:sp>
        <p:nvSpPr>
          <p:cNvPr id="318" name="Freeform 115">
            <a:extLst>
              <a:ext uri="{FF2B5EF4-FFF2-40B4-BE49-F238E27FC236}">
                <a16:creationId xmlns:a16="http://schemas.microsoft.com/office/drawing/2014/main" id="{0836D031-7096-48FA-B800-C20EEDD0DE5F}"/>
              </a:ext>
            </a:extLst>
          </p:cNvPr>
          <p:cNvSpPr>
            <a:spLocks/>
          </p:cNvSpPr>
          <p:nvPr/>
        </p:nvSpPr>
        <p:spPr bwMode="auto">
          <a:xfrm rot="757168">
            <a:off x="10226912" y="3656930"/>
            <a:ext cx="229001" cy="79912"/>
          </a:xfrm>
          <a:custGeom>
            <a:avLst/>
            <a:gdLst>
              <a:gd name="T0" fmla="*/ 245 w 245"/>
              <a:gd name="T1" fmla="*/ 3 h 85"/>
              <a:gd name="T2" fmla="*/ 0 w 245"/>
              <a:gd name="T3" fmla="*/ 85 h 8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45" h="85">
                <a:moveTo>
                  <a:pt x="245" y="3"/>
                </a:moveTo>
                <a:cubicBezTo>
                  <a:pt x="245" y="3"/>
                  <a:pt x="115" y="0"/>
                  <a:pt x="0" y="85"/>
                </a:cubicBezTo>
              </a:path>
            </a:pathLst>
          </a:custGeom>
          <a:noFill/>
          <a:ln w="23813" cap="rnd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UY"/>
          </a:p>
        </p:txBody>
      </p:sp>
      <p:sp>
        <p:nvSpPr>
          <p:cNvPr id="319" name="Line 123">
            <a:extLst>
              <a:ext uri="{FF2B5EF4-FFF2-40B4-BE49-F238E27FC236}">
                <a16:creationId xmlns:a16="http://schemas.microsoft.com/office/drawing/2014/main" id="{5AEB39FE-8917-42A6-BEE8-ED1A67FE61A3}"/>
              </a:ext>
            </a:extLst>
          </p:cNvPr>
          <p:cNvSpPr>
            <a:spLocks noChangeShapeType="1"/>
          </p:cNvSpPr>
          <p:nvPr/>
        </p:nvSpPr>
        <p:spPr bwMode="auto">
          <a:xfrm rot="757168">
            <a:off x="10555476" y="2986412"/>
            <a:ext cx="0" cy="0"/>
          </a:xfrm>
          <a:prstGeom prst="line">
            <a:avLst/>
          </a:prstGeom>
          <a:noFill/>
          <a:ln w="23813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UY"/>
          </a:p>
        </p:txBody>
      </p:sp>
      <p:sp>
        <p:nvSpPr>
          <p:cNvPr id="320" name="Freeform 125">
            <a:extLst>
              <a:ext uri="{FF2B5EF4-FFF2-40B4-BE49-F238E27FC236}">
                <a16:creationId xmlns:a16="http://schemas.microsoft.com/office/drawing/2014/main" id="{B5CC76B3-132E-415F-A464-945F0F8FE01B}"/>
              </a:ext>
            </a:extLst>
          </p:cNvPr>
          <p:cNvSpPr>
            <a:spLocks/>
          </p:cNvSpPr>
          <p:nvPr/>
        </p:nvSpPr>
        <p:spPr bwMode="auto">
          <a:xfrm rot="757168">
            <a:off x="10994333" y="3813679"/>
            <a:ext cx="45323" cy="227808"/>
          </a:xfrm>
          <a:custGeom>
            <a:avLst/>
            <a:gdLst>
              <a:gd name="T0" fmla="*/ 0 w 48"/>
              <a:gd name="T1" fmla="*/ 0 h 243"/>
              <a:gd name="T2" fmla="*/ 43 w 48"/>
              <a:gd name="T3" fmla="*/ 213 h 243"/>
              <a:gd name="T4" fmla="*/ 48 w 48"/>
              <a:gd name="T5" fmla="*/ 243 h 2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8" h="243">
                <a:moveTo>
                  <a:pt x="0" y="0"/>
                </a:moveTo>
                <a:cubicBezTo>
                  <a:pt x="43" y="213"/>
                  <a:pt x="43" y="213"/>
                  <a:pt x="43" y="213"/>
                </a:cubicBezTo>
                <a:cubicBezTo>
                  <a:pt x="45" y="223"/>
                  <a:pt x="47" y="233"/>
                  <a:pt x="48" y="243"/>
                </a:cubicBezTo>
              </a:path>
            </a:pathLst>
          </a:custGeom>
          <a:noFill/>
          <a:ln w="23813" cap="rnd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UY"/>
          </a:p>
        </p:txBody>
      </p:sp>
      <p:sp>
        <p:nvSpPr>
          <p:cNvPr id="321" name="Freeform 126">
            <a:extLst>
              <a:ext uri="{FF2B5EF4-FFF2-40B4-BE49-F238E27FC236}">
                <a16:creationId xmlns:a16="http://schemas.microsoft.com/office/drawing/2014/main" id="{0997D3E8-6F4D-425D-81F3-5242A1799D2A}"/>
              </a:ext>
            </a:extLst>
          </p:cNvPr>
          <p:cNvSpPr>
            <a:spLocks/>
          </p:cNvSpPr>
          <p:nvPr/>
        </p:nvSpPr>
        <p:spPr bwMode="auto">
          <a:xfrm rot="757168">
            <a:off x="10028722" y="3809187"/>
            <a:ext cx="56058" cy="249277"/>
          </a:xfrm>
          <a:custGeom>
            <a:avLst/>
            <a:gdLst>
              <a:gd name="T0" fmla="*/ 59 w 59"/>
              <a:gd name="T1" fmla="*/ 266 h 266"/>
              <a:gd name="T2" fmla="*/ 41 w 59"/>
              <a:gd name="T3" fmla="*/ 199 h 266"/>
              <a:gd name="T4" fmla="*/ 0 w 59"/>
              <a:gd name="T5" fmla="*/ 0 h 2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9" h="266">
                <a:moveTo>
                  <a:pt x="59" y="266"/>
                </a:moveTo>
                <a:cubicBezTo>
                  <a:pt x="52" y="245"/>
                  <a:pt x="45" y="222"/>
                  <a:pt x="41" y="199"/>
                </a:cubicBezTo>
                <a:cubicBezTo>
                  <a:pt x="0" y="0"/>
                  <a:pt x="0" y="0"/>
                  <a:pt x="0" y="0"/>
                </a:cubicBezTo>
              </a:path>
            </a:pathLst>
          </a:custGeom>
          <a:noFill/>
          <a:ln w="23813" cap="rnd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1935223717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10">
            <a:extLst>
              <a:ext uri="{FF2B5EF4-FFF2-40B4-BE49-F238E27FC236}">
                <a16:creationId xmlns:a16="http://schemas.microsoft.com/office/drawing/2014/main" id="{69BBA7EF-430B-469B-8262-B25A47F3F8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5017" y="2804576"/>
            <a:ext cx="2096611" cy="1307055"/>
          </a:xfrm>
          <a:prstGeom prst="rect">
            <a:avLst/>
          </a:prstGeom>
          <a:solidFill>
            <a:schemeClr val="bg1">
              <a:lumMod val="85000"/>
            </a:schemeClr>
          </a:solidFill>
          <a:ln w="0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1" name="Freeform 9">
            <a:extLst>
              <a:ext uri="{FF2B5EF4-FFF2-40B4-BE49-F238E27FC236}">
                <a16:creationId xmlns:a16="http://schemas.microsoft.com/office/drawing/2014/main" id="{44DD3173-89D0-4A82-9B74-18498AAC1372}"/>
              </a:ext>
            </a:extLst>
          </p:cNvPr>
          <p:cNvSpPr>
            <a:spLocks/>
          </p:cNvSpPr>
          <p:nvPr/>
        </p:nvSpPr>
        <p:spPr bwMode="auto">
          <a:xfrm>
            <a:off x="2808877" y="3334203"/>
            <a:ext cx="156159" cy="84389"/>
          </a:xfrm>
          <a:custGeom>
            <a:avLst/>
            <a:gdLst/>
            <a:ahLst/>
            <a:cxnLst>
              <a:cxn ang="0">
                <a:pos x="396" y="0"/>
              </a:cxn>
              <a:cxn ang="0">
                <a:pos x="372" y="13"/>
              </a:cxn>
              <a:cxn ang="0">
                <a:pos x="347" y="27"/>
              </a:cxn>
              <a:cxn ang="0">
                <a:pos x="323" y="40"/>
              </a:cxn>
              <a:cxn ang="0">
                <a:pos x="297" y="54"/>
              </a:cxn>
              <a:cxn ang="0">
                <a:pos x="286" y="60"/>
              </a:cxn>
              <a:cxn ang="0">
                <a:pos x="274" y="67"/>
              </a:cxn>
              <a:cxn ang="0">
                <a:pos x="248" y="81"/>
              </a:cxn>
              <a:cxn ang="0">
                <a:pos x="225" y="94"/>
              </a:cxn>
              <a:cxn ang="0">
                <a:pos x="199" y="106"/>
              </a:cxn>
              <a:cxn ang="0">
                <a:pos x="0" y="214"/>
              </a:cxn>
              <a:cxn ang="0">
                <a:pos x="101" y="152"/>
              </a:cxn>
              <a:cxn ang="0">
                <a:pos x="202" y="95"/>
              </a:cxn>
              <a:cxn ang="0">
                <a:pos x="301" y="44"/>
              </a:cxn>
              <a:cxn ang="0">
                <a:pos x="396" y="0"/>
              </a:cxn>
            </a:cxnLst>
            <a:rect l="0" t="0" r="r" b="b"/>
            <a:pathLst>
              <a:path w="396" h="214">
                <a:moveTo>
                  <a:pt x="396" y="0"/>
                </a:moveTo>
                <a:lnTo>
                  <a:pt x="372" y="13"/>
                </a:lnTo>
                <a:lnTo>
                  <a:pt x="347" y="27"/>
                </a:lnTo>
                <a:lnTo>
                  <a:pt x="323" y="40"/>
                </a:lnTo>
                <a:lnTo>
                  <a:pt x="297" y="54"/>
                </a:lnTo>
                <a:lnTo>
                  <a:pt x="286" y="60"/>
                </a:lnTo>
                <a:lnTo>
                  <a:pt x="274" y="67"/>
                </a:lnTo>
                <a:lnTo>
                  <a:pt x="248" y="81"/>
                </a:lnTo>
                <a:lnTo>
                  <a:pt x="225" y="94"/>
                </a:lnTo>
                <a:lnTo>
                  <a:pt x="199" y="106"/>
                </a:lnTo>
                <a:lnTo>
                  <a:pt x="0" y="214"/>
                </a:lnTo>
                <a:lnTo>
                  <a:pt x="101" y="152"/>
                </a:lnTo>
                <a:lnTo>
                  <a:pt x="202" y="95"/>
                </a:lnTo>
                <a:lnTo>
                  <a:pt x="301" y="44"/>
                </a:lnTo>
                <a:lnTo>
                  <a:pt x="396" y="0"/>
                </a:lnTo>
                <a:close/>
              </a:path>
            </a:pathLst>
          </a:custGeom>
          <a:solidFill>
            <a:schemeClr val="bg1">
              <a:alpha val="2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2" name="Freeform 10">
            <a:extLst>
              <a:ext uri="{FF2B5EF4-FFF2-40B4-BE49-F238E27FC236}">
                <a16:creationId xmlns:a16="http://schemas.microsoft.com/office/drawing/2014/main" id="{5E03A5BA-BFC9-4D9E-98A0-E0A1F07C61BA}"/>
              </a:ext>
            </a:extLst>
          </p:cNvPr>
          <p:cNvSpPr>
            <a:spLocks/>
          </p:cNvSpPr>
          <p:nvPr/>
        </p:nvSpPr>
        <p:spPr bwMode="auto">
          <a:xfrm>
            <a:off x="3425625" y="3418592"/>
            <a:ext cx="154187" cy="146300"/>
          </a:xfrm>
          <a:custGeom>
            <a:avLst/>
            <a:gdLst/>
            <a:ahLst/>
            <a:cxnLst>
              <a:cxn ang="0">
                <a:pos x="391" y="0"/>
              </a:cxn>
              <a:cxn ang="0">
                <a:pos x="380" y="11"/>
              </a:cxn>
              <a:cxn ang="0">
                <a:pos x="376" y="17"/>
              </a:cxn>
              <a:cxn ang="0">
                <a:pos x="274" y="119"/>
              </a:cxn>
              <a:cxn ang="0">
                <a:pos x="249" y="142"/>
              </a:cxn>
              <a:cxn ang="0">
                <a:pos x="201" y="188"/>
              </a:cxn>
              <a:cxn ang="0">
                <a:pos x="102" y="282"/>
              </a:cxn>
              <a:cxn ang="0">
                <a:pos x="0" y="371"/>
              </a:cxn>
              <a:cxn ang="0">
                <a:pos x="43" y="317"/>
              </a:cxn>
              <a:cxn ang="0">
                <a:pos x="87" y="263"/>
              </a:cxn>
              <a:cxn ang="0">
                <a:pos x="133" y="211"/>
              </a:cxn>
              <a:cxn ang="0">
                <a:pos x="181" y="161"/>
              </a:cxn>
              <a:cxn ang="0">
                <a:pos x="206" y="139"/>
              </a:cxn>
              <a:cxn ang="0">
                <a:pos x="230" y="116"/>
              </a:cxn>
              <a:cxn ang="0">
                <a:pos x="255" y="93"/>
              </a:cxn>
              <a:cxn ang="0">
                <a:pos x="270" y="82"/>
              </a:cxn>
              <a:cxn ang="0">
                <a:pos x="282" y="73"/>
              </a:cxn>
              <a:cxn ang="0">
                <a:pos x="336" y="35"/>
              </a:cxn>
              <a:cxn ang="0">
                <a:pos x="365" y="16"/>
              </a:cxn>
              <a:cxn ang="0">
                <a:pos x="377" y="8"/>
              </a:cxn>
              <a:cxn ang="0">
                <a:pos x="391" y="0"/>
              </a:cxn>
            </a:cxnLst>
            <a:rect l="0" t="0" r="r" b="b"/>
            <a:pathLst>
              <a:path w="391" h="371">
                <a:moveTo>
                  <a:pt x="391" y="0"/>
                </a:moveTo>
                <a:lnTo>
                  <a:pt x="380" y="11"/>
                </a:lnTo>
                <a:lnTo>
                  <a:pt x="376" y="17"/>
                </a:lnTo>
                <a:lnTo>
                  <a:pt x="274" y="119"/>
                </a:lnTo>
                <a:lnTo>
                  <a:pt x="249" y="142"/>
                </a:lnTo>
                <a:lnTo>
                  <a:pt x="201" y="188"/>
                </a:lnTo>
                <a:lnTo>
                  <a:pt x="102" y="282"/>
                </a:lnTo>
                <a:lnTo>
                  <a:pt x="0" y="371"/>
                </a:lnTo>
                <a:lnTo>
                  <a:pt x="43" y="317"/>
                </a:lnTo>
                <a:lnTo>
                  <a:pt x="87" y="263"/>
                </a:lnTo>
                <a:lnTo>
                  <a:pt x="133" y="211"/>
                </a:lnTo>
                <a:lnTo>
                  <a:pt x="181" y="161"/>
                </a:lnTo>
                <a:lnTo>
                  <a:pt x="206" y="139"/>
                </a:lnTo>
                <a:lnTo>
                  <a:pt x="230" y="116"/>
                </a:lnTo>
                <a:lnTo>
                  <a:pt x="255" y="93"/>
                </a:lnTo>
                <a:lnTo>
                  <a:pt x="270" y="82"/>
                </a:lnTo>
                <a:lnTo>
                  <a:pt x="282" y="73"/>
                </a:lnTo>
                <a:lnTo>
                  <a:pt x="336" y="35"/>
                </a:lnTo>
                <a:lnTo>
                  <a:pt x="365" y="16"/>
                </a:lnTo>
                <a:lnTo>
                  <a:pt x="377" y="8"/>
                </a:lnTo>
                <a:lnTo>
                  <a:pt x="391" y="0"/>
                </a:lnTo>
                <a:close/>
              </a:path>
            </a:pathLst>
          </a:custGeom>
          <a:solidFill>
            <a:schemeClr val="bg1">
              <a:alpha val="2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3" name="Freeform 11">
            <a:extLst>
              <a:ext uri="{FF2B5EF4-FFF2-40B4-BE49-F238E27FC236}">
                <a16:creationId xmlns:a16="http://schemas.microsoft.com/office/drawing/2014/main" id="{93740134-B4D1-4457-B678-085DCC6B14C6}"/>
              </a:ext>
            </a:extLst>
          </p:cNvPr>
          <p:cNvSpPr>
            <a:spLocks noEditPoints="1"/>
          </p:cNvSpPr>
          <p:nvPr/>
        </p:nvSpPr>
        <p:spPr bwMode="auto">
          <a:xfrm>
            <a:off x="1921611" y="3254940"/>
            <a:ext cx="1645976" cy="524078"/>
          </a:xfrm>
          <a:custGeom>
            <a:avLst/>
            <a:gdLst/>
            <a:ahLst/>
            <a:cxnLst>
              <a:cxn ang="0">
                <a:pos x="2502" y="1167"/>
              </a:cxn>
              <a:cxn ang="0">
                <a:pos x="2494" y="1156"/>
              </a:cxn>
              <a:cxn ang="0">
                <a:pos x="2514" y="757"/>
              </a:cxn>
              <a:cxn ang="0">
                <a:pos x="2503" y="801"/>
              </a:cxn>
              <a:cxn ang="0">
                <a:pos x="956" y="559"/>
              </a:cxn>
              <a:cxn ang="0">
                <a:pos x="918" y="500"/>
              </a:cxn>
              <a:cxn ang="0">
                <a:pos x="2121" y="423"/>
              </a:cxn>
              <a:cxn ang="0">
                <a:pos x="2337" y="371"/>
              </a:cxn>
              <a:cxn ang="0">
                <a:pos x="2693" y="192"/>
              </a:cxn>
              <a:cxn ang="0">
                <a:pos x="3127" y="100"/>
              </a:cxn>
              <a:cxn ang="0">
                <a:pos x="3065" y="401"/>
              </a:cxn>
              <a:cxn ang="0">
                <a:pos x="3045" y="684"/>
              </a:cxn>
              <a:cxn ang="0">
                <a:pos x="3064" y="467"/>
              </a:cxn>
              <a:cxn ang="0">
                <a:pos x="3143" y="123"/>
              </a:cxn>
              <a:cxn ang="0">
                <a:pos x="3157" y="138"/>
              </a:cxn>
              <a:cxn ang="0">
                <a:pos x="3151" y="508"/>
              </a:cxn>
              <a:cxn ang="0">
                <a:pos x="3407" y="445"/>
              </a:cxn>
              <a:cxn ang="0">
                <a:pos x="3510" y="410"/>
              </a:cxn>
              <a:cxn ang="0">
                <a:pos x="3277" y="550"/>
              </a:cxn>
              <a:cxn ang="0">
                <a:pos x="3502" y="431"/>
              </a:cxn>
              <a:cxn ang="0">
                <a:pos x="3578" y="345"/>
              </a:cxn>
              <a:cxn ang="0">
                <a:pos x="4009" y="103"/>
              </a:cxn>
              <a:cxn ang="0">
                <a:pos x="4041" y="220"/>
              </a:cxn>
              <a:cxn ang="0">
                <a:pos x="3971" y="104"/>
              </a:cxn>
              <a:cxn ang="0">
                <a:pos x="3976" y="138"/>
              </a:cxn>
              <a:cxn ang="0">
                <a:pos x="4103" y="271"/>
              </a:cxn>
              <a:cxn ang="0">
                <a:pos x="4115" y="431"/>
              </a:cxn>
              <a:cxn ang="0">
                <a:pos x="3658" y="900"/>
              </a:cxn>
              <a:cxn ang="0">
                <a:pos x="3471" y="1061"/>
              </a:cxn>
              <a:cxn ang="0">
                <a:pos x="3157" y="1243"/>
              </a:cxn>
              <a:cxn ang="0">
                <a:pos x="2861" y="1319"/>
              </a:cxn>
              <a:cxn ang="0">
                <a:pos x="2717" y="1312"/>
              </a:cxn>
              <a:cxn ang="0">
                <a:pos x="2508" y="1177"/>
              </a:cxn>
              <a:cxn ang="0">
                <a:pos x="2647" y="1285"/>
              </a:cxn>
              <a:cxn ang="0">
                <a:pos x="2644" y="1283"/>
              </a:cxn>
              <a:cxn ang="0">
                <a:pos x="2484" y="1133"/>
              </a:cxn>
              <a:cxn ang="0">
                <a:pos x="2460" y="1074"/>
              </a:cxn>
              <a:cxn ang="0">
                <a:pos x="2519" y="957"/>
              </a:cxn>
              <a:cxn ang="0">
                <a:pos x="2498" y="934"/>
              </a:cxn>
              <a:cxn ang="0">
                <a:pos x="2451" y="938"/>
              </a:cxn>
              <a:cxn ang="0">
                <a:pos x="2356" y="995"/>
              </a:cxn>
              <a:cxn ang="0">
                <a:pos x="2297" y="1036"/>
              </a:cxn>
              <a:cxn ang="0">
                <a:pos x="2126" y="1175"/>
              </a:cxn>
              <a:cxn ang="0">
                <a:pos x="2026" y="1250"/>
              </a:cxn>
              <a:cxn ang="0">
                <a:pos x="1810" y="1329"/>
              </a:cxn>
              <a:cxn ang="0">
                <a:pos x="1741" y="1323"/>
              </a:cxn>
              <a:cxn ang="0">
                <a:pos x="1615" y="1026"/>
              </a:cxn>
              <a:cxn ang="0">
                <a:pos x="1581" y="1009"/>
              </a:cxn>
              <a:cxn ang="0">
                <a:pos x="1575" y="874"/>
              </a:cxn>
              <a:cxn ang="0">
                <a:pos x="1597" y="784"/>
              </a:cxn>
              <a:cxn ang="0">
                <a:pos x="1581" y="749"/>
              </a:cxn>
              <a:cxn ang="0">
                <a:pos x="1244" y="931"/>
              </a:cxn>
              <a:cxn ang="0">
                <a:pos x="1119" y="1003"/>
              </a:cxn>
              <a:cxn ang="0">
                <a:pos x="313" y="1324"/>
              </a:cxn>
              <a:cxn ang="0">
                <a:pos x="101" y="1209"/>
              </a:cxn>
              <a:cxn ang="0">
                <a:pos x="60" y="946"/>
              </a:cxn>
              <a:cxn ang="0">
                <a:pos x="296" y="763"/>
              </a:cxn>
              <a:cxn ang="0">
                <a:pos x="888" y="470"/>
              </a:cxn>
              <a:cxn ang="0">
                <a:pos x="901" y="462"/>
              </a:cxn>
              <a:cxn ang="0">
                <a:pos x="1315" y="260"/>
              </a:cxn>
            </a:cxnLst>
            <a:rect l="0" t="0" r="r" b="b"/>
            <a:pathLst>
              <a:path w="4174" h="1329">
                <a:moveTo>
                  <a:pt x="2505" y="1174"/>
                </a:moveTo>
                <a:lnTo>
                  <a:pt x="2508" y="1177"/>
                </a:lnTo>
                <a:lnTo>
                  <a:pt x="2505" y="1174"/>
                </a:lnTo>
                <a:close/>
                <a:moveTo>
                  <a:pt x="2503" y="1171"/>
                </a:moveTo>
                <a:lnTo>
                  <a:pt x="2505" y="1174"/>
                </a:lnTo>
                <a:lnTo>
                  <a:pt x="2503" y="1172"/>
                </a:lnTo>
                <a:lnTo>
                  <a:pt x="2503" y="1171"/>
                </a:lnTo>
                <a:close/>
                <a:moveTo>
                  <a:pt x="2500" y="1166"/>
                </a:moveTo>
                <a:lnTo>
                  <a:pt x="2502" y="1167"/>
                </a:lnTo>
                <a:lnTo>
                  <a:pt x="2503" y="1171"/>
                </a:lnTo>
                <a:lnTo>
                  <a:pt x="2500" y="1166"/>
                </a:lnTo>
                <a:close/>
                <a:moveTo>
                  <a:pt x="2494" y="1156"/>
                </a:moveTo>
                <a:lnTo>
                  <a:pt x="2500" y="1166"/>
                </a:lnTo>
                <a:lnTo>
                  <a:pt x="2498" y="1164"/>
                </a:lnTo>
                <a:lnTo>
                  <a:pt x="2494" y="1156"/>
                </a:lnTo>
                <a:close/>
                <a:moveTo>
                  <a:pt x="2492" y="1155"/>
                </a:moveTo>
                <a:lnTo>
                  <a:pt x="2494" y="1155"/>
                </a:lnTo>
                <a:lnTo>
                  <a:pt x="2494" y="1156"/>
                </a:lnTo>
                <a:lnTo>
                  <a:pt x="2492" y="1155"/>
                </a:lnTo>
                <a:close/>
                <a:moveTo>
                  <a:pt x="2559" y="735"/>
                </a:moveTo>
                <a:lnTo>
                  <a:pt x="2552" y="741"/>
                </a:lnTo>
                <a:lnTo>
                  <a:pt x="2547" y="744"/>
                </a:lnTo>
                <a:lnTo>
                  <a:pt x="2544" y="749"/>
                </a:lnTo>
                <a:lnTo>
                  <a:pt x="2538" y="752"/>
                </a:lnTo>
                <a:lnTo>
                  <a:pt x="2532" y="757"/>
                </a:lnTo>
                <a:lnTo>
                  <a:pt x="2527" y="760"/>
                </a:lnTo>
                <a:lnTo>
                  <a:pt x="2514" y="757"/>
                </a:lnTo>
                <a:lnTo>
                  <a:pt x="2500" y="749"/>
                </a:lnTo>
                <a:lnTo>
                  <a:pt x="2495" y="768"/>
                </a:lnTo>
                <a:lnTo>
                  <a:pt x="2492" y="784"/>
                </a:lnTo>
                <a:lnTo>
                  <a:pt x="2489" y="801"/>
                </a:lnTo>
                <a:lnTo>
                  <a:pt x="2489" y="813"/>
                </a:lnTo>
                <a:lnTo>
                  <a:pt x="2490" y="816"/>
                </a:lnTo>
                <a:lnTo>
                  <a:pt x="2492" y="816"/>
                </a:lnTo>
                <a:lnTo>
                  <a:pt x="2497" y="811"/>
                </a:lnTo>
                <a:lnTo>
                  <a:pt x="2503" y="801"/>
                </a:lnTo>
                <a:lnTo>
                  <a:pt x="2522" y="776"/>
                </a:lnTo>
                <a:lnTo>
                  <a:pt x="2533" y="762"/>
                </a:lnTo>
                <a:lnTo>
                  <a:pt x="2536" y="757"/>
                </a:lnTo>
                <a:lnTo>
                  <a:pt x="2544" y="749"/>
                </a:lnTo>
                <a:lnTo>
                  <a:pt x="2563" y="736"/>
                </a:lnTo>
                <a:lnTo>
                  <a:pt x="2562" y="735"/>
                </a:lnTo>
                <a:lnTo>
                  <a:pt x="2559" y="735"/>
                </a:lnTo>
                <a:close/>
                <a:moveTo>
                  <a:pt x="956" y="557"/>
                </a:moveTo>
                <a:lnTo>
                  <a:pt x="956" y="559"/>
                </a:lnTo>
                <a:lnTo>
                  <a:pt x="958" y="561"/>
                </a:lnTo>
                <a:lnTo>
                  <a:pt x="956" y="557"/>
                </a:lnTo>
                <a:close/>
                <a:moveTo>
                  <a:pt x="905" y="481"/>
                </a:moveTo>
                <a:lnTo>
                  <a:pt x="913" y="494"/>
                </a:lnTo>
                <a:lnTo>
                  <a:pt x="940" y="535"/>
                </a:lnTo>
                <a:lnTo>
                  <a:pt x="950" y="548"/>
                </a:lnTo>
                <a:lnTo>
                  <a:pt x="939" y="532"/>
                </a:lnTo>
                <a:lnTo>
                  <a:pt x="929" y="516"/>
                </a:lnTo>
                <a:lnTo>
                  <a:pt x="918" y="500"/>
                </a:lnTo>
                <a:lnTo>
                  <a:pt x="905" y="481"/>
                </a:lnTo>
                <a:close/>
                <a:moveTo>
                  <a:pt x="2033" y="0"/>
                </a:moveTo>
                <a:lnTo>
                  <a:pt x="2049" y="70"/>
                </a:lnTo>
                <a:lnTo>
                  <a:pt x="2064" y="146"/>
                </a:lnTo>
                <a:lnTo>
                  <a:pt x="2093" y="283"/>
                </a:lnTo>
                <a:lnTo>
                  <a:pt x="2107" y="352"/>
                </a:lnTo>
                <a:lnTo>
                  <a:pt x="2115" y="386"/>
                </a:lnTo>
                <a:lnTo>
                  <a:pt x="2118" y="404"/>
                </a:lnTo>
                <a:lnTo>
                  <a:pt x="2121" y="423"/>
                </a:lnTo>
                <a:lnTo>
                  <a:pt x="2128" y="466"/>
                </a:lnTo>
                <a:lnTo>
                  <a:pt x="2131" y="513"/>
                </a:lnTo>
                <a:lnTo>
                  <a:pt x="2133" y="512"/>
                </a:lnTo>
                <a:lnTo>
                  <a:pt x="2156" y="494"/>
                </a:lnTo>
                <a:lnTo>
                  <a:pt x="2207" y="459"/>
                </a:lnTo>
                <a:lnTo>
                  <a:pt x="2231" y="442"/>
                </a:lnTo>
                <a:lnTo>
                  <a:pt x="2256" y="423"/>
                </a:lnTo>
                <a:lnTo>
                  <a:pt x="2281" y="405"/>
                </a:lnTo>
                <a:lnTo>
                  <a:pt x="2337" y="371"/>
                </a:lnTo>
                <a:lnTo>
                  <a:pt x="2437" y="315"/>
                </a:lnTo>
                <a:lnTo>
                  <a:pt x="2449" y="307"/>
                </a:lnTo>
                <a:lnTo>
                  <a:pt x="2505" y="279"/>
                </a:lnTo>
                <a:lnTo>
                  <a:pt x="2519" y="271"/>
                </a:lnTo>
                <a:lnTo>
                  <a:pt x="2533" y="264"/>
                </a:lnTo>
                <a:lnTo>
                  <a:pt x="2560" y="250"/>
                </a:lnTo>
                <a:lnTo>
                  <a:pt x="2614" y="225"/>
                </a:lnTo>
                <a:lnTo>
                  <a:pt x="2666" y="203"/>
                </a:lnTo>
                <a:lnTo>
                  <a:pt x="2693" y="192"/>
                </a:lnTo>
                <a:lnTo>
                  <a:pt x="2706" y="185"/>
                </a:lnTo>
                <a:lnTo>
                  <a:pt x="2718" y="180"/>
                </a:lnTo>
                <a:lnTo>
                  <a:pt x="2852" y="131"/>
                </a:lnTo>
                <a:lnTo>
                  <a:pt x="2983" y="81"/>
                </a:lnTo>
                <a:lnTo>
                  <a:pt x="3118" y="32"/>
                </a:lnTo>
                <a:lnTo>
                  <a:pt x="3121" y="46"/>
                </a:lnTo>
                <a:lnTo>
                  <a:pt x="3125" y="58"/>
                </a:lnTo>
                <a:lnTo>
                  <a:pt x="3127" y="76"/>
                </a:lnTo>
                <a:lnTo>
                  <a:pt x="3127" y="100"/>
                </a:lnTo>
                <a:lnTo>
                  <a:pt x="3129" y="106"/>
                </a:lnTo>
                <a:lnTo>
                  <a:pt x="3129" y="131"/>
                </a:lnTo>
                <a:lnTo>
                  <a:pt x="3127" y="154"/>
                </a:lnTo>
                <a:lnTo>
                  <a:pt x="3125" y="173"/>
                </a:lnTo>
                <a:lnTo>
                  <a:pt x="3119" y="207"/>
                </a:lnTo>
                <a:lnTo>
                  <a:pt x="3110" y="250"/>
                </a:lnTo>
                <a:lnTo>
                  <a:pt x="3100" y="290"/>
                </a:lnTo>
                <a:lnTo>
                  <a:pt x="3089" y="326"/>
                </a:lnTo>
                <a:lnTo>
                  <a:pt x="3065" y="401"/>
                </a:lnTo>
                <a:lnTo>
                  <a:pt x="3049" y="472"/>
                </a:lnTo>
                <a:lnTo>
                  <a:pt x="3043" y="505"/>
                </a:lnTo>
                <a:lnTo>
                  <a:pt x="3042" y="538"/>
                </a:lnTo>
                <a:lnTo>
                  <a:pt x="3040" y="575"/>
                </a:lnTo>
                <a:lnTo>
                  <a:pt x="3038" y="615"/>
                </a:lnTo>
                <a:lnTo>
                  <a:pt x="3034" y="660"/>
                </a:lnTo>
                <a:lnTo>
                  <a:pt x="3030" y="692"/>
                </a:lnTo>
                <a:lnTo>
                  <a:pt x="3038" y="689"/>
                </a:lnTo>
                <a:lnTo>
                  <a:pt x="3045" y="684"/>
                </a:lnTo>
                <a:lnTo>
                  <a:pt x="3046" y="678"/>
                </a:lnTo>
                <a:lnTo>
                  <a:pt x="3046" y="673"/>
                </a:lnTo>
                <a:lnTo>
                  <a:pt x="3048" y="668"/>
                </a:lnTo>
                <a:lnTo>
                  <a:pt x="3051" y="641"/>
                </a:lnTo>
                <a:lnTo>
                  <a:pt x="3053" y="618"/>
                </a:lnTo>
                <a:lnTo>
                  <a:pt x="3056" y="575"/>
                </a:lnTo>
                <a:lnTo>
                  <a:pt x="3057" y="537"/>
                </a:lnTo>
                <a:lnTo>
                  <a:pt x="3059" y="502"/>
                </a:lnTo>
                <a:lnTo>
                  <a:pt x="3064" y="467"/>
                </a:lnTo>
                <a:lnTo>
                  <a:pt x="3073" y="421"/>
                </a:lnTo>
                <a:lnTo>
                  <a:pt x="3086" y="374"/>
                </a:lnTo>
                <a:lnTo>
                  <a:pt x="3100" y="321"/>
                </a:lnTo>
                <a:lnTo>
                  <a:pt x="3116" y="266"/>
                </a:lnTo>
                <a:lnTo>
                  <a:pt x="3132" y="206"/>
                </a:lnTo>
                <a:lnTo>
                  <a:pt x="3135" y="184"/>
                </a:lnTo>
                <a:lnTo>
                  <a:pt x="3138" y="160"/>
                </a:lnTo>
                <a:lnTo>
                  <a:pt x="3141" y="133"/>
                </a:lnTo>
                <a:lnTo>
                  <a:pt x="3143" y="123"/>
                </a:lnTo>
                <a:lnTo>
                  <a:pt x="3143" y="90"/>
                </a:lnTo>
                <a:lnTo>
                  <a:pt x="3141" y="73"/>
                </a:lnTo>
                <a:lnTo>
                  <a:pt x="3141" y="54"/>
                </a:lnTo>
                <a:lnTo>
                  <a:pt x="3149" y="79"/>
                </a:lnTo>
                <a:lnTo>
                  <a:pt x="3151" y="85"/>
                </a:lnTo>
                <a:lnTo>
                  <a:pt x="3151" y="89"/>
                </a:lnTo>
                <a:lnTo>
                  <a:pt x="3152" y="92"/>
                </a:lnTo>
                <a:lnTo>
                  <a:pt x="3154" y="109"/>
                </a:lnTo>
                <a:lnTo>
                  <a:pt x="3157" y="138"/>
                </a:lnTo>
                <a:lnTo>
                  <a:pt x="3159" y="163"/>
                </a:lnTo>
                <a:lnTo>
                  <a:pt x="3160" y="207"/>
                </a:lnTo>
                <a:lnTo>
                  <a:pt x="3160" y="247"/>
                </a:lnTo>
                <a:lnTo>
                  <a:pt x="3159" y="301"/>
                </a:lnTo>
                <a:lnTo>
                  <a:pt x="3157" y="358"/>
                </a:lnTo>
                <a:lnTo>
                  <a:pt x="3156" y="421"/>
                </a:lnTo>
                <a:lnTo>
                  <a:pt x="3154" y="448"/>
                </a:lnTo>
                <a:lnTo>
                  <a:pt x="3154" y="477"/>
                </a:lnTo>
                <a:lnTo>
                  <a:pt x="3151" y="508"/>
                </a:lnTo>
                <a:lnTo>
                  <a:pt x="3146" y="545"/>
                </a:lnTo>
                <a:lnTo>
                  <a:pt x="3138" y="586"/>
                </a:lnTo>
                <a:lnTo>
                  <a:pt x="3125" y="630"/>
                </a:lnTo>
                <a:lnTo>
                  <a:pt x="3125" y="632"/>
                </a:lnTo>
                <a:lnTo>
                  <a:pt x="3124" y="635"/>
                </a:lnTo>
                <a:lnTo>
                  <a:pt x="3124" y="637"/>
                </a:lnTo>
                <a:lnTo>
                  <a:pt x="3181" y="600"/>
                </a:lnTo>
                <a:lnTo>
                  <a:pt x="3409" y="445"/>
                </a:lnTo>
                <a:lnTo>
                  <a:pt x="3407" y="445"/>
                </a:lnTo>
                <a:lnTo>
                  <a:pt x="3404" y="447"/>
                </a:lnTo>
                <a:lnTo>
                  <a:pt x="3403" y="447"/>
                </a:lnTo>
                <a:lnTo>
                  <a:pt x="3445" y="415"/>
                </a:lnTo>
                <a:lnTo>
                  <a:pt x="3491" y="386"/>
                </a:lnTo>
                <a:lnTo>
                  <a:pt x="3539" y="363"/>
                </a:lnTo>
                <a:lnTo>
                  <a:pt x="3559" y="355"/>
                </a:lnTo>
                <a:lnTo>
                  <a:pt x="3578" y="345"/>
                </a:lnTo>
                <a:lnTo>
                  <a:pt x="3545" y="380"/>
                </a:lnTo>
                <a:lnTo>
                  <a:pt x="3510" y="410"/>
                </a:lnTo>
                <a:lnTo>
                  <a:pt x="3474" y="431"/>
                </a:lnTo>
                <a:lnTo>
                  <a:pt x="3437" y="442"/>
                </a:lnTo>
                <a:lnTo>
                  <a:pt x="3430" y="442"/>
                </a:lnTo>
                <a:lnTo>
                  <a:pt x="3426" y="443"/>
                </a:lnTo>
                <a:lnTo>
                  <a:pt x="3387" y="494"/>
                </a:lnTo>
                <a:lnTo>
                  <a:pt x="3368" y="504"/>
                </a:lnTo>
                <a:lnTo>
                  <a:pt x="3347" y="512"/>
                </a:lnTo>
                <a:lnTo>
                  <a:pt x="3312" y="529"/>
                </a:lnTo>
                <a:lnTo>
                  <a:pt x="3277" y="550"/>
                </a:lnTo>
                <a:lnTo>
                  <a:pt x="3244" y="572"/>
                </a:lnTo>
                <a:lnTo>
                  <a:pt x="3213" y="594"/>
                </a:lnTo>
                <a:lnTo>
                  <a:pt x="3247" y="591"/>
                </a:lnTo>
                <a:lnTo>
                  <a:pt x="3284" y="580"/>
                </a:lnTo>
                <a:lnTo>
                  <a:pt x="3319" y="559"/>
                </a:lnTo>
                <a:lnTo>
                  <a:pt x="3354" y="531"/>
                </a:lnTo>
                <a:lnTo>
                  <a:pt x="3387" y="494"/>
                </a:lnTo>
                <a:lnTo>
                  <a:pt x="3445" y="464"/>
                </a:lnTo>
                <a:lnTo>
                  <a:pt x="3502" y="431"/>
                </a:lnTo>
                <a:lnTo>
                  <a:pt x="3561" y="394"/>
                </a:lnTo>
                <a:lnTo>
                  <a:pt x="3618" y="355"/>
                </a:lnTo>
                <a:lnTo>
                  <a:pt x="3675" y="312"/>
                </a:lnTo>
                <a:lnTo>
                  <a:pt x="3730" y="268"/>
                </a:lnTo>
                <a:lnTo>
                  <a:pt x="3735" y="261"/>
                </a:lnTo>
                <a:lnTo>
                  <a:pt x="3741" y="257"/>
                </a:lnTo>
                <a:lnTo>
                  <a:pt x="3719" y="271"/>
                </a:lnTo>
                <a:lnTo>
                  <a:pt x="3697" y="283"/>
                </a:lnTo>
                <a:lnTo>
                  <a:pt x="3578" y="345"/>
                </a:lnTo>
                <a:lnTo>
                  <a:pt x="3605" y="312"/>
                </a:lnTo>
                <a:lnTo>
                  <a:pt x="3632" y="277"/>
                </a:lnTo>
                <a:lnTo>
                  <a:pt x="3832" y="150"/>
                </a:lnTo>
                <a:lnTo>
                  <a:pt x="3936" y="90"/>
                </a:lnTo>
                <a:lnTo>
                  <a:pt x="4046" y="32"/>
                </a:lnTo>
                <a:lnTo>
                  <a:pt x="3970" y="95"/>
                </a:lnTo>
                <a:lnTo>
                  <a:pt x="3979" y="95"/>
                </a:lnTo>
                <a:lnTo>
                  <a:pt x="3984" y="97"/>
                </a:lnTo>
                <a:lnTo>
                  <a:pt x="4009" y="103"/>
                </a:lnTo>
                <a:lnTo>
                  <a:pt x="4041" y="114"/>
                </a:lnTo>
                <a:lnTo>
                  <a:pt x="4077" y="130"/>
                </a:lnTo>
                <a:lnTo>
                  <a:pt x="4118" y="154"/>
                </a:lnTo>
                <a:lnTo>
                  <a:pt x="4161" y="184"/>
                </a:lnTo>
                <a:lnTo>
                  <a:pt x="4150" y="220"/>
                </a:lnTo>
                <a:lnTo>
                  <a:pt x="4133" y="255"/>
                </a:lnTo>
                <a:lnTo>
                  <a:pt x="4099" y="247"/>
                </a:lnTo>
                <a:lnTo>
                  <a:pt x="4069" y="236"/>
                </a:lnTo>
                <a:lnTo>
                  <a:pt x="4041" y="220"/>
                </a:lnTo>
                <a:lnTo>
                  <a:pt x="4015" y="201"/>
                </a:lnTo>
                <a:lnTo>
                  <a:pt x="3993" y="179"/>
                </a:lnTo>
                <a:lnTo>
                  <a:pt x="3974" y="154"/>
                </a:lnTo>
                <a:lnTo>
                  <a:pt x="3985" y="146"/>
                </a:lnTo>
                <a:lnTo>
                  <a:pt x="3996" y="139"/>
                </a:lnTo>
                <a:lnTo>
                  <a:pt x="4025" y="122"/>
                </a:lnTo>
                <a:lnTo>
                  <a:pt x="4001" y="116"/>
                </a:lnTo>
                <a:lnTo>
                  <a:pt x="3984" y="109"/>
                </a:lnTo>
                <a:lnTo>
                  <a:pt x="3971" y="104"/>
                </a:lnTo>
                <a:lnTo>
                  <a:pt x="3965" y="100"/>
                </a:lnTo>
                <a:lnTo>
                  <a:pt x="3932" y="125"/>
                </a:lnTo>
                <a:lnTo>
                  <a:pt x="3930" y="125"/>
                </a:lnTo>
                <a:lnTo>
                  <a:pt x="3930" y="127"/>
                </a:lnTo>
                <a:lnTo>
                  <a:pt x="3928" y="128"/>
                </a:lnTo>
                <a:lnTo>
                  <a:pt x="3935" y="128"/>
                </a:lnTo>
                <a:lnTo>
                  <a:pt x="3938" y="130"/>
                </a:lnTo>
                <a:lnTo>
                  <a:pt x="3955" y="133"/>
                </a:lnTo>
                <a:lnTo>
                  <a:pt x="3976" y="138"/>
                </a:lnTo>
                <a:lnTo>
                  <a:pt x="3958" y="150"/>
                </a:lnTo>
                <a:lnTo>
                  <a:pt x="3941" y="161"/>
                </a:lnTo>
                <a:lnTo>
                  <a:pt x="3927" y="171"/>
                </a:lnTo>
                <a:lnTo>
                  <a:pt x="3951" y="201"/>
                </a:lnTo>
                <a:lnTo>
                  <a:pt x="3977" y="226"/>
                </a:lnTo>
                <a:lnTo>
                  <a:pt x="4011" y="247"/>
                </a:lnTo>
                <a:lnTo>
                  <a:pt x="4047" y="261"/>
                </a:lnTo>
                <a:lnTo>
                  <a:pt x="4087" y="269"/>
                </a:lnTo>
                <a:lnTo>
                  <a:pt x="4103" y="271"/>
                </a:lnTo>
                <a:lnTo>
                  <a:pt x="4145" y="271"/>
                </a:lnTo>
                <a:lnTo>
                  <a:pt x="4167" y="268"/>
                </a:lnTo>
                <a:lnTo>
                  <a:pt x="4174" y="290"/>
                </a:lnTo>
                <a:lnTo>
                  <a:pt x="4174" y="314"/>
                </a:lnTo>
                <a:lnTo>
                  <a:pt x="4169" y="340"/>
                </a:lnTo>
                <a:lnTo>
                  <a:pt x="4163" y="361"/>
                </a:lnTo>
                <a:lnTo>
                  <a:pt x="4150" y="382"/>
                </a:lnTo>
                <a:lnTo>
                  <a:pt x="4136" y="405"/>
                </a:lnTo>
                <a:lnTo>
                  <a:pt x="4115" y="431"/>
                </a:lnTo>
                <a:lnTo>
                  <a:pt x="4020" y="542"/>
                </a:lnTo>
                <a:lnTo>
                  <a:pt x="3963" y="581"/>
                </a:lnTo>
                <a:lnTo>
                  <a:pt x="3909" y="624"/>
                </a:lnTo>
                <a:lnTo>
                  <a:pt x="3857" y="668"/>
                </a:lnTo>
                <a:lnTo>
                  <a:pt x="3808" y="717"/>
                </a:lnTo>
                <a:lnTo>
                  <a:pt x="3760" y="768"/>
                </a:lnTo>
                <a:lnTo>
                  <a:pt x="3715" y="822"/>
                </a:lnTo>
                <a:lnTo>
                  <a:pt x="3654" y="895"/>
                </a:lnTo>
                <a:lnTo>
                  <a:pt x="3658" y="900"/>
                </a:lnTo>
                <a:lnTo>
                  <a:pt x="3661" y="903"/>
                </a:lnTo>
                <a:lnTo>
                  <a:pt x="3664" y="904"/>
                </a:lnTo>
                <a:lnTo>
                  <a:pt x="3667" y="908"/>
                </a:lnTo>
                <a:lnTo>
                  <a:pt x="3605" y="957"/>
                </a:lnTo>
                <a:lnTo>
                  <a:pt x="3542" y="1004"/>
                </a:lnTo>
                <a:lnTo>
                  <a:pt x="3513" y="1026"/>
                </a:lnTo>
                <a:lnTo>
                  <a:pt x="3504" y="1034"/>
                </a:lnTo>
                <a:lnTo>
                  <a:pt x="3493" y="1044"/>
                </a:lnTo>
                <a:lnTo>
                  <a:pt x="3471" y="1061"/>
                </a:lnTo>
                <a:lnTo>
                  <a:pt x="3466" y="1063"/>
                </a:lnTo>
                <a:lnTo>
                  <a:pt x="3442" y="1079"/>
                </a:lnTo>
                <a:lnTo>
                  <a:pt x="3425" y="1090"/>
                </a:lnTo>
                <a:lnTo>
                  <a:pt x="3393" y="1110"/>
                </a:lnTo>
                <a:lnTo>
                  <a:pt x="3357" y="1134"/>
                </a:lnTo>
                <a:lnTo>
                  <a:pt x="3314" y="1161"/>
                </a:lnTo>
                <a:lnTo>
                  <a:pt x="3266" y="1188"/>
                </a:lnTo>
                <a:lnTo>
                  <a:pt x="3214" y="1216"/>
                </a:lnTo>
                <a:lnTo>
                  <a:pt x="3157" y="1243"/>
                </a:lnTo>
                <a:lnTo>
                  <a:pt x="3111" y="1262"/>
                </a:lnTo>
                <a:lnTo>
                  <a:pt x="3064" y="1280"/>
                </a:lnTo>
                <a:lnTo>
                  <a:pt x="3013" y="1294"/>
                </a:lnTo>
                <a:lnTo>
                  <a:pt x="2958" y="1305"/>
                </a:lnTo>
                <a:lnTo>
                  <a:pt x="2951" y="1305"/>
                </a:lnTo>
                <a:lnTo>
                  <a:pt x="2926" y="1312"/>
                </a:lnTo>
                <a:lnTo>
                  <a:pt x="2899" y="1316"/>
                </a:lnTo>
                <a:lnTo>
                  <a:pt x="2871" y="1319"/>
                </a:lnTo>
                <a:lnTo>
                  <a:pt x="2861" y="1319"/>
                </a:lnTo>
                <a:lnTo>
                  <a:pt x="2856" y="1321"/>
                </a:lnTo>
                <a:lnTo>
                  <a:pt x="2833" y="1321"/>
                </a:lnTo>
                <a:lnTo>
                  <a:pt x="2821" y="1323"/>
                </a:lnTo>
                <a:lnTo>
                  <a:pt x="2804" y="1323"/>
                </a:lnTo>
                <a:lnTo>
                  <a:pt x="2798" y="1321"/>
                </a:lnTo>
                <a:lnTo>
                  <a:pt x="2779" y="1321"/>
                </a:lnTo>
                <a:lnTo>
                  <a:pt x="2772" y="1319"/>
                </a:lnTo>
                <a:lnTo>
                  <a:pt x="2747" y="1318"/>
                </a:lnTo>
                <a:lnTo>
                  <a:pt x="2717" y="1312"/>
                </a:lnTo>
                <a:lnTo>
                  <a:pt x="2680" y="1302"/>
                </a:lnTo>
                <a:lnTo>
                  <a:pt x="2642" y="1286"/>
                </a:lnTo>
                <a:lnTo>
                  <a:pt x="2601" y="1264"/>
                </a:lnTo>
                <a:lnTo>
                  <a:pt x="2581" y="1250"/>
                </a:lnTo>
                <a:lnTo>
                  <a:pt x="2560" y="1234"/>
                </a:lnTo>
                <a:lnTo>
                  <a:pt x="2522" y="1196"/>
                </a:lnTo>
                <a:lnTo>
                  <a:pt x="2517" y="1190"/>
                </a:lnTo>
                <a:lnTo>
                  <a:pt x="2511" y="1182"/>
                </a:lnTo>
                <a:lnTo>
                  <a:pt x="2508" y="1177"/>
                </a:lnTo>
                <a:lnTo>
                  <a:pt x="2519" y="1190"/>
                </a:lnTo>
                <a:lnTo>
                  <a:pt x="2535" y="1207"/>
                </a:lnTo>
                <a:lnTo>
                  <a:pt x="2551" y="1223"/>
                </a:lnTo>
                <a:lnTo>
                  <a:pt x="2570" y="1239"/>
                </a:lnTo>
                <a:lnTo>
                  <a:pt x="2587" y="1251"/>
                </a:lnTo>
                <a:lnTo>
                  <a:pt x="2606" y="1264"/>
                </a:lnTo>
                <a:lnTo>
                  <a:pt x="2614" y="1269"/>
                </a:lnTo>
                <a:lnTo>
                  <a:pt x="2642" y="1283"/>
                </a:lnTo>
                <a:lnTo>
                  <a:pt x="2647" y="1285"/>
                </a:lnTo>
                <a:lnTo>
                  <a:pt x="2654" y="1288"/>
                </a:lnTo>
                <a:lnTo>
                  <a:pt x="2660" y="1289"/>
                </a:lnTo>
                <a:lnTo>
                  <a:pt x="2665" y="1291"/>
                </a:lnTo>
                <a:lnTo>
                  <a:pt x="2671" y="1294"/>
                </a:lnTo>
                <a:lnTo>
                  <a:pt x="2677" y="1296"/>
                </a:lnTo>
                <a:lnTo>
                  <a:pt x="2661" y="1289"/>
                </a:lnTo>
                <a:lnTo>
                  <a:pt x="2655" y="1288"/>
                </a:lnTo>
                <a:lnTo>
                  <a:pt x="2650" y="1285"/>
                </a:lnTo>
                <a:lnTo>
                  <a:pt x="2644" y="1283"/>
                </a:lnTo>
                <a:lnTo>
                  <a:pt x="2625" y="1273"/>
                </a:lnTo>
                <a:lnTo>
                  <a:pt x="2608" y="1262"/>
                </a:lnTo>
                <a:lnTo>
                  <a:pt x="2589" y="1250"/>
                </a:lnTo>
                <a:lnTo>
                  <a:pt x="2571" y="1237"/>
                </a:lnTo>
                <a:lnTo>
                  <a:pt x="2552" y="1221"/>
                </a:lnTo>
                <a:lnTo>
                  <a:pt x="2521" y="1186"/>
                </a:lnTo>
                <a:lnTo>
                  <a:pt x="2506" y="1169"/>
                </a:lnTo>
                <a:lnTo>
                  <a:pt x="2495" y="1150"/>
                </a:lnTo>
                <a:lnTo>
                  <a:pt x="2484" y="1133"/>
                </a:lnTo>
                <a:lnTo>
                  <a:pt x="2476" y="1114"/>
                </a:lnTo>
                <a:lnTo>
                  <a:pt x="2473" y="1107"/>
                </a:lnTo>
                <a:lnTo>
                  <a:pt x="2470" y="1102"/>
                </a:lnTo>
                <a:lnTo>
                  <a:pt x="2468" y="1096"/>
                </a:lnTo>
                <a:lnTo>
                  <a:pt x="2465" y="1087"/>
                </a:lnTo>
                <a:lnTo>
                  <a:pt x="2464" y="1083"/>
                </a:lnTo>
                <a:lnTo>
                  <a:pt x="2462" y="1077"/>
                </a:lnTo>
                <a:lnTo>
                  <a:pt x="2462" y="1075"/>
                </a:lnTo>
                <a:lnTo>
                  <a:pt x="2460" y="1074"/>
                </a:lnTo>
                <a:lnTo>
                  <a:pt x="2460" y="1072"/>
                </a:lnTo>
                <a:lnTo>
                  <a:pt x="2462" y="1071"/>
                </a:lnTo>
                <a:lnTo>
                  <a:pt x="2462" y="1068"/>
                </a:lnTo>
                <a:lnTo>
                  <a:pt x="2464" y="1061"/>
                </a:lnTo>
                <a:lnTo>
                  <a:pt x="2464" y="1049"/>
                </a:lnTo>
                <a:lnTo>
                  <a:pt x="2481" y="1023"/>
                </a:lnTo>
                <a:lnTo>
                  <a:pt x="2500" y="993"/>
                </a:lnTo>
                <a:lnTo>
                  <a:pt x="2511" y="976"/>
                </a:lnTo>
                <a:lnTo>
                  <a:pt x="2519" y="957"/>
                </a:lnTo>
                <a:lnTo>
                  <a:pt x="2522" y="950"/>
                </a:lnTo>
                <a:lnTo>
                  <a:pt x="2524" y="946"/>
                </a:lnTo>
                <a:lnTo>
                  <a:pt x="2524" y="939"/>
                </a:lnTo>
                <a:lnTo>
                  <a:pt x="2521" y="938"/>
                </a:lnTo>
                <a:lnTo>
                  <a:pt x="2519" y="938"/>
                </a:lnTo>
                <a:lnTo>
                  <a:pt x="2516" y="936"/>
                </a:lnTo>
                <a:lnTo>
                  <a:pt x="2513" y="936"/>
                </a:lnTo>
                <a:lnTo>
                  <a:pt x="2509" y="934"/>
                </a:lnTo>
                <a:lnTo>
                  <a:pt x="2498" y="934"/>
                </a:lnTo>
                <a:lnTo>
                  <a:pt x="2490" y="936"/>
                </a:lnTo>
                <a:lnTo>
                  <a:pt x="2481" y="939"/>
                </a:lnTo>
                <a:lnTo>
                  <a:pt x="2479" y="939"/>
                </a:lnTo>
                <a:lnTo>
                  <a:pt x="2470" y="942"/>
                </a:lnTo>
                <a:lnTo>
                  <a:pt x="2470" y="938"/>
                </a:lnTo>
                <a:lnTo>
                  <a:pt x="2465" y="933"/>
                </a:lnTo>
                <a:lnTo>
                  <a:pt x="2462" y="933"/>
                </a:lnTo>
                <a:lnTo>
                  <a:pt x="2457" y="936"/>
                </a:lnTo>
                <a:lnTo>
                  <a:pt x="2451" y="938"/>
                </a:lnTo>
                <a:lnTo>
                  <a:pt x="2451" y="936"/>
                </a:lnTo>
                <a:lnTo>
                  <a:pt x="2454" y="933"/>
                </a:lnTo>
                <a:lnTo>
                  <a:pt x="2441" y="938"/>
                </a:lnTo>
                <a:lnTo>
                  <a:pt x="2427" y="946"/>
                </a:lnTo>
                <a:lnTo>
                  <a:pt x="2413" y="955"/>
                </a:lnTo>
                <a:lnTo>
                  <a:pt x="2400" y="966"/>
                </a:lnTo>
                <a:lnTo>
                  <a:pt x="2388" y="979"/>
                </a:lnTo>
                <a:lnTo>
                  <a:pt x="2359" y="995"/>
                </a:lnTo>
                <a:lnTo>
                  <a:pt x="2356" y="995"/>
                </a:lnTo>
                <a:lnTo>
                  <a:pt x="2354" y="996"/>
                </a:lnTo>
                <a:lnTo>
                  <a:pt x="2351" y="998"/>
                </a:lnTo>
                <a:lnTo>
                  <a:pt x="2350" y="999"/>
                </a:lnTo>
                <a:lnTo>
                  <a:pt x="2348" y="999"/>
                </a:lnTo>
                <a:lnTo>
                  <a:pt x="2346" y="1001"/>
                </a:lnTo>
                <a:lnTo>
                  <a:pt x="2345" y="1001"/>
                </a:lnTo>
                <a:lnTo>
                  <a:pt x="2343" y="1003"/>
                </a:lnTo>
                <a:lnTo>
                  <a:pt x="2315" y="1023"/>
                </a:lnTo>
                <a:lnTo>
                  <a:pt x="2297" y="1036"/>
                </a:lnTo>
                <a:lnTo>
                  <a:pt x="2289" y="1042"/>
                </a:lnTo>
                <a:lnTo>
                  <a:pt x="2283" y="1045"/>
                </a:lnTo>
                <a:lnTo>
                  <a:pt x="2267" y="1056"/>
                </a:lnTo>
                <a:lnTo>
                  <a:pt x="2250" y="1072"/>
                </a:lnTo>
                <a:lnTo>
                  <a:pt x="2218" y="1099"/>
                </a:lnTo>
                <a:lnTo>
                  <a:pt x="2213" y="1102"/>
                </a:lnTo>
                <a:lnTo>
                  <a:pt x="2209" y="1107"/>
                </a:lnTo>
                <a:lnTo>
                  <a:pt x="2171" y="1139"/>
                </a:lnTo>
                <a:lnTo>
                  <a:pt x="2126" y="1175"/>
                </a:lnTo>
                <a:lnTo>
                  <a:pt x="2080" y="1212"/>
                </a:lnTo>
                <a:lnTo>
                  <a:pt x="2079" y="1212"/>
                </a:lnTo>
                <a:lnTo>
                  <a:pt x="2072" y="1228"/>
                </a:lnTo>
                <a:lnTo>
                  <a:pt x="2066" y="1242"/>
                </a:lnTo>
                <a:lnTo>
                  <a:pt x="2060" y="1239"/>
                </a:lnTo>
                <a:lnTo>
                  <a:pt x="2057" y="1235"/>
                </a:lnTo>
                <a:lnTo>
                  <a:pt x="2052" y="1232"/>
                </a:lnTo>
                <a:lnTo>
                  <a:pt x="2039" y="1242"/>
                </a:lnTo>
                <a:lnTo>
                  <a:pt x="2026" y="1250"/>
                </a:lnTo>
                <a:lnTo>
                  <a:pt x="1996" y="1270"/>
                </a:lnTo>
                <a:lnTo>
                  <a:pt x="1962" y="1291"/>
                </a:lnTo>
                <a:lnTo>
                  <a:pt x="1935" y="1302"/>
                </a:lnTo>
                <a:lnTo>
                  <a:pt x="1903" y="1313"/>
                </a:lnTo>
                <a:lnTo>
                  <a:pt x="1867" y="1323"/>
                </a:lnTo>
                <a:lnTo>
                  <a:pt x="1851" y="1326"/>
                </a:lnTo>
                <a:lnTo>
                  <a:pt x="1833" y="1327"/>
                </a:lnTo>
                <a:lnTo>
                  <a:pt x="1816" y="1327"/>
                </a:lnTo>
                <a:lnTo>
                  <a:pt x="1810" y="1329"/>
                </a:lnTo>
                <a:lnTo>
                  <a:pt x="1791" y="1329"/>
                </a:lnTo>
                <a:lnTo>
                  <a:pt x="1786" y="1327"/>
                </a:lnTo>
                <a:lnTo>
                  <a:pt x="1775" y="1327"/>
                </a:lnTo>
                <a:lnTo>
                  <a:pt x="1768" y="1326"/>
                </a:lnTo>
                <a:lnTo>
                  <a:pt x="1760" y="1326"/>
                </a:lnTo>
                <a:lnTo>
                  <a:pt x="1753" y="1324"/>
                </a:lnTo>
                <a:lnTo>
                  <a:pt x="1749" y="1324"/>
                </a:lnTo>
                <a:lnTo>
                  <a:pt x="1746" y="1323"/>
                </a:lnTo>
                <a:lnTo>
                  <a:pt x="1741" y="1323"/>
                </a:lnTo>
                <a:lnTo>
                  <a:pt x="1738" y="1321"/>
                </a:lnTo>
                <a:lnTo>
                  <a:pt x="1734" y="1319"/>
                </a:lnTo>
                <a:lnTo>
                  <a:pt x="1730" y="1319"/>
                </a:lnTo>
                <a:lnTo>
                  <a:pt x="1718" y="1316"/>
                </a:lnTo>
                <a:lnTo>
                  <a:pt x="1707" y="1313"/>
                </a:lnTo>
                <a:lnTo>
                  <a:pt x="1661" y="1166"/>
                </a:lnTo>
                <a:lnTo>
                  <a:pt x="1639" y="1159"/>
                </a:lnTo>
                <a:lnTo>
                  <a:pt x="1651" y="1137"/>
                </a:lnTo>
                <a:lnTo>
                  <a:pt x="1615" y="1026"/>
                </a:lnTo>
                <a:lnTo>
                  <a:pt x="1602" y="1020"/>
                </a:lnTo>
                <a:lnTo>
                  <a:pt x="1594" y="1018"/>
                </a:lnTo>
                <a:lnTo>
                  <a:pt x="1593" y="1017"/>
                </a:lnTo>
                <a:lnTo>
                  <a:pt x="1591" y="1017"/>
                </a:lnTo>
                <a:lnTo>
                  <a:pt x="1589" y="1015"/>
                </a:lnTo>
                <a:lnTo>
                  <a:pt x="1581" y="1014"/>
                </a:lnTo>
                <a:lnTo>
                  <a:pt x="1580" y="1012"/>
                </a:lnTo>
                <a:lnTo>
                  <a:pt x="1581" y="1011"/>
                </a:lnTo>
                <a:lnTo>
                  <a:pt x="1581" y="1009"/>
                </a:lnTo>
                <a:lnTo>
                  <a:pt x="1580" y="1009"/>
                </a:lnTo>
                <a:lnTo>
                  <a:pt x="1580" y="1011"/>
                </a:lnTo>
                <a:lnTo>
                  <a:pt x="1578" y="1011"/>
                </a:lnTo>
                <a:lnTo>
                  <a:pt x="1580" y="1004"/>
                </a:lnTo>
                <a:lnTo>
                  <a:pt x="1580" y="938"/>
                </a:lnTo>
                <a:lnTo>
                  <a:pt x="1578" y="930"/>
                </a:lnTo>
                <a:lnTo>
                  <a:pt x="1578" y="925"/>
                </a:lnTo>
                <a:lnTo>
                  <a:pt x="1575" y="900"/>
                </a:lnTo>
                <a:lnTo>
                  <a:pt x="1575" y="874"/>
                </a:lnTo>
                <a:lnTo>
                  <a:pt x="1574" y="843"/>
                </a:lnTo>
                <a:lnTo>
                  <a:pt x="1572" y="813"/>
                </a:lnTo>
                <a:lnTo>
                  <a:pt x="1566" y="784"/>
                </a:lnTo>
                <a:lnTo>
                  <a:pt x="1577" y="794"/>
                </a:lnTo>
                <a:lnTo>
                  <a:pt x="1585" y="808"/>
                </a:lnTo>
                <a:lnTo>
                  <a:pt x="1589" y="825"/>
                </a:lnTo>
                <a:lnTo>
                  <a:pt x="1593" y="846"/>
                </a:lnTo>
                <a:lnTo>
                  <a:pt x="1597" y="814"/>
                </a:lnTo>
                <a:lnTo>
                  <a:pt x="1597" y="784"/>
                </a:lnTo>
                <a:lnTo>
                  <a:pt x="1596" y="770"/>
                </a:lnTo>
                <a:lnTo>
                  <a:pt x="1593" y="757"/>
                </a:lnTo>
                <a:lnTo>
                  <a:pt x="1591" y="755"/>
                </a:lnTo>
                <a:lnTo>
                  <a:pt x="1591" y="752"/>
                </a:lnTo>
                <a:lnTo>
                  <a:pt x="1589" y="751"/>
                </a:lnTo>
                <a:lnTo>
                  <a:pt x="1588" y="748"/>
                </a:lnTo>
                <a:lnTo>
                  <a:pt x="1588" y="746"/>
                </a:lnTo>
                <a:lnTo>
                  <a:pt x="1586" y="748"/>
                </a:lnTo>
                <a:lnTo>
                  <a:pt x="1581" y="749"/>
                </a:lnTo>
                <a:lnTo>
                  <a:pt x="1575" y="752"/>
                </a:lnTo>
                <a:lnTo>
                  <a:pt x="1570" y="755"/>
                </a:lnTo>
                <a:lnTo>
                  <a:pt x="1532" y="779"/>
                </a:lnTo>
                <a:lnTo>
                  <a:pt x="1498" y="805"/>
                </a:lnTo>
                <a:lnTo>
                  <a:pt x="1450" y="827"/>
                </a:lnTo>
                <a:lnTo>
                  <a:pt x="1410" y="844"/>
                </a:lnTo>
                <a:lnTo>
                  <a:pt x="1372" y="863"/>
                </a:lnTo>
                <a:lnTo>
                  <a:pt x="1308" y="896"/>
                </a:lnTo>
                <a:lnTo>
                  <a:pt x="1244" y="931"/>
                </a:lnTo>
                <a:lnTo>
                  <a:pt x="1216" y="949"/>
                </a:lnTo>
                <a:lnTo>
                  <a:pt x="1189" y="965"/>
                </a:lnTo>
                <a:lnTo>
                  <a:pt x="1175" y="973"/>
                </a:lnTo>
                <a:lnTo>
                  <a:pt x="1171" y="974"/>
                </a:lnTo>
                <a:lnTo>
                  <a:pt x="1170" y="976"/>
                </a:lnTo>
                <a:lnTo>
                  <a:pt x="1163" y="979"/>
                </a:lnTo>
                <a:lnTo>
                  <a:pt x="1141" y="992"/>
                </a:lnTo>
                <a:lnTo>
                  <a:pt x="1125" y="998"/>
                </a:lnTo>
                <a:lnTo>
                  <a:pt x="1119" y="1003"/>
                </a:lnTo>
                <a:lnTo>
                  <a:pt x="996" y="1060"/>
                </a:lnTo>
                <a:lnTo>
                  <a:pt x="913" y="1096"/>
                </a:lnTo>
                <a:lnTo>
                  <a:pt x="745" y="1166"/>
                </a:lnTo>
                <a:lnTo>
                  <a:pt x="573" y="1232"/>
                </a:lnTo>
                <a:lnTo>
                  <a:pt x="395" y="1299"/>
                </a:lnTo>
                <a:lnTo>
                  <a:pt x="373" y="1308"/>
                </a:lnTo>
                <a:lnTo>
                  <a:pt x="353" y="1316"/>
                </a:lnTo>
                <a:lnTo>
                  <a:pt x="332" y="1321"/>
                </a:lnTo>
                <a:lnTo>
                  <a:pt x="313" y="1324"/>
                </a:lnTo>
                <a:lnTo>
                  <a:pt x="300" y="1326"/>
                </a:lnTo>
                <a:lnTo>
                  <a:pt x="289" y="1326"/>
                </a:lnTo>
                <a:lnTo>
                  <a:pt x="266" y="1324"/>
                </a:lnTo>
                <a:lnTo>
                  <a:pt x="242" y="1319"/>
                </a:lnTo>
                <a:lnTo>
                  <a:pt x="210" y="1307"/>
                </a:lnTo>
                <a:lnTo>
                  <a:pt x="178" y="1289"/>
                </a:lnTo>
                <a:lnTo>
                  <a:pt x="150" y="1266"/>
                </a:lnTo>
                <a:lnTo>
                  <a:pt x="123" y="1237"/>
                </a:lnTo>
                <a:lnTo>
                  <a:pt x="101" y="1209"/>
                </a:lnTo>
                <a:lnTo>
                  <a:pt x="80" y="1175"/>
                </a:lnTo>
                <a:lnTo>
                  <a:pt x="61" y="1139"/>
                </a:lnTo>
                <a:lnTo>
                  <a:pt x="49" y="1102"/>
                </a:lnTo>
                <a:lnTo>
                  <a:pt x="44" y="1088"/>
                </a:lnTo>
                <a:lnTo>
                  <a:pt x="41" y="1072"/>
                </a:lnTo>
                <a:lnTo>
                  <a:pt x="7" y="1018"/>
                </a:lnTo>
                <a:lnTo>
                  <a:pt x="0" y="1004"/>
                </a:lnTo>
                <a:lnTo>
                  <a:pt x="49" y="955"/>
                </a:lnTo>
                <a:lnTo>
                  <a:pt x="60" y="946"/>
                </a:lnTo>
                <a:lnTo>
                  <a:pt x="76" y="930"/>
                </a:lnTo>
                <a:lnTo>
                  <a:pt x="88" y="914"/>
                </a:lnTo>
                <a:lnTo>
                  <a:pt x="107" y="895"/>
                </a:lnTo>
                <a:lnTo>
                  <a:pt x="133" y="873"/>
                </a:lnTo>
                <a:lnTo>
                  <a:pt x="161" y="851"/>
                </a:lnTo>
                <a:lnTo>
                  <a:pt x="194" y="827"/>
                </a:lnTo>
                <a:lnTo>
                  <a:pt x="229" y="805"/>
                </a:lnTo>
                <a:lnTo>
                  <a:pt x="262" y="782"/>
                </a:lnTo>
                <a:lnTo>
                  <a:pt x="296" y="763"/>
                </a:lnTo>
                <a:lnTo>
                  <a:pt x="326" y="744"/>
                </a:lnTo>
                <a:lnTo>
                  <a:pt x="353" y="729"/>
                </a:lnTo>
                <a:lnTo>
                  <a:pt x="391" y="710"/>
                </a:lnTo>
                <a:lnTo>
                  <a:pt x="699" y="564"/>
                </a:lnTo>
                <a:lnTo>
                  <a:pt x="736" y="545"/>
                </a:lnTo>
                <a:lnTo>
                  <a:pt x="809" y="510"/>
                </a:lnTo>
                <a:lnTo>
                  <a:pt x="859" y="485"/>
                </a:lnTo>
                <a:lnTo>
                  <a:pt x="874" y="477"/>
                </a:lnTo>
                <a:lnTo>
                  <a:pt x="888" y="470"/>
                </a:lnTo>
                <a:lnTo>
                  <a:pt x="889" y="469"/>
                </a:lnTo>
                <a:lnTo>
                  <a:pt x="893" y="467"/>
                </a:lnTo>
                <a:lnTo>
                  <a:pt x="894" y="466"/>
                </a:lnTo>
                <a:lnTo>
                  <a:pt x="894" y="467"/>
                </a:lnTo>
                <a:lnTo>
                  <a:pt x="897" y="470"/>
                </a:lnTo>
                <a:lnTo>
                  <a:pt x="894" y="464"/>
                </a:lnTo>
                <a:lnTo>
                  <a:pt x="896" y="466"/>
                </a:lnTo>
                <a:lnTo>
                  <a:pt x="897" y="464"/>
                </a:lnTo>
                <a:lnTo>
                  <a:pt x="901" y="462"/>
                </a:lnTo>
                <a:lnTo>
                  <a:pt x="905" y="459"/>
                </a:lnTo>
                <a:lnTo>
                  <a:pt x="929" y="445"/>
                </a:lnTo>
                <a:lnTo>
                  <a:pt x="951" y="431"/>
                </a:lnTo>
                <a:lnTo>
                  <a:pt x="973" y="418"/>
                </a:lnTo>
                <a:lnTo>
                  <a:pt x="1062" y="371"/>
                </a:lnTo>
                <a:lnTo>
                  <a:pt x="1151" y="328"/>
                </a:lnTo>
                <a:lnTo>
                  <a:pt x="1201" y="306"/>
                </a:lnTo>
                <a:lnTo>
                  <a:pt x="1277" y="274"/>
                </a:lnTo>
                <a:lnTo>
                  <a:pt x="1315" y="260"/>
                </a:lnTo>
                <a:lnTo>
                  <a:pt x="1353" y="244"/>
                </a:lnTo>
                <a:lnTo>
                  <a:pt x="1429" y="215"/>
                </a:lnTo>
                <a:lnTo>
                  <a:pt x="2033" y="0"/>
                </a:lnTo>
                <a:close/>
              </a:path>
            </a:pathLst>
          </a:custGeom>
          <a:solidFill>
            <a:schemeClr val="bg1">
              <a:alpha val="2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4" name="Freeform 12">
            <a:extLst>
              <a:ext uri="{FF2B5EF4-FFF2-40B4-BE49-F238E27FC236}">
                <a16:creationId xmlns:a16="http://schemas.microsoft.com/office/drawing/2014/main" id="{A4A19E1D-43CD-4449-BA26-F46A196C78D2}"/>
              </a:ext>
            </a:extLst>
          </p:cNvPr>
          <p:cNvSpPr>
            <a:spLocks/>
          </p:cNvSpPr>
          <p:nvPr/>
        </p:nvSpPr>
        <p:spPr bwMode="auto">
          <a:xfrm>
            <a:off x="2258772" y="3130723"/>
            <a:ext cx="91093" cy="35491"/>
          </a:xfrm>
          <a:custGeom>
            <a:avLst/>
            <a:gdLst/>
            <a:ahLst/>
            <a:cxnLst>
              <a:cxn ang="0">
                <a:pos x="231" y="0"/>
              </a:cxn>
              <a:cxn ang="0">
                <a:pos x="221" y="19"/>
              </a:cxn>
              <a:cxn ang="0">
                <a:pos x="218" y="28"/>
              </a:cxn>
              <a:cxn ang="0">
                <a:pos x="213" y="38"/>
              </a:cxn>
              <a:cxn ang="0">
                <a:pos x="204" y="54"/>
              </a:cxn>
              <a:cxn ang="0">
                <a:pos x="201" y="58"/>
              </a:cxn>
              <a:cxn ang="0">
                <a:pos x="199" y="61"/>
              </a:cxn>
              <a:cxn ang="0">
                <a:pos x="196" y="65"/>
              </a:cxn>
              <a:cxn ang="0">
                <a:pos x="194" y="68"/>
              </a:cxn>
              <a:cxn ang="0">
                <a:pos x="190" y="73"/>
              </a:cxn>
              <a:cxn ang="0">
                <a:pos x="183" y="77"/>
              </a:cxn>
              <a:cxn ang="0">
                <a:pos x="182" y="77"/>
              </a:cxn>
              <a:cxn ang="0">
                <a:pos x="182" y="79"/>
              </a:cxn>
              <a:cxn ang="0">
                <a:pos x="179" y="80"/>
              </a:cxn>
              <a:cxn ang="0">
                <a:pos x="175" y="80"/>
              </a:cxn>
              <a:cxn ang="0">
                <a:pos x="174" y="82"/>
              </a:cxn>
              <a:cxn ang="0">
                <a:pos x="172" y="82"/>
              </a:cxn>
              <a:cxn ang="0">
                <a:pos x="158" y="87"/>
              </a:cxn>
              <a:cxn ang="0">
                <a:pos x="150" y="87"/>
              </a:cxn>
              <a:cxn ang="0">
                <a:pos x="144" y="88"/>
              </a:cxn>
              <a:cxn ang="0">
                <a:pos x="136" y="90"/>
              </a:cxn>
              <a:cxn ang="0">
                <a:pos x="114" y="90"/>
              </a:cxn>
              <a:cxn ang="0">
                <a:pos x="98" y="87"/>
              </a:cxn>
              <a:cxn ang="0">
                <a:pos x="76" y="82"/>
              </a:cxn>
              <a:cxn ang="0">
                <a:pos x="52" y="77"/>
              </a:cxn>
              <a:cxn ang="0">
                <a:pos x="27" y="69"/>
              </a:cxn>
              <a:cxn ang="0">
                <a:pos x="0" y="63"/>
              </a:cxn>
              <a:cxn ang="0">
                <a:pos x="69" y="36"/>
              </a:cxn>
              <a:cxn ang="0">
                <a:pos x="107" y="23"/>
              </a:cxn>
              <a:cxn ang="0">
                <a:pos x="114" y="22"/>
              </a:cxn>
              <a:cxn ang="0">
                <a:pos x="122" y="20"/>
              </a:cxn>
              <a:cxn ang="0">
                <a:pos x="128" y="17"/>
              </a:cxn>
              <a:cxn ang="0">
                <a:pos x="148" y="12"/>
              </a:cxn>
              <a:cxn ang="0">
                <a:pos x="160" y="9"/>
              </a:cxn>
              <a:cxn ang="0">
                <a:pos x="177" y="9"/>
              </a:cxn>
              <a:cxn ang="0">
                <a:pos x="183" y="8"/>
              </a:cxn>
              <a:cxn ang="0">
                <a:pos x="190" y="8"/>
              </a:cxn>
              <a:cxn ang="0">
                <a:pos x="209" y="4"/>
              </a:cxn>
              <a:cxn ang="0">
                <a:pos x="220" y="1"/>
              </a:cxn>
              <a:cxn ang="0">
                <a:pos x="231" y="0"/>
              </a:cxn>
            </a:cxnLst>
            <a:rect l="0" t="0" r="r" b="b"/>
            <a:pathLst>
              <a:path w="231" h="90">
                <a:moveTo>
                  <a:pt x="231" y="0"/>
                </a:moveTo>
                <a:lnTo>
                  <a:pt x="221" y="19"/>
                </a:lnTo>
                <a:lnTo>
                  <a:pt x="218" y="28"/>
                </a:lnTo>
                <a:lnTo>
                  <a:pt x="213" y="38"/>
                </a:lnTo>
                <a:lnTo>
                  <a:pt x="204" y="54"/>
                </a:lnTo>
                <a:lnTo>
                  <a:pt x="201" y="58"/>
                </a:lnTo>
                <a:lnTo>
                  <a:pt x="199" y="61"/>
                </a:lnTo>
                <a:lnTo>
                  <a:pt x="196" y="65"/>
                </a:lnTo>
                <a:lnTo>
                  <a:pt x="194" y="68"/>
                </a:lnTo>
                <a:lnTo>
                  <a:pt x="190" y="73"/>
                </a:lnTo>
                <a:lnTo>
                  <a:pt x="183" y="77"/>
                </a:lnTo>
                <a:lnTo>
                  <a:pt x="182" y="77"/>
                </a:lnTo>
                <a:lnTo>
                  <a:pt x="182" y="79"/>
                </a:lnTo>
                <a:lnTo>
                  <a:pt x="179" y="80"/>
                </a:lnTo>
                <a:lnTo>
                  <a:pt x="175" y="80"/>
                </a:lnTo>
                <a:lnTo>
                  <a:pt x="174" y="82"/>
                </a:lnTo>
                <a:lnTo>
                  <a:pt x="172" y="82"/>
                </a:lnTo>
                <a:lnTo>
                  <a:pt x="158" y="87"/>
                </a:lnTo>
                <a:lnTo>
                  <a:pt x="150" y="87"/>
                </a:lnTo>
                <a:lnTo>
                  <a:pt x="144" y="88"/>
                </a:lnTo>
                <a:lnTo>
                  <a:pt x="136" y="90"/>
                </a:lnTo>
                <a:lnTo>
                  <a:pt x="114" y="90"/>
                </a:lnTo>
                <a:lnTo>
                  <a:pt x="98" y="87"/>
                </a:lnTo>
                <a:lnTo>
                  <a:pt x="76" y="82"/>
                </a:lnTo>
                <a:lnTo>
                  <a:pt x="52" y="77"/>
                </a:lnTo>
                <a:lnTo>
                  <a:pt x="27" y="69"/>
                </a:lnTo>
                <a:lnTo>
                  <a:pt x="0" y="63"/>
                </a:lnTo>
                <a:lnTo>
                  <a:pt x="69" y="36"/>
                </a:lnTo>
                <a:lnTo>
                  <a:pt x="107" y="23"/>
                </a:lnTo>
                <a:lnTo>
                  <a:pt x="114" y="22"/>
                </a:lnTo>
                <a:lnTo>
                  <a:pt x="122" y="20"/>
                </a:lnTo>
                <a:lnTo>
                  <a:pt x="128" y="17"/>
                </a:lnTo>
                <a:lnTo>
                  <a:pt x="148" y="12"/>
                </a:lnTo>
                <a:lnTo>
                  <a:pt x="160" y="9"/>
                </a:lnTo>
                <a:lnTo>
                  <a:pt x="177" y="9"/>
                </a:lnTo>
                <a:lnTo>
                  <a:pt x="183" y="8"/>
                </a:lnTo>
                <a:lnTo>
                  <a:pt x="190" y="8"/>
                </a:lnTo>
                <a:lnTo>
                  <a:pt x="209" y="4"/>
                </a:lnTo>
                <a:lnTo>
                  <a:pt x="220" y="1"/>
                </a:lnTo>
                <a:lnTo>
                  <a:pt x="231" y="0"/>
                </a:lnTo>
                <a:close/>
              </a:path>
            </a:pathLst>
          </a:custGeom>
          <a:solidFill>
            <a:schemeClr val="bg1">
              <a:alpha val="2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5" name="Freeform 13">
            <a:extLst>
              <a:ext uri="{FF2B5EF4-FFF2-40B4-BE49-F238E27FC236}">
                <a16:creationId xmlns:a16="http://schemas.microsoft.com/office/drawing/2014/main" id="{F3797187-0171-406C-A09F-9F31E78B0141}"/>
              </a:ext>
            </a:extLst>
          </p:cNvPr>
          <p:cNvSpPr>
            <a:spLocks/>
          </p:cNvSpPr>
          <p:nvPr/>
        </p:nvSpPr>
        <p:spPr bwMode="auto">
          <a:xfrm>
            <a:off x="2187002" y="3179227"/>
            <a:ext cx="26815" cy="14985"/>
          </a:xfrm>
          <a:custGeom>
            <a:avLst/>
            <a:gdLst/>
            <a:ahLst/>
            <a:cxnLst>
              <a:cxn ang="0">
                <a:pos x="68" y="0"/>
              </a:cxn>
              <a:cxn ang="0">
                <a:pos x="53" y="16"/>
              </a:cxn>
              <a:cxn ang="0">
                <a:pos x="36" y="27"/>
              </a:cxn>
              <a:cxn ang="0">
                <a:pos x="19" y="35"/>
              </a:cxn>
              <a:cxn ang="0">
                <a:pos x="0" y="38"/>
              </a:cxn>
              <a:cxn ang="0">
                <a:pos x="33" y="19"/>
              </a:cxn>
              <a:cxn ang="0">
                <a:pos x="68" y="0"/>
              </a:cxn>
            </a:cxnLst>
            <a:rect l="0" t="0" r="r" b="b"/>
            <a:pathLst>
              <a:path w="68" h="38">
                <a:moveTo>
                  <a:pt x="68" y="0"/>
                </a:moveTo>
                <a:lnTo>
                  <a:pt x="53" y="16"/>
                </a:lnTo>
                <a:lnTo>
                  <a:pt x="36" y="27"/>
                </a:lnTo>
                <a:lnTo>
                  <a:pt x="19" y="35"/>
                </a:lnTo>
                <a:lnTo>
                  <a:pt x="0" y="38"/>
                </a:lnTo>
                <a:lnTo>
                  <a:pt x="33" y="19"/>
                </a:lnTo>
                <a:lnTo>
                  <a:pt x="68" y="0"/>
                </a:lnTo>
                <a:close/>
              </a:path>
            </a:pathLst>
          </a:custGeom>
          <a:solidFill>
            <a:schemeClr val="bg1">
              <a:alpha val="2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6" name="Freeform 14">
            <a:extLst>
              <a:ext uri="{FF2B5EF4-FFF2-40B4-BE49-F238E27FC236}">
                <a16:creationId xmlns:a16="http://schemas.microsoft.com/office/drawing/2014/main" id="{A0E12531-14E3-4037-B6A5-0D6F99C4E6FA}"/>
              </a:ext>
            </a:extLst>
          </p:cNvPr>
          <p:cNvSpPr>
            <a:spLocks/>
          </p:cNvSpPr>
          <p:nvPr/>
        </p:nvSpPr>
        <p:spPr bwMode="auto">
          <a:xfrm>
            <a:off x="2542303" y="3241139"/>
            <a:ext cx="27998" cy="45744"/>
          </a:xfrm>
          <a:custGeom>
            <a:avLst/>
            <a:gdLst/>
            <a:ahLst/>
            <a:cxnLst>
              <a:cxn ang="0">
                <a:pos x="69" y="0"/>
              </a:cxn>
              <a:cxn ang="0">
                <a:pos x="71" y="0"/>
              </a:cxn>
              <a:cxn ang="0">
                <a:pos x="58" y="35"/>
              </a:cxn>
              <a:cxn ang="0">
                <a:pos x="42" y="65"/>
              </a:cxn>
              <a:cxn ang="0">
                <a:pos x="23" y="92"/>
              </a:cxn>
              <a:cxn ang="0">
                <a:pos x="0" y="116"/>
              </a:cxn>
              <a:cxn ang="0">
                <a:pos x="3" y="103"/>
              </a:cxn>
              <a:cxn ang="0">
                <a:pos x="9" y="81"/>
              </a:cxn>
              <a:cxn ang="0">
                <a:pos x="12" y="71"/>
              </a:cxn>
              <a:cxn ang="0">
                <a:pos x="20" y="51"/>
              </a:cxn>
              <a:cxn ang="0">
                <a:pos x="28" y="35"/>
              </a:cxn>
              <a:cxn ang="0">
                <a:pos x="30" y="30"/>
              </a:cxn>
              <a:cxn ang="0">
                <a:pos x="33" y="27"/>
              </a:cxn>
              <a:cxn ang="0">
                <a:pos x="34" y="24"/>
              </a:cxn>
              <a:cxn ang="0">
                <a:pos x="38" y="21"/>
              </a:cxn>
              <a:cxn ang="0">
                <a:pos x="42" y="14"/>
              </a:cxn>
              <a:cxn ang="0">
                <a:pos x="47" y="10"/>
              </a:cxn>
              <a:cxn ang="0">
                <a:pos x="52" y="6"/>
              </a:cxn>
              <a:cxn ang="0">
                <a:pos x="58" y="3"/>
              </a:cxn>
              <a:cxn ang="0">
                <a:pos x="65" y="2"/>
              </a:cxn>
              <a:cxn ang="0">
                <a:pos x="69" y="0"/>
              </a:cxn>
            </a:cxnLst>
            <a:rect l="0" t="0" r="r" b="b"/>
            <a:pathLst>
              <a:path w="71" h="116">
                <a:moveTo>
                  <a:pt x="69" y="0"/>
                </a:moveTo>
                <a:lnTo>
                  <a:pt x="71" y="0"/>
                </a:lnTo>
                <a:lnTo>
                  <a:pt x="58" y="35"/>
                </a:lnTo>
                <a:lnTo>
                  <a:pt x="42" y="65"/>
                </a:lnTo>
                <a:lnTo>
                  <a:pt x="23" y="92"/>
                </a:lnTo>
                <a:lnTo>
                  <a:pt x="0" y="116"/>
                </a:lnTo>
                <a:lnTo>
                  <a:pt x="3" y="103"/>
                </a:lnTo>
                <a:lnTo>
                  <a:pt x="9" y="81"/>
                </a:lnTo>
                <a:lnTo>
                  <a:pt x="12" y="71"/>
                </a:lnTo>
                <a:lnTo>
                  <a:pt x="20" y="51"/>
                </a:lnTo>
                <a:lnTo>
                  <a:pt x="28" y="35"/>
                </a:lnTo>
                <a:lnTo>
                  <a:pt x="30" y="30"/>
                </a:lnTo>
                <a:lnTo>
                  <a:pt x="33" y="27"/>
                </a:lnTo>
                <a:lnTo>
                  <a:pt x="34" y="24"/>
                </a:lnTo>
                <a:lnTo>
                  <a:pt x="38" y="21"/>
                </a:lnTo>
                <a:lnTo>
                  <a:pt x="42" y="14"/>
                </a:lnTo>
                <a:lnTo>
                  <a:pt x="47" y="10"/>
                </a:lnTo>
                <a:lnTo>
                  <a:pt x="52" y="6"/>
                </a:lnTo>
                <a:lnTo>
                  <a:pt x="58" y="3"/>
                </a:lnTo>
                <a:lnTo>
                  <a:pt x="65" y="2"/>
                </a:lnTo>
                <a:lnTo>
                  <a:pt x="69" y="0"/>
                </a:lnTo>
                <a:close/>
              </a:path>
            </a:pathLst>
          </a:custGeom>
          <a:solidFill>
            <a:schemeClr val="bg1">
              <a:alpha val="2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7" name="Freeform 15">
            <a:extLst>
              <a:ext uri="{FF2B5EF4-FFF2-40B4-BE49-F238E27FC236}">
                <a16:creationId xmlns:a16="http://schemas.microsoft.com/office/drawing/2014/main" id="{040CDF92-59CE-4876-8E43-EED52DEFF5D5}"/>
              </a:ext>
            </a:extLst>
          </p:cNvPr>
          <p:cNvSpPr>
            <a:spLocks noEditPoints="1"/>
          </p:cNvSpPr>
          <p:nvPr/>
        </p:nvSpPr>
        <p:spPr bwMode="auto">
          <a:xfrm>
            <a:off x="1879417" y="3086951"/>
            <a:ext cx="680631" cy="408931"/>
          </a:xfrm>
          <a:custGeom>
            <a:avLst/>
            <a:gdLst/>
            <a:ahLst/>
            <a:cxnLst>
              <a:cxn ang="0">
                <a:pos x="765" y="690"/>
              </a:cxn>
              <a:cxn ang="0">
                <a:pos x="1107" y="570"/>
              </a:cxn>
              <a:cxn ang="0">
                <a:pos x="1090" y="586"/>
              </a:cxn>
              <a:cxn ang="0">
                <a:pos x="1109" y="586"/>
              </a:cxn>
              <a:cxn ang="0">
                <a:pos x="1631" y="0"/>
              </a:cxn>
              <a:cxn ang="0">
                <a:pos x="1657" y="96"/>
              </a:cxn>
              <a:cxn ang="0">
                <a:pos x="1655" y="158"/>
              </a:cxn>
              <a:cxn ang="0">
                <a:pos x="1609" y="33"/>
              </a:cxn>
              <a:cxn ang="0">
                <a:pos x="1601" y="44"/>
              </a:cxn>
              <a:cxn ang="0">
                <a:pos x="1617" y="111"/>
              </a:cxn>
              <a:cxn ang="0">
                <a:pos x="1700" y="241"/>
              </a:cxn>
              <a:cxn ang="0">
                <a:pos x="1725" y="351"/>
              </a:cxn>
              <a:cxn ang="0">
                <a:pos x="1660" y="451"/>
              </a:cxn>
              <a:cxn ang="0">
                <a:pos x="1603" y="554"/>
              </a:cxn>
              <a:cxn ang="0">
                <a:pos x="1570" y="570"/>
              </a:cxn>
              <a:cxn ang="0">
                <a:pos x="1438" y="605"/>
              </a:cxn>
              <a:cxn ang="0">
                <a:pos x="1397" y="611"/>
              </a:cxn>
              <a:cxn ang="0">
                <a:pos x="1377" y="618"/>
              </a:cxn>
              <a:cxn ang="0">
                <a:pos x="1297" y="648"/>
              </a:cxn>
              <a:cxn ang="0">
                <a:pos x="1253" y="646"/>
              </a:cxn>
              <a:cxn ang="0">
                <a:pos x="1225" y="652"/>
              </a:cxn>
              <a:cxn ang="0">
                <a:pos x="1158" y="668"/>
              </a:cxn>
              <a:cxn ang="0">
                <a:pos x="1098" y="709"/>
              </a:cxn>
              <a:cxn ang="0">
                <a:pos x="1011" y="752"/>
              </a:cxn>
              <a:cxn ang="0">
                <a:pos x="911" y="822"/>
              </a:cxn>
              <a:cxn ang="0">
                <a:pos x="772" y="906"/>
              </a:cxn>
              <a:cxn ang="0">
                <a:pos x="756" y="885"/>
              </a:cxn>
              <a:cxn ang="0">
                <a:pos x="589" y="977"/>
              </a:cxn>
              <a:cxn ang="0">
                <a:pos x="431" y="1025"/>
              </a:cxn>
              <a:cxn ang="0">
                <a:pos x="380" y="1033"/>
              </a:cxn>
              <a:cxn ang="0">
                <a:pos x="342" y="1036"/>
              </a:cxn>
              <a:cxn ang="0">
                <a:pos x="154" y="907"/>
              </a:cxn>
              <a:cxn ang="0">
                <a:pos x="13" y="781"/>
              </a:cxn>
              <a:cxn ang="0">
                <a:pos x="4" y="740"/>
              </a:cxn>
              <a:cxn ang="0">
                <a:pos x="5" y="705"/>
              </a:cxn>
              <a:cxn ang="0">
                <a:pos x="43" y="625"/>
              </a:cxn>
              <a:cxn ang="0">
                <a:pos x="95" y="570"/>
              </a:cxn>
              <a:cxn ang="0">
                <a:pos x="274" y="475"/>
              </a:cxn>
              <a:cxn ang="0">
                <a:pos x="518" y="399"/>
              </a:cxn>
              <a:cxn ang="0">
                <a:pos x="580" y="382"/>
              </a:cxn>
              <a:cxn ang="0">
                <a:pos x="639" y="358"/>
              </a:cxn>
              <a:cxn ang="0">
                <a:pos x="737" y="310"/>
              </a:cxn>
              <a:cxn ang="0">
                <a:pos x="789" y="277"/>
              </a:cxn>
              <a:cxn ang="0">
                <a:pos x="1015" y="201"/>
              </a:cxn>
              <a:cxn ang="0">
                <a:pos x="1106" y="214"/>
              </a:cxn>
              <a:cxn ang="0">
                <a:pos x="1152" y="199"/>
              </a:cxn>
              <a:cxn ang="0">
                <a:pos x="1169" y="177"/>
              </a:cxn>
              <a:cxn ang="0">
                <a:pos x="1329" y="88"/>
              </a:cxn>
              <a:cxn ang="0">
                <a:pos x="1446" y="57"/>
              </a:cxn>
              <a:cxn ang="0">
                <a:pos x="1427" y="81"/>
              </a:cxn>
              <a:cxn ang="0">
                <a:pos x="1397" y="93"/>
              </a:cxn>
              <a:cxn ang="0">
                <a:pos x="1354" y="104"/>
              </a:cxn>
              <a:cxn ang="0">
                <a:pos x="1389" y="114"/>
              </a:cxn>
              <a:cxn ang="0">
                <a:pos x="1489" y="85"/>
              </a:cxn>
              <a:cxn ang="0">
                <a:pos x="1467" y="60"/>
              </a:cxn>
            </a:cxnLst>
            <a:rect l="0" t="0" r="r" b="b"/>
            <a:pathLst>
              <a:path w="1726" h="1037">
                <a:moveTo>
                  <a:pt x="1148" y="671"/>
                </a:moveTo>
                <a:lnTo>
                  <a:pt x="1148" y="673"/>
                </a:lnTo>
                <a:lnTo>
                  <a:pt x="1147" y="673"/>
                </a:lnTo>
                <a:lnTo>
                  <a:pt x="1148" y="671"/>
                </a:lnTo>
                <a:close/>
                <a:moveTo>
                  <a:pt x="822" y="657"/>
                </a:moveTo>
                <a:lnTo>
                  <a:pt x="765" y="690"/>
                </a:lnTo>
                <a:lnTo>
                  <a:pt x="795" y="675"/>
                </a:lnTo>
                <a:lnTo>
                  <a:pt x="822" y="657"/>
                </a:lnTo>
                <a:close/>
                <a:moveTo>
                  <a:pt x="1110" y="564"/>
                </a:moveTo>
                <a:lnTo>
                  <a:pt x="1109" y="565"/>
                </a:lnTo>
                <a:lnTo>
                  <a:pt x="1109" y="567"/>
                </a:lnTo>
                <a:lnTo>
                  <a:pt x="1107" y="570"/>
                </a:lnTo>
                <a:lnTo>
                  <a:pt x="1103" y="575"/>
                </a:lnTo>
                <a:lnTo>
                  <a:pt x="1090" y="573"/>
                </a:lnTo>
                <a:lnTo>
                  <a:pt x="1077" y="567"/>
                </a:lnTo>
                <a:lnTo>
                  <a:pt x="1082" y="575"/>
                </a:lnTo>
                <a:lnTo>
                  <a:pt x="1087" y="581"/>
                </a:lnTo>
                <a:lnTo>
                  <a:pt x="1090" y="586"/>
                </a:lnTo>
                <a:lnTo>
                  <a:pt x="1095" y="592"/>
                </a:lnTo>
                <a:lnTo>
                  <a:pt x="1107" y="605"/>
                </a:lnTo>
                <a:lnTo>
                  <a:pt x="1109" y="605"/>
                </a:lnTo>
                <a:lnTo>
                  <a:pt x="1110" y="602"/>
                </a:lnTo>
                <a:lnTo>
                  <a:pt x="1110" y="595"/>
                </a:lnTo>
                <a:lnTo>
                  <a:pt x="1109" y="586"/>
                </a:lnTo>
                <a:lnTo>
                  <a:pt x="1109" y="576"/>
                </a:lnTo>
                <a:lnTo>
                  <a:pt x="1107" y="573"/>
                </a:lnTo>
                <a:lnTo>
                  <a:pt x="1107" y="570"/>
                </a:lnTo>
                <a:lnTo>
                  <a:pt x="1114" y="564"/>
                </a:lnTo>
                <a:lnTo>
                  <a:pt x="1110" y="564"/>
                </a:lnTo>
                <a:close/>
                <a:moveTo>
                  <a:pt x="1631" y="0"/>
                </a:moveTo>
                <a:lnTo>
                  <a:pt x="1606" y="22"/>
                </a:lnTo>
                <a:lnTo>
                  <a:pt x="1609" y="25"/>
                </a:lnTo>
                <a:lnTo>
                  <a:pt x="1612" y="30"/>
                </a:lnTo>
                <a:lnTo>
                  <a:pt x="1624" y="44"/>
                </a:lnTo>
                <a:lnTo>
                  <a:pt x="1639" y="66"/>
                </a:lnTo>
                <a:lnTo>
                  <a:pt x="1657" y="96"/>
                </a:lnTo>
                <a:lnTo>
                  <a:pt x="1676" y="133"/>
                </a:lnTo>
                <a:lnTo>
                  <a:pt x="1696" y="177"/>
                </a:lnTo>
                <a:lnTo>
                  <a:pt x="1698" y="204"/>
                </a:lnTo>
                <a:lnTo>
                  <a:pt x="1696" y="226"/>
                </a:lnTo>
                <a:lnTo>
                  <a:pt x="1676" y="195"/>
                </a:lnTo>
                <a:lnTo>
                  <a:pt x="1655" y="158"/>
                </a:lnTo>
                <a:lnTo>
                  <a:pt x="1635" y="117"/>
                </a:lnTo>
                <a:lnTo>
                  <a:pt x="1617" y="74"/>
                </a:lnTo>
                <a:lnTo>
                  <a:pt x="1624" y="71"/>
                </a:lnTo>
                <a:lnTo>
                  <a:pt x="1633" y="68"/>
                </a:lnTo>
                <a:lnTo>
                  <a:pt x="1619" y="47"/>
                </a:lnTo>
                <a:lnTo>
                  <a:pt x="1609" y="33"/>
                </a:lnTo>
                <a:lnTo>
                  <a:pt x="1605" y="24"/>
                </a:lnTo>
                <a:lnTo>
                  <a:pt x="1598" y="28"/>
                </a:lnTo>
                <a:lnTo>
                  <a:pt x="1593" y="31"/>
                </a:lnTo>
                <a:lnTo>
                  <a:pt x="1592" y="33"/>
                </a:lnTo>
                <a:lnTo>
                  <a:pt x="1597" y="38"/>
                </a:lnTo>
                <a:lnTo>
                  <a:pt x="1601" y="44"/>
                </a:lnTo>
                <a:lnTo>
                  <a:pt x="1608" y="52"/>
                </a:lnTo>
                <a:lnTo>
                  <a:pt x="1616" y="62"/>
                </a:lnTo>
                <a:lnTo>
                  <a:pt x="1609" y="63"/>
                </a:lnTo>
                <a:lnTo>
                  <a:pt x="1603" y="66"/>
                </a:lnTo>
                <a:lnTo>
                  <a:pt x="1598" y="68"/>
                </a:lnTo>
                <a:lnTo>
                  <a:pt x="1617" y="111"/>
                </a:lnTo>
                <a:lnTo>
                  <a:pt x="1638" y="152"/>
                </a:lnTo>
                <a:lnTo>
                  <a:pt x="1660" y="188"/>
                </a:lnTo>
                <a:lnTo>
                  <a:pt x="1682" y="218"/>
                </a:lnTo>
                <a:lnTo>
                  <a:pt x="1685" y="223"/>
                </a:lnTo>
                <a:lnTo>
                  <a:pt x="1695" y="233"/>
                </a:lnTo>
                <a:lnTo>
                  <a:pt x="1700" y="241"/>
                </a:lnTo>
                <a:lnTo>
                  <a:pt x="1711" y="252"/>
                </a:lnTo>
                <a:lnTo>
                  <a:pt x="1719" y="283"/>
                </a:lnTo>
                <a:lnTo>
                  <a:pt x="1725" y="313"/>
                </a:lnTo>
                <a:lnTo>
                  <a:pt x="1725" y="326"/>
                </a:lnTo>
                <a:lnTo>
                  <a:pt x="1726" y="340"/>
                </a:lnTo>
                <a:lnTo>
                  <a:pt x="1725" y="351"/>
                </a:lnTo>
                <a:lnTo>
                  <a:pt x="1723" y="364"/>
                </a:lnTo>
                <a:lnTo>
                  <a:pt x="1711" y="408"/>
                </a:lnTo>
                <a:lnTo>
                  <a:pt x="1696" y="413"/>
                </a:lnTo>
                <a:lnTo>
                  <a:pt x="1684" y="423"/>
                </a:lnTo>
                <a:lnTo>
                  <a:pt x="1671" y="435"/>
                </a:lnTo>
                <a:lnTo>
                  <a:pt x="1660" y="451"/>
                </a:lnTo>
                <a:lnTo>
                  <a:pt x="1650" y="469"/>
                </a:lnTo>
                <a:lnTo>
                  <a:pt x="1643" y="489"/>
                </a:lnTo>
                <a:lnTo>
                  <a:pt x="1631" y="519"/>
                </a:lnTo>
                <a:lnTo>
                  <a:pt x="1641" y="534"/>
                </a:lnTo>
                <a:lnTo>
                  <a:pt x="1624" y="545"/>
                </a:lnTo>
                <a:lnTo>
                  <a:pt x="1603" y="554"/>
                </a:lnTo>
                <a:lnTo>
                  <a:pt x="1584" y="567"/>
                </a:lnTo>
                <a:lnTo>
                  <a:pt x="1584" y="565"/>
                </a:lnTo>
                <a:lnTo>
                  <a:pt x="1579" y="565"/>
                </a:lnTo>
                <a:lnTo>
                  <a:pt x="1578" y="567"/>
                </a:lnTo>
                <a:lnTo>
                  <a:pt x="1574" y="568"/>
                </a:lnTo>
                <a:lnTo>
                  <a:pt x="1570" y="570"/>
                </a:lnTo>
                <a:lnTo>
                  <a:pt x="1557" y="576"/>
                </a:lnTo>
                <a:lnTo>
                  <a:pt x="1540" y="584"/>
                </a:lnTo>
                <a:lnTo>
                  <a:pt x="1519" y="592"/>
                </a:lnTo>
                <a:lnTo>
                  <a:pt x="1495" y="600"/>
                </a:lnTo>
                <a:lnTo>
                  <a:pt x="1472" y="605"/>
                </a:lnTo>
                <a:lnTo>
                  <a:pt x="1438" y="605"/>
                </a:lnTo>
                <a:lnTo>
                  <a:pt x="1434" y="606"/>
                </a:lnTo>
                <a:lnTo>
                  <a:pt x="1415" y="611"/>
                </a:lnTo>
                <a:lnTo>
                  <a:pt x="1396" y="614"/>
                </a:lnTo>
                <a:lnTo>
                  <a:pt x="1405" y="608"/>
                </a:lnTo>
                <a:lnTo>
                  <a:pt x="1400" y="610"/>
                </a:lnTo>
                <a:lnTo>
                  <a:pt x="1397" y="611"/>
                </a:lnTo>
                <a:lnTo>
                  <a:pt x="1392" y="611"/>
                </a:lnTo>
                <a:lnTo>
                  <a:pt x="1389" y="613"/>
                </a:lnTo>
                <a:lnTo>
                  <a:pt x="1388" y="613"/>
                </a:lnTo>
                <a:lnTo>
                  <a:pt x="1381" y="616"/>
                </a:lnTo>
                <a:lnTo>
                  <a:pt x="1378" y="616"/>
                </a:lnTo>
                <a:lnTo>
                  <a:pt x="1377" y="618"/>
                </a:lnTo>
                <a:lnTo>
                  <a:pt x="1359" y="624"/>
                </a:lnTo>
                <a:lnTo>
                  <a:pt x="1343" y="632"/>
                </a:lnTo>
                <a:lnTo>
                  <a:pt x="1308" y="651"/>
                </a:lnTo>
                <a:lnTo>
                  <a:pt x="1304" y="651"/>
                </a:lnTo>
                <a:lnTo>
                  <a:pt x="1302" y="649"/>
                </a:lnTo>
                <a:lnTo>
                  <a:pt x="1297" y="648"/>
                </a:lnTo>
                <a:lnTo>
                  <a:pt x="1294" y="646"/>
                </a:lnTo>
                <a:lnTo>
                  <a:pt x="1286" y="646"/>
                </a:lnTo>
                <a:lnTo>
                  <a:pt x="1283" y="644"/>
                </a:lnTo>
                <a:lnTo>
                  <a:pt x="1263" y="644"/>
                </a:lnTo>
                <a:lnTo>
                  <a:pt x="1258" y="646"/>
                </a:lnTo>
                <a:lnTo>
                  <a:pt x="1253" y="646"/>
                </a:lnTo>
                <a:lnTo>
                  <a:pt x="1247" y="648"/>
                </a:lnTo>
                <a:lnTo>
                  <a:pt x="1242" y="648"/>
                </a:lnTo>
                <a:lnTo>
                  <a:pt x="1237" y="649"/>
                </a:lnTo>
                <a:lnTo>
                  <a:pt x="1232" y="649"/>
                </a:lnTo>
                <a:lnTo>
                  <a:pt x="1229" y="651"/>
                </a:lnTo>
                <a:lnTo>
                  <a:pt x="1225" y="652"/>
                </a:lnTo>
                <a:lnTo>
                  <a:pt x="1206" y="657"/>
                </a:lnTo>
                <a:lnTo>
                  <a:pt x="1188" y="665"/>
                </a:lnTo>
                <a:lnTo>
                  <a:pt x="1187" y="665"/>
                </a:lnTo>
                <a:lnTo>
                  <a:pt x="1177" y="670"/>
                </a:lnTo>
                <a:lnTo>
                  <a:pt x="1172" y="668"/>
                </a:lnTo>
                <a:lnTo>
                  <a:pt x="1158" y="668"/>
                </a:lnTo>
                <a:lnTo>
                  <a:pt x="1139" y="675"/>
                </a:lnTo>
                <a:lnTo>
                  <a:pt x="1134" y="678"/>
                </a:lnTo>
                <a:lnTo>
                  <a:pt x="1131" y="679"/>
                </a:lnTo>
                <a:lnTo>
                  <a:pt x="1126" y="683"/>
                </a:lnTo>
                <a:lnTo>
                  <a:pt x="1117" y="690"/>
                </a:lnTo>
                <a:lnTo>
                  <a:pt x="1098" y="709"/>
                </a:lnTo>
                <a:lnTo>
                  <a:pt x="1071" y="724"/>
                </a:lnTo>
                <a:lnTo>
                  <a:pt x="1063" y="728"/>
                </a:lnTo>
                <a:lnTo>
                  <a:pt x="1050" y="735"/>
                </a:lnTo>
                <a:lnTo>
                  <a:pt x="1012" y="751"/>
                </a:lnTo>
                <a:lnTo>
                  <a:pt x="1012" y="752"/>
                </a:lnTo>
                <a:lnTo>
                  <a:pt x="1011" y="752"/>
                </a:lnTo>
                <a:lnTo>
                  <a:pt x="989" y="763"/>
                </a:lnTo>
                <a:lnTo>
                  <a:pt x="968" y="778"/>
                </a:lnTo>
                <a:lnTo>
                  <a:pt x="949" y="795"/>
                </a:lnTo>
                <a:lnTo>
                  <a:pt x="928" y="809"/>
                </a:lnTo>
                <a:lnTo>
                  <a:pt x="908" y="822"/>
                </a:lnTo>
                <a:lnTo>
                  <a:pt x="911" y="822"/>
                </a:lnTo>
                <a:lnTo>
                  <a:pt x="914" y="820"/>
                </a:lnTo>
                <a:lnTo>
                  <a:pt x="892" y="836"/>
                </a:lnTo>
                <a:lnTo>
                  <a:pt x="879" y="844"/>
                </a:lnTo>
                <a:lnTo>
                  <a:pt x="868" y="852"/>
                </a:lnTo>
                <a:lnTo>
                  <a:pt x="819" y="881"/>
                </a:lnTo>
                <a:lnTo>
                  <a:pt x="772" y="906"/>
                </a:lnTo>
                <a:lnTo>
                  <a:pt x="748" y="917"/>
                </a:lnTo>
                <a:lnTo>
                  <a:pt x="726" y="928"/>
                </a:lnTo>
                <a:lnTo>
                  <a:pt x="759" y="898"/>
                </a:lnTo>
                <a:lnTo>
                  <a:pt x="776" y="885"/>
                </a:lnTo>
                <a:lnTo>
                  <a:pt x="795" y="873"/>
                </a:lnTo>
                <a:lnTo>
                  <a:pt x="756" y="885"/>
                </a:lnTo>
                <a:lnTo>
                  <a:pt x="719" y="904"/>
                </a:lnTo>
                <a:lnTo>
                  <a:pt x="686" y="926"/>
                </a:lnTo>
                <a:lnTo>
                  <a:pt x="654" y="952"/>
                </a:lnTo>
                <a:lnTo>
                  <a:pt x="632" y="961"/>
                </a:lnTo>
                <a:lnTo>
                  <a:pt x="612" y="969"/>
                </a:lnTo>
                <a:lnTo>
                  <a:pt x="589" y="977"/>
                </a:lnTo>
                <a:lnTo>
                  <a:pt x="580" y="982"/>
                </a:lnTo>
                <a:lnTo>
                  <a:pt x="513" y="1004"/>
                </a:lnTo>
                <a:lnTo>
                  <a:pt x="506" y="1007"/>
                </a:lnTo>
                <a:lnTo>
                  <a:pt x="496" y="1009"/>
                </a:lnTo>
                <a:lnTo>
                  <a:pt x="463" y="1018"/>
                </a:lnTo>
                <a:lnTo>
                  <a:pt x="431" y="1025"/>
                </a:lnTo>
                <a:lnTo>
                  <a:pt x="426" y="1026"/>
                </a:lnTo>
                <a:lnTo>
                  <a:pt x="422" y="1026"/>
                </a:lnTo>
                <a:lnTo>
                  <a:pt x="415" y="1028"/>
                </a:lnTo>
                <a:lnTo>
                  <a:pt x="407" y="1028"/>
                </a:lnTo>
                <a:lnTo>
                  <a:pt x="399" y="1029"/>
                </a:lnTo>
                <a:lnTo>
                  <a:pt x="380" y="1033"/>
                </a:lnTo>
                <a:lnTo>
                  <a:pt x="376" y="1034"/>
                </a:lnTo>
                <a:lnTo>
                  <a:pt x="369" y="1034"/>
                </a:lnTo>
                <a:lnTo>
                  <a:pt x="363" y="1036"/>
                </a:lnTo>
                <a:lnTo>
                  <a:pt x="361" y="1037"/>
                </a:lnTo>
                <a:lnTo>
                  <a:pt x="355" y="1037"/>
                </a:lnTo>
                <a:lnTo>
                  <a:pt x="342" y="1036"/>
                </a:lnTo>
                <a:lnTo>
                  <a:pt x="327" y="1029"/>
                </a:lnTo>
                <a:lnTo>
                  <a:pt x="308" y="1018"/>
                </a:lnTo>
                <a:lnTo>
                  <a:pt x="274" y="998"/>
                </a:lnTo>
                <a:lnTo>
                  <a:pt x="238" y="972"/>
                </a:lnTo>
                <a:lnTo>
                  <a:pt x="198" y="942"/>
                </a:lnTo>
                <a:lnTo>
                  <a:pt x="154" y="907"/>
                </a:lnTo>
                <a:lnTo>
                  <a:pt x="110" y="869"/>
                </a:lnTo>
                <a:lnTo>
                  <a:pt x="81" y="842"/>
                </a:lnTo>
                <a:lnTo>
                  <a:pt x="75" y="835"/>
                </a:lnTo>
                <a:lnTo>
                  <a:pt x="67" y="828"/>
                </a:lnTo>
                <a:lnTo>
                  <a:pt x="61" y="820"/>
                </a:lnTo>
                <a:lnTo>
                  <a:pt x="13" y="781"/>
                </a:lnTo>
                <a:lnTo>
                  <a:pt x="0" y="770"/>
                </a:lnTo>
                <a:lnTo>
                  <a:pt x="0" y="765"/>
                </a:lnTo>
                <a:lnTo>
                  <a:pt x="2" y="760"/>
                </a:lnTo>
                <a:lnTo>
                  <a:pt x="2" y="754"/>
                </a:lnTo>
                <a:lnTo>
                  <a:pt x="4" y="746"/>
                </a:lnTo>
                <a:lnTo>
                  <a:pt x="4" y="740"/>
                </a:lnTo>
                <a:lnTo>
                  <a:pt x="5" y="735"/>
                </a:lnTo>
                <a:lnTo>
                  <a:pt x="5" y="725"/>
                </a:lnTo>
                <a:lnTo>
                  <a:pt x="7" y="724"/>
                </a:lnTo>
                <a:lnTo>
                  <a:pt x="7" y="722"/>
                </a:lnTo>
                <a:lnTo>
                  <a:pt x="5" y="717"/>
                </a:lnTo>
                <a:lnTo>
                  <a:pt x="5" y="705"/>
                </a:lnTo>
                <a:lnTo>
                  <a:pt x="7" y="697"/>
                </a:lnTo>
                <a:lnTo>
                  <a:pt x="8" y="690"/>
                </a:lnTo>
                <a:lnTo>
                  <a:pt x="11" y="683"/>
                </a:lnTo>
                <a:lnTo>
                  <a:pt x="21" y="657"/>
                </a:lnTo>
                <a:lnTo>
                  <a:pt x="37" y="633"/>
                </a:lnTo>
                <a:lnTo>
                  <a:pt x="43" y="625"/>
                </a:lnTo>
                <a:lnTo>
                  <a:pt x="48" y="619"/>
                </a:lnTo>
                <a:lnTo>
                  <a:pt x="54" y="611"/>
                </a:lnTo>
                <a:lnTo>
                  <a:pt x="62" y="602"/>
                </a:lnTo>
                <a:lnTo>
                  <a:pt x="88" y="576"/>
                </a:lnTo>
                <a:lnTo>
                  <a:pt x="92" y="573"/>
                </a:lnTo>
                <a:lnTo>
                  <a:pt x="95" y="570"/>
                </a:lnTo>
                <a:lnTo>
                  <a:pt x="157" y="532"/>
                </a:lnTo>
                <a:lnTo>
                  <a:pt x="217" y="500"/>
                </a:lnTo>
                <a:lnTo>
                  <a:pt x="232" y="494"/>
                </a:lnTo>
                <a:lnTo>
                  <a:pt x="247" y="488"/>
                </a:lnTo>
                <a:lnTo>
                  <a:pt x="262" y="481"/>
                </a:lnTo>
                <a:lnTo>
                  <a:pt x="274" y="475"/>
                </a:lnTo>
                <a:lnTo>
                  <a:pt x="303" y="465"/>
                </a:lnTo>
                <a:lnTo>
                  <a:pt x="330" y="456"/>
                </a:lnTo>
                <a:lnTo>
                  <a:pt x="395" y="435"/>
                </a:lnTo>
                <a:lnTo>
                  <a:pt x="452" y="418"/>
                </a:lnTo>
                <a:lnTo>
                  <a:pt x="502" y="404"/>
                </a:lnTo>
                <a:lnTo>
                  <a:pt x="518" y="399"/>
                </a:lnTo>
                <a:lnTo>
                  <a:pt x="534" y="396"/>
                </a:lnTo>
                <a:lnTo>
                  <a:pt x="548" y="391"/>
                </a:lnTo>
                <a:lnTo>
                  <a:pt x="555" y="389"/>
                </a:lnTo>
                <a:lnTo>
                  <a:pt x="563" y="388"/>
                </a:lnTo>
                <a:lnTo>
                  <a:pt x="574" y="383"/>
                </a:lnTo>
                <a:lnTo>
                  <a:pt x="580" y="382"/>
                </a:lnTo>
                <a:lnTo>
                  <a:pt x="585" y="380"/>
                </a:lnTo>
                <a:lnTo>
                  <a:pt x="593" y="377"/>
                </a:lnTo>
                <a:lnTo>
                  <a:pt x="599" y="375"/>
                </a:lnTo>
                <a:lnTo>
                  <a:pt x="607" y="372"/>
                </a:lnTo>
                <a:lnTo>
                  <a:pt x="621" y="366"/>
                </a:lnTo>
                <a:lnTo>
                  <a:pt x="639" y="358"/>
                </a:lnTo>
                <a:lnTo>
                  <a:pt x="659" y="348"/>
                </a:lnTo>
                <a:lnTo>
                  <a:pt x="675" y="339"/>
                </a:lnTo>
                <a:lnTo>
                  <a:pt x="691" y="331"/>
                </a:lnTo>
                <a:lnTo>
                  <a:pt x="726" y="312"/>
                </a:lnTo>
                <a:lnTo>
                  <a:pt x="732" y="310"/>
                </a:lnTo>
                <a:lnTo>
                  <a:pt x="737" y="310"/>
                </a:lnTo>
                <a:lnTo>
                  <a:pt x="743" y="309"/>
                </a:lnTo>
                <a:lnTo>
                  <a:pt x="753" y="305"/>
                </a:lnTo>
                <a:lnTo>
                  <a:pt x="761" y="301"/>
                </a:lnTo>
                <a:lnTo>
                  <a:pt x="764" y="299"/>
                </a:lnTo>
                <a:lnTo>
                  <a:pt x="768" y="298"/>
                </a:lnTo>
                <a:lnTo>
                  <a:pt x="789" y="277"/>
                </a:lnTo>
                <a:lnTo>
                  <a:pt x="843" y="247"/>
                </a:lnTo>
                <a:lnTo>
                  <a:pt x="900" y="217"/>
                </a:lnTo>
                <a:lnTo>
                  <a:pt x="965" y="187"/>
                </a:lnTo>
                <a:lnTo>
                  <a:pt x="977" y="190"/>
                </a:lnTo>
                <a:lnTo>
                  <a:pt x="990" y="195"/>
                </a:lnTo>
                <a:lnTo>
                  <a:pt x="1015" y="201"/>
                </a:lnTo>
                <a:lnTo>
                  <a:pt x="1039" y="207"/>
                </a:lnTo>
                <a:lnTo>
                  <a:pt x="1061" y="212"/>
                </a:lnTo>
                <a:lnTo>
                  <a:pt x="1090" y="215"/>
                </a:lnTo>
                <a:lnTo>
                  <a:pt x="1091" y="215"/>
                </a:lnTo>
                <a:lnTo>
                  <a:pt x="1098" y="214"/>
                </a:lnTo>
                <a:lnTo>
                  <a:pt x="1106" y="214"/>
                </a:lnTo>
                <a:lnTo>
                  <a:pt x="1112" y="212"/>
                </a:lnTo>
                <a:lnTo>
                  <a:pt x="1120" y="210"/>
                </a:lnTo>
                <a:lnTo>
                  <a:pt x="1133" y="207"/>
                </a:lnTo>
                <a:lnTo>
                  <a:pt x="1147" y="201"/>
                </a:lnTo>
                <a:lnTo>
                  <a:pt x="1150" y="199"/>
                </a:lnTo>
                <a:lnTo>
                  <a:pt x="1152" y="199"/>
                </a:lnTo>
                <a:lnTo>
                  <a:pt x="1152" y="198"/>
                </a:lnTo>
                <a:lnTo>
                  <a:pt x="1153" y="198"/>
                </a:lnTo>
                <a:lnTo>
                  <a:pt x="1153" y="196"/>
                </a:lnTo>
                <a:lnTo>
                  <a:pt x="1156" y="193"/>
                </a:lnTo>
                <a:lnTo>
                  <a:pt x="1160" y="191"/>
                </a:lnTo>
                <a:lnTo>
                  <a:pt x="1169" y="177"/>
                </a:lnTo>
                <a:lnTo>
                  <a:pt x="1179" y="161"/>
                </a:lnTo>
                <a:lnTo>
                  <a:pt x="1182" y="152"/>
                </a:lnTo>
                <a:lnTo>
                  <a:pt x="1196" y="123"/>
                </a:lnTo>
                <a:lnTo>
                  <a:pt x="1237" y="114"/>
                </a:lnTo>
                <a:lnTo>
                  <a:pt x="1282" y="103"/>
                </a:lnTo>
                <a:lnTo>
                  <a:pt x="1329" y="88"/>
                </a:lnTo>
                <a:lnTo>
                  <a:pt x="1405" y="66"/>
                </a:lnTo>
                <a:lnTo>
                  <a:pt x="1402" y="65"/>
                </a:lnTo>
                <a:lnTo>
                  <a:pt x="1418" y="57"/>
                </a:lnTo>
                <a:lnTo>
                  <a:pt x="1435" y="55"/>
                </a:lnTo>
                <a:lnTo>
                  <a:pt x="1440" y="55"/>
                </a:lnTo>
                <a:lnTo>
                  <a:pt x="1446" y="57"/>
                </a:lnTo>
                <a:lnTo>
                  <a:pt x="1451" y="57"/>
                </a:lnTo>
                <a:lnTo>
                  <a:pt x="1467" y="60"/>
                </a:lnTo>
                <a:lnTo>
                  <a:pt x="1459" y="73"/>
                </a:lnTo>
                <a:lnTo>
                  <a:pt x="1451" y="81"/>
                </a:lnTo>
                <a:lnTo>
                  <a:pt x="1440" y="84"/>
                </a:lnTo>
                <a:lnTo>
                  <a:pt x="1427" y="81"/>
                </a:lnTo>
                <a:lnTo>
                  <a:pt x="1419" y="76"/>
                </a:lnTo>
                <a:lnTo>
                  <a:pt x="1416" y="73"/>
                </a:lnTo>
                <a:lnTo>
                  <a:pt x="1413" y="71"/>
                </a:lnTo>
                <a:lnTo>
                  <a:pt x="1410" y="82"/>
                </a:lnTo>
                <a:lnTo>
                  <a:pt x="1405" y="95"/>
                </a:lnTo>
                <a:lnTo>
                  <a:pt x="1397" y="93"/>
                </a:lnTo>
                <a:lnTo>
                  <a:pt x="1384" y="90"/>
                </a:lnTo>
                <a:lnTo>
                  <a:pt x="1375" y="90"/>
                </a:lnTo>
                <a:lnTo>
                  <a:pt x="1358" y="92"/>
                </a:lnTo>
                <a:lnTo>
                  <a:pt x="1343" y="98"/>
                </a:lnTo>
                <a:lnTo>
                  <a:pt x="1348" y="101"/>
                </a:lnTo>
                <a:lnTo>
                  <a:pt x="1354" y="104"/>
                </a:lnTo>
                <a:lnTo>
                  <a:pt x="1359" y="109"/>
                </a:lnTo>
                <a:lnTo>
                  <a:pt x="1365" y="112"/>
                </a:lnTo>
                <a:lnTo>
                  <a:pt x="1370" y="115"/>
                </a:lnTo>
                <a:lnTo>
                  <a:pt x="1375" y="117"/>
                </a:lnTo>
                <a:lnTo>
                  <a:pt x="1380" y="117"/>
                </a:lnTo>
                <a:lnTo>
                  <a:pt x="1389" y="114"/>
                </a:lnTo>
                <a:lnTo>
                  <a:pt x="1399" y="106"/>
                </a:lnTo>
                <a:lnTo>
                  <a:pt x="1405" y="95"/>
                </a:lnTo>
                <a:lnTo>
                  <a:pt x="1418" y="95"/>
                </a:lnTo>
                <a:lnTo>
                  <a:pt x="1432" y="96"/>
                </a:lnTo>
                <a:lnTo>
                  <a:pt x="1460" y="93"/>
                </a:lnTo>
                <a:lnTo>
                  <a:pt x="1489" y="85"/>
                </a:lnTo>
                <a:lnTo>
                  <a:pt x="1506" y="76"/>
                </a:lnTo>
                <a:lnTo>
                  <a:pt x="1524" y="63"/>
                </a:lnTo>
                <a:lnTo>
                  <a:pt x="1525" y="62"/>
                </a:lnTo>
                <a:lnTo>
                  <a:pt x="1529" y="60"/>
                </a:lnTo>
                <a:lnTo>
                  <a:pt x="1495" y="63"/>
                </a:lnTo>
                <a:lnTo>
                  <a:pt x="1467" y="60"/>
                </a:lnTo>
                <a:lnTo>
                  <a:pt x="1473" y="46"/>
                </a:lnTo>
                <a:lnTo>
                  <a:pt x="1479" y="30"/>
                </a:lnTo>
                <a:lnTo>
                  <a:pt x="1527" y="17"/>
                </a:lnTo>
                <a:lnTo>
                  <a:pt x="1578" y="8"/>
                </a:lnTo>
                <a:lnTo>
                  <a:pt x="1631" y="0"/>
                </a:lnTo>
                <a:close/>
              </a:path>
            </a:pathLst>
          </a:custGeom>
          <a:solidFill>
            <a:schemeClr val="bg1">
              <a:alpha val="2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18" name="Group 217">
            <a:extLst>
              <a:ext uri="{FF2B5EF4-FFF2-40B4-BE49-F238E27FC236}">
                <a16:creationId xmlns:a16="http://schemas.microsoft.com/office/drawing/2014/main" id="{79C4BBFC-301F-4A92-9B02-3179E75C39E8}"/>
              </a:ext>
            </a:extLst>
          </p:cNvPr>
          <p:cNvGrpSpPr/>
          <p:nvPr/>
        </p:nvGrpSpPr>
        <p:grpSpPr>
          <a:xfrm>
            <a:off x="2311711" y="3114262"/>
            <a:ext cx="226694" cy="664547"/>
            <a:chOff x="2133684" y="1600200"/>
            <a:chExt cx="1527162" cy="4476834"/>
          </a:xfrm>
          <a:solidFill>
            <a:schemeClr val="accent2"/>
          </a:solidFill>
        </p:grpSpPr>
        <p:grpSp>
          <p:nvGrpSpPr>
            <p:cNvPr id="219" name="Group 79">
              <a:extLst>
                <a:ext uri="{FF2B5EF4-FFF2-40B4-BE49-F238E27FC236}">
                  <a16:creationId xmlns:a16="http://schemas.microsoft.com/office/drawing/2014/main" id="{321713EC-C6B4-4E5E-99DE-F47CE2B8A589}"/>
                </a:ext>
              </a:extLst>
            </p:cNvPr>
            <p:cNvGrpSpPr/>
            <p:nvPr/>
          </p:nvGrpSpPr>
          <p:grpSpPr>
            <a:xfrm>
              <a:off x="2133684" y="3585532"/>
              <a:ext cx="1009095" cy="506170"/>
              <a:chOff x="2192088" y="5184187"/>
              <a:chExt cx="1009095" cy="506170"/>
            </a:xfrm>
            <a:grpFill/>
          </p:grpSpPr>
          <p:sp>
            <p:nvSpPr>
              <p:cNvPr id="226" name="Freeform 26">
                <a:extLst>
                  <a:ext uri="{FF2B5EF4-FFF2-40B4-BE49-F238E27FC236}">
                    <a16:creationId xmlns:a16="http://schemas.microsoft.com/office/drawing/2014/main" id="{C24111E1-8953-4D45-A7E0-E76A7CC1EC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73294" y="5417804"/>
                <a:ext cx="727889" cy="68138"/>
              </a:xfrm>
              <a:custGeom>
                <a:avLst/>
                <a:gdLst/>
                <a:ahLst/>
                <a:cxnLst>
                  <a:cxn ang="0">
                    <a:pos x="28" y="0"/>
                  </a:cxn>
                  <a:cxn ang="0">
                    <a:pos x="338" y="5"/>
                  </a:cxn>
                  <a:cxn ang="0">
                    <a:pos x="647" y="7"/>
                  </a:cxn>
                  <a:cxn ang="0">
                    <a:pos x="661" y="12"/>
                  </a:cxn>
                  <a:cxn ang="0">
                    <a:pos x="670" y="21"/>
                  </a:cxn>
                  <a:cxn ang="0">
                    <a:pos x="673" y="35"/>
                  </a:cxn>
                  <a:cxn ang="0">
                    <a:pos x="670" y="49"/>
                  </a:cxn>
                  <a:cxn ang="0">
                    <a:pos x="661" y="59"/>
                  </a:cxn>
                  <a:cxn ang="0">
                    <a:pos x="647" y="63"/>
                  </a:cxn>
                  <a:cxn ang="0">
                    <a:pos x="28" y="54"/>
                  </a:cxn>
                  <a:cxn ang="0">
                    <a:pos x="12" y="49"/>
                  </a:cxn>
                  <a:cxn ang="0">
                    <a:pos x="3" y="40"/>
                  </a:cxn>
                  <a:cxn ang="0">
                    <a:pos x="0" y="28"/>
                  </a:cxn>
                  <a:cxn ang="0">
                    <a:pos x="3" y="14"/>
                  </a:cxn>
                  <a:cxn ang="0">
                    <a:pos x="12" y="5"/>
                  </a:cxn>
                  <a:cxn ang="0">
                    <a:pos x="28" y="0"/>
                  </a:cxn>
                </a:cxnLst>
                <a:rect l="0" t="0" r="r" b="b"/>
                <a:pathLst>
                  <a:path w="673" h="63">
                    <a:moveTo>
                      <a:pt x="28" y="0"/>
                    </a:moveTo>
                    <a:lnTo>
                      <a:pt x="338" y="5"/>
                    </a:lnTo>
                    <a:lnTo>
                      <a:pt x="647" y="7"/>
                    </a:lnTo>
                    <a:lnTo>
                      <a:pt x="661" y="12"/>
                    </a:lnTo>
                    <a:lnTo>
                      <a:pt x="670" y="21"/>
                    </a:lnTo>
                    <a:lnTo>
                      <a:pt x="673" y="35"/>
                    </a:lnTo>
                    <a:lnTo>
                      <a:pt x="670" y="49"/>
                    </a:lnTo>
                    <a:lnTo>
                      <a:pt x="661" y="59"/>
                    </a:lnTo>
                    <a:lnTo>
                      <a:pt x="647" y="63"/>
                    </a:lnTo>
                    <a:lnTo>
                      <a:pt x="28" y="54"/>
                    </a:lnTo>
                    <a:lnTo>
                      <a:pt x="12" y="49"/>
                    </a:lnTo>
                    <a:lnTo>
                      <a:pt x="3" y="40"/>
                    </a:lnTo>
                    <a:lnTo>
                      <a:pt x="0" y="28"/>
                    </a:lnTo>
                    <a:lnTo>
                      <a:pt x="3" y="14"/>
                    </a:lnTo>
                    <a:lnTo>
                      <a:pt x="12" y="5"/>
                    </a:lnTo>
                    <a:lnTo>
                      <a:pt x="2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7" name="Freeform 27">
                <a:extLst>
                  <a:ext uri="{FF2B5EF4-FFF2-40B4-BE49-F238E27FC236}">
                    <a16:creationId xmlns:a16="http://schemas.microsoft.com/office/drawing/2014/main" id="{BD81B6B9-9491-426A-B89E-6670DF1003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92088" y="5184187"/>
                <a:ext cx="417482" cy="506170"/>
              </a:xfrm>
              <a:custGeom>
                <a:avLst/>
                <a:gdLst/>
                <a:ahLst/>
                <a:cxnLst>
                  <a:cxn ang="0">
                    <a:pos x="351" y="0"/>
                  </a:cxn>
                  <a:cxn ang="0">
                    <a:pos x="365" y="0"/>
                  </a:cxn>
                  <a:cxn ang="0">
                    <a:pos x="377" y="7"/>
                  </a:cxn>
                  <a:cxn ang="0">
                    <a:pos x="386" y="18"/>
                  </a:cxn>
                  <a:cxn ang="0">
                    <a:pos x="386" y="32"/>
                  </a:cxn>
                  <a:cxn ang="0">
                    <a:pos x="379" y="44"/>
                  </a:cxn>
                  <a:cxn ang="0">
                    <a:pos x="318" y="97"/>
                  </a:cxn>
                  <a:cxn ang="0">
                    <a:pos x="251" y="144"/>
                  </a:cxn>
                  <a:cxn ang="0">
                    <a:pos x="183" y="186"/>
                  </a:cxn>
                  <a:cxn ang="0">
                    <a:pos x="114" y="228"/>
                  </a:cxn>
                  <a:cxn ang="0">
                    <a:pos x="86" y="247"/>
                  </a:cxn>
                  <a:cxn ang="0">
                    <a:pos x="123" y="268"/>
                  </a:cxn>
                  <a:cxn ang="0">
                    <a:pos x="200" y="317"/>
                  </a:cxn>
                  <a:cxn ang="0">
                    <a:pos x="274" y="366"/>
                  </a:cxn>
                  <a:cxn ang="0">
                    <a:pos x="349" y="422"/>
                  </a:cxn>
                  <a:cxn ang="0">
                    <a:pos x="356" y="433"/>
                  </a:cxn>
                  <a:cxn ang="0">
                    <a:pos x="356" y="447"/>
                  </a:cxn>
                  <a:cxn ang="0">
                    <a:pos x="349" y="459"/>
                  </a:cxn>
                  <a:cxn ang="0">
                    <a:pos x="335" y="466"/>
                  </a:cxn>
                  <a:cxn ang="0">
                    <a:pos x="321" y="468"/>
                  </a:cxn>
                  <a:cxn ang="0">
                    <a:pos x="307" y="461"/>
                  </a:cxn>
                  <a:cxn ang="0">
                    <a:pos x="237" y="405"/>
                  </a:cxn>
                  <a:cxn ang="0">
                    <a:pos x="165" y="359"/>
                  </a:cxn>
                  <a:cxn ang="0">
                    <a:pos x="90" y="314"/>
                  </a:cxn>
                  <a:cxn ang="0">
                    <a:pos x="14" y="270"/>
                  </a:cxn>
                  <a:cxn ang="0">
                    <a:pos x="4" y="258"/>
                  </a:cxn>
                  <a:cxn ang="0">
                    <a:pos x="0" y="247"/>
                  </a:cxn>
                  <a:cxn ang="0">
                    <a:pos x="4" y="235"/>
                  </a:cxn>
                  <a:cxn ang="0">
                    <a:pos x="14" y="223"/>
                  </a:cxn>
                  <a:cxn ang="0">
                    <a:pos x="81" y="181"/>
                  </a:cxn>
                  <a:cxn ang="0">
                    <a:pos x="149" y="142"/>
                  </a:cxn>
                  <a:cxn ang="0">
                    <a:pos x="214" y="102"/>
                  </a:cxn>
                  <a:cxn ang="0">
                    <a:pos x="279" y="58"/>
                  </a:cxn>
                  <a:cxn ang="0">
                    <a:pos x="337" y="7"/>
                  </a:cxn>
                  <a:cxn ang="0">
                    <a:pos x="351" y="0"/>
                  </a:cxn>
                </a:cxnLst>
                <a:rect l="0" t="0" r="r" b="b"/>
                <a:pathLst>
                  <a:path w="386" h="468">
                    <a:moveTo>
                      <a:pt x="351" y="0"/>
                    </a:moveTo>
                    <a:lnTo>
                      <a:pt x="365" y="0"/>
                    </a:lnTo>
                    <a:lnTo>
                      <a:pt x="377" y="7"/>
                    </a:lnTo>
                    <a:lnTo>
                      <a:pt x="386" y="18"/>
                    </a:lnTo>
                    <a:lnTo>
                      <a:pt x="386" y="32"/>
                    </a:lnTo>
                    <a:lnTo>
                      <a:pt x="379" y="44"/>
                    </a:lnTo>
                    <a:lnTo>
                      <a:pt x="318" y="97"/>
                    </a:lnTo>
                    <a:lnTo>
                      <a:pt x="251" y="144"/>
                    </a:lnTo>
                    <a:lnTo>
                      <a:pt x="183" y="186"/>
                    </a:lnTo>
                    <a:lnTo>
                      <a:pt x="114" y="228"/>
                    </a:lnTo>
                    <a:lnTo>
                      <a:pt x="86" y="247"/>
                    </a:lnTo>
                    <a:lnTo>
                      <a:pt x="123" y="268"/>
                    </a:lnTo>
                    <a:lnTo>
                      <a:pt x="200" y="317"/>
                    </a:lnTo>
                    <a:lnTo>
                      <a:pt x="274" y="366"/>
                    </a:lnTo>
                    <a:lnTo>
                      <a:pt x="349" y="422"/>
                    </a:lnTo>
                    <a:lnTo>
                      <a:pt x="356" y="433"/>
                    </a:lnTo>
                    <a:lnTo>
                      <a:pt x="356" y="447"/>
                    </a:lnTo>
                    <a:lnTo>
                      <a:pt x="349" y="459"/>
                    </a:lnTo>
                    <a:lnTo>
                      <a:pt x="335" y="466"/>
                    </a:lnTo>
                    <a:lnTo>
                      <a:pt x="321" y="468"/>
                    </a:lnTo>
                    <a:lnTo>
                      <a:pt x="307" y="461"/>
                    </a:lnTo>
                    <a:lnTo>
                      <a:pt x="237" y="405"/>
                    </a:lnTo>
                    <a:lnTo>
                      <a:pt x="165" y="359"/>
                    </a:lnTo>
                    <a:lnTo>
                      <a:pt x="90" y="314"/>
                    </a:lnTo>
                    <a:lnTo>
                      <a:pt x="14" y="270"/>
                    </a:lnTo>
                    <a:lnTo>
                      <a:pt x="4" y="258"/>
                    </a:lnTo>
                    <a:lnTo>
                      <a:pt x="0" y="247"/>
                    </a:lnTo>
                    <a:lnTo>
                      <a:pt x="4" y="235"/>
                    </a:lnTo>
                    <a:lnTo>
                      <a:pt x="14" y="223"/>
                    </a:lnTo>
                    <a:lnTo>
                      <a:pt x="81" y="181"/>
                    </a:lnTo>
                    <a:lnTo>
                      <a:pt x="149" y="142"/>
                    </a:lnTo>
                    <a:lnTo>
                      <a:pt x="214" y="102"/>
                    </a:lnTo>
                    <a:lnTo>
                      <a:pt x="279" y="58"/>
                    </a:lnTo>
                    <a:lnTo>
                      <a:pt x="337" y="7"/>
                    </a:lnTo>
                    <a:lnTo>
                      <a:pt x="35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20" name="Group 78">
              <a:extLst>
                <a:ext uri="{FF2B5EF4-FFF2-40B4-BE49-F238E27FC236}">
                  <a16:creationId xmlns:a16="http://schemas.microsoft.com/office/drawing/2014/main" id="{11431A87-B58F-41D8-B307-C443B5A64511}"/>
                </a:ext>
              </a:extLst>
            </p:cNvPr>
            <p:cNvGrpSpPr/>
            <p:nvPr/>
          </p:nvGrpSpPr>
          <p:grpSpPr>
            <a:xfrm>
              <a:off x="2133684" y="1600200"/>
              <a:ext cx="1527162" cy="2027924"/>
              <a:chOff x="2133684" y="3211423"/>
              <a:chExt cx="1527162" cy="2027924"/>
            </a:xfrm>
            <a:grpFill/>
          </p:grpSpPr>
          <p:sp>
            <p:nvSpPr>
              <p:cNvPr id="224" name="Freeform 28">
                <a:extLst>
                  <a:ext uri="{FF2B5EF4-FFF2-40B4-BE49-F238E27FC236}">
                    <a16:creationId xmlns:a16="http://schemas.microsoft.com/office/drawing/2014/main" id="{C38329BC-0753-4E5A-88CC-2D26BDD4AD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33684" y="3211423"/>
                <a:ext cx="415319" cy="539698"/>
              </a:xfrm>
              <a:custGeom>
                <a:avLst/>
                <a:gdLst/>
                <a:ahLst/>
                <a:cxnLst>
                  <a:cxn ang="0">
                    <a:pos x="351" y="0"/>
                  </a:cxn>
                  <a:cxn ang="0">
                    <a:pos x="365" y="0"/>
                  </a:cxn>
                  <a:cxn ang="0">
                    <a:pos x="377" y="7"/>
                  </a:cxn>
                  <a:cxn ang="0">
                    <a:pos x="384" y="19"/>
                  </a:cxn>
                  <a:cxn ang="0">
                    <a:pos x="384" y="33"/>
                  </a:cxn>
                  <a:cxn ang="0">
                    <a:pos x="377" y="45"/>
                  </a:cxn>
                  <a:cxn ang="0">
                    <a:pos x="317" y="98"/>
                  </a:cxn>
                  <a:cxn ang="0">
                    <a:pos x="251" y="145"/>
                  </a:cxn>
                  <a:cxn ang="0">
                    <a:pos x="112" y="229"/>
                  </a:cxn>
                  <a:cxn ang="0">
                    <a:pos x="84" y="248"/>
                  </a:cxn>
                  <a:cxn ang="0">
                    <a:pos x="156" y="294"/>
                  </a:cxn>
                  <a:cxn ang="0">
                    <a:pos x="265" y="371"/>
                  </a:cxn>
                  <a:cxn ang="0">
                    <a:pos x="370" y="455"/>
                  </a:cxn>
                  <a:cxn ang="0">
                    <a:pos x="379" y="467"/>
                  </a:cxn>
                  <a:cxn ang="0">
                    <a:pos x="377" y="481"/>
                  </a:cxn>
                  <a:cxn ang="0">
                    <a:pos x="370" y="490"/>
                  </a:cxn>
                  <a:cxn ang="0">
                    <a:pos x="358" y="499"/>
                  </a:cxn>
                  <a:cxn ang="0">
                    <a:pos x="344" y="499"/>
                  </a:cxn>
                  <a:cxn ang="0">
                    <a:pos x="330" y="492"/>
                  </a:cxn>
                  <a:cxn ang="0">
                    <a:pos x="228" y="413"/>
                  </a:cxn>
                  <a:cxn ang="0">
                    <a:pos x="123" y="338"/>
                  </a:cxn>
                  <a:cxn ang="0">
                    <a:pos x="14" y="271"/>
                  </a:cxn>
                  <a:cxn ang="0">
                    <a:pos x="5" y="259"/>
                  </a:cxn>
                  <a:cxn ang="0">
                    <a:pos x="0" y="248"/>
                  </a:cxn>
                  <a:cxn ang="0">
                    <a:pos x="5" y="234"/>
                  </a:cxn>
                  <a:cxn ang="0">
                    <a:pos x="14" y="224"/>
                  </a:cxn>
                  <a:cxn ang="0">
                    <a:pos x="79" y="182"/>
                  </a:cxn>
                  <a:cxn ang="0">
                    <a:pos x="214" y="103"/>
                  </a:cxn>
                  <a:cxn ang="0">
                    <a:pos x="279" y="59"/>
                  </a:cxn>
                  <a:cxn ang="0">
                    <a:pos x="337" y="7"/>
                  </a:cxn>
                  <a:cxn ang="0">
                    <a:pos x="351" y="0"/>
                  </a:cxn>
                </a:cxnLst>
                <a:rect l="0" t="0" r="r" b="b"/>
                <a:pathLst>
                  <a:path w="384" h="499">
                    <a:moveTo>
                      <a:pt x="351" y="0"/>
                    </a:moveTo>
                    <a:lnTo>
                      <a:pt x="365" y="0"/>
                    </a:lnTo>
                    <a:lnTo>
                      <a:pt x="377" y="7"/>
                    </a:lnTo>
                    <a:lnTo>
                      <a:pt x="384" y="19"/>
                    </a:lnTo>
                    <a:lnTo>
                      <a:pt x="384" y="33"/>
                    </a:lnTo>
                    <a:lnTo>
                      <a:pt x="377" y="45"/>
                    </a:lnTo>
                    <a:lnTo>
                      <a:pt x="317" y="98"/>
                    </a:lnTo>
                    <a:lnTo>
                      <a:pt x="251" y="145"/>
                    </a:lnTo>
                    <a:lnTo>
                      <a:pt x="112" y="229"/>
                    </a:lnTo>
                    <a:lnTo>
                      <a:pt x="84" y="248"/>
                    </a:lnTo>
                    <a:lnTo>
                      <a:pt x="156" y="294"/>
                    </a:lnTo>
                    <a:lnTo>
                      <a:pt x="265" y="371"/>
                    </a:lnTo>
                    <a:lnTo>
                      <a:pt x="370" y="455"/>
                    </a:lnTo>
                    <a:lnTo>
                      <a:pt x="379" y="467"/>
                    </a:lnTo>
                    <a:lnTo>
                      <a:pt x="377" y="481"/>
                    </a:lnTo>
                    <a:lnTo>
                      <a:pt x="370" y="490"/>
                    </a:lnTo>
                    <a:lnTo>
                      <a:pt x="358" y="499"/>
                    </a:lnTo>
                    <a:lnTo>
                      <a:pt x="344" y="499"/>
                    </a:lnTo>
                    <a:lnTo>
                      <a:pt x="330" y="492"/>
                    </a:lnTo>
                    <a:lnTo>
                      <a:pt x="228" y="413"/>
                    </a:lnTo>
                    <a:lnTo>
                      <a:pt x="123" y="338"/>
                    </a:lnTo>
                    <a:lnTo>
                      <a:pt x="14" y="271"/>
                    </a:lnTo>
                    <a:lnTo>
                      <a:pt x="5" y="259"/>
                    </a:lnTo>
                    <a:lnTo>
                      <a:pt x="0" y="248"/>
                    </a:lnTo>
                    <a:lnTo>
                      <a:pt x="5" y="234"/>
                    </a:lnTo>
                    <a:lnTo>
                      <a:pt x="14" y="224"/>
                    </a:lnTo>
                    <a:lnTo>
                      <a:pt x="79" y="182"/>
                    </a:lnTo>
                    <a:lnTo>
                      <a:pt x="214" y="103"/>
                    </a:lnTo>
                    <a:lnTo>
                      <a:pt x="279" y="59"/>
                    </a:lnTo>
                    <a:lnTo>
                      <a:pt x="337" y="7"/>
                    </a:lnTo>
                    <a:lnTo>
                      <a:pt x="35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5" name="Freeform 29">
                <a:extLst>
                  <a:ext uri="{FF2B5EF4-FFF2-40B4-BE49-F238E27FC236}">
                    <a16:creationId xmlns:a16="http://schemas.microsoft.com/office/drawing/2014/main" id="{1F04EF91-4C51-4B82-9A7F-08C9124F15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10563" y="3446122"/>
                <a:ext cx="1250283" cy="1793225"/>
              </a:xfrm>
              <a:custGeom>
                <a:avLst/>
                <a:gdLst/>
                <a:ahLst/>
                <a:cxnLst>
                  <a:cxn ang="0">
                    <a:pos x="205" y="0"/>
                  </a:cxn>
                  <a:cxn ang="0">
                    <a:pos x="384" y="28"/>
                  </a:cxn>
                  <a:cxn ang="0">
                    <a:pos x="528" y="82"/>
                  </a:cxn>
                  <a:cxn ang="0">
                    <a:pos x="635" y="154"/>
                  </a:cxn>
                  <a:cxn ang="0">
                    <a:pos x="717" y="252"/>
                  </a:cxn>
                  <a:cxn ang="0">
                    <a:pos x="763" y="371"/>
                  </a:cxn>
                  <a:cxn ang="0">
                    <a:pos x="775" y="495"/>
                  </a:cxn>
                  <a:cxn ang="0">
                    <a:pos x="768" y="709"/>
                  </a:cxn>
                  <a:cxn ang="0">
                    <a:pos x="749" y="944"/>
                  </a:cxn>
                  <a:cxn ang="0">
                    <a:pos x="738" y="1119"/>
                  </a:cxn>
                  <a:cxn ang="0">
                    <a:pos x="747" y="1292"/>
                  </a:cxn>
                  <a:cxn ang="0">
                    <a:pos x="784" y="1425"/>
                  </a:cxn>
                  <a:cxn ang="0">
                    <a:pos x="840" y="1509"/>
                  </a:cxn>
                  <a:cxn ang="0">
                    <a:pos x="926" y="1567"/>
                  </a:cxn>
                  <a:cxn ang="0">
                    <a:pos x="1026" y="1595"/>
                  </a:cxn>
                  <a:cxn ang="0">
                    <a:pos x="1131" y="1604"/>
                  </a:cxn>
                  <a:cxn ang="0">
                    <a:pos x="1154" y="1618"/>
                  </a:cxn>
                  <a:cxn ang="0">
                    <a:pos x="1154" y="1644"/>
                  </a:cxn>
                  <a:cxn ang="0">
                    <a:pos x="1131" y="1658"/>
                  </a:cxn>
                  <a:cxn ang="0">
                    <a:pos x="1014" y="1646"/>
                  </a:cxn>
                  <a:cxn ang="0">
                    <a:pos x="903" y="1614"/>
                  </a:cxn>
                  <a:cxn ang="0">
                    <a:pos x="807" y="1551"/>
                  </a:cxn>
                  <a:cxn ang="0">
                    <a:pos x="738" y="1450"/>
                  </a:cxn>
                  <a:cxn ang="0">
                    <a:pos x="698" y="1331"/>
                  </a:cxn>
                  <a:cxn ang="0">
                    <a:pos x="686" y="1203"/>
                  </a:cxn>
                  <a:cxn ang="0">
                    <a:pos x="691" y="993"/>
                  </a:cxn>
                  <a:cxn ang="0">
                    <a:pos x="721" y="557"/>
                  </a:cxn>
                  <a:cxn ang="0">
                    <a:pos x="717" y="443"/>
                  </a:cxn>
                  <a:cxn ang="0">
                    <a:pos x="693" y="334"/>
                  </a:cxn>
                  <a:cxn ang="0">
                    <a:pos x="642" y="240"/>
                  </a:cxn>
                  <a:cxn ang="0">
                    <a:pos x="556" y="161"/>
                  </a:cxn>
                  <a:cxn ang="0">
                    <a:pos x="417" y="94"/>
                  </a:cxn>
                  <a:cxn ang="0">
                    <a:pos x="261" y="61"/>
                  </a:cxn>
                  <a:cxn ang="0">
                    <a:pos x="102" y="54"/>
                  </a:cxn>
                  <a:cxn ang="0">
                    <a:pos x="12" y="59"/>
                  </a:cxn>
                  <a:cxn ang="0">
                    <a:pos x="0" y="38"/>
                  </a:cxn>
                  <a:cxn ang="0">
                    <a:pos x="12" y="14"/>
                  </a:cxn>
                  <a:cxn ang="0">
                    <a:pos x="114" y="0"/>
                  </a:cxn>
                </a:cxnLst>
                <a:rect l="0" t="0" r="r" b="b"/>
                <a:pathLst>
                  <a:path w="1156" h="1658">
                    <a:moveTo>
                      <a:pt x="114" y="0"/>
                    </a:moveTo>
                    <a:lnTo>
                      <a:pt x="205" y="0"/>
                    </a:lnTo>
                    <a:lnTo>
                      <a:pt x="296" y="10"/>
                    </a:lnTo>
                    <a:lnTo>
                      <a:pt x="384" y="28"/>
                    </a:lnTo>
                    <a:lnTo>
                      <a:pt x="470" y="56"/>
                    </a:lnTo>
                    <a:lnTo>
                      <a:pt x="528" y="82"/>
                    </a:lnTo>
                    <a:lnTo>
                      <a:pt x="584" y="115"/>
                    </a:lnTo>
                    <a:lnTo>
                      <a:pt x="635" y="154"/>
                    </a:lnTo>
                    <a:lnTo>
                      <a:pt x="679" y="198"/>
                    </a:lnTo>
                    <a:lnTo>
                      <a:pt x="717" y="252"/>
                    </a:lnTo>
                    <a:lnTo>
                      <a:pt x="745" y="310"/>
                    </a:lnTo>
                    <a:lnTo>
                      <a:pt x="763" y="371"/>
                    </a:lnTo>
                    <a:lnTo>
                      <a:pt x="773" y="432"/>
                    </a:lnTo>
                    <a:lnTo>
                      <a:pt x="775" y="495"/>
                    </a:lnTo>
                    <a:lnTo>
                      <a:pt x="775" y="557"/>
                    </a:lnTo>
                    <a:lnTo>
                      <a:pt x="768" y="709"/>
                    </a:lnTo>
                    <a:lnTo>
                      <a:pt x="756" y="861"/>
                    </a:lnTo>
                    <a:lnTo>
                      <a:pt x="749" y="944"/>
                    </a:lnTo>
                    <a:lnTo>
                      <a:pt x="742" y="1031"/>
                    </a:lnTo>
                    <a:lnTo>
                      <a:pt x="738" y="1119"/>
                    </a:lnTo>
                    <a:lnTo>
                      <a:pt x="740" y="1206"/>
                    </a:lnTo>
                    <a:lnTo>
                      <a:pt x="747" y="1292"/>
                    </a:lnTo>
                    <a:lnTo>
                      <a:pt x="766" y="1376"/>
                    </a:lnTo>
                    <a:lnTo>
                      <a:pt x="784" y="1425"/>
                    </a:lnTo>
                    <a:lnTo>
                      <a:pt x="807" y="1469"/>
                    </a:lnTo>
                    <a:lnTo>
                      <a:pt x="840" y="1509"/>
                    </a:lnTo>
                    <a:lnTo>
                      <a:pt x="880" y="1541"/>
                    </a:lnTo>
                    <a:lnTo>
                      <a:pt x="926" y="1567"/>
                    </a:lnTo>
                    <a:lnTo>
                      <a:pt x="975" y="1583"/>
                    </a:lnTo>
                    <a:lnTo>
                      <a:pt x="1026" y="1595"/>
                    </a:lnTo>
                    <a:lnTo>
                      <a:pt x="1077" y="1602"/>
                    </a:lnTo>
                    <a:lnTo>
                      <a:pt x="1131" y="1604"/>
                    </a:lnTo>
                    <a:lnTo>
                      <a:pt x="1145" y="1609"/>
                    </a:lnTo>
                    <a:lnTo>
                      <a:pt x="1154" y="1618"/>
                    </a:lnTo>
                    <a:lnTo>
                      <a:pt x="1156" y="1632"/>
                    </a:lnTo>
                    <a:lnTo>
                      <a:pt x="1154" y="1644"/>
                    </a:lnTo>
                    <a:lnTo>
                      <a:pt x="1145" y="1656"/>
                    </a:lnTo>
                    <a:lnTo>
                      <a:pt x="1131" y="1658"/>
                    </a:lnTo>
                    <a:lnTo>
                      <a:pt x="1073" y="1656"/>
                    </a:lnTo>
                    <a:lnTo>
                      <a:pt x="1014" y="1646"/>
                    </a:lnTo>
                    <a:lnTo>
                      <a:pt x="956" y="1635"/>
                    </a:lnTo>
                    <a:lnTo>
                      <a:pt x="903" y="1614"/>
                    </a:lnTo>
                    <a:lnTo>
                      <a:pt x="852" y="1588"/>
                    </a:lnTo>
                    <a:lnTo>
                      <a:pt x="807" y="1551"/>
                    </a:lnTo>
                    <a:lnTo>
                      <a:pt x="768" y="1506"/>
                    </a:lnTo>
                    <a:lnTo>
                      <a:pt x="738" y="1450"/>
                    </a:lnTo>
                    <a:lnTo>
                      <a:pt x="714" y="1392"/>
                    </a:lnTo>
                    <a:lnTo>
                      <a:pt x="698" y="1331"/>
                    </a:lnTo>
                    <a:lnTo>
                      <a:pt x="691" y="1266"/>
                    </a:lnTo>
                    <a:lnTo>
                      <a:pt x="686" y="1203"/>
                    </a:lnTo>
                    <a:lnTo>
                      <a:pt x="686" y="1140"/>
                    </a:lnTo>
                    <a:lnTo>
                      <a:pt x="691" y="993"/>
                    </a:lnTo>
                    <a:lnTo>
                      <a:pt x="714" y="704"/>
                    </a:lnTo>
                    <a:lnTo>
                      <a:pt x="721" y="557"/>
                    </a:lnTo>
                    <a:lnTo>
                      <a:pt x="721" y="499"/>
                    </a:lnTo>
                    <a:lnTo>
                      <a:pt x="717" y="443"/>
                    </a:lnTo>
                    <a:lnTo>
                      <a:pt x="707" y="387"/>
                    </a:lnTo>
                    <a:lnTo>
                      <a:pt x="693" y="334"/>
                    </a:lnTo>
                    <a:lnTo>
                      <a:pt x="670" y="285"/>
                    </a:lnTo>
                    <a:lnTo>
                      <a:pt x="642" y="240"/>
                    </a:lnTo>
                    <a:lnTo>
                      <a:pt x="603" y="198"/>
                    </a:lnTo>
                    <a:lnTo>
                      <a:pt x="556" y="161"/>
                    </a:lnTo>
                    <a:lnTo>
                      <a:pt x="489" y="124"/>
                    </a:lnTo>
                    <a:lnTo>
                      <a:pt x="417" y="94"/>
                    </a:lnTo>
                    <a:lnTo>
                      <a:pt x="340" y="73"/>
                    </a:lnTo>
                    <a:lnTo>
                      <a:pt x="261" y="61"/>
                    </a:lnTo>
                    <a:lnTo>
                      <a:pt x="182" y="54"/>
                    </a:lnTo>
                    <a:lnTo>
                      <a:pt x="102" y="54"/>
                    </a:lnTo>
                    <a:lnTo>
                      <a:pt x="26" y="61"/>
                    </a:lnTo>
                    <a:lnTo>
                      <a:pt x="12" y="59"/>
                    </a:lnTo>
                    <a:lnTo>
                      <a:pt x="2" y="49"/>
                    </a:lnTo>
                    <a:lnTo>
                      <a:pt x="0" y="38"/>
                    </a:lnTo>
                    <a:lnTo>
                      <a:pt x="2" y="24"/>
                    </a:lnTo>
                    <a:lnTo>
                      <a:pt x="12" y="14"/>
                    </a:lnTo>
                    <a:lnTo>
                      <a:pt x="26" y="7"/>
                    </a:lnTo>
                    <a:lnTo>
                      <a:pt x="11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21" name="Group 78">
              <a:extLst>
                <a:ext uri="{FF2B5EF4-FFF2-40B4-BE49-F238E27FC236}">
                  <a16:creationId xmlns:a16="http://schemas.microsoft.com/office/drawing/2014/main" id="{DE89B932-F194-477D-9EBA-C40835DDB50E}"/>
                </a:ext>
              </a:extLst>
            </p:cNvPr>
            <p:cNvGrpSpPr/>
            <p:nvPr/>
          </p:nvGrpSpPr>
          <p:grpSpPr>
            <a:xfrm flipV="1">
              <a:off x="2133684" y="4049110"/>
              <a:ext cx="1527162" cy="2027924"/>
              <a:chOff x="2133684" y="3211423"/>
              <a:chExt cx="1527162" cy="2027924"/>
            </a:xfrm>
            <a:grpFill/>
          </p:grpSpPr>
          <p:sp>
            <p:nvSpPr>
              <p:cNvPr id="222" name="Freeform 28">
                <a:extLst>
                  <a:ext uri="{FF2B5EF4-FFF2-40B4-BE49-F238E27FC236}">
                    <a16:creationId xmlns:a16="http://schemas.microsoft.com/office/drawing/2014/main" id="{4EA0670C-06CC-4FE4-BA5A-24494A1210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33684" y="3211423"/>
                <a:ext cx="415319" cy="539698"/>
              </a:xfrm>
              <a:custGeom>
                <a:avLst/>
                <a:gdLst/>
                <a:ahLst/>
                <a:cxnLst>
                  <a:cxn ang="0">
                    <a:pos x="351" y="0"/>
                  </a:cxn>
                  <a:cxn ang="0">
                    <a:pos x="365" y="0"/>
                  </a:cxn>
                  <a:cxn ang="0">
                    <a:pos x="377" y="7"/>
                  </a:cxn>
                  <a:cxn ang="0">
                    <a:pos x="384" y="19"/>
                  </a:cxn>
                  <a:cxn ang="0">
                    <a:pos x="384" y="33"/>
                  </a:cxn>
                  <a:cxn ang="0">
                    <a:pos x="377" y="45"/>
                  </a:cxn>
                  <a:cxn ang="0">
                    <a:pos x="317" y="98"/>
                  </a:cxn>
                  <a:cxn ang="0">
                    <a:pos x="251" y="145"/>
                  </a:cxn>
                  <a:cxn ang="0">
                    <a:pos x="112" y="229"/>
                  </a:cxn>
                  <a:cxn ang="0">
                    <a:pos x="84" y="248"/>
                  </a:cxn>
                  <a:cxn ang="0">
                    <a:pos x="156" y="294"/>
                  </a:cxn>
                  <a:cxn ang="0">
                    <a:pos x="265" y="371"/>
                  </a:cxn>
                  <a:cxn ang="0">
                    <a:pos x="370" y="455"/>
                  </a:cxn>
                  <a:cxn ang="0">
                    <a:pos x="379" y="467"/>
                  </a:cxn>
                  <a:cxn ang="0">
                    <a:pos x="377" y="481"/>
                  </a:cxn>
                  <a:cxn ang="0">
                    <a:pos x="370" y="490"/>
                  </a:cxn>
                  <a:cxn ang="0">
                    <a:pos x="358" y="499"/>
                  </a:cxn>
                  <a:cxn ang="0">
                    <a:pos x="344" y="499"/>
                  </a:cxn>
                  <a:cxn ang="0">
                    <a:pos x="330" y="492"/>
                  </a:cxn>
                  <a:cxn ang="0">
                    <a:pos x="228" y="413"/>
                  </a:cxn>
                  <a:cxn ang="0">
                    <a:pos x="123" y="338"/>
                  </a:cxn>
                  <a:cxn ang="0">
                    <a:pos x="14" y="271"/>
                  </a:cxn>
                  <a:cxn ang="0">
                    <a:pos x="5" y="259"/>
                  </a:cxn>
                  <a:cxn ang="0">
                    <a:pos x="0" y="248"/>
                  </a:cxn>
                  <a:cxn ang="0">
                    <a:pos x="5" y="234"/>
                  </a:cxn>
                  <a:cxn ang="0">
                    <a:pos x="14" y="224"/>
                  </a:cxn>
                  <a:cxn ang="0">
                    <a:pos x="79" y="182"/>
                  </a:cxn>
                  <a:cxn ang="0">
                    <a:pos x="214" y="103"/>
                  </a:cxn>
                  <a:cxn ang="0">
                    <a:pos x="279" y="59"/>
                  </a:cxn>
                  <a:cxn ang="0">
                    <a:pos x="337" y="7"/>
                  </a:cxn>
                  <a:cxn ang="0">
                    <a:pos x="351" y="0"/>
                  </a:cxn>
                </a:cxnLst>
                <a:rect l="0" t="0" r="r" b="b"/>
                <a:pathLst>
                  <a:path w="384" h="499">
                    <a:moveTo>
                      <a:pt x="351" y="0"/>
                    </a:moveTo>
                    <a:lnTo>
                      <a:pt x="365" y="0"/>
                    </a:lnTo>
                    <a:lnTo>
                      <a:pt x="377" y="7"/>
                    </a:lnTo>
                    <a:lnTo>
                      <a:pt x="384" y="19"/>
                    </a:lnTo>
                    <a:lnTo>
                      <a:pt x="384" y="33"/>
                    </a:lnTo>
                    <a:lnTo>
                      <a:pt x="377" y="45"/>
                    </a:lnTo>
                    <a:lnTo>
                      <a:pt x="317" y="98"/>
                    </a:lnTo>
                    <a:lnTo>
                      <a:pt x="251" y="145"/>
                    </a:lnTo>
                    <a:lnTo>
                      <a:pt x="112" y="229"/>
                    </a:lnTo>
                    <a:lnTo>
                      <a:pt x="84" y="248"/>
                    </a:lnTo>
                    <a:lnTo>
                      <a:pt x="156" y="294"/>
                    </a:lnTo>
                    <a:lnTo>
                      <a:pt x="265" y="371"/>
                    </a:lnTo>
                    <a:lnTo>
                      <a:pt x="370" y="455"/>
                    </a:lnTo>
                    <a:lnTo>
                      <a:pt x="379" y="467"/>
                    </a:lnTo>
                    <a:lnTo>
                      <a:pt x="377" y="481"/>
                    </a:lnTo>
                    <a:lnTo>
                      <a:pt x="370" y="490"/>
                    </a:lnTo>
                    <a:lnTo>
                      <a:pt x="358" y="499"/>
                    </a:lnTo>
                    <a:lnTo>
                      <a:pt x="344" y="499"/>
                    </a:lnTo>
                    <a:lnTo>
                      <a:pt x="330" y="492"/>
                    </a:lnTo>
                    <a:lnTo>
                      <a:pt x="228" y="413"/>
                    </a:lnTo>
                    <a:lnTo>
                      <a:pt x="123" y="338"/>
                    </a:lnTo>
                    <a:lnTo>
                      <a:pt x="14" y="271"/>
                    </a:lnTo>
                    <a:lnTo>
                      <a:pt x="5" y="259"/>
                    </a:lnTo>
                    <a:lnTo>
                      <a:pt x="0" y="248"/>
                    </a:lnTo>
                    <a:lnTo>
                      <a:pt x="5" y="234"/>
                    </a:lnTo>
                    <a:lnTo>
                      <a:pt x="14" y="224"/>
                    </a:lnTo>
                    <a:lnTo>
                      <a:pt x="79" y="182"/>
                    </a:lnTo>
                    <a:lnTo>
                      <a:pt x="214" y="103"/>
                    </a:lnTo>
                    <a:lnTo>
                      <a:pt x="279" y="59"/>
                    </a:lnTo>
                    <a:lnTo>
                      <a:pt x="337" y="7"/>
                    </a:lnTo>
                    <a:lnTo>
                      <a:pt x="35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3" name="Freeform 29">
                <a:extLst>
                  <a:ext uri="{FF2B5EF4-FFF2-40B4-BE49-F238E27FC236}">
                    <a16:creationId xmlns:a16="http://schemas.microsoft.com/office/drawing/2014/main" id="{2AF445E5-F826-4D28-9EF2-4FC882B09D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10563" y="3446122"/>
                <a:ext cx="1250283" cy="1793225"/>
              </a:xfrm>
              <a:custGeom>
                <a:avLst/>
                <a:gdLst/>
                <a:ahLst/>
                <a:cxnLst>
                  <a:cxn ang="0">
                    <a:pos x="205" y="0"/>
                  </a:cxn>
                  <a:cxn ang="0">
                    <a:pos x="384" y="28"/>
                  </a:cxn>
                  <a:cxn ang="0">
                    <a:pos x="528" y="82"/>
                  </a:cxn>
                  <a:cxn ang="0">
                    <a:pos x="635" y="154"/>
                  </a:cxn>
                  <a:cxn ang="0">
                    <a:pos x="717" y="252"/>
                  </a:cxn>
                  <a:cxn ang="0">
                    <a:pos x="763" y="371"/>
                  </a:cxn>
                  <a:cxn ang="0">
                    <a:pos x="775" y="495"/>
                  </a:cxn>
                  <a:cxn ang="0">
                    <a:pos x="768" y="709"/>
                  </a:cxn>
                  <a:cxn ang="0">
                    <a:pos x="749" y="944"/>
                  </a:cxn>
                  <a:cxn ang="0">
                    <a:pos x="738" y="1119"/>
                  </a:cxn>
                  <a:cxn ang="0">
                    <a:pos x="747" y="1292"/>
                  </a:cxn>
                  <a:cxn ang="0">
                    <a:pos x="784" y="1425"/>
                  </a:cxn>
                  <a:cxn ang="0">
                    <a:pos x="840" y="1509"/>
                  </a:cxn>
                  <a:cxn ang="0">
                    <a:pos x="926" y="1567"/>
                  </a:cxn>
                  <a:cxn ang="0">
                    <a:pos x="1026" y="1595"/>
                  </a:cxn>
                  <a:cxn ang="0">
                    <a:pos x="1131" y="1604"/>
                  </a:cxn>
                  <a:cxn ang="0">
                    <a:pos x="1154" y="1618"/>
                  </a:cxn>
                  <a:cxn ang="0">
                    <a:pos x="1154" y="1644"/>
                  </a:cxn>
                  <a:cxn ang="0">
                    <a:pos x="1131" y="1658"/>
                  </a:cxn>
                  <a:cxn ang="0">
                    <a:pos x="1014" y="1646"/>
                  </a:cxn>
                  <a:cxn ang="0">
                    <a:pos x="903" y="1614"/>
                  </a:cxn>
                  <a:cxn ang="0">
                    <a:pos x="807" y="1551"/>
                  </a:cxn>
                  <a:cxn ang="0">
                    <a:pos x="738" y="1450"/>
                  </a:cxn>
                  <a:cxn ang="0">
                    <a:pos x="698" y="1331"/>
                  </a:cxn>
                  <a:cxn ang="0">
                    <a:pos x="686" y="1203"/>
                  </a:cxn>
                  <a:cxn ang="0">
                    <a:pos x="691" y="993"/>
                  </a:cxn>
                  <a:cxn ang="0">
                    <a:pos x="721" y="557"/>
                  </a:cxn>
                  <a:cxn ang="0">
                    <a:pos x="717" y="443"/>
                  </a:cxn>
                  <a:cxn ang="0">
                    <a:pos x="693" y="334"/>
                  </a:cxn>
                  <a:cxn ang="0">
                    <a:pos x="642" y="240"/>
                  </a:cxn>
                  <a:cxn ang="0">
                    <a:pos x="556" y="161"/>
                  </a:cxn>
                  <a:cxn ang="0">
                    <a:pos x="417" y="94"/>
                  </a:cxn>
                  <a:cxn ang="0">
                    <a:pos x="261" y="61"/>
                  </a:cxn>
                  <a:cxn ang="0">
                    <a:pos x="102" y="54"/>
                  </a:cxn>
                  <a:cxn ang="0">
                    <a:pos x="12" y="59"/>
                  </a:cxn>
                  <a:cxn ang="0">
                    <a:pos x="0" y="38"/>
                  </a:cxn>
                  <a:cxn ang="0">
                    <a:pos x="12" y="14"/>
                  </a:cxn>
                  <a:cxn ang="0">
                    <a:pos x="114" y="0"/>
                  </a:cxn>
                </a:cxnLst>
                <a:rect l="0" t="0" r="r" b="b"/>
                <a:pathLst>
                  <a:path w="1156" h="1658">
                    <a:moveTo>
                      <a:pt x="114" y="0"/>
                    </a:moveTo>
                    <a:lnTo>
                      <a:pt x="205" y="0"/>
                    </a:lnTo>
                    <a:lnTo>
                      <a:pt x="296" y="10"/>
                    </a:lnTo>
                    <a:lnTo>
                      <a:pt x="384" y="28"/>
                    </a:lnTo>
                    <a:lnTo>
                      <a:pt x="470" y="56"/>
                    </a:lnTo>
                    <a:lnTo>
                      <a:pt x="528" y="82"/>
                    </a:lnTo>
                    <a:lnTo>
                      <a:pt x="584" y="115"/>
                    </a:lnTo>
                    <a:lnTo>
                      <a:pt x="635" y="154"/>
                    </a:lnTo>
                    <a:lnTo>
                      <a:pt x="679" y="198"/>
                    </a:lnTo>
                    <a:lnTo>
                      <a:pt x="717" y="252"/>
                    </a:lnTo>
                    <a:lnTo>
                      <a:pt x="745" y="310"/>
                    </a:lnTo>
                    <a:lnTo>
                      <a:pt x="763" y="371"/>
                    </a:lnTo>
                    <a:lnTo>
                      <a:pt x="773" y="432"/>
                    </a:lnTo>
                    <a:lnTo>
                      <a:pt x="775" y="495"/>
                    </a:lnTo>
                    <a:lnTo>
                      <a:pt x="775" y="557"/>
                    </a:lnTo>
                    <a:lnTo>
                      <a:pt x="768" y="709"/>
                    </a:lnTo>
                    <a:lnTo>
                      <a:pt x="756" y="861"/>
                    </a:lnTo>
                    <a:lnTo>
                      <a:pt x="749" y="944"/>
                    </a:lnTo>
                    <a:lnTo>
                      <a:pt x="742" y="1031"/>
                    </a:lnTo>
                    <a:lnTo>
                      <a:pt x="738" y="1119"/>
                    </a:lnTo>
                    <a:lnTo>
                      <a:pt x="740" y="1206"/>
                    </a:lnTo>
                    <a:lnTo>
                      <a:pt x="747" y="1292"/>
                    </a:lnTo>
                    <a:lnTo>
                      <a:pt x="766" y="1376"/>
                    </a:lnTo>
                    <a:lnTo>
                      <a:pt x="784" y="1425"/>
                    </a:lnTo>
                    <a:lnTo>
                      <a:pt x="807" y="1469"/>
                    </a:lnTo>
                    <a:lnTo>
                      <a:pt x="840" y="1509"/>
                    </a:lnTo>
                    <a:lnTo>
                      <a:pt x="880" y="1541"/>
                    </a:lnTo>
                    <a:lnTo>
                      <a:pt x="926" y="1567"/>
                    </a:lnTo>
                    <a:lnTo>
                      <a:pt x="975" y="1583"/>
                    </a:lnTo>
                    <a:lnTo>
                      <a:pt x="1026" y="1595"/>
                    </a:lnTo>
                    <a:lnTo>
                      <a:pt x="1077" y="1602"/>
                    </a:lnTo>
                    <a:lnTo>
                      <a:pt x="1131" y="1604"/>
                    </a:lnTo>
                    <a:lnTo>
                      <a:pt x="1145" y="1609"/>
                    </a:lnTo>
                    <a:lnTo>
                      <a:pt x="1154" y="1618"/>
                    </a:lnTo>
                    <a:lnTo>
                      <a:pt x="1156" y="1632"/>
                    </a:lnTo>
                    <a:lnTo>
                      <a:pt x="1154" y="1644"/>
                    </a:lnTo>
                    <a:lnTo>
                      <a:pt x="1145" y="1656"/>
                    </a:lnTo>
                    <a:lnTo>
                      <a:pt x="1131" y="1658"/>
                    </a:lnTo>
                    <a:lnTo>
                      <a:pt x="1073" y="1656"/>
                    </a:lnTo>
                    <a:lnTo>
                      <a:pt x="1014" y="1646"/>
                    </a:lnTo>
                    <a:lnTo>
                      <a:pt x="956" y="1635"/>
                    </a:lnTo>
                    <a:lnTo>
                      <a:pt x="903" y="1614"/>
                    </a:lnTo>
                    <a:lnTo>
                      <a:pt x="852" y="1588"/>
                    </a:lnTo>
                    <a:lnTo>
                      <a:pt x="807" y="1551"/>
                    </a:lnTo>
                    <a:lnTo>
                      <a:pt x="768" y="1506"/>
                    </a:lnTo>
                    <a:lnTo>
                      <a:pt x="738" y="1450"/>
                    </a:lnTo>
                    <a:lnTo>
                      <a:pt x="714" y="1392"/>
                    </a:lnTo>
                    <a:lnTo>
                      <a:pt x="698" y="1331"/>
                    </a:lnTo>
                    <a:lnTo>
                      <a:pt x="691" y="1266"/>
                    </a:lnTo>
                    <a:lnTo>
                      <a:pt x="686" y="1203"/>
                    </a:lnTo>
                    <a:lnTo>
                      <a:pt x="686" y="1140"/>
                    </a:lnTo>
                    <a:lnTo>
                      <a:pt x="691" y="993"/>
                    </a:lnTo>
                    <a:lnTo>
                      <a:pt x="714" y="704"/>
                    </a:lnTo>
                    <a:lnTo>
                      <a:pt x="721" y="557"/>
                    </a:lnTo>
                    <a:lnTo>
                      <a:pt x="721" y="499"/>
                    </a:lnTo>
                    <a:lnTo>
                      <a:pt x="717" y="443"/>
                    </a:lnTo>
                    <a:lnTo>
                      <a:pt x="707" y="387"/>
                    </a:lnTo>
                    <a:lnTo>
                      <a:pt x="693" y="334"/>
                    </a:lnTo>
                    <a:lnTo>
                      <a:pt x="670" y="285"/>
                    </a:lnTo>
                    <a:lnTo>
                      <a:pt x="642" y="240"/>
                    </a:lnTo>
                    <a:lnTo>
                      <a:pt x="603" y="198"/>
                    </a:lnTo>
                    <a:lnTo>
                      <a:pt x="556" y="161"/>
                    </a:lnTo>
                    <a:lnTo>
                      <a:pt x="489" y="124"/>
                    </a:lnTo>
                    <a:lnTo>
                      <a:pt x="417" y="94"/>
                    </a:lnTo>
                    <a:lnTo>
                      <a:pt x="340" y="73"/>
                    </a:lnTo>
                    <a:lnTo>
                      <a:pt x="261" y="61"/>
                    </a:lnTo>
                    <a:lnTo>
                      <a:pt x="182" y="54"/>
                    </a:lnTo>
                    <a:lnTo>
                      <a:pt x="102" y="54"/>
                    </a:lnTo>
                    <a:lnTo>
                      <a:pt x="26" y="61"/>
                    </a:lnTo>
                    <a:lnTo>
                      <a:pt x="12" y="59"/>
                    </a:lnTo>
                    <a:lnTo>
                      <a:pt x="2" y="49"/>
                    </a:lnTo>
                    <a:lnTo>
                      <a:pt x="0" y="38"/>
                    </a:lnTo>
                    <a:lnTo>
                      <a:pt x="2" y="24"/>
                    </a:lnTo>
                    <a:lnTo>
                      <a:pt x="12" y="14"/>
                    </a:lnTo>
                    <a:lnTo>
                      <a:pt x="26" y="7"/>
                    </a:lnTo>
                    <a:lnTo>
                      <a:pt x="11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228" name="Group 227">
            <a:extLst>
              <a:ext uri="{FF2B5EF4-FFF2-40B4-BE49-F238E27FC236}">
                <a16:creationId xmlns:a16="http://schemas.microsoft.com/office/drawing/2014/main" id="{C55478EC-91EF-4FAE-B7AA-77EDB58D22EF}"/>
              </a:ext>
            </a:extLst>
          </p:cNvPr>
          <p:cNvGrpSpPr/>
          <p:nvPr/>
        </p:nvGrpSpPr>
        <p:grpSpPr>
          <a:xfrm flipH="1">
            <a:off x="2885356" y="3114262"/>
            <a:ext cx="226694" cy="664547"/>
            <a:chOff x="2133684" y="1600200"/>
            <a:chExt cx="1527162" cy="4476834"/>
          </a:xfrm>
          <a:solidFill>
            <a:schemeClr val="accent2"/>
          </a:solidFill>
        </p:grpSpPr>
        <p:grpSp>
          <p:nvGrpSpPr>
            <p:cNvPr id="229" name="Group 79">
              <a:extLst>
                <a:ext uri="{FF2B5EF4-FFF2-40B4-BE49-F238E27FC236}">
                  <a16:creationId xmlns:a16="http://schemas.microsoft.com/office/drawing/2014/main" id="{DCB986B1-BD10-4718-A5EC-25F9ABB60010}"/>
                </a:ext>
              </a:extLst>
            </p:cNvPr>
            <p:cNvGrpSpPr/>
            <p:nvPr/>
          </p:nvGrpSpPr>
          <p:grpSpPr>
            <a:xfrm>
              <a:off x="2133684" y="3585532"/>
              <a:ext cx="1009095" cy="506170"/>
              <a:chOff x="2192088" y="5184187"/>
              <a:chExt cx="1009095" cy="506170"/>
            </a:xfrm>
            <a:grpFill/>
          </p:grpSpPr>
          <p:sp>
            <p:nvSpPr>
              <p:cNvPr id="236" name="Freeform 26">
                <a:extLst>
                  <a:ext uri="{FF2B5EF4-FFF2-40B4-BE49-F238E27FC236}">
                    <a16:creationId xmlns:a16="http://schemas.microsoft.com/office/drawing/2014/main" id="{042FDDE5-35A4-4519-83D9-B40AD46824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73294" y="5417804"/>
                <a:ext cx="727889" cy="68138"/>
              </a:xfrm>
              <a:custGeom>
                <a:avLst/>
                <a:gdLst/>
                <a:ahLst/>
                <a:cxnLst>
                  <a:cxn ang="0">
                    <a:pos x="28" y="0"/>
                  </a:cxn>
                  <a:cxn ang="0">
                    <a:pos x="338" y="5"/>
                  </a:cxn>
                  <a:cxn ang="0">
                    <a:pos x="647" y="7"/>
                  </a:cxn>
                  <a:cxn ang="0">
                    <a:pos x="661" y="12"/>
                  </a:cxn>
                  <a:cxn ang="0">
                    <a:pos x="670" y="21"/>
                  </a:cxn>
                  <a:cxn ang="0">
                    <a:pos x="673" y="35"/>
                  </a:cxn>
                  <a:cxn ang="0">
                    <a:pos x="670" y="49"/>
                  </a:cxn>
                  <a:cxn ang="0">
                    <a:pos x="661" y="59"/>
                  </a:cxn>
                  <a:cxn ang="0">
                    <a:pos x="647" y="63"/>
                  </a:cxn>
                  <a:cxn ang="0">
                    <a:pos x="28" y="54"/>
                  </a:cxn>
                  <a:cxn ang="0">
                    <a:pos x="12" y="49"/>
                  </a:cxn>
                  <a:cxn ang="0">
                    <a:pos x="3" y="40"/>
                  </a:cxn>
                  <a:cxn ang="0">
                    <a:pos x="0" y="28"/>
                  </a:cxn>
                  <a:cxn ang="0">
                    <a:pos x="3" y="14"/>
                  </a:cxn>
                  <a:cxn ang="0">
                    <a:pos x="12" y="5"/>
                  </a:cxn>
                  <a:cxn ang="0">
                    <a:pos x="28" y="0"/>
                  </a:cxn>
                </a:cxnLst>
                <a:rect l="0" t="0" r="r" b="b"/>
                <a:pathLst>
                  <a:path w="673" h="63">
                    <a:moveTo>
                      <a:pt x="28" y="0"/>
                    </a:moveTo>
                    <a:lnTo>
                      <a:pt x="338" y="5"/>
                    </a:lnTo>
                    <a:lnTo>
                      <a:pt x="647" y="7"/>
                    </a:lnTo>
                    <a:lnTo>
                      <a:pt x="661" y="12"/>
                    </a:lnTo>
                    <a:lnTo>
                      <a:pt x="670" y="21"/>
                    </a:lnTo>
                    <a:lnTo>
                      <a:pt x="673" y="35"/>
                    </a:lnTo>
                    <a:lnTo>
                      <a:pt x="670" y="49"/>
                    </a:lnTo>
                    <a:lnTo>
                      <a:pt x="661" y="59"/>
                    </a:lnTo>
                    <a:lnTo>
                      <a:pt x="647" y="63"/>
                    </a:lnTo>
                    <a:lnTo>
                      <a:pt x="28" y="54"/>
                    </a:lnTo>
                    <a:lnTo>
                      <a:pt x="12" y="49"/>
                    </a:lnTo>
                    <a:lnTo>
                      <a:pt x="3" y="40"/>
                    </a:lnTo>
                    <a:lnTo>
                      <a:pt x="0" y="28"/>
                    </a:lnTo>
                    <a:lnTo>
                      <a:pt x="3" y="14"/>
                    </a:lnTo>
                    <a:lnTo>
                      <a:pt x="12" y="5"/>
                    </a:lnTo>
                    <a:lnTo>
                      <a:pt x="2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7" name="Freeform 27">
                <a:extLst>
                  <a:ext uri="{FF2B5EF4-FFF2-40B4-BE49-F238E27FC236}">
                    <a16:creationId xmlns:a16="http://schemas.microsoft.com/office/drawing/2014/main" id="{1B191986-3DB0-4490-816F-A76ED4082D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92088" y="5184187"/>
                <a:ext cx="417482" cy="506170"/>
              </a:xfrm>
              <a:custGeom>
                <a:avLst/>
                <a:gdLst/>
                <a:ahLst/>
                <a:cxnLst>
                  <a:cxn ang="0">
                    <a:pos x="351" y="0"/>
                  </a:cxn>
                  <a:cxn ang="0">
                    <a:pos x="365" y="0"/>
                  </a:cxn>
                  <a:cxn ang="0">
                    <a:pos x="377" y="7"/>
                  </a:cxn>
                  <a:cxn ang="0">
                    <a:pos x="386" y="18"/>
                  </a:cxn>
                  <a:cxn ang="0">
                    <a:pos x="386" y="32"/>
                  </a:cxn>
                  <a:cxn ang="0">
                    <a:pos x="379" y="44"/>
                  </a:cxn>
                  <a:cxn ang="0">
                    <a:pos x="318" y="97"/>
                  </a:cxn>
                  <a:cxn ang="0">
                    <a:pos x="251" y="144"/>
                  </a:cxn>
                  <a:cxn ang="0">
                    <a:pos x="183" y="186"/>
                  </a:cxn>
                  <a:cxn ang="0">
                    <a:pos x="114" y="228"/>
                  </a:cxn>
                  <a:cxn ang="0">
                    <a:pos x="86" y="247"/>
                  </a:cxn>
                  <a:cxn ang="0">
                    <a:pos x="123" y="268"/>
                  </a:cxn>
                  <a:cxn ang="0">
                    <a:pos x="200" y="317"/>
                  </a:cxn>
                  <a:cxn ang="0">
                    <a:pos x="274" y="366"/>
                  </a:cxn>
                  <a:cxn ang="0">
                    <a:pos x="349" y="422"/>
                  </a:cxn>
                  <a:cxn ang="0">
                    <a:pos x="356" y="433"/>
                  </a:cxn>
                  <a:cxn ang="0">
                    <a:pos x="356" y="447"/>
                  </a:cxn>
                  <a:cxn ang="0">
                    <a:pos x="349" y="459"/>
                  </a:cxn>
                  <a:cxn ang="0">
                    <a:pos x="335" y="466"/>
                  </a:cxn>
                  <a:cxn ang="0">
                    <a:pos x="321" y="468"/>
                  </a:cxn>
                  <a:cxn ang="0">
                    <a:pos x="307" y="461"/>
                  </a:cxn>
                  <a:cxn ang="0">
                    <a:pos x="237" y="405"/>
                  </a:cxn>
                  <a:cxn ang="0">
                    <a:pos x="165" y="359"/>
                  </a:cxn>
                  <a:cxn ang="0">
                    <a:pos x="90" y="314"/>
                  </a:cxn>
                  <a:cxn ang="0">
                    <a:pos x="14" y="270"/>
                  </a:cxn>
                  <a:cxn ang="0">
                    <a:pos x="4" y="258"/>
                  </a:cxn>
                  <a:cxn ang="0">
                    <a:pos x="0" y="247"/>
                  </a:cxn>
                  <a:cxn ang="0">
                    <a:pos x="4" y="235"/>
                  </a:cxn>
                  <a:cxn ang="0">
                    <a:pos x="14" y="223"/>
                  </a:cxn>
                  <a:cxn ang="0">
                    <a:pos x="81" y="181"/>
                  </a:cxn>
                  <a:cxn ang="0">
                    <a:pos x="149" y="142"/>
                  </a:cxn>
                  <a:cxn ang="0">
                    <a:pos x="214" y="102"/>
                  </a:cxn>
                  <a:cxn ang="0">
                    <a:pos x="279" y="58"/>
                  </a:cxn>
                  <a:cxn ang="0">
                    <a:pos x="337" y="7"/>
                  </a:cxn>
                  <a:cxn ang="0">
                    <a:pos x="351" y="0"/>
                  </a:cxn>
                </a:cxnLst>
                <a:rect l="0" t="0" r="r" b="b"/>
                <a:pathLst>
                  <a:path w="386" h="468">
                    <a:moveTo>
                      <a:pt x="351" y="0"/>
                    </a:moveTo>
                    <a:lnTo>
                      <a:pt x="365" y="0"/>
                    </a:lnTo>
                    <a:lnTo>
                      <a:pt x="377" y="7"/>
                    </a:lnTo>
                    <a:lnTo>
                      <a:pt x="386" y="18"/>
                    </a:lnTo>
                    <a:lnTo>
                      <a:pt x="386" y="32"/>
                    </a:lnTo>
                    <a:lnTo>
                      <a:pt x="379" y="44"/>
                    </a:lnTo>
                    <a:lnTo>
                      <a:pt x="318" y="97"/>
                    </a:lnTo>
                    <a:lnTo>
                      <a:pt x="251" y="144"/>
                    </a:lnTo>
                    <a:lnTo>
                      <a:pt x="183" y="186"/>
                    </a:lnTo>
                    <a:lnTo>
                      <a:pt x="114" y="228"/>
                    </a:lnTo>
                    <a:lnTo>
                      <a:pt x="86" y="247"/>
                    </a:lnTo>
                    <a:lnTo>
                      <a:pt x="123" y="268"/>
                    </a:lnTo>
                    <a:lnTo>
                      <a:pt x="200" y="317"/>
                    </a:lnTo>
                    <a:lnTo>
                      <a:pt x="274" y="366"/>
                    </a:lnTo>
                    <a:lnTo>
                      <a:pt x="349" y="422"/>
                    </a:lnTo>
                    <a:lnTo>
                      <a:pt x="356" y="433"/>
                    </a:lnTo>
                    <a:lnTo>
                      <a:pt x="356" y="447"/>
                    </a:lnTo>
                    <a:lnTo>
                      <a:pt x="349" y="459"/>
                    </a:lnTo>
                    <a:lnTo>
                      <a:pt x="335" y="466"/>
                    </a:lnTo>
                    <a:lnTo>
                      <a:pt x="321" y="468"/>
                    </a:lnTo>
                    <a:lnTo>
                      <a:pt x="307" y="461"/>
                    </a:lnTo>
                    <a:lnTo>
                      <a:pt x="237" y="405"/>
                    </a:lnTo>
                    <a:lnTo>
                      <a:pt x="165" y="359"/>
                    </a:lnTo>
                    <a:lnTo>
                      <a:pt x="90" y="314"/>
                    </a:lnTo>
                    <a:lnTo>
                      <a:pt x="14" y="270"/>
                    </a:lnTo>
                    <a:lnTo>
                      <a:pt x="4" y="258"/>
                    </a:lnTo>
                    <a:lnTo>
                      <a:pt x="0" y="247"/>
                    </a:lnTo>
                    <a:lnTo>
                      <a:pt x="4" y="235"/>
                    </a:lnTo>
                    <a:lnTo>
                      <a:pt x="14" y="223"/>
                    </a:lnTo>
                    <a:lnTo>
                      <a:pt x="81" y="181"/>
                    </a:lnTo>
                    <a:lnTo>
                      <a:pt x="149" y="142"/>
                    </a:lnTo>
                    <a:lnTo>
                      <a:pt x="214" y="102"/>
                    </a:lnTo>
                    <a:lnTo>
                      <a:pt x="279" y="58"/>
                    </a:lnTo>
                    <a:lnTo>
                      <a:pt x="337" y="7"/>
                    </a:lnTo>
                    <a:lnTo>
                      <a:pt x="35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30" name="Group 78">
              <a:extLst>
                <a:ext uri="{FF2B5EF4-FFF2-40B4-BE49-F238E27FC236}">
                  <a16:creationId xmlns:a16="http://schemas.microsoft.com/office/drawing/2014/main" id="{B4C05837-AC94-4022-A356-1DD030FE860D}"/>
                </a:ext>
              </a:extLst>
            </p:cNvPr>
            <p:cNvGrpSpPr/>
            <p:nvPr/>
          </p:nvGrpSpPr>
          <p:grpSpPr>
            <a:xfrm>
              <a:off x="2133684" y="1600200"/>
              <a:ext cx="1527162" cy="2027924"/>
              <a:chOff x="2133684" y="3211423"/>
              <a:chExt cx="1527162" cy="2027924"/>
            </a:xfrm>
            <a:grpFill/>
          </p:grpSpPr>
          <p:sp>
            <p:nvSpPr>
              <p:cNvPr id="234" name="Freeform 28">
                <a:extLst>
                  <a:ext uri="{FF2B5EF4-FFF2-40B4-BE49-F238E27FC236}">
                    <a16:creationId xmlns:a16="http://schemas.microsoft.com/office/drawing/2014/main" id="{D59AA433-3CBB-41DC-9B62-E34D776ECD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33684" y="3211423"/>
                <a:ext cx="415319" cy="539698"/>
              </a:xfrm>
              <a:custGeom>
                <a:avLst/>
                <a:gdLst/>
                <a:ahLst/>
                <a:cxnLst>
                  <a:cxn ang="0">
                    <a:pos x="351" y="0"/>
                  </a:cxn>
                  <a:cxn ang="0">
                    <a:pos x="365" y="0"/>
                  </a:cxn>
                  <a:cxn ang="0">
                    <a:pos x="377" y="7"/>
                  </a:cxn>
                  <a:cxn ang="0">
                    <a:pos x="384" y="19"/>
                  </a:cxn>
                  <a:cxn ang="0">
                    <a:pos x="384" y="33"/>
                  </a:cxn>
                  <a:cxn ang="0">
                    <a:pos x="377" y="45"/>
                  </a:cxn>
                  <a:cxn ang="0">
                    <a:pos x="317" y="98"/>
                  </a:cxn>
                  <a:cxn ang="0">
                    <a:pos x="251" y="145"/>
                  </a:cxn>
                  <a:cxn ang="0">
                    <a:pos x="112" y="229"/>
                  </a:cxn>
                  <a:cxn ang="0">
                    <a:pos x="84" y="248"/>
                  </a:cxn>
                  <a:cxn ang="0">
                    <a:pos x="156" y="294"/>
                  </a:cxn>
                  <a:cxn ang="0">
                    <a:pos x="265" y="371"/>
                  </a:cxn>
                  <a:cxn ang="0">
                    <a:pos x="370" y="455"/>
                  </a:cxn>
                  <a:cxn ang="0">
                    <a:pos x="379" y="467"/>
                  </a:cxn>
                  <a:cxn ang="0">
                    <a:pos x="377" y="481"/>
                  </a:cxn>
                  <a:cxn ang="0">
                    <a:pos x="370" y="490"/>
                  </a:cxn>
                  <a:cxn ang="0">
                    <a:pos x="358" y="499"/>
                  </a:cxn>
                  <a:cxn ang="0">
                    <a:pos x="344" y="499"/>
                  </a:cxn>
                  <a:cxn ang="0">
                    <a:pos x="330" y="492"/>
                  </a:cxn>
                  <a:cxn ang="0">
                    <a:pos x="228" y="413"/>
                  </a:cxn>
                  <a:cxn ang="0">
                    <a:pos x="123" y="338"/>
                  </a:cxn>
                  <a:cxn ang="0">
                    <a:pos x="14" y="271"/>
                  </a:cxn>
                  <a:cxn ang="0">
                    <a:pos x="5" y="259"/>
                  </a:cxn>
                  <a:cxn ang="0">
                    <a:pos x="0" y="248"/>
                  </a:cxn>
                  <a:cxn ang="0">
                    <a:pos x="5" y="234"/>
                  </a:cxn>
                  <a:cxn ang="0">
                    <a:pos x="14" y="224"/>
                  </a:cxn>
                  <a:cxn ang="0">
                    <a:pos x="79" y="182"/>
                  </a:cxn>
                  <a:cxn ang="0">
                    <a:pos x="214" y="103"/>
                  </a:cxn>
                  <a:cxn ang="0">
                    <a:pos x="279" y="59"/>
                  </a:cxn>
                  <a:cxn ang="0">
                    <a:pos x="337" y="7"/>
                  </a:cxn>
                  <a:cxn ang="0">
                    <a:pos x="351" y="0"/>
                  </a:cxn>
                </a:cxnLst>
                <a:rect l="0" t="0" r="r" b="b"/>
                <a:pathLst>
                  <a:path w="384" h="499">
                    <a:moveTo>
                      <a:pt x="351" y="0"/>
                    </a:moveTo>
                    <a:lnTo>
                      <a:pt x="365" y="0"/>
                    </a:lnTo>
                    <a:lnTo>
                      <a:pt x="377" y="7"/>
                    </a:lnTo>
                    <a:lnTo>
                      <a:pt x="384" y="19"/>
                    </a:lnTo>
                    <a:lnTo>
                      <a:pt x="384" y="33"/>
                    </a:lnTo>
                    <a:lnTo>
                      <a:pt x="377" y="45"/>
                    </a:lnTo>
                    <a:lnTo>
                      <a:pt x="317" y="98"/>
                    </a:lnTo>
                    <a:lnTo>
                      <a:pt x="251" y="145"/>
                    </a:lnTo>
                    <a:lnTo>
                      <a:pt x="112" y="229"/>
                    </a:lnTo>
                    <a:lnTo>
                      <a:pt x="84" y="248"/>
                    </a:lnTo>
                    <a:lnTo>
                      <a:pt x="156" y="294"/>
                    </a:lnTo>
                    <a:lnTo>
                      <a:pt x="265" y="371"/>
                    </a:lnTo>
                    <a:lnTo>
                      <a:pt x="370" y="455"/>
                    </a:lnTo>
                    <a:lnTo>
                      <a:pt x="379" y="467"/>
                    </a:lnTo>
                    <a:lnTo>
                      <a:pt x="377" y="481"/>
                    </a:lnTo>
                    <a:lnTo>
                      <a:pt x="370" y="490"/>
                    </a:lnTo>
                    <a:lnTo>
                      <a:pt x="358" y="499"/>
                    </a:lnTo>
                    <a:lnTo>
                      <a:pt x="344" y="499"/>
                    </a:lnTo>
                    <a:lnTo>
                      <a:pt x="330" y="492"/>
                    </a:lnTo>
                    <a:lnTo>
                      <a:pt x="228" y="413"/>
                    </a:lnTo>
                    <a:lnTo>
                      <a:pt x="123" y="338"/>
                    </a:lnTo>
                    <a:lnTo>
                      <a:pt x="14" y="271"/>
                    </a:lnTo>
                    <a:lnTo>
                      <a:pt x="5" y="259"/>
                    </a:lnTo>
                    <a:lnTo>
                      <a:pt x="0" y="248"/>
                    </a:lnTo>
                    <a:lnTo>
                      <a:pt x="5" y="234"/>
                    </a:lnTo>
                    <a:lnTo>
                      <a:pt x="14" y="224"/>
                    </a:lnTo>
                    <a:lnTo>
                      <a:pt x="79" y="182"/>
                    </a:lnTo>
                    <a:lnTo>
                      <a:pt x="214" y="103"/>
                    </a:lnTo>
                    <a:lnTo>
                      <a:pt x="279" y="59"/>
                    </a:lnTo>
                    <a:lnTo>
                      <a:pt x="337" y="7"/>
                    </a:lnTo>
                    <a:lnTo>
                      <a:pt x="35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5" name="Freeform 29">
                <a:extLst>
                  <a:ext uri="{FF2B5EF4-FFF2-40B4-BE49-F238E27FC236}">
                    <a16:creationId xmlns:a16="http://schemas.microsoft.com/office/drawing/2014/main" id="{7EA7A7A8-B2B5-45C7-B6E2-28D9628EA0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10563" y="3446122"/>
                <a:ext cx="1250283" cy="1793225"/>
              </a:xfrm>
              <a:custGeom>
                <a:avLst/>
                <a:gdLst/>
                <a:ahLst/>
                <a:cxnLst>
                  <a:cxn ang="0">
                    <a:pos x="205" y="0"/>
                  </a:cxn>
                  <a:cxn ang="0">
                    <a:pos x="384" y="28"/>
                  </a:cxn>
                  <a:cxn ang="0">
                    <a:pos x="528" y="82"/>
                  </a:cxn>
                  <a:cxn ang="0">
                    <a:pos x="635" y="154"/>
                  </a:cxn>
                  <a:cxn ang="0">
                    <a:pos x="717" y="252"/>
                  </a:cxn>
                  <a:cxn ang="0">
                    <a:pos x="763" y="371"/>
                  </a:cxn>
                  <a:cxn ang="0">
                    <a:pos x="775" y="495"/>
                  </a:cxn>
                  <a:cxn ang="0">
                    <a:pos x="768" y="709"/>
                  </a:cxn>
                  <a:cxn ang="0">
                    <a:pos x="749" y="944"/>
                  </a:cxn>
                  <a:cxn ang="0">
                    <a:pos x="738" y="1119"/>
                  </a:cxn>
                  <a:cxn ang="0">
                    <a:pos x="747" y="1292"/>
                  </a:cxn>
                  <a:cxn ang="0">
                    <a:pos x="784" y="1425"/>
                  </a:cxn>
                  <a:cxn ang="0">
                    <a:pos x="840" y="1509"/>
                  </a:cxn>
                  <a:cxn ang="0">
                    <a:pos x="926" y="1567"/>
                  </a:cxn>
                  <a:cxn ang="0">
                    <a:pos x="1026" y="1595"/>
                  </a:cxn>
                  <a:cxn ang="0">
                    <a:pos x="1131" y="1604"/>
                  </a:cxn>
                  <a:cxn ang="0">
                    <a:pos x="1154" y="1618"/>
                  </a:cxn>
                  <a:cxn ang="0">
                    <a:pos x="1154" y="1644"/>
                  </a:cxn>
                  <a:cxn ang="0">
                    <a:pos x="1131" y="1658"/>
                  </a:cxn>
                  <a:cxn ang="0">
                    <a:pos x="1014" y="1646"/>
                  </a:cxn>
                  <a:cxn ang="0">
                    <a:pos x="903" y="1614"/>
                  </a:cxn>
                  <a:cxn ang="0">
                    <a:pos x="807" y="1551"/>
                  </a:cxn>
                  <a:cxn ang="0">
                    <a:pos x="738" y="1450"/>
                  </a:cxn>
                  <a:cxn ang="0">
                    <a:pos x="698" y="1331"/>
                  </a:cxn>
                  <a:cxn ang="0">
                    <a:pos x="686" y="1203"/>
                  </a:cxn>
                  <a:cxn ang="0">
                    <a:pos x="691" y="993"/>
                  </a:cxn>
                  <a:cxn ang="0">
                    <a:pos x="721" y="557"/>
                  </a:cxn>
                  <a:cxn ang="0">
                    <a:pos x="717" y="443"/>
                  </a:cxn>
                  <a:cxn ang="0">
                    <a:pos x="693" y="334"/>
                  </a:cxn>
                  <a:cxn ang="0">
                    <a:pos x="642" y="240"/>
                  </a:cxn>
                  <a:cxn ang="0">
                    <a:pos x="556" y="161"/>
                  </a:cxn>
                  <a:cxn ang="0">
                    <a:pos x="417" y="94"/>
                  </a:cxn>
                  <a:cxn ang="0">
                    <a:pos x="261" y="61"/>
                  </a:cxn>
                  <a:cxn ang="0">
                    <a:pos x="102" y="54"/>
                  </a:cxn>
                  <a:cxn ang="0">
                    <a:pos x="12" y="59"/>
                  </a:cxn>
                  <a:cxn ang="0">
                    <a:pos x="0" y="38"/>
                  </a:cxn>
                  <a:cxn ang="0">
                    <a:pos x="12" y="14"/>
                  </a:cxn>
                  <a:cxn ang="0">
                    <a:pos x="114" y="0"/>
                  </a:cxn>
                </a:cxnLst>
                <a:rect l="0" t="0" r="r" b="b"/>
                <a:pathLst>
                  <a:path w="1156" h="1658">
                    <a:moveTo>
                      <a:pt x="114" y="0"/>
                    </a:moveTo>
                    <a:lnTo>
                      <a:pt x="205" y="0"/>
                    </a:lnTo>
                    <a:lnTo>
                      <a:pt x="296" y="10"/>
                    </a:lnTo>
                    <a:lnTo>
                      <a:pt x="384" y="28"/>
                    </a:lnTo>
                    <a:lnTo>
                      <a:pt x="470" y="56"/>
                    </a:lnTo>
                    <a:lnTo>
                      <a:pt x="528" y="82"/>
                    </a:lnTo>
                    <a:lnTo>
                      <a:pt x="584" y="115"/>
                    </a:lnTo>
                    <a:lnTo>
                      <a:pt x="635" y="154"/>
                    </a:lnTo>
                    <a:lnTo>
                      <a:pt x="679" y="198"/>
                    </a:lnTo>
                    <a:lnTo>
                      <a:pt x="717" y="252"/>
                    </a:lnTo>
                    <a:lnTo>
                      <a:pt x="745" y="310"/>
                    </a:lnTo>
                    <a:lnTo>
                      <a:pt x="763" y="371"/>
                    </a:lnTo>
                    <a:lnTo>
                      <a:pt x="773" y="432"/>
                    </a:lnTo>
                    <a:lnTo>
                      <a:pt x="775" y="495"/>
                    </a:lnTo>
                    <a:lnTo>
                      <a:pt x="775" y="557"/>
                    </a:lnTo>
                    <a:lnTo>
                      <a:pt x="768" y="709"/>
                    </a:lnTo>
                    <a:lnTo>
                      <a:pt x="756" y="861"/>
                    </a:lnTo>
                    <a:lnTo>
                      <a:pt x="749" y="944"/>
                    </a:lnTo>
                    <a:lnTo>
                      <a:pt x="742" y="1031"/>
                    </a:lnTo>
                    <a:lnTo>
                      <a:pt x="738" y="1119"/>
                    </a:lnTo>
                    <a:lnTo>
                      <a:pt x="740" y="1206"/>
                    </a:lnTo>
                    <a:lnTo>
                      <a:pt x="747" y="1292"/>
                    </a:lnTo>
                    <a:lnTo>
                      <a:pt x="766" y="1376"/>
                    </a:lnTo>
                    <a:lnTo>
                      <a:pt x="784" y="1425"/>
                    </a:lnTo>
                    <a:lnTo>
                      <a:pt x="807" y="1469"/>
                    </a:lnTo>
                    <a:lnTo>
                      <a:pt x="840" y="1509"/>
                    </a:lnTo>
                    <a:lnTo>
                      <a:pt x="880" y="1541"/>
                    </a:lnTo>
                    <a:lnTo>
                      <a:pt x="926" y="1567"/>
                    </a:lnTo>
                    <a:lnTo>
                      <a:pt x="975" y="1583"/>
                    </a:lnTo>
                    <a:lnTo>
                      <a:pt x="1026" y="1595"/>
                    </a:lnTo>
                    <a:lnTo>
                      <a:pt x="1077" y="1602"/>
                    </a:lnTo>
                    <a:lnTo>
                      <a:pt x="1131" y="1604"/>
                    </a:lnTo>
                    <a:lnTo>
                      <a:pt x="1145" y="1609"/>
                    </a:lnTo>
                    <a:lnTo>
                      <a:pt x="1154" y="1618"/>
                    </a:lnTo>
                    <a:lnTo>
                      <a:pt x="1156" y="1632"/>
                    </a:lnTo>
                    <a:lnTo>
                      <a:pt x="1154" y="1644"/>
                    </a:lnTo>
                    <a:lnTo>
                      <a:pt x="1145" y="1656"/>
                    </a:lnTo>
                    <a:lnTo>
                      <a:pt x="1131" y="1658"/>
                    </a:lnTo>
                    <a:lnTo>
                      <a:pt x="1073" y="1656"/>
                    </a:lnTo>
                    <a:lnTo>
                      <a:pt x="1014" y="1646"/>
                    </a:lnTo>
                    <a:lnTo>
                      <a:pt x="956" y="1635"/>
                    </a:lnTo>
                    <a:lnTo>
                      <a:pt x="903" y="1614"/>
                    </a:lnTo>
                    <a:lnTo>
                      <a:pt x="852" y="1588"/>
                    </a:lnTo>
                    <a:lnTo>
                      <a:pt x="807" y="1551"/>
                    </a:lnTo>
                    <a:lnTo>
                      <a:pt x="768" y="1506"/>
                    </a:lnTo>
                    <a:lnTo>
                      <a:pt x="738" y="1450"/>
                    </a:lnTo>
                    <a:lnTo>
                      <a:pt x="714" y="1392"/>
                    </a:lnTo>
                    <a:lnTo>
                      <a:pt x="698" y="1331"/>
                    </a:lnTo>
                    <a:lnTo>
                      <a:pt x="691" y="1266"/>
                    </a:lnTo>
                    <a:lnTo>
                      <a:pt x="686" y="1203"/>
                    </a:lnTo>
                    <a:lnTo>
                      <a:pt x="686" y="1140"/>
                    </a:lnTo>
                    <a:lnTo>
                      <a:pt x="691" y="993"/>
                    </a:lnTo>
                    <a:lnTo>
                      <a:pt x="714" y="704"/>
                    </a:lnTo>
                    <a:lnTo>
                      <a:pt x="721" y="557"/>
                    </a:lnTo>
                    <a:lnTo>
                      <a:pt x="721" y="499"/>
                    </a:lnTo>
                    <a:lnTo>
                      <a:pt x="717" y="443"/>
                    </a:lnTo>
                    <a:lnTo>
                      <a:pt x="707" y="387"/>
                    </a:lnTo>
                    <a:lnTo>
                      <a:pt x="693" y="334"/>
                    </a:lnTo>
                    <a:lnTo>
                      <a:pt x="670" y="285"/>
                    </a:lnTo>
                    <a:lnTo>
                      <a:pt x="642" y="240"/>
                    </a:lnTo>
                    <a:lnTo>
                      <a:pt x="603" y="198"/>
                    </a:lnTo>
                    <a:lnTo>
                      <a:pt x="556" y="161"/>
                    </a:lnTo>
                    <a:lnTo>
                      <a:pt x="489" y="124"/>
                    </a:lnTo>
                    <a:lnTo>
                      <a:pt x="417" y="94"/>
                    </a:lnTo>
                    <a:lnTo>
                      <a:pt x="340" y="73"/>
                    </a:lnTo>
                    <a:lnTo>
                      <a:pt x="261" y="61"/>
                    </a:lnTo>
                    <a:lnTo>
                      <a:pt x="182" y="54"/>
                    </a:lnTo>
                    <a:lnTo>
                      <a:pt x="102" y="54"/>
                    </a:lnTo>
                    <a:lnTo>
                      <a:pt x="26" y="61"/>
                    </a:lnTo>
                    <a:lnTo>
                      <a:pt x="12" y="59"/>
                    </a:lnTo>
                    <a:lnTo>
                      <a:pt x="2" y="49"/>
                    </a:lnTo>
                    <a:lnTo>
                      <a:pt x="0" y="38"/>
                    </a:lnTo>
                    <a:lnTo>
                      <a:pt x="2" y="24"/>
                    </a:lnTo>
                    <a:lnTo>
                      <a:pt x="12" y="14"/>
                    </a:lnTo>
                    <a:lnTo>
                      <a:pt x="26" y="7"/>
                    </a:lnTo>
                    <a:lnTo>
                      <a:pt x="11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31" name="Group 78">
              <a:extLst>
                <a:ext uri="{FF2B5EF4-FFF2-40B4-BE49-F238E27FC236}">
                  <a16:creationId xmlns:a16="http://schemas.microsoft.com/office/drawing/2014/main" id="{6B08C547-D1F8-4BD5-890A-8428BDD6C929}"/>
                </a:ext>
              </a:extLst>
            </p:cNvPr>
            <p:cNvGrpSpPr/>
            <p:nvPr/>
          </p:nvGrpSpPr>
          <p:grpSpPr>
            <a:xfrm flipV="1">
              <a:off x="2133684" y="4049110"/>
              <a:ext cx="1527162" cy="2027924"/>
              <a:chOff x="2133684" y="3211423"/>
              <a:chExt cx="1527162" cy="2027924"/>
            </a:xfrm>
            <a:grpFill/>
          </p:grpSpPr>
          <p:sp>
            <p:nvSpPr>
              <p:cNvPr id="232" name="Freeform 28">
                <a:extLst>
                  <a:ext uri="{FF2B5EF4-FFF2-40B4-BE49-F238E27FC236}">
                    <a16:creationId xmlns:a16="http://schemas.microsoft.com/office/drawing/2014/main" id="{6213DF02-4C06-48A3-ACEA-F5593E03E0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33684" y="3211423"/>
                <a:ext cx="415319" cy="539698"/>
              </a:xfrm>
              <a:custGeom>
                <a:avLst/>
                <a:gdLst/>
                <a:ahLst/>
                <a:cxnLst>
                  <a:cxn ang="0">
                    <a:pos x="351" y="0"/>
                  </a:cxn>
                  <a:cxn ang="0">
                    <a:pos x="365" y="0"/>
                  </a:cxn>
                  <a:cxn ang="0">
                    <a:pos x="377" y="7"/>
                  </a:cxn>
                  <a:cxn ang="0">
                    <a:pos x="384" y="19"/>
                  </a:cxn>
                  <a:cxn ang="0">
                    <a:pos x="384" y="33"/>
                  </a:cxn>
                  <a:cxn ang="0">
                    <a:pos x="377" y="45"/>
                  </a:cxn>
                  <a:cxn ang="0">
                    <a:pos x="317" y="98"/>
                  </a:cxn>
                  <a:cxn ang="0">
                    <a:pos x="251" y="145"/>
                  </a:cxn>
                  <a:cxn ang="0">
                    <a:pos x="112" y="229"/>
                  </a:cxn>
                  <a:cxn ang="0">
                    <a:pos x="84" y="248"/>
                  </a:cxn>
                  <a:cxn ang="0">
                    <a:pos x="156" y="294"/>
                  </a:cxn>
                  <a:cxn ang="0">
                    <a:pos x="265" y="371"/>
                  </a:cxn>
                  <a:cxn ang="0">
                    <a:pos x="370" y="455"/>
                  </a:cxn>
                  <a:cxn ang="0">
                    <a:pos x="379" y="467"/>
                  </a:cxn>
                  <a:cxn ang="0">
                    <a:pos x="377" y="481"/>
                  </a:cxn>
                  <a:cxn ang="0">
                    <a:pos x="370" y="490"/>
                  </a:cxn>
                  <a:cxn ang="0">
                    <a:pos x="358" y="499"/>
                  </a:cxn>
                  <a:cxn ang="0">
                    <a:pos x="344" y="499"/>
                  </a:cxn>
                  <a:cxn ang="0">
                    <a:pos x="330" y="492"/>
                  </a:cxn>
                  <a:cxn ang="0">
                    <a:pos x="228" y="413"/>
                  </a:cxn>
                  <a:cxn ang="0">
                    <a:pos x="123" y="338"/>
                  </a:cxn>
                  <a:cxn ang="0">
                    <a:pos x="14" y="271"/>
                  </a:cxn>
                  <a:cxn ang="0">
                    <a:pos x="5" y="259"/>
                  </a:cxn>
                  <a:cxn ang="0">
                    <a:pos x="0" y="248"/>
                  </a:cxn>
                  <a:cxn ang="0">
                    <a:pos x="5" y="234"/>
                  </a:cxn>
                  <a:cxn ang="0">
                    <a:pos x="14" y="224"/>
                  </a:cxn>
                  <a:cxn ang="0">
                    <a:pos x="79" y="182"/>
                  </a:cxn>
                  <a:cxn ang="0">
                    <a:pos x="214" y="103"/>
                  </a:cxn>
                  <a:cxn ang="0">
                    <a:pos x="279" y="59"/>
                  </a:cxn>
                  <a:cxn ang="0">
                    <a:pos x="337" y="7"/>
                  </a:cxn>
                  <a:cxn ang="0">
                    <a:pos x="351" y="0"/>
                  </a:cxn>
                </a:cxnLst>
                <a:rect l="0" t="0" r="r" b="b"/>
                <a:pathLst>
                  <a:path w="384" h="499">
                    <a:moveTo>
                      <a:pt x="351" y="0"/>
                    </a:moveTo>
                    <a:lnTo>
                      <a:pt x="365" y="0"/>
                    </a:lnTo>
                    <a:lnTo>
                      <a:pt x="377" y="7"/>
                    </a:lnTo>
                    <a:lnTo>
                      <a:pt x="384" y="19"/>
                    </a:lnTo>
                    <a:lnTo>
                      <a:pt x="384" y="33"/>
                    </a:lnTo>
                    <a:lnTo>
                      <a:pt x="377" y="45"/>
                    </a:lnTo>
                    <a:lnTo>
                      <a:pt x="317" y="98"/>
                    </a:lnTo>
                    <a:lnTo>
                      <a:pt x="251" y="145"/>
                    </a:lnTo>
                    <a:lnTo>
                      <a:pt x="112" y="229"/>
                    </a:lnTo>
                    <a:lnTo>
                      <a:pt x="84" y="248"/>
                    </a:lnTo>
                    <a:lnTo>
                      <a:pt x="156" y="294"/>
                    </a:lnTo>
                    <a:lnTo>
                      <a:pt x="265" y="371"/>
                    </a:lnTo>
                    <a:lnTo>
                      <a:pt x="370" y="455"/>
                    </a:lnTo>
                    <a:lnTo>
                      <a:pt x="379" y="467"/>
                    </a:lnTo>
                    <a:lnTo>
                      <a:pt x="377" y="481"/>
                    </a:lnTo>
                    <a:lnTo>
                      <a:pt x="370" y="490"/>
                    </a:lnTo>
                    <a:lnTo>
                      <a:pt x="358" y="499"/>
                    </a:lnTo>
                    <a:lnTo>
                      <a:pt x="344" y="499"/>
                    </a:lnTo>
                    <a:lnTo>
                      <a:pt x="330" y="492"/>
                    </a:lnTo>
                    <a:lnTo>
                      <a:pt x="228" y="413"/>
                    </a:lnTo>
                    <a:lnTo>
                      <a:pt x="123" y="338"/>
                    </a:lnTo>
                    <a:lnTo>
                      <a:pt x="14" y="271"/>
                    </a:lnTo>
                    <a:lnTo>
                      <a:pt x="5" y="259"/>
                    </a:lnTo>
                    <a:lnTo>
                      <a:pt x="0" y="248"/>
                    </a:lnTo>
                    <a:lnTo>
                      <a:pt x="5" y="234"/>
                    </a:lnTo>
                    <a:lnTo>
                      <a:pt x="14" y="224"/>
                    </a:lnTo>
                    <a:lnTo>
                      <a:pt x="79" y="182"/>
                    </a:lnTo>
                    <a:lnTo>
                      <a:pt x="214" y="103"/>
                    </a:lnTo>
                    <a:lnTo>
                      <a:pt x="279" y="59"/>
                    </a:lnTo>
                    <a:lnTo>
                      <a:pt x="337" y="7"/>
                    </a:lnTo>
                    <a:lnTo>
                      <a:pt x="35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3" name="Freeform 29">
                <a:extLst>
                  <a:ext uri="{FF2B5EF4-FFF2-40B4-BE49-F238E27FC236}">
                    <a16:creationId xmlns:a16="http://schemas.microsoft.com/office/drawing/2014/main" id="{56618CFD-D47A-4952-82AA-A504FE77AA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10563" y="3446122"/>
                <a:ext cx="1250283" cy="1793225"/>
              </a:xfrm>
              <a:custGeom>
                <a:avLst/>
                <a:gdLst/>
                <a:ahLst/>
                <a:cxnLst>
                  <a:cxn ang="0">
                    <a:pos x="205" y="0"/>
                  </a:cxn>
                  <a:cxn ang="0">
                    <a:pos x="384" y="28"/>
                  </a:cxn>
                  <a:cxn ang="0">
                    <a:pos x="528" y="82"/>
                  </a:cxn>
                  <a:cxn ang="0">
                    <a:pos x="635" y="154"/>
                  </a:cxn>
                  <a:cxn ang="0">
                    <a:pos x="717" y="252"/>
                  </a:cxn>
                  <a:cxn ang="0">
                    <a:pos x="763" y="371"/>
                  </a:cxn>
                  <a:cxn ang="0">
                    <a:pos x="775" y="495"/>
                  </a:cxn>
                  <a:cxn ang="0">
                    <a:pos x="768" y="709"/>
                  </a:cxn>
                  <a:cxn ang="0">
                    <a:pos x="749" y="944"/>
                  </a:cxn>
                  <a:cxn ang="0">
                    <a:pos x="738" y="1119"/>
                  </a:cxn>
                  <a:cxn ang="0">
                    <a:pos x="747" y="1292"/>
                  </a:cxn>
                  <a:cxn ang="0">
                    <a:pos x="784" y="1425"/>
                  </a:cxn>
                  <a:cxn ang="0">
                    <a:pos x="840" y="1509"/>
                  </a:cxn>
                  <a:cxn ang="0">
                    <a:pos x="926" y="1567"/>
                  </a:cxn>
                  <a:cxn ang="0">
                    <a:pos x="1026" y="1595"/>
                  </a:cxn>
                  <a:cxn ang="0">
                    <a:pos x="1131" y="1604"/>
                  </a:cxn>
                  <a:cxn ang="0">
                    <a:pos x="1154" y="1618"/>
                  </a:cxn>
                  <a:cxn ang="0">
                    <a:pos x="1154" y="1644"/>
                  </a:cxn>
                  <a:cxn ang="0">
                    <a:pos x="1131" y="1658"/>
                  </a:cxn>
                  <a:cxn ang="0">
                    <a:pos x="1014" y="1646"/>
                  </a:cxn>
                  <a:cxn ang="0">
                    <a:pos x="903" y="1614"/>
                  </a:cxn>
                  <a:cxn ang="0">
                    <a:pos x="807" y="1551"/>
                  </a:cxn>
                  <a:cxn ang="0">
                    <a:pos x="738" y="1450"/>
                  </a:cxn>
                  <a:cxn ang="0">
                    <a:pos x="698" y="1331"/>
                  </a:cxn>
                  <a:cxn ang="0">
                    <a:pos x="686" y="1203"/>
                  </a:cxn>
                  <a:cxn ang="0">
                    <a:pos x="691" y="993"/>
                  </a:cxn>
                  <a:cxn ang="0">
                    <a:pos x="721" y="557"/>
                  </a:cxn>
                  <a:cxn ang="0">
                    <a:pos x="717" y="443"/>
                  </a:cxn>
                  <a:cxn ang="0">
                    <a:pos x="693" y="334"/>
                  </a:cxn>
                  <a:cxn ang="0">
                    <a:pos x="642" y="240"/>
                  </a:cxn>
                  <a:cxn ang="0">
                    <a:pos x="556" y="161"/>
                  </a:cxn>
                  <a:cxn ang="0">
                    <a:pos x="417" y="94"/>
                  </a:cxn>
                  <a:cxn ang="0">
                    <a:pos x="261" y="61"/>
                  </a:cxn>
                  <a:cxn ang="0">
                    <a:pos x="102" y="54"/>
                  </a:cxn>
                  <a:cxn ang="0">
                    <a:pos x="12" y="59"/>
                  </a:cxn>
                  <a:cxn ang="0">
                    <a:pos x="0" y="38"/>
                  </a:cxn>
                  <a:cxn ang="0">
                    <a:pos x="12" y="14"/>
                  </a:cxn>
                  <a:cxn ang="0">
                    <a:pos x="114" y="0"/>
                  </a:cxn>
                </a:cxnLst>
                <a:rect l="0" t="0" r="r" b="b"/>
                <a:pathLst>
                  <a:path w="1156" h="1658">
                    <a:moveTo>
                      <a:pt x="114" y="0"/>
                    </a:moveTo>
                    <a:lnTo>
                      <a:pt x="205" y="0"/>
                    </a:lnTo>
                    <a:lnTo>
                      <a:pt x="296" y="10"/>
                    </a:lnTo>
                    <a:lnTo>
                      <a:pt x="384" y="28"/>
                    </a:lnTo>
                    <a:lnTo>
                      <a:pt x="470" y="56"/>
                    </a:lnTo>
                    <a:lnTo>
                      <a:pt x="528" y="82"/>
                    </a:lnTo>
                    <a:lnTo>
                      <a:pt x="584" y="115"/>
                    </a:lnTo>
                    <a:lnTo>
                      <a:pt x="635" y="154"/>
                    </a:lnTo>
                    <a:lnTo>
                      <a:pt x="679" y="198"/>
                    </a:lnTo>
                    <a:lnTo>
                      <a:pt x="717" y="252"/>
                    </a:lnTo>
                    <a:lnTo>
                      <a:pt x="745" y="310"/>
                    </a:lnTo>
                    <a:lnTo>
                      <a:pt x="763" y="371"/>
                    </a:lnTo>
                    <a:lnTo>
                      <a:pt x="773" y="432"/>
                    </a:lnTo>
                    <a:lnTo>
                      <a:pt x="775" y="495"/>
                    </a:lnTo>
                    <a:lnTo>
                      <a:pt x="775" y="557"/>
                    </a:lnTo>
                    <a:lnTo>
                      <a:pt x="768" y="709"/>
                    </a:lnTo>
                    <a:lnTo>
                      <a:pt x="756" y="861"/>
                    </a:lnTo>
                    <a:lnTo>
                      <a:pt x="749" y="944"/>
                    </a:lnTo>
                    <a:lnTo>
                      <a:pt x="742" y="1031"/>
                    </a:lnTo>
                    <a:lnTo>
                      <a:pt x="738" y="1119"/>
                    </a:lnTo>
                    <a:lnTo>
                      <a:pt x="740" y="1206"/>
                    </a:lnTo>
                    <a:lnTo>
                      <a:pt x="747" y="1292"/>
                    </a:lnTo>
                    <a:lnTo>
                      <a:pt x="766" y="1376"/>
                    </a:lnTo>
                    <a:lnTo>
                      <a:pt x="784" y="1425"/>
                    </a:lnTo>
                    <a:lnTo>
                      <a:pt x="807" y="1469"/>
                    </a:lnTo>
                    <a:lnTo>
                      <a:pt x="840" y="1509"/>
                    </a:lnTo>
                    <a:lnTo>
                      <a:pt x="880" y="1541"/>
                    </a:lnTo>
                    <a:lnTo>
                      <a:pt x="926" y="1567"/>
                    </a:lnTo>
                    <a:lnTo>
                      <a:pt x="975" y="1583"/>
                    </a:lnTo>
                    <a:lnTo>
                      <a:pt x="1026" y="1595"/>
                    </a:lnTo>
                    <a:lnTo>
                      <a:pt x="1077" y="1602"/>
                    </a:lnTo>
                    <a:lnTo>
                      <a:pt x="1131" y="1604"/>
                    </a:lnTo>
                    <a:lnTo>
                      <a:pt x="1145" y="1609"/>
                    </a:lnTo>
                    <a:lnTo>
                      <a:pt x="1154" y="1618"/>
                    </a:lnTo>
                    <a:lnTo>
                      <a:pt x="1156" y="1632"/>
                    </a:lnTo>
                    <a:lnTo>
                      <a:pt x="1154" y="1644"/>
                    </a:lnTo>
                    <a:lnTo>
                      <a:pt x="1145" y="1656"/>
                    </a:lnTo>
                    <a:lnTo>
                      <a:pt x="1131" y="1658"/>
                    </a:lnTo>
                    <a:lnTo>
                      <a:pt x="1073" y="1656"/>
                    </a:lnTo>
                    <a:lnTo>
                      <a:pt x="1014" y="1646"/>
                    </a:lnTo>
                    <a:lnTo>
                      <a:pt x="956" y="1635"/>
                    </a:lnTo>
                    <a:lnTo>
                      <a:pt x="903" y="1614"/>
                    </a:lnTo>
                    <a:lnTo>
                      <a:pt x="852" y="1588"/>
                    </a:lnTo>
                    <a:lnTo>
                      <a:pt x="807" y="1551"/>
                    </a:lnTo>
                    <a:lnTo>
                      <a:pt x="768" y="1506"/>
                    </a:lnTo>
                    <a:lnTo>
                      <a:pt x="738" y="1450"/>
                    </a:lnTo>
                    <a:lnTo>
                      <a:pt x="714" y="1392"/>
                    </a:lnTo>
                    <a:lnTo>
                      <a:pt x="698" y="1331"/>
                    </a:lnTo>
                    <a:lnTo>
                      <a:pt x="691" y="1266"/>
                    </a:lnTo>
                    <a:lnTo>
                      <a:pt x="686" y="1203"/>
                    </a:lnTo>
                    <a:lnTo>
                      <a:pt x="686" y="1140"/>
                    </a:lnTo>
                    <a:lnTo>
                      <a:pt x="691" y="993"/>
                    </a:lnTo>
                    <a:lnTo>
                      <a:pt x="714" y="704"/>
                    </a:lnTo>
                    <a:lnTo>
                      <a:pt x="721" y="557"/>
                    </a:lnTo>
                    <a:lnTo>
                      <a:pt x="721" y="499"/>
                    </a:lnTo>
                    <a:lnTo>
                      <a:pt x="717" y="443"/>
                    </a:lnTo>
                    <a:lnTo>
                      <a:pt x="707" y="387"/>
                    </a:lnTo>
                    <a:lnTo>
                      <a:pt x="693" y="334"/>
                    </a:lnTo>
                    <a:lnTo>
                      <a:pt x="670" y="285"/>
                    </a:lnTo>
                    <a:lnTo>
                      <a:pt x="642" y="240"/>
                    </a:lnTo>
                    <a:lnTo>
                      <a:pt x="603" y="198"/>
                    </a:lnTo>
                    <a:lnTo>
                      <a:pt x="556" y="161"/>
                    </a:lnTo>
                    <a:lnTo>
                      <a:pt x="489" y="124"/>
                    </a:lnTo>
                    <a:lnTo>
                      <a:pt x="417" y="94"/>
                    </a:lnTo>
                    <a:lnTo>
                      <a:pt x="340" y="73"/>
                    </a:lnTo>
                    <a:lnTo>
                      <a:pt x="261" y="61"/>
                    </a:lnTo>
                    <a:lnTo>
                      <a:pt x="182" y="54"/>
                    </a:lnTo>
                    <a:lnTo>
                      <a:pt x="102" y="54"/>
                    </a:lnTo>
                    <a:lnTo>
                      <a:pt x="26" y="61"/>
                    </a:lnTo>
                    <a:lnTo>
                      <a:pt x="12" y="59"/>
                    </a:lnTo>
                    <a:lnTo>
                      <a:pt x="2" y="49"/>
                    </a:lnTo>
                    <a:lnTo>
                      <a:pt x="0" y="38"/>
                    </a:lnTo>
                    <a:lnTo>
                      <a:pt x="2" y="24"/>
                    </a:lnTo>
                    <a:lnTo>
                      <a:pt x="12" y="14"/>
                    </a:lnTo>
                    <a:lnTo>
                      <a:pt x="26" y="7"/>
                    </a:lnTo>
                    <a:lnTo>
                      <a:pt x="11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238" name="Group 44">
            <a:extLst>
              <a:ext uri="{FF2B5EF4-FFF2-40B4-BE49-F238E27FC236}">
                <a16:creationId xmlns:a16="http://schemas.microsoft.com/office/drawing/2014/main" id="{1FE39908-6981-4021-A83C-CB2228940B64}"/>
              </a:ext>
            </a:extLst>
          </p:cNvPr>
          <p:cNvGrpSpPr/>
          <p:nvPr/>
        </p:nvGrpSpPr>
        <p:grpSpPr>
          <a:xfrm>
            <a:off x="1963367" y="3059699"/>
            <a:ext cx="222474" cy="260611"/>
            <a:chOff x="749300" y="1783745"/>
            <a:chExt cx="2363367" cy="2768493"/>
          </a:xfrm>
        </p:grpSpPr>
        <p:sp>
          <p:nvSpPr>
            <p:cNvPr id="239" name="Oval 238">
              <a:extLst>
                <a:ext uri="{FF2B5EF4-FFF2-40B4-BE49-F238E27FC236}">
                  <a16:creationId xmlns:a16="http://schemas.microsoft.com/office/drawing/2014/main" id="{01FF7CBC-C972-491A-A820-DEEDCC637F51}"/>
                </a:ext>
              </a:extLst>
            </p:cNvPr>
            <p:cNvSpPr/>
            <p:nvPr/>
          </p:nvSpPr>
          <p:spPr>
            <a:xfrm rot="2438237">
              <a:off x="1893467" y="2609926"/>
              <a:ext cx="1219200" cy="1942312"/>
            </a:xfrm>
            <a:prstGeom prst="ellipse">
              <a:avLst/>
            </a:prstGeom>
            <a:gradFill flip="none" rotWithShape="1">
              <a:gsLst>
                <a:gs pos="0">
                  <a:schemeClr val="tx1">
                    <a:alpha val="21000"/>
                  </a:schemeClr>
                </a:gs>
                <a:gs pos="100000">
                  <a:sysClr val="window" lastClr="FFFFFF">
                    <a:alpha val="0"/>
                    <a:lumMod val="100000"/>
                  </a:sysClr>
                </a:gs>
              </a:gsLst>
              <a:path path="shape">
                <a:fillToRect l="50000" t="50000" r="50000" b="50000"/>
              </a:path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240" name="Group 90">
              <a:extLst>
                <a:ext uri="{FF2B5EF4-FFF2-40B4-BE49-F238E27FC236}">
                  <a16:creationId xmlns:a16="http://schemas.microsoft.com/office/drawing/2014/main" id="{3C4FBCAE-6CB5-48D9-9B06-424FE34495A1}"/>
                </a:ext>
              </a:extLst>
            </p:cNvPr>
            <p:cNvGrpSpPr/>
            <p:nvPr/>
          </p:nvGrpSpPr>
          <p:grpSpPr>
            <a:xfrm>
              <a:off x="749300" y="1783745"/>
              <a:ext cx="2341660" cy="2356455"/>
              <a:chOff x="749300" y="1783745"/>
              <a:chExt cx="2341660" cy="2356455"/>
            </a:xfrm>
          </p:grpSpPr>
          <p:sp>
            <p:nvSpPr>
              <p:cNvPr id="241" name="Freeform 64">
                <a:extLst>
                  <a:ext uri="{FF2B5EF4-FFF2-40B4-BE49-F238E27FC236}">
                    <a16:creationId xmlns:a16="http://schemas.microsoft.com/office/drawing/2014/main" id="{8EB1D55C-4AF4-46FC-8ACC-0BEAE14EA2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9300" y="1784350"/>
                <a:ext cx="2339975" cy="235585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474" y="0"/>
                  </a:cxn>
                  <a:cxn ang="0">
                    <a:pos x="1474" y="77"/>
                  </a:cxn>
                  <a:cxn ang="0">
                    <a:pos x="1473" y="107"/>
                  </a:cxn>
                  <a:cxn ang="0">
                    <a:pos x="1473" y="394"/>
                  </a:cxn>
                  <a:cxn ang="0">
                    <a:pos x="1472" y="441"/>
                  </a:cxn>
                  <a:cxn ang="0">
                    <a:pos x="1472" y="486"/>
                  </a:cxn>
                  <a:cxn ang="0">
                    <a:pos x="1471" y="530"/>
                  </a:cxn>
                  <a:cxn ang="0">
                    <a:pos x="1469" y="571"/>
                  </a:cxn>
                  <a:cxn ang="0">
                    <a:pos x="1466" y="610"/>
                  </a:cxn>
                  <a:cxn ang="0">
                    <a:pos x="1462" y="645"/>
                  </a:cxn>
                  <a:cxn ang="0">
                    <a:pos x="1456" y="677"/>
                  </a:cxn>
                  <a:cxn ang="0">
                    <a:pos x="1449" y="704"/>
                  </a:cxn>
                  <a:cxn ang="0">
                    <a:pos x="1440" y="726"/>
                  </a:cxn>
                  <a:cxn ang="0">
                    <a:pos x="1429" y="752"/>
                  </a:cxn>
                  <a:cxn ang="0">
                    <a:pos x="1415" y="781"/>
                  </a:cxn>
                  <a:cxn ang="0">
                    <a:pos x="1399" y="811"/>
                  </a:cxn>
                  <a:cxn ang="0">
                    <a:pos x="1380" y="843"/>
                  </a:cxn>
                  <a:cxn ang="0">
                    <a:pos x="1360" y="877"/>
                  </a:cxn>
                  <a:cxn ang="0">
                    <a:pos x="1338" y="911"/>
                  </a:cxn>
                  <a:cxn ang="0">
                    <a:pos x="1314" y="948"/>
                  </a:cxn>
                  <a:cxn ang="0">
                    <a:pos x="1289" y="984"/>
                  </a:cxn>
                  <a:cxn ang="0">
                    <a:pos x="1263" y="1021"/>
                  </a:cxn>
                  <a:cxn ang="0">
                    <a:pos x="1236" y="1058"/>
                  </a:cxn>
                  <a:cxn ang="0">
                    <a:pos x="1209" y="1094"/>
                  </a:cxn>
                  <a:cxn ang="0">
                    <a:pos x="1182" y="1131"/>
                  </a:cxn>
                  <a:cxn ang="0">
                    <a:pos x="1155" y="1166"/>
                  </a:cxn>
                  <a:cxn ang="0">
                    <a:pos x="1128" y="1202"/>
                  </a:cxn>
                  <a:cxn ang="0">
                    <a:pos x="1076" y="1269"/>
                  </a:cxn>
                  <a:cxn ang="0">
                    <a:pos x="1051" y="1300"/>
                  </a:cxn>
                  <a:cxn ang="0">
                    <a:pos x="1028" y="1330"/>
                  </a:cxn>
                  <a:cxn ang="0">
                    <a:pos x="1005" y="1357"/>
                  </a:cxn>
                  <a:cxn ang="0">
                    <a:pos x="985" y="1382"/>
                  </a:cxn>
                  <a:cxn ang="0">
                    <a:pos x="967" y="1404"/>
                  </a:cxn>
                  <a:cxn ang="0">
                    <a:pos x="950" y="1424"/>
                  </a:cxn>
                  <a:cxn ang="0">
                    <a:pos x="936" y="1441"/>
                  </a:cxn>
                  <a:cxn ang="0">
                    <a:pos x="925" y="1454"/>
                  </a:cxn>
                  <a:cxn ang="0">
                    <a:pos x="917" y="1464"/>
                  </a:cxn>
                  <a:cxn ang="0">
                    <a:pos x="912" y="1470"/>
                  </a:cxn>
                  <a:cxn ang="0">
                    <a:pos x="910" y="1472"/>
                  </a:cxn>
                  <a:cxn ang="0">
                    <a:pos x="911" y="1470"/>
                  </a:cxn>
                  <a:cxn ang="0">
                    <a:pos x="902" y="1477"/>
                  </a:cxn>
                  <a:cxn ang="0">
                    <a:pos x="895" y="1481"/>
                  </a:cxn>
                  <a:cxn ang="0">
                    <a:pos x="890" y="1483"/>
                  </a:cxn>
                  <a:cxn ang="0">
                    <a:pos x="888" y="1484"/>
                  </a:cxn>
                  <a:cxn ang="0">
                    <a:pos x="0" y="1484"/>
                  </a:cxn>
                  <a:cxn ang="0">
                    <a:pos x="0" y="0"/>
                  </a:cxn>
                </a:cxnLst>
                <a:rect l="0" t="0" r="r" b="b"/>
                <a:pathLst>
                  <a:path w="1474" h="1484">
                    <a:moveTo>
                      <a:pt x="0" y="0"/>
                    </a:moveTo>
                    <a:lnTo>
                      <a:pt x="1474" y="0"/>
                    </a:lnTo>
                    <a:lnTo>
                      <a:pt x="1474" y="77"/>
                    </a:lnTo>
                    <a:lnTo>
                      <a:pt x="1473" y="107"/>
                    </a:lnTo>
                    <a:lnTo>
                      <a:pt x="1473" y="394"/>
                    </a:lnTo>
                    <a:lnTo>
                      <a:pt x="1472" y="441"/>
                    </a:lnTo>
                    <a:lnTo>
                      <a:pt x="1472" y="486"/>
                    </a:lnTo>
                    <a:lnTo>
                      <a:pt x="1471" y="530"/>
                    </a:lnTo>
                    <a:lnTo>
                      <a:pt x="1469" y="571"/>
                    </a:lnTo>
                    <a:lnTo>
                      <a:pt x="1466" y="610"/>
                    </a:lnTo>
                    <a:lnTo>
                      <a:pt x="1462" y="645"/>
                    </a:lnTo>
                    <a:lnTo>
                      <a:pt x="1456" y="677"/>
                    </a:lnTo>
                    <a:lnTo>
                      <a:pt x="1449" y="704"/>
                    </a:lnTo>
                    <a:lnTo>
                      <a:pt x="1440" y="726"/>
                    </a:lnTo>
                    <a:lnTo>
                      <a:pt x="1429" y="752"/>
                    </a:lnTo>
                    <a:lnTo>
                      <a:pt x="1415" y="781"/>
                    </a:lnTo>
                    <a:lnTo>
                      <a:pt x="1399" y="811"/>
                    </a:lnTo>
                    <a:lnTo>
                      <a:pt x="1380" y="843"/>
                    </a:lnTo>
                    <a:lnTo>
                      <a:pt x="1360" y="877"/>
                    </a:lnTo>
                    <a:lnTo>
                      <a:pt x="1338" y="911"/>
                    </a:lnTo>
                    <a:lnTo>
                      <a:pt x="1314" y="948"/>
                    </a:lnTo>
                    <a:lnTo>
                      <a:pt x="1289" y="984"/>
                    </a:lnTo>
                    <a:lnTo>
                      <a:pt x="1263" y="1021"/>
                    </a:lnTo>
                    <a:lnTo>
                      <a:pt x="1236" y="1058"/>
                    </a:lnTo>
                    <a:lnTo>
                      <a:pt x="1209" y="1094"/>
                    </a:lnTo>
                    <a:lnTo>
                      <a:pt x="1182" y="1131"/>
                    </a:lnTo>
                    <a:lnTo>
                      <a:pt x="1155" y="1166"/>
                    </a:lnTo>
                    <a:lnTo>
                      <a:pt x="1128" y="1202"/>
                    </a:lnTo>
                    <a:lnTo>
                      <a:pt x="1076" y="1269"/>
                    </a:lnTo>
                    <a:lnTo>
                      <a:pt x="1051" y="1300"/>
                    </a:lnTo>
                    <a:lnTo>
                      <a:pt x="1028" y="1330"/>
                    </a:lnTo>
                    <a:lnTo>
                      <a:pt x="1005" y="1357"/>
                    </a:lnTo>
                    <a:lnTo>
                      <a:pt x="985" y="1382"/>
                    </a:lnTo>
                    <a:lnTo>
                      <a:pt x="967" y="1404"/>
                    </a:lnTo>
                    <a:lnTo>
                      <a:pt x="950" y="1424"/>
                    </a:lnTo>
                    <a:lnTo>
                      <a:pt x="936" y="1441"/>
                    </a:lnTo>
                    <a:lnTo>
                      <a:pt x="925" y="1454"/>
                    </a:lnTo>
                    <a:lnTo>
                      <a:pt x="917" y="1464"/>
                    </a:lnTo>
                    <a:lnTo>
                      <a:pt x="912" y="1470"/>
                    </a:lnTo>
                    <a:lnTo>
                      <a:pt x="910" y="1472"/>
                    </a:lnTo>
                    <a:lnTo>
                      <a:pt x="911" y="1470"/>
                    </a:lnTo>
                    <a:lnTo>
                      <a:pt x="902" y="1477"/>
                    </a:lnTo>
                    <a:lnTo>
                      <a:pt x="895" y="1481"/>
                    </a:lnTo>
                    <a:lnTo>
                      <a:pt x="890" y="1483"/>
                    </a:lnTo>
                    <a:lnTo>
                      <a:pt x="888" y="1484"/>
                    </a:lnTo>
                    <a:lnTo>
                      <a:pt x="0" y="14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  <a:effectLst>
                <a:outerShdw blurRad="317500" dist="304800" dir="2340000" sx="90000" sy="90000" algn="tl" rotWithShape="0">
                  <a:prstClr val="black">
                    <a:alpha val="29000"/>
                  </a:prstClr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2" name="Freeform 65">
                <a:extLst>
                  <a:ext uri="{FF2B5EF4-FFF2-40B4-BE49-F238E27FC236}">
                    <a16:creationId xmlns:a16="http://schemas.microsoft.com/office/drawing/2014/main" id="{74172314-4EE5-4817-820D-69C8440338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66938" y="2936875"/>
                <a:ext cx="868363" cy="1184275"/>
              </a:xfrm>
              <a:custGeom>
                <a:avLst/>
                <a:gdLst/>
                <a:ahLst/>
                <a:cxnLst>
                  <a:cxn ang="0">
                    <a:pos x="536" y="26"/>
                  </a:cxn>
                  <a:cxn ang="0">
                    <a:pos x="506" y="85"/>
                  </a:cxn>
                  <a:cxn ang="0">
                    <a:pos x="467" y="151"/>
                  </a:cxn>
                  <a:cxn ang="0">
                    <a:pos x="421" y="222"/>
                  </a:cxn>
                  <a:cxn ang="0">
                    <a:pos x="370" y="295"/>
                  </a:cxn>
                  <a:cxn ang="0">
                    <a:pos x="316" y="368"/>
                  </a:cxn>
                  <a:cxn ang="0">
                    <a:pos x="262" y="440"/>
                  </a:cxn>
                  <a:cxn ang="0">
                    <a:pos x="183" y="543"/>
                  </a:cxn>
                  <a:cxn ang="0">
                    <a:pos x="135" y="604"/>
                  </a:cxn>
                  <a:cxn ang="0">
                    <a:pos x="92" y="656"/>
                  </a:cxn>
                  <a:cxn ang="0">
                    <a:pos x="57" y="698"/>
                  </a:cxn>
                  <a:cxn ang="0">
                    <a:pos x="32" y="728"/>
                  </a:cxn>
                  <a:cxn ang="0">
                    <a:pos x="19" y="744"/>
                  </a:cxn>
                  <a:cxn ang="0">
                    <a:pos x="18" y="744"/>
                  </a:cxn>
                  <a:cxn ang="0">
                    <a:pos x="29" y="726"/>
                  </a:cxn>
                  <a:cxn ang="0">
                    <a:pos x="34" y="696"/>
                  </a:cxn>
                  <a:cxn ang="0">
                    <a:pos x="33" y="663"/>
                  </a:cxn>
                  <a:cxn ang="0">
                    <a:pos x="28" y="627"/>
                  </a:cxn>
                  <a:cxn ang="0">
                    <a:pos x="21" y="583"/>
                  </a:cxn>
                  <a:cxn ang="0">
                    <a:pos x="13" y="537"/>
                  </a:cxn>
                  <a:cxn ang="0">
                    <a:pos x="7" y="497"/>
                  </a:cxn>
                  <a:cxn ang="0">
                    <a:pos x="2" y="467"/>
                  </a:cxn>
                  <a:cxn ang="0">
                    <a:pos x="0" y="456"/>
                  </a:cxn>
                  <a:cxn ang="0">
                    <a:pos x="9" y="451"/>
                  </a:cxn>
                  <a:cxn ang="0">
                    <a:pos x="36" y="436"/>
                  </a:cxn>
                  <a:cxn ang="0">
                    <a:pos x="76" y="413"/>
                  </a:cxn>
                  <a:cxn ang="0">
                    <a:pos x="126" y="382"/>
                  </a:cxn>
                  <a:cxn ang="0">
                    <a:pos x="184" y="344"/>
                  </a:cxn>
                  <a:cxn ang="0">
                    <a:pos x="246" y="301"/>
                  </a:cxn>
                  <a:cxn ang="0">
                    <a:pos x="342" y="228"/>
                  </a:cxn>
                  <a:cxn ang="0">
                    <a:pos x="405" y="174"/>
                  </a:cxn>
                  <a:cxn ang="0">
                    <a:pos x="460" y="119"/>
                  </a:cxn>
                  <a:cxn ang="0">
                    <a:pos x="508" y="62"/>
                  </a:cxn>
                  <a:cxn ang="0">
                    <a:pos x="547" y="0"/>
                  </a:cxn>
                </a:cxnLst>
                <a:rect l="0" t="0" r="r" b="b"/>
                <a:pathLst>
                  <a:path w="547" h="746">
                    <a:moveTo>
                      <a:pt x="547" y="0"/>
                    </a:moveTo>
                    <a:lnTo>
                      <a:pt x="536" y="26"/>
                    </a:lnTo>
                    <a:lnTo>
                      <a:pt x="522" y="55"/>
                    </a:lnTo>
                    <a:lnTo>
                      <a:pt x="506" y="85"/>
                    </a:lnTo>
                    <a:lnTo>
                      <a:pt x="487" y="117"/>
                    </a:lnTo>
                    <a:lnTo>
                      <a:pt x="467" y="151"/>
                    </a:lnTo>
                    <a:lnTo>
                      <a:pt x="445" y="185"/>
                    </a:lnTo>
                    <a:lnTo>
                      <a:pt x="421" y="222"/>
                    </a:lnTo>
                    <a:lnTo>
                      <a:pt x="396" y="258"/>
                    </a:lnTo>
                    <a:lnTo>
                      <a:pt x="370" y="295"/>
                    </a:lnTo>
                    <a:lnTo>
                      <a:pt x="343" y="332"/>
                    </a:lnTo>
                    <a:lnTo>
                      <a:pt x="316" y="368"/>
                    </a:lnTo>
                    <a:lnTo>
                      <a:pt x="289" y="405"/>
                    </a:lnTo>
                    <a:lnTo>
                      <a:pt x="262" y="440"/>
                    </a:lnTo>
                    <a:lnTo>
                      <a:pt x="235" y="476"/>
                    </a:lnTo>
                    <a:lnTo>
                      <a:pt x="183" y="543"/>
                    </a:lnTo>
                    <a:lnTo>
                      <a:pt x="158" y="574"/>
                    </a:lnTo>
                    <a:lnTo>
                      <a:pt x="135" y="604"/>
                    </a:lnTo>
                    <a:lnTo>
                      <a:pt x="112" y="631"/>
                    </a:lnTo>
                    <a:lnTo>
                      <a:pt x="92" y="656"/>
                    </a:lnTo>
                    <a:lnTo>
                      <a:pt x="74" y="678"/>
                    </a:lnTo>
                    <a:lnTo>
                      <a:pt x="57" y="698"/>
                    </a:lnTo>
                    <a:lnTo>
                      <a:pt x="43" y="715"/>
                    </a:lnTo>
                    <a:lnTo>
                      <a:pt x="32" y="728"/>
                    </a:lnTo>
                    <a:lnTo>
                      <a:pt x="24" y="738"/>
                    </a:lnTo>
                    <a:lnTo>
                      <a:pt x="19" y="744"/>
                    </a:lnTo>
                    <a:lnTo>
                      <a:pt x="17" y="746"/>
                    </a:lnTo>
                    <a:lnTo>
                      <a:pt x="18" y="744"/>
                    </a:lnTo>
                    <a:lnTo>
                      <a:pt x="24" y="736"/>
                    </a:lnTo>
                    <a:lnTo>
                      <a:pt x="29" y="726"/>
                    </a:lnTo>
                    <a:lnTo>
                      <a:pt x="33" y="712"/>
                    </a:lnTo>
                    <a:lnTo>
                      <a:pt x="34" y="696"/>
                    </a:lnTo>
                    <a:lnTo>
                      <a:pt x="34" y="676"/>
                    </a:lnTo>
                    <a:lnTo>
                      <a:pt x="33" y="663"/>
                    </a:lnTo>
                    <a:lnTo>
                      <a:pt x="31" y="646"/>
                    </a:lnTo>
                    <a:lnTo>
                      <a:pt x="28" y="627"/>
                    </a:lnTo>
                    <a:lnTo>
                      <a:pt x="25" y="605"/>
                    </a:lnTo>
                    <a:lnTo>
                      <a:pt x="21" y="583"/>
                    </a:lnTo>
                    <a:lnTo>
                      <a:pt x="18" y="560"/>
                    </a:lnTo>
                    <a:lnTo>
                      <a:pt x="13" y="537"/>
                    </a:lnTo>
                    <a:lnTo>
                      <a:pt x="10" y="516"/>
                    </a:lnTo>
                    <a:lnTo>
                      <a:pt x="7" y="497"/>
                    </a:lnTo>
                    <a:lnTo>
                      <a:pt x="4" y="480"/>
                    </a:lnTo>
                    <a:lnTo>
                      <a:pt x="2" y="467"/>
                    </a:lnTo>
                    <a:lnTo>
                      <a:pt x="0" y="459"/>
                    </a:lnTo>
                    <a:lnTo>
                      <a:pt x="0" y="456"/>
                    </a:lnTo>
                    <a:lnTo>
                      <a:pt x="2" y="455"/>
                    </a:lnTo>
                    <a:lnTo>
                      <a:pt x="9" y="451"/>
                    </a:lnTo>
                    <a:lnTo>
                      <a:pt x="21" y="445"/>
                    </a:lnTo>
                    <a:lnTo>
                      <a:pt x="36" y="436"/>
                    </a:lnTo>
                    <a:lnTo>
                      <a:pt x="54" y="426"/>
                    </a:lnTo>
                    <a:lnTo>
                      <a:pt x="76" y="413"/>
                    </a:lnTo>
                    <a:lnTo>
                      <a:pt x="100" y="398"/>
                    </a:lnTo>
                    <a:lnTo>
                      <a:pt x="126" y="382"/>
                    </a:lnTo>
                    <a:lnTo>
                      <a:pt x="154" y="364"/>
                    </a:lnTo>
                    <a:lnTo>
                      <a:pt x="184" y="344"/>
                    </a:lnTo>
                    <a:lnTo>
                      <a:pt x="214" y="323"/>
                    </a:lnTo>
                    <a:lnTo>
                      <a:pt x="246" y="301"/>
                    </a:lnTo>
                    <a:lnTo>
                      <a:pt x="278" y="278"/>
                    </a:lnTo>
                    <a:lnTo>
                      <a:pt x="342" y="228"/>
                    </a:lnTo>
                    <a:lnTo>
                      <a:pt x="373" y="201"/>
                    </a:lnTo>
                    <a:lnTo>
                      <a:pt x="405" y="174"/>
                    </a:lnTo>
                    <a:lnTo>
                      <a:pt x="433" y="147"/>
                    </a:lnTo>
                    <a:lnTo>
                      <a:pt x="460" y="119"/>
                    </a:lnTo>
                    <a:lnTo>
                      <a:pt x="485" y="91"/>
                    </a:lnTo>
                    <a:lnTo>
                      <a:pt x="508" y="62"/>
                    </a:lnTo>
                    <a:lnTo>
                      <a:pt x="527" y="34"/>
                    </a:lnTo>
                    <a:lnTo>
                      <a:pt x="547" y="0"/>
                    </a:lnTo>
                    <a:close/>
                  </a:path>
                </a:pathLst>
              </a:custGeom>
              <a:gradFill flip="none" rotWithShape="1">
                <a:gsLst>
                  <a:gs pos="49000">
                    <a:schemeClr val="bg1">
                      <a:lumMod val="85000"/>
                    </a:schemeClr>
                  </a:gs>
                  <a:gs pos="66000">
                    <a:schemeClr val="bg1"/>
                  </a:gs>
                </a:gsLst>
                <a:lin ang="13200000" scaled="0"/>
                <a:tileRect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243" name="Group 85">
                <a:extLst>
                  <a:ext uri="{FF2B5EF4-FFF2-40B4-BE49-F238E27FC236}">
                    <a16:creationId xmlns:a16="http://schemas.microsoft.com/office/drawing/2014/main" id="{F1C42F31-FBA2-4D0A-A55B-0B5EE2BED452}"/>
                  </a:ext>
                </a:extLst>
              </p:cNvPr>
              <p:cNvGrpSpPr/>
              <p:nvPr/>
            </p:nvGrpSpPr>
            <p:grpSpPr>
              <a:xfrm>
                <a:off x="749509" y="1783745"/>
                <a:ext cx="2341451" cy="2355117"/>
                <a:chOff x="3578673" y="2063750"/>
                <a:chExt cx="1631950" cy="1641475"/>
              </a:xfrm>
            </p:grpSpPr>
            <p:sp>
              <p:nvSpPr>
                <p:cNvPr id="244" name="Freeform 15">
                  <a:extLst>
                    <a:ext uri="{FF2B5EF4-FFF2-40B4-BE49-F238E27FC236}">
                      <a16:creationId xmlns:a16="http://schemas.microsoft.com/office/drawing/2014/main" id="{26214487-0771-4785-9C08-AF7D9A1868F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78673" y="2063750"/>
                  <a:ext cx="1631950" cy="164147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028" y="0"/>
                    </a:cxn>
                    <a:cxn ang="0">
                      <a:pos x="1028" y="54"/>
                    </a:cxn>
                    <a:cxn ang="0">
                      <a:pos x="1027" y="75"/>
                    </a:cxn>
                    <a:cxn ang="0">
                      <a:pos x="1027" y="276"/>
                    </a:cxn>
                    <a:cxn ang="0">
                      <a:pos x="1026" y="308"/>
                    </a:cxn>
                    <a:cxn ang="0">
                      <a:pos x="1026" y="340"/>
                    </a:cxn>
                    <a:cxn ang="0">
                      <a:pos x="1026" y="370"/>
                    </a:cxn>
                    <a:cxn ang="0">
                      <a:pos x="1024" y="399"/>
                    </a:cxn>
                    <a:cxn ang="0">
                      <a:pos x="1022" y="427"/>
                    </a:cxn>
                    <a:cxn ang="0">
                      <a:pos x="1019" y="451"/>
                    </a:cxn>
                    <a:cxn ang="0">
                      <a:pos x="1015" y="473"/>
                    </a:cxn>
                    <a:cxn ang="0">
                      <a:pos x="1010" y="492"/>
                    </a:cxn>
                    <a:cxn ang="0">
                      <a:pos x="1004" y="507"/>
                    </a:cxn>
                    <a:cxn ang="0">
                      <a:pos x="990" y="531"/>
                    </a:cxn>
                    <a:cxn ang="0">
                      <a:pos x="977" y="551"/>
                    </a:cxn>
                    <a:cxn ang="0">
                      <a:pos x="961" y="571"/>
                    </a:cxn>
                    <a:cxn ang="0">
                      <a:pos x="943" y="591"/>
                    </a:cxn>
                    <a:cxn ang="0">
                      <a:pos x="924" y="610"/>
                    </a:cxn>
                    <a:cxn ang="0">
                      <a:pos x="904" y="629"/>
                    </a:cxn>
                    <a:cxn ang="0">
                      <a:pos x="883" y="648"/>
                    </a:cxn>
                    <a:cxn ang="0">
                      <a:pos x="861" y="666"/>
                    </a:cxn>
                    <a:cxn ang="0">
                      <a:pos x="816" y="701"/>
                    </a:cxn>
                    <a:cxn ang="0">
                      <a:pos x="794" y="718"/>
                    </a:cxn>
                    <a:cxn ang="0">
                      <a:pos x="771" y="733"/>
                    </a:cxn>
                    <a:cxn ang="0">
                      <a:pos x="750" y="748"/>
                    </a:cxn>
                    <a:cxn ang="0">
                      <a:pos x="729" y="762"/>
                    </a:cxn>
                    <a:cxn ang="0">
                      <a:pos x="710" y="774"/>
                    </a:cxn>
                    <a:cxn ang="0">
                      <a:pos x="692" y="786"/>
                    </a:cxn>
                    <a:cxn ang="0">
                      <a:pos x="675" y="796"/>
                    </a:cxn>
                    <a:cxn ang="0">
                      <a:pos x="659" y="805"/>
                    </a:cxn>
                    <a:cxn ang="0">
                      <a:pos x="647" y="812"/>
                    </a:cxn>
                    <a:cxn ang="0">
                      <a:pos x="636" y="819"/>
                    </a:cxn>
                    <a:cxn ang="0">
                      <a:pos x="628" y="823"/>
                    </a:cxn>
                    <a:cxn ang="0">
                      <a:pos x="624" y="826"/>
                    </a:cxn>
                    <a:cxn ang="0">
                      <a:pos x="622" y="826"/>
                    </a:cxn>
                    <a:cxn ang="0">
                      <a:pos x="622" y="828"/>
                    </a:cxn>
                    <a:cxn ang="0">
                      <a:pos x="624" y="834"/>
                    </a:cxn>
                    <a:cxn ang="0">
                      <a:pos x="625" y="843"/>
                    </a:cxn>
                    <a:cxn ang="0">
                      <a:pos x="627" y="854"/>
                    </a:cxn>
                    <a:cxn ang="0">
                      <a:pos x="629" y="868"/>
                    </a:cxn>
                    <a:cxn ang="0">
                      <a:pos x="631" y="882"/>
                    </a:cxn>
                    <a:cxn ang="0">
                      <a:pos x="634" y="898"/>
                    </a:cxn>
                    <a:cxn ang="0">
                      <a:pos x="636" y="915"/>
                    </a:cxn>
                    <a:cxn ang="0">
                      <a:pos x="639" y="930"/>
                    </a:cxn>
                    <a:cxn ang="0">
                      <a:pos x="641" y="945"/>
                    </a:cxn>
                    <a:cxn ang="0">
                      <a:pos x="643" y="959"/>
                    </a:cxn>
                    <a:cxn ang="0">
                      <a:pos x="645" y="971"/>
                    </a:cxn>
                    <a:cxn ang="0">
                      <a:pos x="645" y="980"/>
                    </a:cxn>
                    <a:cxn ang="0">
                      <a:pos x="645" y="993"/>
                    </a:cxn>
                    <a:cxn ang="0">
                      <a:pos x="645" y="1004"/>
                    </a:cxn>
                    <a:cxn ang="0">
                      <a:pos x="642" y="1013"/>
                    </a:cxn>
                    <a:cxn ang="0">
                      <a:pos x="639" y="1020"/>
                    </a:cxn>
                    <a:cxn ang="0">
                      <a:pos x="635" y="1026"/>
                    </a:cxn>
                    <a:cxn ang="0">
                      <a:pos x="635" y="1025"/>
                    </a:cxn>
                    <a:cxn ang="0">
                      <a:pos x="630" y="1030"/>
                    </a:cxn>
                    <a:cxn ang="0">
                      <a:pos x="625" y="1033"/>
                    </a:cxn>
                    <a:cxn ang="0">
                      <a:pos x="621" y="1034"/>
                    </a:cxn>
                    <a:cxn ang="0">
                      <a:pos x="0" y="1034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028" h="1034">
                      <a:moveTo>
                        <a:pt x="0" y="0"/>
                      </a:moveTo>
                      <a:lnTo>
                        <a:pt x="1028" y="0"/>
                      </a:lnTo>
                      <a:lnTo>
                        <a:pt x="1028" y="54"/>
                      </a:lnTo>
                      <a:lnTo>
                        <a:pt x="1027" y="75"/>
                      </a:lnTo>
                      <a:lnTo>
                        <a:pt x="1027" y="276"/>
                      </a:lnTo>
                      <a:lnTo>
                        <a:pt x="1026" y="308"/>
                      </a:lnTo>
                      <a:lnTo>
                        <a:pt x="1026" y="340"/>
                      </a:lnTo>
                      <a:lnTo>
                        <a:pt x="1026" y="370"/>
                      </a:lnTo>
                      <a:lnTo>
                        <a:pt x="1024" y="399"/>
                      </a:lnTo>
                      <a:lnTo>
                        <a:pt x="1022" y="427"/>
                      </a:lnTo>
                      <a:lnTo>
                        <a:pt x="1019" y="451"/>
                      </a:lnTo>
                      <a:lnTo>
                        <a:pt x="1015" y="473"/>
                      </a:lnTo>
                      <a:lnTo>
                        <a:pt x="1010" y="492"/>
                      </a:lnTo>
                      <a:lnTo>
                        <a:pt x="1004" y="507"/>
                      </a:lnTo>
                      <a:lnTo>
                        <a:pt x="990" y="531"/>
                      </a:lnTo>
                      <a:lnTo>
                        <a:pt x="977" y="551"/>
                      </a:lnTo>
                      <a:lnTo>
                        <a:pt x="961" y="571"/>
                      </a:lnTo>
                      <a:lnTo>
                        <a:pt x="943" y="591"/>
                      </a:lnTo>
                      <a:lnTo>
                        <a:pt x="924" y="610"/>
                      </a:lnTo>
                      <a:lnTo>
                        <a:pt x="904" y="629"/>
                      </a:lnTo>
                      <a:lnTo>
                        <a:pt x="883" y="648"/>
                      </a:lnTo>
                      <a:lnTo>
                        <a:pt x="861" y="666"/>
                      </a:lnTo>
                      <a:lnTo>
                        <a:pt x="816" y="701"/>
                      </a:lnTo>
                      <a:lnTo>
                        <a:pt x="794" y="718"/>
                      </a:lnTo>
                      <a:lnTo>
                        <a:pt x="771" y="733"/>
                      </a:lnTo>
                      <a:lnTo>
                        <a:pt x="750" y="748"/>
                      </a:lnTo>
                      <a:lnTo>
                        <a:pt x="729" y="762"/>
                      </a:lnTo>
                      <a:lnTo>
                        <a:pt x="710" y="774"/>
                      </a:lnTo>
                      <a:lnTo>
                        <a:pt x="692" y="786"/>
                      </a:lnTo>
                      <a:lnTo>
                        <a:pt x="675" y="796"/>
                      </a:lnTo>
                      <a:lnTo>
                        <a:pt x="659" y="805"/>
                      </a:lnTo>
                      <a:lnTo>
                        <a:pt x="647" y="812"/>
                      </a:lnTo>
                      <a:lnTo>
                        <a:pt x="636" y="819"/>
                      </a:lnTo>
                      <a:lnTo>
                        <a:pt x="628" y="823"/>
                      </a:lnTo>
                      <a:lnTo>
                        <a:pt x="624" y="826"/>
                      </a:lnTo>
                      <a:lnTo>
                        <a:pt x="622" y="826"/>
                      </a:lnTo>
                      <a:lnTo>
                        <a:pt x="622" y="828"/>
                      </a:lnTo>
                      <a:lnTo>
                        <a:pt x="624" y="834"/>
                      </a:lnTo>
                      <a:lnTo>
                        <a:pt x="625" y="843"/>
                      </a:lnTo>
                      <a:lnTo>
                        <a:pt x="627" y="854"/>
                      </a:lnTo>
                      <a:lnTo>
                        <a:pt x="629" y="868"/>
                      </a:lnTo>
                      <a:lnTo>
                        <a:pt x="631" y="882"/>
                      </a:lnTo>
                      <a:lnTo>
                        <a:pt x="634" y="898"/>
                      </a:lnTo>
                      <a:lnTo>
                        <a:pt x="636" y="915"/>
                      </a:lnTo>
                      <a:lnTo>
                        <a:pt x="639" y="930"/>
                      </a:lnTo>
                      <a:lnTo>
                        <a:pt x="641" y="945"/>
                      </a:lnTo>
                      <a:lnTo>
                        <a:pt x="643" y="959"/>
                      </a:lnTo>
                      <a:lnTo>
                        <a:pt x="645" y="971"/>
                      </a:lnTo>
                      <a:lnTo>
                        <a:pt x="645" y="980"/>
                      </a:lnTo>
                      <a:lnTo>
                        <a:pt x="645" y="993"/>
                      </a:lnTo>
                      <a:lnTo>
                        <a:pt x="645" y="1004"/>
                      </a:lnTo>
                      <a:lnTo>
                        <a:pt x="642" y="1013"/>
                      </a:lnTo>
                      <a:lnTo>
                        <a:pt x="639" y="1020"/>
                      </a:lnTo>
                      <a:lnTo>
                        <a:pt x="635" y="1026"/>
                      </a:lnTo>
                      <a:lnTo>
                        <a:pt x="635" y="1025"/>
                      </a:lnTo>
                      <a:lnTo>
                        <a:pt x="630" y="1030"/>
                      </a:lnTo>
                      <a:lnTo>
                        <a:pt x="625" y="1033"/>
                      </a:lnTo>
                      <a:lnTo>
                        <a:pt x="621" y="1034"/>
                      </a:lnTo>
                      <a:lnTo>
                        <a:pt x="0" y="103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5" name="Freeform 16">
                  <a:extLst>
                    <a:ext uri="{FF2B5EF4-FFF2-40B4-BE49-F238E27FC236}">
                      <a16:creationId xmlns:a16="http://schemas.microsoft.com/office/drawing/2014/main" id="{DBE5FEB1-3A4F-444C-9AC8-A6064221D6C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64809" y="2868502"/>
                  <a:ext cx="606425" cy="823913"/>
                </a:xfrm>
                <a:custGeom>
                  <a:avLst/>
                  <a:gdLst/>
                  <a:ahLst/>
                  <a:cxnLst>
                    <a:cxn ang="0">
                      <a:pos x="373" y="21"/>
                    </a:cxn>
                    <a:cxn ang="0">
                      <a:pos x="348" y="70"/>
                    </a:cxn>
                    <a:cxn ang="0">
                      <a:pos x="315" y="124"/>
                    </a:cxn>
                    <a:cxn ang="0">
                      <a:pos x="276" y="180"/>
                    </a:cxn>
                    <a:cxn ang="0">
                      <a:pos x="216" y="265"/>
                    </a:cxn>
                    <a:cxn ang="0">
                      <a:pos x="179" y="314"/>
                    </a:cxn>
                    <a:cxn ang="0">
                      <a:pos x="142" y="361"/>
                    </a:cxn>
                    <a:cxn ang="0">
                      <a:pos x="108" y="403"/>
                    </a:cxn>
                    <a:cxn ang="0">
                      <a:pos x="77" y="442"/>
                    </a:cxn>
                    <a:cxn ang="0">
                      <a:pos x="51" y="473"/>
                    </a:cxn>
                    <a:cxn ang="0">
                      <a:pos x="31" y="498"/>
                    </a:cxn>
                    <a:cxn ang="0">
                      <a:pos x="18" y="513"/>
                    </a:cxn>
                    <a:cxn ang="0">
                      <a:pos x="13" y="519"/>
                    </a:cxn>
                    <a:cxn ang="0">
                      <a:pos x="20" y="506"/>
                    </a:cxn>
                    <a:cxn ang="0">
                      <a:pos x="23" y="486"/>
                    </a:cxn>
                    <a:cxn ang="0">
                      <a:pos x="23" y="464"/>
                    </a:cxn>
                    <a:cxn ang="0">
                      <a:pos x="19" y="438"/>
                    </a:cxn>
                    <a:cxn ang="0">
                      <a:pos x="14" y="408"/>
                    </a:cxn>
                    <a:cxn ang="0">
                      <a:pos x="9" y="375"/>
                    </a:cxn>
                    <a:cxn ang="0">
                      <a:pos x="5" y="347"/>
                    </a:cxn>
                    <a:cxn ang="0">
                      <a:pos x="2" y="327"/>
                    </a:cxn>
                    <a:cxn ang="0">
                      <a:pos x="0" y="319"/>
                    </a:cxn>
                    <a:cxn ang="0">
                      <a:pos x="6" y="316"/>
                    </a:cxn>
                    <a:cxn ang="0">
                      <a:pos x="25" y="305"/>
                    </a:cxn>
                    <a:cxn ang="0">
                      <a:pos x="53" y="289"/>
                    </a:cxn>
                    <a:cxn ang="0">
                      <a:pos x="88" y="267"/>
                    </a:cxn>
                    <a:cxn ang="0">
                      <a:pos x="128" y="241"/>
                    </a:cxn>
                    <a:cxn ang="0">
                      <a:pos x="172" y="211"/>
                    </a:cxn>
                    <a:cxn ang="0">
                      <a:pos x="239" y="159"/>
                    </a:cxn>
                    <a:cxn ang="0">
                      <a:pos x="282" y="122"/>
                    </a:cxn>
                    <a:cxn ang="0">
                      <a:pos x="321" y="84"/>
                    </a:cxn>
                    <a:cxn ang="0">
                      <a:pos x="355" y="44"/>
                    </a:cxn>
                    <a:cxn ang="0">
                      <a:pos x="382" y="0"/>
                    </a:cxn>
                  </a:cxnLst>
                  <a:rect l="0" t="0" r="r" b="b"/>
                  <a:pathLst>
                    <a:path w="382" h="519">
                      <a:moveTo>
                        <a:pt x="382" y="0"/>
                      </a:moveTo>
                      <a:lnTo>
                        <a:pt x="373" y="21"/>
                      </a:lnTo>
                      <a:lnTo>
                        <a:pt x="361" y="45"/>
                      </a:lnTo>
                      <a:lnTo>
                        <a:pt x="348" y="70"/>
                      </a:lnTo>
                      <a:lnTo>
                        <a:pt x="332" y="96"/>
                      </a:lnTo>
                      <a:lnTo>
                        <a:pt x="315" y="124"/>
                      </a:lnTo>
                      <a:lnTo>
                        <a:pt x="296" y="152"/>
                      </a:lnTo>
                      <a:lnTo>
                        <a:pt x="276" y="180"/>
                      </a:lnTo>
                      <a:lnTo>
                        <a:pt x="234" y="239"/>
                      </a:lnTo>
                      <a:lnTo>
                        <a:pt x="216" y="265"/>
                      </a:lnTo>
                      <a:lnTo>
                        <a:pt x="197" y="289"/>
                      </a:lnTo>
                      <a:lnTo>
                        <a:pt x="179" y="314"/>
                      </a:lnTo>
                      <a:lnTo>
                        <a:pt x="160" y="337"/>
                      </a:lnTo>
                      <a:lnTo>
                        <a:pt x="142" y="361"/>
                      </a:lnTo>
                      <a:lnTo>
                        <a:pt x="125" y="382"/>
                      </a:lnTo>
                      <a:lnTo>
                        <a:pt x="108" y="403"/>
                      </a:lnTo>
                      <a:lnTo>
                        <a:pt x="92" y="424"/>
                      </a:lnTo>
                      <a:lnTo>
                        <a:pt x="77" y="442"/>
                      </a:lnTo>
                      <a:lnTo>
                        <a:pt x="64" y="459"/>
                      </a:lnTo>
                      <a:lnTo>
                        <a:pt x="51" y="473"/>
                      </a:lnTo>
                      <a:lnTo>
                        <a:pt x="40" y="487"/>
                      </a:lnTo>
                      <a:lnTo>
                        <a:pt x="31" y="498"/>
                      </a:lnTo>
                      <a:lnTo>
                        <a:pt x="24" y="507"/>
                      </a:lnTo>
                      <a:lnTo>
                        <a:pt x="18" y="513"/>
                      </a:lnTo>
                      <a:lnTo>
                        <a:pt x="15" y="518"/>
                      </a:lnTo>
                      <a:lnTo>
                        <a:pt x="13" y="519"/>
                      </a:lnTo>
                      <a:lnTo>
                        <a:pt x="17" y="513"/>
                      </a:lnTo>
                      <a:lnTo>
                        <a:pt x="20" y="506"/>
                      </a:lnTo>
                      <a:lnTo>
                        <a:pt x="23" y="497"/>
                      </a:lnTo>
                      <a:lnTo>
                        <a:pt x="23" y="486"/>
                      </a:lnTo>
                      <a:lnTo>
                        <a:pt x="23" y="473"/>
                      </a:lnTo>
                      <a:lnTo>
                        <a:pt x="23" y="464"/>
                      </a:lnTo>
                      <a:lnTo>
                        <a:pt x="21" y="452"/>
                      </a:lnTo>
                      <a:lnTo>
                        <a:pt x="19" y="438"/>
                      </a:lnTo>
                      <a:lnTo>
                        <a:pt x="17" y="423"/>
                      </a:lnTo>
                      <a:lnTo>
                        <a:pt x="14" y="408"/>
                      </a:lnTo>
                      <a:lnTo>
                        <a:pt x="12" y="391"/>
                      </a:lnTo>
                      <a:lnTo>
                        <a:pt x="9" y="375"/>
                      </a:lnTo>
                      <a:lnTo>
                        <a:pt x="7" y="361"/>
                      </a:lnTo>
                      <a:lnTo>
                        <a:pt x="5" y="347"/>
                      </a:lnTo>
                      <a:lnTo>
                        <a:pt x="3" y="336"/>
                      </a:lnTo>
                      <a:lnTo>
                        <a:pt x="2" y="327"/>
                      </a:lnTo>
                      <a:lnTo>
                        <a:pt x="0" y="321"/>
                      </a:lnTo>
                      <a:lnTo>
                        <a:pt x="0" y="319"/>
                      </a:lnTo>
                      <a:lnTo>
                        <a:pt x="2" y="319"/>
                      </a:lnTo>
                      <a:lnTo>
                        <a:pt x="6" y="316"/>
                      </a:lnTo>
                      <a:lnTo>
                        <a:pt x="14" y="312"/>
                      </a:lnTo>
                      <a:lnTo>
                        <a:pt x="25" y="305"/>
                      </a:lnTo>
                      <a:lnTo>
                        <a:pt x="37" y="298"/>
                      </a:lnTo>
                      <a:lnTo>
                        <a:pt x="53" y="289"/>
                      </a:lnTo>
                      <a:lnTo>
                        <a:pt x="70" y="279"/>
                      </a:lnTo>
                      <a:lnTo>
                        <a:pt x="88" y="267"/>
                      </a:lnTo>
                      <a:lnTo>
                        <a:pt x="107" y="255"/>
                      </a:lnTo>
                      <a:lnTo>
                        <a:pt x="128" y="241"/>
                      </a:lnTo>
                      <a:lnTo>
                        <a:pt x="149" y="226"/>
                      </a:lnTo>
                      <a:lnTo>
                        <a:pt x="172" y="211"/>
                      </a:lnTo>
                      <a:lnTo>
                        <a:pt x="194" y="194"/>
                      </a:lnTo>
                      <a:lnTo>
                        <a:pt x="239" y="159"/>
                      </a:lnTo>
                      <a:lnTo>
                        <a:pt x="261" y="141"/>
                      </a:lnTo>
                      <a:lnTo>
                        <a:pt x="282" y="122"/>
                      </a:lnTo>
                      <a:lnTo>
                        <a:pt x="302" y="103"/>
                      </a:lnTo>
                      <a:lnTo>
                        <a:pt x="321" y="84"/>
                      </a:lnTo>
                      <a:lnTo>
                        <a:pt x="339" y="64"/>
                      </a:lnTo>
                      <a:lnTo>
                        <a:pt x="355" y="44"/>
                      </a:lnTo>
                      <a:lnTo>
                        <a:pt x="368" y="24"/>
                      </a:lnTo>
                      <a:lnTo>
                        <a:pt x="382" y="0"/>
                      </a:lnTo>
                      <a:close/>
                    </a:path>
                  </a:pathLst>
                </a:custGeom>
                <a:solidFill>
                  <a:schemeClr val="tx2">
                    <a:lumMod val="60000"/>
                    <a:lumOff val="40000"/>
                    <a:alpha val="50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246" name="Group 93">
            <a:extLst>
              <a:ext uri="{FF2B5EF4-FFF2-40B4-BE49-F238E27FC236}">
                <a16:creationId xmlns:a16="http://schemas.microsoft.com/office/drawing/2014/main" id="{FFEEC08A-100B-423C-B3AC-D3C2D82C5899}"/>
              </a:ext>
            </a:extLst>
          </p:cNvPr>
          <p:cNvGrpSpPr/>
          <p:nvPr/>
        </p:nvGrpSpPr>
        <p:grpSpPr>
          <a:xfrm>
            <a:off x="1963367" y="3597167"/>
            <a:ext cx="221617" cy="224453"/>
            <a:chOff x="4037012" y="3184808"/>
            <a:chExt cx="2354263" cy="2384384"/>
          </a:xfrm>
        </p:grpSpPr>
        <p:grpSp>
          <p:nvGrpSpPr>
            <p:cNvPr id="247" name="Group 92">
              <a:extLst>
                <a:ext uri="{FF2B5EF4-FFF2-40B4-BE49-F238E27FC236}">
                  <a16:creationId xmlns:a16="http://schemas.microsoft.com/office/drawing/2014/main" id="{750FC621-9E3B-48D6-8C80-CCFCC484A16D}"/>
                </a:ext>
              </a:extLst>
            </p:cNvPr>
            <p:cNvGrpSpPr/>
            <p:nvPr/>
          </p:nvGrpSpPr>
          <p:grpSpPr>
            <a:xfrm>
              <a:off x="4037012" y="3200400"/>
              <a:ext cx="2354263" cy="2355850"/>
              <a:chOff x="4037012" y="3200400"/>
              <a:chExt cx="2354263" cy="2355850"/>
            </a:xfrm>
          </p:grpSpPr>
          <p:sp>
            <p:nvSpPr>
              <p:cNvPr id="249" name="Rectangle 66">
                <a:extLst>
                  <a:ext uri="{FF2B5EF4-FFF2-40B4-BE49-F238E27FC236}">
                    <a16:creationId xmlns:a16="http://schemas.microsoft.com/office/drawing/2014/main" id="{7C4905F8-AB7F-47AA-B384-351B5086AC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37012" y="3200400"/>
                <a:ext cx="2354263" cy="2355850"/>
              </a:xfrm>
              <a:custGeom>
                <a:avLst/>
                <a:gdLst>
                  <a:gd name="connsiteX0" fmla="*/ 0 w 2354263"/>
                  <a:gd name="connsiteY0" fmla="*/ 0 h 2355850"/>
                  <a:gd name="connsiteX1" fmla="*/ 2354263 w 2354263"/>
                  <a:gd name="connsiteY1" fmla="*/ 0 h 2355850"/>
                  <a:gd name="connsiteX2" fmla="*/ 2354263 w 2354263"/>
                  <a:gd name="connsiteY2" fmla="*/ 2355850 h 2355850"/>
                  <a:gd name="connsiteX3" fmla="*/ 0 w 2354263"/>
                  <a:gd name="connsiteY3" fmla="*/ 2355850 h 2355850"/>
                  <a:gd name="connsiteX4" fmla="*/ 0 w 2354263"/>
                  <a:gd name="connsiteY4" fmla="*/ 0 h 2355850"/>
                  <a:gd name="connsiteX0" fmla="*/ 0 w 2354263"/>
                  <a:gd name="connsiteY0" fmla="*/ 0 h 2355850"/>
                  <a:gd name="connsiteX1" fmla="*/ 2354263 w 2354263"/>
                  <a:gd name="connsiteY1" fmla="*/ 0 h 2355850"/>
                  <a:gd name="connsiteX2" fmla="*/ 2354263 w 2354263"/>
                  <a:gd name="connsiteY2" fmla="*/ 2355850 h 2355850"/>
                  <a:gd name="connsiteX3" fmla="*/ 14726 w 2354263"/>
                  <a:gd name="connsiteY3" fmla="*/ 2279650 h 2355850"/>
                  <a:gd name="connsiteX4" fmla="*/ 0 w 2354263"/>
                  <a:gd name="connsiteY4" fmla="*/ 0 h 2355850"/>
                  <a:gd name="connsiteX0" fmla="*/ 0 w 2354263"/>
                  <a:gd name="connsiteY0" fmla="*/ 0 h 2355850"/>
                  <a:gd name="connsiteX1" fmla="*/ 2234982 w 2354263"/>
                  <a:gd name="connsiteY1" fmla="*/ 7883 h 2355850"/>
                  <a:gd name="connsiteX2" fmla="*/ 2354263 w 2354263"/>
                  <a:gd name="connsiteY2" fmla="*/ 2355850 h 2355850"/>
                  <a:gd name="connsiteX3" fmla="*/ 14726 w 2354263"/>
                  <a:gd name="connsiteY3" fmla="*/ 2279650 h 2355850"/>
                  <a:gd name="connsiteX4" fmla="*/ 0 w 2354263"/>
                  <a:gd name="connsiteY4" fmla="*/ 0 h 2355850"/>
                  <a:gd name="connsiteX0" fmla="*/ 0 w 2354263"/>
                  <a:gd name="connsiteY0" fmla="*/ 0 h 2355850"/>
                  <a:gd name="connsiteX1" fmla="*/ 2234982 w 2354263"/>
                  <a:gd name="connsiteY1" fmla="*/ 7883 h 2355850"/>
                  <a:gd name="connsiteX2" fmla="*/ 2354263 w 2354263"/>
                  <a:gd name="connsiteY2" fmla="*/ 2355850 h 2355850"/>
                  <a:gd name="connsiteX3" fmla="*/ 14726 w 2354263"/>
                  <a:gd name="connsiteY3" fmla="*/ 2279650 h 2355850"/>
                  <a:gd name="connsiteX4" fmla="*/ 0 w 2354263"/>
                  <a:gd name="connsiteY4" fmla="*/ 0 h 2355850"/>
                  <a:gd name="connsiteX0" fmla="*/ 0 w 2354263"/>
                  <a:gd name="connsiteY0" fmla="*/ 0 h 2355850"/>
                  <a:gd name="connsiteX1" fmla="*/ 2234982 w 2354263"/>
                  <a:gd name="connsiteY1" fmla="*/ 7883 h 2355850"/>
                  <a:gd name="connsiteX2" fmla="*/ 2354263 w 2354263"/>
                  <a:gd name="connsiteY2" fmla="*/ 2355850 h 2355850"/>
                  <a:gd name="connsiteX3" fmla="*/ 13686 w 2354263"/>
                  <a:gd name="connsiteY3" fmla="*/ 2227098 h 2355850"/>
                  <a:gd name="connsiteX4" fmla="*/ 0 w 2354263"/>
                  <a:gd name="connsiteY4" fmla="*/ 0 h 2355850"/>
                  <a:gd name="connsiteX0" fmla="*/ 0 w 2354263"/>
                  <a:gd name="connsiteY0" fmla="*/ 0 h 2355850"/>
                  <a:gd name="connsiteX1" fmla="*/ 2144604 w 2354263"/>
                  <a:gd name="connsiteY1" fmla="*/ 2628 h 2355850"/>
                  <a:gd name="connsiteX2" fmla="*/ 2354263 w 2354263"/>
                  <a:gd name="connsiteY2" fmla="*/ 2355850 h 2355850"/>
                  <a:gd name="connsiteX3" fmla="*/ 13686 w 2354263"/>
                  <a:gd name="connsiteY3" fmla="*/ 2227098 h 2355850"/>
                  <a:gd name="connsiteX4" fmla="*/ 0 w 2354263"/>
                  <a:gd name="connsiteY4" fmla="*/ 0 h 2355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54263" h="2355850">
                    <a:moveTo>
                      <a:pt x="0" y="0"/>
                    </a:moveTo>
                    <a:lnTo>
                      <a:pt x="2144604" y="2628"/>
                    </a:lnTo>
                    <a:lnTo>
                      <a:pt x="2354263" y="2355850"/>
                    </a:lnTo>
                    <a:lnTo>
                      <a:pt x="13686" y="2227098"/>
                    </a:lnTo>
                    <a:cubicBezTo>
                      <a:pt x="8777" y="1467215"/>
                      <a:pt x="4909" y="759883"/>
                      <a:pt x="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miter lim="800000"/>
                <a:headEnd/>
                <a:tailEnd/>
              </a:ln>
              <a:effectLst>
                <a:outerShdw blurRad="254000" dist="190500" dir="3180000" sx="96000" sy="96000" algn="tl" rotWithShape="0">
                  <a:prstClr val="black">
                    <a:alpha val="39000"/>
                  </a:prstClr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0" name="Rectangle 66">
                <a:extLst>
                  <a:ext uri="{FF2B5EF4-FFF2-40B4-BE49-F238E27FC236}">
                    <a16:creationId xmlns:a16="http://schemas.microsoft.com/office/drawing/2014/main" id="{0566BD9B-676C-45F6-9FC9-CBA7092FE0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37012" y="3200400"/>
                <a:ext cx="2354263" cy="2355850"/>
              </a:xfrm>
              <a:prstGeom prst="rect">
                <a:avLst/>
              </a:prstGeom>
              <a:solidFill>
                <a:schemeClr val="bg1"/>
              </a:solidFill>
              <a:ln w="0">
                <a:noFill/>
                <a:prstDash val="solid"/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48" name="Rectangle 77">
              <a:extLst>
                <a:ext uri="{FF2B5EF4-FFF2-40B4-BE49-F238E27FC236}">
                  <a16:creationId xmlns:a16="http://schemas.microsoft.com/office/drawing/2014/main" id="{AFC418DC-1420-4A99-A101-A7D4C651E7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7828" y="3184808"/>
              <a:ext cx="2353040" cy="2384384"/>
            </a:xfrm>
            <a:prstGeom prst="rect">
              <a:avLst/>
            </a:prstGeom>
            <a:solidFill>
              <a:schemeClr val="accent2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51" name="Group 37">
            <a:extLst>
              <a:ext uri="{FF2B5EF4-FFF2-40B4-BE49-F238E27FC236}">
                <a16:creationId xmlns:a16="http://schemas.microsoft.com/office/drawing/2014/main" id="{61817BC3-47C1-4625-AAC7-DC5A38835923}"/>
              </a:ext>
            </a:extLst>
          </p:cNvPr>
          <p:cNvGrpSpPr/>
          <p:nvPr/>
        </p:nvGrpSpPr>
        <p:grpSpPr>
          <a:xfrm>
            <a:off x="1963367" y="3327607"/>
            <a:ext cx="222103" cy="221617"/>
            <a:chOff x="5942012" y="1783595"/>
            <a:chExt cx="2359429" cy="2354264"/>
          </a:xfrm>
        </p:grpSpPr>
        <p:sp>
          <p:nvSpPr>
            <p:cNvPr id="252" name="Freeform 56">
              <a:extLst>
                <a:ext uri="{FF2B5EF4-FFF2-40B4-BE49-F238E27FC236}">
                  <a16:creationId xmlns:a16="http://schemas.microsoft.com/office/drawing/2014/main" id="{9B2B1371-8A3A-4218-A607-922C5D4D1D67}"/>
                </a:ext>
              </a:extLst>
            </p:cNvPr>
            <p:cNvSpPr/>
            <p:nvPr/>
          </p:nvSpPr>
          <p:spPr>
            <a:xfrm>
              <a:off x="5942012" y="1791020"/>
              <a:ext cx="2322286" cy="2304018"/>
            </a:xfrm>
            <a:custGeom>
              <a:avLst/>
              <a:gdLst>
                <a:gd name="connsiteX0" fmla="*/ 365277 w 3118153"/>
                <a:gd name="connsiteY0" fmla="*/ 2755295 h 3142343"/>
                <a:gd name="connsiteX1" fmla="*/ 1337734 w 3118153"/>
                <a:gd name="connsiteY1" fmla="*/ 2711752 h 3142343"/>
                <a:gd name="connsiteX2" fmla="*/ 2019905 w 3118153"/>
                <a:gd name="connsiteY2" fmla="*/ 2755295 h 3142343"/>
                <a:gd name="connsiteX3" fmla="*/ 2716591 w 3118153"/>
                <a:gd name="connsiteY3" fmla="*/ 2566609 h 3142343"/>
                <a:gd name="connsiteX4" fmla="*/ 2731105 w 3118153"/>
                <a:gd name="connsiteY4" fmla="*/ 403981 h 3142343"/>
                <a:gd name="connsiteX5" fmla="*/ 394305 w 3118153"/>
                <a:gd name="connsiteY5" fmla="*/ 389467 h 3142343"/>
                <a:gd name="connsiteX6" fmla="*/ 365277 w 3118153"/>
                <a:gd name="connsiteY6" fmla="*/ 2755295 h 3142343"/>
                <a:gd name="connsiteX0" fmla="*/ 0 w 2752876"/>
                <a:gd name="connsiteY0" fmla="*/ 2755295 h 3142343"/>
                <a:gd name="connsiteX1" fmla="*/ 972457 w 2752876"/>
                <a:gd name="connsiteY1" fmla="*/ 2711752 h 3142343"/>
                <a:gd name="connsiteX2" fmla="*/ 1654628 w 2752876"/>
                <a:gd name="connsiteY2" fmla="*/ 2755295 h 3142343"/>
                <a:gd name="connsiteX3" fmla="*/ 2351314 w 2752876"/>
                <a:gd name="connsiteY3" fmla="*/ 2566609 h 3142343"/>
                <a:gd name="connsiteX4" fmla="*/ 2365828 w 2752876"/>
                <a:gd name="connsiteY4" fmla="*/ 403981 h 3142343"/>
                <a:gd name="connsiteX5" fmla="*/ 29028 w 2752876"/>
                <a:gd name="connsiteY5" fmla="*/ 389467 h 3142343"/>
                <a:gd name="connsiteX6" fmla="*/ 0 w 2752876"/>
                <a:gd name="connsiteY6" fmla="*/ 2755295 h 3142343"/>
                <a:gd name="connsiteX0" fmla="*/ 0 w 2752876"/>
                <a:gd name="connsiteY0" fmla="*/ 2365828 h 2752876"/>
                <a:gd name="connsiteX1" fmla="*/ 972457 w 2752876"/>
                <a:gd name="connsiteY1" fmla="*/ 2322285 h 2752876"/>
                <a:gd name="connsiteX2" fmla="*/ 1654628 w 2752876"/>
                <a:gd name="connsiteY2" fmla="*/ 2365828 h 2752876"/>
                <a:gd name="connsiteX3" fmla="*/ 2351314 w 2752876"/>
                <a:gd name="connsiteY3" fmla="*/ 2177142 h 2752876"/>
                <a:gd name="connsiteX4" fmla="*/ 2365828 w 2752876"/>
                <a:gd name="connsiteY4" fmla="*/ 14514 h 2752876"/>
                <a:gd name="connsiteX5" fmla="*/ 29028 w 2752876"/>
                <a:gd name="connsiteY5" fmla="*/ 0 h 2752876"/>
                <a:gd name="connsiteX6" fmla="*/ 0 w 2752876"/>
                <a:gd name="connsiteY6" fmla="*/ 2365828 h 2752876"/>
                <a:gd name="connsiteX0" fmla="*/ 0 w 2365828"/>
                <a:gd name="connsiteY0" fmla="*/ 2365828 h 2752876"/>
                <a:gd name="connsiteX1" fmla="*/ 972457 w 2365828"/>
                <a:gd name="connsiteY1" fmla="*/ 2322285 h 2752876"/>
                <a:gd name="connsiteX2" fmla="*/ 1654628 w 2365828"/>
                <a:gd name="connsiteY2" fmla="*/ 2365828 h 2752876"/>
                <a:gd name="connsiteX3" fmla="*/ 2351314 w 2365828"/>
                <a:gd name="connsiteY3" fmla="*/ 2177142 h 2752876"/>
                <a:gd name="connsiteX4" fmla="*/ 2365828 w 2365828"/>
                <a:gd name="connsiteY4" fmla="*/ 14514 h 2752876"/>
                <a:gd name="connsiteX5" fmla="*/ 29028 w 2365828"/>
                <a:gd name="connsiteY5" fmla="*/ 0 h 2752876"/>
                <a:gd name="connsiteX6" fmla="*/ 0 w 2365828"/>
                <a:gd name="connsiteY6" fmla="*/ 2365828 h 2752876"/>
                <a:gd name="connsiteX0" fmla="*/ 0 w 2365828"/>
                <a:gd name="connsiteY0" fmla="*/ 2365828 h 2569028"/>
                <a:gd name="connsiteX1" fmla="*/ 972457 w 2365828"/>
                <a:gd name="connsiteY1" fmla="*/ 2322285 h 2569028"/>
                <a:gd name="connsiteX2" fmla="*/ 1654628 w 2365828"/>
                <a:gd name="connsiteY2" fmla="*/ 2365828 h 2569028"/>
                <a:gd name="connsiteX3" fmla="*/ 2351314 w 2365828"/>
                <a:gd name="connsiteY3" fmla="*/ 2177142 h 2569028"/>
                <a:gd name="connsiteX4" fmla="*/ 2365828 w 2365828"/>
                <a:gd name="connsiteY4" fmla="*/ 14514 h 2569028"/>
                <a:gd name="connsiteX5" fmla="*/ 29028 w 2365828"/>
                <a:gd name="connsiteY5" fmla="*/ 0 h 2569028"/>
                <a:gd name="connsiteX6" fmla="*/ 0 w 2365828"/>
                <a:gd name="connsiteY6" fmla="*/ 2365828 h 2569028"/>
                <a:gd name="connsiteX0" fmla="*/ 0 w 2365828"/>
                <a:gd name="connsiteY0" fmla="*/ 2365828 h 2390018"/>
                <a:gd name="connsiteX1" fmla="*/ 972457 w 2365828"/>
                <a:gd name="connsiteY1" fmla="*/ 2322285 h 2390018"/>
                <a:gd name="connsiteX2" fmla="*/ 1654628 w 2365828"/>
                <a:gd name="connsiteY2" fmla="*/ 2365828 h 2390018"/>
                <a:gd name="connsiteX3" fmla="*/ 2351314 w 2365828"/>
                <a:gd name="connsiteY3" fmla="*/ 2177142 h 2390018"/>
                <a:gd name="connsiteX4" fmla="*/ 2365828 w 2365828"/>
                <a:gd name="connsiteY4" fmla="*/ 14514 h 2390018"/>
                <a:gd name="connsiteX5" fmla="*/ 29028 w 2365828"/>
                <a:gd name="connsiteY5" fmla="*/ 0 h 2390018"/>
                <a:gd name="connsiteX6" fmla="*/ 0 w 2365828"/>
                <a:gd name="connsiteY6" fmla="*/ 2365828 h 2390018"/>
                <a:gd name="connsiteX0" fmla="*/ 0 w 2365828"/>
                <a:gd name="connsiteY0" fmla="*/ 2365828 h 2390018"/>
                <a:gd name="connsiteX1" fmla="*/ 972457 w 2365828"/>
                <a:gd name="connsiteY1" fmla="*/ 2322285 h 2390018"/>
                <a:gd name="connsiteX2" fmla="*/ 1654628 w 2365828"/>
                <a:gd name="connsiteY2" fmla="*/ 2365828 h 2390018"/>
                <a:gd name="connsiteX3" fmla="*/ 2351314 w 2365828"/>
                <a:gd name="connsiteY3" fmla="*/ 2177142 h 2390018"/>
                <a:gd name="connsiteX4" fmla="*/ 2365828 w 2365828"/>
                <a:gd name="connsiteY4" fmla="*/ 14514 h 2390018"/>
                <a:gd name="connsiteX5" fmla="*/ 29028 w 2365828"/>
                <a:gd name="connsiteY5" fmla="*/ 0 h 2390018"/>
                <a:gd name="connsiteX6" fmla="*/ 0 w 2365828"/>
                <a:gd name="connsiteY6" fmla="*/ 2365828 h 2390018"/>
                <a:gd name="connsiteX0" fmla="*/ 26989 w 2336800"/>
                <a:gd name="connsiteY0" fmla="*/ 2224314 h 2390018"/>
                <a:gd name="connsiteX1" fmla="*/ 943429 w 2336800"/>
                <a:gd name="connsiteY1" fmla="*/ 2322285 h 2390018"/>
                <a:gd name="connsiteX2" fmla="*/ 1625600 w 2336800"/>
                <a:gd name="connsiteY2" fmla="*/ 2365828 h 2390018"/>
                <a:gd name="connsiteX3" fmla="*/ 2322286 w 2336800"/>
                <a:gd name="connsiteY3" fmla="*/ 2177142 h 2390018"/>
                <a:gd name="connsiteX4" fmla="*/ 2336800 w 2336800"/>
                <a:gd name="connsiteY4" fmla="*/ 14514 h 2390018"/>
                <a:gd name="connsiteX5" fmla="*/ 0 w 2336800"/>
                <a:gd name="connsiteY5" fmla="*/ 0 h 2390018"/>
                <a:gd name="connsiteX6" fmla="*/ 26989 w 2336800"/>
                <a:gd name="connsiteY6" fmla="*/ 2224314 h 2390018"/>
                <a:gd name="connsiteX0" fmla="*/ 26989 w 2322286"/>
                <a:gd name="connsiteY0" fmla="*/ 2224314 h 2390018"/>
                <a:gd name="connsiteX1" fmla="*/ 943429 w 2322286"/>
                <a:gd name="connsiteY1" fmla="*/ 2322285 h 2390018"/>
                <a:gd name="connsiteX2" fmla="*/ 1625600 w 2322286"/>
                <a:gd name="connsiteY2" fmla="*/ 2365828 h 2390018"/>
                <a:gd name="connsiteX3" fmla="*/ 2322286 w 2322286"/>
                <a:gd name="connsiteY3" fmla="*/ 2177142 h 2390018"/>
                <a:gd name="connsiteX4" fmla="*/ 2135188 w 2322286"/>
                <a:gd name="connsiteY4" fmla="*/ 14514 h 2390018"/>
                <a:gd name="connsiteX5" fmla="*/ 0 w 2322286"/>
                <a:gd name="connsiteY5" fmla="*/ 0 h 2390018"/>
                <a:gd name="connsiteX6" fmla="*/ 26989 w 2322286"/>
                <a:gd name="connsiteY6" fmla="*/ 2224314 h 2390018"/>
                <a:gd name="connsiteX0" fmla="*/ 26989 w 2322286"/>
                <a:gd name="connsiteY0" fmla="*/ 2224314 h 2390018"/>
                <a:gd name="connsiteX1" fmla="*/ 943429 w 2322286"/>
                <a:gd name="connsiteY1" fmla="*/ 2322285 h 2390018"/>
                <a:gd name="connsiteX2" fmla="*/ 1625600 w 2322286"/>
                <a:gd name="connsiteY2" fmla="*/ 2365828 h 2390018"/>
                <a:gd name="connsiteX3" fmla="*/ 2322286 w 2322286"/>
                <a:gd name="connsiteY3" fmla="*/ 2177142 h 2390018"/>
                <a:gd name="connsiteX4" fmla="*/ 2271033 w 2322286"/>
                <a:gd name="connsiteY4" fmla="*/ 3628 h 2390018"/>
                <a:gd name="connsiteX5" fmla="*/ 0 w 2322286"/>
                <a:gd name="connsiteY5" fmla="*/ 0 h 2390018"/>
                <a:gd name="connsiteX6" fmla="*/ 26989 w 2322286"/>
                <a:gd name="connsiteY6" fmla="*/ 2224314 h 2390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22286" h="2390018">
                  <a:moveTo>
                    <a:pt x="26989" y="2224314"/>
                  </a:moveTo>
                  <a:cubicBezTo>
                    <a:pt x="243872" y="2223105"/>
                    <a:pt x="676994" y="2298699"/>
                    <a:pt x="943429" y="2322285"/>
                  </a:cubicBezTo>
                  <a:cubicBezTo>
                    <a:pt x="1209864" y="2345871"/>
                    <a:pt x="1395791" y="2390018"/>
                    <a:pt x="1625600" y="2365828"/>
                  </a:cubicBezTo>
                  <a:lnTo>
                    <a:pt x="2322286" y="2177142"/>
                  </a:lnTo>
                  <a:lnTo>
                    <a:pt x="2271033" y="3628"/>
                  </a:lnTo>
                  <a:lnTo>
                    <a:pt x="0" y="0"/>
                  </a:lnTo>
                  <a:lnTo>
                    <a:pt x="26989" y="222431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254000" dist="190500" dir="3060000" sx="96000" sy="96000" algn="tl" rotWithShape="0">
                <a:prstClr val="black">
                  <a:alpha val="3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53" name="Group 36">
              <a:extLst>
                <a:ext uri="{FF2B5EF4-FFF2-40B4-BE49-F238E27FC236}">
                  <a16:creationId xmlns:a16="http://schemas.microsoft.com/office/drawing/2014/main" id="{B7368D29-B4D2-4E6F-8995-AD18CD71B892}"/>
                </a:ext>
              </a:extLst>
            </p:cNvPr>
            <p:cNvGrpSpPr/>
            <p:nvPr/>
          </p:nvGrpSpPr>
          <p:grpSpPr>
            <a:xfrm>
              <a:off x="5947178" y="1783595"/>
              <a:ext cx="2354263" cy="2354264"/>
              <a:chOff x="1827212" y="4503736"/>
              <a:chExt cx="2354263" cy="2354264"/>
            </a:xfrm>
          </p:grpSpPr>
          <p:sp>
            <p:nvSpPr>
              <p:cNvPr id="254" name="Freeform 68">
                <a:extLst>
                  <a:ext uri="{FF2B5EF4-FFF2-40B4-BE49-F238E27FC236}">
                    <a16:creationId xmlns:a16="http://schemas.microsoft.com/office/drawing/2014/main" id="{F08354D6-BB71-4E58-B2A4-A0D725E6B6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27212" y="4503737"/>
                <a:ext cx="2354263" cy="2354263"/>
              </a:xfrm>
              <a:custGeom>
                <a:avLst/>
                <a:gdLst/>
                <a:ahLst/>
                <a:cxnLst>
                  <a:cxn ang="0">
                    <a:pos x="1483" y="0"/>
                  </a:cxn>
                  <a:cxn ang="0">
                    <a:pos x="1482" y="31"/>
                  </a:cxn>
                  <a:cxn ang="0">
                    <a:pos x="1481" y="117"/>
                  </a:cxn>
                  <a:cxn ang="0">
                    <a:pos x="1480" y="197"/>
                  </a:cxn>
                  <a:cxn ang="0">
                    <a:pos x="1478" y="293"/>
                  </a:cxn>
                  <a:cxn ang="0">
                    <a:pos x="1477" y="399"/>
                  </a:cxn>
                  <a:cxn ang="0">
                    <a:pos x="1475" y="513"/>
                  </a:cxn>
                  <a:cxn ang="0">
                    <a:pos x="1474" y="629"/>
                  </a:cxn>
                  <a:cxn ang="0">
                    <a:pos x="1472" y="744"/>
                  </a:cxn>
                  <a:cxn ang="0">
                    <a:pos x="1471" y="855"/>
                  </a:cxn>
                  <a:cxn ang="0">
                    <a:pos x="1470" y="1004"/>
                  </a:cxn>
                  <a:cxn ang="0">
                    <a:pos x="1469" y="1146"/>
                  </a:cxn>
                  <a:cxn ang="0">
                    <a:pos x="1466" y="1231"/>
                  </a:cxn>
                  <a:cxn ang="0">
                    <a:pos x="1462" y="1289"/>
                  </a:cxn>
                  <a:cxn ang="0">
                    <a:pos x="1459" y="1341"/>
                  </a:cxn>
                  <a:cxn ang="0">
                    <a:pos x="1457" y="1376"/>
                  </a:cxn>
                  <a:cxn ang="0">
                    <a:pos x="1456" y="1390"/>
                  </a:cxn>
                  <a:cxn ang="0">
                    <a:pos x="1445" y="1393"/>
                  </a:cxn>
                  <a:cxn ang="0">
                    <a:pos x="1415" y="1402"/>
                  </a:cxn>
                  <a:cxn ang="0">
                    <a:pos x="1370" y="1414"/>
                  </a:cxn>
                  <a:cxn ang="0">
                    <a:pos x="1314" y="1429"/>
                  </a:cxn>
                  <a:cxn ang="0">
                    <a:pos x="1250" y="1444"/>
                  </a:cxn>
                  <a:cxn ang="0">
                    <a:pos x="1186" y="1459"/>
                  </a:cxn>
                  <a:cxn ang="0">
                    <a:pos x="1124" y="1471"/>
                  </a:cxn>
                  <a:cxn ang="0">
                    <a:pos x="1068" y="1480"/>
                  </a:cxn>
                  <a:cxn ang="0">
                    <a:pos x="1023" y="1483"/>
                  </a:cxn>
                  <a:cxn ang="0">
                    <a:pos x="948" y="1480"/>
                  </a:cxn>
                  <a:cxn ang="0">
                    <a:pos x="854" y="1474"/>
                  </a:cxn>
                  <a:cxn ang="0">
                    <a:pos x="749" y="1467"/>
                  </a:cxn>
                  <a:cxn ang="0">
                    <a:pos x="635" y="1463"/>
                  </a:cxn>
                  <a:cxn ang="0">
                    <a:pos x="523" y="1462"/>
                  </a:cxn>
                  <a:cxn ang="0">
                    <a:pos x="418" y="1464"/>
                  </a:cxn>
                  <a:cxn ang="0">
                    <a:pos x="317" y="1467"/>
                  </a:cxn>
                  <a:cxn ang="0">
                    <a:pos x="225" y="1471"/>
                  </a:cxn>
                  <a:cxn ang="0">
                    <a:pos x="142" y="1474"/>
                  </a:cxn>
                  <a:cxn ang="0">
                    <a:pos x="76" y="1478"/>
                  </a:cxn>
                  <a:cxn ang="0">
                    <a:pos x="29" y="1481"/>
                  </a:cxn>
                  <a:cxn ang="0">
                    <a:pos x="3" y="1483"/>
                  </a:cxn>
                  <a:cxn ang="0">
                    <a:pos x="0" y="0"/>
                  </a:cxn>
                </a:cxnLst>
                <a:rect l="0" t="0" r="r" b="b"/>
                <a:pathLst>
                  <a:path w="1483" h="1483">
                    <a:moveTo>
                      <a:pt x="0" y="0"/>
                    </a:moveTo>
                    <a:lnTo>
                      <a:pt x="1483" y="0"/>
                    </a:lnTo>
                    <a:lnTo>
                      <a:pt x="1483" y="14"/>
                    </a:lnTo>
                    <a:lnTo>
                      <a:pt x="1482" y="31"/>
                    </a:lnTo>
                    <a:lnTo>
                      <a:pt x="1482" y="83"/>
                    </a:lnTo>
                    <a:lnTo>
                      <a:pt x="1481" y="117"/>
                    </a:lnTo>
                    <a:lnTo>
                      <a:pt x="1481" y="155"/>
                    </a:lnTo>
                    <a:lnTo>
                      <a:pt x="1480" y="197"/>
                    </a:lnTo>
                    <a:lnTo>
                      <a:pt x="1479" y="244"/>
                    </a:lnTo>
                    <a:lnTo>
                      <a:pt x="1478" y="293"/>
                    </a:lnTo>
                    <a:lnTo>
                      <a:pt x="1478" y="345"/>
                    </a:lnTo>
                    <a:lnTo>
                      <a:pt x="1477" y="399"/>
                    </a:lnTo>
                    <a:lnTo>
                      <a:pt x="1476" y="455"/>
                    </a:lnTo>
                    <a:lnTo>
                      <a:pt x="1475" y="513"/>
                    </a:lnTo>
                    <a:lnTo>
                      <a:pt x="1474" y="571"/>
                    </a:lnTo>
                    <a:lnTo>
                      <a:pt x="1474" y="629"/>
                    </a:lnTo>
                    <a:lnTo>
                      <a:pt x="1473" y="687"/>
                    </a:lnTo>
                    <a:lnTo>
                      <a:pt x="1472" y="744"/>
                    </a:lnTo>
                    <a:lnTo>
                      <a:pt x="1471" y="801"/>
                    </a:lnTo>
                    <a:lnTo>
                      <a:pt x="1471" y="855"/>
                    </a:lnTo>
                    <a:lnTo>
                      <a:pt x="1470" y="907"/>
                    </a:lnTo>
                    <a:lnTo>
                      <a:pt x="1470" y="1004"/>
                    </a:lnTo>
                    <a:lnTo>
                      <a:pt x="1469" y="1048"/>
                    </a:lnTo>
                    <a:lnTo>
                      <a:pt x="1469" y="1146"/>
                    </a:lnTo>
                    <a:lnTo>
                      <a:pt x="1468" y="1173"/>
                    </a:lnTo>
                    <a:lnTo>
                      <a:pt x="1466" y="1231"/>
                    </a:lnTo>
                    <a:lnTo>
                      <a:pt x="1464" y="1261"/>
                    </a:lnTo>
                    <a:lnTo>
                      <a:pt x="1462" y="1289"/>
                    </a:lnTo>
                    <a:lnTo>
                      <a:pt x="1461" y="1317"/>
                    </a:lnTo>
                    <a:lnTo>
                      <a:pt x="1459" y="1341"/>
                    </a:lnTo>
                    <a:lnTo>
                      <a:pt x="1458" y="1361"/>
                    </a:lnTo>
                    <a:lnTo>
                      <a:pt x="1457" y="1376"/>
                    </a:lnTo>
                    <a:lnTo>
                      <a:pt x="1456" y="1386"/>
                    </a:lnTo>
                    <a:lnTo>
                      <a:pt x="1456" y="1390"/>
                    </a:lnTo>
                    <a:lnTo>
                      <a:pt x="1453" y="1391"/>
                    </a:lnTo>
                    <a:lnTo>
                      <a:pt x="1445" y="1393"/>
                    </a:lnTo>
                    <a:lnTo>
                      <a:pt x="1432" y="1397"/>
                    </a:lnTo>
                    <a:lnTo>
                      <a:pt x="1415" y="1402"/>
                    </a:lnTo>
                    <a:lnTo>
                      <a:pt x="1394" y="1408"/>
                    </a:lnTo>
                    <a:lnTo>
                      <a:pt x="1370" y="1414"/>
                    </a:lnTo>
                    <a:lnTo>
                      <a:pt x="1343" y="1421"/>
                    </a:lnTo>
                    <a:lnTo>
                      <a:pt x="1314" y="1429"/>
                    </a:lnTo>
                    <a:lnTo>
                      <a:pt x="1283" y="1437"/>
                    </a:lnTo>
                    <a:lnTo>
                      <a:pt x="1250" y="1444"/>
                    </a:lnTo>
                    <a:lnTo>
                      <a:pt x="1218" y="1452"/>
                    </a:lnTo>
                    <a:lnTo>
                      <a:pt x="1186" y="1459"/>
                    </a:lnTo>
                    <a:lnTo>
                      <a:pt x="1154" y="1465"/>
                    </a:lnTo>
                    <a:lnTo>
                      <a:pt x="1124" y="1471"/>
                    </a:lnTo>
                    <a:lnTo>
                      <a:pt x="1095" y="1476"/>
                    </a:lnTo>
                    <a:lnTo>
                      <a:pt x="1068" y="1480"/>
                    </a:lnTo>
                    <a:lnTo>
                      <a:pt x="1044" y="1482"/>
                    </a:lnTo>
                    <a:lnTo>
                      <a:pt x="1023" y="1483"/>
                    </a:lnTo>
                    <a:lnTo>
                      <a:pt x="988" y="1482"/>
                    </a:lnTo>
                    <a:lnTo>
                      <a:pt x="948" y="1480"/>
                    </a:lnTo>
                    <a:lnTo>
                      <a:pt x="902" y="1478"/>
                    </a:lnTo>
                    <a:lnTo>
                      <a:pt x="854" y="1474"/>
                    </a:lnTo>
                    <a:lnTo>
                      <a:pt x="803" y="1471"/>
                    </a:lnTo>
                    <a:lnTo>
                      <a:pt x="749" y="1467"/>
                    </a:lnTo>
                    <a:lnTo>
                      <a:pt x="693" y="1465"/>
                    </a:lnTo>
                    <a:lnTo>
                      <a:pt x="635" y="1463"/>
                    </a:lnTo>
                    <a:lnTo>
                      <a:pt x="577" y="1462"/>
                    </a:lnTo>
                    <a:lnTo>
                      <a:pt x="523" y="1462"/>
                    </a:lnTo>
                    <a:lnTo>
                      <a:pt x="470" y="1463"/>
                    </a:lnTo>
                    <a:lnTo>
                      <a:pt x="418" y="1464"/>
                    </a:lnTo>
                    <a:lnTo>
                      <a:pt x="367" y="1465"/>
                    </a:lnTo>
                    <a:lnTo>
                      <a:pt x="317" y="1467"/>
                    </a:lnTo>
                    <a:lnTo>
                      <a:pt x="270" y="1469"/>
                    </a:lnTo>
                    <a:lnTo>
                      <a:pt x="225" y="1471"/>
                    </a:lnTo>
                    <a:lnTo>
                      <a:pt x="181" y="1473"/>
                    </a:lnTo>
                    <a:lnTo>
                      <a:pt x="142" y="1474"/>
                    </a:lnTo>
                    <a:lnTo>
                      <a:pt x="107" y="1476"/>
                    </a:lnTo>
                    <a:lnTo>
                      <a:pt x="76" y="1478"/>
                    </a:lnTo>
                    <a:lnTo>
                      <a:pt x="50" y="1480"/>
                    </a:lnTo>
                    <a:lnTo>
                      <a:pt x="29" y="1481"/>
                    </a:lnTo>
                    <a:lnTo>
                      <a:pt x="13" y="1482"/>
                    </a:lnTo>
                    <a:lnTo>
                      <a:pt x="3" y="1483"/>
                    </a:lnTo>
                    <a:lnTo>
                      <a:pt x="0" y="148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5" name="Freeform 68">
                <a:extLst>
                  <a:ext uri="{FF2B5EF4-FFF2-40B4-BE49-F238E27FC236}">
                    <a16:creationId xmlns:a16="http://schemas.microsoft.com/office/drawing/2014/main" id="{88414452-D135-4C45-9F26-034E9B5887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27212" y="4503736"/>
                <a:ext cx="2354263" cy="2354264"/>
              </a:xfrm>
              <a:custGeom>
                <a:avLst/>
                <a:gdLst/>
                <a:ahLst/>
                <a:cxnLst>
                  <a:cxn ang="0">
                    <a:pos x="1483" y="0"/>
                  </a:cxn>
                  <a:cxn ang="0">
                    <a:pos x="1482" y="31"/>
                  </a:cxn>
                  <a:cxn ang="0">
                    <a:pos x="1481" y="117"/>
                  </a:cxn>
                  <a:cxn ang="0">
                    <a:pos x="1480" y="197"/>
                  </a:cxn>
                  <a:cxn ang="0">
                    <a:pos x="1478" y="293"/>
                  </a:cxn>
                  <a:cxn ang="0">
                    <a:pos x="1477" y="399"/>
                  </a:cxn>
                  <a:cxn ang="0">
                    <a:pos x="1475" y="513"/>
                  </a:cxn>
                  <a:cxn ang="0">
                    <a:pos x="1474" y="629"/>
                  </a:cxn>
                  <a:cxn ang="0">
                    <a:pos x="1472" y="744"/>
                  </a:cxn>
                  <a:cxn ang="0">
                    <a:pos x="1471" y="855"/>
                  </a:cxn>
                  <a:cxn ang="0">
                    <a:pos x="1470" y="1004"/>
                  </a:cxn>
                  <a:cxn ang="0">
                    <a:pos x="1469" y="1146"/>
                  </a:cxn>
                  <a:cxn ang="0">
                    <a:pos x="1466" y="1231"/>
                  </a:cxn>
                  <a:cxn ang="0">
                    <a:pos x="1462" y="1289"/>
                  </a:cxn>
                  <a:cxn ang="0">
                    <a:pos x="1459" y="1341"/>
                  </a:cxn>
                  <a:cxn ang="0">
                    <a:pos x="1457" y="1376"/>
                  </a:cxn>
                  <a:cxn ang="0">
                    <a:pos x="1456" y="1390"/>
                  </a:cxn>
                  <a:cxn ang="0">
                    <a:pos x="1445" y="1393"/>
                  </a:cxn>
                  <a:cxn ang="0">
                    <a:pos x="1415" y="1402"/>
                  </a:cxn>
                  <a:cxn ang="0">
                    <a:pos x="1370" y="1414"/>
                  </a:cxn>
                  <a:cxn ang="0">
                    <a:pos x="1314" y="1429"/>
                  </a:cxn>
                  <a:cxn ang="0">
                    <a:pos x="1250" y="1444"/>
                  </a:cxn>
                  <a:cxn ang="0">
                    <a:pos x="1186" y="1459"/>
                  </a:cxn>
                  <a:cxn ang="0">
                    <a:pos x="1124" y="1471"/>
                  </a:cxn>
                  <a:cxn ang="0">
                    <a:pos x="1068" y="1480"/>
                  </a:cxn>
                  <a:cxn ang="0">
                    <a:pos x="1023" y="1483"/>
                  </a:cxn>
                  <a:cxn ang="0">
                    <a:pos x="948" y="1480"/>
                  </a:cxn>
                  <a:cxn ang="0">
                    <a:pos x="854" y="1474"/>
                  </a:cxn>
                  <a:cxn ang="0">
                    <a:pos x="749" y="1467"/>
                  </a:cxn>
                  <a:cxn ang="0">
                    <a:pos x="635" y="1463"/>
                  </a:cxn>
                  <a:cxn ang="0">
                    <a:pos x="523" y="1462"/>
                  </a:cxn>
                  <a:cxn ang="0">
                    <a:pos x="418" y="1464"/>
                  </a:cxn>
                  <a:cxn ang="0">
                    <a:pos x="317" y="1467"/>
                  </a:cxn>
                  <a:cxn ang="0">
                    <a:pos x="225" y="1471"/>
                  </a:cxn>
                  <a:cxn ang="0">
                    <a:pos x="142" y="1474"/>
                  </a:cxn>
                  <a:cxn ang="0">
                    <a:pos x="76" y="1478"/>
                  </a:cxn>
                  <a:cxn ang="0">
                    <a:pos x="29" y="1481"/>
                  </a:cxn>
                  <a:cxn ang="0">
                    <a:pos x="3" y="1483"/>
                  </a:cxn>
                  <a:cxn ang="0">
                    <a:pos x="0" y="0"/>
                  </a:cxn>
                </a:cxnLst>
                <a:rect l="0" t="0" r="r" b="b"/>
                <a:pathLst>
                  <a:path w="1483" h="1483">
                    <a:moveTo>
                      <a:pt x="0" y="0"/>
                    </a:moveTo>
                    <a:lnTo>
                      <a:pt x="1483" y="0"/>
                    </a:lnTo>
                    <a:lnTo>
                      <a:pt x="1483" y="14"/>
                    </a:lnTo>
                    <a:lnTo>
                      <a:pt x="1482" y="31"/>
                    </a:lnTo>
                    <a:lnTo>
                      <a:pt x="1482" y="83"/>
                    </a:lnTo>
                    <a:lnTo>
                      <a:pt x="1481" y="117"/>
                    </a:lnTo>
                    <a:lnTo>
                      <a:pt x="1481" y="155"/>
                    </a:lnTo>
                    <a:lnTo>
                      <a:pt x="1480" y="197"/>
                    </a:lnTo>
                    <a:lnTo>
                      <a:pt x="1479" y="244"/>
                    </a:lnTo>
                    <a:lnTo>
                      <a:pt x="1478" y="293"/>
                    </a:lnTo>
                    <a:lnTo>
                      <a:pt x="1478" y="345"/>
                    </a:lnTo>
                    <a:lnTo>
                      <a:pt x="1477" y="399"/>
                    </a:lnTo>
                    <a:lnTo>
                      <a:pt x="1476" y="455"/>
                    </a:lnTo>
                    <a:lnTo>
                      <a:pt x="1475" y="513"/>
                    </a:lnTo>
                    <a:lnTo>
                      <a:pt x="1474" y="571"/>
                    </a:lnTo>
                    <a:lnTo>
                      <a:pt x="1474" y="629"/>
                    </a:lnTo>
                    <a:lnTo>
                      <a:pt x="1473" y="687"/>
                    </a:lnTo>
                    <a:lnTo>
                      <a:pt x="1472" y="744"/>
                    </a:lnTo>
                    <a:lnTo>
                      <a:pt x="1471" y="801"/>
                    </a:lnTo>
                    <a:lnTo>
                      <a:pt x="1471" y="855"/>
                    </a:lnTo>
                    <a:lnTo>
                      <a:pt x="1470" y="907"/>
                    </a:lnTo>
                    <a:lnTo>
                      <a:pt x="1470" y="1004"/>
                    </a:lnTo>
                    <a:lnTo>
                      <a:pt x="1469" y="1048"/>
                    </a:lnTo>
                    <a:lnTo>
                      <a:pt x="1469" y="1146"/>
                    </a:lnTo>
                    <a:lnTo>
                      <a:pt x="1468" y="1173"/>
                    </a:lnTo>
                    <a:lnTo>
                      <a:pt x="1466" y="1231"/>
                    </a:lnTo>
                    <a:lnTo>
                      <a:pt x="1464" y="1261"/>
                    </a:lnTo>
                    <a:lnTo>
                      <a:pt x="1462" y="1289"/>
                    </a:lnTo>
                    <a:lnTo>
                      <a:pt x="1461" y="1317"/>
                    </a:lnTo>
                    <a:lnTo>
                      <a:pt x="1459" y="1341"/>
                    </a:lnTo>
                    <a:lnTo>
                      <a:pt x="1458" y="1361"/>
                    </a:lnTo>
                    <a:lnTo>
                      <a:pt x="1457" y="1376"/>
                    </a:lnTo>
                    <a:lnTo>
                      <a:pt x="1456" y="1386"/>
                    </a:lnTo>
                    <a:lnTo>
                      <a:pt x="1456" y="1390"/>
                    </a:lnTo>
                    <a:lnTo>
                      <a:pt x="1453" y="1391"/>
                    </a:lnTo>
                    <a:lnTo>
                      <a:pt x="1445" y="1393"/>
                    </a:lnTo>
                    <a:lnTo>
                      <a:pt x="1432" y="1397"/>
                    </a:lnTo>
                    <a:lnTo>
                      <a:pt x="1415" y="1402"/>
                    </a:lnTo>
                    <a:lnTo>
                      <a:pt x="1394" y="1408"/>
                    </a:lnTo>
                    <a:lnTo>
                      <a:pt x="1370" y="1414"/>
                    </a:lnTo>
                    <a:lnTo>
                      <a:pt x="1343" y="1421"/>
                    </a:lnTo>
                    <a:lnTo>
                      <a:pt x="1314" y="1429"/>
                    </a:lnTo>
                    <a:lnTo>
                      <a:pt x="1283" y="1437"/>
                    </a:lnTo>
                    <a:lnTo>
                      <a:pt x="1250" y="1444"/>
                    </a:lnTo>
                    <a:lnTo>
                      <a:pt x="1218" y="1452"/>
                    </a:lnTo>
                    <a:lnTo>
                      <a:pt x="1186" y="1459"/>
                    </a:lnTo>
                    <a:lnTo>
                      <a:pt x="1154" y="1465"/>
                    </a:lnTo>
                    <a:lnTo>
                      <a:pt x="1124" y="1471"/>
                    </a:lnTo>
                    <a:lnTo>
                      <a:pt x="1095" y="1476"/>
                    </a:lnTo>
                    <a:lnTo>
                      <a:pt x="1068" y="1480"/>
                    </a:lnTo>
                    <a:lnTo>
                      <a:pt x="1044" y="1482"/>
                    </a:lnTo>
                    <a:lnTo>
                      <a:pt x="1023" y="1483"/>
                    </a:lnTo>
                    <a:lnTo>
                      <a:pt x="988" y="1482"/>
                    </a:lnTo>
                    <a:lnTo>
                      <a:pt x="948" y="1480"/>
                    </a:lnTo>
                    <a:lnTo>
                      <a:pt x="902" y="1478"/>
                    </a:lnTo>
                    <a:lnTo>
                      <a:pt x="854" y="1474"/>
                    </a:lnTo>
                    <a:lnTo>
                      <a:pt x="803" y="1471"/>
                    </a:lnTo>
                    <a:lnTo>
                      <a:pt x="749" y="1467"/>
                    </a:lnTo>
                    <a:lnTo>
                      <a:pt x="693" y="1465"/>
                    </a:lnTo>
                    <a:lnTo>
                      <a:pt x="635" y="1463"/>
                    </a:lnTo>
                    <a:lnTo>
                      <a:pt x="577" y="1462"/>
                    </a:lnTo>
                    <a:lnTo>
                      <a:pt x="523" y="1462"/>
                    </a:lnTo>
                    <a:lnTo>
                      <a:pt x="470" y="1463"/>
                    </a:lnTo>
                    <a:lnTo>
                      <a:pt x="418" y="1464"/>
                    </a:lnTo>
                    <a:lnTo>
                      <a:pt x="367" y="1465"/>
                    </a:lnTo>
                    <a:lnTo>
                      <a:pt x="317" y="1467"/>
                    </a:lnTo>
                    <a:lnTo>
                      <a:pt x="270" y="1469"/>
                    </a:lnTo>
                    <a:lnTo>
                      <a:pt x="225" y="1471"/>
                    </a:lnTo>
                    <a:lnTo>
                      <a:pt x="181" y="1473"/>
                    </a:lnTo>
                    <a:lnTo>
                      <a:pt x="142" y="1474"/>
                    </a:lnTo>
                    <a:lnTo>
                      <a:pt x="107" y="1476"/>
                    </a:lnTo>
                    <a:lnTo>
                      <a:pt x="76" y="1478"/>
                    </a:lnTo>
                    <a:lnTo>
                      <a:pt x="50" y="1480"/>
                    </a:lnTo>
                    <a:lnTo>
                      <a:pt x="29" y="1481"/>
                    </a:lnTo>
                    <a:lnTo>
                      <a:pt x="13" y="1482"/>
                    </a:lnTo>
                    <a:lnTo>
                      <a:pt x="3" y="1483"/>
                    </a:lnTo>
                    <a:lnTo>
                      <a:pt x="0" y="148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CA34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6" name="Freeform 82">
                <a:extLst>
                  <a:ext uri="{FF2B5EF4-FFF2-40B4-BE49-F238E27FC236}">
                    <a16:creationId xmlns:a16="http://schemas.microsoft.com/office/drawing/2014/main" id="{E11E8039-7F7E-415A-A6C3-C63F52390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16992" y="6327169"/>
                <a:ext cx="644525" cy="530225"/>
              </a:xfrm>
              <a:custGeom>
                <a:avLst/>
                <a:gdLst/>
                <a:ahLst/>
                <a:cxnLst>
                  <a:cxn ang="0">
                    <a:pos x="406" y="0"/>
                  </a:cxn>
                  <a:cxn ang="0">
                    <a:pos x="405" y="27"/>
                  </a:cxn>
                  <a:cxn ang="0">
                    <a:pos x="403" y="85"/>
                  </a:cxn>
                  <a:cxn ang="0">
                    <a:pos x="401" y="115"/>
                  </a:cxn>
                  <a:cxn ang="0">
                    <a:pos x="399" y="143"/>
                  </a:cxn>
                  <a:cxn ang="0">
                    <a:pos x="397" y="171"/>
                  </a:cxn>
                  <a:cxn ang="0">
                    <a:pos x="396" y="195"/>
                  </a:cxn>
                  <a:cxn ang="0">
                    <a:pos x="394" y="215"/>
                  </a:cxn>
                  <a:cxn ang="0">
                    <a:pos x="393" y="230"/>
                  </a:cxn>
                  <a:cxn ang="0">
                    <a:pos x="392" y="240"/>
                  </a:cxn>
                  <a:cxn ang="0">
                    <a:pos x="392" y="244"/>
                  </a:cxn>
                  <a:cxn ang="0">
                    <a:pos x="389" y="245"/>
                  </a:cxn>
                  <a:cxn ang="0">
                    <a:pos x="381" y="247"/>
                  </a:cxn>
                  <a:cxn ang="0">
                    <a:pos x="367" y="251"/>
                  </a:cxn>
                  <a:cxn ang="0">
                    <a:pos x="350" y="256"/>
                  </a:cxn>
                  <a:cxn ang="0">
                    <a:pos x="328" y="262"/>
                  </a:cxn>
                  <a:cxn ang="0">
                    <a:pos x="304" y="269"/>
                  </a:cxn>
                  <a:cxn ang="0">
                    <a:pos x="276" y="276"/>
                  </a:cxn>
                  <a:cxn ang="0">
                    <a:pos x="247" y="283"/>
                  </a:cxn>
                  <a:cxn ang="0">
                    <a:pos x="216" y="291"/>
                  </a:cxn>
                  <a:cxn ang="0">
                    <a:pos x="183" y="299"/>
                  </a:cxn>
                  <a:cxn ang="0">
                    <a:pos x="150" y="306"/>
                  </a:cxn>
                  <a:cxn ang="0">
                    <a:pos x="118" y="314"/>
                  </a:cxn>
                  <a:cxn ang="0">
                    <a:pos x="86" y="320"/>
                  </a:cxn>
                  <a:cxn ang="0">
                    <a:pos x="55" y="326"/>
                  </a:cxn>
                  <a:cxn ang="0">
                    <a:pos x="26" y="331"/>
                  </a:cxn>
                  <a:cxn ang="0">
                    <a:pos x="0" y="334"/>
                  </a:cxn>
                  <a:cxn ang="0">
                    <a:pos x="406" y="0"/>
                  </a:cxn>
                </a:cxnLst>
                <a:rect l="0" t="0" r="r" b="b"/>
                <a:pathLst>
                  <a:path w="406" h="334">
                    <a:moveTo>
                      <a:pt x="406" y="0"/>
                    </a:moveTo>
                    <a:lnTo>
                      <a:pt x="405" y="27"/>
                    </a:lnTo>
                    <a:lnTo>
                      <a:pt x="403" y="85"/>
                    </a:lnTo>
                    <a:lnTo>
                      <a:pt x="401" y="115"/>
                    </a:lnTo>
                    <a:lnTo>
                      <a:pt x="399" y="143"/>
                    </a:lnTo>
                    <a:lnTo>
                      <a:pt x="397" y="171"/>
                    </a:lnTo>
                    <a:lnTo>
                      <a:pt x="396" y="195"/>
                    </a:lnTo>
                    <a:lnTo>
                      <a:pt x="394" y="215"/>
                    </a:lnTo>
                    <a:lnTo>
                      <a:pt x="393" y="230"/>
                    </a:lnTo>
                    <a:lnTo>
                      <a:pt x="392" y="240"/>
                    </a:lnTo>
                    <a:lnTo>
                      <a:pt x="392" y="244"/>
                    </a:lnTo>
                    <a:lnTo>
                      <a:pt x="389" y="245"/>
                    </a:lnTo>
                    <a:lnTo>
                      <a:pt x="381" y="247"/>
                    </a:lnTo>
                    <a:lnTo>
                      <a:pt x="367" y="251"/>
                    </a:lnTo>
                    <a:lnTo>
                      <a:pt x="350" y="256"/>
                    </a:lnTo>
                    <a:lnTo>
                      <a:pt x="328" y="262"/>
                    </a:lnTo>
                    <a:lnTo>
                      <a:pt x="304" y="269"/>
                    </a:lnTo>
                    <a:lnTo>
                      <a:pt x="276" y="276"/>
                    </a:lnTo>
                    <a:lnTo>
                      <a:pt x="247" y="283"/>
                    </a:lnTo>
                    <a:lnTo>
                      <a:pt x="216" y="291"/>
                    </a:lnTo>
                    <a:lnTo>
                      <a:pt x="183" y="299"/>
                    </a:lnTo>
                    <a:lnTo>
                      <a:pt x="150" y="306"/>
                    </a:lnTo>
                    <a:lnTo>
                      <a:pt x="118" y="314"/>
                    </a:lnTo>
                    <a:lnTo>
                      <a:pt x="86" y="320"/>
                    </a:lnTo>
                    <a:lnTo>
                      <a:pt x="55" y="326"/>
                    </a:lnTo>
                    <a:lnTo>
                      <a:pt x="26" y="331"/>
                    </a:lnTo>
                    <a:lnTo>
                      <a:pt x="0" y="334"/>
                    </a:lnTo>
                    <a:lnTo>
                      <a:pt x="406" y="0"/>
                    </a:lnTo>
                    <a:close/>
                  </a:path>
                </a:pathLst>
              </a:custGeom>
              <a:gradFill flip="none" rotWithShape="1">
                <a:gsLst>
                  <a:gs pos="66000">
                    <a:schemeClr val="bg1">
                      <a:shade val="67500"/>
                      <a:satMod val="115000"/>
                      <a:alpha val="0"/>
                    </a:schemeClr>
                  </a:gs>
                  <a:gs pos="100000">
                    <a:schemeClr val="bg1"/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257" name="Group 45">
            <a:extLst>
              <a:ext uri="{FF2B5EF4-FFF2-40B4-BE49-F238E27FC236}">
                <a16:creationId xmlns:a16="http://schemas.microsoft.com/office/drawing/2014/main" id="{6B3EB0A2-0C91-4128-B8DE-23794D449D67}"/>
              </a:ext>
            </a:extLst>
          </p:cNvPr>
          <p:cNvGrpSpPr/>
          <p:nvPr/>
        </p:nvGrpSpPr>
        <p:grpSpPr>
          <a:xfrm flipV="1">
            <a:off x="2623710" y="3290840"/>
            <a:ext cx="224268" cy="255231"/>
            <a:chOff x="749300" y="1783745"/>
            <a:chExt cx="2382417" cy="2711343"/>
          </a:xfrm>
        </p:grpSpPr>
        <p:sp>
          <p:nvSpPr>
            <p:cNvPr id="258" name="Oval 257">
              <a:extLst>
                <a:ext uri="{FF2B5EF4-FFF2-40B4-BE49-F238E27FC236}">
                  <a16:creationId xmlns:a16="http://schemas.microsoft.com/office/drawing/2014/main" id="{2FFEC0D0-E517-4126-A7F3-BF0C26458C58}"/>
                </a:ext>
              </a:extLst>
            </p:cNvPr>
            <p:cNvSpPr/>
            <p:nvPr/>
          </p:nvSpPr>
          <p:spPr>
            <a:xfrm rot="2438237">
              <a:off x="1912517" y="2552776"/>
              <a:ext cx="1219200" cy="1942312"/>
            </a:xfrm>
            <a:prstGeom prst="ellipse">
              <a:avLst/>
            </a:prstGeom>
            <a:gradFill flip="none" rotWithShape="1">
              <a:gsLst>
                <a:gs pos="0">
                  <a:schemeClr val="tx1">
                    <a:alpha val="21000"/>
                  </a:schemeClr>
                </a:gs>
                <a:gs pos="100000">
                  <a:sysClr val="window" lastClr="FFFFFF">
                    <a:alpha val="0"/>
                    <a:lumMod val="100000"/>
                  </a:sysClr>
                </a:gs>
              </a:gsLst>
              <a:path path="shape">
                <a:fillToRect l="50000" t="50000" r="50000" b="50000"/>
              </a:path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259" name="Group 90">
              <a:extLst>
                <a:ext uri="{FF2B5EF4-FFF2-40B4-BE49-F238E27FC236}">
                  <a16:creationId xmlns:a16="http://schemas.microsoft.com/office/drawing/2014/main" id="{E1B8C2B1-854D-4C83-9FA7-D48B2B1EDE1A}"/>
                </a:ext>
              </a:extLst>
            </p:cNvPr>
            <p:cNvGrpSpPr/>
            <p:nvPr/>
          </p:nvGrpSpPr>
          <p:grpSpPr>
            <a:xfrm>
              <a:off x="749300" y="1783745"/>
              <a:ext cx="2341660" cy="2356455"/>
              <a:chOff x="749300" y="1783745"/>
              <a:chExt cx="2341660" cy="2356455"/>
            </a:xfrm>
          </p:grpSpPr>
          <p:sp>
            <p:nvSpPr>
              <p:cNvPr id="260" name="Freeform 64">
                <a:extLst>
                  <a:ext uri="{FF2B5EF4-FFF2-40B4-BE49-F238E27FC236}">
                    <a16:creationId xmlns:a16="http://schemas.microsoft.com/office/drawing/2014/main" id="{53A9984C-31BD-4206-8BD8-84FB62B9A2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9300" y="1784350"/>
                <a:ext cx="2339975" cy="235585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474" y="0"/>
                  </a:cxn>
                  <a:cxn ang="0">
                    <a:pos x="1474" y="77"/>
                  </a:cxn>
                  <a:cxn ang="0">
                    <a:pos x="1473" y="107"/>
                  </a:cxn>
                  <a:cxn ang="0">
                    <a:pos x="1473" y="394"/>
                  </a:cxn>
                  <a:cxn ang="0">
                    <a:pos x="1472" y="441"/>
                  </a:cxn>
                  <a:cxn ang="0">
                    <a:pos x="1472" y="486"/>
                  </a:cxn>
                  <a:cxn ang="0">
                    <a:pos x="1471" y="530"/>
                  </a:cxn>
                  <a:cxn ang="0">
                    <a:pos x="1469" y="571"/>
                  </a:cxn>
                  <a:cxn ang="0">
                    <a:pos x="1466" y="610"/>
                  </a:cxn>
                  <a:cxn ang="0">
                    <a:pos x="1462" y="645"/>
                  </a:cxn>
                  <a:cxn ang="0">
                    <a:pos x="1456" y="677"/>
                  </a:cxn>
                  <a:cxn ang="0">
                    <a:pos x="1449" y="704"/>
                  </a:cxn>
                  <a:cxn ang="0">
                    <a:pos x="1440" y="726"/>
                  </a:cxn>
                  <a:cxn ang="0">
                    <a:pos x="1429" y="752"/>
                  </a:cxn>
                  <a:cxn ang="0">
                    <a:pos x="1415" y="781"/>
                  </a:cxn>
                  <a:cxn ang="0">
                    <a:pos x="1399" y="811"/>
                  </a:cxn>
                  <a:cxn ang="0">
                    <a:pos x="1380" y="843"/>
                  </a:cxn>
                  <a:cxn ang="0">
                    <a:pos x="1360" y="877"/>
                  </a:cxn>
                  <a:cxn ang="0">
                    <a:pos x="1338" y="911"/>
                  </a:cxn>
                  <a:cxn ang="0">
                    <a:pos x="1314" y="948"/>
                  </a:cxn>
                  <a:cxn ang="0">
                    <a:pos x="1289" y="984"/>
                  </a:cxn>
                  <a:cxn ang="0">
                    <a:pos x="1263" y="1021"/>
                  </a:cxn>
                  <a:cxn ang="0">
                    <a:pos x="1236" y="1058"/>
                  </a:cxn>
                  <a:cxn ang="0">
                    <a:pos x="1209" y="1094"/>
                  </a:cxn>
                  <a:cxn ang="0">
                    <a:pos x="1182" y="1131"/>
                  </a:cxn>
                  <a:cxn ang="0">
                    <a:pos x="1155" y="1166"/>
                  </a:cxn>
                  <a:cxn ang="0">
                    <a:pos x="1128" y="1202"/>
                  </a:cxn>
                  <a:cxn ang="0">
                    <a:pos x="1076" y="1269"/>
                  </a:cxn>
                  <a:cxn ang="0">
                    <a:pos x="1051" y="1300"/>
                  </a:cxn>
                  <a:cxn ang="0">
                    <a:pos x="1028" y="1330"/>
                  </a:cxn>
                  <a:cxn ang="0">
                    <a:pos x="1005" y="1357"/>
                  </a:cxn>
                  <a:cxn ang="0">
                    <a:pos x="985" y="1382"/>
                  </a:cxn>
                  <a:cxn ang="0">
                    <a:pos x="967" y="1404"/>
                  </a:cxn>
                  <a:cxn ang="0">
                    <a:pos x="950" y="1424"/>
                  </a:cxn>
                  <a:cxn ang="0">
                    <a:pos x="936" y="1441"/>
                  </a:cxn>
                  <a:cxn ang="0">
                    <a:pos x="925" y="1454"/>
                  </a:cxn>
                  <a:cxn ang="0">
                    <a:pos x="917" y="1464"/>
                  </a:cxn>
                  <a:cxn ang="0">
                    <a:pos x="912" y="1470"/>
                  </a:cxn>
                  <a:cxn ang="0">
                    <a:pos x="910" y="1472"/>
                  </a:cxn>
                  <a:cxn ang="0">
                    <a:pos x="911" y="1470"/>
                  </a:cxn>
                  <a:cxn ang="0">
                    <a:pos x="902" y="1477"/>
                  </a:cxn>
                  <a:cxn ang="0">
                    <a:pos x="895" y="1481"/>
                  </a:cxn>
                  <a:cxn ang="0">
                    <a:pos x="890" y="1483"/>
                  </a:cxn>
                  <a:cxn ang="0">
                    <a:pos x="888" y="1484"/>
                  </a:cxn>
                  <a:cxn ang="0">
                    <a:pos x="0" y="1484"/>
                  </a:cxn>
                  <a:cxn ang="0">
                    <a:pos x="0" y="0"/>
                  </a:cxn>
                </a:cxnLst>
                <a:rect l="0" t="0" r="r" b="b"/>
                <a:pathLst>
                  <a:path w="1474" h="1484">
                    <a:moveTo>
                      <a:pt x="0" y="0"/>
                    </a:moveTo>
                    <a:lnTo>
                      <a:pt x="1474" y="0"/>
                    </a:lnTo>
                    <a:lnTo>
                      <a:pt x="1474" y="77"/>
                    </a:lnTo>
                    <a:lnTo>
                      <a:pt x="1473" y="107"/>
                    </a:lnTo>
                    <a:lnTo>
                      <a:pt x="1473" y="394"/>
                    </a:lnTo>
                    <a:lnTo>
                      <a:pt x="1472" y="441"/>
                    </a:lnTo>
                    <a:lnTo>
                      <a:pt x="1472" y="486"/>
                    </a:lnTo>
                    <a:lnTo>
                      <a:pt x="1471" y="530"/>
                    </a:lnTo>
                    <a:lnTo>
                      <a:pt x="1469" y="571"/>
                    </a:lnTo>
                    <a:lnTo>
                      <a:pt x="1466" y="610"/>
                    </a:lnTo>
                    <a:lnTo>
                      <a:pt x="1462" y="645"/>
                    </a:lnTo>
                    <a:lnTo>
                      <a:pt x="1456" y="677"/>
                    </a:lnTo>
                    <a:lnTo>
                      <a:pt x="1449" y="704"/>
                    </a:lnTo>
                    <a:lnTo>
                      <a:pt x="1440" y="726"/>
                    </a:lnTo>
                    <a:lnTo>
                      <a:pt x="1429" y="752"/>
                    </a:lnTo>
                    <a:lnTo>
                      <a:pt x="1415" y="781"/>
                    </a:lnTo>
                    <a:lnTo>
                      <a:pt x="1399" y="811"/>
                    </a:lnTo>
                    <a:lnTo>
                      <a:pt x="1380" y="843"/>
                    </a:lnTo>
                    <a:lnTo>
                      <a:pt x="1360" y="877"/>
                    </a:lnTo>
                    <a:lnTo>
                      <a:pt x="1338" y="911"/>
                    </a:lnTo>
                    <a:lnTo>
                      <a:pt x="1314" y="948"/>
                    </a:lnTo>
                    <a:lnTo>
                      <a:pt x="1289" y="984"/>
                    </a:lnTo>
                    <a:lnTo>
                      <a:pt x="1263" y="1021"/>
                    </a:lnTo>
                    <a:lnTo>
                      <a:pt x="1236" y="1058"/>
                    </a:lnTo>
                    <a:lnTo>
                      <a:pt x="1209" y="1094"/>
                    </a:lnTo>
                    <a:lnTo>
                      <a:pt x="1182" y="1131"/>
                    </a:lnTo>
                    <a:lnTo>
                      <a:pt x="1155" y="1166"/>
                    </a:lnTo>
                    <a:lnTo>
                      <a:pt x="1128" y="1202"/>
                    </a:lnTo>
                    <a:lnTo>
                      <a:pt x="1076" y="1269"/>
                    </a:lnTo>
                    <a:lnTo>
                      <a:pt x="1051" y="1300"/>
                    </a:lnTo>
                    <a:lnTo>
                      <a:pt x="1028" y="1330"/>
                    </a:lnTo>
                    <a:lnTo>
                      <a:pt x="1005" y="1357"/>
                    </a:lnTo>
                    <a:lnTo>
                      <a:pt x="985" y="1382"/>
                    </a:lnTo>
                    <a:lnTo>
                      <a:pt x="967" y="1404"/>
                    </a:lnTo>
                    <a:lnTo>
                      <a:pt x="950" y="1424"/>
                    </a:lnTo>
                    <a:lnTo>
                      <a:pt x="936" y="1441"/>
                    </a:lnTo>
                    <a:lnTo>
                      <a:pt x="925" y="1454"/>
                    </a:lnTo>
                    <a:lnTo>
                      <a:pt x="917" y="1464"/>
                    </a:lnTo>
                    <a:lnTo>
                      <a:pt x="912" y="1470"/>
                    </a:lnTo>
                    <a:lnTo>
                      <a:pt x="910" y="1472"/>
                    </a:lnTo>
                    <a:lnTo>
                      <a:pt x="911" y="1470"/>
                    </a:lnTo>
                    <a:lnTo>
                      <a:pt x="902" y="1477"/>
                    </a:lnTo>
                    <a:lnTo>
                      <a:pt x="895" y="1481"/>
                    </a:lnTo>
                    <a:lnTo>
                      <a:pt x="890" y="1483"/>
                    </a:lnTo>
                    <a:lnTo>
                      <a:pt x="888" y="1484"/>
                    </a:lnTo>
                    <a:lnTo>
                      <a:pt x="0" y="14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  <a:effectLst>
                <a:outerShdw blurRad="317500" dist="304800" dir="2340000" sx="90000" sy="90000" algn="tl" rotWithShape="0">
                  <a:prstClr val="black">
                    <a:alpha val="29000"/>
                  </a:prstClr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1" name="Freeform 65">
                <a:extLst>
                  <a:ext uri="{FF2B5EF4-FFF2-40B4-BE49-F238E27FC236}">
                    <a16:creationId xmlns:a16="http://schemas.microsoft.com/office/drawing/2014/main" id="{E6747E9A-93CB-4A3A-8563-8EE5B73861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66938" y="2936875"/>
                <a:ext cx="868363" cy="1184275"/>
              </a:xfrm>
              <a:custGeom>
                <a:avLst/>
                <a:gdLst/>
                <a:ahLst/>
                <a:cxnLst>
                  <a:cxn ang="0">
                    <a:pos x="536" y="26"/>
                  </a:cxn>
                  <a:cxn ang="0">
                    <a:pos x="506" y="85"/>
                  </a:cxn>
                  <a:cxn ang="0">
                    <a:pos x="467" y="151"/>
                  </a:cxn>
                  <a:cxn ang="0">
                    <a:pos x="421" y="222"/>
                  </a:cxn>
                  <a:cxn ang="0">
                    <a:pos x="370" y="295"/>
                  </a:cxn>
                  <a:cxn ang="0">
                    <a:pos x="316" y="368"/>
                  </a:cxn>
                  <a:cxn ang="0">
                    <a:pos x="262" y="440"/>
                  </a:cxn>
                  <a:cxn ang="0">
                    <a:pos x="183" y="543"/>
                  </a:cxn>
                  <a:cxn ang="0">
                    <a:pos x="135" y="604"/>
                  </a:cxn>
                  <a:cxn ang="0">
                    <a:pos x="92" y="656"/>
                  </a:cxn>
                  <a:cxn ang="0">
                    <a:pos x="57" y="698"/>
                  </a:cxn>
                  <a:cxn ang="0">
                    <a:pos x="32" y="728"/>
                  </a:cxn>
                  <a:cxn ang="0">
                    <a:pos x="19" y="744"/>
                  </a:cxn>
                  <a:cxn ang="0">
                    <a:pos x="18" y="744"/>
                  </a:cxn>
                  <a:cxn ang="0">
                    <a:pos x="29" y="726"/>
                  </a:cxn>
                  <a:cxn ang="0">
                    <a:pos x="34" y="696"/>
                  </a:cxn>
                  <a:cxn ang="0">
                    <a:pos x="33" y="663"/>
                  </a:cxn>
                  <a:cxn ang="0">
                    <a:pos x="28" y="627"/>
                  </a:cxn>
                  <a:cxn ang="0">
                    <a:pos x="21" y="583"/>
                  </a:cxn>
                  <a:cxn ang="0">
                    <a:pos x="13" y="537"/>
                  </a:cxn>
                  <a:cxn ang="0">
                    <a:pos x="7" y="497"/>
                  </a:cxn>
                  <a:cxn ang="0">
                    <a:pos x="2" y="467"/>
                  </a:cxn>
                  <a:cxn ang="0">
                    <a:pos x="0" y="456"/>
                  </a:cxn>
                  <a:cxn ang="0">
                    <a:pos x="9" y="451"/>
                  </a:cxn>
                  <a:cxn ang="0">
                    <a:pos x="36" y="436"/>
                  </a:cxn>
                  <a:cxn ang="0">
                    <a:pos x="76" y="413"/>
                  </a:cxn>
                  <a:cxn ang="0">
                    <a:pos x="126" y="382"/>
                  </a:cxn>
                  <a:cxn ang="0">
                    <a:pos x="184" y="344"/>
                  </a:cxn>
                  <a:cxn ang="0">
                    <a:pos x="246" y="301"/>
                  </a:cxn>
                  <a:cxn ang="0">
                    <a:pos x="342" y="228"/>
                  </a:cxn>
                  <a:cxn ang="0">
                    <a:pos x="405" y="174"/>
                  </a:cxn>
                  <a:cxn ang="0">
                    <a:pos x="460" y="119"/>
                  </a:cxn>
                  <a:cxn ang="0">
                    <a:pos x="508" y="62"/>
                  </a:cxn>
                  <a:cxn ang="0">
                    <a:pos x="547" y="0"/>
                  </a:cxn>
                </a:cxnLst>
                <a:rect l="0" t="0" r="r" b="b"/>
                <a:pathLst>
                  <a:path w="547" h="746">
                    <a:moveTo>
                      <a:pt x="547" y="0"/>
                    </a:moveTo>
                    <a:lnTo>
                      <a:pt x="536" y="26"/>
                    </a:lnTo>
                    <a:lnTo>
                      <a:pt x="522" y="55"/>
                    </a:lnTo>
                    <a:lnTo>
                      <a:pt x="506" y="85"/>
                    </a:lnTo>
                    <a:lnTo>
                      <a:pt x="487" y="117"/>
                    </a:lnTo>
                    <a:lnTo>
                      <a:pt x="467" y="151"/>
                    </a:lnTo>
                    <a:lnTo>
                      <a:pt x="445" y="185"/>
                    </a:lnTo>
                    <a:lnTo>
                      <a:pt x="421" y="222"/>
                    </a:lnTo>
                    <a:lnTo>
                      <a:pt x="396" y="258"/>
                    </a:lnTo>
                    <a:lnTo>
                      <a:pt x="370" y="295"/>
                    </a:lnTo>
                    <a:lnTo>
                      <a:pt x="343" y="332"/>
                    </a:lnTo>
                    <a:lnTo>
                      <a:pt x="316" y="368"/>
                    </a:lnTo>
                    <a:lnTo>
                      <a:pt x="289" y="405"/>
                    </a:lnTo>
                    <a:lnTo>
                      <a:pt x="262" y="440"/>
                    </a:lnTo>
                    <a:lnTo>
                      <a:pt x="235" y="476"/>
                    </a:lnTo>
                    <a:lnTo>
                      <a:pt x="183" y="543"/>
                    </a:lnTo>
                    <a:lnTo>
                      <a:pt x="158" y="574"/>
                    </a:lnTo>
                    <a:lnTo>
                      <a:pt x="135" y="604"/>
                    </a:lnTo>
                    <a:lnTo>
                      <a:pt x="112" y="631"/>
                    </a:lnTo>
                    <a:lnTo>
                      <a:pt x="92" y="656"/>
                    </a:lnTo>
                    <a:lnTo>
                      <a:pt x="74" y="678"/>
                    </a:lnTo>
                    <a:lnTo>
                      <a:pt x="57" y="698"/>
                    </a:lnTo>
                    <a:lnTo>
                      <a:pt x="43" y="715"/>
                    </a:lnTo>
                    <a:lnTo>
                      <a:pt x="32" y="728"/>
                    </a:lnTo>
                    <a:lnTo>
                      <a:pt x="24" y="738"/>
                    </a:lnTo>
                    <a:lnTo>
                      <a:pt x="19" y="744"/>
                    </a:lnTo>
                    <a:lnTo>
                      <a:pt x="17" y="746"/>
                    </a:lnTo>
                    <a:lnTo>
                      <a:pt x="18" y="744"/>
                    </a:lnTo>
                    <a:lnTo>
                      <a:pt x="24" y="736"/>
                    </a:lnTo>
                    <a:lnTo>
                      <a:pt x="29" y="726"/>
                    </a:lnTo>
                    <a:lnTo>
                      <a:pt x="33" y="712"/>
                    </a:lnTo>
                    <a:lnTo>
                      <a:pt x="34" y="696"/>
                    </a:lnTo>
                    <a:lnTo>
                      <a:pt x="34" y="676"/>
                    </a:lnTo>
                    <a:lnTo>
                      <a:pt x="33" y="663"/>
                    </a:lnTo>
                    <a:lnTo>
                      <a:pt x="31" y="646"/>
                    </a:lnTo>
                    <a:lnTo>
                      <a:pt x="28" y="627"/>
                    </a:lnTo>
                    <a:lnTo>
                      <a:pt x="25" y="605"/>
                    </a:lnTo>
                    <a:lnTo>
                      <a:pt x="21" y="583"/>
                    </a:lnTo>
                    <a:lnTo>
                      <a:pt x="18" y="560"/>
                    </a:lnTo>
                    <a:lnTo>
                      <a:pt x="13" y="537"/>
                    </a:lnTo>
                    <a:lnTo>
                      <a:pt x="10" y="516"/>
                    </a:lnTo>
                    <a:lnTo>
                      <a:pt x="7" y="497"/>
                    </a:lnTo>
                    <a:lnTo>
                      <a:pt x="4" y="480"/>
                    </a:lnTo>
                    <a:lnTo>
                      <a:pt x="2" y="467"/>
                    </a:lnTo>
                    <a:lnTo>
                      <a:pt x="0" y="459"/>
                    </a:lnTo>
                    <a:lnTo>
                      <a:pt x="0" y="456"/>
                    </a:lnTo>
                    <a:lnTo>
                      <a:pt x="2" y="455"/>
                    </a:lnTo>
                    <a:lnTo>
                      <a:pt x="9" y="451"/>
                    </a:lnTo>
                    <a:lnTo>
                      <a:pt x="21" y="445"/>
                    </a:lnTo>
                    <a:lnTo>
                      <a:pt x="36" y="436"/>
                    </a:lnTo>
                    <a:lnTo>
                      <a:pt x="54" y="426"/>
                    </a:lnTo>
                    <a:lnTo>
                      <a:pt x="76" y="413"/>
                    </a:lnTo>
                    <a:lnTo>
                      <a:pt x="100" y="398"/>
                    </a:lnTo>
                    <a:lnTo>
                      <a:pt x="126" y="382"/>
                    </a:lnTo>
                    <a:lnTo>
                      <a:pt x="154" y="364"/>
                    </a:lnTo>
                    <a:lnTo>
                      <a:pt x="184" y="344"/>
                    </a:lnTo>
                    <a:lnTo>
                      <a:pt x="214" y="323"/>
                    </a:lnTo>
                    <a:lnTo>
                      <a:pt x="246" y="301"/>
                    </a:lnTo>
                    <a:lnTo>
                      <a:pt x="278" y="278"/>
                    </a:lnTo>
                    <a:lnTo>
                      <a:pt x="342" y="228"/>
                    </a:lnTo>
                    <a:lnTo>
                      <a:pt x="373" y="201"/>
                    </a:lnTo>
                    <a:lnTo>
                      <a:pt x="405" y="174"/>
                    </a:lnTo>
                    <a:lnTo>
                      <a:pt x="433" y="147"/>
                    </a:lnTo>
                    <a:lnTo>
                      <a:pt x="460" y="119"/>
                    </a:lnTo>
                    <a:lnTo>
                      <a:pt x="485" y="91"/>
                    </a:lnTo>
                    <a:lnTo>
                      <a:pt x="508" y="62"/>
                    </a:lnTo>
                    <a:lnTo>
                      <a:pt x="527" y="34"/>
                    </a:lnTo>
                    <a:lnTo>
                      <a:pt x="547" y="0"/>
                    </a:lnTo>
                    <a:close/>
                  </a:path>
                </a:pathLst>
              </a:custGeom>
              <a:gradFill flip="none" rotWithShape="1">
                <a:gsLst>
                  <a:gs pos="49000">
                    <a:schemeClr val="bg1">
                      <a:lumMod val="85000"/>
                    </a:schemeClr>
                  </a:gs>
                  <a:gs pos="66000">
                    <a:schemeClr val="bg1"/>
                  </a:gs>
                </a:gsLst>
                <a:lin ang="13200000" scaled="0"/>
                <a:tileRect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262" name="Group 85">
                <a:extLst>
                  <a:ext uri="{FF2B5EF4-FFF2-40B4-BE49-F238E27FC236}">
                    <a16:creationId xmlns:a16="http://schemas.microsoft.com/office/drawing/2014/main" id="{714B3630-9D59-41C7-A1CD-1E90AFA5AE97}"/>
                  </a:ext>
                </a:extLst>
              </p:cNvPr>
              <p:cNvGrpSpPr/>
              <p:nvPr/>
            </p:nvGrpSpPr>
            <p:grpSpPr>
              <a:xfrm>
                <a:off x="749509" y="1783745"/>
                <a:ext cx="2341451" cy="2355117"/>
                <a:chOff x="3578673" y="2063750"/>
                <a:chExt cx="1631950" cy="1641475"/>
              </a:xfrm>
            </p:grpSpPr>
            <p:sp>
              <p:nvSpPr>
                <p:cNvPr id="263" name="Freeform 15">
                  <a:extLst>
                    <a:ext uri="{FF2B5EF4-FFF2-40B4-BE49-F238E27FC236}">
                      <a16:creationId xmlns:a16="http://schemas.microsoft.com/office/drawing/2014/main" id="{9DAFAFFD-BAC3-4E42-BF30-1B6F5631033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78673" y="2063750"/>
                  <a:ext cx="1631950" cy="164147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028" y="0"/>
                    </a:cxn>
                    <a:cxn ang="0">
                      <a:pos x="1028" y="54"/>
                    </a:cxn>
                    <a:cxn ang="0">
                      <a:pos x="1027" y="75"/>
                    </a:cxn>
                    <a:cxn ang="0">
                      <a:pos x="1027" y="276"/>
                    </a:cxn>
                    <a:cxn ang="0">
                      <a:pos x="1026" y="308"/>
                    </a:cxn>
                    <a:cxn ang="0">
                      <a:pos x="1026" y="340"/>
                    </a:cxn>
                    <a:cxn ang="0">
                      <a:pos x="1026" y="370"/>
                    </a:cxn>
                    <a:cxn ang="0">
                      <a:pos x="1024" y="399"/>
                    </a:cxn>
                    <a:cxn ang="0">
                      <a:pos x="1022" y="427"/>
                    </a:cxn>
                    <a:cxn ang="0">
                      <a:pos x="1019" y="451"/>
                    </a:cxn>
                    <a:cxn ang="0">
                      <a:pos x="1015" y="473"/>
                    </a:cxn>
                    <a:cxn ang="0">
                      <a:pos x="1010" y="492"/>
                    </a:cxn>
                    <a:cxn ang="0">
                      <a:pos x="1004" y="507"/>
                    </a:cxn>
                    <a:cxn ang="0">
                      <a:pos x="990" y="531"/>
                    </a:cxn>
                    <a:cxn ang="0">
                      <a:pos x="977" y="551"/>
                    </a:cxn>
                    <a:cxn ang="0">
                      <a:pos x="961" y="571"/>
                    </a:cxn>
                    <a:cxn ang="0">
                      <a:pos x="943" y="591"/>
                    </a:cxn>
                    <a:cxn ang="0">
                      <a:pos x="924" y="610"/>
                    </a:cxn>
                    <a:cxn ang="0">
                      <a:pos x="904" y="629"/>
                    </a:cxn>
                    <a:cxn ang="0">
                      <a:pos x="883" y="648"/>
                    </a:cxn>
                    <a:cxn ang="0">
                      <a:pos x="861" y="666"/>
                    </a:cxn>
                    <a:cxn ang="0">
                      <a:pos x="816" y="701"/>
                    </a:cxn>
                    <a:cxn ang="0">
                      <a:pos x="794" y="718"/>
                    </a:cxn>
                    <a:cxn ang="0">
                      <a:pos x="771" y="733"/>
                    </a:cxn>
                    <a:cxn ang="0">
                      <a:pos x="750" y="748"/>
                    </a:cxn>
                    <a:cxn ang="0">
                      <a:pos x="729" y="762"/>
                    </a:cxn>
                    <a:cxn ang="0">
                      <a:pos x="710" y="774"/>
                    </a:cxn>
                    <a:cxn ang="0">
                      <a:pos x="692" y="786"/>
                    </a:cxn>
                    <a:cxn ang="0">
                      <a:pos x="675" y="796"/>
                    </a:cxn>
                    <a:cxn ang="0">
                      <a:pos x="659" y="805"/>
                    </a:cxn>
                    <a:cxn ang="0">
                      <a:pos x="647" y="812"/>
                    </a:cxn>
                    <a:cxn ang="0">
                      <a:pos x="636" y="819"/>
                    </a:cxn>
                    <a:cxn ang="0">
                      <a:pos x="628" y="823"/>
                    </a:cxn>
                    <a:cxn ang="0">
                      <a:pos x="624" y="826"/>
                    </a:cxn>
                    <a:cxn ang="0">
                      <a:pos x="622" y="826"/>
                    </a:cxn>
                    <a:cxn ang="0">
                      <a:pos x="622" y="828"/>
                    </a:cxn>
                    <a:cxn ang="0">
                      <a:pos x="624" y="834"/>
                    </a:cxn>
                    <a:cxn ang="0">
                      <a:pos x="625" y="843"/>
                    </a:cxn>
                    <a:cxn ang="0">
                      <a:pos x="627" y="854"/>
                    </a:cxn>
                    <a:cxn ang="0">
                      <a:pos x="629" y="868"/>
                    </a:cxn>
                    <a:cxn ang="0">
                      <a:pos x="631" y="882"/>
                    </a:cxn>
                    <a:cxn ang="0">
                      <a:pos x="634" y="898"/>
                    </a:cxn>
                    <a:cxn ang="0">
                      <a:pos x="636" y="915"/>
                    </a:cxn>
                    <a:cxn ang="0">
                      <a:pos x="639" y="930"/>
                    </a:cxn>
                    <a:cxn ang="0">
                      <a:pos x="641" y="945"/>
                    </a:cxn>
                    <a:cxn ang="0">
                      <a:pos x="643" y="959"/>
                    </a:cxn>
                    <a:cxn ang="0">
                      <a:pos x="645" y="971"/>
                    </a:cxn>
                    <a:cxn ang="0">
                      <a:pos x="645" y="980"/>
                    </a:cxn>
                    <a:cxn ang="0">
                      <a:pos x="645" y="993"/>
                    </a:cxn>
                    <a:cxn ang="0">
                      <a:pos x="645" y="1004"/>
                    </a:cxn>
                    <a:cxn ang="0">
                      <a:pos x="642" y="1013"/>
                    </a:cxn>
                    <a:cxn ang="0">
                      <a:pos x="639" y="1020"/>
                    </a:cxn>
                    <a:cxn ang="0">
                      <a:pos x="635" y="1026"/>
                    </a:cxn>
                    <a:cxn ang="0">
                      <a:pos x="635" y="1025"/>
                    </a:cxn>
                    <a:cxn ang="0">
                      <a:pos x="630" y="1030"/>
                    </a:cxn>
                    <a:cxn ang="0">
                      <a:pos x="625" y="1033"/>
                    </a:cxn>
                    <a:cxn ang="0">
                      <a:pos x="621" y="1034"/>
                    </a:cxn>
                    <a:cxn ang="0">
                      <a:pos x="0" y="1034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028" h="1034">
                      <a:moveTo>
                        <a:pt x="0" y="0"/>
                      </a:moveTo>
                      <a:lnTo>
                        <a:pt x="1028" y="0"/>
                      </a:lnTo>
                      <a:lnTo>
                        <a:pt x="1028" y="54"/>
                      </a:lnTo>
                      <a:lnTo>
                        <a:pt x="1027" y="75"/>
                      </a:lnTo>
                      <a:lnTo>
                        <a:pt x="1027" y="276"/>
                      </a:lnTo>
                      <a:lnTo>
                        <a:pt x="1026" y="308"/>
                      </a:lnTo>
                      <a:lnTo>
                        <a:pt x="1026" y="340"/>
                      </a:lnTo>
                      <a:lnTo>
                        <a:pt x="1026" y="370"/>
                      </a:lnTo>
                      <a:lnTo>
                        <a:pt x="1024" y="399"/>
                      </a:lnTo>
                      <a:lnTo>
                        <a:pt x="1022" y="427"/>
                      </a:lnTo>
                      <a:lnTo>
                        <a:pt x="1019" y="451"/>
                      </a:lnTo>
                      <a:lnTo>
                        <a:pt x="1015" y="473"/>
                      </a:lnTo>
                      <a:lnTo>
                        <a:pt x="1010" y="492"/>
                      </a:lnTo>
                      <a:lnTo>
                        <a:pt x="1004" y="507"/>
                      </a:lnTo>
                      <a:lnTo>
                        <a:pt x="990" y="531"/>
                      </a:lnTo>
                      <a:lnTo>
                        <a:pt x="977" y="551"/>
                      </a:lnTo>
                      <a:lnTo>
                        <a:pt x="961" y="571"/>
                      </a:lnTo>
                      <a:lnTo>
                        <a:pt x="943" y="591"/>
                      </a:lnTo>
                      <a:lnTo>
                        <a:pt x="924" y="610"/>
                      </a:lnTo>
                      <a:lnTo>
                        <a:pt x="904" y="629"/>
                      </a:lnTo>
                      <a:lnTo>
                        <a:pt x="883" y="648"/>
                      </a:lnTo>
                      <a:lnTo>
                        <a:pt x="861" y="666"/>
                      </a:lnTo>
                      <a:lnTo>
                        <a:pt x="816" y="701"/>
                      </a:lnTo>
                      <a:lnTo>
                        <a:pt x="794" y="718"/>
                      </a:lnTo>
                      <a:lnTo>
                        <a:pt x="771" y="733"/>
                      </a:lnTo>
                      <a:lnTo>
                        <a:pt x="750" y="748"/>
                      </a:lnTo>
                      <a:lnTo>
                        <a:pt x="729" y="762"/>
                      </a:lnTo>
                      <a:lnTo>
                        <a:pt x="710" y="774"/>
                      </a:lnTo>
                      <a:lnTo>
                        <a:pt x="692" y="786"/>
                      </a:lnTo>
                      <a:lnTo>
                        <a:pt x="675" y="796"/>
                      </a:lnTo>
                      <a:lnTo>
                        <a:pt x="659" y="805"/>
                      </a:lnTo>
                      <a:lnTo>
                        <a:pt x="647" y="812"/>
                      </a:lnTo>
                      <a:lnTo>
                        <a:pt x="636" y="819"/>
                      </a:lnTo>
                      <a:lnTo>
                        <a:pt x="628" y="823"/>
                      </a:lnTo>
                      <a:lnTo>
                        <a:pt x="624" y="826"/>
                      </a:lnTo>
                      <a:lnTo>
                        <a:pt x="622" y="826"/>
                      </a:lnTo>
                      <a:lnTo>
                        <a:pt x="622" y="828"/>
                      </a:lnTo>
                      <a:lnTo>
                        <a:pt x="624" y="834"/>
                      </a:lnTo>
                      <a:lnTo>
                        <a:pt x="625" y="843"/>
                      </a:lnTo>
                      <a:lnTo>
                        <a:pt x="627" y="854"/>
                      </a:lnTo>
                      <a:lnTo>
                        <a:pt x="629" y="868"/>
                      </a:lnTo>
                      <a:lnTo>
                        <a:pt x="631" y="882"/>
                      </a:lnTo>
                      <a:lnTo>
                        <a:pt x="634" y="898"/>
                      </a:lnTo>
                      <a:lnTo>
                        <a:pt x="636" y="915"/>
                      </a:lnTo>
                      <a:lnTo>
                        <a:pt x="639" y="930"/>
                      </a:lnTo>
                      <a:lnTo>
                        <a:pt x="641" y="945"/>
                      </a:lnTo>
                      <a:lnTo>
                        <a:pt x="643" y="959"/>
                      </a:lnTo>
                      <a:lnTo>
                        <a:pt x="645" y="971"/>
                      </a:lnTo>
                      <a:lnTo>
                        <a:pt x="645" y="980"/>
                      </a:lnTo>
                      <a:lnTo>
                        <a:pt x="645" y="993"/>
                      </a:lnTo>
                      <a:lnTo>
                        <a:pt x="645" y="1004"/>
                      </a:lnTo>
                      <a:lnTo>
                        <a:pt x="642" y="1013"/>
                      </a:lnTo>
                      <a:lnTo>
                        <a:pt x="639" y="1020"/>
                      </a:lnTo>
                      <a:lnTo>
                        <a:pt x="635" y="1026"/>
                      </a:lnTo>
                      <a:lnTo>
                        <a:pt x="635" y="1025"/>
                      </a:lnTo>
                      <a:lnTo>
                        <a:pt x="630" y="1030"/>
                      </a:lnTo>
                      <a:lnTo>
                        <a:pt x="625" y="1033"/>
                      </a:lnTo>
                      <a:lnTo>
                        <a:pt x="621" y="1034"/>
                      </a:lnTo>
                      <a:lnTo>
                        <a:pt x="0" y="103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4" name="Freeform 16">
                  <a:extLst>
                    <a:ext uri="{FF2B5EF4-FFF2-40B4-BE49-F238E27FC236}">
                      <a16:creationId xmlns:a16="http://schemas.microsoft.com/office/drawing/2014/main" id="{99705730-DF0E-49E6-BF6F-986A943C947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64809" y="2868502"/>
                  <a:ext cx="606425" cy="823913"/>
                </a:xfrm>
                <a:custGeom>
                  <a:avLst/>
                  <a:gdLst/>
                  <a:ahLst/>
                  <a:cxnLst>
                    <a:cxn ang="0">
                      <a:pos x="373" y="21"/>
                    </a:cxn>
                    <a:cxn ang="0">
                      <a:pos x="348" y="70"/>
                    </a:cxn>
                    <a:cxn ang="0">
                      <a:pos x="315" y="124"/>
                    </a:cxn>
                    <a:cxn ang="0">
                      <a:pos x="276" y="180"/>
                    </a:cxn>
                    <a:cxn ang="0">
                      <a:pos x="216" y="265"/>
                    </a:cxn>
                    <a:cxn ang="0">
                      <a:pos x="179" y="314"/>
                    </a:cxn>
                    <a:cxn ang="0">
                      <a:pos x="142" y="361"/>
                    </a:cxn>
                    <a:cxn ang="0">
                      <a:pos x="108" y="403"/>
                    </a:cxn>
                    <a:cxn ang="0">
                      <a:pos x="77" y="442"/>
                    </a:cxn>
                    <a:cxn ang="0">
                      <a:pos x="51" y="473"/>
                    </a:cxn>
                    <a:cxn ang="0">
                      <a:pos x="31" y="498"/>
                    </a:cxn>
                    <a:cxn ang="0">
                      <a:pos x="18" y="513"/>
                    </a:cxn>
                    <a:cxn ang="0">
                      <a:pos x="13" y="519"/>
                    </a:cxn>
                    <a:cxn ang="0">
                      <a:pos x="20" y="506"/>
                    </a:cxn>
                    <a:cxn ang="0">
                      <a:pos x="23" y="486"/>
                    </a:cxn>
                    <a:cxn ang="0">
                      <a:pos x="23" y="464"/>
                    </a:cxn>
                    <a:cxn ang="0">
                      <a:pos x="19" y="438"/>
                    </a:cxn>
                    <a:cxn ang="0">
                      <a:pos x="14" y="408"/>
                    </a:cxn>
                    <a:cxn ang="0">
                      <a:pos x="9" y="375"/>
                    </a:cxn>
                    <a:cxn ang="0">
                      <a:pos x="5" y="347"/>
                    </a:cxn>
                    <a:cxn ang="0">
                      <a:pos x="2" y="327"/>
                    </a:cxn>
                    <a:cxn ang="0">
                      <a:pos x="0" y="319"/>
                    </a:cxn>
                    <a:cxn ang="0">
                      <a:pos x="6" y="316"/>
                    </a:cxn>
                    <a:cxn ang="0">
                      <a:pos x="25" y="305"/>
                    </a:cxn>
                    <a:cxn ang="0">
                      <a:pos x="53" y="289"/>
                    </a:cxn>
                    <a:cxn ang="0">
                      <a:pos x="88" y="267"/>
                    </a:cxn>
                    <a:cxn ang="0">
                      <a:pos x="128" y="241"/>
                    </a:cxn>
                    <a:cxn ang="0">
                      <a:pos x="172" y="211"/>
                    </a:cxn>
                    <a:cxn ang="0">
                      <a:pos x="239" y="159"/>
                    </a:cxn>
                    <a:cxn ang="0">
                      <a:pos x="282" y="122"/>
                    </a:cxn>
                    <a:cxn ang="0">
                      <a:pos x="321" y="84"/>
                    </a:cxn>
                    <a:cxn ang="0">
                      <a:pos x="355" y="44"/>
                    </a:cxn>
                    <a:cxn ang="0">
                      <a:pos x="382" y="0"/>
                    </a:cxn>
                  </a:cxnLst>
                  <a:rect l="0" t="0" r="r" b="b"/>
                  <a:pathLst>
                    <a:path w="382" h="519">
                      <a:moveTo>
                        <a:pt x="382" y="0"/>
                      </a:moveTo>
                      <a:lnTo>
                        <a:pt x="373" y="21"/>
                      </a:lnTo>
                      <a:lnTo>
                        <a:pt x="361" y="45"/>
                      </a:lnTo>
                      <a:lnTo>
                        <a:pt x="348" y="70"/>
                      </a:lnTo>
                      <a:lnTo>
                        <a:pt x="332" y="96"/>
                      </a:lnTo>
                      <a:lnTo>
                        <a:pt x="315" y="124"/>
                      </a:lnTo>
                      <a:lnTo>
                        <a:pt x="296" y="152"/>
                      </a:lnTo>
                      <a:lnTo>
                        <a:pt x="276" y="180"/>
                      </a:lnTo>
                      <a:lnTo>
                        <a:pt x="234" y="239"/>
                      </a:lnTo>
                      <a:lnTo>
                        <a:pt x="216" y="265"/>
                      </a:lnTo>
                      <a:lnTo>
                        <a:pt x="197" y="289"/>
                      </a:lnTo>
                      <a:lnTo>
                        <a:pt x="179" y="314"/>
                      </a:lnTo>
                      <a:lnTo>
                        <a:pt x="160" y="337"/>
                      </a:lnTo>
                      <a:lnTo>
                        <a:pt x="142" y="361"/>
                      </a:lnTo>
                      <a:lnTo>
                        <a:pt x="125" y="382"/>
                      </a:lnTo>
                      <a:lnTo>
                        <a:pt x="108" y="403"/>
                      </a:lnTo>
                      <a:lnTo>
                        <a:pt x="92" y="424"/>
                      </a:lnTo>
                      <a:lnTo>
                        <a:pt x="77" y="442"/>
                      </a:lnTo>
                      <a:lnTo>
                        <a:pt x="64" y="459"/>
                      </a:lnTo>
                      <a:lnTo>
                        <a:pt x="51" y="473"/>
                      </a:lnTo>
                      <a:lnTo>
                        <a:pt x="40" y="487"/>
                      </a:lnTo>
                      <a:lnTo>
                        <a:pt x="31" y="498"/>
                      </a:lnTo>
                      <a:lnTo>
                        <a:pt x="24" y="507"/>
                      </a:lnTo>
                      <a:lnTo>
                        <a:pt x="18" y="513"/>
                      </a:lnTo>
                      <a:lnTo>
                        <a:pt x="15" y="518"/>
                      </a:lnTo>
                      <a:lnTo>
                        <a:pt x="13" y="519"/>
                      </a:lnTo>
                      <a:lnTo>
                        <a:pt x="17" y="513"/>
                      </a:lnTo>
                      <a:lnTo>
                        <a:pt x="20" y="506"/>
                      </a:lnTo>
                      <a:lnTo>
                        <a:pt x="23" y="497"/>
                      </a:lnTo>
                      <a:lnTo>
                        <a:pt x="23" y="486"/>
                      </a:lnTo>
                      <a:lnTo>
                        <a:pt x="23" y="473"/>
                      </a:lnTo>
                      <a:lnTo>
                        <a:pt x="23" y="464"/>
                      </a:lnTo>
                      <a:lnTo>
                        <a:pt x="21" y="452"/>
                      </a:lnTo>
                      <a:lnTo>
                        <a:pt x="19" y="438"/>
                      </a:lnTo>
                      <a:lnTo>
                        <a:pt x="17" y="423"/>
                      </a:lnTo>
                      <a:lnTo>
                        <a:pt x="14" y="408"/>
                      </a:lnTo>
                      <a:lnTo>
                        <a:pt x="12" y="391"/>
                      </a:lnTo>
                      <a:lnTo>
                        <a:pt x="9" y="375"/>
                      </a:lnTo>
                      <a:lnTo>
                        <a:pt x="7" y="361"/>
                      </a:lnTo>
                      <a:lnTo>
                        <a:pt x="5" y="347"/>
                      </a:lnTo>
                      <a:lnTo>
                        <a:pt x="3" y="336"/>
                      </a:lnTo>
                      <a:lnTo>
                        <a:pt x="2" y="327"/>
                      </a:lnTo>
                      <a:lnTo>
                        <a:pt x="0" y="321"/>
                      </a:lnTo>
                      <a:lnTo>
                        <a:pt x="0" y="319"/>
                      </a:lnTo>
                      <a:lnTo>
                        <a:pt x="2" y="319"/>
                      </a:lnTo>
                      <a:lnTo>
                        <a:pt x="6" y="316"/>
                      </a:lnTo>
                      <a:lnTo>
                        <a:pt x="14" y="312"/>
                      </a:lnTo>
                      <a:lnTo>
                        <a:pt x="25" y="305"/>
                      </a:lnTo>
                      <a:lnTo>
                        <a:pt x="37" y="298"/>
                      </a:lnTo>
                      <a:lnTo>
                        <a:pt x="53" y="289"/>
                      </a:lnTo>
                      <a:lnTo>
                        <a:pt x="70" y="279"/>
                      </a:lnTo>
                      <a:lnTo>
                        <a:pt x="88" y="267"/>
                      </a:lnTo>
                      <a:lnTo>
                        <a:pt x="107" y="255"/>
                      </a:lnTo>
                      <a:lnTo>
                        <a:pt x="128" y="241"/>
                      </a:lnTo>
                      <a:lnTo>
                        <a:pt x="149" y="226"/>
                      </a:lnTo>
                      <a:lnTo>
                        <a:pt x="172" y="211"/>
                      </a:lnTo>
                      <a:lnTo>
                        <a:pt x="194" y="194"/>
                      </a:lnTo>
                      <a:lnTo>
                        <a:pt x="239" y="159"/>
                      </a:lnTo>
                      <a:lnTo>
                        <a:pt x="261" y="141"/>
                      </a:lnTo>
                      <a:lnTo>
                        <a:pt x="282" y="122"/>
                      </a:lnTo>
                      <a:lnTo>
                        <a:pt x="302" y="103"/>
                      </a:lnTo>
                      <a:lnTo>
                        <a:pt x="321" y="84"/>
                      </a:lnTo>
                      <a:lnTo>
                        <a:pt x="339" y="64"/>
                      </a:lnTo>
                      <a:lnTo>
                        <a:pt x="355" y="44"/>
                      </a:lnTo>
                      <a:lnTo>
                        <a:pt x="368" y="24"/>
                      </a:lnTo>
                      <a:lnTo>
                        <a:pt x="382" y="0"/>
                      </a:lnTo>
                      <a:close/>
                    </a:path>
                  </a:pathLst>
                </a:custGeom>
                <a:solidFill>
                  <a:schemeClr val="accent3">
                    <a:lumMod val="20000"/>
                    <a:lumOff val="80000"/>
                    <a:alpha val="50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265" name="Group 93">
            <a:extLst>
              <a:ext uri="{FF2B5EF4-FFF2-40B4-BE49-F238E27FC236}">
                <a16:creationId xmlns:a16="http://schemas.microsoft.com/office/drawing/2014/main" id="{BF3194B5-A192-40D0-A426-CDD81C2785DB}"/>
              </a:ext>
            </a:extLst>
          </p:cNvPr>
          <p:cNvGrpSpPr/>
          <p:nvPr/>
        </p:nvGrpSpPr>
        <p:grpSpPr>
          <a:xfrm>
            <a:off x="3273388" y="3059699"/>
            <a:ext cx="221617" cy="224453"/>
            <a:chOff x="4037012" y="3184808"/>
            <a:chExt cx="2354263" cy="2384384"/>
          </a:xfrm>
        </p:grpSpPr>
        <p:grpSp>
          <p:nvGrpSpPr>
            <p:cNvPr id="266" name="Group 92">
              <a:extLst>
                <a:ext uri="{FF2B5EF4-FFF2-40B4-BE49-F238E27FC236}">
                  <a16:creationId xmlns:a16="http://schemas.microsoft.com/office/drawing/2014/main" id="{25150CDE-5F32-45CC-8B64-965A5EF4907D}"/>
                </a:ext>
              </a:extLst>
            </p:cNvPr>
            <p:cNvGrpSpPr/>
            <p:nvPr/>
          </p:nvGrpSpPr>
          <p:grpSpPr>
            <a:xfrm>
              <a:off x="4037012" y="3200400"/>
              <a:ext cx="2354263" cy="2355850"/>
              <a:chOff x="4037012" y="3200400"/>
              <a:chExt cx="2354263" cy="2355850"/>
            </a:xfrm>
          </p:grpSpPr>
          <p:sp>
            <p:nvSpPr>
              <p:cNvPr id="268" name="Rectangle 66">
                <a:extLst>
                  <a:ext uri="{FF2B5EF4-FFF2-40B4-BE49-F238E27FC236}">
                    <a16:creationId xmlns:a16="http://schemas.microsoft.com/office/drawing/2014/main" id="{5DD0F571-77A5-45E4-ADA1-E99206C3C1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37012" y="3200400"/>
                <a:ext cx="2354263" cy="2355850"/>
              </a:xfrm>
              <a:custGeom>
                <a:avLst/>
                <a:gdLst>
                  <a:gd name="connsiteX0" fmla="*/ 0 w 2354263"/>
                  <a:gd name="connsiteY0" fmla="*/ 0 h 2355850"/>
                  <a:gd name="connsiteX1" fmla="*/ 2354263 w 2354263"/>
                  <a:gd name="connsiteY1" fmla="*/ 0 h 2355850"/>
                  <a:gd name="connsiteX2" fmla="*/ 2354263 w 2354263"/>
                  <a:gd name="connsiteY2" fmla="*/ 2355850 h 2355850"/>
                  <a:gd name="connsiteX3" fmla="*/ 0 w 2354263"/>
                  <a:gd name="connsiteY3" fmla="*/ 2355850 h 2355850"/>
                  <a:gd name="connsiteX4" fmla="*/ 0 w 2354263"/>
                  <a:gd name="connsiteY4" fmla="*/ 0 h 2355850"/>
                  <a:gd name="connsiteX0" fmla="*/ 0 w 2354263"/>
                  <a:gd name="connsiteY0" fmla="*/ 0 h 2355850"/>
                  <a:gd name="connsiteX1" fmla="*/ 2354263 w 2354263"/>
                  <a:gd name="connsiteY1" fmla="*/ 0 h 2355850"/>
                  <a:gd name="connsiteX2" fmla="*/ 2354263 w 2354263"/>
                  <a:gd name="connsiteY2" fmla="*/ 2355850 h 2355850"/>
                  <a:gd name="connsiteX3" fmla="*/ 14726 w 2354263"/>
                  <a:gd name="connsiteY3" fmla="*/ 2279650 h 2355850"/>
                  <a:gd name="connsiteX4" fmla="*/ 0 w 2354263"/>
                  <a:gd name="connsiteY4" fmla="*/ 0 h 2355850"/>
                  <a:gd name="connsiteX0" fmla="*/ 0 w 2354263"/>
                  <a:gd name="connsiteY0" fmla="*/ 0 h 2355850"/>
                  <a:gd name="connsiteX1" fmla="*/ 2234982 w 2354263"/>
                  <a:gd name="connsiteY1" fmla="*/ 7883 h 2355850"/>
                  <a:gd name="connsiteX2" fmla="*/ 2354263 w 2354263"/>
                  <a:gd name="connsiteY2" fmla="*/ 2355850 h 2355850"/>
                  <a:gd name="connsiteX3" fmla="*/ 14726 w 2354263"/>
                  <a:gd name="connsiteY3" fmla="*/ 2279650 h 2355850"/>
                  <a:gd name="connsiteX4" fmla="*/ 0 w 2354263"/>
                  <a:gd name="connsiteY4" fmla="*/ 0 h 2355850"/>
                  <a:gd name="connsiteX0" fmla="*/ 0 w 2354263"/>
                  <a:gd name="connsiteY0" fmla="*/ 0 h 2355850"/>
                  <a:gd name="connsiteX1" fmla="*/ 2234982 w 2354263"/>
                  <a:gd name="connsiteY1" fmla="*/ 7883 h 2355850"/>
                  <a:gd name="connsiteX2" fmla="*/ 2354263 w 2354263"/>
                  <a:gd name="connsiteY2" fmla="*/ 2355850 h 2355850"/>
                  <a:gd name="connsiteX3" fmla="*/ 14726 w 2354263"/>
                  <a:gd name="connsiteY3" fmla="*/ 2279650 h 2355850"/>
                  <a:gd name="connsiteX4" fmla="*/ 0 w 2354263"/>
                  <a:gd name="connsiteY4" fmla="*/ 0 h 2355850"/>
                  <a:gd name="connsiteX0" fmla="*/ 0 w 2354263"/>
                  <a:gd name="connsiteY0" fmla="*/ 0 h 2355850"/>
                  <a:gd name="connsiteX1" fmla="*/ 2234982 w 2354263"/>
                  <a:gd name="connsiteY1" fmla="*/ 7883 h 2355850"/>
                  <a:gd name="connsiteX2" fmla="*/ 2354263 w 2354263"/>
                  <a:gd name="connsiteY2" fmla="*/ 2355850 h 2355850"/>
                  <a:gd name="connsiteX3" fmla="*/ 13686 w 2354263"/>
                  <a:gd name="connsiteY3" fmla="*/ 2227098 h 2355850"/>
                  <a:gd name="connsiteX4" fmla="*/ 0 w 2354263"/>
                  <a:gd name="connsiteY4" fmla="*/ 0 h 2355850"/>
                  <a:gd name="connsiteX0" fmla="*/ 0 w 2354263"/>
                  <a:gd name="connsiteY0" fmla="*/ 0 h 2355850"/>
                  <a:gd name="connsiteX1" fmla="*/ 2144604 w 2354263"/>
                  <a:gd name="connsiteY1" fmla="*/ 2628 h 2355850"/>
                  <a:gd name="connsiteX2" fmla="*/ 2354263 w 2354263"/>
                  <a:gd name="connsiteY2" fmla="*/ 2355850 h 2355850"/>
                  <a:gd name="connsiteX3" fmla="*/ 13686 w 2354263"/>
                  <a:gd name="connsiteY3" fmla="*/ 2227098 h 2355850"/>
                  <a:gd name="connsiteX4" fmla="*/ 0 w 2354263"/>
                  <a:gd name="connsiteY4" fmla="*/ 0 h 2355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54263" h="2355850">
                    <a:moveTo>
                      <a:pt x="0" y="0"/>
                    </a:moveTo>
                    <a:lnTo>
                      <a:pt x="2144604" y="2628"/>
                    </a:lnTo>
                    <a:lnTo>
                      <a:pt x="2354263" y="2355850"/>
                    </a:lnTo>
                    <a:lnTo>
                      <a:pt x="13686" y="2227098"/>
                    </a:lnTo>
                    <a:cubicBezTo>
                      <a:pt x="8777" y="1467215"/>
                      <a:pt x="4909" y="759883"/>
                      <a:pt x="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miter lim="800000"/>
                <a:headEnd/>
                <a:tailEnd/>
              </a:ln>
              <a:effectLst>
                <a:outerShdw blurRad="254000" dist="190500" dir="3180000" sx="96000" sy="96000" algn="tl" rotWithShape="0">
                  <a:prstClr val="black">
                    <a:alpha val="39000"/>
                  </a:prstClr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9" name="Rectangle 66">
                <a:extLst>
                  <a:ext uri="{FF2B5EF4-FFF2-40B4-BE49-F238E27FC236}">
                    <a16:creationId xmlns:a16="http://schemas.microsoft.com/office/drawing/2014/main" id="{4F77102D-D9F8-48AE-A6C7-4C49DCF050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37012" y="3200400"/>
                <a:ext cx="2354263" cy="2355850"/>
              </a:xfrm>
              <a:prstGeom prst="rect">
                <a:avLst/>
              </a:prstGeom>
              <a:solidFill>
                <a:schemeClr val="bg1"/>
              </a:solidFill>
              <a:ln w="0">
                <a:noFill/>
                <a:prstDash val="solid"/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67" name="Rectangle 77">
              <a:extLst>
                <a:ext uri="{FF2B5EF4-FFF2-40B4-BE49-F238E27FC236}">
                  <a16:creationId xmlns:a16="http://schemas.microsoft.com/office/drawing/2014/main" id="{B0B8C557-4B7F-47CF-BD28-01EF5FA0DA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7828" y="3184808"/>
              <a:ext cx="2353040" cy="2384384"/>
            </a:xfrm>
            <a:prstGeom prst="rect">
              <a:avLst/>
            </a:prstGeom>
            <a:solidFill>
              <a:schemeClr val="accent2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70" name="Group 44">
            <a:extLst>
              <a:ext uri="{FF2B5EF4-FFF2-40B4-BE49-F238E27FC236}">
                <a16:creationId xmlns:a16="http://schemas.microsoft.com/office/drawing/2014/main" id="{E43A3FBA-89F7-4AF8-B511-29A25EDE0E55}"/>
              </a:ext>
            </a:extLst>
          </p:cNvPr>
          <p:cNvGrpSpPr/>
          <p:nvPr/>
        </p:nvGrpSpPr>
        <p:grpSpPr>
          <a:xfrm>
            <a:off x="3273388" y="3329043"/>
            <a:ext cx="222474" cy="260611"/>
            <a:chOff x="749300" y="1783745"/>
            <a:chExt cx="2363367" cy="2768493"/>
          </a:xfrm>
        </p:grpSpPr>
        <p:sp>
          <p:nvSpPr>
            <p:cNvPr id="271" name="Oval 270">
              <a:extLst>
                <a:ext uri="{FF2B5EF4-FFF2-40B4-BE49-F238E27FC236}">
                  <a16:creationId xmlns:a16="http://schemas.microsoft.com/office/drawing/2014/main" id="{FB9FB808-0FD0-4518-811F-62C057CF5609}"/>
                </a:ext>
              </a:extLst>
            </p:cNvPr>
            <p:cNvSpPr/>
            <p:nvPr/>
          </p:nvSpPr>
          <p:spPr>
            <a:xfrm rot="2438237">
              <a:off x="1893467" y="2609926"/>
              <a:ext cx="1219200" cy="1942312"/>
            </a:xfrm>
            <a:prstGeom prst="ellipse">
              <a:avLst/>
            </a:prstGeom>
            <a:gradFill flip="none" rotWithShape="1">
              <a:gsLst>
                <a:gs pos="0">
                  <a:schemeClr val="tx1">
                    <a:alpha val="21000"/>
                  </a:schemeClr>
                </a:gs>
                <a:gs pos="100000">
                  <a:sysClr val="window" lastClr="FFFFFF">
                    <a:alpha val="0"/>
                    <a:lumMod val="100000"/>
                  </a:sysClr>
                </a:gs>
              </a:gsLst>
              <a:path path="shape">
                <a:fillToRect l="50000" t="50000" r="50000" b="50000"/>
              </a:path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272" name="Group 90">
              <a:extLst>
                <a:ext uri="{FF2B5EF4-FFF2-40B4-BE49-F238E27FC236}">
                  <a16:creationId xmlns:a16="http://schemas.microsoft.com/office/drawing/2014/main" id="{548D248F-9126-4BFF-B1D8-CA243CE65957}"/>
                </a:ext>
              </a:extLst>
            </p:cNvPr>
            <p:cNvGrpSpPr/>
            <p:nvPr/>
          </p:nvGrpSpPr>
          <p:grpSpPr>
            <a:xfrm>
              <a:off x="749300" y="1783745"/>
              <a:ext cx="2341660" cy="2356455"/>
              <a:chOff x="749300" y="1783745"/>
              <a:chExt cx="2341660" cy="2356455"/>
            </a:xfrm>
          </p:grpSpPr>
          <p:sp>
            <p:nvSpPr>
              <p:cNvPr id="273" name="Freeform 64">
                <a:extLst>
                  <a:ext uri="{FF2B5EF4-FFF2-40B4-BE49-F238E27FC236}">
                    <a16:creationId xmlns:a16="http://schemas.microsoft.com/office/drawing/2014/main" id="{7E477E7F-0F27-468E-8AF6-5E8D948AA4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9300" y="1784350"/>
                <a:ext cx="2339975" cy="235585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474" y="0"/>
                  </a:cxn>
                  <a:cxn ang="0">
                    <a:pos x="1474" y="77"/>
                  </a:cxn>
                  <a:cxn ang="0">
                    <a:pos x="1473" y="107"/>
                  </a:cxn>
                  <a:cxn ang="0">
                    <a:pos x="1473" y="394"/>
                  </a:cxn>
                  <a:cxn ang="0">
                    <a:pos x="1472" y="441"/>
                  </a:cxn>
                  <a:cxn ang="0">
                    <a:pos x="1472" y="486"/>
                  </a:cxn>
                  <a:cxn ang="0">
                    <a:pos x="1471" y="530"/>
                  </a:cxn>
                  <a:cxn ang="0">
                    <a:pos x="1469" y="571"/>
                  </a:cxn>
                  <a:cxn ang="0">
                    <a:pos x="1466" y="610"/>
                  </a:cxn>
                  <a:cxn ang="0">
                    <a:pos x="1462" y="645"/>
                  </a:cxn>
                  <a:cxn ang="0">
                    <a:pos x="1456" y="677"/>
                  </a:cxn>
                  <a:cxn ang="0">
                    <a:pos x="1449" y="704"/>
                  </a:cxn>
                  <a:cxn ang="0">
                    <a:pos x="1440" y="726"/>
                  </a:cxn>
                  <a:cxn ang="0">
                    <a:pos x="1429" y="752"/>
                  </a:cxn>
                  <a:cxn ang="0">
                    <a:pos x="1415" y="781"/>
                  </a:cxn>
                  <a:cxn ang="0">
                    <a:pos x="1399" y="811"/>
                  </a:cxn>
                  <a:cxn ang="0">
                    <a:pos x="1380" y="843"/>
                  </a:cxn>
                  <a:cxn ang="0">
                    <a:pos x="1360" y="877"/>
                  </a:cxn>
                  <a:cxn ang="0">
                    <a:pos x="1338" y="911"/>
                  </a:cxn>
                  <a:cxn ang="0">
                    <a:pos x="1314" y="948"/>
                  </a:cxn>
                  <a:cxn ang="0">
                    <a:pos x="1289" y="984"/>
                  </a:cxn>
                  <a:cxn ang="0">
                    <a:pos x="1263" y="1021"/>
                  </a:cxn>
                  <a:cxn ang="0">
                    <a:pos x="1236" y="1058"/>
                  </a:cxn>
                  <a:cxn ang="0">
                    <a:pos x="1209" y="1094"/>
                  </a:cxn>
                  <a:cxn ang="0">
                    <a:pos x="1182" y="1131"/>
                  </a:cxn>
                  <a:cxn ang="0">
                    <a:pos x="1155" y="1166"/>
                  </a:cxn>
                  <a:cxn ang="0">
                    <a:pos x="1128" y="1202"/>
                  </a:cxn>
                  <a:cxn ang="0">
                    <a:pos x="1076" y="1269"/>
                  </a:cxn>
                  <a:cxn ang="0">
                    <a:pos x="1051" y="1300"/>
                  </a:cxn>
                  <a:cxn ang="0">
                    <a:pos x="1028" y="1330"/>
                  </a:cxn>
                  <a:cxn ang="0">
                    <a:pos x="1005" y="1357"/>
                  </a:cxn>
                  <a:cxn ang="0">
                    <a:pos x="985" y="1382"/>
                  </a:cxn>
                  <a:cxn ang="0">
                    <a:pos x="967" y="1404"/>
                  </a:cxn>
                  <a:cxn ang="0">
                    <a:pos x="950" y="1424"/>
                  </a:cxn>
                  <a:cxn ang="0">
                    <a:pos x="936" y="1441"/>
                  </a:cxn>
                  <a:cxn ang="0">
                    <a:pos x="925" y="1454"/>
                  </a:cxn>
                  <a:cxn ang="0">
                    <a:pos x="917" y="1464"/>
                  </a:cxn>
                  <a:cxn ang="0">
                    <a:pos x="912" y="1470"/>
                  </a:cxn>
                  <a:cxn ang="0">
                    <a:pos x="910" y="1472"/>
                  </a:cxn>
                  <a:cxn ang="0">
                    <a:pos x="911" y="1470"/>
                  </a:cxn>
                  <a:cxn ang="0">
                    <a:pos x="902" y="1477"/>
                  </a:cxn>
                  <a:cxn ang="0">
                    <a:pos x="895" y="1481"/>
                  </a:cxn>
                  <a:cxn ang="0">
                    <a:pos x="890" y="1483"/>
                  </a:cxn>
                  <a:cxn ang="0">
                    <a:pos x="888" y="1484"/>
                  </a:cxn>
                  <a:cxn ang="0">
                    <a:pos x="0" y="1484"/>
                  </a:cxn>
                  <a:cxn ang="0">
                    <a:pos x="0" y="0"/>
                  </a:cxn>
                </a:cxnLst>
                <a:rect l="0" t="0" r="r" b="b"/>
                <a:pathLst>
                  <a:path w="1474" h="1484">
                    <a:moveTo>
                      <a:pt x="0" y="0"/>
                    </a:moveTo>
                    <a:lnTo>
                      <a:pt x="1474" y="0"/>
                    </a:lnTo>
                    <a:lnTo>
                      <a:pt x="1474" y="77"/>
                    </a:lnTo>
                    <a:lnTo>
                      <a:pt x="1473" y="107"/>
                    </a:lnTo>
                    <a:lnTo>
                      <a:pt x="1473" y="394"/>
                    </a:lnTo>
                    <a:lnTo>
                      <a:pt x="1472" y="441"/>
                    </a:lnTo>
                    <a:lnTo>
                      <a:pt x="1472" y="486"/>
                    </a:lnTo>
                    <a:lnTo>
                      <a:pt x="1471" y="530"/>
                    </a:lnTo>
                    <a:lnTo>
                      <a:pt x="1469" y="571"/>
                    </a:lnTo>
                    <a:lnTo>
                      <a:pt x="1466" y="610"/>
                    </a:lnTo>
                    <a:lnTo>
                      <a:pt x="1462" y="645"/>
                    </a:lnTo>
                    <a:lnTo>
                      <a:pt x="1456" y="677"/>
                    </a:lnTo>
                    <a:lnTo>
                      <a:pt x="1449" y="704"/>
                    </a:lnTo>
                    <a:lnTo>
                      <a:pt x="1440" y="726"/>
                    </a:lnTo>
                    <a:lnTo>
                      <a:pt x="1429" y="752"/>
                    </a:lnTo>
                    <a:lnTo>
                      <a:pt x="1415" y="781"/>
                    </a:lnTo>
                    <a:lnTo>
                      <a:pt x="1399" y="811"/>
                    </a:lnTo>
                    <a:lnTo>
                      <a:pt x="1380" y="843"/>
                    </a:lnTo>
                    <a:lnTo>
                      <a:pt x="1360" y="877"/>
                    </a:lnTo>
                    <a:lnTo>
                      <a:pt x="1338" y="911"/>
                    </a:lnTo>
                    <a:lnTo>
                      <a:pt x="1314" y="948"/>
                    </a:lnTo>
                    <a:lnTo>
                      <a:pt x="1289" y="984"/>
                    </a:lnTo>
                    <a:lnTo>
                      <a:pt x="1263" y="1021"/>
                    </a:lnTo>
                    <a:lnTo>
                      <a:pt x="1236" y="1058"/>
                    </a:lnTo>
                    <a:lnTo>
                      <a:pt x="1209" y="1094"/>
                    </a:lnTo>
                    <a:lnTo>
                      <a:pt x="1182" y="1131"/>
                    </a:lnTo>
                    <a:lnTo>
                      <a:pt x="1155" y="1166"/>
                    </a:lnTo>
                    <a:lnTo>
                      <a:pt x="1128" y="1202"/>
                    </a:lnTo>
                    <a:lnTo>
                      <a:pt x="1076" y="1269"/>
                    </a:lnTo>
                    <a:lnTo>
                      <a:pt x="1051" y="1300"/>
                    </a:lnTo>
                    <a:lnTo>
                      <a:pt x="1028" y="1330"/>
                    </a:lnTo>
                    <a:lnTo>
                      <a:pt x="1005" y="1357"/>
                    </a:lnTo>
                    <a:lnTo>
                      <a:pt x="985" y="1382"/>
                    </a:lnTo>
                    <a:lnTo>
                      <a:pt x="967" y="1404"/>
                    </a:lnTo>
                    <a:lnTo>
                      <a:pt x="950" y="1424"/>
                    </a:lnTo>
                    <a:lnTo>
                      <a:pt x="936" y="1441"/>
                    </a:lnTo>
                    <a:lnTo>
                      <a:pt x="925" y="1454"/>
                    </a:lnTo>
                    <a:lnTo>
                      <a:pt x="917" y="1464"/>
                    </a:lnTo>
                    <a:lnTo>
                      <a:pt x="912" y="1470"/>
                    </a:lnTo>
                    <a:lnTo>
                      <a:pt x="910" y="1472"/>
                    </a:lnTo>
                    <a:lnTo>
                      <a:pt x="911" y="1470"/>
                    </a:lnTo>
                    <a:lnTo>
                      <a:pt x="902" y="1477"/>
                    </a:lnTo>
                    <a:lnTo>
                      <a:pt x="895" y="1481"/>
                    </a:lnTo>
                    <a:lnTo>
                      <a:pt x="890" y="1483"/>
                    </a:lnTo>
                    <a:lnTo>
                      <a:pt x="888" y="1484"/>
                    </a:lnTo>
                    <a:lnTo>
                      <a:pt x="0" y="14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  <a:effectLst>
                <a:outerShdw blurRad="317500" dist="304800" dir="2340000" sx="90000" sy="90000" algn="tl" rotWithShape="0">
                  <a:prstClr val="black">
                    <a:alpha val="29000"/>
                  </a:prstClr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4" name="Freeform 65">
                <a:extLst>
                  <a:ext uri="{FF2B5EF4-FFF2-40B4-BE49-F238E27FC236}">
                    <a16:creationId xmlns:a16="http://schemas.microsoft.com/office/drawing/2014/main" id="{67799FC0-8E34-4C51-9F1C-208802DDD6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66938" y="2936875"/>
                <a:ext cx="868363" cy="1184275"/>
              </a:xfrm>
              <a:custGeom>
                <a:avLst/>
                <a:gdLst/>
                <a:ahLst/>
                <a:cxnLst>
                  <a:cxn ang="0">
                    <a:pos x="536" y="26"/>
                  </a:cxn>
                  <a:cxn ang="0">
                    <a:pos x="506" y="85"/>
                  </a:cxn>
                  <a:cxn ang="0">
                    <a:pos x="467" y="151"/>
                  </a:cxn>
                  <a:cxn ang="0">
                    <a:pos x="421" y="222"/>
                  </a:cxn>
                  <a:cxn ang="0">
                    <a:pos x="370" y="295"/>
                  </a:cxn>
                  <a:cxn ang="0">
                    <a:pos x="316" y="368"/>
                  </a:cxn>
                  <a:cxn ang="0">
                    <a:pos x="262" y="440"/>
                  </a:cxn>
                  <a:cxn ang="0">
                    <a:pos x="183" y="543"/>
                  </a:cxn>
                  <a:cxn ang="0">
                    <a:pos x="135" y="604"/>
                  </a:cxn>
                  <a:cxn ang="0">
                    <a:pos x="92" y="656"/>
                  </a:cxn>
                  <a:cxn ang="0">
                    <a:pos x="57" y="698"/>
                  </a:cxn>
                  <a:cxn ang="0">
                    <a:pos x="32" y="728"/>
                  </a:cxn>
                  <a:cxn ang="0">
                    <a:pos x="19" y="744"/>
                  </a:cxn>
                  <a:cxn ang="0">
                    <a:pos x="18" y="744"/>
                  </a:cxn>
                  <a:cxn ang="0">
                    <a:pos x="29" y="726"/>
                  </a:cxn>
                  <a:cxn ang="0">
                    <a:pos x="34" y="696"/>
                  </a:cxn>
                  <a:cxn ang="0">
                    <a:pos x="33" y="663"/>
                  </a:cxn>
                  <a:cxn ang="0">
                    <a:pos x="28" y="627"/>
                  </a:cxn>
                  <a:cxn ang="0">
                    <a:pos x="21" y="583"/>
                  </a:cxn>
                  <a:cxn ang="0">
                    <a:pos x="13" y="537"/>
                  </a:cxn>
                  <a:cxn ang="0">
                    <a:pos x="7" y="497"/>
                  </a:cxn>
                  <a:cxn ang="0">
                    <a:pos x="2" y="467"/>
                  </a:cxn>
                  <a:cxn ang="0">
                    <a:pos x="0" y="456"/>
                  </a:cxn>
                  <a:cxn ang="0">
                    <a:pos x="9" y="451"/>
                  </a:cxn>
                  <a:cxn ang="0">
                    <a:pos x="36" y="436"/>
                  </a:cxn>
                  <a:cxn ang="0">
                    <a:pos x="76" y="413"/>
                  </a:cxn>
                  <a:cxn ang="0">
                    <a:pos x="126" y="382"/>
                  </a:cxn>
                  <a:cxn ang="0">
                    <a:pos x="184" y="344"/>
                  </a:cxn>
                  <a:cxn ang="0">
                    <a:pos x="246" y="301"/>
                  </a:cxn>
                  <a:cxn ang="0">
                    <a:pos x="342" y="228"/>
                  </a:cxn>
                  <a:cxn ang="0">
                    <a:pos x="405" y="174"/>
                  </a:cxn>
                  <a:cxn ang="0">
                    <a:pos x="460" y="119"/>
                  </a:cxn>
                  <a:cxn ang="0">
                    <a:pos x="508" y="62"/>
                  </a:cxn>
                  <a:cxn ang="0">
                    <a:pos x="547" y="0"/>
                  </a:cxn>
                </a:cxnLst>
                <a:rect l="0" t="0" r="r" b="b"/>
                <a:pathLst>
                  <a:path w="547" h="746">
                    <a:moveTo>
                      <a:pt x="547" y="0"/>
                    </a:moveTo>
                    <a:lnTo>
                      <a:pt x="536" y="26"/>
                    </a:lnTo>
                    <a:lnTo>
                      <a:pt x="522" y="55"/>
                    </a:lnTo>
                    <a:lnTo>
                      <a:pt x="506" y="85"/>
                    </a:lnTo>
                    <a:lnTo>
                      <a:pt x="487" y="117"/>
                    </a:lnTo>
                    <a:lnTo>
                      <a:pt x="467" y="151"/>
                    </a:lnTo>
                    <a:lnTo>
                      <a:pt x="445" y="185"/>
                    </a:lnTo>
                    <a:lnTo>
                      <a:pt x="421" y="222"/>
                    </a:lnTo>
                    <a:lnTo>
                      <a:pt x="396" y="258"/>
                    </a:lnTo>
                    <a:lnTo>
                      <a:pt x="370" y="295"/>
                    </a:lnTo>
                    <a:lnTo>
                      <a:pt x="343" y="332"/>
                    </a:lnTo>
                    <a:lnTo>
                      <a:pt x="316" y="368"/>
                    </a:lnTo>
                    <a:lnTo>
                      <a:pt x="289" y="405"/>
                    </a:lnTo>
                    <a:lnTo>
                      <a:pt x="262" y="440"/>
                    </a:lnTo>
                    <a:lnTo>
                      <a:pt x="235" y="476"/>
                    </a:lnTo>
                    <a:lnTo>
                      <a:pt x="183" y="543"/>
                    </a:lnTo>
                    <a:lnTo>
                      <a:pt x="158" y="574"/>
                    </a:lnTo>
                    <a:lnTo>
                      <a:pt x="135" y="604"/>
                    </a:lnTo>
                    <a:lnTo>
                      <a:pt x="112" y="631"/>
                    </a:lnTo>
                    <a:lnTo>
                      <a:pt x="92" y="656"/>
                    </a:lnTo>
                    <a:lnTo>
                      <a:pt x="74" y="678"/>
                    </a:lnTo>
                    <a:lnTo>
                      <a:pt x="57" y="698"/>
                    </a:lnTo>
                    <a:lnTo>
                      <a:pt x="43" y="715"/>
                    </a:lnTo>
                    <a:lnTo>
                      <a:pt x="32" y="728"/>
                    </a:lnTo>
                    <a:lnTo>
                      <a:pt x="24" y="738"/>
                    </a:lnTo>
                    <a:lnTo>
                      <a:pt x="19" y="744"/>
                    </a:lnTo>
                    <a:lnTo>
                      <a:pt x="17" y="746"/>
                    </a:lnTo>
                    <a:lnTo>
                      <a:pt x="18" y="744"/>
                    </a:lnTo>
                    <a:lnTo>
                      <a:pt x="24" y="736"/>
                    </a:lnTo>
                    <a:lnTo>
                      <a:pt x="29" y="726"/>
                    </a:lnTo>
                    <a:lnTo>
                      <a:pt x="33" y="712"/>
                    </a:lnTo>
                    <a:lnTo>
                      <a:pt x="34" y="696"/>
                    </a:lnTo>
                    <a:lnTo>
                      <a:pt x="34" y="676"/>
                    </a:lnTo>
                    <a:lnTo>
                      <a:pt x="33" y="663"/>
                    </a:lnTo>
                    <a:lnTo>
                      <a:pt x="31" y="646"/>
                    </a:lnTo>
                    <a:lnTo>
                      <a:pt x="28" y="627"/>
                    </a:lnTo>
                    <a:lnTo>
                      <a:pt x="25" y="605"/>
                    </a:lnTo>
                    <a:lnTo>
                      <a:pt x="21" y="583"/>
                    </a:lnTo>
                    <a:lnTo>
                      <a:pt x="18" y="560"/>
                    </a:lnTo>
                    <a:lnTo>
                      <a:pt x="13" y="537"/>
                    </a:lnTo>
                    <a:lnTo>
                      <a:pt x="10" y="516"/>
                    </a:lnTo>
                    <a:lnTo>
                      <a:pt x="7" y="497"/>
                    </a:lnTo>
                    <a:lnTo>
                      <a:pt x="4" y="480"/>
                    </a:lnTo>
                    <a:lnTo>
                      <a:pt x="2" y="467"/>
                    </a:lnTo>
                    <a:lnTo>
                      <a:pt x="0" y="459"/>
                    </a:lnTo>
                    <a:lnTo>
                      <a:pt x="0" y="456"/>
                    </a:lnTo>
                    <a:lnTo>
                      <a:pt x="2" y="455"/>
                    </a:lnTo>
                    <a:lnTo>
                      <a:pt x="9" y="451"/>
                    </a:lnTo>
                    <a:lnTo>
                      <a:pt x="21" y="445"/>
                    </a:lnTo>
                    <a:lnTo>
                      <a:pt x="36" y="436"/>
                    </a:lnTo>
                    <a:lnTo>
                      <a:pt x="54" y="426"/>
                    </a:lnTo>
                    <a:lnTo>
                      <a:pt x="76" y="413"/>
                    </a:lnTo>
                    <a:lnTo>
                      <a:pt x="100" y="398"/>
                    </a:lnTo>
                    <a:lnTo>
                      <a:pt x="126" y="382"/>
                    </a:lnTo>
                    <a:lnTo>
                      <a:pt x="154" y="364"/>
                    </a:lnTo>
                    <a:lnTo>
                      <a:pt x="184" y="344"/>
                    </a:lnTo>
                    <a:lnTo>
                      <a:pt x="214" y="323"/>
                    </a:lnTo>
                    <a:lnTo>
                      <a:pt x="246" y="301"/>
                    </a:lnTo>
                    <a:lnTo>
                      <a:pt x="278" y="278"/>
                    </a:lnTo>
                    <a:lnTo>
                      <a:pt x="342" y="228"/>
                    </a:lnTo>
                    <a:lnTo>
                      <a:pt x="373" y="201"/>
                    </a:lnTo>
                    <a:lnTo>
                      <a:pt x="405" y="174"/>
                    </a:lnTo>
                    <a:lnTo>
                      <a:pt x="433" y="147"/>
                    </a:lnTo>
                    <a:lnTo>
                      <a:pt x="460" y="119"/>
                    </a:lnTo>
                    <a:lnTo>
                      <a:pt x="485" y="91"/>
                    </a:lnTo>
                    <a:lnTo>
                      <a:pt x="508" y="62"/>
                    </a:lnTo>
                    <a:lnTo>
                      <a:pt x="527" y="34"/>
                    </a:lnTo>
                    <a:lnTo>
                      <a:pt x="547" y="0"/>
                    </a:lnTo>
                    <a:close/>
                  </a:path>
                </a:pathLst>
              </a:custGeom>
              <a:gradFill flip="none" rotWithShape="1">
                <a:gsLst>
                  <a:gs pos="49000">
                    <a:schemeClr val="bg1">
                      <a:lumMod val="85000"/>
                    </a:schemeClr>
                  </a:gs>
                  <a:gs pos="66000">
                    <a:schemeClr val="bg1"/>
                  </a:gs>
                </a:gsLst>
                <a:lin ang="13200000" scaled="0"/>
                <a:tileRect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275" name="Group 85">
                <a:extLst>
                  <a:ext uri="{FF2B5EF4-FFF2-40B4-BE49-F238E27FC236}">
                    <a16:creationId xmlns:a16="http://schemas.microsoft.com/office/drawing/2014/main" id="{2129C110-FB22-48A4-BEF0-147612140C78}"/>
                  </a:ext>
                </a:extLst>
              </p:cNvPr>
              <p:cNvGrpSpPr/>
              <p:nvPr/>
            </p:nvGrpSpPr>
            <p:grpSpPr>
              <a:xfrm>
                <a:off x="749509" y="1783745"/>
                <a:ext cx="2341451" cy="2355117"/>
                <a:chOff x="3578673" y="2063750"/>
                <a:chExt cx="1631950" cy="1641475"/>
              </a:xfrm>
            </p:grpSpPr>
            <p:sp>
              <p:nvSpPr>
                <p:cNvPr id="276" name="Freeform 15">
                  <a:extLst>
                    <a:ext uri="{FF2B5EF4-FFF2-40B4-BE49-F238E27FC236}">
                      <a16:creationId xmlns:a16="http://schemas.microsoft.com/office/drawing/2014/main" id="{11D2BB21-1D12-42BF-A589-815F2872166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78673" y="2063750"/>
                  <a:ext cx="1631950" cy="164147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028" y="0"/>
                    </a:cxn>
                    <a:cxn ang="0">
                      <a:pos x="1028" y="54"/>
                    </a:cxn>
                    <a:cxn ang="0">
                      <a:pos x="1027" y="75"/>
                    </a:cxn>
                    <a:cxn ang="0">
                      <a:pos x="1027" y="276"/>
                    </a:cxn>
                    <a:cxn ang="0">
                      <a:pos x="1026" y="308"/>
                    </a:cxn>
                    <a:cxn ang="0">
                      <a:pos x="1026" y="340"/>
                    </a:cxn>
                    <a:cxn ang="0">
                      <a:pos x="1026" y="370"/>
                    </a:cxn>
                    <a:cxn ang="0">
                      <a:pos x="1024" y="399"/>
                    </a:cxn>
                    <a:cxn ang="0">
                      <a:pos x="1022" y="427"/>
                    </a:cxn>
                    <a:cxn ang="0">
                      <a:pos x="1019" y="451"/>
                    </a:cxn>
                    <a:cxn ang="0">
                      <a:pos x="1015" y="473"/>
                    </a:cxn>
                    <a:cxn ang="0">
                      <a:pos x="1010" y="492"/>
                    </a:cxn>
                    <a:cxn ang="0">
                      <a:pos x="1004" y="507"/>
                    </a:cxn>
                    <a:cxn ang="0">
                      <a:pos x="990" y="531"/>
                    </a:cxn>
                    <a:cxn ang="0">
                      <a:pos x="977" y="551"/>
                    </a:cxn>
                    <a:cxn ang="0">
                      <a:pos x="961" y="571"/>
                    </a:cxn>
                    <a:cxn ang="0">
                      <a:pos x="943" y="591"/>
                    </a:cxn>
                    <a:cxn ang="0">
                      <a:pos x="924" y="610"/>
                    </a:cxn>
                    <a:cxn ang="0">
                      <a:pos x="904" y="629"/>
                    </a:cxn>
                    <a:cxn ang="0">
                      <a:pos x="883" y="648"/>
                    </a:cxn>
                    <a:cxn ang="0">
                      <a:pos x="861" y="666"/>
                    </a:cxn>
                    <a:cxn ang="0">
                      <a:pos x="816" y="701"/>
                    </a:cxn>
                    <a:cxn ang="0">
                      <a:pos x="794" y="718"/>
                    </a:cxn>
                    <a:cxn ang="0">
                      <a:pos x="771" y="733"/>
                    </a:cxn>
                    <a:cxn ang="0">
                      <a:pos x="750" y="748"/>
                    </a:cxn>
                    <a:cxn ang="0">
                      <a:pos x="729" y="762"/>
                    </a:cxn>
                    <a:cxn ang="0">
                      <a:pos x="710" y="774"/>
                    </a:cxn>
                    <a:cxn ang="0">
                      <a:pos x="692" y="786"/>
                    </a:cxn>
                    <a:cxn ang="0">
                      <a:pos x="675" y="796"/>
                    </a:cxn>
                    <a:cxn ang="0">
                      <a:pos x="659" y="805"/>
                    </a:cxn>
                    <a:cxn ang="0">
                      <a:pos x="647" y="812"/>
                    </a:cxn>
                    <a:cxn ang="0">
                      <a:pos x="636" y="819"/>
                    </a:cxn>
                    <a:cxn ang="0">
                      <a:pos x="628" y="823"/>
                    </a:cxn>
                    <a:cxn ang="0">
                      <a:pos x="624" y="826"/>
                    </a:cxn>
                    <a:cxn ang="0">
                      <a:pos x="622" y="826"/>
                    </a:cxn>
                    <a:cxn ang="0">
                      <a:pos x="622" y="828"/>
                    </a:cxn>
                    <a:cxn ang="0">
                      <a:pos x="624" y="834"/>
                    </a:cxn>
                    <a:cxn ang="0">
                      <a:pos x="625" y="843"/>
                    </a:cxn>
                    <a:cxn ang="0">
                      <a:pos x="627" y="854"/>
                    </a:cxn>
                    <a:cxn ang="0">
                      <a:pos x="629" y="868"/>
                    </a:cxn>
                    <a:cxn ang="0">
                      <a:pos x="631" y="882"/>
                    </a:cxn>
                    <a:cxn ang="0">
                      <a:pos x="634" y="898"/>
                    </a:cxn>
                    <a:cxn ang="0">
                      <a:pos x="636" y="915"/>
                    </a:cxn>
                    <a:cxn ang="0">
                      <a:pos x="639" y="930"/>
                    </a:cxn>
                    <a:cxn ang="0">
                      <a:pos x="641" y="945"/>
                    </a:cxn>
                    <a:cxn ang="0">
                      <a:pos x="643" y="959"/>
                    </a:cxn>
                    <a:cxn ang="0">
                      <a:pos x="645" y="971"/>
                    </a:cxn>
                    <a:cxn ang="0">
                      <a:pos x="645" y="980"/>
                    </a:cxn>
                    <a:cxn ang="0">
                      <a:pos x="645" y="993"/>
                    </a:cxn>
                    <a:cxn ang="0">
                      <a:pos x="645" y="1004"/>
                    </a:cxn>
                    <a:cxn ang="0">
                      <a:pos x="642" y="1013"/>
                    </a:cxn>
                    <a:cxn ang="0">
                      <a:pos x="639" y="1020"/>
                    </a:cxn>
                    <a:cxn ang="0">
                      <a:pos x="635" y="1026"/>
                    </a:cxn>
                    <a:cxn ang="0">
                      <a:pos x="635" y="1025"/>
                    </a:cxn>
                    <a:cxn ang="0">
                      <a:pos x="630" y="1030"/>
                    </a:cxn>
                    <a:cxn ang="0">
                      <a:pos x="625" y="1033"/>
                    </a:cxn>
                    <a:cxn ang="0">
                      <a:pos x="621" y="1034"/>
                    </a:cxn>
                    <a:cxn ang="0">
                      <a:pos x="0" y="1034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028" h="1034">
                      <a:moveTo>
                        <a:pt x="0" y="0"/>
                      </a:moveTo>
                      <a:lnTo>
                        <a:pt x="1028" y="0"/>
                      </a:lnTo>
                      <a:lnTo>
                        <a:pt x="1028" y="54"/>
                      </a:lnTo>
                      <a:lnTo>
                        <a:pt x="1027" y="75"/>
                      </a:lnTo>
                      <a:lnTo>
                        <a:pt x="1027" y="276"/>
                      </a:lnTo>
                      <a:lnTo>
                        <a:pt x="1026" y="308"/>
                      </a:lnTo>
                      <a:lnTo>
                        <a:pt x="1026" y="340"/>
                      </a:lnTo>
                      <a:lnTo>
                        <a:pt x="1026" y="370"/>
                      </a:lnTo>
                      <a:lnTo>
                        <a:pt x="1024" y="399"/>
                      </a:lnTo>
                      <a:lnTo>
                        <a:pt x="1022" y="427"/>
                      </a:lnTo>
                      <a:lnTo>
                        <a:pt x="1019" y="451"/>
                      </a:lnTo>
                      <a:lnTo>
                        <a:pt x="1015" y="473"/>
                      </a:lnTo>
                      <a:lnTo>
                        <a:pt x="1010" y="492"/>
                      </a:lnTo>
                      <a:lnTo>
                        <a:pt x="1004" y="507"/>
                      </a:lnTo>
                      <a:lnTo>
                        <a:pt x="990" y="531"/>
                      </a:lnTo>
                      <a:lnTo>
                        <a:pt x="977" y="551"/>
                      </a:lnTo>
                      <a:lnTo>
                        <a:pt x="961" y="571"/>
                      </a:lnTo>
                      <a:lnTo>
                        <a:pt x="943" y="591"/>
                      </a:lnTo>
                      <a:lnTo>
                        <a:pt x="924" y="610"/>
                      </a:lnTo>
                      <a:lnTo>
                        <a:pt x="904" y="629"/>
                      </a:lnTo>
                      <a:lnTo>
                        <a:pt x="883" y="648"/>
                      </a:lnTo>
                      <a:lnTo>
                        <a:pt x="861" y="666"/>
                      </a:lnTo>
                      <a:lnTo>
                        <a:pt x="816" y="701"/>
                      </a:lnTo>
                      <a:lnTo>
                        <a:pt x="794" y="718"/>
                      </a:lnTo>
                      <a:lnTo>
                        <a:pt x="771" y="733"/>
                      </a:lnTo>
                      <a:lnTo>
                        <a:pt x="750" y="748"/>
                      </a:lnTo>
                      <a:lnTo>
                        <a:pt x="729" y="762"/>
                      </a:lnTo>
                      <a:lnTo>
                        <a:pt x="710" y="774"/>
                      </a:lnTo>
                      <a:lnTo>
                        <a:pt x="692" y="786"/>
                      </a:lnTo>
                      <a:lnTo>
                        <a:pt x="675" y="796"/>
                      </a:lnTo>
                      <a:lnTo>
                        <a:pt x="659" y="805"/>
                      </a:lnTo>
                      <a:lnTo>
                        <a:pt x="647" y="812"/>
                      </a:lnTo>
                      <a:lnTo>
                        <a:pt x="636" y="819"/>
                      </a:lnTo>
                      <a:lnTo>
                        <a:pt x="628" y="823"/>
                      </a:lnTo>
                      <a:lnTo>
                        <a:pt x="624" y="826"/>
                      </a:lnTo>
                      <a:lnTo>
                        <a:pt x="622" y="826"/>
                      </a:lnTo>
                      <a:lnTo>
                        <a:pt x="622" y="828"/>
                      </a:lnTo>
                      <a:lnTo>
                        <a:pt x="624" y="834"/>
                      </a:lnTo>
                      <a:lnTo>
                        <a:pt x="625" y="843"/>
                      </a:lnTo>
                      <a:lnTo>
                        <a:pt x="627" y="854"/>
                      </a:lnTo>
                      <a:lnTo>
                        <a:pt x="629" y="868"/>
                      </a:lnTo>
                      <a:lnTo>
                        <a:pt x="631" y="882"/>
                      </a:lnTo>
                      <a:lnTo>
                        <a:pt x="634" y="898"/>
                      </a:lnTo>
                      <a:lnTo>
                        <a:pt x="636" y="915"/>
                      </a:lnTo>
                      <a:lnTo>
                        <a:pt x="639" y="930"/>
                      </a:lnTo>
                      <a:lnTo>
                        <a:pt x="641" y="945"/>
                      </a:lnTo>
                      <a:lnTo>
                        <a:pt x="643" y="959"/>
                      </a:lnTo>
                      <a:lnTo>
                        <a:pt x="645" y="971"/>
                      </a:lnTo>
                      <a:lnTo>
                        <a:pt x="645" y="980"/>
                      </a:lnTo>
                      <a:lnTo>
                        <a:pt x="645" y="993"/>
                      </a:lnTo>
                      <a:lnTo>
                        <a:pt x="645" y="1004"/>
                      </a:lnTo>
                      <a:lnTo>
                        <a:pt x="642" y="1013"/>
                      </a:lnTo>
                      <a:lnTo>
                        <a:pt x="639" y="1020"/>
                      </a:lnTo>
                      <a:lnTo>
                        <a:pt x="635" y="1026"/>
                      </a:lnTo>
                      <a:lnTo>
                        <a:pt x="635" y="1025"/>
                      </a:lnTo>
                      <a:lnTo>
                        <a:pt x="630" y="1030"/>
                      </a:lnTo>
                      <a:lnTo>
                        <a:pt x="625" y="1033"/>
                      </a:lnTo>
                      <a:lnTo>
                        <a:pt x="621" y="1034"/>
                      </a:lnTo>
                      <a:lnTo>
                        <a:pt x="0" y="103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7" name="Freeform 16">
                  <a:extLst>
                    <a:ext uri="{FF2B5EF4-FFF2-40B4-BE49-F238E27FC236}">
                      <a16:creationId xmlns:a16="http://schemas.microsoft.com/office/drawing/2014/main" id="{D01512D2-5EC0-418D-97D3-53D6E7864C2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64809" y="2868502"/>
                  <a:ext cx="606425" cy="823913"/>
                </a:xfrm>
                <a:custGeom>
                  <a:avLst/>
                  <a:gdLst/>
                  <a:ahLst/>
                  <a:cxnLst>
                    <a:cxn ang="0">
                      <a:pos x="373" y="21"/>
                    </a:cxn>
                    <a:cxn ang="0">
                      <a:pos x="348" y="70"/>
                    </a:cxn>
                    <a:cxn ang="0">
                      <a:pos x="315" y="124"/>
                    </a:cxn>
                    <a:cxn ang="0">
                      <a:pos x="276" y="180"/>
                    </a:cxn>
                    <a:cxn ang="0">
                      <a:pos x="216" y="265"/>
                    </a:cxn>
                    <a:cxn ang="0">
                      <a:pos x="179" y="314"/>
                    </a:cxn>
                    <a:cxn ang="0">
                      <a:pos x="142" y="361"/>
                    </a:cxn>
                    <a:cxn ang="0">
                      <a:pos x="108" y="403"/>
                    </a:cxn>
                    <a:cxn ang="0">
                      <a:pos x="77" y="442"/>
                    </a:cxn>
                    <a:cxn ang="0">
                      <a:pos x="51" y="473"/>
                    </a:cxn>
                    <a:cxn ang="0">
                      <a:pos x="31" y="498"/>
                    </a:cxn>
                    <a:cxn ang="0">
                      <a:pos x="18" y="513"/>
                    </a:cxn>
                    <a:cxn ang="0">
                      <a:pos x="13" y="519"/>
                    </a:cxn>
                    <a:cxn ang="0">
                      <a:pos x="20" y="506"/>
                    </a:cxn>
                    <a:cxn ang="0">
                      <a:pos x="23" y="486"/>
                    </a:cxn>
                    <a:cxn ang="0">
                      <a:pos x="23" y="464"/>
                    </a:cxn>
                    <a:cxn ang="0">
                      <a:pos x="19" y="438"/>
                    </a:cxn>
                    <a:cxn ang="0">
                      <a:pos x="14" y="408"/>
                    </a:cxn>
                    <a:cxn ang="0">
                      <a:pos x="9" y="375"/>
                    </a:cxn>
                    <a:cxn ang="0">
                      <a:pos x="5" y="347"/>
                    </a:cxn>
                    <a:cxn ang="0">
                      <a:pos x="2" y="327"/>
                    </a:cxn>
                    <a:cxn ang="0">
                      <a:pos x="0" y="319"/>
                    </a:cxn>
                    <a:cxn ang="0">
                      <a:pos x="6" y="316"/>
                    </a:cxn>
                    <a:cxn ang="0">
                      <a:pos x="25" y="305"/>
                    </a:cxn>
                    <a:cxn ang="0">
                      <a:pos x="53" y="289"/>
                    </a:cxn>
                    <a:cxn ang="0">
                      <a:pos x="88" y="267"/>
                    </a:cxn>
                    <a:cxn ang="0">
                      <a:pos x="128" y="241"/>
                    </a:cxn>
                    <a:cxn ang="0">
                      <a:pos x="172" y="211"/>
                    </a:cxn>
                    <a:cxn ang="0">
                      <a:pos x="239" y="159"/>
                    </a:cxn>
                    <a:cxn ang="0">
                      <a:pos x="282" y="122"/>
                    </a:cxn>
                    <a:cxn ang="0">
                      <a:pos x="321" y="84"/>
                    </a:cxn>
                    <a:cxn ang="0">
                      <a:pos x="355" y="44"/>
                    </a:cxn>
                    <a:cxn ang="0">
                      <a:pos x="382" y="0"/>
                    </a:cxn>
                  </a:cxnLst>
                  <a:rect l="0" t="0" r="r" b="b"/>
                  <a:pathLst>
                    <a:path w="382" h="519">
                      <a:moveTo>
                        <a:pt x="382" y="0"/>
                      </a:moveTo>
                      <a:lnTo>
                        <a:pt x="373" y="21"/>
                      </a:lnTo>
                      <a:lnTo>
                        <a:pt x="361" y="45"/>
                      </a:lnTo>
                      <a:lnTo>
                        <a:pt x="348" y="70"/>
                      </a:lnTo>
                      <a:lnTo>
                        <a:pt x="332" y="96"/>
                      </a:lnTo>
                      <a:lnTo>
                        <a:pt x="315" y="124"/>
                      </a:lnTo>
                      <a:lnTo>
                        <a:pt x="296" y="152"/>
                      </a:lnTo>
                      <a:lnTo>
                        <a:pt x="276" y="180"/>
                      </a:lnTo>
                      <a:lnTo>
                        <a:pt x="234" y="239"/>
                      </a:lnTo>
                      <a:lnTo>
                        <a:pt x="216" y="265"/>
                      </a:lnTo>
                      <a:lnTo>
                        <a:pt x="197" y="289"/>
                      </a:lnTo>
                      <a:lnTo>
                        <a:pt x="179" y="314"/>
                      </a:lnTo>
                      <a:lnTo>
                        <a:pt x="160" y="337"/>
                      </a:lnTo>
                      <a:lnTo>
                        <a:pt x="142" y="361"/>
                      </a:lnTo>
                      <a:lnTo>
                        <a:pt x="125" y="382"/>
                      </a:lnTo>
                      <a:lnTo>
                        <a:pt x="108" y="403"/>
                      </a:lnTo>
                      <a:lnTo>
                        <a:pt x="92" y="424"/>
                      </a:lnTo>
                      <a:lnTo>
                        <a:pt x="77" y="442"/>
                      </a:lnTo>
                      <a:lnTo>
                        <a:pt x="64" y="459"/>
                      </a:lnTo>
                      <a:lnTo>
                        <a:pt x="51" y="473"/>
                      </a:lnTo>
                      <a:lnTo>
                        <a:pt x="40" y="487"/>
                      </a:lnTo>
                      <a:lnTo>
                        <a:pt x="31" y="498"/>
                      </a:lnTo>
                      <a:lnTo>
                        <a:pt x="24" y="507"/>
                      </a:lnTo>
                      <a:lnTo>
                        <a:pt x="18" y="513"/>
                      </a:lnTo>
                      <a:lnTo>
                        <a:pt x="15" y="518"/>
                      </a:lnTo>
                      <a:lnTo>
                        <a:pt x="13" y="519"/>
                      </a:lnTo>
                      <a:lnTo>
                        <a:pt x="17" y="513"/>
                      </a:lnTo>
                      <a:lnTo>
                        <a:pt x="20" y="506"/>
                      </a:lnTo>
                      <a:lnTo>
                        <a:pt x="23" y="497"/>
                      </a:lnTo>
                      <a:lnTo>
                        <a:pt x="23" y="486"/>
                      </a:lnTo>
                      <a:lnTo>
                        <a:pt x="23" y="473"/>
                      </a:lnTo>
                      <a:lnTo>
                        <a:pt x="23" y="464"/>
                      </a:lnTo>
                      <a:lnTo>
                        <a:pt x="21" y="452"/>
                      </a:lnTo>
                      <a:lnTo>
                        <a:pt x="19" y="438"/>
                      </a:lnTo>
                      <a:lnTo>
                        <a:pt x="17" y="423"/>
                      </a:lnTo>
                      <a:lnTo>
                        <a:pt x="14" y="408"/>
                      </a:lnTo>
                      <a:lnTo>
                        <a:pt x="12" y="391"/>
                      </a:lnTo>
                      <a:lnTo>
                        <a:pt x="9" y="375"/>
                      </a:lnTo>
                      <a:lnTo>
                        <a:pt x="7" y="361"/>
                      </a:lnTo>
                      <a:lnTo>
                        <a:pt x="5" y="347"/>
                      </a:lnTo>
                      <a:lnTo>
                        <a:pt x="3" y="336"/>
                      </a:lnTo>
                      <a:lnTo>
                        <a:pt x="2" y="327"/>
                      </a:lnTo>
                      <a:lnTo>
                        <a:pt x="0" y="321"/>
                      </a:lnTo>
                      <a:lnTo>
                        <a:pt x="0" y="319"/>
                      </a:lnTo>
                      <a:lnTo>
                        <a:pt x="2" y="319"/>
                      </a:lnTo>
                      <a:lnTo>
                        <a:pt x="6" y="316"/>
                      </a:lnTo>
                      <a:lnTo>
                        <a:pt x="14" y="312"/>
                      </a:lnTo>
                      <a:lnTo>
                        <a:pt x="25" y="305"/>
                      </a:lnTo>
                      <a:lnTo>
                        <a:pt x="37" y="298"/>
                      </a:lnTo>
                      <a:lnTo>
                        <a:pt x="53" y="289"/>
                      </a:lnTo>
                      <a:lnTo>
                        <a:pt x="70" y="279"/>
                      </a:lnTo>
                      <a:lnTo>
                        <a:pt x="88" y="267"/>
                      </a:lnTo>
                      <a:lnTo>
                        <a:pt x="107" y="255"/>
                      </a:lnTo>
                      <a:lnTo>
                        <a:pt x="128" y="241"/>
                      </a:lnTo>
                      <a:lnTo>
                        <a:pt x="149" y="226"/>
                      </a:lnTo>
                      <a:lnTo>
                        <a:pt x="172" y="211"/>
                      </a:lnTo>
                      <a:lnTo>
                        <a:pt x="194" y="194"/>
                      </a:lnTo>
                      <a:lnTo>
                        <a:pt x="239" y="159"/>
                      </a:lnTo>
                      <a:lnTo>
                        <a:pt x="261" y="141"/>
                      </a:lnTo>
                      <a:lnTo>
                        <a:pt x="282" y="122"/>
                      </a:lnTo>
                      <a:lnTo>
                        <a:pt x="302" y="103"/>
                      </a:lnTo>
                      <a:lnTo>
                        <a:pt x="321" y="84"/>
                      </a:lnTo>
                      <a:lnTo>
                        <a:pt x="339" y="64"/>
                      </a:lnTo>
                      <a:lnTo>
                        <a:pt x="355" y="44"/>
                      </a:lnTo>
                      <a:lnTo>
                        <a:pt x="368" y="24"/>
                      </a:lnTo>
                      <a:lnTo>
                        <a:pt x="382" y="0"/>
                      </a:lnTo>
                      <a:close/>
                    </a:path>
                  </a:pathLst>
                </a:custGeom>
                <a:solidFill>
                  <a:schemeClr val="tx2">
                    <a:lumMod val="60000"/>
                    <a:lumOff val="40000"/>
                    <a:alpha val="50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278" name="Group 37">
            <a:extLst>
              <a:ext uri="{FF2B5EF4-FFF2-40B4-BE49-F238E27FC236}">
                <a16:creationId xmlns:a16="http://schemas.microsoft.com/office/drawing/2014/main" id="{3FBABA24-F0EF-4548-9118-746247070ECF}"/>
              </a:ext>
            </a:extLst>
          </p:cNvPr>
          <p:cNvGrpSpPr/>
          <p:nvPr/>
        </p:nvGrpSpPr>
        <p:grpSpPr>
          <a:xfrm>
            <a:off x="3273388" y="3600003"/>
            <a:ext cx="222103" cy="221617"/>
            <a:chOff x="5942012" y="1783595"/>
            <a:chExt cx="2359429" cy="2354264"/>
          </a:xfrm>
        </p:grpSpPr>
        <p:sp>
          <p:nvSpPr>
            <p:cNvPr id="279" name="Freeform 104">
              <a:extLst>
                <a:ext uri="{FF2B5EF4-FFF2-40B4-BE49-F238E27FC236}">
                  <a16:creationId xmlns:a16="http://schemas.microsoft.com/office/drawing/2014/main" id="{46BA118A-F78D-4327-8356-2755C246927B}"/>
                </a:ext>
              </a:extLst>
            </p:cNvPr>
            <p:cNvSpPr/>
            <p:nvPr/>
          </p:nvSpPr>
          <p:spPr>
            <a:xfrm>
              <a:off x="5942012" y="1791020"/>
              <a:ext cx="2322286" cy="2304018"/>
            </a:xfrm>
            <a:custGeom>
              <a:avLst/>
              <a:gdLst>
                <a:gd name="connsiteX0" fmla="*/ 365277 w 3118153"/>
                <a:gd name="connsiteY0" fmla="*/ 2755295 h 3142343"/>
                <a:gd name="connsiteX1" fmla="*/ 1337734 w 3118153"/>
                <a:gd name="connsiteY1" fmla="*/ 2711752 h 3142343"/>
                <a:gd name="connsiteX2" fmla="*/ 2019905 w 3118153"/>
                <a:gd name="connsiteY2" fmla="*/ 2755295 h 3142343"/>
                <a:gd name="connsiteX3" fmla="*/ 2716591 w 3118153"/>
                <a:gd name="connsiteY3" fmla="*/ 2566609 h 3142343"/>
                <a:gd name="connsiteX4" fmla="*/ 2731105 w 3118153"/>
                <a:gd name="connsiteY4" fmla="*/ 403981 h 3142343"/>
                <a:gd name="connsiteX5" fmla="*/ 394305 w 3118153"/>
                <a:gd name="connsiteY5" fmla="*/ 389467 h 3142343"/>
                <a:gd name="connsiteX6" fmla="*/ 365277 w 3118153"/>
                <a:gd name="connsiteY6" fmla="*/ 2755295 h 3142343"/>
                <a:gd name="connsiteX0" fmla="*/ 0 w 2752876"/>
                <a:gd name="connsiteY0" fmla="*/ 2755295 h 3142343"/>
                <a:gd name="connsiteX1" fmla="*/ 972457 w 2752876"/>
                <a:gd name="connsiteY1" fmla="*/ 2711752 h 3142343"/>
                <a:gd name="connsiteX2" fmla="*/ 1654628 w 2752876"/>
                <a:gd name="connsiteY2" fmla="*/ 2755295 h 3142343"/>
                <a:gd name="connsiteX3" fmla="*/ 2351314 w 2752876"/>
                <a:gd name="connsiteY3" fmla="*/ 2566609 h 3142343"/>
                <a:gd name="connsiteX4" fmla="*/ 2365828 w 2752876"/>
                <a:gd name="connsiteY4" fmla="*/ 403981 h 3142343"/>
                <a:gd name="connsiteX5" fmla="*/ 29028 w 2752876"/>
                <a:gd name="connsiteY5" fmla="*/ 389467 h 3142343"/>
                <a:gd name="connsiteX6" fmla="*/ 0 w 2752876"/>
                <a:gd name="connsiteY6" fmla="*/ 2755295 h 3142343"/>
                <a:gd name="connsiteX0" fmla="*/ 0 w 2752876"/>
                <a:gd name="connsiteY0" fmla="*/ 2365828 h 2752876"/>
                <a:gd name="connsiteX1" fmla="*/ 972457 w 2752876"/>
                <a:gd name="connsiteY1" fmla="*/ 2322285 h 2752876"/>
                <a:gd name="connsiteX2" fmla="*/ 1654628 w 2752876"/>
                <a:gd name="connsiteY2" fmla="*/ 2365828 h 2752876"/>
                <a:gd name="connsiteX3" fmla="*/ 2351314 w 2752876"/>
                <a:gd name="connsiteY3" fmla="*/ 2177142 h 2752876"/>
                <a:gd name="connsiteX4" fmla="*/ 2365828 w 2752876"/>
                <a:gd name="connsiteY4" fmla="*/ 14514 h 2752876"/>
                <a:gd name="connsiteX5" fmla="*/ 29028 w 2752876"/>
                <a:gd name="connsiteY5" fmla="*/ 0 h 2752876"/>
                <a:gd name="connsiteX6" fmla="*/ 0 w 2752876"/>
                <a:gd name="connsiteY6" fmla="*/ 2365828 h 2752876"/>
                <a:gd name="connsiteX0" fmla="*/ 0 w 2365828"/>
                <a:gd name="connsiteY0" fmla="*/ 2365828 h 2752876"/>
                <a:gd name="connsiteX1" fmla="*/ 972457 w 2365828"/>
                <a:gd name="connsiteY1" fmla="*/ 2322285 h 2752876"/>
                <a:gd name="connsiteX2" fmla="*/ 1654628 w 2365828"/>
                <a:gd name="connsiteY2" fmla="*/ 2365828 h 2752876"/>
                <a:gd name="connsiteX3" fmla="*/ 2351314 w 2365828"/>
                <a:gd name="connsiteY3" fmla="*/ 2177142 h 2752876"/>
                <a:gd name="connsiteX4" fmla="*/ 2365828 w 2365828"/>
                <a:gd name="connsiteY4" fmla="*/ 14514 h 2752876"/>
                <a:gd name="connsiteX5" fmla="*/ 29028 w 2365828"/>
                <a:gd name="connsiteY5" fmla="*/ 0 h 2752876"/>
                <a:gd name="connsiteX6" fmla="*/ 0 w 2365828"/>
                <a:gd name="connsiteY6" fmla="*/ 2365828 h 2752876"/>
                <a:gd name="connsiteX0" fmla="*/ 0 w 2365828"/>
                <a:gd name="connsiteY0" fmla="*/ 2365828 h 2569028"/>
                <a:gd name="connsiteX1" fmla="*/ 972457 w 2365828"/>
                <a:gd name="connsiteY1" fmla="*/ 2322285 h 2569028"/>
                <a:gd name="connsiteX2" fmla="*/ 1654628 w 2365828"/>
                <a:gd name="connsiteY2" fmla="*/ 2365828 h 2569028"/>
                <a:gd name="connsiteX3" fmla="*/ 2351314 w 2365828"/>
                <a:gd name="connsiteY3" fmla="*/ 2177142 h 2569028"/>
                <a:gd name="connsiteX4" fmla="*/ 2365828 w 2365828"/>
                <a:gd name="connsiteY4" fmla="*/ 14514 h 2569028"/>
                <a:gd name="connsiteX5" fmla="*/ 29028 w 2365828"/>
                <a:gd name="connsiteY5" fmla="*/ 0 h 2569028"/>
                <a:gd name="connsiteX6" fmla="*/ 0 w 2365828"/>
                <a:gd name="connsiteY6" fmla="*/ 2365828 h 2569028"/>
                <a:gd name="connsiteX0" fmla="*/ 0 w 2365828"/>
                <a:gd name="connsiteY0" fmla="*/ 2365828 h 2390018"/>
                <a:gd name="connsiteX1" fmla="*/ 972457 w 2365828"/>
                <a:gd name="connsiteY1" fmla="*/ 2322285 h 2390018"/>
                <a:gd name="connsiteX2" fmla="*/ 1654628 w 2365828"/>
                <a:gd name="connsiteY2" fmla="*/ 2365828 h 2390018"/>
                <a:gd name="connsiteX3" fmla="*/ 2351314 w 2365828"/>
                <a:gd name="connsiteY3" fmla="*/ 2177142 h 2390018"/>
                <a:gd name="connsiteX4" fmla="*/ 2365828 w 2365828"/>
                <a:gd name="connsiteY4" fmla="*/ 14514 h 2390018"/>
                <a:gd name="connsiteX5" fmla="*/ 29028 w 2365828"/>
                <a:gd name="connsiteY5" fmla="*/ 0 h 2390018"/>
                <a:gd name="connsiteX6" fmla="*/ 0 w 2365828"/>
                <a:gd name="connsiteY6" fmla="*/ 2365828 h 2390018"/>
                <a:gd name="connsiteX0" fmla="*/ 0 w 2365828"/>
                <a:gd name="connsiteY0" fmla="*/ 2365828 h 2390018"/>
                <a:gd name="connsiteX1" fmla="*/ 972457 w 2365828"/>
                <a:gd name="connsiteY1" fmla="*/ 2322285 h 2390018"/>
                <a:gd name="connsiteX2" fmla="*/ 1654628 w 2365828"/>
                <a:gd name="connsiteY2" fmla="*/ 2365828 h 2390018"/>
                <a:gd name="connsiteX3" fmla="*/ 2351314 w 2365828"/>
                <a:gd name="connsiteY3" fmla="*/ 2177142 h 2390018"/>
                <a:gd name="connsiteX4" fmla="*/ 2365828 w 2365828"/>
                <a:gd name="connsiteY4" fmla="*/ 14514 h 2390018"/>
                <a:gd name="connsiteX5" fmla="*/ 29028 w 2365828"/>
                <a:gd name="connsiteY5" fmla="*/ 0 h 2390018"/>
                <a:gd name="connsiteX6" fmla="*/ 0 w 2365828"/>
                <a:gd name="connsiteY6" fmla="*/ 2365828 h 2390018"/>
                <a:gd name="connsiteX0" fmla="*/ 26989 w 2336800"/>
                <a:gd name="connsiteY0" fmla="*/ 2224314 h 2390018"/>
                <a:gd name="connsiteX1" fmla="*/ 943429 w 2336800"/>
                <a:gd name="connsiteY1" fmla="*/ 2322285 h 2390018"/>
                <a:gd name="connsiteX2" fmla="*/ 1625600 w 2336800"/>
                <a:gd name="connsiteY2" fmla="*/ 2365828 h 2390018"/>
                <a:gd name="connsiteX3" fmla="*/ 2322286 w 2336800"/>
                <a:gd name="connsiteY3" fmla="*/ 2177142 h 2390018"/>
                <a:gd name="connsiteX4" fmla="*/ 2336800 w 2336800"/>
                <a:gd name="connsiteY4" fmla="*/ 14514 h 2390018"/>
                <a:gd name="connsiteX5" fmla="*/ 0 w 2336800"/>
                <a:gd name="connsiteY5" fmla="*/ 0 h 2390018"/>
                <a:gd name="connsiteX6" fmla="*/ 26989 w 2336800"/>
                <a:gd name="connsiteY6" fmla="*/ 2224314 h 2390018"/>
                <a:gd name="connsiteX0" fmla="*/ 26989 w 2322286"/>
                <a:gd name="connsiteY0" fmla="*/ 2224314 h 2390018"/>
                <a:gd name="connsiteX1" fmla="*/ 943429 w 2322286"/>
                <a:gd name="connsiteY1" fmla="*/ 2322285 h 2390018"/>
                <a:gd name="connsiteX2" fmla="*/ 1625600 w 2322286"/>
                <a:gd name="connsiteY2" fmla="*/ 2365828 h 2390018"/>
                <a:gd name="connsiteX3" fmla="*/ 2322286 w 2322286"/>
                <a:gd name="connsiteY3" fmla="*/ 2177142 h 2390018"/>
                <a:gd name="connsiteX4" fmla="*/ 2135188 w 2322286"/>
                <a:gd name="connsiteY4" fmla="*/ 14514 h 2390018"/>
                <a:gd name="connsiteX5" fmla="*/ 0 w 2322286"/>
                <a:gd name="connsiteY5" fmla="*/ 0 h 2390018"/>
                <a:gd name="connsiteX6" fmla="*/ 26989 w 2322286"/>
                <a:gd name="connsiteY6" fmla="*/ 2224314 h 2390018"/>
                <a:gd name="connsiteX0" fmla="*/ 26989 w 2322286"/>
                <a:gd name="connsiteY0" fmla="*/ 2224314 h 2390018"/>
                <a:gd name="connsiteX1" fmla="*/ 943429 w 2322286"/>
                <a:gd name="connsiteY1" fmla="*/ 2322285 h 2390018"/>
                <a:gd name="connsiteX2" fmla="*/ 1625600 w 2322286"/>
                <a:gd name="connsiteY2" fmla="*/ 2365828 h 2390018"/>
                <a:gd name="connsiteX3" fmla="*/ 2322286 w 2322286"/>
                <a:gd name="connsiteY3" fmla="*/ 2177142 h 2390018"/>
                <a:gd name="connsiteX4" fmla="*/ 2271033 w 2322286"/>
                <a:gd name="connsiteY4" fmla="*/ 3628 h 2390018"/>
                <a:gd name="connsiteX5" fmla="*/ 0 w 2322286"/>
                <a:gd name="connsiteY5" fmla="*/ 0 h 2390018"/>
                <a:gd name="connsiteX6" fmla="*/ 26989 w 2322286"/>
                <a:gd name="connsiteY6" fmla="*/ 2224314 h 2390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22286" h="2390018">
                  <a:moveTo>
                    <a:pt x="26989" y="2224314"/>
                  </a:moveTo>
                  <a:cubicBezTo>
                    <a:pt x="243872" y="2223105"/>
                    <a:pt x="676994" y="2298699"/>
                    <a:pt x="943429" y="2322285"/>
                  </a:cubicBezTo>
                  <a:cubicBezTo>
                    <a:pt x="1209864" y="2345871"/>
                    <a:pt x="1395791" y="2390018"/>
                    <a:pt x="1625600" y="2365828"/>
                  </a:cubicBezTo>
                  <a:lnTo>
                    <a:pt x="2322286" y="2177142"/>
                  </a:lnTo>
                  <a:lnTo>
                    <a:pt x="2271033" y="3628"/>
                  </a:lnTo>
                  <a:lnTo>
                    <a:pt x="0" y="0"/>
                  </a:lnTo>
                  <a:lnTo>
                    <a:pt x="26989" y="222431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254000" dist="190500" dir="3060000" sx="96000" sy="96000" algn="tl" rotWithShape="0">
                <a:prstClr val="black">
                  <a:alpha val="3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0" name="Group 36">
              <a:extLst>
                <a:ext uri="{FF2B5EF4-FFF2-40B4-BE49-F238E27FC236}">
                  <a16:creationId xmlns:a16="http://schemas.microsoft.com/office/drawing/2014/main" id="{9BBA2E61-65B8-468E-8300-925FCAA9024F}"/>
                </a:ext>
              </a:extLst>
            </p:cNvPr>
            <p:cNvGrpSpPr/>
            <p:nvPr/>
          </p:nvGrpSpPr>
          <p:grpSpPr>
            <a:xfrm>
              <a:off x="5947178" y="1783595"/>
              <a:ext cx="2354263" cy="2354264"/>
              <a:chOff x="1827212" y="4503736"/>
              <a:chExt cx="2354263" cy="2354264"/>
            </a:xfrm>
          </p:grpSpPr>
          <p:sp>
            <p:nvSpPr>
              <p:cNvPr id="281" name="Freeform 68">
                <a:extLst>
                  <a:ext uri="{FF2B5EF4-FFF2-40B4-BE49-F238E27FC236}">
                    <a16:creationId xmlns:a16="http://schemas.microsoft.com/office/drawing/2014/main" id="{37EEA914-4949-4C3A-9BF2-EE8BF10365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27212" y="4503737"/>
                <a:ext cx="2354263" cy="2354263"/>
              </a:xfrm>
              <a:custGeom>
                <a:avLst/>
                <a:gdLst/>
                <a:ahLst/>
                <a:cxnLst>
                  <a:cxn ang="0">
                    <a:pos x="1483" y="0"/>
                  </a:cxn>
                  <a:cxn ang="0">
                    <a:pos x="1482" y="31"/>
                  </a:cxn>
                  <a:cxn ang="0">
                    <a:pos x="1481" y="117"/>
                  </a:cxn>
                  <a:cxn ang="0">
                    <a:pos x="1480" y="197"/>
                  </a:cxn>
                  <a:cxn ang="0">
                    <a:pos x="1478" y="293"/>
                  </a:cxn>
                  <a:cxn ang="0">
                    <a:pos x="1477" y="399"/>
                  </a:cxn>
                  <a:cxn ang="0">
                    <a:pos x="1475" y="513"/>
                  </a:cxn>
                  <a:cxn ang="0">
                    <a:pos x="1474" y="629"/>
                  </a:cxn>
                  <a:cxn ang="0">
                    <a:pos x="1472" y="744"/>
                  </a:cxn>
                  <a:cxn ang="0">
                    <a:pos x="1471" y="855"/>
                  </a:cxn>
                  <a:cxn ang="0">
                    <a:pos x="1470" y="1004"/>
                  </a:cxn>
                  <a:cxn ang="0">
                    <a:pos x="1469" y="1146"/>
                  </a:cxn>
                  <a:cxn ang="0">
                    <a:pos x="1466" y="1231"/>
                  </a:cxn>
                  <a:cxn ang="0">
                    <a:pos x="1462" y="1289"/>
                  </a:cxn>
                  <a:cxn ang="0">
                    <a:pos x="1459" y="1341"/>
                  </a:cxn>
                  <a:cxn ang="0">
                    <a:pos x="1457" y="1376"/>
                  </a:cxn>
                  <a:cxn ang="0">
                    <a:pos x="1456" y="1390"/>
                  </a:cxn>
                  <a:cxn ang="0">
                    <a:pos x="1445" y="1393"/>
                  </a:cxn>
                  <a:cxn ang="0">
                    <a:pos x="1415" y="1402"/>
                  </a:cxn>
                  <a:cxn ang="0">
                    <a:pos x="1370" y="1414"/>
                  </a:cxn>
                  <a:cxn ang="0">
                    <a:pos x="1314" y="1429"/>
                  </a:cxn>
                  <a:cxn ang="0">
                    <a:pos x="1250" y="1444"/>
                  </a:cxn>
                  <a:cxn ang="0">
                    <a:pos x="1186" y="1459"/>
                  </a:cxn>
                  <a:cxn ang="0">
                    <a:pos x="1124" y="1471"/>
                  </a:cxn>
                  <a:cxn ang="0">
                    <a:pos x="1068" y="1480"/>
                  </a:cxn>
                  <a:cxn ang="0">
                    <a:pos x="1023" y="1483"/>
                  </a:cxn>
                  <a:cxn ang="0">
                    <a:pos x="948" y="1480"/>
                  </a:cxn>
                  <a:cxn ang="0">
                    <a:pos x="854" y="1474"/>
                  </a:cxn>
                  <a:cxn ang="0">
                    <a:pos x="749" y="1467"/>
                  </a:cxn>
                  <a:cxn ang="0">
                    <a:pos x="635" y="1463"/>
                  </a:cxn>
                  <a:cxn ang="0">
                    <a:pos x="523" y="1462"/>
                  </a:cxn>
                  <a:cxn ang="0">
                    <a:pos x="418" y="1464"/>
                  </a:cxn>
                  <a:cxn ang="0">
                    <a:pos x="317" y="1467"/>
                  </a:cxn>
                  <a:cxn ang="0">
                    <a:pos x="225" y="1471"/>
                  </a:cxn>
                  <a:cxn ang="0">
                    <a:pos x="142" y="1474"/>
                  </a:cxn>
                  <a:cxn ang="0">
                    <a:pos x="76" y="1478"/>
                  </a:cxn>
                  <a:cxn ang="0">
                    <a:pos x="29" y="1481"/>
                  </a:cxn>
                  <a:cxn ang="0">
                    <a:pos x="3" y="1483"/>
                  </a:cxn>
                  <a:cxn ang="0">
                    <a:pos x="0" y="0"/>
                  </a:cxn>
                </a:cxnLst>
                <a:rect l="0" t="0" r="r" b="b"/>
                <a:pathLst>
                  <a:path w="1483" h="1483">
                    <a:moveTo>
                      <a:pt x="0" y="0"/>
                    </a:moveTo>
                    <a:lnTo>
                      <a:pt x="1483" y="0"/>
                    </a:lnTo>
                    <a:lnTo>
                      <a:pt x="1483" y="14"/>
                    </a:lnTo>
                    <a:lnTo>
                      <a:pt x="1482" y="31"/>
                    </a:lnTo>
                    <a:lnTo>
                      <a:pt x="1482" y="83"/>
                    </a:lnTo>
                    <a:lnTo>
                      <a:pt x="1481" y="117"/>
                    </a:lnTo>
                    <a:lnTo>
                      <a:pt x="1481" y="155"/>
                    </a:lnTo>
                    <a:lnTo>
                      <a:pt x="1480" y="197"/>
                    </a:lnTo>
                    <a:lnTo>
                      <a:pt x="1479" y="244"/>
                    </a:lnTo>
                    <a:lnTo>
                      <a:pt x="1478" y="293"/>
                    </a:lnTo>
                    <a:lnTo>
                      <a:pt x="1478" y="345"/>
                    </a:lnTo>
                    <a:lnTo>
                      <a:pt x="1477" y="399"/>
                    </a:lnTo>
                    <a:lnTo>
                      <a:pt x="1476" y="455"/>
                    </a:lnTo>
                    <a:lnTo>
                      <a:pt x="1475" y="513"/>
                    </a:lnTo>
                    <a:lnTo>
                      <a:pt x="1474" y="571"/>
                    </a:lnTo>
                    <a:lnTo>
                      <a:pt x="1474" y="629"/>
                    </a:lnTo>
                    <a:lnTo>
                      <a:pt x="1473" y="687"/>
                    </a:lnTo>
                    <a:lnTo>
                      <a:pt x="1472" y="744"/>
                    </a:lnTo>
                    <a:lnTo>
                      <a:pt x="1471" y="801"/>
                    </a:lnTo>
                    <a:lnTo>
                      <a:pt x="1471" y="855"/>
                    </a:lnTo>
                    <a:lnTo>
                      <a:pt x="1470" y="907"/>
                    </a:lnTo>
                    <a:lnTo>
                      <a:pt x="1470" y="1004"/>
                    </a:lnTo>
                    <a:lnTo>
                      <a:pt x="1469" y="1048"/>
                    </a:lnTo>
                    <a:lnTo>
                      <a:pt x="1469" y="1146"/>
                    </a:lnTo>
                    <a:lnTo>
                      <a:pt x="1468" y="1173"/>
                    </a:lnTo>
                    <a:lnTo>
                      <a:pt x="1466" y="1231"/>
                    </a:lnTo>
                    <a:lnTo>
                      <a:pt x="1464" y="1261"/>
                    </a:lnTo>
                    <a:lnTo>
                      <a:pt x="1462" y="1289"/>
                    </a:lnTo>
                    <a:lnTo>
                      <a:pt x="1461" y="1317"/>
                    </a:lnTo>
                    <a:lnTo>
                      <a:pt x="1459" y="1341"/>
                    </a:lnTo>
                    <a:lnTo>
                      <a:pt x="1458" y="1361"/>
                    </a:lnTo>
                    <a:lnTo>
                      <a:pt x="1457" y="1376"/>
                    </a:lnTo>
                    <a:lnTo>
                      <a:pt x="1456" y="1386"/>
                    </a:lnTo>
                    <a:lnTo>
                      <a:pt x="1456" y="1390"/>
                    </a:lnTo>
                    <a:lnTo>
                      <a:pt x="1453" y="1391"/>
                    </a:lnTo>
                    <a:lnTo>
                      <a:pt x="1445" y="1393"/>
                    </a:lnTo>
                    <a:lnTo>
                      <a:pt x="1432" y="1397"/>
                    </a:lnTo>
                    <a:lnTo>
                      <a:pt x="1415" y="1402"/>
                    </a:lnTo>
                    <a:lnTo>
                      <a:pt x="1394" y="1408"/>
                    </a:lnTo>
                    <a:lnTo>
                      <a:pt x="1370" y="1414"/>
                    </a:lnTo>
                    <a:lnTo>
                      <a:pt x="1343" y="1421"/>
                    </a:lnTo>
                    <a:lnTo>
                      <a:pt x="1314" y="1429"/>
                    </a:lnTo>
                    <a:lnTo>
                      <a:pt x="1283" y="1437"/>
                    </a:lnTo>
                    <a:lnTo>
                      <a:pt x="1250" y="1444"/>
                    </a:lnTo>
                    <a:lnTo>
                      <a:pt x="1218" y="1452"/>
                    </a:lnTo>
                    <a:lnTo>
                      <a:pt x="1186" y="1459"/>
                    </a:lnTo>
                    <a:lnTo>
                      <a:pt x="1154" y="1465"/>
                    </a:lnTo>
                    <a:lnTo>
                      <a:pt x="1124" y="1471"/>
                    </a:lnTo>
                    <a:lnTo>
                      <a:pt x="1095" y="1476"/>
                    </a:lnTo>
                    <a:lnTo>
                      <a:pt x="1068" y="1480"/>
                    </a:lnTo>
                    <a:lnTo>
                      <a:pt x="1044" y="1482"/>
                    </a:lnTo>
                    <a:lnTo>
                      <a:pt x="1023" y="1483"/>
                    </a:lnTo>
                    <a:lnTo>
                      <a:pt x="988" y="1482"/>
                    </a:lnTo>
                    <a:lnTo>
                      <a:pt x="948" y="1480"/>
                    </a:lnTo>
                    <a:lnTo>
                      <a:pt x="902" y="1478"/>
                    </a:lnTo>
                    <a:lnTo>
                      <a:pt x="854" y="1474"/>
                    </a:lnTo>
                    <a:lnTo>
                      <a:pt x="803" y="1471"/>
                    </a:lnTo>
                    <a:lnTo>
                      <a:pt x="749" y="1467"/>
                    </a:lnTo>
                    <a:lnTo>
                      <a:pt x="693" y="1465"/>
                    </a:lnTo>
                    <a:lnTo>
                      <a:pt x="635" y="1463"/>
                    </a:lnTo>
                    <a:lnTo>
                      <a:pt x="577" y="1462"/>
                    </a:lnTo>
                    <a:lnTo>
                      <a:pt x="523" y="1462"/>
                    </a:lnTo>
                    <a:lnTo>
                      <a:pt x="470" y="1463"/>
                    </a:lnTo>
                    <a:lnTo>
                      <a:pt x="418" y="1464"/>
                    </a:lnTo>
                    <a:lnTo>
                      <a:pt x="367" y="1465"/>
                    </a:lnTo>
                    <a:lnTo>
                      <a:pt x="317" y="1467"/>
                    </a:lnTo>
                    <a:lnTo>
                      <a:pt x="270" y="1469"/>
                    </a:lnTo>
                    <a:lnTo>
                      <a:pt x="225" y="1471"/>
                    </a:lnTo>
                    <a:lnTo>
                      <a:pt x="181" y="1473"/>
                    </a:lnTo>
                    <a:lnTo>
                      <a:pt x="142" y="1474"/>
                    </a:lnTo>
                    <a:lnTo>
                      <a:pt x="107" y="1476"/>
                    </a:lnTo>
                    <a:lnTo>
                      <a:pt x="76" y="1478"/>
                    </a:lnTo>
                    <a:lnTo>
                      <a:pt x="50" y="1480"/>
                    </a:lnTo>
                    <a:lnTo>
                      <a:pt x="29" y="1481"/>
                    </a:lnTo>
                    <a:lnTo>
                      <a:pt x="13" y="1482"/>
                    </a:lnTo>
                    <a:lnTo>
                      <a:pt x="3" y="1483"/>
                    </a:lnTo>
                    <a:lnTo>
                      <a:pt x="0" y="148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2" name="Freeform 68">
                <a:extLst>
                  <a:ext uri="{FF2B5EF4-FFF2-40B4-BE49-F238E27FC236}">
                    <a16:creationId xmlns:a16="http://schemas.microsoft.com/office/drawing/2014/main" id="{F7AF9EC1-FBBD-489F-B858-B6278ED281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27212" y="4503736"/>
                <a:ext cx="2354263" cy="2354264"/>
              </a:xfrm>
              <a:custGeom>
                <a:avLst/>
                <a:gdLst/>
                <a:ahLst/>
                <a:cxnLst>
                  <a:cxn ang="0">
                    <a:pos x="1483" y="0"/>
                  </a:cxn>
                  <a:cxn ang="0">
                    <a:pos x="1482" y="31"/>
                  </a:cxn>
                  <a:cxn ang="0">
                    <a:pos x="1481" y="117"/>
                  </a:cxn>
                  <a:cxn ang="0">
                    <a:pos x="1480" y="197"/>
                  </a:cxn>
                  <a:cxn ang="0">
                    <a:pos x="1478" y="293"/>
                  </a:cxn>
                  <a:cxn ang="0">
                    <a:pos x="1477" y="399"/>
                  </a:cxn>
                  <a:cxn ang="0">
                    <a:pos x="1475" y="513"/>
                  </a:cxn>
                  <a:cxn ang="0">
                    <a:pos x="1474" y="629"/>
                  </a:cxn>
                  <a:cxn ang="0">
                    <a:pos x="1472" y="744"/>
                  </a:cxn>
                  <a:cxn ang="0">
                    <a:pos x="1471" y="855"/>
                  </a:cxn>
                  <a:cxn ang="0">
                    <a:pos x="1470" y="1004"/>
                  </a:cxn>
                  <a:cxn ang="0">
                    <a:pos x="1469" y="1146"/>
                  </a:cxn>
                  <a:cxn ang="0">
                    <a:pos x="1466" y="1231"/>
                  </a:cxn>
                  <a:cxn ang="0">
                    <a:pos x="1462" y="1289"/>
                  </a:cxn>
                  <a:cxn ang="0">
                    <a:pos x="1459" y="1341"/>
                  </a:cxn>
                  <a:cxn ang="0">
                    <a:pos x="1457" y="1376"/>
                  </a:cxn>
                  <a:cxn ang="0">
                    <a:pos x="1456" y="1390"/>
                  </a:cxn>
                  <a:cxn ang="0">
                    <a:pos x="1445" y="1393"/>
                  </a:cxn>
                  <a:cxn ang="0">
                    <a:pos x="1415" y="1402"/>
                  </a:cxn>
                  <a:cxn ang="0">
                    <a:pos x="1370" y="1414"/>
                  </a:cxn>
                  <a:cxn ang="0">
                    <a:pos x="1314" y="1429"/>
                  </a:cxn>
                  <a:cxn ang="0">
                    <a:pos x="1250" y="1444"/>
                  </a:cxn>
                  <a:cxn ang="0">
                    <a:pos x="1186" y="1459"/>
                  </a:cxn>
                  <a:cxn ang="0">
                    <a:pos x="1124" y="1471"/>
                  </a:cxn>
                  <a:cxn ang="0">
                    <a:pos x="1068" y="1480"/>
                  </a:cxn>
                  <a:cxn ang="0">
                    <a:pos x="1023" y="1483"/>
                  </a:cxn>
                  <a:cxn ang="0">
                    <a:pos x="948" y="1480"/>
                  </a:cxn>
                  <a:cxn ang="0">
                    <a:pos x="854" y="1474"/>
                  </a:cxn>
                  <a:cxn ang="0">
                    <a:pos x="749" y="1467"/>
                  </a:cxn>
                  <a:cxn ang="0">
                    <a:pos x="635" y="1463"/>
                  </a:cxn>
                  <a:cxn ang="0">
                    <a:pos x="523" y="1462"/>
                  </a:cxn>
                  <a:cxn ang="0">
                    <a:pos x="418" y="1464"/>
                  </a:cxn>
                  <a:cxn ang="0">
                    <a:pos x="317" y="1467"/>
                  </a:cxn>
                  <a:cxn ang="0">
                    <a:pos x="225" y="1471"/>
                  </a:cxn>
                  <a:cxn ang="0">
                    <a:pos x="142" y="1474"/>
                  </a:cxn>
                  <a:cxn ang="0">
                    <a:pos x="76" y="1478"/>
                  </a:cxn>
                  <a:cxn ang="0">
                    <a:pos x="29" y="1481"/>
                  </a:cxn>
                  <a:cxn ang="0">
                    <a:pos x="3" y="1483"/>
                  </a:cxn>
                  <a:cxn ang="0">
                    <a:pos x="0" y="0"/>
                  </a:cxn>
                </a:cxnLst>
                <a:rect l="0" t="0" r="r" b="b"/>
                <a:pathLst>
                  <a:path w="1483" h="1483">
                    <a:moveTo>
                      <a:pt x="0" y="0"/>
                    </a:moveTo>
                    <a:lnTo>
                      <a:pt x="1483" y="0"/>
                    </a:lnTo>
                    <a:lnTo>
                      <a:pt x="1483" y="14"/>
                    </a:lnTo>
                    <a:lnTo>
                      <a:pt x="1482" y="31"/>
                    </a:lnTo>
                    <a:lnTo>
                      <a:pt x="1482" y="83"/>
                    </a:lnTo>
                    <a:lnTo>
                      <a:pt x="1481" y="117"/>
                    </a:lnTo>
                    <a:lnTo>
                      <a:pt x="1481" y="155"/>
                    </a:lnTo>
                    <a:lnTo>
                      <a:pt x="1480" y="197"/>
                    </a:lnTo>
                    <a:lnTo>
                      <a:pt x="1479" y="244"/>
                    </a:lnTo>
                    <a:lnTo>
                      <a:pt x="1478" y="293"/>
                    </a:lnTo>
                    <a:lnTo>
                      <a:pt x="1478" y="345"/>
                    </a:lnTo>
                    <a:lnTo>
                      <a:pt x="1477" y="399"/>
                    </a:lnTo>
                    <a:lnTo>
                      <a:pt x="1476" y="455"/>
                    </a:lnTo>
                    <a:lnTo>
                      <a:pt x="1475" y="513"/>
                    </a:lnTo>
                    <a:lnTo>
                      <a:pt x="1474" y="571"/>
                    </a:lnTo>
                    <a:lnTo>
                      <a:pt x="1474" y="629"/>
                    </a:lnTo>
                    <a:lnTo>
                      <a:pt x="1473" y="687"/>
                    </a:lnTo>
                    <a:lnTo>
                      <a:pt x="1472" y="744"/>
                    </a:lnTo>
                    <a:lnTo>
                      <a:pt x="1471" y="801"/>
                    </a:lnTo>
                    <a:lnTo>
                      <a:pt x="1471" y="855"/>
                    </a:lnTo>
                    <a:lnTo>
                      <a:pt x="1470" y="907"/>
                    </a:lnTo>
                    <a:lnTo>
                      <a:pt x="1470" y="1004"/>
                    </a:lnTo>
                    <a:lnTo>
                      <a:pt x="1469" y="1048"/>
                    </a:lnTo>
                    <a:lnTo>
                      <a:pt x="1469" y="1146"/>
                    </a:lnTo>
                    <a:lnTo>
                      <a:pt x="1468" y="1173"/>
                    </a:lnTo>
                    <a:lnTo>
                      <a:pt x="1466" y="1231"/>
                    </a:lnTo>
                    <a:lnTo>
                      <a:pt x="1464" y="1261"/>
                    </a:lnTo>
                    <a:lnTo>
                      <a:pt x="1462" y="1289"/>
                    </a:lnTo>
                    <a:lnTo>
                      <a:pt x="1461" y="1317"/>
                    </a:lnTo>
                    <a:lnTo>
                      <a:pt x="1459" y="1341"/>
                    </a:lnTo>
                    <a:lnTo>
                      <a:pt x="1458" y="1361"/>
                    </a:lnTo>
                    <a:lnTo>
                      <a:pt x="1457" y="1376"/>
                    </a:lnTo>
                    <a:lnTo>
                      <a:pt x="1456" y="1386"/>
                    </a:lnTo>
                    <a:lnTo>
                      <a:pt x="1456" y="1390"/>
                    </a:lnTo>
                    <a:lnTo>
                      <a:pt x="1453" y="1391"/>
                    </a:lnTo>
                    <a:lnTo>
                      <a:pt x="1445" y="1393"/>
                    </a:lnTo>
                    <a:lnTo>
                      <a:pt x="1432" y="1397"/>
                    </a:lnTo>
                    <a:lnTo>
                      <a:pt x="1415" y="1402"/>
                    </a:lnTo>
                    <a:lnTo>
                      <a:pt x="1394" y="1408"/>
                    </a:lnTo>
                    <a:lnTo>
                      <a:pt x="1370" y="1414"/>
                    </a:lnTo>
                    <a:lnTo>
                      <a:pt x="1343" y="1421"/>
                    </a:lnTo>
                    <a:lnTo>
                      <a:pt x="1314" y="1429"/>
                    </a:lnTo>
                    <a:lnTo>
                      <a:pt x="1283" y="1437"/>
                    </a:lnTo>
                    <a:lnTo>
                      <a:pt x="1250" y="1444"/>
                    </a:lnTo>
                    <a:lnTo>
                      <a:pt x="1218" y="1452"/>
                    </a:lnTo>
                    <a:lnTo>
                      <a:pt x="1186" y="1459"/>
                    </a:lnTo>
                    <a:lnTo>
                      <a:pt x="1154" y="1465"/>
                    </a:lnTo>
                    <a:lnTo>
                      <a:pt x="1124" y="1471"/>
                    </a:lnTo>
                    <a:lnTo>
                      <a:pt x="1095" y="1476"/>
                    </a:lnTo>
                    <a:lnTo>
                      <a:pt x="1068" y="1480"/>
                    </a:lnTo>
                    <a:lnTo>
                      <a:pt x="1044" y="1482"/>
                    </a:lnTo>
                    <a:lnTo>
                      <a:pt x="1023" y="1483"/>
                    </a:lnTo>
                    <a:lnTo>
                      <a:pt x="988" y="1482"/>
                    </a:lnTo>
                    <a:lnTo>
                      <a:pt x="948" y="1480"/>
                    </a:lnTo>
                    <a:lnTo>
                      <a:pt x="902" y="1478"/>
                    </a:lnTo>
                    <a:lnTo>
                      <a:pt x="854" y="1474"/>
                    </a:lnTo>
                    <a:lnTo>
                      <a:pt x="803" y="1471"/>
                    </a:lnTo>
                    <a:lnTo>
                      <a:pt x="749" y="1467"/>
                    </a:lnTo>
                    <a:lnTo>
                      <a:pt x="693" y="1465"/>
                    </a:lnTo>
                    <a:lnTo>
                      <a:pt x="635" y="1463"/>
                    </a:lnTo>
                    <a:lnTo>
                      <a:pt x="577" y="1462"/>
                    </a:lnTo>
                    <a:lnTo>
                      <a:pt x="523" y="1462"/>
                    </a:lnTo>
                    <a:lnTo>
                      <a:pt x="470" y="1463"/>
                    </a:lnTo>
                    <a:lnTo>
                      <a:pt x="418" y="1464"/>
                    </a:lnTo>
                    <a:lnTo>
                      <a:pt x="367" y="1465"/>
                    </a:lnTo>
                    <a:lnTo>
                      <a:pt x="317" y="1467"/>
                    </a:lnTo>
                    <a:lnTo>
                      <a:pt x="270" y="1469"/>
                    </a:lnTo>
                    <a:lnTo>
                      <a:pt x="225" y="1471"/>
                    </a:lnTo>
                    <a:lnTo>
                      <a:pt x="181" y="1473"/>
                    </a:lnTo>
                    <a:lnTo>
                      <a:pt x="142" y="1474"/>
                    </a:lnTo>
                    <a:lnTo>
                      <a:pt x="107" y="1476"/>
                    </a:lnTo>
                    <a:lnTo>
                      <a:pt x="76" y="1478"/>
                    </a:lnTo>
                    <a:lnTo>
                      <a:pt x="50" y="1480"/>
                    </a:lnTo>
                    <a:lnTo>
                      <a:pt x="29" y="1481"/>
                    </a:lnTo>
                    <a:lnTo>
                      <a:pt x="13" y="1482"/>
                    </a:lnTo>
                    <a:lnTo>
                      <a:pt x="3" y="1483"/>
                    </a:lnTo>
                    <a:lnTo>
                      <a:pt x="0" y="148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CA34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3" name="Freeform 82">
                <a:extLst>
                  <a:ext uri="{FF2B5EF4-FFF2-40B4-BE49-F238E27FC236}">
                    <a16:creationId xmlns:a16="http://schemas.microsoft.com/office/drawing/2014/main" id="{472EF915-8AFE-4D82-825B-FF9537D843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16992" y="6327169"/>
                <a:ext cx="644525" cy="530225"/>
              </a:xfrm>
              <a:custGeom>
                <a:avLst/>
                <a:gdLst/>
                <a:ahLst/>
                <a:cxnLst>
                  <a:cxn ang="0">
                    <a:pos x="406" y="0"/>
                  </a:cxn>
                  <a:cxn ang="0">
                    <a:pos x="405" y="27"/>
                  </a:cxn>
                  <a:cxn ang="0">
                    <a:pos x="403" y="85"/>
                  </a:cxn>
                  <a:cxn ang="0">
                    <a:pos x="401" y="115"/>
                  </a:cxn>
                  <a:cxn ang="0">
                    <a:pos x="399" y="143"/>
                  </a:cxn>
                  <a:cxn ang="0">
                    <a:pos x="397" y="171"/>
                  </a:cxn>
                  <a:cxn ang="0">
                    <a:pos x="396" y="195"/>
                  </a:cxn>
                  <a:cxn ang="0">
                    <a:pos x="394" y="215"/>
                  </a:cxn>
                  <a:cxn ang="0">
                    <a:pos x="393" y="230"/>
                  </a:cxn>
                  <a:cxn ang="0">
                    <a:pos x="392" y="240"/>
                  </a:cxn>
                  <a:cxn ang="0">
                    <a:pos x="392" y="244"/>
                  </a:cxn>
                  <a:cxn ang="0">
                    <a:pos x="389" y="245"/>
                  </a:cxn>
                  <a:cxn ang="0">
                    <a:pos x="381" y="247"/>
                  </a:cxn>
                  <a:cxn ang="0">
                    <a:pos x="367" y="251"/>
                  </a:cxn>
                  <a:cxn ang="0">
                    <a:pos x="350" y="256"/>
                  </a:cxn>
                  <a:cxn ang="0">
                    <a:pos x="328" y="262"/>
                  </a:cxn>
                  <a:cxn ang="0">
                    <a:pos x="304" y="269"/>
                  </a:cxn>
                  <a:cxn ang="0">
                    <a:pos x="276" y="276"/>
                  </a:cxn>
                  <a:cxn ang="0">
                    <a:pos x="247" y="283"/>
                  </a:cxn>
                  <a:cxn ang="0">
                    <a:pos x="216" y="291"/>
                  </a:cxn>
                  <a:cxn ang="0">
                    <a:pos x="183" y="299"/>
                  </a:cxn>
                  <a:cxn ang="0">
                    <a:pos x="150" y="306"/>
                  </a:cxn>
                  <a:cxn ang="0">
                    <a:pos x="118" y="314"/>
                  </a:cxn>
                  <a:cxn ang="0">
                    <a:pos x="86" y="320"/>
                  </a:cxn>
                  <a:cxn ang="0">
                    <a:pos x="55" y="326"/>
                  </a:cxn>
                  <a:cxn ang="0">
                    <a:pos x="26" y="331"/>
                  </a:cxn>
                  <a:cxn ang="0">
                    <a:pos x="0" y="334"/>
                  </a:cxn>
                  <a:cxn ang="0">
                    <a:pos x="406" y="0"/>
                  </a:cxn>
                </a:cxnLst>
                <a:rect l="0" t="0" r="r" b="b"/>
                <a:pathLst>
                  <a:path w="406" h="334">
                    <a:moveTo>
                      <a:pt x="406" y="0"/>
                    </a:moveTo>
                    <a:lnTo>
                      <a:pt x="405" y="27"/>
                    </a:lnTo>
                    <a:lnTo>
                      <a:pt x="403" y="85"/>
                    </a:lnTo>
                    <a:lnTo>
                      <a:pt x="401" y="115"/>
                    </a:lnTo>
                    <a:lnTo>
                      <a:pt x="399" y="143"/>
                    </a:lnTo>
                    <a:lnTo>
                      <a:pt x="397" y="171"/>
                    </a:lnTo>
                    <a:lnTo>
                      <a:pt x="396" y="195"/>
                    </a:lnTo>
                    <a:lnTo>
                      <a:pt x="394" y="215"/>
                    </a:lnTo>
                    <a:lnTo>
                      <a:pt x="393" y="230"/>
                    </a:lnTo>
                    <a:lnTo>
                      <a:pt x="392" y="240"/>
                    </a:lnTo>
                    <a:lnTo>
                      <a:pt x="392" y="244"/>
                    </a:lnTo>
                    <a:lnTo>
                      <a:pt x="389" y="245"/>
                    </a:lnTo>
                    <a:lnTo>
                      <a:pt x="381" y="247"/>
                    </a:lnTo>
                    <a:lnTo>
                      <a:pt x="367" y="251"/>
                    </a:lnTo>
                    <a:lnTo>
                      <a:pt x="350" y="256"/>
                    </a:lnTo>
                    <a:lnTo>
                      <a:pt x="328" y="262"/>
                    </a:lnTo>
                    <a:lnTo>
                      <a:pt x="304" y="269"/>
                    </a:lnTo>
                    <a:lnTo>
                      <a:pt x="276" y="276"/>
                    </a:lnTo>
                    <a:lnTo>
                      <a:pt x="247" y="283"/>
                    </a:lnTo>
                    <a:lnTo>
                      <a:pt x="216" y="291"/>
                    </a:lnTo>
                    <a:lnTo>
                      <a:pt x="183" y="299"/>
                    </a:lnTo>
                    <a:lnTo>
                      <a:pt x="150" y="306"/>
                    </a:lnTo>
                    <a:lnTo>
                      <a:pt x="118" y="314"/>
                    </a:lnTo>
                    <a:lnTo>
                      <a:pt x="86" y="320"/>
                    </a:lnTo>
                    <a:lnTo>
                      <a:pt x="55" y="326"/>
                    </a:lnTo>
                    <a:lnTo>
                      <a:pt x="26" y="331"/>
                    </a:lnTo>
                    <a:lnTo>
                      <a:pt x="0" y="334"/>
                    </a:lnTo>
                    <a:lnTo>
                      <a:pt x="406" y="0"/>
                    </a:lnTo>
                    <a:close/>
                  </a:path>
                </a:pathLst>
              </a:custGeom>
              <a:gradFill flip="none" rotWithShape="1">
                <a:gsLst>
                  <a:gs pos="66000">
                    <a:schemeClr val="bg1">
                      <a:shade val="67500"/>
                      <a:satMod val="115000"/>
                      <a:alpha val="0"/>
                    </a:schemeClr>
                  </a:gs>
                  <a:gs pos="100000">
                    <a:schemeClr val="bg1"/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cxnSp>
        <p:nvCxnSpPr>
          <p:cNvPr id="94" name="Straight Connector 93"/>
          <p:cNvCxnSpPr/>
          <p:nvPr/>
        </p:nvCxnSpPr>
        <p:spPr>
          <a:xfrm>
            <a:off x="6094412" y="0"/>
            <a:ext cx="0" cy="685800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Pentagon 126">
            <a:extLst>
              <a:ext uri="{FF2B5EF4-FFF2-40B4-BE49-F238E27FC236}">
                <a16:creationId xmlns:a16="http://schemas.microsoft.com/office/drawing/2014/main" id="{721BC3CE-D5A5-4295-97A1-41B12B2CA27C}"/>
              </a:ext>
            </a:extLst>
          </p:cNvPr>
          <p:cNvSpPr/>
          <p:nvPr/>
        </p:nvSpPr>
        <p:spPr>
          <a:xfrm rot="5400000">
            <a:off x="5256391" y="-299249"/>
            <a:ext cx="1695091" cy="2256208"/>
          </a:xfrm>
          <a:prstGeom prst="homePlat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23CF7B8-1AA4-47A5-8556-6196034B11E8}"/>
              </a:ext>
            </a:extLst>
          </p:cNvPr>
          <p:cNvSpPr txBox="1"/>
          <p:nvPr/>
        </p:nvSpPr>
        <p:spPr>
          <a:xfrm>
            <a:off x="4952435" y="228600"/>
            <a:ext cx="2283960" cy="7571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IN" b="1" dirty="0">
                <a:solidFill>
                  <a:schemeClr val="bg1"/>
                </a:solidFill>
              </a:rPr>
              <a:t>COLLABORATIVE</a:t>
            </a:r>
          </a:p>
          <a:p>
            <a:pPr algn="ctr">
              <a:lnSpc>
                <a:spcPct val="90000"/>
              </a:lnSpc>
            </a:pPr>
            <a:r>
              <a:rPr lang="en-IN" b="1" dirty="0">
                <a:solidFill>
                  <a:schemeClr val="bg1"/>
                </a:solidFill>
              </a:rPr>
              <a:t>WORK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5655547-12EE-467A-AE8B-0FCC6386ECFA}"/>
              </a:ext>
            </a:extLst>
          </p:cNvPr>
          <p:cNvSpPr/>
          <p:nvPr/>
        </p:nvSpPr>
        <p:spPr>
          <a:xfrm>
            <a:off x="598174" y="929725"/>
            <a:ext cx="4106364" cy="135583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9763EF8-E832-4F17-9BF9-3C7BEBF506EE}"/>
              </a:ext>
            </a:extLst>
          </p:cNvPr>
          <p:cNvSpPr/>
          <p:nvPr/>
        </p:nvSpPr>
        <p:spPr>
          <a:xfrm>
            <a:off x="993299" y="1171984"/>
            <a:ext cx="331611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b="1" dirty="0">
                <a:solidFill>
                  <a:schemeClr val="accent5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Workshops and designs meetings</a:t>
            </a:r>
          </a:p>
        </p:txBody>
      </p:sp>
      <p:sp>
        <p:nvSpPr>
          <p:cNvPr id="42" name="Freeform 6">
            <a:extLst>
              <a:ext uri="{FF2B5EF4-FFF2-40B4-BE49-F238E27FC236}">
                <a16:creationId xmlns:a16="http://schemas.microsoft.com/office/drawing/2014/main" id="{565C6EB9-1F16-45CF-B4B4-42D558C89314}"/>
              </a:ext>
            </a:extLst>
          </p:cNvPr>
          <p:cNvSpPr>
            <a:spLocks/>
          </p:cNvSpPr>
          <p:nvPr/>
        </p:nvSpPr>
        <p:spPr bwMode="auto">
          <a:xfrm>
            <a:off x="4315416" y="4534501"/>
            <a:ext cx="431742" cy="778713"/>
          </a:xfrm>
          <a:custGeom>
            <a:avLst/>
            <a:gdLst/>
            <a:ahLst/>
            <a:cxnLst>
              <a:cxn ang="0">
                <a:pos x="374" y="0"/>
              </a:cxn>
              <a:cxn ang="0">
                <a:pos x="395" y="3"/>
              </a:cxn>
              <a:cxn ang="0">
                <a:pos x="413" y="11"/>
              </a:cxn>
              <a:cxn ang="0">
                <a:pos x="426" y="26"/>
              </a:cxn>
              <a:cxn ang="0">
                <a:pos x="434" y="47"/>
              </a:cxn>
              <a:cxn ang="0">
                <a:pos x="437" y="72"/>
              </a:cxn>
              <a:cxn ang="0">
                <a:pos x="437" y="104"/>
              </a:cxn>
              <a:cxn ang="0">
                <a:pos x="438" y="125"/>
              </a:cxn>
              <a:cxn ang="0">
                <a:pos x="438" y="151"/>
              </a:cxn>
              <a:cxn ang="0">
                <a:pos x="437" y="183"/>
              </a:cxn>
              <a:cxn ang="0">
                <a:pos x="435" y="221"/>
              </a:cxn>
              <a:cxn ang="0">
                <a:pos x="430" y="264"/>
              </a:cxn>
              <a:cxn ang="0">
                <a:pos x="424" y="317"/>
              </a:cxn>
              <a:cxn ang="0">
                <a:pos x="418" y="356"/>
              </a:cxn>
              <a:cxn ang="0">
                <a:pos x="406" y="396"/>
              </a:cxn>
              <a:cxn ang="0">
                <a:pos x="394" y="436"/>
              </a:cxn>
              <a:cxn ang="0">
                <a:pos x="378" y="476"/>
              </a:cxn>
              <a:cxn ang="0">
                <a:pos x="358" y="516"/>
              </a:cxn>
              <a:cxn ang="0">
                <a:pos x="338" y="554"/>
              </a:cxn>
              <a:cxn ang="0">
                <a:pos x="293" y="628"/>
              </a:cxn>
              <a:cxn ang="0">
                <a:pos x="269" y="660"/>
              </a:cxn>
              <a:cxn ang="0">
                <a:pos x="245" y="690"/>
              </a:cxn>
              <a:cxn ang="0">
                <a:pos x="221" y="718"/>
              </a:cxn>
              <a:cxn ang="0">
                <a:pos x="197" y="742"/>
              </a:cxn>
              <a:cxn ang="0">
                <a:pos x="175" y="761"/>
              </a:cxn>
              <a:cxn ang="0">
                <a:pos x="154" y="777"/>
              </a:cxn>
              <a:cxn ang="0">
                <a:pos x="136" y="786"/>
              </a:cxn>
              <a:cxn ang="0">
                <a:pos x="119" y="790"/>
              </a:cxn>
              <a:cxn ang="0">
                <a:pos x="106" y="788"/>
              </a:cxn>
              <a:cxn ang="0">
                <a:pos x="95" y="780"/>
              </a:cxn>
              <a:cxn ang="0">
                <a:pos x="88" y="764"/>
              </a:cxn>
              <a:cxn ang="0">
                <a:pos x="85" y="742"/>
              </a:cxn>
              <a:cxn ang="0">
                <a:pos x="85" y="711"/>
              </a:cxn>
              <a:cxn ang="0">
                <a:pos x="0" y="610"/>
              </a:cxn>
              <a:cxn ang="0">
                <a:pos x="32" y="596"/>
              </a:cxn>
              <a:cxn ang="0">
                <a:pos x="59" y="575"/>
              </a:cxn>
              <a:cxn ang="0">
                <a:pos x="80" y="551"/>
              </a:cxn>
              <a:cxn ang="0">
                <a:pos x="98" y="521"/>
              </a:cxn>
              <a:cxn ang="0">
                <a:pos x="112" y="484"/>
              </a:cxn>
              <a:cxn ang="0">
                <a:pos x="123" y="444"/>
              </a:cxn>
              <a:cxn ang="0">
                <a:pos x="144" y="378"/>
              </a:cxn>
              <a:cxn ang="0">
                <a:pos x="170" y="317"/>
              </a:cxn>
              <a:cxn ang="0">
                <a:pos x="203" y="261"/>
              </a:cxn>
              <a:cxn ang="0">
                <a:pos x="242" y="210"/>
              </a:cxn>
              <a:cxn ang="0">
                <a:pos x="285" y="165"/>
              </a:cxn>
              <a:cxn ang="0">
                <a:pos x="336" y="125"/>
              </a:cxn>
              <a:cxn ang="0">
                <a:pos x="358" y="61"/>
              </a:cxn>
              <a:cxn ang="0">
                <a:pos x="374" y="0"/>
              </a:cxn>
            </a:cxnLst>
            <a:rect l="0" t="0" r="r" b="b"/>
            <a:pathLst>
              <a:path w="438" h="790">
                <a:moveTo>
                  <a:pt x="374" y="0"/>
                </a:moveTo>
                <a:lnTo>
                  <a:pt x="395" y="3"/>
                </a:lnTo>
                <a:lnTo>
                  <a:pt x="413" y="11"/>
                </a:lnTo>
                <a:lnTo>
                  <a:pt x="426" y="26"/>
                </a:lnTo>
                <a:lnTo>
                  <a:pt x="434" y="47"/>
                </a:lnTo>
                <a:lnTo>
                  <a:pt x="437" y="72"/>
                </a:lnTo>
                <a:lnTo>
                  <a:pt x="437" y="104"/>
                </a:lnTo>
                <a:lnTo>
                  <a:pt x="438" y="125"/>
                </a:lnTo>
                <a:lnTo>
                  <a:pt x="438" y="151"/>
                </a:lnTo>
                <a:lnTo>
                  <a:pt x="437" y="183"/>
                </a:lnTo>
                <a:lnTo>
                  <a:pt x="435" y="221"/>
                </a:lnTo>
                <a:lnTo>
                  <a:pt x="430" y="264"/>
                </a:lnTo>
                <a:lnTo>
                  <a:pt x="424" y="317"/>
                </a:lnTo>
                <a:lnTo>
                  <a:pt x="418" y="356"/>
                </a:lnTo>
                <a:lnTo>
                  <a:pt x="406" y="396"/>
                </a:lnTo>
                <a:lnTo>
                  <a:pt x="394" y="436"/>
                </a:lnTo>
                <a:lnTo>
                  <a:pt x="378" y="476"/>
                </a:lnTo>
                <a:lnTo>
                  <a:pt x="358" y="516"/>
                </a:lnTo>
                <a:lnTo>
                  <a:pt x="338" y="554"/>
                </a:lnTo>
                <a:lnTo>
                  <a:pt x="293" y="628"/>
                </a:lnTo>
                <a:lnTo>
                  <a:pt x="269" y="660"/>
                </a:lnTo>
                <a:lnTo>
                  <a:pt x="245" y="690"/>
                </a:lnTo>
                <a:lnTo>
                  <a:pt x="221" y="718"/>
                </a:lnTo>
                <a:lnTo>
                  <a:pt x="197" y="742"/>
                </a:lnTo>
                <a:lnTo>
                  <a:pt x="175" y="761"/>
                </a:lnTo>
                <a:lnTo>
                  <a:pt x="154" y="777"/>
                </a:lnTo>
                <a:lnTo>
                  <a:pt x="136" y="786"/>
                </a:lnTo>
                <a:lnTo>
                  <a:pt x="119" y="790"/>
                </a:lnTo>
                <a:lnTo>
                  <a:pt x="106" y="788"/>
                </a:lnTo>
                <a:lnTo>
                  <a:pt x="95" y="780"/>
                </a:lnTo>
                <a:lnTo>
                  <a:pt x="88" y="764"/>
                </a:lnTo>
                <a:lnTo>
                  <a:pt x="85" y="742"/>
                </a:lnTo>
                <a:lnTo>
                  <a:pt x="85" y="711"/>
                </a:lnTo>
                <a:lnTo>
                  <a:pt x="0" y="610"/>
                </a:lnTo>
                <a:lnTo>
                  <a:pt x="32" y="596"/>
                </a:lnTo>
                <a:lnTo>
                  <a:pt x="59" y="575"/>
                </a:lnTo>
                <a:lnTo>
                  <a:pt x="80" y="551"/>
                </a:lnTo>
                <a:lnTo>
                  <a:pt x="98" y="521"/>
                </a:lnTo>
                <a:lnTo>
                  <a:pt x="112" y="484"/>
                </a:lnTo>
                <a:lnTo>
                  <a:pt x="123" y="444"/>
                </a:lnTo>
                <a:lnTo>
                  <a:pt x="144" y="378"/>
                </a:lnTo>
                <a:lnTo>
                  <a:pt x="170" y="317"/>
                </a:lnTo>
                <a:lnTo>
                  <a:pt x="203" y="261"/>
                </a:lnTo>
                <a:lnTo>
                  <a:pt x="242" y="210"/>
                </a:lnTo>
                <a:lnTo>
                  <a:pt x="285" y="165"/>
                </a:lnTo>
                <a:lnTo>
                  <a:pt x="336" y="125"/>
                </a:lnTo>
                <a:lnTo>
                  <a:pt x="358" y="61"/>
                </a:lnTo>
                <a:lnTo>
                  <a:pt x="374" y="0"/>
                </a:lnTo>
                <a:close/>
              </a:path>
            </a:pathLst>
          </a:custGeom>
          <a:solidFill>
            <a:srgbClr val="090909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Freeform 7">
            <a:extLst>
              <a:ext uri="{FF2B5EF4-FFF2-40B4-BE49-F238E27FC236}">
                <a16:creationId xmlns:a16="http://schemas.microsoft.com/office/drawing/2014/main" id="{2859CFC6-B65A-4DFA-9531-8ED54A472159}"/>
              </a:ext>
            </a:extLst>
          </p:cNvPr>
          <p:cNvSpPr>
            <a:spLocks/>
          </p:cNvSpPr>
          <p:nvPr/>
        </p:nvSpPr>
        <p:spPr bwMode="auto">
          <a:xfrm>
            <a:off x="1120061" y="4453673"/>
            <a:ext cx="3411551" cy="936427"/>
          </a:xfrm>
          <a:custGeom>
            <a:avLst/>
            <a:gdLst/>
            <a:ahLst/>
            <a:cxnLst>
              <a:cxn ang="0">
                <a:pos x="620" y="0"/>
              </a:cxn>
              <a:cxn ang="0">
                <a:pos x="2668" y="0"/>
              </a:cxn>
              <a:cxn ang="0">
                <a:pos x="3461" y="949"/>
              </a:cxn>
              <a:cxn ang="0">
                <a:pos x="0" y="950"/>
              </a:cxn>
              <a:cxn ang="0">
                <a:pos x="620" y="0"/>
              </a:cxn>
            </a:cxnLst>
            <a:rect l="0" t="0" r="r" b="b"/>
            <a:pathLst>
              <a:path w="3461" h="950">
                <a:moveTo>
                  <a:pt x="620" y="0"/>
                </a:moveTo>
                <a:lnTo>
                  <a:pt x="2668" y="0"/>
                </a:lnTo>
                <a:lnTo>
                  <a:pt x="3461" y="949"/>
                </a:lnTo>
                <a:lnTo>
                  <a:pt x="0" y="950"/>
                </a:lnTo>
                <a:lnTo>
                  <a:pt x="62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Freeform 8">
            <a:extLst>
              <a:ext uri="{FF2B5EF4-FFF2-40B4-BE49-F238E27FC236}">
                <a16:creationId xmlns:a16="http://schemas.microsoft.com/office/drawing/2014/main" id="{C1E74C92-72DC-4FD2-9791-5FA56776AB6C}"/>
              </a:ext>
            </a:extLst>
          </p:cNvPr>
          <p:cNvSpPr>
            <a:spLocks/>
          </p:cNvSpPr>
          <p:nvPr/>
        </p:nvSpPr>
        <p:spPr bwMode="auto">
          <a:xfrm>
            <a:off x="1985516" y="4594630"/>
            <a:ext cx="505671" cy="152786"/>
          </a:xfrm>
          <a:custGeom>
            <a:avLst/>
            <a:gdLst/>
            <a:ahLst/>
            <a:cxnLst>
              <a:cxn ang="0">
                <a:pos x="181" y="0"/>
              </a:cxn>
              <a:cxn ang="0">
                <a:pos x="513" y="29"/>
              </a:cxn>
              <a:cxn ang="0">
                <a:pos x="403" y="155"/>
              </a:cxn>
              <a:cxn ang="0">
                <a:pos x="0" y="96"/>
              </a:cxn>
              <a:cxn ang="0">
                <a:pos x="181" y="0"/>
              </a:cxn>
            </a:cxnLst>
            <a:rect l="0" t="0" r="r" b="b"/>
            <a:pathLst>
              <a:path w="513" h="155">
                <a:moveTo>
                  <a:pt x="181" y="0"/>
                </a:moveTo>
                <a:lnTo>
                  <a:pt x="513" y="29"/>
                </a:lnTo>
                <a:lnTo>
                  <a:pt x="403" y="155"/>
                </a:lnTo>
                <a:lnTo>
                  <a:pt x="0" y="96"/>
                </a:lnTo>
                <a:lnTo>
                  <a:pt x="181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Freeform 11">
            <a:extLst>
              <a:ext uri="{FF2B5EF4-FFF2-40B4-BE49-F238E27FC236}">
                <a16:creationId xmlns:a16="http://schemas.microsoft.com/office/drawing/2014/main" id="{B308EA56-1C50-4639-8826-0964E5C7BF6D}"/>
              </a:ext>
            </a:extLst>
          </p:cNvPr>
          <p:cNvSpPr>
            <a:spLocks/>
          </p:cNvSpPr>
          <p:nvPr/>
        </p:nvSpPr>
        <p:spPr bwMode="auto">
          <a:xfrm>
            <a:off x="4052556" y="2859776"/>
            <a:ext cx="297685" cy="317399"/>
          </a:xfrm>
          <a:custGeom>
            <a:avLst/>
            <a:gdLst/>
            <a:ahLst/>
            <a:cxnLst>
              <a:cxn ang="0">
                <a:pos x="145" y="0"/>
              </a:cxn>
              <a:cxn ang="0">
                <a:pos x="179" y="5"/>
              </a:cxn>
              <a:cxn ang="0">
                <a:pos x="211" y="16"/>
              </a:cxn>
              <a:cxn ang="0">
                <a:pos x="240" y="32"/>
              </a:cxn>
              <a:cxn ang="0">
                <a:pos x="262" y="51"/>
              </a:cxn>
              <a:cxn ang="0">
                <a:pos x="296" y="90"/>
              </a:cxn>
              <a:cxn ang="0">
                <a:pos x="302" y="104"/>
              </a:cxn>
              <a:cxn ang="0">
                <a:pos x="302" y="120"/>
              </a:cxn>
              <a:cxn ang="0">
                <a:pos x="300" y="175"/>
              </a:cxn>
              <a:cxn ang="0">
                <a:pos x="288" y="227"/>
              </a:cxn>
              <a:cxn ang="0">
                <a:pos x="267" y="275"/>
              </a:cxn>
              <a:cxn ang="0">
                <a:pos x="238" y="322"/>
              </a:cxn>
              <a:cxn ang="0">
                <a:pos x="216" y="322"/>
              </a:cxn>
              <a:cxn ang="0">
                <a:pos x="196" y="314"/>
              </a:cxn>
              <a:cxn ang="0">
                <a:pos x="179" y="298"/>
              </a:cxn>
              <a:cxn ang="0">
                <a:pos x="179" y="263"/>
              </a:cxn>
              <a:cxn ang="0">
                <a:pos x="163" y="227"/>
              </a:cxn>
              <a:cxn ang="0">
                <a:pos x="161" y="211"/>
              </a:cxn>
              <a:cxn ang="0">
                <a:pos x="156" y="202"/>
              </a:cxn>
              <a:cxn ang="0">
                <a:pos x="150" y="197"/>
              </a:cxn>
              <a:cxn ang="0">
                <a:pos x="145" y="195"/>
              </a:cxn>
              <a:cxn ang="0">
                <a:pos x="136" y="199"/>
              </a:cxn>
              <a:cxn ang="0">
                <a:pos x="131" y="202"/>
              </a:cxn>
              <a:cxn ang="0">
                <a:pos x="124" y="207"/>
              </a:cxn>
              <a:cxn ang="0">
                <a:pos x="105" y="234"/>
              </a:cxn>
              <a:cxn ang="0">
                <a:pos x="91" y="229"/>
              </a:cxn>
              <a:cxn ang="0">
                <a:pos x="76" y="223"/>
              </a:cxn>
              <a:cxn ang="0">
                <a:pos x="86" y="186"/>
              </a:cxn>
              <a:cxn ang="0">
                <a:pos x="62" y="160"/>
              </a:cxn>
              <a:cxn ang="0">
                <a:pos x="91" y="96"/>
              </a:cxn>
              <a:cxn ang="0">
                <a:pos x="64" y="74"/>
              </a:cxn>
              <a:cxn ang="0">
                <a:pos x="33" y="62"/>
              </a:cxn>
              <a:cxn ang="0">
                <a:pos x="17" y="59"/>
              </a:cxn>
              <a:cxn ang="0">
                <a:pos x="0" y="59"/>
              </a:cxn>
              <a:cxn ang="0">
                <a:pos x="9" y="43"/>
              </a:cxn>
              <a:cxn ang="0">
                <a:pos x="25" y="29"/>
              </a:cxn>
              <a:cxn ang="0">
                <a:pos x="44" y="18"/>
              </a:cxn>
              <a:cxn ang="0">
                <a:pos x="70" y="8"/>
              </a:cxn>
              <a:cxn ang="0">
                <a:pos x="108" y="2"/>
              </a:cxn>
              <a:cxn ang="0">
                <a:pos x="145" y="0"/>
              </a:cxn>
            </a:cxnLst>
            <a:rect l="0" t="0" r="r" b="b"/>
            <a:pathLst>
              <a:path w="302" h="322">
                <a:moveTo>
                  <a:pt x="145" y="0"/>
                </a:moveTo>
                <a:lnTo>
                  <a:pt x="179" y="5"/>
                </a:lnTo>
                <a:lnTo>
                  <a:pt x="211" y="16"/>
                </a:lnTo>
                <a:lnTo>
                  <a:pt x="240" y="32"/>
                </a:lnTo>
                <a:lnTo>
                  <a:pt x="262" y="51"/>
                </a:lnTo>
                <a:lnTo>
                  <a:pt x="296" y="90"/>
                </a:lnTo>
                <a:lnTo>
                  <a:pt x="302" y="104"/>
                </a:lnTo>
                <a:lnTo>
                  <a:pt x="302" y="120"/>
                </a:lnTo>
                <a:lnTo>
                  <a:pt x="300" y="175"/>
                </a:lnTo>
                <a:lnTo>
                  <a:pt x="288" y="227"/>
                </a:lnTo>
                <a:lnTo>
                  <a:pt x="267" y="275"/>
                </a:lnTo>
                <a:lnTo>
                  <a:pt x="238" y="322"/>
                </a:lnTo>
                <a:lnTo>
                  <a:pt x="216" y="322"/>
                </a:lnTo>
                <a:lnTo>
                  <a:pt x="196" y="314"/>
                </a:lnTo>
                <a:lnTo>
                  <a:pt x="179" y="298"/>
                </a:lnTo>
                <a:lnTo>
                  <a:pt x="179" y="263"/>
                </a:lnTo>
                <a:lnTo>
                  <a:pt x="163" y="227"/>
                </a:lnTo>
                <a:lnTo>
                  <a:pt x="161" y="211"/>
                </a:lnTo>
                <a:lnTo>
                  <a:pt x="156" y="202"/>
                </a:lnTo>
                <a:lnTo>
                  <a:pt x="150" y="197"/>
                </a:lnTo>
                <a:lnTo>
                  <a:pt x="145" y="195"/>
                </a:lnTo>
                <a:lnTo>
                  <a:pt x="136" y="199"/>
                </a:lnTo>
                <a:lnTo>
                  <a:pt x="131" y="202"/>
                </a:lnTo>
                <a:lnTo>
                  <a:pt x="124" y="207"/>
                </a:lnTo>
                <a:lnTo>
                  <a:pt x="105" y="234"/>
                </a:lnTo>
                <a:lnTo>
                  <a:pt x="91" y="229"/>
                </a:lnTo>
                <a:lnTo>
                  <a:pt x="76" y="223"/>
                </a:lnTo>
                <a:lnTo>
                  <a:pt x="86" y="186"/>
                </a:lnTo>
                <a:lnTo>
                  <a:pt x="62" y="160"/>
                </a:lnTo>
                <a:lnTo>
                  <a:pt x="91" y="96"/>
                </a:lnTo>
                <a:lnTo>
                  <a:pt x="64" y="74"/>
                </a:lnTo>
                <a:lnTo>
                  <a:pt x="33" y="62"/>
                </a:lnTo>
                <a:lnTo>
                  <a:pt x="17" y="59"/>
                </a:lnTo>
                <a:lnTo>
                  <a:pt x="0" y="59"/>
                </a:lnTo>
                <a:lnTo>
                  <a:pt x="9" y="43"/>
                </a:lnTo>
                <a:lnTo>
                  <a:pt x="25" y="29"/>
                </a:lnTo>
                <a:lnTo>
                  <a:pt x="44" y="18"/>
                </a:lnTo>
                <a:lnTo>
                  <a:pt x="70" y="8"/>
                </a:lnTo>
                <a:lnTo>
                  <a:pt x="108" y="2"/>
                </a:lnTo>
                <a:lnTo>
                  <a:pt x="145" y="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" name="Freeform 12">
            <a:extLst>
              <a:ext uri="{FF2B5EF4-FFF2-40B4-BE49-F238E27FC236}">
                <a16:creationId xmlns:a16="http://schemas.microsoft.com/office/drawing/2014/main" id="{DC346B40-7FEE-4226-A32D-EB870A0BA653}"/>
              </a:ext>
            </a:extLst>
          </p:cNvPr>
          <p:cNvSpPr>
            <a:spLocks/>
          </p:cNvSpPr>
          <p:nvPr/>
        </p:nvSpPr>
        <p:spPr bwMode="auto">
          <a:xfrm>
            <a:off x="3998341" y="2920890"/>
            <a:ext cx="288814" cy="382457"/>
          </a:xfrm>
          <a:custGeom>
            <a:avLst/>
            <a:gdLst/>
            <a:ahLst/>
            <a:cxnLst>
              <a:cxn ang="0">
                <a:pos x="88" y="0"/>
              </a:cxn>
              <a:cxn ang="0">
                <a:pos x="119" y="12"/>
              </a:cxn>
              <a:cxn ang="0">
                <a:pos x="146" y="34"/>
              </a:cxn>
              <a:cxn ang="0">
                <a:pos x="117" y="98"/>
              </a:cxn>
              <a:cxn ang="0">
                <a:pos x="141" y="124"/>
              </a:cxn>
              <a:cxn ang="0">
                <a:pos x="131" y="161"/>
              </a:cxn>
              <a:cxn ang="0">
                <a:pos x="144" y="167"/>
              </a:cxn>
              <a:cxn ang="0">
                <a:pos x="160" y="172"/>
              </a:cxn>
              <a:cxn ang="0">
                <a:pos x="179" y="145"/>
              </a:cxn>
              <a:cxn ang="0">
                <a:pos x="186" y="140"/>
              </a:cxn>
              <a:cxn ang="0">
                <a:pos x="191" y="137"/>
              </a:cxn>
              <a:cxn ang="0">
                <a:pos x="200" y="133"/>
              </a:cxn>
              <a:cxn ang="0">
                <a:pos x="205" y="135"/>
              </a:cxn>
              <a:cxn ang="0">
                <a:pos x="211" y="140"/>
              </a:cxn>
              <a:cxn ang="0">
                <a:pos x="216" y="149"/>
              </a:cxn>
              <a:cxn ang="0">
                <a:pos x="218" y="165"/>
              </a:cxn>
              <a:cxn ang="0">
                <a:pos x="234" y="201"/>
              </a:cxn>
              <a:cxn ang="0">
                <a:pos x="234" y="236"/>
              </a:cxn>
              <a:cxn ang="0">
                <a:pos x="247" y="249"/>
              </a:cxn>
              <a:cxn ang="0">
                <a:pos x="259" y="257"/>
              </a:cxn>
              <a:cxn ang="0">
                <a:pos x="274" y="261"/>
              </a:cxn>
              <a:cxn ang="0">
                <a:pos x="293" y="260"/>
              </a:cxn>
              <a:cxn ang="0">
                <a:pos x="293" y="281"/>
              </a:cxn>
              <a:cxn ang="0">
                <a:pos x="245" y="316"/>
              </a:cxn>
              <a:cxn ang="0">
                <a:pos x="191" y="351"/>
              </a:cxn>
              <a:cxn ang="0">
                <a:pos x="130" y="388"/>
              </a:cxn>
              <a:cxn ang="0">
                <a:pos x="128" y="378"/>
              </a:cxn>
              <a:cxn ang="0">
                <a:pos x="127" y="370"/>
              </a:cxn>
              <a:cxn ang="0">
                <a:pos x="123" y="362"/>
              </a:cxn>
              <a:cxn ang="0">
                <a:pos x="114" y="346"/>
              </a:cxn>
              <a:cxn ang="0">
                <a:pos x="111" y="342"/>
              </a:cxn>
              <a:cxn ang="0">
                <a:pos x="107" y="335"/>
              </a:cxn>
              <a:cxn ang="0">
                <a:pos x="103" y="330"/>
              </a:cxn>
              <a:cxn ang="0">
                <a:pos x="99" y="324"/>
              </a:cxn>
              <a:cxn ang="0">
                <a:pos x="90" y="314"/>
              </a:cxn>
              <a:cxn ang="0">
                <a:pos x="67" y="322"/>
              </a:cxn>
              <a:cxn ang="0">
                <a:pos x="50" y="322"/>
              </a:cxn>
              <a:cxn ang="0">
                <a:pos x="37" y="316"/>
              </a:cxn>
              <a:cxn ang="0">
                <a:pos x="29" y="301"/>
              </a:cxn>
              <a:cxn ang="0">
                <a:pos x="26" y="281"/>
              </a:cxn>
              <a:cxn ang="0">
                <a:pos x="26" y="199"/>
              </a:cxn>
              <a:cxn ang="0">
                <a:pos x="10" y="193"/>
              </a:cxn>
              <a:cxn ang="0">
                <a:pos x="2" y="185"/>
              </a:cxn>
              <a:cxn ang="0">
                <a:pos x="0" y="175"/>
              </a:cxn>
              <a:cxn ang="0">
                <a:pos x="7" y="165"/>
              </a:cxn>
              <a:cxn ang="0">
                <a:pos x="48" y="121"/>
              </a:cxn>
              <a:cxn ang="0">
                <a:pos x="37" y="100"/>
              </a:cxn>
              <a:cxn ang="0">
                <a:pos x="43" y="68"/>
              </a:cxn>
              <a:cxn ang="0">
                <a:pos x="58" y="37"/>
              </a:cxn>
              <a:cxn ang="0">
                <a:pos x="80" y="10"/>
              </a:cxn>
              <a:cxn ang="0">
                <a:pos x="83" y="5"/>
              </a:cxn>
              <a:cxn ang="0">
                <a:pos x="88" y="0"/>
              </a:cxn>
            </a:cxnLst>
            <a:rect l="0" t="0" r="r" b="b"/>
            <a:pathLst>
              <a:path w="293" h="388">
                <a:moveTo>
                  <a:pt x="88" y="0"/>
                </a:moveTo>
                <a:lnTo>
                  <a:pt x="119" y="12"/>
                </a:lnTo>
                <a:lnTo>
                  <a:pt x="146" y="34"/>
                </a:lnTo>
                <a:lnTo>
                  <a:pt x="117" y="98"/>
                </a:lnTo>
                <a:lnTo>
                  <a:pt x="141" y="124"/>
                </a:lnTo>
                <a:lnTo>
                  <a:pt x="131" y="161"/>
                </a:lnTo>
                <a:lnTo>
                  <a:pt x="144" y="167"/>
                </a:lnTo>
                <a:lnTo>
                  <a:pt x="160" y="172"/>
                </a:lnTo>
                <a:lnTo>
                  <a:pt x="179" y="145"/>
                </a:lnTo>
                <a:lnTo>
                  <a:pt x="186" y="140"/>
                </a:lnTo>
                <a:lnTo>
                  <a:pt x="191" y="137"/>
                </a:lnTo>
                <a:lnTo>
                  <a:pt x="200" y="133"/>
                </a:lnTo>
                <a:lnTo>
                  <a:pt x="205" y="135"/>
                </a:lnTo>
                <a:lnTo>
                  <a:pt x="211" y="140"/>
                </a:lnTo>
                <a:lnTo>
                  <a:pt x="216" y="149"/>
                </a:lnTo>
                <a:lnTo>
                  <a:pt x="218" y="165"/>
                </a:lnTo>
                <a:lnTo>
                  <a:pt x="234" y="201"/>
                </a:lnTo>
                <a:lnTo>
                  <a:pt x="234" y="236"/>
                </a:lnTo>
                <a:lnTo>
                  <a:pt x="247" y="249"/>
                </a:lnTo>
                <a:lnTo>
                  <a:pt x="259" y="257"/>
                </a:lnTo>
                <a:lnTo>
                  <a:pt x="274" y="261"/>
                </a:lnTo>
                <a:lnTo>
                  <a:pt x="293" y="260"/>
                </a:lnTo>
                <a:lnTo>
                  <a:pt x="293" y="281"/>
                </a:lnTo>
                <a:lnTo>
                  <a:pt x="245" y="316"/>
                </a:lnTo>
                <a:lnTo>
                  <a:pt x="191" y="351"/>
                </a:lnTo>
                <a:lnTo>
                  <a:pt x="130" y="388"/>
                </a:lnTo>
                <a:lnTo>
                  <a:pt x="128" y="378"/>
                </a:lnTo>
                <a:lnTo>
                  <a:pt x="127" y="370"/>
                </a:lnTo>
                <a:lnTo>
                  <a:pt x="123" y="362"/>
                </a:lnTo>
                <a:lnTo>
                  <a:pt x="114" y="346"/>
                </a:lnTo>
                <a:lnTo>
                  <a:pt x="111" y="342"/>
                </a:lnTo>
                <a:lnTo>
                  <a:pt x="107" y="335"/>
                </a:lnTo>
                <a:lnTo>
                  <a:pt x="103" y="330"/>
                </a:lnTo>
                <a:lnTo>
                  <a:pt x="99" y="324"/>
                </a:lnTo>
                <a:lnTo>
                  <a:pt x="90" y="314"/>
                </a:lnTo>
                <a:lnTo>
                  <a:pt x="67" y="322"/>
                </a:lnTo>
                <a:lnTo>
                  <a:pt x="50" y="322"/>
                </a:lnTo>
                <a:lnTo>
                  <a:pt x="37" y="316"/>
                </a:lnTo>
                <a:lnTo>
                  <a:pt x="29" y="301"/>
                </a:lnTo>
                <a:lnTo>
                  <a:pt x="26" y="281"/>
                </a:lnTo>
                <a:lnTo>
                  <a:pt x="26" y="199"/>
                </a:lnTo>
                <a:lnTo>
                  <a:pt x="10" y="193"/>
                </a:lnTo>
                <a:lnTo>
                  <a:pt x="2" y="185"/>
                </a:lnTo>
                <a:lnTo>
                  <a:pt x="0" y="175"/>
                </a:lnTo>
                <a:lnTo>
                  <a:pt x="7" y="165"/>
                </a:lnTo>
                <a:lnTo>
                  <a:pt x="48" y="121"/>
                </a:lnTo>
                <a:lnTo>
                  <a:pt x="37" y="100"/>
                </a:lnTo>
                <a:lnTo>
                  <a:pt x="43" y="68"/>
                </a:lnTo>
                <a:lnTo>
                  <a:pt x="58" y="37"/>
                </a:lnTo>
                <a:lnTo>
                  <a:pt x="80" y="10"/>
                </a:lnTo>
                <a:lnTo>
                  <a:pt x="83" y="5"/>
                </a:lnTo>
                <a:lnTo>
                  <a:pt x="88" y="0"/>
                </a:lnTo>
                <a:close/>
              </a:path>
            </a:pathLst>
          </a:custGeom>
          <a:solidFill>
            <a:srgbClr val="DEA15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Freeform 13">
            <a:extLst>
              <a:ext uri="{FF2B5EF4-FFF2-40B4-BE49-F238E27FC236}">
                <a16:creationId xmlns:a16="http://schemas.microsoft.com/office/drawing/2014/main" id="{1C0B49E0-15EB-4164-BF57-3B6D98459521}"/>
              </a:ext>
            </a:extLst>
          </p:cNvPr>
          <p:cNvSpPr>
            <a:spLocks/>
          </p:cNvSpPr>
          <p:nvPr/>
        </p:nvSpPr>
        <p:spPr bwMode="auto">
          <a:xfrm>
            <a:off x="4277298" y="3491617"/>
            <a:ext cx="149828" cy="276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6" y="19"/>
              </a:cxn>
              <a:cxn ang="0">
                <a:pos x="44" y="75"/>
              </a:cxn>
              <a:cxn ang="0">
                <a:pos x="53" y="129"/>
              </a:cxn>
              <a:cxn ang="0">
                <a:pos x="55" y="184"/>
              </a:cxn>
              <a:cxn ang="0">
                <a:pos x="152" y="280"/>
              </a:cxn>
              <a:cxn ang="0">
                <a:pos x="36" y="190"/>
              </a:cxn>
              <a:cxn ang="0">
                <a:pos x="36" y="150"/>
              </a:cxn>
              <a:cxn ang="0">
                <a:pos x="29" y="105"/>
              </a:cxn>
              <a:cxn ang="0">
                <a:pos x="16" y="54"/>
              </a:cxn>
              <a:cxn ang="0">
                <a:pos x="0" y="0"/>
              </a:cxn>
            </a:cxnLst>
            <a:rect l="0" t="0" r="r" b="b"/>
            <a:pathLst>
              <a:path w="152" h="280">
                <a:moveTo>
                  <a:pt x="0" y="0"/>
                </a:moveTo>
                <a:lnTo>
                  <a:pt x="26" y="19"/>
                </a:lnTo>
                <a:lnTo>
                  <a:pt x="44" y="75"/>
                </a:lnTo>
                <a:lnTo>
                  <a:pt x="53" y="129"/>
                </a:lnTo>
                <a:lnTo>
                  <a:pt x="55" y="184"/>
                </a:lnTo>
                <a:lnTo>
                  <a:pt x="152" y="280"/>
                </a:lnTo>
                <a:lnTo>
                  <a:pt x="36" y="190"/>
                </a:lnTo>
                <a:lnTo>
                  <a:pt x="36" y="150"/>
                </a:lnTo>
                <a:lnTo>
                  <a:pt x="29" y="105"/>
                </a:lnTo>
                <a:lnTo>
                  <a:pt x="16" y="54"/>
                </a:lnTo>
                <a:lnTo>
                  <a:pt x="0" y="0"/>
                </a:lnTo>
                <a:close/>
              </a:path>
            </a:pathLst>
          </a:custGeom>
          <a:solidFill>
            <a:srgbClr val="A8D6E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" name="Freeform 14">
            <a:extLst>
              <a:ext uri="{FF2B5EF4-FFF2-40B4-BE49-F238E27FC236}">
                <a16:creationId xmlns:a16="http://schemas.microsoft.com/office/drawing/2014/main" id="{095E0A5F-C98D-46B8-9853-0B3F8FC85E3A}"/>
              </a:ext>
            </a:extLst>
          </p:cNvPr>
          <p:cNvSpPr>
            <a:spLocks/>
          </p:cNvSpPr>
          <p:nvPr/>
        </p:nvSpPr>
        <p:spPr bwMode="auto">
          <a:xfrm>
            <a:off x="4103813" y="3734103"/>
            <a:ext cx="101529" cy="126171"/>
          </a:xfrm>
          <a:custGeom>
            <a:avLst/>
            <a:gdLst/>
            <a:ahLst/>
            <a:cxnLst>
              <a:cxn ang="0">
                <a:pos x="84" y="0"/>
              </a:cxn>
              <a:cxn ang="0">
                <a:pos x="103" y="2"/>
              </a:cxn>
              <a:cxn ang="0">
                <a:pos x="98" y="43"/>
              </a:cxn>
              <a:cxn ang="0">
                <a:pos x="98" y="85"/>
              </a:cxn>
              <a:cxn ang="0">
                <a:pos x="103" y="128"/>
              </a:cxn>
              <a:cxn ang="0">
                <a:pos x="4" y="103"/>
              </a:cxn>
              <a:cxn ang="0">
                <a:pos x="4" y="99"/>
              </a:cxn>
              <a:cxn ang="0">
                <a:pos x="2" y="95"/>
              </a:cxn>
              <a:cxn ang="0">
                <a:pos x="0" y="91"/>
              </a:cxn>
              <a:cxn ang="0">
                <a:pos x="0" y="88"/>
              </a:cxn>
              <a:cxn ang="0">
                <a:pos x="63" y="77"/>
              </a:cxn>
              <a:cxn ang="0">
                <a:pos x="84" y="0"/>
              </a:cxn>
            </a:cxnLst>
            <a:rect l="0" t="0" r="r" b="b"/>
            <a:pathLst>
              <a:path w="103" h="128">
                <a:moveTo>
                  <a:pt x="84" y="0"/>
                </a:moveTo>
                <a:lnTo>
                  <a:pt x="103" y="2"/>
                </a:lnTo>
                <a:lnTo>
                  <a:pt x="98" y="43"/>
                </a:lnTo>
                <a:lnTo>
                  <a:pt x="98" y="85"/>
                </a:lnTo>
                <a:lnTo>
                  <a:pt x="103" y="128"/>
                </a:lnTo>
                <a:lnTo>
                  <a:pt x="4" y="103"/>
                </a:lnTo>
                <a:lnTo>
                  <a:pt x="4" y="99"/>
                </a:lnTo>
                <a:lnTo>
                  <a:pt x="2" y="95"/>
                </a:lnTo>
                <a:lnTo>
                  <a:pt x="0" y="91"/>
                </a:lnTo>
                <a:lnTo>
                  <a:pt x="0" y="88"/>
                </a:lnTo>
                <a:lnTo>
                  <a:pt x="63" y="77"/>
                </a:lnTo>
                <a:lnTo>
                  <a:pt x="84" y="0"/>
                </a:lnTo>
                <a:close/>
              </a:path>
            </a:pathLst>
          </a:custGeom>
          <a:solidFill>
            <a:srgbClr val="74B5BE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" name="Freeform 15">
            <a:extLst>
              <a:ext uri="{FF2B5EF4-FFF2-40B4-BE49-F238E27FC236}">
                <a16:creationId xmlns:a16="http://schemas.microsoft.com/office/drawing/2014/main" id="{67AD0DD3-A385-4061-BDE7-318FEE993E2F}"/>
              </a:ext>
            </a:extLst>
          </p:cNvPr>
          <p:cNvSpPr>
            <a:spLocks/>
          </p:cNvSpPr>
          <p:nvPr/>
        </p:nvSpPr>
        <p:spPr bwMode="auto">
          <a:xfrm>
            <a:off x="3948070" y="3728188"/>
            <a:ext cx="157714" cy="135043"/>
          </a:xfrm>
          <a:custGeom>
            <a:avLst/>
            <a:gdLst/>
            <a:ahLst/>
            <a:cxnLst>
              <a:cxn ang="0">
                <a:pos x="141" y="0"/>
              </a:cxn>
              <a:cxn ang="0">
                <a:pos x="160" y="1"/>
              </a:cxn>
              <a:cxn ang="0">
                <a:pos x="154" y="32"/>
              </a:cxn>
              <a:cxn ang="0">
                <a:pos x="154" y="62"/>
              </a:cxn>
              <a:cxn ang="0">
                <a:pos x="158" y="94"/>
              </a:cxn>
              <a:cxn ang="0">
                <a:pos x="158" y="97"/>
              </a:cxn>
              <a:cxn ang="0">
                <a:pos x="141" y="97"/>
              </a:cxn>
              <a:cxn ang="0">
                <a:pos x="107" y="102"/>
              </a:cxn>
              <a:cxn ang="0">
                <a:pos x="74" y="113"/>
              </a:cxn>
              <a:cxn ang="0">
                <a:pos x="42" y="131"/>
              </a:cxn>
              <a:cxn ang="0">
                <a:pos x="19" y="137"/>
              </a:cxn>
              <a:cxn ang="0">
                <a:pos x="8" y="137"/>
              </a:cxn>
              <a:cxn ang="0">
                <a:pos x="3" y="136"/>
              </a:cxn>
              <a:cxn ang="0">
                <a:pos x="0" y="133"/>
              </a:cxn>
              <a:cxn ang="0">
                <a:pos x="15" y="126"/>
              </a:cxn>
              <a:cxn ang="0">
                <a:pos x="26" y="113"/>
              </a:cxn>
              <a:cxn ang="0">
                <a:pos x="75" y="91"/>
              </a:cxn>
              <a:cxn ang="0">
                <a:pos x="130" y="73"/>
              </a:cxn>
              <a:cxn ang="0">
                <a:pos x="141" y="0"/>
              </a:cxn>
            </a:cxnLst>
            <a:rect l="0" t="0" r="r" b="b"/>
            <a:pathLst>
              <a:path w="160" h="137">
                <a:moveTo>
                  <a:pt x="141" y="0"/>
                </a:moveTo>
                <a:lnTo>
                  <a:pt x="160" y="1"/>
                </a:lnTo>
                <a:lnTo>
                  <a:pt x="154" y="32"/>
                </a:lnTo>
                <a:lnTo>
                  <a:pt x="154" y="62"/>
                </a:lnTo>
                <a:lnTo>
                  <a:pt x="158" y="94"/>
                </a:lnTo>
                <a:lnTo>
                  <a:pt x="158" y="97"/>
                </a:lnTo>
                <a:lnTo>
                  <a:pt x="141" y="97"/>
                </a:lnTo>
                <a:lnTo>
                  <a:pt x="107" y="102"/>
                </a:lnTo>
                <a:lnTo>
                  <a:pt x="74" y="113"/>
                </a:lnTo>
                <a:lnTo>
                  <a:pt x="42" y="131"/>
                </a:lnTo>
                <a:lnTo>
                  <a:pt x="19" y="137"/>
                </a:lnTo>
                <a:lnTo>
                  <a:pt x="8" y="137"/>
                </a:lnTo>
                <a:lnTo>
                  <a:pt x="3" y="136"/>
                </a:lnTo>
                <a:lnTo>
                  <a:pt x="0" y="133"/>
                </a:lnTo>
                <a:lnTo>
                  <a:pt x="15" y="126"/>
                </a:lnTo>
                <a:lnTo>
                  <a:pt x="26" y="113"/>
                </a:lnTo>
                <a:lnTo>
                  <a:pt x="75" y="91"/>
                </a:lnTo>
                <a:lnTo>
                  <a:pt x="130" y="73"/>
                </a:lnTo>
                <a:lnTo>
                  <a:pt x="141" y="0"/>
                </a:lnTo>
                <a:close/>
              </a:path>
            </a:pathLst>
          </a:custGeom>
          <a:solidFill>
            <a:srgbClr val="AC6C4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" name="Freeform 16">
            <a:extLst>
              <a:ext uri="{FF2B5EF4-FFF2-40B4-BE49-F238E27FC236}">
                <a16:creationId xmlns:a16="http://schemas.microsoft.com/office/drawing/2014/main" id="{37854CAC-44B9-42C6-85FE-777FA7431B14}"/>
              </a:ext>
            </a:extLst>
          </p:cNvPr>
          <p:cNvSpPr>
            <a:spLocks/>
          </p:cNvSpPr>
          <p:nvPr/>
        </p:nvSpPr>
        <p:spPr bwMode="auto">
          <a:xfrm>
            <a:off x="4239841" y="3736074"/>
            <a:ext cx="68014" cy="9167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6" y="32"/>
              </a:cxn>
              <a:cxn ang="0">
                <a:pos x="38" y="64"/>
              </a:cxn>
              <a:cxn ang="0">
                <a:pos x="69" y="93"/>
              </a:cxn>
              <a:cxn ang="0">
                <a:pos x="43" y="80"/>
              </a:cxn>
              <a:cxn ang="0">
                <a:pos x="22" y="65"/>
              </a:cxn>
              <a:cxn ang="0">
                <a:pos x="10" y="46"/>
              </a:cxn>
              <a:cxn ang="0">
                <a:pos x="2" y="24"/>
              </a:cxn>
              <a:cxn ang="0">
                <a:pos x="0" y="0"/>
              </a:cxn>
            </a:cxnLst>
            <a:rect l="0" t="0" r="r" b="b"/>
            <a:pathLst>
              <a:path w="69" h="93">
                <a:moveTo>
                  <a:pt x="0" y="0"/>
                </a:moveTo>
                <a:lnTo>
                  <a:pt x="16" y="32"/>
                </a:lnTo>
                <a:lnTo>
                  <a:pt x="38" y="64"/>
                </a:lnTo>
                <a:lnTo>
                  <a:pt x="69" y="93"/>
                </a:lnTo>
                <a:lnTo>
                  <a:pt x="43" y="80"/>
                </a:lnTo>
                <a:lnTo>
                  <a:pt x="22" y="65"/>
                </a:lnTo>
                <a:lnTo>
                  <a:pt x="10" y="46"/>
                </a:lnTo>
                <a:lnTo>
                  <a:pt x="2" y="24"/>
                </a:lnTo>
                <a:lnTo>
                  <a:pt x="0" y="0"/>
                </a:lnTo>
                <a:close/>
              </a:path>
            </a:pathLst>
          </a:custGeom>
          <a:solidFill>
            <a:srgbClr val="23669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" name="Freeform 17">
            <a:extLst>
              <a:ext uri="{FF2B5EF4-FFF2-40B4-BE49-F238E27FC236}">
                <a16:creationId xmlns:a16="http://schemas.microsoft.com/office/drawing/2014/main" id="{119DC52C-0A91-4B11-8C3E-1EA9CFC6D8B1}"/>
              </a:ext>
            </a:extLst>
          </p:cNvPr>
          <p:cNvSpPr>
            <a:spLocks/>
          </p:cNvSpPr>
          <p:nvPr/>
        </p:nvSpPr>
        <p:spPr bwMode="auto">
          <a:xfrm>
            <a:off x="3508442" y="3127890"/>
            <a:ext cx="32529" cy="15771"/>
          </a:xfrm>
          <a:custGeom>
            <a:avLst/>
            <a:gdLst/>
            <a:ahLst/>
            <a:cxnLst>
              <a:cxn ang="0">
                <a:pos x="25" y="0"/>
              </a:cxn>
              <a:cxn ang="0">
                <a:pos x="33" y="11"/>
              </a:cxn>
              <a:cxn ang="0">
                <a:pos x="14" y="16"/>
              </a:cxn>
              <a:cxn ang="0">
                <a:pos x="0" y="13"/>
              </a:cxn>
              <a:cxn ang="0">
                <a:pos x="8" y="7"/>
              </a:cxn>
              <a:cxn ang="0">
                <a:pos x="25" y="0"/>
              </a:cxn>
            </a:cxnLst>
            <a:rect l="0" t="0" r="r" b="b"/>
            <a:pathLst>
              <a:path w="33" h="16">
                <a:moveTo>
                  <a:pt x="25" y="0"/>
                </a:moveTo>
                <a:lnTo>
                  <a:pt x="33" y="11"/>
                </a:lnTo>
                <a:lnTo>
                  <a:pt x="14" y="16"/>
                </a:lnTo>
                <a:lnTo>
                  <a:pt x="0" y="13"/>
                </a:lnTo>
                <a:lnTo>
                  <a:pt x="8" y="7"/>
                </a:lnTo>
                <a:lnTo>
                  <a:pt x="25" y="0"/>
                </a:lnTo>
                <a:close/>
              </a:path>
            </a:pathLst>
          </a:custGeom>
          <a:solidFill>
            <a:srgbClr val="DEA15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" name="Freeform 18">
            <a:extLst>
              <a:ext uri="{FF2B5EF4-FFF2-40B4-BE49-F238E27FC236}">
                <a16:creationId xmlns:a16="http://schemas.microsoft.com/office/drawing/2014/main" id="{DC7C10BA-3681-4195-9756-D6D56E8A877B}"/>
              </a:ext>
            </a:extLst>
          </p:cNvPr>
          <p:cNvSpPr>
            <a:spLocks/>
          </p:cNvSpPr>
          <p:nvPr/>
        </p:nvSpPr>
        <p:spPr bwMode="auto">
          <a:xfrm>
            <a:off x="3482814" y="3119018"/>
            <a:ext cx="75900" cy="35486"/>
          </a:xfrm>
          <a:custGeom>
            <a:avLst/>
            <a:gdLst/>
            <a:ahLst/>
            <a:cxnLst>
              <a:cxn ang="0">
                <a:pos x="53" y="0"/>
              </a:cxn>
              <a:cxn ang="0">
                <a:pos x="77" y="36"/>
              </a:cxn>
              <a:cxn ang="0">
                <a:pos x="40" y="25"/>
              </a:cxn>
              <a:cxn ang="0">
                <a:pos x="59" y="20"/>
              </a:cxn>
              <a:cxn ang="0">
                <a:pos x="51" y="9"/>
              </a:cxn>
              <a:cxn ang="0">
                <a:pos x="34" y="16"/>
              </a:cxn>
              <a:cxn ang="0">
                <a:pos x="26" y="22"/>
              </a:cxn>
              <a:cxn ang="0">
                <a:pos x="0" y="14"/>
              </a:cxn>
              <a:cxn ang="0">
                <a:pos x="53" y="0"/>
              </a:cxn>
            </a:cxnLst>
            <a:rect l="0" t="0" r="r" b="b"/>
            <a:pathLst>
              <a:path w="77" h="36">
                <a:moveTo>
                  <a:pt x="53" y="0"/>
                </a:moveTo>
                <a:lnTo>
                  <a:pt x="77" y="36"/>
                </a:lnTo>
                <a:lnTo>
                  <a:pt x="40" y="25"/>
                </a:lnTo>
                <a:lnTo>
                  <a:pt x="59" y="20"/>
                </a:lnTo>
                <a:lnTo>
                  <a:pt x="51" y="9"/>
                </a:lnTo>
                <a:lnTo>
                  <a:pt x="34" y="16"/>
                </a:lnTo>
                <a:lnTo>
                  <a:pt x="26" y="22"/>
                </a:lnTo>
                <a:lnTo>
                  <a:pt x="0" y="14"/>
                </a:lnTo>
                <a:lnTo>
                  <a:pt x="53" y="0"/>
                </a:lnTo>
                <a:close/>
              </a:path>
            </a:pathLst>
          </a:custGeom>
          <a:solidFill>
            <a:srgbClr val="AC6C4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" name="Freeform 19">
            <a:extLst>
              <a:ext uri="{FF2B5EF4-FFF2-40B4-BE49-F238E27FC236}">
                <a16:creationId xmlns:a16="http://schemas.microsoft.com/office/drawing/2014/main" id="{17E9754B-3B30-42B0-9C75-79B03A76521E}"/>
              </a:ext>
            </a:extLst>
          </p:cNvPr>
          <p:cNvSpPr>
            <a:spLocks/>
          </p:cNvSpPr>
          <p:nvPr/>
        </p:nvSpPr>
        <p:spPr bwMode="auto">
          <a:xfrm>
            <a:off x="3560685" y="3156475"/>
            <a:ext cx="8872" cy="20700"/>
          </a:xfrm>
          <a:custGeom>
            <a:avLst/>
            <a:gdLst/>
            <a:ahLst/>
            <a:cxnLst>
              <a:cxn ang="0">
                <a:pos x="8" y="0"/>
              </a:cxn>
              <a:cxn ang="0">
                <a:pos x="9" y="5"/>
              </a:cxn>
              <a:cxn ang="0">
                <a:pos x="9" y="14"/>
              </a:cxn>
              <a:cxn ang="0">
                <a:pos x="6" y="18"/>
              </a:cxn>
              <a:cxn ang="0">
                <a:pos x="0" y="21"/>
              </a:cxn>
              <a:cxn ang="0">
                <a:pos x="0" y="14"/>
              </a:cxn>
              <a:cxn ang="0">
                <a:pos x="3" y="5"/>
              </a:cxn>
              <a:cxn ang="0">
                <a:pos x="8" y="0"/>
              </a:cxn>
            </a:cxnLst>
            <a:rect l="0" t="0" r="r" b="b"/>
            <a:pathLst>
              <a:path w="9" h="21">
                <a:moveTo>
                  <a:pt x="8" y="0"/>
                </a:moveTo>
                <a:lnTo>
                  <a:pt x="9" y="5"/>
                </a:lnTo>
                <a:lnTo>
                  <a:pt x="9" y="14"/>
                </a:lnTo>
                <a:lnTo>
                  <a:pt x="6" y="18"/>
                </a:lnTo>
                <a:lnTo>
                  <a:pt x="0" y="21"/>
                </a:lnTo>
                <a:lnTo>
                  <a:pt x="0" y="14"/>
                </a:lnTo>
                <a:lnTo>
                  <a:pt x="3" y="5"/>
                </a:lnTo>
                <a:lnTo>
                  <a:pt x="8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" name="Freeform 20">
            <a:extLst>
              <a:ext uri="{FF2B5EF4-FFF2-40B4-BE49-F238E27FC236}">
                <a16:creationId xmlns:a16="http://schemas.microsoft.com/office/drawing/2014/main" id="{7EBF445C-E50E-4F01-A598-4CDECA81650F}"/>
              </a:ext>
            </a:extLst>
          </p:cNvPr>
          <p:cNvSpPr>
            <a:spLocks/>
          </p:cNvSpPr>
          <p:nvPr/>
        </p:nvSpPr>
        <p:spPr bwMode="auto">
          <a:xfrm>
            <a:off x="3469014" y="3101275"/>
            <a:ext cx="126171" cy="172500"/>
          </a:xfrm>
          <a:custGeom>
            <a:avLst/>
            <a:gdLst/>
            <a:ahLst/>
            <a:cxnLst>
              <a:cxn ang="0">
                <a:pos x="73" y="0"/>
              </a:cxn>
              <a:cxn ang="0">
                <a:pos x="128" y="61"/>
              </a:cxn>
              <a:cxn ang="0">
                <a:pos x="128" y="139"/>
              </a:cxn>
              <a:cxn ang="0">
                <a:pos x="105" y="175"/>
              </a:cxn>
              <a:cxn ang="0">
                <a:pos x="101" y="168"/>
              </a:cxn>
              <a:cxn ang="0">
                <a:pos x="88" y="159"/>
              </a:cxn>
              <a:cxn ang="0">
                <a:pos x="64" y="136"/>
              </a:cxn>
              <a:cxn ang="0">
                <a:pos x="49" y="110"/>
              </a:cxn>
              <a:cxn ang="0">
                <a:pos x="48" y="107"/>
              </a:cxn>
              <a:cxn ang="0">
                <a:pos x="48" y="106"/>
              </a:cxn>
              <a:cxn ang="0">
                <a:pos x="46" y="104"/>
              </a:cxn>
              <a:cxn ang="0">
                <a:pos x="29" y="83"/>
              </a:cxn>
              <a:cxn ang="0">
                <a:pos x="17" y="74"/>
              </a:cxn>
              <a:cxn ang="0">
                <a:pos x="5" y="61"/>
              </a:cxn>
              <a:cxn ang="0">
                <a:pos x="0" y="48"/>
              </a:cxn>
              <a:cxn ang="0">
                <a:pos x="0" y="45"/>
              </a:cxn>
              <a:cxn ang="0">
                <a:pos x="3" y="38"/>
              </a:cxn>
              <a:cxn ang="0">
                <a:pos x="51" y="83"/>
              </a:cxn>
              <a:cxn ang="0">
                <a:pos x="91" y="91"/>
              </a:cxn>
              <a:cxn ang="0">
                <a:pos x="99" y="74"/>
              </a:cxn>
              <a:cxn ang="0">
                <a:pos x="102" y="70"/>
              </a:cxn>
              <a:cxn ang="0">
                <a:pos x="102" y="61"/>
              </a:cxn>
              <a:cxn ang="0">
                <a:pos x="101" y="56"/>
              </a:cxn>
              <a:cxn ang="0">
                <a:pos x="91" y="54"/>
              </a:cxn>
              <a:cxn ang="0">
                <a:pos x="67" y="18"/>
              </a:cxn>
              <a:cxn ang="0">
                <a:pos x="14" y="32"/>
              </a:cxn>
              <a:cxn ang="0">
                <a:pos x="11" y="30"/>
              </a:cxn>
              <a:cxn ang="0">
                <a:pos x="10" y="27"/>
              </a:cxn>
              <a:cxn ang="0">
                <a:pos x="10" y="24"/>
              </a:cxn>
              <a:cxn ang="0">
                <a:pos x="13" y="21"/>
              </a:cxn>
              <a:cxn ang="0">
                <a:pos x="17" y="18"/>
              </a:cxn>
              <a:cxn ang="0">
                <a:pos x="73" y="0"/>
              </a:cxn>
            </a:cxnLst>
            <a:rect l="0" t="0" r="r" b="b"/>
            <a:pathLst>
              <a:path w="128" h="175">
                <a:moveTo>
                  <a:pt x="73" y="0"/>
                </a:moveTo>
                <a:lnTo>
                  <a:pt x="128" y="61"/>
                </a:lnTo>
                <a:lnTo>
                  <a:pt x="128" y="139"/>
                </a:lnTo>
                <a:lnTo>
                  <a:pt x="105" y="175"/>
                </a:lnTo>
                <a:lnTo>
                  <a:pt x="101" y="168"/>
                </a:lnTo>
                <a:lnTo>
                  <a:pt x="88" y="159"/>
                </a:lnTo>
                <a:lnTo>
                  <a:pt x="64" y="136"/>
                </a:lnTo>
                <a:lnTo>
                  <a:pt x="49" y="110"/>
                </a:lnTo>
                <a:lnTo>
                  <a:pt x="48" y="107"/>
                </a:lnTo>
                <a:lnTo>
                  <a:pt x="48" y="106"/>
                </a:lnTo>
                <a:lnTo>
                  <a:pt x="46" y="104"/>
                </a:lnTo>
                <a:lnTo>
                  <a:pt x="29" y="83"/>
                </a:lnTo>
                <a:lnTo>
                  <a:pt x="17" y="74"/>
                </a:lnTo>
                <a:lnTo>
                  <a:pt x="5" y="61"/>
                </a:lnTo>
                <a:lnTo>
                  <a:pt x="0" y="48"/>
                </a:lnTo>
                <a:lnTo>
                  <a:pt x="0" y="45"/>
                </a:lnTo>
                <a:lnTo>
                  <a:pt x="3" y="38"/>
                </a:lnTo>
                <a:lnTo>
                  <a:pt x="51" y="83"/>
                </a:lnTo>
                <a:lnTo>
                  <a:pt x="91" y="91"/>
                </a:lnTo>
                <a:lnTo>
                  <a:pt x="99" y="74"/>
                </a:lnTo>
                <a:lnTo>
                  <a:pt x="102" y="70"/>
                </a:lnTo>
                <a:lnTo>
                  <a:pt x="102" y="61"/>
                </a:lnTo>
                <a:lnTo>
                  <a:pt x="101" y="56"/>
                </a:lnTo>
                <a:lnTo>
                  <a:pt x="91" y="54"/>
                </a:lnTo>
                <a:lnTo>
                  <a:pt x="67" y="18"/>
                </a:lnTo>
                <a:lnTo>
                  <a:pt x="14" y="32"/>
                </a:lnTo>
                <a:lnTo>
                  <a:pt x="11" y="30"/>
                </a:lnTo>
                <a:lnTo>
                  <a:pt x="10" y="27"/>
                </a:lnTo>
                <a:lnTo>
                  <a:pt x="10" y="24"/>
                </a:lnTo>
                <a:lnTo>
                  <a:pt x="13" y="21"/>
                </a:lnTo>
                <a:lnTo>
                  <a:pt x="17" y="18"/>
                </a:lnTo>
                <a:lnTo>
                  <a:pt x="73" y="0"/>
                </a:lnTo>
                <a:close/>
              </a:path>
            </a:pathLst>
          </a:custGeom>
          <a:solidFill>
            <a:srgbClr val="DEA15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" name="Freeform 21">
            <a:extLst>
              <a:ext uri="{FF2B5EF4-FFF2-40B4-BE49-F238E27FC236}">
                <a16:creationId xmlns:a16="http://schemas.microsoft.com/office/drawing/2014/main" id="{196E68CE-744E-4A23-92EE-7F90B88B959E}"/>
              </a:ext>
            </a:extLst>
          </p:cNvPr>
          <p:cNvSpPr>
            <a:spLocks/>
          </p:cNvSpPr>
          <p:nvPr/>
        </p:nvSpPr>
        <p:spPr bwMode="auto">
          <a:xfrm>
            <a:off x="3471971" y="3135775"/>
            <a:ext cx="94628" cy="55200"/>
          </a:xfrm>
          <a:custGeom>
            <a:avLst/>
            <a:gdLst/>
            <a:ahLst/>
            <a:cxnLst>
              <a:cxn ang="0">
                <a:pos x="13" y="0"/>
              </a:cxn>
              <a:cxn ang="0">
                <a:pos x="27" y="5"/>
              </a:cxn>
              <a:cxn ang="0">
                <a:pos x="40" y="16"/>
              </a:cxn>
              <a:cxn ang="0">
                <a:pos x="53" y="32"/>
              </a:cxn>
              <a:cxn ang="0">
                <a:pos x="90" y="42"/>
              </a:cxn>
              <a:cxn ang="0">
                <a:pos x="96" y="39"/>
              </a:cxn>
              <a:cxn ang="0">
                <a:pos x="88" y="56"/>
              </a:cxn>
              <a:cxn ang="0">
                <a:pos x="48" y="48"/>
              </a:cxn>
              <a:cxn ang="0">
                <a:pos x="0" y="3"/>
              </a:cxn>
              <a:cxn ang="0">
                <a:pos x="13" y="0"/>
              </a:cxn>
            </a:cxnLst>
            <a:rect l="0" t="0" r="r" b="b"/>
            <a:pathLst>
              <a:path w="96" h="56">
                <a:moveTo>
                  <a:pt x="13" y="0"/>
                </a:moveTo>
                <a:lnTo>
                  <a:pt x="27" y="5"/>
                </a:lnTo>
                <a:lnTo>
                  <a:pt x="40" y="16"/>
                </a:lnTo>
                <a:lnTo>
                  <a:pt x="53" y="32"/>
                </a:lnTo>
                <a:lnTo>
                  <a:pt x="90" y="42"/>
                </a:lnTo>
                <a:lnTo>
                  <a:pt x="96" y="39"/>
                </a:lnTo>
                <a:lnTo>
                  <a:pt x="88" y="56"/>
                </a:lnTo>
                <a:lnTo>
                  <a:pt x="48" y="48"/>
                </a:lnTo>
                <a:lnTo>
                  <a:pt x="0" y="3"/>
                </a:lnTo>
                <a:lnTo>
                  <a:pt x="13" y="0"/>
                </a:lnTo>
                <a:close/>
              </a:path>
            </a:pathLst>
          </a:custGeom>
          <a:solidFill>
            <a:srgbClr val="AC6C4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" name="Freeform 22">
            <a:extLst>
              <a:ext uri="{FF2B5EF4-FFF2-40B4-BE49-F238E27FC236}">
                <a16:creationId xmlns:a16="http://schemas.microsoft.com/office/drawing/2014/main" id="{13FD378A-846C-4B1D-B4D4-80D028DCA423}"/>
              </a:ext>
            </a:extLst>
          </p:cNvPr>
          <p:cNvSpPr>
            <a:spLocks/>
          </p:cNvSpPr>
          <p:nvPr/>
        </p:nvSpPr>
        <p:spPr bwMode="auto">
          <a:xfrm>
            <a:off x="3442399" y="3121975"/>
            <a:ext cx="126171" cy="552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1" y="11"/>
              </a:cxn>
              <a:cxn ang="0">
                <a:pos x="67" y="19"/>
              </a:cxn>
              <a:cxn ang="0">
                <a:pos x="81" y="22"/>
              </a:cxn>
              <a:cxn ang="0">
                <a:pos x="118" y="33"/>
              </a:cxn>
              <a:cxn ang="0">
                <a:pos x="128" y="35"/>
              </a:cxn>
              <a:cxn ang="0">
                <a:pos x="123" y="40"/>
              </a:cxn>
              <a:cxn ang="0">
                <a:pos x="120" y="49"/>
              </a:cxn>
              <a:cxn ang="0">
                <a:pos x="120" y="56"/>
              </a:cxn>
              <a:cxn ang="0">
                <a:pos x="83" y="46"/>
              </a:cxn>
              <a:cxn ang="0">
                <a:pos x="70" y="30"/>
              </a:cxn>
              <a:cxn ang="0">
                <a:pos x="57" y="19"/>
              </a:cxn>
              <a:cxn ang="0">
                <a:pos x="43" y="14"/>
              </a:cxn>
              <a:cxn ang="0">
                <a:pos x="30" y="17"/>
              </a:cxn>
              <a:cxn ang="0">
                <a:pos x="27" y="24"/>
              </a:cxn>
              <a:cxn ang="0">
                <a:pos x="27" y="27"/>
              </a:cxn>
              <a:cxn ang="0">
                <a:pos x="0" y="16"/>
              </a:cxn>
              <a:cxn ang="0">
                <a:pos x="0" y="0"/>
              </a:cxn>
            </a:cxnLst>
            <a:rect l="0" t="0" r="r" b="b"/>
            <a:pathLst>
              <a:path w="128" h="56">
                <a:moveTo>
                  <a:pt x="0" y="0"/>
                </a:moveTo>
                <a:lnTo>
                  <a:pt x="41" y="11"/>
                </a:lnTo>
                <a:lnTo>
                  <a:pt x="67" y="19"/>
                </a:lnTo>
                <a:lnTo>
                  <a:pt x="81" y="22"/>
                </a:lnTo>
                <a:lnTo>
                  <a:pt x="118" y="33"/>
                </a:lnTo>
                <a:lnTo>
                  <a:pt x="128" y="35"/>
                </a:lnTo>
                <a:lnTo>
                  <a:pt x="123" y="40"/>
                </a:lnTo>
                <a:lnTo>
                  <a:pt x="120" y="49"/>
                </a:lnTo>
                <a:lnTo>
                  <a:pt x="120" y="56"/>
                </a:lnTo>
                <a:lnTo>
                  <a:pt x="83" y="46"/>
                </a:lnTo>
                <a:lnTo>
                  <a:pt x="70" y="30"/>
                </a:lnTo>
                <a:lnTo>
                  <a:pt x="57" y="19"/>
                </a:lnTo>
                <a:lnTo>
                  <a:pt x="43" y="14"/>
                </a:lnTo>
                <a:lnTo>
                  <a:pt x="30" y="17"/>
                </a:lnTo>
                <a:lnTo>
                  <a:pt x="27" y="24"/>
                </a:lnTo>
                <a:lnTo>
                  <a:pt x="27" y="27"/>
                </a:lnTo>
                <a:lnTo>
                  <a:pt x="0" y="16"/>
                </a:lnTo>
                <a:lnTo>
                  <a:pt x="0" y="0"/>
                </a:lnTo>
                <a:close/>
              </a:path>
            </a:pathLst>
          </a:custGeom>
          <a:solidFill>
            <a:srgbClr val="333333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" name="Freeform 23">
            <a:extLst>
              <a:ext uri="{FF2B5EF4-FFF2-40B4-BE49-F238E27FC236}">
                <a16:creationId xmlns:a16="http://schemas.microsoft.com/office/drawing/2014/main" id="{807417AB-449B-4E49-A48F-2D58A1DC8BE7}"/>
              </a:ext>
            </a:extLst>
          </p:cNvPr>
          <p:cNvSpPr>
            <a:spLocks/>
          </p:cNvSpPr>
          <p:nvPr/>
        </p:nvSpPr>
        <p:spPr bwMode="auto">
          <a:xfrm>
            <a:off x="3540971" y="3101275"/>
            <a:ext cx="78857" cy="194186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3" y="42"/>
              </a:cxn>
              <a:cxn ang="0">
                <a:pos x="80" y="142"/>
              </a:cxn>
              <a:cxn ang="0">
                <a:pos x="45" y="197"/>
              </a:cxn>
              <a:cxn ang="0">
                <a:pos x="42" y="191"/>
              </a:cxn>
              <a:cxn ang="0">
                <a:pos x="40" y="186"/>
              </a:cxn>
              <a:cxn ang="0">
                <a:pos x="37" y="179"/>
              </a:cxn>
              <a:cxn ang="0">
                <a:pos x="32" y="175"/>
              </a:cxn>
              <a:cxn ang="0">
                <a:pos x="55" y="139"/>
              </a:cxn>
              <a:cxn ang="0">
                <a:pos x="55" y="61"/>
              </a:cxn>
              <a:cxn ang="0">
                <a:pos x="0" y="0"/>
              </a:cxn>
            </a:cxnLst>
            <a:rect l="0" t="0" r="r" b="b"/>
            <a:pathLst>
              <a:path w="80" h="197">
                <a:moveTo>
                  <a:pt x="0" y="0"/>
                </a:moveTo>
                <a:lnTo>
                  <a:pt x="63" y="42"/>
                </a:lnTo>
                <a:lnTo>
                  <a:pt x="80" y="142"/>
                </a:lnTo>
                <a:lnTo>
                  <a:pt x="45" y="197"/>
                </a:lnTo>
                <a:lnTo>
                  <a:pt x="42" y="191"/>
                </a:lnTo>
                <a:lnTo>
                  <a:pt x="40" y="186"/>
                </a:lnTo>
                <a:lnTo>
                  <a:pt x="37" y="179"/>
                </a:lnTo>
                <a:lnTo>
                  <a:pt x="32" y="175"/>
                </a:lnTo>
                <a:lnTo>
                  <a:pt x="55" y="139"/>
                </a:lnTo>
                <a:lnTo>
                  <a:pt x="55" y="61"/>
                </a:lnTo>
                <a:lnTo>
                  <a:pt x="0" y="0"/>
                </a:lnTo>
                <a:close/>
              </a:path>
            </a:pathLst>
          </a:custGeom>
          <a:solidFill>
            <a:srgbClr val="AC6C4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" name="Freeform 24">
            <a:extLst>
              <a:ext uri="{FF2B5EF4-FFF2-40B4-BE49-F238E27FC236}">
                <a16:creationId xmlns:a16="http://schemas.microsoft.com/office/drawing/2014/main" id="{95C2EBC5-E4FA-4734-8F43-7D6AECE79891}"/>
              </a:ext>
            </a:extLst>
          </p:cNvPr>
          <p:cNvSpPr>
            <a:spLocks/>
          </p:cNvSpPr>
          <p:nvPr/>
        </p:nvSpPr>
        <p:spPr bwMode="auto">
          <a:xfrm>
            <a:off x="3416771" y="3121975"/>
            <a:ext cx="25629" cy="15771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6" y="0"/>
              </a:cxn>
              <a:cxn ang="0">
                <a:pos x="26" y="16"/>
              </a:cxn>
              <a:cxn ang="0">
                <a:pos x="0" y="0"/>
              </a:cxn>
            </a:cxnLst>
            <a:rect l="0" t="0" r="r" b="b"/>
            <a:pathLst>
              <a:path w="26" h="16">
                <a:moveTo>
                  <a:pt x="0" y="0"/>
                </a:moveTo>
                <a:lnTo>
                  <a:pt x="26" y="0"/>
                </a:lnTo>
                <a:lnTo>
                  <a:pt x="26" y="1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" name="Freeform 25">
            <a:extLst>
              <a:ext uri="{FF2B5EF4-FFF2-40B4-BE49-F238E27FC236}">
                <a16:creationId xmlns:a16="http://schemas.microsoft.com/office/drawing/2014/main" id="{52F99D2D-5A16-4DDD-9D75-F3475F04EC6D}"/>
              </a:ext>
            </a:extLst>
          </p:cNvPr>
          <p:cNvSpPr>
            <a:spLocks/>
          </p:cNvSpPr>
          <p:nvPr/>
        </p:nvSpPr>
        <p:spPr bwMode="auto">
          <a:xfrm>
            <a:off x="3497599" y="3183090"/>
            <a:ext cx="19714" cy="3055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7" y="21"/>
              </a:cxn>
              <a:cxn ang="0">
                <a:pos x="19" y="23"/>
              </a:cxn>
              <a:cxn ang="0">
                <a:pos x="19" y="24"/>
              </a:cxn>
              <a:cxn ang="0">
                <a:pos x="20" y="27"/>
              </a:cxn>
              <a:cxn ang="0">
                <a:pos x="16" y="31"/>
              </a:cxn>
              <a:cxn ang="0">
                <a:pos x="11" y="31"/>
              </a:cxn>
              <a:cxn ang="0">
                <a:pos x="8" y="27"/>
              </a:cxn>
              <a:cxn ang="0">
                <a:pos x="0" y="0"/>
              </a:cxn>
            </a:cxnLst>
            <a:rect l="0" t="0" r="r" b="b"/>
            <a:pathLst>
              <a:path w="20" h="31">
                <a:moveTo>
                  <a:pt x="0" y="0"/>
                </a:moveTo>
                <a:lnTo>
                  <a:pt x="17" y="21"/>
                </a:lnTo>
                <a:lnTo>
                  <a:pt x="19" y="23"/>
                </a:lnTo>
                <a:lnTo>
                  <a:pt x="19" y="24"/>
                </a:lnTo>
                <a:lnTo>
                  <a:pt x="20" y="27"/>
                </a:lnTo>
                <a:lnTo>
                  <a:pt x="16" y="31"/>
                </a:lnTo>
                <a:lnTo>
                  <a:pt x="11" y="31"/>
                </a:lnTo>
                <a:lnTo>
                  <a:pt x="8" y="27"/>
                </a:lnTo>
                <a:lnTo>
                  <a:pt x="0" y="0"/>
                </a:lnTo>
                <a:close/>
              </a:path>
            </a:pathLst>
          </a:custGeom>
          <a:solidFill>
            <a:srgbClr val="863D05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" name="Freeform 26">
            <a:extLst>
              <a:ext uri="{FF2B5EF4-FFF2-40B4-BE49-F238E27FC236}">
                <a16:creationId xmlns:a16="http://schemas.microsoft.com/office/drawing/2014/main" id="{354F876A-D7DC-4B6D-A2C1-6FD8D94AF4EA}"/>
              </a:ext>
            </a:extLst>
          </p:cNvPr>
          <p:cNvSpPr>
            <a:spLocks/>
          </p:cNvSpPr>
          <p:nvPr/>
        </p:nvSpPr>
        <p:spPr bwMode="auto">
          <a:xfrm>
            <a:off x="3874142" y="3721289"/>
            <a:ext cx="212914" cy="138000"/>
          </a:xfrm>
          <a:custGeom>
            <a:avLst/>
            <a:gdLst/>
            <a:ahLst/>
            <a:cxnLst>
              <a:cxn ang="0">
                <a:pos x="142" y="0"/>
              </a:cxn>
              <a:cxn ang="0">
                <a:pos x="173" y="4"/>
              </a:cxn>
              <a:cxn ang="0">
                <a:pos x="216" y="7"/>
              </a:cxn>
              <a:cxn ang="0">
                <a:pos x="205" y="80"/>
              </a:cxn>
              <a:cxn ang="0">
                <a:pos x="150" y="98"/>
              </a:cxn>
              <a:cxn ang="0">
                <a:pos x="101" y="120"/>
              </a:cxn>
              <a:cxn ang="0">
                <a:pos x="90" y="133"/>
              </a:cxn>
              <a:cxn ang="0">
                <a:pos x="75" y="140"/>
              </a:cxn>
              <a:cxn ang="0">
                <a:pos x="70" y="135"/>
              </a:cxn>
              <a:cxn ang="0">
                <a:pos x="69" y="130"/>
              </a:cxn>
              <a:cxn ang="0">
                <a:pos x="77" y="127"/>
              </a:cxn>
              <a:cxn ang="0">
                <a:pos x="83" y="124"/>
              </a:cxn>
              <a:cxn ang="0">
                <a:pos x="83" y="109"/>
              </a:cxn>
              <a:cxn ang="0">
                <a:pos x="67" y="117"/>
              </a:cxn>
              <a:cxn ang="0">
                <a:pos x="53" y="122"/>
              </a:cxn>
              <a:cxn ang="0">
                <a:pos x="37" y="120"/>
              </a:cxn>
              <a:cxn ang="0">
                <a:pos x="34" y="111"/>
              </a:cxn>
              <a:cxn ang="0">
                <a:pos x="43" y="108"/>
              </a:cxn>
              <a:cxn ang="0">
                <a:pos x="61" y="98"/>
              </a:cxn>
              <a:cxn ang="0">
                <a:pos x="64" y="84"/>
              </a:cxn>
              <a:cxn ang="0">
                <a:pos x="38" y="95"/>
              </a:cxn>
              <a:cxn ang="0">
                <a:pos x="13" y="100"/>
              </a:cxn>
              <a:cxn ang="0">
                <a:pos x="11" y="96"/>
              </a:cxn>
              <a:cxn ang="0">
                <a:pos x="11" y="85"/>
              </a:cxn>
              <a:cxn ang="0">
                <a:pos x="48" y="69"/>
              </a:cxn>
              <a:cxn ang="0">
                <a:pos x="53" y="58"/>
              </a:cxn>
              <a:cxn ang="0">
                <a:pos x="5" y="77"/>
              </a:cxn>
              <a:cxn ang="0">
                <a:pos x="3" y="72"/>
              </a:cxn>
              <a:cxn ang="0">
                <a:pos x="2" y="66"/>
              </a:cxn>
              <a:cxn ang="0">
                <a:pos x="3" y="61"/>
              </a:cxn>
              <a:cxn ang="0">
                <a:pos x="11" y="53"/>
              </a:cxn>
              <a:cxn ang="0">
                <a:pos x="24" y="45"/>
              </a:cxn>
              <a:cxn ang="0">
                <a:pos x="64" y="24"/>
              </a:cxn>
              <a:cxn ang="0">
                <a:pos x="30" y="31"/>
              </a:cxn>
              <a:cxn ang="0">
                <a:pos x="0" y="32"/>
              </a:cxn>
              <a:cxn ang="0">
                <a:pos x="0" y="28"/>
              </a:cxn>
              <a:cxn ang="0">
                <a:pos x="2" y="23"/>
              </a:cxn>
              <a:cxn ang="0">
                <a:pos x="26" y="23"/>
              </a:cxn>
              <a:cxn ang="0">
                <a:pos x="77" y="13"/>
              </a:cxn>
              <a:cxn ang="0">
                <a:pos x="94" y="7"/>
              </a:cxn>
              <a:cxn ang="0">
                <a:pos x="112" y="2"/>
              </a:cxn>
              <a:cxn ang="0">
                <a:pos x="142" y="0"/>
              </a:cxn>
            </a:cxnLst>
            <a:rect l="0" t="0" r="r" b="b"/>
            <a:pathLst>
              <a:path w="216" h="140">
                <a:moveTo>
                  <a:pt x="142" y="0"/>
                </a:moveTo>
                <a:lnTo>
                  <a:pt x="173" y="4"/>
                </a:lnTo>
                <a:lnTo>
                  <a:pt x="216" y="7"/>
                </a:lnTo>
                <a:lnTo>
                  <a:pt x="205" y="80"/>
                </a:lnTo>
                <a:lnTo>
                  <a:pt x="150" y="98"/>
                </a:lnTo>
                <a:lnTo>
                  <a:pt x="101" y="120"/>
                </a:lnTo>
                <a:lnTo>
                  <a:pt x="90" y="133"/>
                </a:lnTo>
                <a:lnTo>
                  <a:pt x="75" y="140"/>
                </a:lnTo>
                <a:lnTo>
                  <a:pt x="70" y="135"/>
                </a:lnTo>
                <a:lnTo>
                  <a:pt x="69" y="130"/>
                </a:lnTo>
                <a:lnTo>
                  <a:pt x="77" y="127"/>
                </a:lnTo>
                <a:lnTo>
                  <a:pt x="83" y="124"/>
                </a:lnTo>
                <a:lnTo>
                  <a:pt x="83" y="109"/>
                </a:lnTo>
                <a:lnTo>
                  <a:pt x="67" y="117"/>
                </a:lnTo>
                <a:lnTo>
                  <a:pt x="53" y="122"/>
                </a:lnTo>
                <a:lnTo>
                  <a:pt x="37" y="120"/>
                </a:lnTo>
                <a:lnTo>
                  <a:pt x="34" y="111"/>
                </a:lnTo>
                <a:lnTo>
                  <a:pt x="43" y="108"/>
                </a:lnTo>
                <a:lnTo>
                  <a:pt x="61" y="98"/>
                </a:lnTo>
                <a:lnTo>
                  <a:pt x="64" y="84"/>
                </a:lnTo>
                <a:lnTo>
                  <a:pt x="38" y="95"/>
                </a:lnTo>
                <a:lnTo>
                  <a:pt x="13" y="100"/>
                </a:lnTo>
                <a:lnTo>
                  <a:pt x="11" y="96"/>
                </a:lnTo>
                <a:lnTo>
                  <a:pt x="11" y="85"/>
                </a:lnTo>
                <a:lnTo>
                  <a:pt x="48" y="69"/>
                </a:lnTo>
                <a:lnTo>
                  <a:pt x="53" y="58"/>
                </a:lnTo>
                <a:lnTo>
                  <a:pt x="5" y="77"/>
                </a:lnTo>
                <a:lnTo>
                  <a:pt x="3" y="72"/>
                </a:lnTo>
                <a:lnTo>
                  <a:pt x="2" y="66"/>
                </a:lnTo>
                <a:lnTo>
                  <a:pt x="3" y="61"/>
                </a:lnTo>
                <a:lnTo>
                  <a:pt x="11" y="53"/>
                </a:lnTo>
                <a:lnTo>
                  <a:pt x="24" y="45"/>
                </a:lnTo>
                <a:lnTo>
                  <a:pt x="64" y="24"/>
                </a:lnTo>
                <a:lnTo>
                  <a:pt x="30" y="31"/>
                </a:lnTo>
                <a:lnTo>
                  <a:pt x="0" y="32"/>
                </a:lnTo>
                <a:lnTo>
                  <a:pt x="0" y="28"/>
                </a:lnTo>
                <a:lnTo>
                  <a:pt x="2" y="23"/>
                </a:lnTo>
                <a:lnTo>
                  <a:pt x="26" y="23"/>
                </a:lnTo>
                <a:lnTo>
                  <a:pt x="77" y="13"/>
                </a:lnTo>
                <a:lnTo>
                  <a:pt x="94" y="7"/>
                </a:lnTo>
                <a:lnTo>
                  <a:pt x="112" y="2"/>
                </a:lnTo>
                <a:lnTo>
                  <a:pt x="142" y="0"/>
                </a:lnTo>
                <a:close/>
              </a:path>
            </a:pathLst>
          </a:custGeom>
          <a:solidFill>
            <a:srgbClr val="DEA15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" name="Freeform 27">
            <a:extLst>
              <a:ext uri="{FF2B5EF4-FFF2-40B4-BE49-F238E27FC236}">
                <a16:creationId xmlns:a16="http://schemas.microsoft.com/office/drawing/2014/main" id="{6B42B2E6-3604-4D43-83CE-F2D1CF48DC13}"/>
              </a:ext>
            </a:extLst>
          </p:cNvPr>
          <p:cNvSpPr>
            <a:spLocks/>
          </p:cNvSpPr>
          <p:nvPr/>
        </p:nvSpPr>
        <p:spPr bwMode="auto">
          <a:xfrm>
            <a:off x="3879070" y="3778460"/>
            <a:ext cx="47314" cy="26615"/>
          </a:xfrm>
          <a:custGeom>
            <a:avLst/>
            <a:gdLst/>
            <a:ahLst/>
            <a:cxnLst>
              <a:cxn ang="0">
                <a:pos x="48" y="0"/>
              </a:cxn>
              <a:cxn ang="0">
                <a:pos x="43" y="11"/>
              </a:cxn>
              <a:cxn ang="0">
                <a:pos x="6" y="27"/>
              </a:cxn>
              <a:cxn ang="0">
                <a:pos x="3" y="22"/>
              </a:cxn>
              <a:cxn ang="0">
                <a:pos x="0" y="19"/>
              </a:cxn>
              <a:cxn ang="0">
                <a:pos x="48" y="0"/>
              </a:cxn>
            </a:cxnLst>
            <a:rect l="0" t="0" r="r" b="b"/>
            <a:pathLst>
              <a:path w="48" h="27">
                <a:moveTo>
                  <a:pt x="48" y="0"/>
                </a:moveTo>
                <a:lnTo>
                  <a:pt x="43" y="11"/>
                </a:lnTo>
                <a:lnTo>
                  <a:pt x="6" y="27"/>
                </a:lnTo>
                <a:lnTo>
                  <a:pt x="3" y="22"/>
                </a:lnTo>
                <a:lnTo>
                  <a:pt x="0" y="19"/>
                </a:lnTo>
                <a:lnTo>
                  <a:pt x="48" y="0"/>
                </a:lnTo>
                <a:close/>
              </a:path>
            </a:pathLst>
          </a:custGeom>
          <a:solidFill>
            <a:srgbClr val="AC6C4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" name="Freeform 28">
            <a:extLst>
              <a:ext uri="{FF2B5EF4-FFF2-40B4-BE49-F238E27FC236}">
                <a16:creationId xmlns:a16="http://schemas.microsoft.com/office/drawing/2014/main" id="{E9DBCA1A-A38E-4A6A-B8D5-2C366D3604A7}"/>
              </a:ext>
            </a:extLst>
          </p:cNvPr>
          <p:cNvSpPr>
            <a:spLocks/>
          </p:cNvSpPr>
          <p:nvPr/>
        </p:nvSpPr>
        <p:spPr bwMode="auto">
          <a:xfrm>
            <a:off x="3874142" y="3744946"/>
            <a:ext cx="63086" cy="20700"/>
          </a:xfrm>
          <a:custGeom>
            <a:avLst/>
            <a:gdLst/>
            <a:ahLst/>
            <a:cxnLst>
              <a:cxn ang="0">
                <a:pos x="64" y="0"/>
              </a:cxn>
              <a:cxn ang="0">
                <a:pos x="24" y="21"/>
              </a:cxn>
              <a:cxn ang="0">
                <a:pos x="16" y="21"/>
              </a:cxn>
              <a:cxn ang="0">
                <a:pos x="8" y="20"/>
              </a:cxn>
              <a:cxn ang="0">
                <a:pos x="3" y="16"/>
              </a:cxn>
              <a:cxn ang="0">
                <a:pos x="2" y="13"/>
              </a:cxn>
              <a:cxn ang="0">
                <a:pos x="0" y="8"/>
              </a:cxn>
              <a:cxn ang="0">
                <a:pos x="30" y="7"/>
              </a:cxn>
              <a:cxn ang="0">
                <a:pos x="64" y="0"/>
              </a:cxn>
            </a:cxnLst>
            <a:rect l="0" t="0" r="r" b="b"/>
            <a:pathLst>
              <a:path w="64" h="21">
                <a:moveTo>
                  <a:pt x="64" y="0"/>
                </a:moveTo>
                <a:lnTo>
                  <a:pt x="24" y="21"/>
                </a:lnTo>
                <a:lnTo>
                  <a:pt x="16" y="21"/>
                </a:lnTo>
                <a:lnTo>
                  <a:pt x="8" y="20"/>
                </a:lnTo>
                <a:lnTo>
                  <a:pt x="3" y="16"/>
                </a:lnTo>
                <a:lnTo>
                  <a:pt x="2" y="13"/>
                </a:lnTo>
                <a:lnTo>
                  <a:pt x="0" y="8"/>
                </a:lnTo>
                <a:lnTo>
                  <a:pt x="30" y="7"/>
                </a:lnTo>
                <a:lnTo>
                  <a:pt x="64" y="0"/>
                </a:lnTo>
                <a:close/>
              </a:path>
            </a:pathLst>
          </a:custGeom>
          <a:solidFill>
            <a:srgbClr val="AC6C4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" name="Freeform 29">
            <a:extLst>
              <a:ext uri="{FF2B5EF4-FFF2-40B4-BE49-F238E27FC236}">
                <a16:creationId xmlns:a16="http://schemas.microsoft.com/office/drawing/2014/main" id="{B3C630DB-8B55-429B-8FE4-655C4C2665D5}"/>
              </a:ext>
            </a:extLst>
          </p:cNvPr>
          <p:cNvSpPr>
            <a:spLocks/>
          </p:cNvSpPr>
          <p:nvPr/>
        </p:nvSpPr>
        <p:spPr bwMode="auto">
          <a:xfrm>
            <a:off x="3886956" y="3804089"/>
            <a:ext cx="50272" cy="26615"/>
          </a:xfrm>
          <a:custGeom>
            <a:avLst/>
            <a:gdLst/>
            <a:ahLst/>
            <a:cxnLst>
              <a:cxn ang="0">
                <a:pos x="51" y="0"/>
              </a:cxn>
              <a:cxn ang="0">
                <a:pos x="48" y="14"/>
              </a:cxn>
              <a:cxn ang="0">
                <a:pos x="30" y="24"/>
              </a:cxn>
              <a:cxn ang="0">
                <a:pos x="21" y="27"/>
              </a:cxn>
              <a:cxn ang="0">
                <a:pos x="16" y="27"/>
              </a:cxn>
              <a:cxn ang="0">
                <a:pos x="9" y="25"/>
              </a:cxn>
              <a:cxn ang="0">
                <a:pos x="6" y="24"/>
              </a:cxn>
              <a:cxn ang="0">
                <a:pos x="3" y="20"/>
              </a:cxn>
              <a:cxn ang="0">
                <a:pos x="0" y="16"/>
              </a:cxn>
              <a:cxn ang="0">
                <a:pos x="25" y="11"/>
              </a:cxn>
              <a:cxn ang="0">
                <a:pos x="51" y="0"/>
              </a:cxn>
            </a:cxnLst>
            <a:rect l="0" t="0" r="r" b="b"/>
            <a:pathLst>
              <a:path w="51" h="27">
                <a:moveTo>
                  <a:pt x="51" y="0"/>
                </a:moveTo>
                <a:lnTo>
                  <a:pt x="48" y="14"/>
                </a:lnTo>
                <a:lnTo>
                  <a:pt x="30" y="24"/>
                </a:lnTo>
                <a:lnTo>
                  <a:pt x="21" y="27"/>
                </a:lnTo>
                <a:lnTo>
                  <a:pt x="16" y="27"/>
                </a:lnTo>
                <a:lnTo>
                  <a:pt x="9" y="25"/>
                </a:lnTo>
                <a:lnTo>
                  <a:pt x="6" y="24"/>
                </a:lnTo>
                <a:lnTo>
                  <a:pt x="3" y="20"/>
                </a:lnTo>
                <a:lnTo>
                  <a:pt x="0" y="16"/>
                </a:lnTo>
                <a:lnTo>
                  <a:pt x="25" y="11"/>
                </a:lnTo>
                <a:lnTo>
                  <a:pt x="51" y="0"/>
                </a:lnTo>
                <a:close/>
              </a:path>
            </a:pathLst>
          </a:custGeom>
          <a:solidFill>
            <a:srgbClr val="AC6C4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" name="Freeform 30">
            <a:extLst>
              <a:ext uri="{FF2B5EF4-FFF2-40B4-BE49-F238E27FC236}">
                <a16:creationId xmlns:a16="http://schemas.microsoft.com/office/drawing/2014/main" id="{87C6E4FD-7EF2-4BAA-A599-355354A74596}"/>
              </a:ext>
            </a:extLst>
          </p:cNvPr>
          <p:cNvSpPr>
            <a:spLocks noEditPoints="1"/>
          </p:cNvSpPr>
          <p:nvPr/>
        </p:nvSpPr>
        <p:spPr bwMode="auto">
          <a:xfrm>
            <a:off x="3582371" y="3192947"/>
            <a:ext cx="912770" cy="837856"/>
          </a:xfrm>
          <a:custGeom>
            <a:avLst/>
            <a:gdLst/>
            <a:ahLst/>
            <a:cxnLst>
              <a:cxn ang="0">
                <a:pos x="677" y="597"/>
              </a:cxn>
              <a:cxn ang="0">
                <a:pos x="736" y="644"/>
              </a:cxn>
              <a:cxn ang="0">
                <a:pos x="667" y="551"/>
              </a:cxn>
              <a:cxn ang="0">
                <a:pos x="734" y="408"/>
              </a:cxn>
              <a:cxn ang="0">
                <a:pos x="857" y="583"/>
              </a:cxn>
              <a:cxn ang="0">
                <a:pos x="749" y="378"/>
              </a:cxn>
              <a:cxn ang="0">
                <a:pos x="115" y="117"/>
              </a:cxn>
              <a:cxn ang="0">
                <a:pos x="88" y="176"/>
              </a:cxn>
              <a:cxn ang="0">
                <a:pos x="96" y="229"/>
              </a:cxn>
              <a:cxn ang="0">
                <a:pos x="90" y="176"/>
              </a:cxn>
              <a:cxn ang="0">
                <a:pos x="115" y="117"/>
              </a:cxn>
              <a:cxn ang="0">
                <a:pos x="779" y="91"/>
              </a:cxn>
              <a:cxn ang="0">
                <a:pos x="901" y="235"/>
              </a:cxn>
              <a:cxn ang="0">
                <a:pos x="926" y="458"/>
              </a:cxn>
              <a:cxn ang="0">
                <a:pos x="920" y="608"/>
              </a:cxn>
              <a:cxn ang="0">
                <a:pos x="889" y="664"/>
              </a:cxn>
              <a:cxn ang="0">
                <a:pos x="819" y="831"/>
              </a:cxn>
              <a:cxn ang="0">
                <a:pos x="760" y="850"/>
              </a:cxn>
              <a:cxn ang="0">
                <a:pos x="659" y="836"/>
              </a:cxn>
              <a:cxn ang="0">
                <a:pos x="443" y="825"/>
              </a:cxn>
              <a:cxn ang="0">
                <a:pos x="371" y="813"/>
              </a:cxn>
              <a:cxn ang="0">
                <a:pos x="370" y="807"/>
              </a:cxn>
              <a:cxn ang="0">
                <a:pos x="365" y="666"/>
              </a:cxn>
              <a:cxn ang="0">
                <a:pos x="379" y="680"/>
              </a:cxn>
              <a:cxn ang="0">
                <a:pos x="445" y="656"/>
              </a:cxn>
              <a:cxn ang="0">
                <a:pos x="529" y="640"/>
              </a:cxn>
              <a:cxn ang="0">
                <a:pos x="533" y="652"/>
              </a:cxn>
              <a:cxn ang="0">
                <a:pos x="627" y="592"/>
              </a:cxn>
              <a:cxn ang="0">
                <a:pos x="592" y="626"/>
              </a:cxn>
              <a:cxn ang="0">
                <a:pos x="525" y="575"/>
              </a:cxn>
              <a:cxn ang="0">
                <a:pos x="469" y="540"/>
              </a:cxn>
              <a:cxn ang="0">
                <a:pos x="390" y="543"/>
              </a:cxn>
              <a:cxn ang="0">
                <a:pos x="384" y="386"/>
              </a:cxn>
              <a:cxn ang="0">
                <a:pos x="286" y="375"/>
              </a:cxn>
              <a:cxn ang="0">
                <a:pos x="270" y="383"/>
              </a:cxn>
              <a:cxn ang="0">
                <a:pos x="229" y="365"/>
              </a:cxn>
              <a:cxn ang="0">
                <a:pos x="93" y="258"/>
              </a:cxn>
              <a:cxn ang="0">
                <a:pos x="64" y="205"/>
              </a:cxn>
              <a:cxn ang="0">
                <a:pos x="38" y="49"/>
              </a:cxn>
              <a:cxn ang="0">
                <a:pos x="117" y="106"/>
              </a:cxn>
              <a:cxn ang="0">
                <a:pos x="234" y="182"/>
              </a:cxn>
              <a:cxn ang="0">
                <a:pos x="258" y="176"/>
              </a:cxn>
              <a:cxn ang="0">
                <a:pos x="275" y="189"/>
              </a:cxn>
              <a:cxn ang="0">
                <a:pos x="413" y="133"/>
              </a:cxn>
              <a:cxn ang="0">
                <a:pos x="512" y="72"/>
              </a:cxn>
              <a:cxn ang="0">
                <a:pos x="545" y="86"/>
              </a:cxn>
              <a:cxn ang="0">
                <a:pos x="613" y="75"/>
              </a:cxn>
              <a:cxn ang="0">
                <a:pos x="718" y="1"/>
              </a:cxn>
            </a:cxnLst>
            <a:rect l="0" t="0" r="r" b="b"/>
            <a:pathLst>
              <a:path w="926" h="850">
                <a:moveTo>
                  <a:pt x="667" y="551"/>
                </a:moveTo>
                <a:lnTo>
                  <a:pt x="669" y="575"/>
                </a:lnTo>
                <a:lnTo>
                  <a:pt x="677" y="597"/>
                </a:lnTo>
                <a:lnTo>
                  <a:pt x="689" y="616"/>
                </a:lnTo>
                <a:lnTo>
                  <a:pt x="710" y="631"/>
                </a:lnTo>
                <a:lnTo>
                  <a:pt x="736" y="644"/>
                </a:lnTo>
                <a:lnTo>
                  <a:pt x="705" y="615"/>
                </a:lnTo>
                <a:lnTo>
                  <a:pt x="683" y="583"/>
                </a:lnTo>
                <a:lnTo>
                  <a:pt x="667" y="551"/>
                </a:lnTo>
                <a:close/>
                <a:moveTo>
                  <a:pt x="705" y="303"/>
                </a:moveTo>
                <a:lnTo>
                  <a:pt x="721" y="357"/>
                </a:lnTo>
                <a:lnTo>
                  <a:pt x="734" y="408"/>
                </a:lnTo>
                <a:lnTo>
                  <a:pt x="741" y="453"/>
                </a:lnTo>
                <a:lnTo>
                  <a:pt x="741" y="493"/>
                </a:lnTo>
                <a:lnTo>
                  <a:pt x="857" y="583"/>
                </a:lnTo>
                <a:lnTo>
                  <a:pt x="760" y="487"/>
                </a:lnTo>
                <a:lnTo>
                  <a:pt x="758" y="432"/>
                </a:lnTo>
                <a:lnTo>
                  <a:pt x="749" y="378"/>
                </a:lnTo>
                <a:lnTo>
                  <a:pt x="731" y="322"/>
                </a:lnTo>
                <a:lnTo>
                  <a:pt x="705" y="303"/>
                </a:lnTo>
                <a:close/>
                <a:moveTo>
                  <a:pt x="115" y="117"/>
                </a:moveTo>
                <a:lnTo>
                  <a:pt x="115" y="118"/>
                </a:lnTo>
                <a:lnTo>
                  <a:pt x="98" y="150"/>
                </a:lnTo>
                <a:lnTo>
                  <a:pt x="88" y="176"/>
                </a:lnTo>
                <a:lnTo>
                  <a:pt x="83" y="198"/>
                </a:lnTo>
                <a:lnTo>
                  <a:pt x="86" y="216"/>
                </a:lnTo>
                <a:lnTo>
                  <a:pt x="96" y="229"/>
                </a:lnTo>
                <a:lnTo>
                  <a:pt x="88" y="216"/>
                </a:lnTo>
                <a:lnTo>
                  <a:pt x="85" y="198"/>
                </a:lnTo>
                <a:lnTo>
                  <a:pt x="90" y="176"/>
                </a:lnTo>
                <a:lnTo>
                  <a:pt x="99" y="149"/>
                </a:lnTo>
                <a:lnTo>
                  <a:pt x="117" y="117"/>
                </a:lnTo>
                <a:lnTo>
                  <a:pt x="115" y="117"/>
                </a:lnTo>
                <a:close/>
                <a:moveTo>
                  <a:pt x="721" y="0"/>
                </a:moveTo>
                <a:lnTo>
                  <a:pt x="741" y="62"/>
                </a:lnTo>
                <a:lnTo>
                  <a:pt x="779" y="91"/>
                </a:lnTo>
                <a:lnTo>
                  <a:pt x="822" y="131"/>
                </a:lnTo>
                <a:lnTo>
                  <a:pt x="864" y="179"/>
                </a:lnTo>
                <a:lnTo>
                  <a:pt x="901" y="235"/>
                </a:lnTo>
                <a:lnTo>
                  <a:pt x="913" y="315"/>
                </a:lnTo>
                <a:lnTo>
                  <a:pt x="921" y="389"/>
                </a:lnTo>
                <a:lnTo>
                  <a:pt x="926" y="458"/>
                </a:lnTo>
                <a:lnTo>
                  <a:pt x="925" y="522"/>
                </a:lnTo>
                <a:lnTo>
                  <a:pt x="920" y="580"/>
                </a:lnTo>
                <a:lnTo>
                  <a:pt x="920" y="608"/>
                </a:lnTo>
                <a:lnTo>
                  <a:pt x="915" y="632"/>
                </a:lnTo>
                <a:lnTo>
                  <a:pt x="904" y="650"/>
                </a:lnTo>
                <a:lnTo>
                  <a:pt x="889" y="664"/>
                </a:lnTo>
                <a:lnTo>
                  <a:pt x="869" y="672"/>
                </a:lnTo>
                <a:lnTo>
                  <a:pt x="830" y="812"/>
                </a:lnTo>
                <a:lnTo>
                  <a:pt x="819" y="831"/>
                </a:lnTo>
                <a:lnTo>
                  <a:pt x="803" y="842"/>
                </a:lnTo>
                <a:lnTo>
                  <a:pt x="784" y="850"/>
                </a:lnTo>
                <a:lnTo>
                  <a:pt x="760" y="850"/>
                </a:lnTo>
                <a:lnTo>
                  <a:pt x="734" y="847"/>
                </a:lnTo>
                <a:lnTo>
                  <a:pt x="707" y="836"/>
                </a:lnTo>
                <a:lnTo>
                  <a:pt x="659" y="836"/>
                </a:lnTo>
                <a:lnTo>
                  <a:pt x="545" y="829"/>
                </a:lnTo>
                <a:lnTo>
                  <a:pt x="526" y="829"/>
                </a:lnTo>
                <a:lnTo>
                  <a:pt x="443" y="825"/>
                </a:lnTo>
                <a:lnTo>
                  <a:pt x="373" y="825"/>
                </a:lnTo>
                <a:lnTo>
                  <a:pt x="373" y="820"/>
                </a:lnTo>
                <a:lnTo>
                  <a:pt x="371" y="813"/>
                </a:lnTo>
                <a:lnTo>
                  <a:pt x="370" y="809"/>
                </a:lnTo>
                <a:lnTo>
                  <a:pt x="382" y="801"/>
                </a:lnTo>
                <a:lnTo>
                  <a:pt x="370" y="807"/>
                </a:lnTo>
                <a:lnTo>
                  <a:pt x="363" y="761"/>
                </a:lnTo>
                <a:lnTo>
                  <a:pt x="362" y="714"/>
                </a:lnTo>
                <a:lnTo>
                  <a:pt x="365" y="666"/>
                </a:lnTo>
                <a:lnTo>
                  <a:pt x="366" y="671"/>
                </a:lnTo>
                <a:lnTo>
                  <a:pt x="374" y="679"/>
                </a:lnTo>
                <a:lnTo>
                  <a:pt x="379" y="680"/>
                </a:lnTo>
                <a:lnTo>
                  <a:pt x="390" y="680"/>
                </a:lnTo>
                <a:lnTo>
                  <a:pt x="413" y="674"/>
                </a:lnTo>
                <a:lnTo>
                  <a:pt x="445" y="656"/>
                </a:lnTo>
                <a:lnTo>
                  <a:pt x="478" y="645"/>
                </a:lnTo>
                <a:lnTo>
                  <a:pt x="512" y="640"/>
                </a:lnTo>
                <a:lnTo>
                  <a:pt x="529" y="640"/>
                </a:lnTo>
                <a:lnTo>
                  <a:pt x="531" y="644"/>
                </a:lnTo>
                <a:lnTo>
                  <a:pt x="533" y="648"/>
                </a:lnTo>
                <a:lnTo>
                  <a:pt x="533" y="652"/>
                </a:lnTo>
                <a:lnTo>
                  <a:pt x="632" y="677"/>
                </a:lnTo>
                <a:lnTo>
                  <a:pt x="627" y="634"/>
                </a:lnTo>
                <a:lnTo>
                  <a:pt x="627" y="592"/>
                </a:lnTo>
                <a:lnTo>
                  <a:pt x="632" y="551"/>
                </a:lnTo>
                <a:lnTo>
                  <a:pt x="613" y="549"/>
                </a:lnTo>
                <a:lnTo>
                  <a:pt x="592" y="626"/>
                </a:lnTo>
                <a:lnTo>
                  <a:pt x="529" y="637"/>
                </a:lnTo>
                <a:lnTo>
                  <a:pt x="525" y="605"/>
                </a:lnTo>
                <a:lnTo>
                  <a:pt x="525" y="575"/>
                </a:lnTo>
                <a:lnTo>
                  <a:pt x="531" y="544"/>
                </a:lnTo>
                <a:lnTo>
                  <a:pt x="512" y="543"/>
                </a:lnTo>
                <a:lnTo>
                  <a:pt x="469" y="540"/>
                </a:lnTo>
                <a:lnTo>
                  <a:pt x="438" y="536"/>
                </a:lnTo>
                <a:lnTo>
                  <a:pt x="408" y="538"/>
                </a:lnTo>
                <a:lnTo>
                  <a:pt x="390" y="543"/>
                </a:lnTo>
                <a:lnTo>
                  <a:pt x="373" y="549"/>
                </a:lnTo>
                <a:lnTo>
                  <a:pt x="374" y="530"/>
                </a:lnTo>
                <a:lnTo>
                  <a:pt x="384" y="386"/>
                </a:lnTo>
                <a:lnTo>
                  <a:pt x="354" y="387"/>
                </a:lnTo>
                <a:lnTo>
                  <a:pt x="320" y="384"/>
                </a:lnTo>
                <a:lnTo>
                  <a:pt x="286" y="375"/>
                </a:lnTo>
                <a:lnTo>
                  <a:pt x="282" y="378"/>
                </a:lnTo>
                <a:lnTo>
                  <a:pt x="275" y="381"/>
                </a:lnTo>
                <a:lnTo>
                  <a:pt x="270" y="383"/>
                </a:lnTo>
                <a:lnTo>
                  <a:pt x="256" y="384"/>
                </a:lnTo>
                <a:lnTo>
                  <a:pt x="243" y="378"/>
                </a:lnTo>
                <a:lnTo>
                  <a:pt x="229" y="365"/>
                </a:lnTo>
                <a:lnTo>
                  <a:pt x="216" y="346"/>
                </a:lnTo>
                <a:lnTo>
                  <a:pt x="114" y="262"/>
                </a:lnTo>
                <a:lnTo>
                  <a:pt x="93" y="258"/>
                </a:lnTo>
                <a:lnTo>
                  <a:pt x="78" y="246"/>
                </a:lnTo>
                <a:lnTo>
                  <a:pt x="69" y="229"/>
                </a:lnTo>
                <a:lnTo>
                  <a:pt x="64" y="205"/>
                </a:lnTo>
                <a:lnTo>
                  <a:pt x="0" y="112"/>
                </a:lnTo>
                <a:lnTo>
                  <a:pt x="3" y="104"/>
                </a:lnTo>
                <a:lnTo>
                  <a:pt x="38" y="49"/>
                </a:lnTo>
                <a:lnTo>
                  <a:pt x="43" y="41"/>
                </a:lnTo>
                <a:lnTo>
                  <a:pt x="99" y="91"/>
                </a:lnTo>
                <a:lnTo>
                  <a:pt x="117" y="106"/>
                </a:lnTo>
                <a:lnTo>
                  <a:pt x="163" y="131"/>
                </a:lnTo>
                <a:lnTo>
                  <a:pt x="203" y="157"/>
                </a:lnTo>
                <a:lnTo>
                  <a:pt x="234" y="182"/>
                </a:lnTo>
                <a:lnTo>
                  <a:pt x="242" y="179"/>
                </a:lnTo>
                <a:lnTo>
                  <a:pt x="254" y="176"/>
                </a:lnTo>
                <a:lnTo>
                  <a:pt x="258" y="176"/>
                </a:lnTo>
                <a:lnTo>
                  <a:pt x="262" y="178"/>
                </a:lnTo>
                <a:lnTo>
                  <a:pt x="267" y="181"/>
                </a:lnTo>
                <a:lnTo>
                  <a:pt x="275" y="189"/>
                </a:lnTo>
                <a:lnTo>
                  <a:pt x="278" y="194"/>
                </a:lnTo>
                <a:lnTo>
                  <a:pt x="325" y="194"/>
                </a:lnTo>
                <a:lnTo>
                  <a:pt x="413" y="133"/>
                </a:lnTo>
                <a:lnTo>
                  <a:pt x="445" y="104"/>
                </a:lnTo>
                <a:lnTo>
                  <a:pt x="477" y="83"/>
                </a:lnTo>
                <a:lnTo>
                  <a:pt x="512" y="72"/>
                </a:lnTo>
                <a:lnTo>
                  <a:pt x="525" y="70"/>
                </a:lnTo>
                <a:lnTo>
                  <a:pt x="536" y="70"/>
                </a:lnTo>
                <a:lnTo>
                  <a:pt x="545" y="86"/>
                </a:lnTo>
                <a:lnTo>
                  <a:pt x="552" y="102"/>
                </a:lnTo>
                <a:lnTo>
                  <a:pt x="553" y="112"/>
                </a:lnTo>
                <a:lnTo>
                  <a:pt x="613" y="75"/>
                </a:lnTo>
                <a:lnTo>
                  <a:pt x="667" y="40"/>
                </a:lnTo>
                <a:lnTo>
                  <a:pt x="715" y="5"/>
                </a:lnTo>
                <a:lnTo>
                  <a:pt x="718" y="1"/>
                </a:lnTo>
                <a:lnTo>
                  <a:pt x="721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6" name="Freeform 31">
            <a:extLst>
              <a:ext uri="{FF2B5EF4-FFF2-40B4-BE49-F238E27FC236}">
                <a16:creationId xmlns:a16="http://schemas.microsoft.com/office/drawing/2014/main" id="{82F7F105-C126-4D68-A32B-96598866ABF4}"/>
              </a:ext>
            </a:extLst>
          </p:cNvPr>
          <p:cNvSpPr>
            <a:spLocks/>
          </p:cNvSpPr>
          <p:nvPr/>
        </p:nvSpPr>
        <p:spPr bwMode="auto">
          <a:xfrm>
            <a:off x="3947084" y="3254061"/>
            <a:ext cx="548056" cy="778713"/>
          </a:xfrm>
          <a:custGeom>
            <a:avLst/>
            <a:gdLst/>
            <a:ahLst/>
            <a:cxnLst>
              <a:cxn ang="0">
                <a:pos x="409" y="29"/>
              </a:cxn>
              <a:cxn ang="0">
                <a:pos x="494" y="117"/>
              </a:cxn>
              <a:cxn ang="0">
                <a:pos x="543" y="253"/>
              </a:cxn>
              <a:cxn ang="0">
                <a:pos x="556" y="396"/>
              </a:cxn>
              <a:cxn ang="0">
                <a:pos x="550" y="518"/>
              </a:cxn>
              <a:cxn ang="0">
                <a:pos x="545" y="570"/>
              </a:cxn>
              <a:cxn ang="0">
                <a:pos x="519" y="602"/>
              </a:cxn>
              <a:cxn ang="0">
                <a:pos x="460" y="751"/>
              </a:cxn>
              <a:cxn ang="0">
                <a:pos x="433" y="782"/>
              </a:cxn>
              <a:cxn ang="0">
                <a:pos x="390" y="790"/>
              </a:cxn>
              <a:cxn ang="0">
                <a:pos x="337" y="775"/>
              </a:cxn>
              <a:cxn ang="0">
                <a:pos x="175" y="769"/>
              </a:cxn>
              <a:cxn ang="0">
                <a:pos x="73" y="763"/>
              </a:cxn>
              <a:cxn ang="0">
                <a:pos x="3" y="756"/>
              </a:cxn>
              <a:cxn ang="0">
                <a:pos x="0" y="745"/>
              </a:cxn>
              <a:cxn ang="0">
                <a:pos x="1" y="614"/>
              </a:cxn>
              <a:cxn ang="0">
                <a:pos x="9" y="618"/>
              </a:cxn>
              <a:cxn ang="0">
                <a:pos x="43" y="612"/>
              </a:cxn>
              <a:cxn ang="0">
                <a:pos x="108" y="583"/>
              </a:cxn>
              <a:cxn ang="0">
                <a:pos x="159" y="578"/>
              </a:cxn>
              <a:cxn ang="0">
                <a:pos x="163" y="586"/>
              </a:cxn>
              <a:cxn ang="0">
                <a:pos x="262" y="615"/>
              </a:cxn>
              <a:cxn ang="0">
                <a:pos x="19" y="647"/>
              </a:cxn>
              <a:cxn ang="0">
                <a:pos x="27" y="740"/>
              </a:cxn>
              <a:cxn ang="0">
                <a:pos x="444" y="702"/>
              </a:cxn>
              <a:cxn ang="0">
                <a:pos x="455" y="614"/>
              </a:cxn>
              <a:cxn ang="0">
                <a:pos x="443" y="625"/>
              </a:cxn>
              <a:cxn ang="0">
                <a:pos x="417" y="636"/>
              </a:cxn>
              <a:cxn ang="0">
                <a:pos x="371" y="631"/>
              </a:cxn>
              <a:cxn ang="0">
                <a:pos x="319" y="639"/>
              </a:cxn>
              <a:cxn ang="0">
                <a:pos x="262" y="615"/>
              </a:cxn>
              <a:cxn ang="0">
                <a:pos x="257" y="530"/>
              </a:cxn>
              <a:cxn ang="0">
                <a:pos x="263" y="532"/>
              </a:cxn>
              <a:cxn ang="0">
                <a:pos x="279" y="612"/>
              </a:cxn>
              <a:cxn ang="0">
                <a:pos x="380" y="620"/>
              </a:cxn>
              <a:cxn ang="0">
                <a:pos x="417" y="617"/>
              </a:cxn>
              <a:cxn ang="0">
                <a:pos x="439" y="588"/>
              </a:cxn>
              <a:cxn ang="0">
                <a:pos x="475" y="586"/>
              </a:cxn>
              <a:cxn ang="0">
                <a:pos x="508" y="567"/>
              </a:cxn>
              <a:cxn ang="0">
                <a:pos x="518" y="530"/>
              </a:cxn>
              <a:cxn ang="0">
                <a:pos x="523" y="367"/>
              </a:cxn>
              <a:cxn ang="0">
                <a:pos x="503" y="197"/>
              </a:cxn>
              <a:cxn ang="0">
                <a:pos x="444" y="111"/>
              </a:cxn>
              <a:cxn ang="0">
                <a:pos x="371" y="55"/>
              </a:cxn>
              <a:cxn ang="0">
                <a:pos x="153" y="72"/>
              </a:cxn>
              <a:cxn ang="0">
                <a:pos x="190" y="146"/>
              </a:cxn>
            </a:cxnLst>
            <a:rect l="0" t="0" r="r" b="b"/>
            <a:pathLst>
              <a:path w="556" h="790">
                <a:moveTo>
                  <a:pt x="371" y="0"/>
                </a:moveTo>
                <a:lnTo>
                  <a:pt x="409" y="29"/>
                </a:lnTo>
                <a:lnTo>
                  <a:pt x="452" y="69"/>
                </a:lnTo>
                <a:lnTo>
                  <a:pt x="494" y="117"/>
                </a:lnTo>
                <a:lnTo>
                  <a:pt x="531" y="173"/>
                </a:lnTo>
                <a:lnTo>
                  <a:pt x="543" y="253"/>
                </a:lnTo>
                <a:lnTo>
                  <a:pt x="551" y="327"/>
                </a:lnTo>
                <a:lnTo>
                  <a:pt x="556" y="396"/>
                </a:lnTo>
                <a:lnTo>
                  <a:pt x="555" y="460"/>
                </a:lnTo>
                <a:lnTo>
                  <a:pt x="550" y="518"/>
                </a:lnTo>
                <a:lnTo>
                  <a:pt x="550" y="546"/>
                </a:lnTo>
                <a:lnTo>
                  <a:pt x="545" y="570"/>
                </a:lnTo>
                <a:lnTo>
                  <a:pt x="534" y="588"/>
                </a:lnTo>
                <a:lnTo>
                  <a:pt x="519" y="602"/>
                </a:lnTo>
                <a:lnTo>
                  <a:pt x="499" y="610"/>
                </a:lnTo>
                <a:lnTo>
                  <a:pt x="460" y="751"/>
                </a:lnTo>
                <a:lnTo>
                  <a:pt x="449" y="769"/>
                </a:lnTo>
                <a:lnTo>
                  <a:pt x="433" y="782"/>
                </a:lnTo>
                <a:lnTo>
                  <a:pt x="414" y="788"/>
                </a:lnTo>
                <a:lnTo>
                  <a:pt x="390" y="790"/>
                </a:lnTo>
                <a:lnTo>
                  <a:pt x="364" y="785"/>
                </a:lnTo>
                <a:lnTo>
                  <a:pt x="337" y="775"/>
                </a:lnTo>
                <a:lnTo>
                  <a:pt x="289" y="775"/>
                </a:lnTo>
                <a:lnTo>
                  <a:pt x="175" y="769"/>
                </a:lnTo>
                <a:lnTo>
                  <a:pt x="156" y="767"/>
                </a:lnTo>
                <a:lnTo>
                  <a:pt x="73" y="763"/>
                </a:lnTo>
                <a:lnTo>
                  <a:pt x="3" y="763"/>
                </a:lnTo>
                <a:lnTo>
                  <a:pt x="3" y="756"/>
                </a:lnTo>
                <a:lnTo>
                  <a:pt x="1" y="751"/>
                </a:lnTo>
                <a:lnTo>
                  <a:pt x="0" y="745"/>
                </a:lnTo>
                <a:lnTo>
                  <a:pt x="12" y="739"/>
                </a:lnTo>
                <a:lnTo>
                  <a:pt x="1" y="614"/>
                </a:lnTo>
                <a:lnTo>
                  <a:pt x="4" y="617"/>
                </a:lnTo>
                <a:lnTo>
                  <a:pt x="9" y="618"/>
                </a:lnTo>
                <a:lnTo>
                  <a:pt x="20" y="618"/>
                </a:lnTo>
                <a:lnTo>
                  <a:pt x="43" y="612"/>
                </a:lnTo>
                <a:lnTo>
                  <a:pt x="75" y="594"/>
                </a:lnTo>
                <a:lnTo>
                  <a:pt x="108" y="583"/>
                </a:lnTo>
                <a:lnTo>
                  <a:pt x="142" y="578"/>
                </a:lnTo>
                <a:lnTo>
                  <a:pt x="159" y="578"/>
                </a:lnTo>
                <a:lnTo>
                  <a:pt x="161" y="582"/>
                </a:lnTo>
                <a:lnTo>
                  <a:pt x="163" y="586"/>
                </a:lnTo>
                <a:lnTo>
                  <a:pt x="163" y="590"/>
                </a:lnTo>
                <a:lnTo>
                  <a:pt x="262" y="615"/>
                </a:lnTo>
                <a:lnTo>
                  <a:pt x="126" y="609"/>
                </a:lnTo>
                <a:lnTo>
                  <a:pt x="19" y="647"/>
                </a:lnTo>
                <a:lnTo>
                  <a:pt x="20" y="694"/>
                </a:lnTo>
                <a:lnTo>
                  <a:pt x="27" y="740"/>
                </a:lnTo>
                <a:lnTo>
                  <a:pt x="347" y="756"/>
                </a:lnTo>
                <a:lnTo>
                  <a:pt x="444" y="702"/>
                </a:lnTo>
                <a:lnTo>
                  <a:pt x="468" y="614"/>
                </a:lnTo>
                <a:lnTo>
                  <a:pt x="455" y="614"/>
                </a:lnTo>
                <a:lnTo>
                  <a:pt x="447" y="612"/>
                </a:lnTo>
                <a:lnTo>
                  <a:pt x="443" y="625"/>
                </a:lnTo>
                <a:lnTo>
                  <a:pt x="431" y="633"/>
                </a:lnTo>
                <a:lnTo>
                  <a:pt x="417" y="636"/>
                </a:lnTo>
                <a:lnTo>
                  <a:pt x="396" y="636"/>
                </a:lnTo>
                <a:lnTo>
                  <a:pt x="371" y="631"/>
                </a:lnTo>
                <a:lnTo>
                  <a:pt x="345" y="639"/>
                </a:lnTo>
                <a:lnTo>
                  <a:pt x="319" y="639"/>
                </a:lnTo>
                <a:lnTo>
                  <a:pt x="291" y="631"/>
                </a:lnTo>
                <a:lnTo>
                  <a:pt x="262" y="615"/>
                </a:lnTo>
                <a:lnTo>
                  <a:pt x="257" y="572"/>
                </a:lnTo>
                <a:lnTo>
                  <a:pt x="257" y="530"/>
                </a:lnTo>
                <a:lnTo>
                  <a:pt x="262" y="489"/>
                </a:lnTo>
                <a:lnTo>
                  <a:pt x="263" y="532"/>
                </a:lnTo>
                <a:lnTo>
                  <a:pt x="268" y="572"/>
                </a:lnTo>
                <a:lnTo>
                  <a:pt x="279" y="612"/>
                </a:lnTo>
                <a:lnTo>
                  <a:pt x="356" y="612"/>
                </a:lnTo>
                <a:lnTo>
                  <a:pt x="380" y="620"/>
                </a:lnTo>
                <a:lnTo>
                  <a:pt x="399" y="622"/>
                </a:lnTo>
                <a:lnTo>
                  <a:pt x="417" y="617"/>
                </a:lnTo>
                <a:lnTo>
                  <a:pt x="430" y="606"/>
                </a:lnTo>
                <a:lnTo>
                  <a:pt x="439" y="588"/>
                </a:lnTo>
                <a:lnTo>
                  <a:pt x="459" y="588"/>
                </a:lnTo>
                <a:lnTo>
                  <a:pt x="475" y="586"/>
                </a:lnTo>
                <a:lnTo>
                  <a:pt x="494" y="580"/>
                </a:lnTo>
                <a:lnTo>
                  <a:pt x="508" y="567"/>
                </a:lnTo>
                <a:lnTo>
                  <a:pt x="516" y="551"/>
                </a:lnTo>
                <a:lnTo>
                  <a:pt x="518" y="530"/>
                </a:lnTo>
                <a:lnTo>
                  <a:pt x="524" y="450"/>
                </a:lnTo>
                <a:lnTo>
                  <a:pt x="523" y="367"/>
                </a:lnTo>
                <a:lnTo>
                  <a:pt x="516" y="284"/>
                </a:lnTo>
                <a:lnTo>
                  <a:pt x="503" y="197"/>
                </a:lnTo>
                <a:lnTo>
                  <a:pt x="476" y="149"/>
                </a:lnTo>
                <a:lnTo>
                  <a:pt x="444" y="111"/>
                </a:lnTo>
                <a:lnTo>
                  <a:pt x="409" y="79"/>
                </a:lnTo>
                <a:lnTo>
                  <a:pt x="371" y="55"/>
                </a:lnTo>
                <a:lnTo>
                  <a:pt x="185" y="176"/>
                </a:lnTo>
                <a:lnTo>
                  <a:pt x="153" y="72"/>
                </a:lnTo>
                <a:lnTo>
                  <a:pt x="164" y="61"/>
                </a:lnTo>
                <a:lnTo>
                  <a:pt x="190" y="146"/>
                </a:lnTo>
                <a:lnTo>
                  <a:pt x="371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" name="Freeform 32">
            <a:extLst>
              <a:ext uri="{FF2B5EF4-FFF2-40B4-BE49-F238E27FC236}">
                <a16:creationId xmlns:a16="http://schemas.microsoft.com/office/drawing/2014/main" id="{677F186B-7D38-42B1-AE93-421A9CEC259A}"/>
              </a:ext>
            </a:extLst>
          </p:cNvPr>
          <p:cNvSpPr>
            <a:spLocks/>
          </p:cNvSpPr>
          <p:nvPr/>
        </p:nvSpPr>
        <p:spPr bwMode="auto">
          <a:xfrm>
            <a:off x="3950042" y="3261947"/>
            <a:ext cx="473142" cy="511585"/>
          </a:xfrm>
          <a:custGeom>
            <a:avLst/>
            <a:gdLst/>
            <a:ahLst/>
            <a:cxnLst>
              <a:cxn ang="0">
                <a:pos x="152" y="0"/>
              </a:cxn>
              <a:cxn ang="0">
                <a:pos x="163" y="0"/>
              </a:cxn>
              <a:cxn ang="0">
                <a:pos x="136" y="36"/>
              </a:cxn>
              <a:cxn ang="0">
                <a:pos x="139" y="77"/>
              </a:cxn>
              <a:cxn ang="0">
                <a:pos x="78" y="301"/>
              </a:cxn>
              <a:cxn ang="0">
                <a:pos x="38" y="457"/>
              </a:cxn>
              <a:cxn ang="0">
                <a:pos x="150" y="457"/>
              </a:cxn>
              <a:cxn ang="0">
                <a:pos x="150" y="441"/>
              </a:cxn>
              <a:cxn ang="0">
                <a:pos x="260" y="455"/>
              </a:cxn>
              <a:cxn ang="0">
                <a:pos x="332" y="423"/>
              </a:cxn>
              <a:cxn ang="0">
                <a:pos x="337" y="361"/>
              </a:cxn>
              <a:cxn ang="0">
                <a:pos x="334" y="295"/>
              </a:cxn>
              <a:cxn ang="0">
                <a:pos x="323" y="226"/>
              </a:cxn>
              <a:cxn ang="0">
                <a:pos x="342" y="285"/>
              </a:cxn>
              <a:cxn ang="0">
                <a:pos x="355" y="338"/>
              </a:cxn>
              <a:cxn ang="0">
                <a:pos x="361" y="386"/>
              </a:cxn>
              <a:cxn ang="0">
                <a:pos x="361" y="428"/>
              </a:cxn>
              <a:cxn ang="0">
                <a:pos x="480" y="519"/>
              </a:cxn>
              <a:cxn ang="0">
                <a:pos x="433" y="498"/>
              </a:cxn>
              <a:cxn ang="0">
                <a:pos x="393" y="471"/>
              </a:cxn>
              <a:cxn ang="0">
                <a:pos x="360" y="441"/>
              </a:cxn>
              <a:cxn ang="0">
                <a:pos x="294" y="481"/>
              </a:cxn>
              <a:cxn ang="0">
                <a:pos x="286" y="474"/>
              </a:cxn>
              <a:cxn ang="0">
                <a:pos x="273" y="474"/>
              </a:cxn>
              <a:cxn ang="0">
                <a:pos x="259" y="481"/>
              </a:cxn>
              <a:cxn ang="0">
                <a:pos x="240" y="479"/>
              </a:cxn>
              <a:cxn ang="0">
                <a:pos x="160" y="468"/>
              </a:cxn>
              <a:cxn ang="0">
                <a:pos x="160" y="471"/>
              </a:cxn>
              <a:cxn ang="0">
                <a:pos x="158" y="474"/>
              </a:cxn>
              <a:cxn ang="0">
                <a:pos x="139" y="473"/>
              </a:cxn>
              <a:cxn ang="0">
                <a:pos x="96" y="470"/>
              </a:cxn>
              <a:cxn ang="0">
                <a:pos x="65" y="466"/>
              </a:cxn>
              <a:cxn ang="0">
                <a:pos x="35" y="468"/>
              </a:cxn>
              <a:cxn ang="0">
                <a:pos x="17" y="473"/>
              </a:cxn>
              <a:cxn ang="0">
                <a:pos x="0" y="479"/>
              </a:cxn>
              <a:cxn ang="0">
                <a:pos x="1" y="460"/>
              </a:cxn>
              <a:cxn ang="0">
                <a:pos x="19" y="454"/>
              </a:cxn>
              <a:cxn ang="0">
                <a:pos x="100" y="96"/>
              </a:cxn>
              <a:cxn ang="0">
                <a:pos x="100" y="60"/>
              </a:cxn>
              <a:cxn ang="0">
                <a:pos x="139" y="2"/>
              </a:cxn>
              <a:cxn ang="0">
                <a:pos x="152" y="0"/>
              </a:cxn>
            </a:cxnLst>
            <a:rect l="0" t="0" r="r" b="b"/>
            <a:pathLst>
              <a:path w="480" h="519">
                <a:moveTo>
                  <a:pt x="152" y="0"/>
                </a:moveTo>
                <a:lnTo>
                  <a:pt x="163" y="0"/>
                </a:lnTo>
                <a:lnTo>
                  <a:pt x="136" y="36"/>
                </a:lnTo>
                <a:lnTo>
                  <a:pt x="139" y="77"/>
                </a:lnTo>
                <a:lnTo>
                  <a:pt x="78" y="301"/>
                </a:lnTo>
                <a:lnTo>
                  <a:pt x="38" y="457"/>
                </a:lnTo>
                <a:lnTo>
                  <a:pt x="150" y="457"/>
                </a:lnTo>
                <a:lnTo>
                  <a:pt x="150" y="441"/>
                </a:lnTo>
                <a:lnTo>
                  <a:pt x="260" y="455"/>
                </a:lnTo>
                <a:lnTo>
                  <a:pt x="332" y="423"/>
                </a:lnTo>
                <a:lnTo>
                  <a:pt x="337" y="361"/>
                </a:lnTo>
                <a:lnTo>
                  <a:pt x="334" y="295"/>
                </a:lnTo>
                <a:lnTo>
                  <a:pt x="323" y="226"/>
                </a:lnTo>
                <a:lnTo>
                  <a:pt x="342" y="285"/>
                </a:lnTo>
                <a:lnTo>
                  <a:pt x="355" y="338"/>
                </a:lnTo>
                <a:lnTo>
                  <a:pt x="361" y="386"/>
                </a:lnTo>
                <a:lnTo>
                  <a:pt x="361" y="428"/>
                </a:lnTo>
                <a:lnTo>
                  <a:pt x="480" y="519"/>
                </a:lnTo>
                <a:lnTo>
                  <a:pt x="433" y="498"/>
                </a:lnTo>
                <a:lnTo>
                  <a:pt x="393" y="471"/>
                </a:lnTo>
                <a:lnTo>
                  <a:pt x="360" y="441"/>
                </a:lnTo>
                <a:lnTo>
                  <a:pt x="294" y="481"/>
                </a:lnTo>
                <a:lnTo>
                  <a:pt x="286" y="474"/>
                </a:lnTo>
                <a:lnTo>
                  <a:pt x="273" y="474"/>
                </a:lnTo>
                <a:lnTo>
                  <a:pt x="259" y="481"/>
                </a:lnTo>
                <a:lnTo>
                  <a:pt x="240" y="479"/>
                </a:lnTo>
                <a:lnTo>
                  <a:pt x="160" y="468"/>
                </a:lnTo>
                <a:lnTo>
                  <a:pt x="160" y="471"/>
                </a:lnTo>
                <a:lnTo>
                  <a:pt x="158" y="474"/>
                </a:lnTo>
                <a:lnTo>
                  <a:pt x="139" y="473"/>
                </a:lnTo>
                <a:lnTo>
                  <a:pt x="96" y="470"/>
                </a:lnTo>
                <a:lnTo>
                  <a:pt x="65" y="466"/>
                </a:lnTo>
                <a:lnTo>
                  <a:pt x="35" y="468"/>
                </a:lnTo>
                <a:lnTo>
                  <a:pt x="17" y="473"/>
                </a:lnTo>
                <a:lnTo>
                  <a:pt x="0" y="479"/>
                </a:lnTo>
                <a:lnTo>
                  <a:pt x="1" y="460"/>
                </a:lnTo>
                <a:lnTo>
                  <a:pt x="19" y="454"/>
                </a:lnTo>
                <a:lnTo>
                  <a:pt x="100" y="96"/>
                </a:lnTo>
                <a:lnTo>
                  <a:pt x="100" y="60"/>
                </a:lnTo>
                <a:lnTo>
                  <a:pt x="139" y="2"/>
                </a:lnTo>
                <a:lnTo>
                  <a:pt x="152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8" name="Freeform 33">
            <a:extLst>
              <a:ext uri="{FF2B5EF4-FFF2-40B4-BE49-F238E27FC236}">
                <a16:creationId xmlns:a16="http://schemas.microsoft.com/office/drawing/2014/main" id="{322832DD-90A9-41AF-A34E-EF9528146B59}"/>
              </a:ext>
            </a:extLst>
          </p:cNvPr>
          <p:cNvSpPr>
            <a:spLocks/>
          </p:cNvSpPr>
          <p:nvPr/>
        </p:nvSpPr>
        <p:spPr bwMode="auto">
          <a:xfrm>
            <a:off x="3697699" y="3297432"/>
            <a:ext cx="158700" cy="226714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6" y="25"/>
              </a:cxn>
              <a:cxn ang="0">
                <a:pos x="86" y="51"/>
              </a:cxn>
              <a:cxn ang="0">
                <a:pos x="117" y="76"/>
              </a:cxn>
              <a:cxn ang="0">
                <a:pos x="125" y="73"/>
              </a:cxn>
              <a:cxn ang="0">
                <a:pos x="137" y="70"/>
              </a:cxn>
              <a:cxn ang="0">
                <a:pos x="141" y="72"/>
              </a:cxn>
              <a:cxn ang="0">
                <a:pos x="150" y="75"/>
              </a:cxn>
              <a:cxn ang="0">
                <a:pos x="158" y="83"/>
              </a:cxn>
              <a:cxn ang="0">
                <a:pos x="161" y="88"/>
              </a:cxn>
              <a:cxn ang="0">
                <a:pos x="150" y="121"/>
              </a:cxn>
              <a:cxn ang="0">
                <a:pos x="145" y="156"/>
              </a:cxn>
              <a:cxn ang="0">
                <a:pos x="150" y="192"/>
              </a:cxn>
              <a:cxn ang="0">
                <a:pos x="161" y="230"/>
              </a:cxn>
              <a:cxn ang="0">
                <a:pos x="142" y="197"/>
              </a:cxn>
              <a:cxn ang="0">
                <a:pos x="129" y="163"/>
              </a:cxn>
              <a:cxn ang="0">
                <a:pos x="125" y="129"/>
              </a:cxn>
              <a:cxn ang="0">
                <a:pos x="134" y="84"/>
              </a:cxn>
              <a:cxn ang="0">
                <a:pos x="110" y="88"/>
              </a:cxn>
              <a:cxn ang="0">
                <a:pos x="0" y="0"/>
              </a:cxn>
            </a:cxnLst>
            <a:rect l="0" t="0" r="r" b="b"/>
            <a:pathLst>
              <a:path w="161" h="230">
                <a:moveTo>
                  <a:pt x="0" y="0"/>
                </a:moveTo>
                <a:lnTo>
                  <a:pt x="46" y="25"/>
                </a:lnTo>
                <a:lnTo>
                  <a:pt x="86" y="51"/>
                </a:lnTo>
                <a:lnTo>
                  <a:pt x="117" y="76"/>
                </a:lnTo>
                <a:lnTo>
                  <a:pt x="125" y="73"/>
                </a:lnTo>
                <a:lnTo>
                  <a:pt x="137" y="70"/>
                </a:lnTo>
                <a:lnTo>
                  <a:pt x="141" y="72"/>
                </a:lnTo>
                <a:lnTo>
                  <a:pt x="150" y="75"/>
                </a:lnTo>
                <a:lnTo>
                  <a:pt x="158" y="83"/>
                </a:lnTo>
                <a:lnTo>
                  <a:pt x="161" y="88"/>
                </a:lnTo>
                <a:lnTo>
                  <a:pt x="150" y="121"/>
                </a:lnTo>
                <a:lnTo>
                  <a:pt x="145" y="156"/>
                </a:lnTo>
                <a:lnTo>
                  <a:pt x="150" y="192"/>
                </a:lnTo>
                <a:lnTo>
                  <a:pt x="161" y="230"/>
                </a:lnTo>
                <a:lnTo>
                  <a:pt x="142" y="197"/>
                </a:lnTo>
                <a:lnTo>
                  <a:pt x="129" y="163"/>
                </a:lnTo>
                <a:lnTo>
                  <a:pt x="125" y="129"/>
                </a:lnTo>
                <a:lnTo>
                  <a:pt x="134" y="84"/>
                </a:lnTo>
                <a:lnTo>
                  <a:pt x="110" y="8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" name="Freeform 34">
            <a:extLst>
              <a:ext uri="{FF2B5EF4-FFF2-40B4-BE49-F238E27FC236}">
                <a16:creationId xmlns:a16="http://schemas.microsoft.com/office/drawing/2014/main" id="{0ACB2586-0A66-4FEE-ACDA-FB96F462945B}"/>
              </a:ext>
            </a:extLst>
          </p:cNvPr>
          <p:cNvSpPr>
            <a:spLocks/>
          </p:cNvSpPr>
          <p:nvPr/>
        </p:nvSpPr>
        <p:spPr bwMode="auto">
          <a:xfrm>
            <a:off x="3879070" y="3384175"/>
            <a:ext cx="60129" cy="12124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2" y="0"/>
              </a:cxn>
              <a:cxn ang="0">
                <a:pos x="27" y="43"/>
              </a:cxn>
              <a:cxn ang="0">
                <a:pos x="40" y="83"/>
              </a:cxn>
              <a:cxn ang="0">
                <a:pos x="61" y="123"/>
              </a:cxn>
              <a:cxn ang="0">
                <a:pos x="41" y="118"/>
              </a:cxn>
              <a:cxn ang="0">
                <a:pos x="25" y="110"/>
              </a:cxn>
              <a:cxn ang="0">
                <a:pos x="13" y="97"/>
              </a:cxn>
              <a:cxn ang="0">
                <a:pos x="5" y="81"/>
              </a:cxn>
              <a:cxn ang="0">
                <a:pos x="0" y="59"/>
              </a:cxn>
              <a:cxn ang="0">
                <a:pos x="0" y="0"/>
              </a:cxn>
            </a:cxnLst>
            <a:rect l="0" t="0" r="r" b="b"/>
            <a:pathLst>
              <a:path w="61" h="123">
                <a:moveTo>
                  <a:pt x="0" y="0"/>
                </a:moveTo>
                <a:lnTo>
                  <a:pt x="22" y="0"/>
                </a:lnTo>
                <a:lnTo>
                  <a:pt x="27" y="43"/>
                </a:lnTo>
                <a:lnTo>
                  <a:pt x="40" y="83"/>
                </a:lnTo>
                <a:lnTo>
                  <a:pt x="61" y="123"/>
                </a:lnTo>
                <a:lnTo>
                  <a:pt x="41" y="118"/>
                </a:lnTo>
                <a:lnTo>
                  <a:pt x="25" y="110"/>
                </a:lnTo>
                <a:lnTo>
                  <a:pt x="13" y="97"/>
                </a:lnTo>
                <a:lnTo>
                  <a:pt x="5" y="81"/>
                </a:lnTo>
                <a:lnTo>
                  <a:pt x="0" y="5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0" name="Freeform 35">
            <a:extLst>
              <a:ext uri="{FF2B5EF4-FFF2-40B4-BE49-F238E27FC236}">
                <a16:creationId xmlns:a16="http://schemas.microsoft.com/office/drawing/2014/main" id="{8ACA78B2-3795-4AE0-937E-9C387D086878}"/>
              </a:ext>
            </a:extLst>
          </p:cNvPr>
          <p:cNvSpPr>
            <a:spLocks/>
          </p:cNvSpPr>
          <p:nvPr/>
        </p:nvSpPr>
        <p:spPr bwMode="auto">
          <a:xfrm>
            <a:off x="3795285" y="3392061"/>
            <a:ext cx="178414" cy="182357"/>
          </a:xfrm>
          <a:custGeom>
            <a:avLst/>
            <a:gdLst/>
            <a:ahLst/>
            <a:cxnLst>
              <a:cxn ang="0">
                <a:pos x="181" y="0"/>
              </a:cxn>
              <a:cxn ang="0">
                <a:pos x="168" y="184"/>
              </a:cxn>
              <a:cxn ang="0">
                <a:pos x="138" y="185"/>
              </a:cxn>
              <a:cxn ang="0">
                <a:pos x="104" y="182"/>
              </a:cxn>
              <a:cxn ang="0">
                <a:pos x="70" y="173"/>
              </a:cxn>
              <a:cxn ang="0">
                <a:pos x="66" y="176"/>
              </a:cxn>
              <a:cxn ang="0">
                <a:pos x="59" y="179"/>
              </a:cxn>
              <a:cxn ang="0">
                <a:pos x="54" y="181"/>
              </a:cxn>
              <a:cxn ang="0">
                <a:pos x="40" y="182"/>
              </a:cxn>
              <a:cxn ang="0">
                <a:pos x="27" y="176"/>
              </a:cxn>
              <a:cxn ang="0">
                <a:pos x="13" y="163"/>
              </a:cxn>
              <a:cxn ang="0">
                <a:pos x="0" y="144"/>
              </a:cxn>
              <a:cxn ang="0">
                <a:pos x="13" y="147"/>
              </a:cxn>
              <a:cxn ang="0">
                <a:pos x="30" y="158"/>
              </a:cxn>
              <a:cxn ang="0">
                <a:pos x="48" y="161"/>
              </a:cxn>
              <a:cxn ang="0">
                <a:pos x="67" y="158"/>
              </a:cxn>
              <a:cxn ang="0">
                <a:pos x="86" y="147"/>
              </a:cxn>
              <a:cxn ang="0">
                <a:pos x="147" y="163"/>
              </a:cxn>
              <a:cxn ang="0">
                <a:pos x="181" y="0"/>
              </a:cxn>
            </a:cxnLst>
            <a:rect l="0" t="0" r="r" b="b"/>
            <a:pathLst>
              <a:path w="181" h="185">
                <a:moveTo>
                  <a:pt x="181" y="0"/>
                </a:moveTo>
                <a:lnTo>
                  <a:pt x="168" y="184"/>
                </a:lnTo>
                <a:lnTo>
                  <a:pt x="138" y="185"/>
                </a:lnTo>
                <a:lnTo>
                  <a:pt x="104" y="182"/>
                </a:lnTo>
                <a:lnTo>
                  <a:pt x="70" y="173"/>
                </a:lnTo>
                <a:lnTo>
                  <a:pt x="66" y="176"/>
                </a:lnTo>
                <a:lnTo>
                  <a:pt x="59" y="179"/>
                </a:lnTo>
                <a:lnTo>
                  <a:pt x="54" y="181"/>
                </a:lnTo>
                <a:lnTo>
                  <a:pt x="40" y="182"/>
                </a:lnTo>
                <a:lnTo>
                  <a:pt x="27" y="176"/>
                </a:lnTo>
                <a:lnTo>
                  <a:pt x="13" y="163"/>
                </a:lnTo>
                <a:lnTo>
                  <a:pt x="0" y="144"/>
                </a:lnTo>
                <a:lnTo>
                  <a:pt x="13" y="147"/>
                </a:lnTo>
                <a:lnTo>
                  <a:pt x="30" y="158"/>
                </a:lnTo>
                <a:lnTo>
                  <a:pt x="48" y="161"/>
                </a:lnTo>
                <a:lnTo>
                  <a:pt x="67" y="158"/>
                </a:lnTo>
                <a:lnTo>
                  <a:pt x="86" y="147"/>
                </a:lnTo>
                <a:lnTo>
                  <a:pt x="147" y="163"/>
                </a:lnTo>
                <a:lnTo>
                  <a:pt x="181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" name="Freeform 36">
            <a:extLst>
              <a:ext uri="{FF2B5EF4-FFF2-40B4-BE49-F238E27FC236}">
                <a16:creationId xmlns:a16="http://schemas.microsoft.com/office/drawing/2014/main" id="{C0FDF0D9-BEBB-423A-926B-993ABA5FA59D}"/>
              </a:ext>
            </a:extLst>
          </p:cNvPr>
          <p:cNvSpPr>
            <a:spLocks/>
          </p:cNvSpPr>
          <p:nvPr/>
        </p:nvSpPr>
        <p:spPr bwMode="auto">
          <a:xfrm>
            <a:off x="3910613" y="3828731"/>
            <a:ext cx="45343" cy="23657"/>
          </a:xfrm>
          <a:custGeom>
            <a:avLst/>
            <a:gdLst/>
            <a:ahLst/>
            <a:cxnLst>
              <a:cxn ang="0">
                <a:pos x="46" y="0"/>
              </a:cxn>
              <a:cxn ang="0">
                <a:pos x="46" y="15"/>
              </a:cxn>
              <a:cxn ang="0">
                <a:pos x="40" y="18"/>
              </a:cxn>
              <a:cxn ang="0">
                <a:pos x="32" y="21"/>
              </a:cxn>
              <a:cxn ang="0">
                <a:pos x="25" y="23"/>
              </a:cxn>
              <a:cxn ang="0">
                <a:pos x="21" y="24"/>
              </a:cxn>
              <a:cxn ang="0">
                <a:pos x="16" y="24"/>
              </a:cxn>
              <a:cxn ang="0">
                <a:pos x="13" y="23"/>
              </a:cxn>
              <a:cxn ang="0">
                <a:pos x="8" y="21"/>
              </a:cxn>
              <a:cxn ang="0">
                <a:pos x="5" y="19"/>
              </a:cxn>
              <a:cxn ang="0">
                <a:pos x="3" y="16"/>
              </a:cxn>
              <a:cxn ang="0">
                <a:pos x="0" y="11"/>
              </a:cxn>
              <a:cxn ang="0">
                <a:pos x="16" y="13"/>
              </a:cxn>
              <a:cxn ang="0">
                <a:pos x="30" y="8"/>
              </a:cxn>
              <a:cxn ang="0">
                <a:pos x="46" y="0"/>
              </a:cxn>
            </a:cxnLst>
            <a:rect l="0" t="0" r="r" b="b"/>
            <a:pathLst>
              <a:path w="46" h="24">
                <a:moveTo>
                  <a:pt x="46" y="0"/>
                </a:moveTo>
                <a:lnTo>
                  <a:pt x="46" y="15"/>
                </a:lnTo>
                <a:lnTo>
                  <a:pt x="40" y="18"/>
                </a:lnTo>
                <a:lnTo>
                  <a:pt x="32" y="21"/>
                </a:lnTo>
                <a:lnTo>
                  <a:pt x="25" y="23"/>
                </a:lnTo>
                <a:lnTo>
                  <a:pt x="21" y="24"/>
                </a:lnTo>
                <a:lnTo>
                  <a:pt x="16" y="24"/>
                </a:lnTo>
                <a:lnTo>
                  <a:pt x="13" y="23"/>
                </a:lnTo>
                <a:lnTo>
                  <a:pt x="8" y="21"/>
                </a:lnTo>
                <a:lnTo>
                  <a:pt x="5" y="19"/>
                </a:lnTo>
                <a:lnTo>
                  <a:pt x="3" y="16"/>
                </a:lnTo>
                <a:lnTo>
                  <a:pt x="0" y="11"/>
                </a:lnTo>
                <a:lnTo>
                  <a:pt x="16" y="13"/>
                </a:lnTo>
                <a:lnTo>
                  <a:pt x="30" y="8"/>
                </a:lnTo>
                <a:lnTo>
                  <a:pt x="46" y="0"/>
                </a:lnTo>
                <a:close/>
              </a:path>
            </a:pathLst>
          </a:custGeom>
          <a:solidFill>
            <a:srgbClr val="AC6C4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" name="Freeform 37">
            <a:extLst>
              <a:ext uri="{FF2B5EF4-FFF2-40B4-BE49-F238E27FC236}">
                <a16:creationId xmlns:a16="http://schemas.microsoft.com/office/drawing/2014/main" id="{21B4CBF6-8663-4E7D-8685-709B5AE02E8A}"/>
              </a:ext>
            </a:extLst>
          </p:cNvPr>
          <p:cNvSpPr>
            <a:spLocks/>
          </p:cNvSpPr>
          <p:nvPr/>
        </p:nvSpPr>
        <p:spPr bwMode="auto">
          <a:xfrm>
            <a:off x="3948070" y="4006159"/>
            <a:ext cx="70971" cy="51257"/>
          </a:xfrm>
          <a:custGeom>
            <a:avLst/>
            <a:gdLst/>
            <a:ahLst/>
            <a:cxnLst>
              <a:cxn ang="0">
                <a:pos x="51" y="0"/>
              </a:cxn>
              <a:cxn ang="0">
                <a:pos x="72" y="0"/>
              </a:cxn>
              <a:cxn ang="0">
                <a:pos x="72" y="49"/>
              </a:cxn>
              <a:cxn ang="0">
                <a:pos x="19" y="52"/>
              </a:cxn>
              <a:cxn ang="0">
                <a:pos x="3" y="52"/>
              </a:cxn>
              <a:cxn ang="0">
                <a:pos x="2" y="49"/>
              </a:cxn>
              <a:cxn ang="0">
                <a:pos x="2" y="46"/>
              </a:cxn>
              <a:cxn ang="0">
                <a:pos x="0" y="41"/>
              </a:cxn>
              <a:cxn ang="0">
                <a:pos x="51" y="33"/>
              </a:cxn>
              <a:cxn ang="0">
                <a:pos x="51" y="0"/>
              </a:cxn>
            </a:cxnLst>
            <a:rect l="0" t="0" r="r" b="b"/>
            <a:pathLst>
              <a:path w="72" h="52">
                <a:moveTo>
                  <a:pt x="51" y="0"/>
                </a:moveTo>
                <a:lnTo>
                  <a:pt x="72" y="0"/>
                </a:lnTo>
                <a:lnTo>
                  <a:pt x="72" y="49"/>
                </a:lnTo>
                <a:lnTo>
                  <a:pt x="19" y="52"/>
                </a:lnTo>
                <a:lnTo>
                  <a:pt x="3" y="52"/>
                </a:lnTo>
                <a:lnTo>
                  <a:pt x="2" y="49"/>
                </a:lnTo>
                <a:lnTo>
                  <a:pt x="2" y="46"/>
                </a:lnTo>
                <a:lnTo>
                  <a:pt x="0" y="41"/>
                </a:lnTo>
                <a:lnTo>
                  <a:pt x="51" y="33"/>
                </a:lnTo>
                <a:lnTo>
                  <a:pt x="51" y="0"/>
                </a:lnTo>
                <a:close/>
              </a:path>
            </a:pathLst>
          </a:custGeom>
          <a:solidFill>
            <a:srgbClr val="7B7B7B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" name="Freeform 38">
            <a:extLst>
              <a:ext uri="{FF2B5EF4-FFF2-40B4-BE49-F238E27FC236}">
                <a16:creationId xmlns:a16="http://schemas.microsoft.com/office/drawing/2014/main" id="{4CACDBC6-392E-440B-867E-D042813AEC9B}"/>
              </a:ext>
            </a:extLst>
          </p:cNvPr>
          <p:cNvSpPr>
            <a:spLocks/>
          </p:cNvSpPr>
          <p:nvPr/>
        </p:nvSpPr>
        <p:spPr bwMode="auto">
          <a:xfrm>
            <a:off x="3947084" y="4006159"/>
            <a:ext cx="51257" cy="40415"/>
          </a:xfrm>
          <a:custGeom>
            <a:avLst/>
            <a:gdLst/>
            <a:ahLst/>
            <a:cxnLst>
              <a:cxn ang="0">
                <a:pos x="3" y="0"/>
              </a:cxn>
              <a:cxn ang="0">
                <a:pos x="52" y="0"/>
              </a:cxn>
              <a:cxn ang="0">
                <a:pos x="52" y="33"/>
              </a:cxn>
              <a:cxn ang="0">
                <a:pos x="1" y="41"/>
              </a:cxn>
              <a:cxn ang="0">
                <a:pos x="0" y="20"/>
              </a:cxn>
              <a:cxn ang="0">
                <a:pos x="3" y="0"/>
              </a:cxn>
            </a:cxnLst>
            <a:rect l="0" t="0" r="r" b="b"/>
            <a:pathLst>
              <a:path w="52" h="41">
                <a:moveTo>
                  <a:pt x="3" y="0"/>
                </a:moveTo>
                <a:lnTo>
                  <a:pt x="52" y="0"/>
                </a:lnTo>
                <a:lnTo>
                  <a:pt x="52" y="33"/>
                </a:lnTo>
                <a:lnTo>
                  <a:pt x="1" y="41"/>
                </a:lnTo>
                <a:lnTo>
                  <a:pt x="0" y="20"/>
                </a:lnTo>
                <a:lnTo>
                  <a:pt x="3" y="0"/>
                </a:lnTo>
                <a:close/>
              </a:path>
            </a:pathLst>
          </a:custGeom>
          <a:solidFill>
            <a:srgbClr val="999999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" name="Freeform 39">
            <a:extLst>
              <a:ext uri="{FF2B5EF4-FFF2-40B4-BE49-F238E27FC236}">
                <a16:creationId xmlns:a16="http://schemas.microsoft.com/office/drawing/2014/main" id="{436511E6-573A-49F4-9A8D-EEDD1B77C80D}"/>
              </a:ext>
            </a:extLst>
          </p:cNvPr>
          <p:cNvSpPr>
            <a:spLocks/>
          </p:cNvSpPr>
          <p:nvPr/>
        </p:nvSpPr>
        <p:spPr bwMode="auto">
          <a:xfrm>
            <a:off x="4019042" y="4006159"/>
            <a:ext cx="83786" cy="483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83" y="4"/>
              </a:cxn>
              <a:cxn ang="0">
                <a:pos x="85" y="40"/>
              </a:cxn>
              <a:cxn ang="0">
                <a:pos x="18" y="48"/>
              </a:cxn>
              <a:cxn ang="0">
                <a:pos x="11" y="49"/>
              </a:cxn>
              <a:cxn ang="0">
                <a:pos x="0" y="49"/>
              </a:cxn>
              <a:cxn ang="0">
                <a:pos x="0" y="0"/>
              </a:cxn>
            </a:cxnLst>
            <a:rect l="0" t="0" r="r" b="b"/>
            <a:pathLst>
              <a:path w="85" h="49">
                <a:moveTo>
                  <a:pt x="0" y="0"/>
                </a:moveTo>
                <a:lnTo>
                  <a:pt x="83" y="4"/>
                </a:lnTo>
                <a:lnTo>
                  <a:pt x="85" y="40"/>
                </a:lnTo>
                <a:lnTo>
                  <a:pt x="18" y="48"/>
                </a:lnTo>
                <a:lnTo>
                  <a:pt x="11" y="49"/>
                </a:lnTo>
                <a:lnTo>
                  <a:pt x="0" y="49"/>
                </a:lnTo>
                <a:lnTo>
                  <a:pt x="0" y="0"/>
                </a:lnTo>
                <a:close/>
              </a:path>
            </a:pathLst>
          </a:custGeom>
          <a:solidFill>
            <a:srgbClr val="5D0A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5" name="Freeform 40">
            <a:extLst>
              <a:ext uri="{FF2B5EF4-FFF2-40B4-BE49-F238E27FC236}">
                <a16:creationId xmlns:a16="http://schemas.microsoft.com/office/drawing/2014/main" id="{EA0D2BA5-5A84-4743-BAB8-F6AF33A5AB22}"/>
              </a:ext>
            </a:extLst>
          </p:cNvPr>
          <p:cNvSpPr>
            <a:spLocks/>
          </p:cNvSpPr>
          <p:nvPr/>
        </p:nvSpPr>
        <p:spPr bwMode="auto">
          <a:xfrm>
            <a:off x="3954970" y="4010102"/>
            <a:ext cx="406114" cy="524399"/>
          </a:xfrm>
          <a:custGeom>
            <a:avLst/>
            <a:gdLst/>
            <a:ahLst/>
            <a:cxnLst>
              <a:cxn ang="0">
                <a:pos x="148" y="0"/>
              </a:cxn>
              <a:cxn ang="0">
                <a:pos x="167" y="2"/>
              </a:cxn>
              <a:cxn ang="0">
                <a:pos x="169" y="32"/>
              </a:cxn>
              <a:cxn ang="0">
                <a:pos x="252" y="16"/>
              </a:cxn>
              <a:cxn ang="0">
                <a:pos x="281" y="8"/>
              </a:cxn>
              <a:cxn ang="0">
                <a:pos x="329" y="8"/>
              </a:cxn>
              <a:cxn ang="0">
                <a:pos x="356" y="18"/>
              </a:cxn>
              <a:cxn ang="0">
                <a:pos x="382" y="23"/>
              </a:cxn>
              <a:cxn ang="0">
                <a:pos x="399" y="74"/>
              </a:cxn>
              <a:cxn ang="0">
                <a:pos x="409" y="125"/>
              </a:cxn>
              <a:cxn ang="0">
                <a:pos x="412" y="180"/>
              </a:cxn>
              <a:cxn ang="0">
                <a:pos x="409" y="233"/>
              </a:cxn>
              <a:cxn ang="0">
                <a:pos x="399" y="287"/>
              </a:cxn>
              <a:cxn ang="0">
                <a:pos x="383" y="342"/>
              </a:cxn>
              <a:cxn ang="0">
                <a:pos x="374" y="487"/>
              </a:cxn>
              <a:cxn ang="0">
                <a:pos x="335" y="486"/>
              </a:cxn>
              <a:cxn ang="0">
                <a:pos x="361" y="318"/>
              </a:cxn>
              <a:cxn ang="0">
                <a:pos x="372" y="250"/>
              </a:cxn>
              <a:cxn ang="0">
                <a:pos x="375" y="185"/>
              </a:cxn>
              <a:cxn ang="0">
                <a:pos x="372" y="121"/>
              </a:cxn>
              <a:cxn ang="0">
                <a:pos x="361" y="56"/>
              </a:cxn>
              <a:cxn ang="0">
                <a:pos x="254" y="31"/>
              </a:cxn>
              <a:cxn ang="0">
                <a:pos x="86" y="63"/>
              </a:cxn>
              <a:cxn ang="0">
                <a:pos x="94" y="82"/>
              </a:cxn>
              <a:cxn ang="0">
                <a:pos x="108" y="97"/>
              </a:cxn>
              <a:cxn ang="0">
                <a:pos x="127" y="108"/>
              </a:cxn>
              <a:cxn ang="0">
                <a:pos x="153" y="114"/>
              </a:cxn>
              <a:cxn ang="0">
                <a:pos x="185" y="117"/>
              </a:cxn>
              <a:cxn ang="0">
                <a:pos x="220" y="117"/>
              </a:cxn>
              <a:cxn ang="0">
                <a:pos x="263" y="113"/>
              </a:cxn>
              <a:cxn ang="0">
                <a:pos x="246" y="482"/>
              </a:cxn>
              <a:cxn ang="0">
                <a:pos x="239" y="482"/>
              </a:cxn>
              <a:cxn ang="0">
                <a:pos x="239" y="484"/>
              </a:cxn>
              <a:cxn ang="0">
                <a:pos x="241" y="502"/>
              </a:cxn>
              <a:cxn ang="0">
                <a:pos x="238" y="516"/>
              </a:cxn>
              <a:cxn ang="0">
                <a:pos x="230" y="526"/>
              </a:cxn>
              <a:cxn ang="0">
                <a:pos x="217" y="531"/>
              </a:cxn>
              <a:cxn ang="0">
                <a:pos x="199" y="532"/>
              </a:cxn>
              <a:cxn ang="0">
                <a:pos x="220" y="164"/>
              </a:cxn>
              <a:cxn ang="0">
                <a:pos x="94" y="117"/>
              </a:cxn>
              <a:cxn ang="0">
                <a:pos x="73" y="63"/>
              </a:cxn>
              <a:cxn ang="0">
                <a:pos x="12" y="63"/>
              </a:cxn>
              <a:cxn ang="0">
                <a:pos x="8" y="124"/>
              </a:cxn>
              <a:cxn ang="0">
                <a:pos x="8" y="180"/>
              </a:cxn>
              <a:cxn ang="0">
                <a:pos x="9" y="212"/>
              </a:cxn>
              <a:cxn ang="0">
                <a:pos x="12" y="252"/>
              </a:cxn>
              <a:cxn ang="0">
                <a:pos x="19" y="298"/>
              </a:cxn>
              <a:cxn ang="0">
                <a:pos x="27" y="353"/>
              </a:cxn>
              <a:cxn ang="0">
                <a:pos x="36" y="415"/>
              </a:cxn>
              <a:cxn ang="0">
                <a:pos x="49" y="484"/>
              </a:cxn>
              <a:cxn ang="0">
                <a:pos x="17" y="484"/>
              </a:cxn>
              <a:cxn ang="0">
                <a:pos x="14" y="465"/>
              </a:cxn>
              <a:cxn ang="0">
                <a:pos x="33" y="465"/>
              </a:cxn>
              <a:cxn ang="0">
                <a:pos x="0" y="269"/>
              </a:cxn>
              <a:cxn ang="0">
                <a:pos x="0" y="48"/>
              </a:cxn>
              <a:cxn ang="0">
                <a:pos x="12" y="48"/>
              </a:cxn>
              <a:cxn ang="0">
                <a:pos x="65" y="45"/>
              </a:cxn>
              <a:cxn ang="0">
                <a:pos x="76" y="45"/>
              </a:cxn>
              <a:cxn ang="0">
                <a:pos x="83" y="44"/>
              </a:cxn>
              <a:cxn ang="0">
                <a:pos x="150" y="36"/>
              </a:cxn>
              <a:cxn ang="0">
                <a:pos x="148" y="0"/>
              </a:cxn>
            </a:cxnLst>
            <a:rect l="0" t="0" r="r" b="b"/>
            <a:pathLst>
              <a:path w="412" h="532">
                <a:moveTo>
                  <a:pt x="148" y="0"/>
                </a:moveTo>
                <a:lnTo>
                  <a:pt x="167" y="2"/>
                </a:lnTo>
                <a:lnTo>
                  <a:pt x="169" y="32"/>
                </a:lnTo>
                <a:lnTo>
                  <a:pt x="252" y="16"/>
                </a:lnTo>
                <a:lnTo>
                  <a:pt x="281" y="8"/>
                </a:lnTo>
                <a:lnTo>
                  <a:pt x="329" y="8"/>
                </a:lnTo>
                <a:lnTo>
                  <a:pt x="356" y="18"/>
                </a:lnTo>
                <a:lnTo>
                  <a:pt x="382" y="23"/>
                </a:lnTo>
                <a:lnTo>
                  <a:pt x="399" y="74"/>
                </a:lnTo>
                <a:lnTo>
                  <a:pt x="409" y="125"/>
                </a:lnTo>
                <a:lnTo>
                  <a:pt x="412" y="180"/>
                </a:lnTo>
                <a:lnTo>
                  <a:pt x="409" y="233"/>
                </a:lnTo>
                <a:lnTo>
                  <a:pt x="399" y="287"/>
                </a:lnTo>
                <a:lnTo>
                  <a:pt x="383" y="342"/>
                </a:lnTo>
                <a:lnTo>
                  <a:pt x="374" y="487"/>
                </a:lnTo>
                <a:lnTo>
                  <a:pt x="335" y="486"/>
                </a:lnTo>
                <a:lnTo>
                  <a:pt x="361" y="318"/>
                </a:lnTo>
                <a:lnTo>
                  <a:pt x="372" y="250"/>
                </a:lnTo>
                <a:lnTo>
                  <a:pt x="375" y="185"/>
                </a:lnTo>
                <a:lnTo>
                  <a:pt x="372" y="121"/>
                </a:lnTo>
                <a:lnTo>
                  <a:pt x="361" y="56"/>
                </a:lnTo>
                <a:lnTo>
                  <a:pt x="254" y="31"/>
                </a:lnTo>
                <a:lnTo>
                  <a:pt x="86" y="63"/>
                </a:lnTo>
                <a:lnTo>
                  <a:pt x="94" y="82"/>
                </a:lnTo>
                <a:lnTo>
                  <a:pt x="108" y="97"/>
                </a:lnTo>
                <a:lnTo>
                  <a:pt x="127" y="108"/>
                </a:lnTo>
                <a:lnTo>
                  <a:pt x="153" y="114"/>
                </a:lnTo>
                <a:lnTo>
                  <a:pt x="185" y="117"/>
                </a:lnTo>
                <a:lnTo>
                  <a:pt x="220" y="117"/>
                </a:lnTo>
                <a:lnTo>
                  <a:pt x="263" y="113"/>
                </a:lnTo>
                <a:lnTo>
                  <a:pt x="246" y="482"/>
                </a:lnTo>
                <a:lnTo>
                  <a:pt x="239" y="482"/>
                </a:lnTo>
                <a:lnTo>
                  <a:pt x="239" y="484"/>
                </a:lnTo>
                <a:lnTo>
                  <a:pt x="241" y="502"/>
                </a:lnTo>
                <a:lnTo>
                  <a:pt x="238" y="516"/>
                </a:lnTo>
                <a:lnTo>
                  <a:pt x="230" y="526"/>
                </a:lnTo>
                <a:lnTo>
                  <a:pt x="217" y="531"/>
                </a:lnTo>
                <a:lnTo>
                  <a:pt x="199" y="532"/>
                </a:lnTo>
                <a:lnTo>
                  <a:pt x="220" y="164"/>
                </a:lnTo>
                <a:lnTo>
                  <a:pt x="94" y="117"/>
                </a:lnTo>
                <a:lnTo>
                  <a:pt x="73" y="63"/>
                </a:lnTo>
                <a:lnTo>
                  <a:pt x="12" y="63"/>
                </a:lnTo>
                <a:lnTo>
                  <a:pt x="8" y="124"/>
                </a:lnTo>
                <a:lnTo>
                  <a:pt x="8" y="180"/>
                </a:lnTo>
                <a:lnTo>
                  <a:pt x="9" y="212"/>
                </a:lnTo>
                <a:lnTo>
                  <a:pt x="12" y="252"/>
                </a:lnTo>
                <a:lnTo>
                  <a:pt x="19" y="298"/>
                </a:lnTo>
                <a:lnTo>
                  <a:pt x="27" y="353"/>
                </a:lnTo>
                <a:lnTo>
                  <a:pt x="36" y="415"/>
                </a:lnTo>
                <a:lnTo>
                  <a:pt x="49" y="484"/>
                </a:lnTo>
                <a:lnTo>
                  <a:pt x="17" y="484"/>
                </a:lnTo>
                <a:lnTo>
                  <a:pt x="14" y="465"/>
                </a:lnTo>
                <a:lnTo>
                  <a:pt x="33" y="465"/>
                </a:lnTo>
                <a:lnTo>
                  <a:pt x="0" y="269"/>
                </a:lnTo>
                <a:lnTo>
                  <a:pt x="0" y="48"/>
                </a:lnTo>
                <a:lnTo>
                  <a:pt x="12" y="48"/>
                </a:lnTo>
                <a:lnTo>
                  <a:pt x="65" y="45"/>
                </a:lnTo>
                <a:lnTo>
                  <a:pt x="76" y="45"/>
                </a:lnTo>
                <a:lnTo>
                  <a:pt x="83" y="44"/>
                </a:lnTo>
                <a:lnTo>
                  <a:pt x="150" y="36"/>
                </a:lnTo>
                <a:lnTo>
                  <a:pt x="148" y="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6" name="Freeform 41">
            <a:extLst>
              <a:ext uri="{FF2B5EF4-FFF2-40B4-BE49-F238E27FC236}">
                <a16:creationId xmlns:a16="http://schemas.microsoft.com/office/drawing/2014/main" id="{77A5700B-97CE-4D59-9EB8-2A69C07A2ED1}"/>
              </a:ext>
            </a:extLst>
          </p:cNvPr>
          <p:cNvSpPr>
            <a:spLocks noEditPoints="1"/>
          </p:cNvSpPr>
          <p:nvPr/>
        </p:nvSpPr>
        <p:spPr bwMode="auto">
          <a:xfrm>
            <a:off x="3962856" y="4072202"/>
            <a:ext cx="208971" cy="462300"/>
          </a:xfrm>
          <a:custGeom>
            <a:avLst/>
            <a:gdLst/>
            <a:ahLst/>
            <a:cxnLst>
              <a:cxn ang="0">
                <a:pos x="11" y="6"/>
              </a:cxn>
              <a:cxn ang="0">
                <a:pos x="8" y="64"/>
              </a:cxn>
              <a:cxn ang="0">
                <a:pos x="6" y="117"/>
              </a:cxn>
              <a:cxn ang="0">
                <a:pos x="8" y="149"/>
              </a:cxn>
              <a:cxn ang="0">
                <a:pos x="12" y="189"/>
              </a:cxn>
              <a:cxn ang="0">
                <a:pos x="17" y="235"/>
              </a:cxn>
              <a:cxn ang="0">
                <a:pos x="25" y="288"/>
              </a:cxn>
              <a:cxn ang="0">
                <a:pos x="36" y="347"/>
              </a:cxn>
              <a:cxn ang="0">
                <a:pos x="48" y="415"/>
              </a:cxn>
              <a:cxn ang="0">
                <a:pos x="67" y="424"/>
              </a:cxn>
              <a:cxn ang="0">
                <a:pos x="44" y="287"/>
              </a:cxn>
              <a:cxn ang="0">
                <a:pos x="30" y="147"/>
              </a:cxn>
              <a:cxn ang="0">
                <a:pos x="22" y="6"/>
              </a:cxn>
              <a:cxn ang="0">
                <a:pos x="11" y="6"/>
              </a:cxn>
              <a:cxn ang="0">
                <a:pos x="4" y="0"/>
              </a:cxn>
              <a:cxn ang="0">
                <a:pos x="65" y="0"/>
              </a:cxn>
              <a:cxn ang="0">
                <a:pos x="86" y="54"/>
              </a:cxn>
              <a:cxn ang="0">
                <a:pos x="212" y="101"/>
              </a:cxn>
              <a:cxn ang="0">
                <a:pos x="191" y="469"/>
              </a:cxn>
              <a:cxn ang="0">
                <a:pos x="167" y="458"/>
              </a:cxn>
              <a:cxn ang="0">
                <a:pos x="142" y="451"/>
              </a:cxn>
              <a:cxn ang="0">
                <a:pos x="115" y="443"/>
              </a:cxn>
              <a:cxn ang="0">
                <a:pos x="113" y="442"/>
              </a:cxn>
              <a:cxn ang="0">
                <a:pos x="110" y="442"/>
              </a:cxn>
              <a:cxn ang="0">
                <a:pos x="41" y="421"/>
              </a:cxn>
              <a:cxn ang="0">
                <a:pos x="28" y="352"/>
              </a:cxn>
              <a:cxn ang="0">
                <a:pos x="19" y="290"/>
              </a:cxn>
              <a:cxn ang="0">
                <a:pos x="11" y="235"/>
              </a:cxn>
              <a:cxn ang="0">
                <a:pos x="4" y="189"/>
              </a:cxn>
              <a:cxn ang="0">
                <a:pos x="1" y="149"/>
              </a:cxn>
              <a:cxn ang="0">
                <a:pos x="0" y="117"/>
              </a:cxn>
              <a:cxn ang="0">
                <a:pos x="0" y="61"/>
              </a:cxn>
              <a:cxn ang="0">
                <a:pos x="4" y="0"/>
              </a:cxn>
            </a:cxnLst>
            <a:rect l="0" t="0" r="r" b="b"/>
            <a:pathLst>
              <a:path w="212" h="469">
                <a:moveTo>
                  <a:pt x="11" y="6"/>
                </a:moveTo>
                <a:lnTo>
                  <a:pt x="8" y="64"/>
                </a:lnTo>
                <a:lnTo>
                  <a:pt x="6" y="117"/>
                </a:lnTo>
                <a:lnTo>
                  <a:pt x="8" y="149"/>
                </a:lnTo>
                <a:lnTo>
                  <a:pt x="12" y="189"/>
                </a:lnTo>
                <a:lnTo>
                  <a:pt x="17" y="235"/>
                </a:lnTo>
                <a:lnTo>
                  <a:pt x="25" y="288"/>
                </a:lnTo>
                <a:lnTo>
                  <a:pt x="36" y="347"/>
                </a:lnTo>
                <a:lnTo>
                  <a:pt x="48" y="415"/>
                </a:lnTo>
                <a:lnTo>
                  <a:pt x="67" y="424"/>
                </a:lnTo>
                <a:lnTo>
                  <a:pt x="44" y="287"/>
                </a:lnTo>
                <a:lnTo>
                  <a:pt x="30" y="147"/>
                </a:lnTo>
                <a:lnTo>
                  <a:pt x="22" y="6"/>
                </a:lnTo>
                <a:lnTo>
                  <a:pt x="11" y="6"/>
                </a:lnTo>
                <a:close/>
                <a:moveTo>
                  <a:pt x="4" y="0"/>
                </a:moveTo>
                <a:lnTo>
                  <a:pt x="65" y="0"/>
                </a:lnTo>
                <a:lnTo>
                  <a:pt x="86" y="54"/>
                </a:lnTo>
                <a:lnTo>
                  <a:pt x="212" y="101"/>
                </a:lnTo>
                <a:lnTo>
                  <a:pt x="191" y="469"/>
                </a:lnTo>
                <a:lnTo>
                  <a:pt x="167" y="458"/>
                </a:lnTo>
                <a:lnTo>
                  <a:pt x="142" y="451"/>
                </a:lnTo>
                <a:lnTo>
                  <a:pt x="115" y="443"/>
                </a:lnTo>
                <a:lnTo>
                  <a:pt x="113" y="442"/>
                </a:lnTo>
                <a:lnTo>
                  <a:pt x="110" y="442"/>
                </a:lnTo>
                <a:lnTo>
                  <a:pt x="41" y="421"/>
                </a:lnTo>
                <a:lnTo>
                  <a:pt x="28" y="352"/>
                </a:lnTo>
                <a:lnTo>
                  <a:pt x="19" y="290"/>
                </a:lnTo>
                <a:lnTo>
                  <a:pt x="11" y="235"/>
                </a:lnTo>
                <a:lnTo>
                  <a:pt x="4" y="189"/>
                </a:lnTo>
                <a:lnTo>
                  <a:pt x="1" y="149"/>
                </a:lnTo>
                <a:lnTo>
                  <a:pt x="0" y="117"/>
                </a:lnTo>
                <a:lnTo>
                  <a:pt x="0" y="61"/>
                </a:lnTo>
                <a:lnTo>
                  <a:pt x="4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" name="Freeform 42">
            <a:extLst>
              <a:ext uri="{FF2B5EF4-FFF2-40B4-BE49-F238E27FC236}">
                <a16:creationId xmlns:a16="http://schemas.microsoft.com/office/drawing/2014/main" id="{4EC9F610-DB00-4AC6-9B5D-003B56D54639}"/>
              </a:ext>
            </a:extLst>
          </p:cNvPr>
          <p:cNvSpPr>
            <a:spLocks/>
          </p:cNvSpPr>
          <p:nvPr/>
        </p:nvSpPr>
        <p:spPr bwMode="auto">
          <a:xfrm>
            <a:off x="3968770" y="4078117"/>
            <a:ext cx="60129" cy="412028"/>
          </a:xfrm>
          <a:custGeom>
            <a:avLst/>
            <a:gdLst/>
            <a:ahLst/>
            <a:cxnLst>
              <a:cxn ang="0">
                <a:pos x="5" y="0"/>
              </a:cxn>
              <a:cxn ang="0">
                <a:pos x="16" y="0"/>
              </a:cxn>
              <a:cxn ang="0">
                <a:pos x="24" y="141"/>
              </a:cxn>
              <a:cxn ang="0">
                <a:pos x="38" y="281"/>
              </a:cxn>
              <a:cxn ang="0">
                <a:pos x="61" y="418"/>
              </a:cxn>
              <a:cxn ang="0">
                <a:pos x="42" y="409"/>
              </a:cxn>
              <a:cxn ang="0">
                <a:pos x="30" y="341"/>
              </a:cxn>
              <a:cxn ang="0">
                <a:pos x="19" y="282"/>
              </a:cxn>
              <a:cxn ang="0">
                <a:pos x="11" y="229"/>
              </a:cxn>
              <a:cxn ang="0">
                <a:pos x="6" y="183"/>
              </a:cxn>
              <a:cxn ang="0">
                <a:pos x="2" y="143"/>
              </a:cxn>
              <a:cxn ang="0">
                <a:pos x="0" y="111"/>
              </a:cxn>
              <a:cxn ang="0">
                <a:pos x="2" y="58"/>
              </a:cxn>
              <a:cxn ang="0">
                <a:pos x="5" y="0"/>
              </a:cxn>
            </a:cxnLst>
            <a:rect l="0" t="0" r="r" b="b"/>
            <a:pathLst>
              <a:path w="61" h="418">
                <a:moveTo>
                  <a:pt x="5" y="0"/>
                </a:moveTo>
                <a:lnTo>
                  <a:pt x="16" y="0"/>
                </a:lnTo>
                <a:lnTo>
                  <a:pt x="24" y="141"/>
                </a:lnTo>
                <a:lnTo>
                  <a:pt x="38" y="281"/>
                </a:lnTo>
                <a:lnTo>
                  <a:pt x="61" y="418"/>
                </a:lnTo>
                <a:lnTo>
                  <a:pt x="42" y="409"/>
                </a:lnTo>
                <a:lnTo>
                  <a:pt x="30" y="341"/>
                </a:lnTo>
                <a:lnTo>
                  <a:pt x="19" y="282"/>
                </a:lnTo>
                <a:lnTo>
                  <a:pt x="11" y="229"/>
                </a:lnTo>
                <a:lnTo>
                  <a:pt x="6" y="183"/>
                </a:lnTo>
                <a:lnTo>
                  <a:pt x="2" y="143"/>
                </a:lnTo>
                <a:lnTo>
                  <a:pt x="0" y="111"/>
                </a:lnTo>
                <a:lnTo>
                  <a:pt x="2" y="58"/>
                </a:lnTo>
                <a:lnTo>
                  <a:pt x="5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8" name="Freeform 43">
            <a:extLst>
              <a:ext uri="{FF2B5EF4-FFF2-40B4-BE49-F238E27FC236}">
                <a16:creationId xmlns:a16="http://schemas.microsoft.com/office/drawing/2014/main" id="{722D5DD9-E27B-47EA-949F-9AAC84E6AEE2}"/>
              </a:ext>
            </a:extLst>
          </p:cNvPr>
          <p:cNvSpPr>
            <a:spLocks/>
          </p:cNvSpPr>
          <p:nvPr/>
        </p:nvSpPr>
        <p:spPr bwMode="auto">
          <a:xfrm>
            <a:off x="3937227" y="4057416"/>
            <a:ext cx="50272" cy="411042"/>
          </a:xfrm>
          <a:custGeom>
            <a:avLst/>
            <a:gdLst/>
            <a:ahLst/>
            <a:cxnLst>
              <a:cxn ang="0">
                <a:pos x="14" y="0"/>
              </a:cxn>
              <a:cxn ang="0">
                <a:pos x="18" y="0"/>
              </a:cxn>
              <a:cxn ang="0">
                <a:pos x="18" y="221"/>
              </a:cxn>
              <a:cxn ang="0">
                <a:pos x="51" y="417"/>
              </a:cxn>
              <a:cxn ang="0">
                <a:pos x="32" y="417"/>
              </a:cxn>
              <a:cxn ang="0">
                <a:pos x="2" y="226"/>
              </a:cxn>
              <a:cxn ang="0">
                <a:pos x="0" y="181"/>
              </a:cxn>
              <a:cxn ang="0">
                <a:pos x="2" y="132"/>
              </a:cxn>
              <a:cxn ang="0">
                <a:pos x="14" y="0"/>
              </a:cxn>
            </a:cxnLst>
            <a:rect l="0" t="0" r="r" b="b"/>
            <a:pathLst>
              <a:path w="51" h="417">
                <a:moveTo>
                  <a:pt x="14" y="0"/>
                </a:moveTo>
                <a:lnTo>
                  <a:pt x="18" y="0"/>
                </a:lnTo>
                <a:lnTo>
                  <a:pt x="18" y="221"/>
                </a:lnTo>
                <a:lnTo>
                  <a:pt x="51" y="417"/>
                </a:lnTo>
                <a:lnTo>
                  <a:pt x="32" y="417"/>
                </a:lnTo>
                <a:lnTo>
                  <a:pt x="2" y="226"/>
                </a:lnTo>
                <a:lnTo>
                  <a:pt x="0" y="181"/>
                </a:lnTo>
                <a:lnTo>
                  <a:pt x="2" y="132"/>
                </a:lnTo>
                <a:lnTo>
                  <a:pt x="14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9" name="Freeform 44">
            <a:extLst>
              <a:ext uri="{FF2B5EF4-FFF2-40B4-BE49-F238E27FC236}">
                <a16:creationId xmlns:a16="http://schemas.microsoft.com/office/drawing/2014/main" id="{04705F8C-9591-4012-AE62-600FC414F244}"/>
              </a:ext>
            </a:extLst>
          </p:cNvPr>
          <p:cNvSpPr>
            <a:spLocks/>
          </p:cNvSpPr>
          <p:nvPr/>
        </p:nvSpPr>
        <p:spPr bwMode="auto">
          <a:xfrm>
            <a:off x="4119584" y="4012074"/>
            <a:ext cx="112371" cy="29571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14" y="6"/>
              </a:cxn>
              <a:cxn ang="0">
                <a:pos x="85" y="14"/>
              </a:cxn>
              <a:cxn ang="0">
                <a:pos x="2" y="30"/>
              </a:cxn>
              <a:cxn ang="0">
                <a:pos x="0" y="0"/>
              </a:cxn>
            </a:cxnLst>
            <a:rect l="0" t="0" r="r" b="b"/>
            <a:pathLst>
              <a:path w="114" h="30">
                <a:moveTo>
                  <a:pt x="0" y="0"/>
                </a:moveTo>
                <a:lnTo>
                  <a:pt x="114" y="6"/>
                </a:lnTo>
                <a:lnTo>
                  <a:pt x="85" y="14"/>
                </a:lnTo>
                <a:lnTo>
                  <a:pt x="2" y="30"/>
                </a:lnTo>
                <a:lnTo>
                  <a:pt x="0" y="0"/>
                </a:lnTo>
                <a:close/>
              </a:path>
            </a:pathLst>
          </a:custGeom>
          <a:solidFill>
            <a:srgbClr val="5D0A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0" name="Freeform 45">
            <a:extLst>
              <a:ext uri="{FF2B5EF4-FFF2-40B4-BE49-F238E27FC236}">
                <a16:creationId xmlns:a16="http://schemas.microsoft.com/office/drawing/2014/main" id="{A4E5777F-7215-409A-BC92-6D6666B3287F}"/>
              </a:ext>
            </a:extLst>
          </p:cNvPr>
          <p:cNvSpPr>
            <a:spLocks/>
          </p:cNvSpPr>
          <p:nvPr/>
        </p:nvSpPr>
        <p:spPr bwMode="auto">
          <a:xfrm>
            <a:off x="4039741" y="4040660"/>
            <a:ext cx="284871" cy="448500"/>
          </a:xfrm>
          <a:custGeom>
            <a:avLst/>
            <a:gdLst/>
            <a:ahLst/>
            <a:cxnLst>
              <a:cxn ang="0">
                <a:pos x="168" y="0"/>
              </a:cxn>
              <a:cxn ang="0">
                <a:pos x="275" y="25"/>
              </a:cxn>
              <a:cxn ang="0">
                <a:pos x="286" y="90"/>
              </a:cxn>
              <a:cxn ang="0">
                <a:pos x="289" y="154"/>
              </a:cxn>
              <a:cxn ang="0">
                <a:pos x="286" y="219"/>
              </a:cxn>
              <a:cxn ang="0">
                <a:pos x="275" y="287"/>
              </a:cxn>
              <a:cxn ang="0">
                <a:pos x="249" y="455"/>
              </a:cxn>
              <a:cxn ang="0">
                <a:pos x="160" y="451"/>
              </a:cxn>
              <a:cxn ang="0">
                <a:pos x="177" y="82"/>
              </a:cxn>
              <a:cxn ang="0">
                <a:pos x="134" y="86"/>
              </a:cxn>
              <a:cxn ang="0">
                <a:pos x="99" y="86"/>
              </a:cxn>
              <a:cxn ang="0">
                <a:pos x="67" y="83"/>
              </a:cxn>
              <a:cxn ang="0">
                <a:pos x="41" y="77"/>
              </a:cxn>
              <a:cxn ang="0">
                <a:pos x="22" y="66"/>
              </a:cxn>
              <a:cxn ang="0">
                <a:pos x="8" y="51"/>
              </a:cxn>
              <a:cxn ang="0">
                <a:pos x="0" y="32"/>
              </a:cxn>
              <a:cxn ang="0">
                <a:pos x="168" y="0"/>
              </a:cxn>
            </a:cxnLst>
            <a:rect l="0" t="0" r="r" b="b"/>
            <a:pathLst>
              <a:path w="289" h="455">
                <a:moveTo>
                  <a:pt x="168" y="0"/>
                </a:moveTo>
                <a:lnTo>
                  <a:pt x="275" y="25"/>
                </a:lnTo>
                <a:lnTo>
                  <a:pt x="286" y="90"/>
                </a:lnTo>
                <a:lnTo>
                  <a:pt x="289" y="154"/>
                </a:lnTo>
                <a:lnTo>
                  <a:pt x="286" y="219"/>
                </a:lnTo>
                <a:lnTo>
                  <a:pt x="275" y="287"/>
                </a:lnTo>
                <a:lnTo>
                  <a:pt x="249" y="455"/>
                </a:lnTo>
                <a:lnTo>
                  <a:pt x="160" y="451"/>
                </a:lnTo>
                <a:lnTo>
                  <a:pt x="177" y="82"/>
                </a:lnTo>
                <a:lnTo>
                  <a:pt x="134" y="86"/>
                </a:lnTo>
                <a:lnTo>
                  <a:pt x="99" y="86"/>
                </a:lnTo>
                <a:lnTo>
                  <a:pt x="67" y="83"/>
                </a:lnTo>
                <a:lnTo>
                  <a:pt x="41" y="77"/>
                </a:lnTo>
                <a:lnTo>
                  <a:pt x="22" y="66"/>
                </a:lnTo>
                <a:lnTo>
                  <a:pt x="8" y="51"/>
                </a:lnTo>
                <a:lnTo>
                  <a:pt x="0" y="32"/>
                </a:lnTo>
                <a:lnTo>
                  <a:pt x="168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" name="Freeform 46">
            <a:extLst>
              <a:ext uri="{FF2B5EF4-FFF2-40B4-BE49-F238E27FC236}">
                <a16:creationId xmlns:a16="http://schemas.microsoft.com/office/drawing/2014/main" id="{75A2C55A-D6C3-4EDD-8AB0-776E531528EC}"/>
              </a:ext>
            </a:extLst>
          </p:cNvPr>
          <p:cNvSpPr>
            <a:spLocks/>
          </p:cNvSpPr>
          <p:nvPr/>
        </p:nvSpPr>
        <p:spPr bwMode="auto">
          <a:xfrm>
            <a:off x="4165912" y="3440360"/>
            <a:ext cx="465256" cy="521442"/>
          </a:xfrm>
          <a:custGeom>
            <a:avLst/>
            <a:gdLst/>
            <a:ahLst/>
            <a:cxnLst>
              <a:cxn ang="0">
                <a:pos x="173" y="0"/>
              </a:cxn>
              <a:cxn ang="0">
                <a:pos x="237" y="0"/>
              </a:cxn>
              <a:cxn ang="0">
                <a:pos x="293" y="7"/>
              </a:cxn>
              <a:cxn ang="0">
                <a:pos x="349" y="18"/>
              </a:cxn>
              <a:cxn ang="0">
                <a:pos x="384" y="32"/>
              </a:cxn>
              <a:cxn ang="0">
                <a:pos x="414" y="53"/>
              </a:cxn>
              <a:cxn ang="0">
                <a:pos x="438" y="79"/>
              </a:cxn>
              <a:cxn ang="0">
                <a:pos x="456" y="109"/>
              </a:cxn>
              <a:cxn ang="0">
                <a:pos x="467" y="146"/>
              </a:cxn>
              <a:cxn ang="0">
                <a:pos x="472" y="186"/>
              </a:cxn>
              <a:cxn ang="0">
                <a:pos x="470" y="232"/>
              </a:cxn>
              <a:cxn ang="0">
                <a:pos x="462" y="285"/>
              </a:cxn>
              <a:cxn ang="0">
                <a:pos x="449" y="341"/>
              </a:cxn>
              <a:cxn ang="0">
                <a:pos x="384" y="494"/>
              </a:cxn>
              <a:cxn ang="0">
                <a:pos x="329" y="516"/>
              </a:cxn>
              <a:cxn ang="0">
                <a:pos x="278" y="527"/>
              </a:cxn>
              <a:cxn ang="0">
                <a:pos x="227" y="529"/>
              </a:cxn>
              <a:cxn ang="0">
                <a:pos x="195" y="494"/>
              </a:cxn>
              <a:cxn ang="0">
                <a:pos x="166" y="447"/>
              </a:cxn>
              <a:cxn ang="0">
                <a:pos x="137" y="393"/>
              </a:cxn>
              <a:cxn ang="0">
                <a:pos x="131" y="375"/>
              </a:cxn>
              <a:cxn ang="0">
                <a:pos x="123" y="362"/>
              </a:cxn>
              <a:cxn ang="0">
                <a:pos x="113" y="354"/>
              </a:cxn>
              <a:cxn ang="0">
                <a:pos x="101" y="351"/>
              </a:cxn>
              <a:cxn ang="0">
                <a:pos x="94" y="351"/>
              </a:cxn>
              <a:cxn ang="0">
                <a:pos x="86" y="353"/>
              </a:cxn>
              <a:cxn ang="0">
                <a:pos x="78" y="356"/>
              </a:cxn>
              <a:cxn ang="0">
                <a:pos x="57" y="357"/>
              </a:cxn>
              <a:cxn ang="0">
                <a:pos x="11" y="338"/>
              </a:cxn>
              <a:cxn ang="0">
                <a:pos x="11" y="218"/>
              </a:cxn>
              <a:cxn ang="0">
                <a:pos x="43" y="165"/>
              </a:cxn>
              <a:cxn ang="0">
                <a:pos x="30" y="141"/>
              </a:cxn>
              <a:cxn ang="0">
                <a:pos x="19" y="128"/>
              </a:cxn>
              <a:cxn ang="0">
                <a:pos x="11" y="117"/>
              </a:cxn>
              <a:cxn ang="0">
                <a:pos x="1" y="95"/>
              </a:cxn>
              <a:cxn ang="0">
                <a:pos x="0" y="74"/>
              </a:cxn>
              <a:cxn ang="0">
                <a:pos x="6" y="55"/>
              </a:cxn>
              <a:cxn ang="0">
                <a:pos x="22" y="36"/>
              </a:cxn>
              <a:cxn ang="0">
                <a:pos x="48" y="18"/>
              </a:cxn>
              <a:cxn ang="0">
                <a:pos x="110" y="5"/>
              </a:cxn>
              <a:cxn ang="0">
                <a:pos x="173" y="0"/>
              </a:cxn>
            </a:cxnLst>
            <a:rect l="0" t="0" r="r" b="b"/>
            <a:pathLst>
              <a:path w="472" h="529">
                <a:moveTo>
                  <a:pt x="173" y="0"/>
                </a:moveTo>
                <a:lnTo>
                  <a:pt x="237" y="0"/>
                </a:lnTo>
                <a:lnTo>
                  <a:pt x="293" y="7"/>
                </a:lnTo>
                <a:lnTo>
                  <a:pt x="349" y="18"/>
                </a:lnTo>
                <a:lnTo>
                  <a:pt x="384" y="32"/>
                </a:lnTo>
                <a:lnTo>
                  <a:pt x="414" y="53"/>
                </a:lnTo>
                <a:lnTo>
                  <a:pt x="438" y="79"/>
                </a:lnTo>
                <a:lnTo>
                  <a:pt x="456" y="109"/>
                </a:lnTo>
                <a:lnTo>
                  <a:pt x="467" y="146"/>
                </a:lnTo>
                <a:lnTo>
                  <a:pt x="472" y="186"/>
                </a:lnTo>
                <a:lnTo>
                  <a:pt x="470" y="232"/>
                </a:lnTo>
                <a:lnTo>
                  <a:pt x="462" y="285"/>
                </a:lnTo>
                <a:lnTo>
                  <a:pt x="449" y="341"/>
                </a:lnTo>
                <a:lnTo>
                  <a:pt x="384" y="494"/>
                </a:lnTo>
                <a:lnTo>
                  <a:pt x="329" y="516"/>
                </a:lnTo>
                <a:lnTo>
                  <a:pt x="278" y="527"/>
                </a:lnTo>
                <a:lnTo>
                  <a:pt x="227" y="529"/>
                </a:lnTo>
                <a:lnTo>
                  <a:pt x="195" y="494"/>
                </a:lnTo>
                <a:lnTo>
                  <a:pt x="166" y="447"/>
                </a:lnTo>
                <a:lnTo>
                  <a:pt x="137" y="393"/>
                </a:lnTo>
                <a:lnTo>
                  <a:pt x="131" y="375"/>
                </a:lnTo>
                <a:lnTo>
                  <a:pt x="123" y="362"/>
                </a:lnTo>
                <a:lnTo>
                  <a:pt x="113" y="354"/>
                </a:lnTo>
                <a:lnTo>
                  <a:pt x="101" y="351"/>
                </a:lnTo>
                <a:lnTo>
                  <a:pt x="94" y="351"/>
                </a:lnTo>
                <a:lnTo>
                  <a:pt x="86" y="353"/>
                </a:lnTo>
                <a:lnTo>
                  <a:pt x="78" y="356"/>
                </a:lnTo>
                <a:lnTo>
                  <a:pt x="57" y="357"/>
                </a:lnTo>
                <a:lnTo>
                  <a:pt x="11" y="338"/>
                </a:lnTo>
                <a:lnTo>
                  <a:pt x="11" y="218"/>
                </a:lnTo>
                <a:lnTo>
                  <a:pt x="43" y="165"/>
                </a:lnTo>
                <a:lnTo>
                  <a:pt x="30" y="141"/>
                </a:lnTo>
                <a:lnTo>
                  <a:pt x="19" y="128"/>
                </a:lnTo>
                <a:lnTo>
                  <a:pt x="11" y="117"/>
                </a:lnTo>
                <a:lnTo>
                  <a:pt x="1" y="95"/>
                </a:lnTo>
                <a:lnTo>
                  <a:pt x="0" y="74"/>
                </a:lnTo>
                <a:lnTo>
                  <a:pt x="6" y="55"/>
                </a:lnTo>
                <a:lnTo>
                  <a:pt x="22" y="36"/>
                </a:lnTo>
                <a:lnTo>
                  <a:pt x="48" y="18"/>
                </a:lnTo>
                <a:lnTo>
                  <a:pt x="110" y="5"/>
                </a:lnTo>
                <a:lnTo>
                  <a:pt x="173" y="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2" name="Freeform 47">
            <a:extLst>
              <a:ext uri="{FF2B5EF4-FFF2-40B4-BE49-F238E27FC236}">
                <a16:creationId xmlns:a16="http://schemas.microsoft.com/office/drawing/2014/main" id="{B9AAD664-3D14-42A4-BAA3-70551C3DE3F3}"/>
              </a:ext>
            </a:extLst>
          </p:cNvPr>
          <p:cNvSpPr>
            <a:spLocks/>
          </p:cNvSpPr>
          <p:nvPr/>
        </p:nvSpPr>
        <p:spPr bwMode="auto">
          <a:xfrm>
            <a:off x="4100855" y="3555689"/>
            <a:ext cx="443571" cy="516513"/>
          </a:xfrm>
          <a:custGeom>
            <a:avLst/>
            <a:gdLst/>
            <a:ahLst/>
            <a:cxnLst>
              <a:cxn ang="0">
                <a:pos x="77" y="0"/>
              </a:cxn>
              <a:cxn ang="0">
                <a:pos x="85" y="11"/>
              </a:cxn>
              <a:cxn ang="0">
                <a:pos x="96" y="24"/>
              </a:cxn>
              <a:cxn ang="0">
                <a:pos x="109" y="48"/>
              </a:cxn>
              <a:cxn ang="0">
                <a:pos x="77" y="101"/>
              </a:cxn>
              <a:cxn ang="0">
                <a:pos x="77" y="221"/>
              </a:cxn>
              <a:cxn ang="0">
                <a:pos x="123" y="240"/>
              </a:cxn>
              <a:cxn ang="0">
                <a:pos x="146" y="239"/>
              </a:cxn>
              <a:cxn ang="0">
                <a:pos x="154" y="236"/>
              </a:cxn>
              <a:cxn ang="0">
                <a:pos x="160" y="234"/>
              </a:cxn>
              <a:cxn ang="0">
                <a:pos x="167" y="234"/>
              </a:cxn>
              <a:cxn ang="0">
                <a:pos x="179" y="237"/>
              </a:cxn>
              <a:cxn ang="0">
                <a:pos x="191" y="245"/>
              </a:cxn>
              <a:cxn ang="0">
                <a:pos x="197" y="258"/>
              </a:cxn>
              <a:cxn ang="0">
                <a:pos x="203" y="276"/>
              </a:cxn>
              <a:cxn ang="0">
                <a:pos x="232" y="330"/>
              </a:cxn>
              <a:cxn ang="0">
                <a:pos x="261" y="377"/>
              </a:cxn>
              <a:cxn ang="0">
                <a:pos x="293" y="412"/>
              </a:cxn>
              <a:cxn ang="0">
                <a:pos x="331" y="412"/>
              </a:cxn>
              <a:cxn ang="0">
                <a:pos x="370" y="405"/>
              </a:cxn>
              <a:cxn ang="0">
                <a:pos x="410" y="394"/>
              </a:cxn>
              <a:cxn ang="0">
                <a:pos x="450" y="377"/>
              </a:cxn>
              <a:cxn ang="0">
                <a:pos x="419" y="401"/>
              </a:cxn>
              <a:cxn ang="0">
                <a:pos x="381" y="425"/>
              </a:cxn>
              <a:cxn ang="0">
                <a:pos x="335" y="445"/>
              </a:cxn>
              <a:cxn ang="0">
                <a:pos x="279" y="466"/>
              </a:cxn>
              <a:cxn ang="0">
                <a:pos x="157" y="524"/>
              </a:cxn>
              <a:cxn ang="0">
                <a:pos x="151" y="498"/>
              </a:cxn>
              <a:cxn ang="0">
                <a:pos x="143" y="476"/>
              </a:cxn>
              <a:cxn ang="0">
                <a:pos x="135" y="455"/>
              </a:cxn>
              <a:cxn ang="0">
                <a:pos x="120" y="429"/>
              </a:cxn>
              <a:cxn ang="0">
                <a:pos x="103" y="409"/>
              </a:cxn>
              <a:cxn ang="0">
                <a:pos x="82" y="393"/>
              </a:cxn>
              <a:cxn ang="0">
                <a:pos x="58" y="383"/>
              </a:cxn>
              <a:cxn ang="0">
                <a:pos x="39" y="373"/>
              </a:cxn>
              <a:cxn ang="0">
                <a:pos x="24" y="359"/>
              </a:cxn>
              <a:cxn ang="0">
                <a:pos x="16" y="343"/>
              </a:cxn>
              <a:cxn ang="0">
                <a:pos x="13" y="324"/>
              </a:cxn>
              <a:cxn ang="0">
                <a:pos x="13" y="300"/>
              </a:cxn>
              <a:cxn ang="0">
                <a:pos x="8" y="264"/>
              </a:cxn>
              <a:cxn ang="0">
                <a:pos x="8" y="232"/>
              </a:cxn>
              <a:cxn ang="0">
                <a:pos x="13" y="208"/>
              </a:cxn>
              <a:cxn ang="0">
                <a:pos x="23" y="189"/>
              </a:cxn>
              <a:cxn ang="0">
                <a:pos x="10" y="180"/>
              </a:cxn>
              <a:cxn ang="0">
                <a:pos x="7" y="175"/>
              </a:cxn>
              <a:cxn ang="0">
                <a:pos x="2" y="168"/>
              </a:cxn>
              <a:cxn ang="0">
                <a:pos x="0" y="162"/>
              </a:cxn>
              <a:cxn ang="0">
                <a:pos x="0" y="157"/>
              </a:cxn>
              <a:cxn ang="0">
                <a:pos x="2" y="151"/>
              </a:cxn>
              <a:cxn ang="0">
                <a:pos x="19" y="132"/>
              </a:cxn>
              <a:cxn ang="0">
                <a:pos x="35" y="111"/>
              </a:cxn>
              <a:cxn ang="0">
                <a:pos x="40" y="75"/>
              </a:cxn>
              <a:cxn ang="0">
                <a:pos x="51" y="43"/>
              </a:cxn>
              <a:cxn ang="0">
                <a:pos x="69" y="11"/>
              </a:cxn>
              <a:cxn ang="0">
                <a:pos x="72" y="7"/>
              </a:cxn>
              <a:cxn ang="0">
                <a:pos x="74" y="3"/>
              </a:cxn>
              <a:cxn ang="0">
                <a:pos x="77" y="0"/>
              </a:cxn>
            </a:cxnLst>
            <a:rect l="0" t="0" r="r" b="b"/>
            <a:pathLst>
              <a:path w="450" h="524">
                <a:moveTo>
                  <a:pt x="77" y="0"/>
                </a:moveTo>
                <a:lnTo>
                  <a:pt x="85" y="11"/>
                </a:lnTo>
                <a:lnTo>
                  <a:pt x="96" y="24"/>
                </a:lnTo>
                <a:lnTo>
                  <a:pt x="109" y="48"/>
                </a:lnTo>
                <a:lnTo>
                  <a:pt x="77" y="101"/>
                </a:lnTo>
                <a:lnTo>
                  <a:pt x="77" y="221"/>
                </a:lnTo>
                <a:lnTo>
                  <a:pt x="123" y="240"/>
                </a:lnTo>
                <a:lnTo>
                  <a:pt x="146" y="239"/>
                </a:lnTo>
                <a:lnTo>
                  <a:pt x="154" y="236"/>
                </a:lnTo>
                <a:lnTo>
                  <a:pt x="160" y="234"/>
                </a:lnTo>
                <a:lnTo>
                  <a:pt x="167" y="234"/>
                </a:lnTo>
                <a:lnTo>
                  <a:pt x="179" y="237"/>
                </a:lnTo>
                <a:lnTo>
                  <a:pt x="191" y="245"/>
                </a:lnTo>
                <a:lnTo>
                  <a:pt x="197" y="258"/>
                </a:lnTo>
                <a:lnTo>
                  <a:pt x="203" y="276"/>
                </a:lnTo>
                <a:lnTo>
                  <a:pt x="232" y="330"/>
                </a:lnTo>
                <a:lnTo>
                  <a:pt x="261" y="377"/>
                </a:lnTo>
                <a:lnTo>
                  <a:pt x="293" y="412"/>
                </a:lnTo>
                <a:lnTo>
                  <a:pt x="331" y="412"/>
                </a:lnTo>
                <a:lnTo>
                  <a:pt x="370" y="405"/>
                </a:lnTo>
                <a:lnTo>
                  <a:pt x="410" y="394"/>
                </a:lnTo>
                <a:lnTo>
                  <a:pt x="450" y="377"/>
                </a:lnTo>
                <a:lnTo>
                  <a:pt x="419" y="401"/>
                </a:lnTo>
                <a:lnTo>
                  <a:pt x="381" y="425"/>
                </a:lnTo>
                <a:lnTo>
                  <a:pt x="335" y="445"/>
                </a:lnTo>
                <a:lnTo>
                  <a:pt x="279" y="466"/>
                </a:lnTo>
                <a:lnTo>
                  <a:pt x="157" y="524"/>
                </a:lnTo>
                <a:lnTo>
                  <a:pt x="151" y="498"/>
                </a:lnTo>
                <a:lnTo>
                  <a:pt x="143" y="476"/>
                </a:lnTo>
                <a:lnTo>
                  <a:pt x="135" y="455"/>
                </a:lnTo>
                <a:lnTo>
                  <a:pt x="120" y="429"/>
                </a:lnTo>
                <a:lnTo>
                  <a:pt x="103" y="409"/>
                </a:lnTo>
                <a:lnTo>
                  <a:pt x="82" y="393"/>
                </a:lnTo>
                <a:lnTo>
                  <a:pt x="58" y="383"/>
                </a:lnTo>
                <a:lnTo>
                  <a:pt x="39" y="373"/>
                </a:lnTo>
                <a:lnTo>
                  <a:pt x="24" y="359"/>
                </a:lnTo>
                <a:lnTo>
                  <a:pt x="16" y="343"/>
                </a:lnTo>
                <a:lnTo>
                  <a:pt x="13" y="324"/>
                </a:lnTo>
                <a:lnTo>
                  <a:pt x="13" y="300"/>
                </a:lnTo>
                <a:lnTo>
                  <a:pt x="8" y="264"/>
                </a:lnTo>
                <a:lnTo>
                  <a:pt x="8" y="232"/>
                </a:lnTo>
                <a:lnTo>
                  <a:pt x="13" y="208"/>
                </a:lnTo>
                <a:lnTo>
                  <a:pt x="23" y="189"/>
                </a:lnTo>
                <a:lnTo>
                  <a:pt x="10" y="180"/>
                </a:lnTo>
                <a:lnTo>
                  <a:pt x="7" y="175"/>
                </a:lnTo>
                <a:lnTo>
                  <a:pt x="2" y="168"/>
                </a:lnTo>
                <a:lnTo>
                  <a:pt x="0" y="162"/>
                </a:lnTo>
                <a:lnTo>
                  <a:pt x="0" y="157"/>
                </a:lnTo>
                <a:lnTo>
                  <a:pt x="2" y="151"/>
                </a:lnTo>
                <a:lnTo>
                  <a:pt x="19" y="132"/>
                </a:lnTo>
                <a:lnTo>
                  <a:pt x="35" y="111"/>
                </a:lnTo>
                <a:lnTo>
                  <a:pt x="40" y="75"/>
                </a:lnTo>
                <a:lnTo>
                  <a:pt x="51" y="43"/>
                </a:lnTo>
                <a:lnTo>
                  <a:pt x="69" y="11"/>
                </a:lnTo>
                <a:lnTo>
                  <a:pt x="72" y="7"/>
                </a:lnTo>
                <a:lnTo>
                  <a:pt x="74" y="3"/>
                </a:lnTo>
                <a:lnTo>
                  <a:pt x="77" y="0"/>
                </a:lnTo>
                <a:close/>
              </a:path>
            </a:pathLst>
          </a:custGeom>
          <a:solidFill>
            <a:srgbClr val="DEA15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3" name="Freeform 48">
            <a:extLst>
              <a:ext uri="{FF2B5EF4-FFF2-40B4-BE49-F238E27FC236}">
                <a16:creationId xmlns:a16="http://schemas.microsoft.com/office/drawing/2014/main" id="{447CE14D-C356-4C23-9A45-D0688F4A3271}"/>
              </a:ext>
            </a:extLst>
          </p:cNvPr>
          <p:cNvSpPr>
            <a:spLocks/>
          </p:cNvSpPr>
          <p:nvPr/>
        </p:nvSpPr>
        <p:spPr bwMode="auto">
          <a:xfrm>
            <a:off x="3151615" y="4285116"/>
            <a:ext cx="975855" cy="912770"/>
          </a:xfrm>
          <a:custGeom>
            <a:avLst/>
            <a:gdLst/>
            <a:ahLst/>
            <a:cxnLst>
              <a:cxn ang="0">
                <a:pos x="143" y="0"/>
              </a:cxn>
              <a:cxn ang="0">
                <a:pos x="13" y="143"/>
              </a:cxn>
              <a:cxn ang="0">
                <a:pos x="274" y="844"/>
              </a:cxn>
              <a:cxn ang="0">
                <a:pos x="990" y="900"/>
              </a:cxn>
              <a:cxn ang="0">
                <a:pos x="979" y="926"/>
              </a:cxn>
              <a:cxn ang="0">
                <a:pos x="255" y="873"/>
              </a:cxn>
              <a:cxn ang="0">
                <a:pos x="255" y="844"/>
              </a:cxn>
              <a:cxn ang="0">
                <a:pos x="26" y="213"/>
              </a:cxn>
              <a:cxn ang="0">
                <a:pos x="0" y="146"/>
              </a:cxn>
              <a:cxn ang="0">
                <a:pos x="132" y="3"/>
              </a:cxn>
              <a:cxn ang="0">
                <a:pos x="143" y="0"/>
              </a:cxn>
            </a:cxnLst>
            <a:rect l="0" t="0" r="r" b="b"/>
            <a:pathLst>
              <a:path w="990" h="926">
                <a:moveTo>
                  <a:pt x="143" y="0"/>
                </a:moveTo>
                <a:lnTo>
                  <a:pt x="13" y="143"/>
                </a:lnTo>
                <a:lnTo>
                  <a:pt x="274" y="844"/>
                </a:lnTo>
                <a:lnTo>
                  <a:pt x="990" y="900"/>
                </a:lnTo>
                <a:lnTo>
                  <a:pt x="979" y="926"/>
                </a:lnTo>
                <a:lnTo>
                  <a:pt x="255" y="873"/>
                </a:lnTo>
                <a:lnTo>
                  <a:pt x="255" y="844"/>
                </a:lnTo>
                <a:lnTo>
                  <a:pt x="26" y="213"/>
                </a:lnTo>
                <a:lnTo>
                  <a:pt x="0" y="146"/>
                </a:lnTo>
                <a:lnTo>
                  <a:pt x="132" y="3"/>
                </a:lnTo>
                <a:lnTo>
                  <a:pt x="143" y="0"/>
                </a:lnTo>
                <a:close/>
              </a:path>
            </a:pathLst>
          </a:custGeom>
          <a:solidFill>
            <a:srgbClr val="666666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4" name="Freeform 49">
            <a:extLst>
              <a:ext uri="{FF2B5EF4-FFF2-40B4-BE49-F238E27FC236}">
                <a16:creationId xmlns:a16="http://schemas.microsoft.com/office/drawing/2014/main" id="{4C982287-2CA3-4043-B4C7-4342A6E61D25}"/>
              </a:ext>
            </a:extLst>
          </p:cNvPr>
          <p:cNvSpPr>
            <a:spLocks noEditPoints="1"/>
          </p:cNvSpPr>
          <p:nvPr/>
        </p:nvSpPr>
        <p:spPr bwMode="auto">
          <a:xfrm>
            <a:off x="3164429" y="4285116"/>
            <a:ext cx="349928" cy="831941"/>
          </a:xfrm>
          <a:custGeom>
            <a:avLst/>
            <a:gdLst/>
            <a:ahLst/>
            <a:cxnLst>
              <a:cxn ang="0">
                <a:pos x="128" y="13"/>
              </a:cxn>
              <a:cxn ang="0">
                <a:pos x="8" y="144"/>
              </a:cxn>
              <a:cxn ang="0">
                <a:pos x="131" y="474"/>
              </a:cxn>
              <a:cxn ang="0">
                <a:pos x="261" y="825"/>
              </a:cxn>
              <a:cxn ang="0">
                <a:pos x="347" y="631"/>
              </a:cxn>
              <a:cxn ang="0">
                <a:pos x="280" y="440"/>
              </a:cxn>
              <a:cxn ang="0">
                <a:pos x="279" y="436"/>
              </a:cxn>
              <a:cxn ang="0">
                <a:pos x="275" y="429"/>
              </a:cxn>
              <a:cxn ang="0">
                <a:pos x="259" y="381"/>
              </a:cxn>
              <a:cxn ang="0">
                <a:pos x="258" y="380"/>
              </a:cxn>
              <a:cxn ang="0">
                <a:pos x="256" y="375"/>
              </a:cxn>
              <a:cxn ang="0">
                <a:pos x="247" y="348"/>
              </a:cxn>
              <a:cxn ang="0">
                <a:pos x="237" y="319"/>
              </a:cxn>
              <a:cxn ang="0">
                <a:pos x="208" y="240"/>
              </a:cxn>
              <a:cxn ang="0">
                <a:pos x="207" y="234"/>
              </a:cxn>
              <a:cxn ang="0">
                <a:pos x="205" y="232"/>
              </a:cxn>
              <a:cxn ang="0">
                <a:pos x="205" y="229"/>
              </a:cxn>
              <a:cxn ang="0">
                <a:pos x="200" y="219"/>
              </a:cxn>
              <a:cxn ang="0">
                <a:pos x="128" y="13"/>
              </a:cxn>
              <a:cxn ang="0">
                <a:pos x="130" y="0"/>
              </a:cxn>
              <a:cxn ang="0">
                <a:pos x="203" y="205"/>
              </a:cxn>
              <a:cxn ang="0">
                <a:pos x="208" y="218"/>
              </a:cxn>
              <a:cxn ang="0">
                <a:pos x="211" y="227"/>
              </a:cxn>
              <a:cxn ang="0">
                <a:pos x="211" y="229"/>
              </a:cxn>
              <a:cxn ang="0">
                <a:pos x="213" y="229"/>
              </a:cxn>
              <a:cxn ang="0">
                <a:pos x="213" y="231"/>
              </a:cxn>
              <a:cxn ang="0">
                <a:pos x="215" y="235"/>
              </a:cxn>
              <a:cxn ang="0">
                <a:pos x="216" y="239"/>
              </a:cxn>
              <a:cxn ang="0">
                <a:pos x="243" y="316"/>
              </a:cxn>
              <a:cxn ang="0">
                <a:pos x="243" y="317"/>
              </a:cxn>
              <a:cxn ang="0">
                <a:pos x="251" y="338"/>
              </a:cxn>
              <a:cxn ang="0">
                <a:pos x="253" y="346"/>
              </a:cxn>
              <a:cxn ang="0">
                <a:pos x="259" y="359"/>
              </a:cxn>
              <a:cxn ang="0">
                <a:pos x="264" y="373"/>
              </a:cxn>
              <a:cxn ang="0">
                <a:pos x="264" y="376"/>
              </a:cxn>
              <a:cxn ang="0">
                <a:pos x="266" y="380"/>
              </a:cxn>
              <a:cxn ang="0">
                <a:pos x="274" y="399"/>
              </a:cxn>
              <a:cxn ang="0">
                <a:pos x="279" y="416"/>
              </a:cxn>
              <a:cxn ang="0">
                <a:pos x="283" y="428"/>
              </a:cxn>
              <a:cxn ang="0">
                <a:pos x="285" y="431"/>
              </a:cxn>
              <a:cxn ang="0">
                <a:pos x="285" y="436"/>
              </a:cxn>
              <a:cxn ang="0">
                <a:pos x="287" y="439"/>
              </a:cxn>
              <a:cxn ang="0">
                <a:pos x="290" y="448"/>
              </a:cxn>
              <a:cxn ang="0">
                <a:pos x="338" y="583"/>
              </a:cxn>
              <a:cxn ang="0">
                <a:pos x="349" y="612"/>
              </a:cxn>
              <a:cxn ang="0">
                <a:pos x="355" y="631"/>
              </a:cxn>
              <a:cxn ang="0">
                <a:pos x="261" y="844"/>
              </a:cxn>
              <a:cxn ang="0">
                <a:pos x="0" y="143"/>
              </a:cxn>
              <a:cxn ang="0">
                <a:pos x="130" y="0"/>
              </a:cxn>
            </a:cxnLst>
            <a:rect l="0" t="0" r="r" b="b"/>
            <a:pathLst>
              <a:path w="355" h="844">
                <a:moveTo>
                  <a:pt x="128" y="13"/>
                </a:moveTo>
                <a:lnTo>
                  <a:pt x="8" y="144"/>
                </a:lnTo>
                <a:lnTo>
                  <a:pt x="131" y="474"/>
                </a:lnTo>
                <a:lnTo>
                  <a:pt x="261" y="825"/>
                </a:lnTo>
                <a:lnTo>
                  <a:pt x="347" y="631"/>
                </a:lnTo>
                <a:lnTo>
                  <a:pt x="280" y="440"/>
                </a:lnTo>
                <a:lnTo>
                  <a:pt x="279" y="436"/>
                </a:lnTo>
                <a:lnTo>
                  <a:pt x="275" y="429"/>
                </a:lnTo>
                <a:lnTo>
                  <a:pt x="259" y="381"/>
                </a:lnTo>
                <a:lnTo>
                  <a:pt x="258" y="380"/>
                </a:lnTo>
                <a:lnTo>
                  <a:pt x="256" y="375"/>
                </a:lnTo>
                <a:lnTo>
                  <a:pt x="247" y="348"/>
                </a:lnTo>
                <a:lnTo>
                  <a:pt x="237" y="319"/>
                </a:lnTo>
                <a:lnTo>
                  <a:pt x="208" y="240"/>
                </a:lnTo>
                <a:lnTo>
                  <a:pt x="207" y="234"/>
                </a:lnTo>
                <a:lnTo>
                  <a:pt x="205" y="232"/>
                </a:lnTo>
                <a:lnTo>
                  <a:pt x="205" y="229"/>
                </a:lnTo>
                <a:lnTo>
                  <a:pt x="200" y="219"/>
                </a:lnTo>
                <a:lnTo>
                  <a:pt x="128" y="13"/>
                </a:lnTo>
                <a:close/>
                <a:moveTo>
                  <a:pt x="130" y="0"/>
                </a:moveTo>
                <a:lnTo>
                  <a:pt x="203" y="205"/>
                </a:lnTo>
                <a:lnTo>
                  <a:pt x="208" y="218"/>
                </a:lnTo>
                <a:lnTo>
                  <a:pt x="211" y="227"/>
                </a:lnTo>
                <a:lnTo>
                  <a:pt x="211" y="229"/>
                </a:lnTo>
                <a:lnTo>
                  <a:pt x="213" y="229"/>
                </a:lnTo>
                <a:lnTo>
                  <a:pt x="213" y="231"/>
                </a:lnTo>
                <a:lnTo>
                  <a:pt x="215" y="235"/>
                </a:lnTo>
                <a:lnTo>
                  <a:pt x="216" y="239"/>
                </a:lnTo>
                <a:lnTo>
                  <a:pt x="243" y="316"/>
                </a:lnTo>
                <a:lnTo>
                  <a:pt x="243" y="317"/>
                </a:lnTo>
                <a:lnTo>
                  <a:pt x="251" y="338"/>
                </a:lnTo>
                <a:lnTo>
                  <a:pt x="253" y="346"/>
                </a:lnTo>
                <a:lnTo>
                  <a:pt x="259" y="359"/>
                </a:lnTo>
                <a:lnTo>
                  <a:pt x="264" y="373"/>
                </a:lnTo>
                <a:lnTo>
                  <a:pt x="264" y="376"/>
                </a:lnTo>
                <a:lnTo>
                  <a:pt x="266" y="380"/>
                </a:lnTo>
                <a:lnTo>
                  <a:pt x="274" y="399"/>
                </a:lnTo>
                <a:lnTo>
                  <a:pt x="279" y="416"/>
                </a:lnTo>
                <a:lnTo>
                  <a:pt x="283" y="428"/>
                </a:lnTo>
                <a:lnTo>
                  <a:pt x="285" y="431"/>
                </a:lnTo>
                <a:lnTo>
                  <a:pt x="285" y="436"/>
                </a:lnTo>
                <a:lnTo>
                  <a:pt x="287" y="439"/>
                </a:lnTo>
                <a:lnTo>
                  <a:pt x="290" y="448"/>
                </a:lnTo>
                <a:lnTo>
                  <a:pt x="338" y="583"/>
                </a:lnTo>
                <a:lnTo>
                  <a:pt x="349" y="612"/>
                </a:lnTo>
                <a:lnTo>
                  <a:pt x="355" y="631"/>
                </a:lnTo>
                <a:lnTo>
                  <a:pt x="261" y="844"/>
                </a:lnTo>
                <a:lnTo>
                  <a:pt x="0" y="143"/>
                </a:lnTo>
                <a:lnTo>
                  <a:pt x="130" y="0"/>
                </a:lnTo>
                <a:close/>
              </a:path>
            </a:pathLst>
          </a:custGeom>
          <a:solidFill>
            <a:srgbClr val="4D4D4D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5" name="Freeform 50">
            <a:extLst>
              <a:ext uri="{FF2B5EF4-FFF2-40B4-BE49-F238E27FC236}">
                <a16:creationId xmlns:a16="http://schemas.microsoft.com/office/drawing/2014/main" id="{03658273-EF12-4865-9EF8-3B0920560D9C}"/>
              </a:ext>
            </a:extLst>
          </p:cNvPr>
          <p:cNvSpPr>
            <a:spLocks/>
          </p:cNvSpPr>
          <p:nvPr/>
        </p:nvSpPr>
        <p:spPr bwMode="auto">
          <a:xfrm>
            <a:off x="3172314" y="4297930"/>
            <a:ext cx="334157" cy="800399"/>
          </a:xfrm>
          <a:custGeom>
            <a:avLst/>
            <a:gdLst/>
            <a:ahLst/>
            <a:cxnLst>
              <a:cxn ang="0">
                <a:pos x="120" y="0"/>
              </a:cxn>
              <a:cxn ang="0">
                <a:pos x="192" y="206"/>
              </a:cxn>
              <a:cxn ang="0">
                <a:pos x="194" y="208"/>
              </a:cxn>
              <a:cxn ang="0">
                <a:pos x="195" y="211"/>
              </a:cxn>
              <a:cxn ang="0">
                <a:pos x="195" y="214"/>
              </a:cxn>
              <a:cxn ang="0">
                <a:pos x="197" y="218"/>
              </a:cxn>
              <a:cxn ang="0">
                <a:pos x="197" y="219"/>
              </a:cxn>
              <a:cxn ang="0">
                <a:pos x="199" y="221"/>
              </a:cxn>
              <a:cxn ang="0">
                <a:pos x="200" y="227"/>
              </a:cxn>
              <a:cxn ang="0">
                <a:pos x="229" y="306"/>
              </a:cxn>
              <a:cxn ang="0">
                <a:pos x="239" y="335"/>
              </a:cxn>
              <a:cxn ang="0">
                <a:pos x="248" y="362"/>
              </a:cxn>
              <a:cxn ang="0">
                <a:pos x="250" y="367"/>
              </a:cxn>
              <a:cxn ang="0">
                <a:pos x="250" y="368"/>
              </a:cxn>
              <a:cxn ang="0">
                <a:pos x="266" y="416"/>
              </a:cxn>
              <a:cxn ang="0">
                <a:pos x="269" y="419"/>
              </a:cxn>
              <a:cxn ang="0">
                <a:pos x="269" y="423"/>
              </a:cxn>
              <a:cxn ang="0">
                <a:pos x="271" y="424"/>
              </a:cxn>
              <a:cxn ang="0">
                <a:pos x="271" y="427"/>
              </a:cxn>
              <a:cxn ang="0">
                <a:pos x="339" y="618"/>
              </a:cxn>
              <a:cxn ang="0">
                <a:pos x="253" y="812"/>
              </a:cxn>
              <a:cxn ang="0">
                <a:pos x="123" y="461"/>
              </a:cxn>
              <a:cxn ang="0">
                <a:pos x="0" y="131"/>
              </a:cxn>
              <a:cxn ang="0">
                <a:pos x="120" y="0"/>
              </a:cxn>
            </a:cxnLst>
            <a:rect l="0" t="0" r="r" b="b"/>
            <a:pathLst>
              <a:path w="339" h="812">
                <a:moveTo>
                  <a:pt x="120" y="0"/>
                </a:moveTo>
                <a:lnTo>
                  <a:pt x="192" y="206"/>
                </a:lnTo>
                <a:lnTo>
                  <a:pt x="194" y="208"/>
                </a:lnTo>
                <a:lnTo>
                  <a:pt x="195" y="211"/>
                </a:lnTo>
                <a:lnTo>
                  <a:pt x="195" y="214"/>
                </a:lnTo>
                <a:lnTo>
                  <a:pt x="197" y="218"/>
                </a:lnTo>
                <a:lnTo>
                  <a:pt x="197" y="219"/>
                </a:lnTo>
                <a:lnTo>
                  <a:pt x="199" y="221"/>
                </a:lnTo>
                <a:lnTo>
                  <a:pt x="200" y="227"/>
                </a:lnTo>
                <a:lnTo>
                  <a:pt x="229" y="306"/>
                </a:lnTo>
                <a:lnTo>
                  <a:pt x="239" y="335"/>
                </a:lnTo>
                <a:lnTo>
                  <a:pt x="248" y="362"/>
                </a:lnTo>
                <a:lnTo>
                  <a:pt x="250" y="367"/>
                </a:lnTo>
                <a:lnTo>
                  <a:pt x="250" y="368"/>
                </a:lnTo>
                <a:lnTo>
                  <a:pt x="266" y="416"/>
                </a:lnTo>
                <a:lnTo>
                  <a:pt x="269" y="419"/>
                </a:lnTo>
                <a:lnTo>
                  <a:pt x="269" y="423"/>
                </a:lnTo>
                <a:lnTo>
                  <a:pt x="271" y="424"/>
                </a:lnTo>
                <a:lnTo>
                  <a:pt x="271" y="427"/>
                </a:lnTo>
                <a:lnTo>
                  <a:pt x="339" y="618"/>
                </a:lnTo>
                <a:lnTo>
                  <a:pt x="253" y="812"/>
                </a:lnTo>
                <a:lnTo>
                  <a:pt x="123" y="461"/>
                </a:lnTo>
                <a:lnTo>
                  <a:pt x="0" y="131"/>
                </a:lnTo>
                <a:lnTo>
                  <a:pt x="12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6" name="Freeform 51">
            <a:extLst>
              <a:ext uri="{FF2B5EF4-FFF2-40B4-BE49-F238E27FC236}">
                <a16:creationId xmlns:a16="http://schemas.microsoft.com/office/drawing/2014/main" id="{B4B33D97-79B1-4DBF-8C9C-2020214BDF54}"/>
              </a:ext>
            </a:extLst>
          </p:cNvPr>
          <p:cNvSpPr>
            <a:spLocks/>
          </p:cNvSpPr>
          <p:nvPr/>
        </p:nvSpPr>
        <p:spPr bwMode="auto">
          <a:xfrm>
            <a:off x="3411843" y="4539430"/>
            <a:ext cx="88714" cy="155743"/>
          </a:xfrm>
          <a:custGeom>
            <a:avLst/>
            <a:gdLst/>
            <a:ahLst/>
            <a:cxnLst>
              <a:cxn ang="0">
                <a:pos x="34" y="0"/>
              </a:cxn>
              <a:cxn ang="0">
                <a:pos x="60" y="10"/>
              </a:cxn>
              <a:cxn ang="0">
                <a:pos x="75" y="32"/>
              </a:cxn>
              <a:cxn ang="0">
                <a:pos x="85" y="58"/>
              </a:cxn>
              <a:cxn ang="0">
                <a:pos x="90" y="86"/>
              </a:cxn>
              <a:cxn ang="0">
                <a:pos x="88" y="120"/>
              </a:cxn>
              <a:cxn ang="0">
                <a:pos x="87" y="133"/>
              </a:cxn>
              <a:cxn ang="0">
                <a:pos x="85" y="144"/>
              </a:cxn>
              <a:cxn ang="0">
                <a:pos x="82" y="154"/>
              </a:cxn>
              <a:cxn ang="0">
                <a:pos x="28" y="158"/>
              </a:cxn>
              <a:cxn ang="0">
                <a:pos x="23" y="141"/>
              </a:cxn>
              <a:cxn ang="0">
                <a:pos x="71" y="131"/>
              </a:cxn>
              <a:cxn ang="0">
                <a:pos x="77" y="112"/>
              </a:cxn>
              <a:cxn ang="0">
                <a:pos x="53" y="112"/>
              </a:cxn>
              <a:cxn ang="0">
                <a:pos x="32" y="107"/>
              </a:cxn>
              <a:cxn ang="0">
                <a:pos x="16" y="99"/>
              </a:cxn>
              <a:cxn ang="0">
                <a:pos x="2" y="88"/>
              </a:cxn>
              <a:cxn ang="0">
                <a:pos x="0" y="80"/>
              </a:cxn>
              <a:cxn ang="0">
                <a:pos x="64" y="90"/>
              </a:cxn>
              <a:cxn ang="0">
                <a:pos x="34" y="0"/>
              </a:cxn>
            </a:cxnLst>
            <a:rect l="0" t="0" r="r" b="b"/>
            <a:pathLst>
              <a:path w="90" h="158">
                <a:moveTo>
                  <a:pt x="34" y="0"/>
                </a:moveTo>
                <a:lnTo>
                  <a:pt x="60" y="10"/>
                </a:lnTo>
                <a:lnTo>
                  <a:pt x="75" y="32"/>
                </a:lnTo>
                <a:lnTo>
                  <a:pt x="85" y="58"/>
                </a:lnTo>
                <a:lnTo>
                  <a:pt x="90" y="86"/>
                </a:lnTo>
                <a:lnTo>
                  <a:pt x="88" y="120"/>
                </a:lnTo>
                <a:lnTo>
                  <a:pt x="87" y="133"/>
                </a:lnTo>
                <a:lnTo>
                  <a:pt x="85" y="144"/>
                </a:lnTo>
                <a:lnTo>
                  <a:pt x="82" y="154"/>
                </a:lnTo>
                <a:lnTo>
                  <a:pt x="28" y="158"/>
                </a:lnTo>
                <a:lnTo>
                  <a:pt x="23" y="141"/>
                </a:lnTo>
                <a:lnTo>
                  <a:pt x="71" y="131"/>
                </a:lnTo>
                <a:lnTo>
                  <a:pt x="77" y="112"/>
                </a:lnTo>
                <a:lnTo>
                  <a:pt x="53" y="112"/>
                </a:lnTo>
                <a:lnTo>
                  <a:pt x="32" y="107"/>
                </a:lnTo>
                <a:lnTo>
                  <a:pt x="16" y="99"/>
                </a:lnTo>
                <a:lnTo>
                  <a:pt x="2" y="88"/>
                </a:lnTo>
                <a:lnTo>
                  <a:pt x="0" y="80"/>
                </a:lnTo>
                <a:lnTo>
                  <a:pt x="64" y="90"/>
                </a:lnTo>
                <a:lnTo>
                  <a:pt x="34" y="0"/>
                </a:lnTo>
                <a:close/>
              </a:path>
            </a:pathLst>
          </a:custGeom>
          <a:solidFill>
            <a:srgbClr val="AC6C4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7" name="Freeform 52">
            <a:extLst>
              <a:ext uri="{FF2B5EF4-FFF2-40B4-BE49-F238E27FC236}">
                <a16:creationId xmlns:a16="http://schemas.microsoft.com/office/drawing/2014/main" id="{E3648487-954B-44B9-9A35-FC2401EAC6B5}"/>
              </a:ext>
            </a:extLst>
          </p:cNvPr>
          <p:cNvSpPr>
            <a:spLocks/>
          </p:cNvSpPr>
          <p:nvPr/>
        </p:nvSpPr>
        <p:spPr bwMode="auto">
          <a:xfrm>
            <a:off x="3376357" y="4516759"/>
            <a:ext cx="98571" cy="111386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5" y="10"/>
              </a:cxn>
              <a:cxn ang="0">
                <a:pos x="70" y="23"/>
              </a:cxn>
              <a:cxn ang="0">
                <a:pos x="100" y="113"/>
              </a:cxn>
              <a:cxn ang="0">
                <a:pos x="36" y="103"/>
              </a:cxn>
              <a:cxn ang="0">
                <a:pos x="28" y="82"/>
              </a:cxn>
              <a:cxn ang="0">
                <a:pos x="28" y="81"/>
              </a:cxn>
              <a:cxn ang="0">
                <a:pos x="1" y="4"/>
              </a:cxn>
              <a:cxn ang="0">
                <a:pos x="0" y="0"/>
              </a:cxn>
            </a:cxnLst>
            <a:rect l="0" t="0" r="r" b="b"/>
            <a:pathLst>
              <a:path w="100" h="113">
                <a:moveTo>
                  <a:pt x="0" y="0"/>
                </a:moveTo>
                <a:lnTo>
                  <a:pt x="35" y="10"/>
                </a:lnTo>
                <a:lnTo>
                  <a:pt x="70" y="23"/>
                </a:lnTo>
                <a:lnTo>
                  <a:pt x="100" y="113"/>
                </a:lnTo>
                <a:lnTo>
                  <a:pt x="36" y="103"/>
                </a:lnTo>
                <a:lnTo>
                  <a:pt x="28" y="82"/>
                </a:lnTo>
                <a:lnTo>
                  <a:pt x="28" y="81"/>
                </a:lnTo>
                <a:lnTo>
                  <a:pt x="1" y="4"/>
                </a:lnTo>
                <a:lnTo>
                  <a:pt x="0" y="0"/>
                </a:lnTo>
                <a:close/>
              </a:path>
            </a:pathLst>
          </a:custGeom>
          <a:solidFill>
            <a:srgbClr val="DEA15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8" name="Freeform 53">
            <a:extLst>
              <a:ext uri="{FF2B5EF4-FFF2-40B4-BE49-F238E27FC236}">
                <a16:creationId xmlns:a16="http://schemas.microsoft.com/office/drawing/2014/main" id="{51CC6753-9924-48BD-A63C-379DD8F6395F}"/>
              </a:ext>
            </a:extLst>
          </p:cNvPr>
          <p:cNvSpPr>
            <a:spLocks/>
          </p:cNvSpPr>
          <p:nvPr/>
        </p:nvSpPr>
        <p:spPr bwMode="auto">
          <a:xfrm>
            <a:off x="3413814" y="4626173"/>
            <a:ext cx="73929" cy="5224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4" y="11"/>
              </a:cxn>
              <a:cxn ang="0">
                <a:pos x="30" y="19"/>
              </a:cxn>
              <a:cxn ang="0">
                <a:pos x="51" y="24"/>
              </a:cxn>
              <a:cxn ang="0">
                <a:pos x="75" y="24"/>
              </a:cxn>
              <a:cxn ang="0">
                <a:pos x="69" y="43"/>
              </a:cxn>
              <a:cxn ang="0">
                <a:pos x="21" y="53"/>
              </a:cxn>
              <a:cxn ang="0">
                <a:pos x="13" y="34"/>
              </a:cxn>
              <a:cxn ang="0">
                <a:pos x="11" y="30"/>
              </a:cxn>
              <a:cxn ang="0">
                <a:pos x="11" y="27"/>
              </a:cxn>
              <a:cxn ang="0">
                <a:pos x="6" y="13"/>
              </a:cxn>
              <a:cxn ang="0">
                <a:pos x="0" y="0"/>
              </a:cxn>
            </a:cxnLst>
            <a:rect l="0" t="0" r="r" b="b"/>
            <a:pathLst>
              <a:path w="75" h="53">
                <a:moveTo>
                  <a:pt x="0" y="0"/>
                </a:moveTo>
                <a:lnTo>
                  <a:pt x="14" y="11"/>
                </a:lnTo>
                <a:lnTo>
                  <a:pt x="30" y="19"/>
                </a:lnTo>
                <a:lnTo>
                  <a:pt x="51" y="24"/>
                </a:lnTo>
                <a:lnTo>
                  <a:pt x="75" y="24"/>
                </a:lnTo>
                <a:lnTo>
                  <a:pt x="69" y="43"/>
                </a:lnTo>
                <a:lnTo>
                  <a:pt x="21" y="53"/>
                </a:lnTo>
                <a:lnTo>
                  <a:pt x="13" y="34"/>
                </a:lnTo>
                <a:lnTo>
                  <a:pt x="11" y="30"/>
                </a:lnTo>
                <a:lnTo>
                  <a:pt x="11" y="27"/>
                </a:lnTo>
                <a:lnTo>
                  <a:pt x="6" y="13"/>
                </a:lnTo>
                <a:lnTo>
                  <a:pt x="0" y="0"/>
                </a:lnTo>
                <a:close/>
              </a:path>
            </a:pathLst>
          </a:custGeom>
          <a:solidFill>
            <a:srgbClr val="DEA15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9" name="Freeform 54">
            <a:extLst>
              <a:ext uri="{FF2B5EF4-FFF2-40B4-BE49-F238E27FC236}">
                <a16:creationId xmlns:a16="http://schemas.microsoft.com/office/drawing/2014/main" id="{15F34B90-158A-4E5B-931C-512AE6969D03}"/>
              </a:ext>
            </a:extLst>
          </p:cNvPr>
          <p:cNvSpPr>
            <a:spLocks/>
          </p:cNvSpPr>
          <p:nvPr/>
        </p:nvSpPr>
        <p:spPr bwMode="auto">
          <a:xfrm>
            <a:off x="2584830" y="4287088"/>
            <a:ext cx="198129" cy="116314"/>
          </a:xfrm>
          <a:custGeom>
            <a:avLst/>
            <a:gdLst/>
            <a:ahLst/>
            <a:cxnLst>
              <a:cxn ang="0">
                <a:pos x="184" y="0"/>
              </a:cxn>
              <a:cxn ang="0">
                <a:pos x="201" y="0"/>
              </a:cxn>
              <a:cxn ang="0">
                <a:pos x="14" y="118"/>
              </a:cxn>
              <a:cxn ang="0">
                <a:pos x="0" y="115"/>
              </a:cxn>
              <a:cxn ang="0">
                <a:pos x="184" y="0"/>
              </a:cxn>
            </a:cxnLst>
            <a:rect l="0" t="0" r="r" b="b"/>
            <a:pathLst>
              <a:path w="201" h="118">
                <a:moveTo>
                  <a:pt x="184" y="0"/>
                </a:moveTo>
                <a:lnTo>
                  <a:pt x="201" y="0"/>
                </a:lnTo>
                <a:lnTo>
                  <a:pt x="14" y="118"/>
                </a:lnTo>
                <a:lnTo>
                  <a:pt x="0" y="115"/>
                </a:lnTo>
                <a:lnTo>
                  <a:pt x="184" y="0"/>
                </a:lnTo>
                <a:close/>
              </a:path>
            </a:pathLst>
          </a:custGeom>
          <a:solidFill>
            <a:srgbClr val="999999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0" name="Freeform 55">
            <a:extLst>
              <a:ext uri="{FF2B5EF4-FFF2-40B4-BE49-F238E27FC236}">
                <a16:creationId xmlns:a16="http://schemas.microsoft.com/office/drawing/2014/main" id="{A3E805C1-C0B9-4051-BC17-DC0FC809CBFF}"/>
              </a:ext>
            </a:extLst>
          </p:cNvPr>
          <p:cNvSpPr>
            <a:spLocks/>
          </p:cNvSpPr>
          <p:nvPr/>
        </p:nvSpPr>
        <p:spPr bwMode="auto">
          <a:xfrm>
            <a:off x="2332487" y="4287088"/>
            <a:ext cx="450471" cy="800399"/>
          </a:xfrm>
          <a:custGeom>
            <a:avLst/>
            <a:gdLst/>
            <a:ahLst/>
            <a:cxnLst>
              <a:cxn ang="0">
                <a:pos x="457" y="0"/>
              </a:cxn>
              <a:cxn ang="0">
                <a:pos x="382" y="197"/>
              </a:cxn>
              <a:cxn ang="0">
                <a:pos x="222" y="613"/>
              </a:cxn>
              <a:cxn ang="0">
                <a:pos x="0" y="812"/>
              </a:cxn>
              <a:cxn ang="0">
                <a:pos x="270" y="118"/>
              </a:cxn>
              <a:cxn ang="0">
                <a:pos x="457" y="0"/>
              </a:cxn>
            </a:cxnLst>
            <a:rect l="0" t="0" r="r" b="b"/>
            <a:pathLst>
              <a:path w="457" h="812">
                <a:moveTo>
                  <a:pt x="457" y="0"/>
                </a:moveTo>
                <a:lnTo>
                  <a:pt x="382" y="197"/>
                </a:lnTo>
                <a:lnTo>
                  <a:pt x="222" y="613"/>
                </a:lnTo>
                <a:lnTo>
                  <a:pt x="0" y="812"/>
                </a:lnTo>
                <a:lnTo>
                  <a:pt x="270" y="118"/>
                </a:lnTo>
                <a:lnTo>
                  <a:pt x="457" y="0"/>
                </a:lnTo>
                <a:close/>
              </a:path>
            </a:pathLst>
          </a:custGeom>
          <a:solidFill>
            <a:srgbClr val="666666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" name="Freeform 56">
            <a:extLst>
              <a:ext uri="{FF2B5EF4-FFF2-40B4-BE49-F238E27FC236}">
                <a16:creationId xmlns:a16="http://schemas.microsoft.com/office/drawing/2014/main" id="{A90ADA09-E422-4FC9-B75B-FA394216EB12}"/>
              </a:ext>
            </a:extLst>
          </p:cNvPr>
          <p:cNvSpPr>
            <a:spLocks/>
          </p:cNvSpPr>
          <p:nvPr/>
        </p:nvSpPr>
        <p:spPr bwMode="auto">
          <a:xfrm>
            <a:off x="3495628" y="4726716"/>
            <a:ext cx="34500" cy="16165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2" y="0"/>
              </a:cxn>
              <a:cxn ang="0">
                <a:pos x="30" y="39"/>
              </a:cxn>
              <a:cxn ang="0">
                <a:pos x="35" y="81"/>
              </a:cxn>
              <a:cxn ang="0">
                <a:pos x="35" y="122"/>
              </a:cxn>
              <a:cxn ang="0">
                <a:pos x="32" y="164"/>
              </a:cxn>
              <a:cxn ang="0">
                <a:pos x="13" y="164"/>
              </a:cxn>
              <a:cxn ang="0">
                <a:pos x="2" y="135"/>
              </a:cxn>
              <a:cxn ang="0">
                <a:pos x="18" y="124"/>
              </a:cxn>
              <a:cxn ang="0">
                <a:pos x="0" y="0"/>
              </a:cxn>
            </a:cxnLst>
            <a:rect l="0" t="0" r="r" b="b"/>
            <a:pathLst>
              <a:path w="35" h="164">
                <a:moveTo>
                  <a:pt x="0" y="0"/>
                </a:moveTo>
                <a:lnTo>
                  <a:pt x="22" y="0"/>
                </a:lnTo>
                <a:lnTo>
                  <a:pt x="30" y="39"/>
                </a:lnTo>
                <a:lnTo>
                  <a:pt x="35" y="81"/>
                </a:lnTo>
                <a:lnTo>
                  <a:pt x="35" y="122"/>
                </a:lnTo>
                <a:lnTo>
                  <a:pt x="32" y="164"/>
                </a:lnTo>
                <a:lnTo>
                  <a:pt x="13" y="164"/>
                </a:lnTo>
                <a:lnTo>
                  <a:pt x="2" y="135"/>
                </a:lnTo>
                <a:lnTo>
                  <a:pt x="18" y="124"/>
                </a:lnTo>
                <a:lnTo>
                  <a:pt x="0" y="0"/>
                </a:lnTo>
                <a:close/>
              </a:path>
            </a:pathLst>
          </a:custGeom>
          <a:solidFill>
            <a:srgbClr val="AC6C4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" name="Freeform 57">
            <a:extLst>
              <a:ext uri="{FF2B5EF4-FFF2-40B4-BE49-F238E27FC236}">
                <a16:creationId xmlns:a16="http://schemas.microsoft.com/office/drawing/2014/main" id="{A8E9C5D6-76CC-4C3F-B484-F7F677370B25}"/>
              </a:ext>
            </a:extLst>
          </p:cNvPr>
          <p:cNvSpPr>
            <a:spLocks/>
          </p:cNvSpPr>
          <p:nvPr/>
        </p:nvSpPr>
        <p:spPr bwMode="auto">
          <a:xfrm>
            <a:off x="3450285" y="4726716"/>
            <a:ext cx="63086" cy="13307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6" y="0"/>
              </a:cxn>
              <a:cxn ang="0">
                <a:pos x="64" y="124"/>
              </a:cxn>
              <a:cxn ang="0">
                <a:pos x="48" y="135"/>
              </a:cxn>
              <a:cxn ang="0">
                <a:pos x="0" y="0"/>
              </a:cxn>
            </a:cxnLst>
            <a:rect l="0" t="0" r="r" b="b"/>
            <a:pathLst>
              <a:path w="64" h="135">
                <a:moveTo>
                  <a:pt x="0" y="0"/>
                </a:moveTo>
                <a:lnTo>
                  <a:pt x="46" y="0"/>
                </a:lnTo>
                <a:lnTo>
                  <a:pt x="64" y="124"/>
                </a:lnTo>
                <a:lnTo>
                  <a:pt x="48" y="135"/>
                </a:lnTo>
                <a:lnTo>
                  <a:pt x="0" y="0"/>
                </a:lnTo>
                <a:close/>
              </a:path>
            </a:pathLst>
          </a:custGeom>
          <a:solidFill>
            <a:srgbClr val="DEA15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3" name="Freeform 58">
            <a:extLst>
              <a:ext uri="{FF2B5EF4-FFF2-40B4-BE49-F238E27FC236}">
                <a16:creationId xmlns:a16="http://schemas.microsoft.com/office/drawing/2014/main" id="{0262A569-26BC-4DC0-A6D2-8616DAF6F4C9}"/>
              </a:ext>
            </a:extLst>
          </p:cNvPr>
          <p:cNvSpPr>
            <a:spLocks noEditPoints="1"/>
          </p:cNvSpPr>
          <p:nvPr/>
        </p:nvSpPr>
        <p:spPr bwMode="auto">
          <a:xfrm>
            <a:off x="3421700" y="4907101"/>
            <a:ext cx="721542" cy="265157"/>
          </a:xfrm>
          <a:custGeom>
            <a:avLst/>
            <a:gdLst/>
            <a:ahLst/>
            <a:cxnLst>
              <a:cxn ang="0">
                <a:pos x="118" y="24"/>
              </a:cxn>
              <a:cxn ang="0">
                <a:pos x="53" y="191"/>
              </a:cxn>
              <a:cxn ang="0">
                <a:pos x="529" y="229"/>
              </a:cxn>
              <a:cxn ang="0">
                <a:pos x="569" y="63"/>
              </a:cxn>
              <a:cxn ang="0">
                <a:pos x="118" y="24"/>
              </a:cxn>
              <a:cxn ang="0">
                <a:pos x="94" y="0"/>
              </a:cxn>
              <a:cxn ang="0">
                <a:pos x="729" y="55"/>
              </a:cxn>
              <a:cxn ang="0">
                <a:pos x="732" y="128"/>
              </a:cxn>
              <a:cxn ang="0">
                <a:pos x="728" y="200"/>
              </a:cxn>
              <a:cxn ang="0">
                <a:pos x="716" y="269"/>
              </a:cxn>
              <a:cxn ang="0">
                <a:pos x="0" y="213"/>
              </a:cxn>
              <a:cxn ang="0">
                <a:pos x="94" y="0"/>
              </a:cxn>
            </a:cxnLst>
            <a:rect l="0" t="0" r="r" b="b"/>
            <a:pathLst>
              <a:path w="732" h="269">
                <a:moveTo>
                  <a:pt x="118" y="24"/>
                </a:moveTo>
                <a:lnTo>
                  <a:pt x="53" y="191"/>
                </a:lnTo>
                <a:lnTo>
                  <a:pt x="529" y="229"/>
                </a:lnTo>
                <a:lnTo>
                  <a:pt x="569" y="63"/>
                </a:lnTo>
                <a:lnTo>
                  <a:pt x="118" y="24"/>
                </a:lnTo>
                <a:close/>
                <a:moveTo>
                  <a:pt x="94" y="0"/>
                </a:moveTo>
                <a:lnTo>
                  <a:pt x="729" y="55"/>
                </a:lnTo>
                <a:lnTo>
                  <a:pt x="732" y="128"/>
                </a:lnTo>
                <a:lnTo>
                  <a:pt x="728" y="200"/>
                </a:lnTo>
                <a:lnTo>
                  <a:pt x="716" y="269"/>
                </a:lnTo>
                <a:lnTo>
                  <a:pt x="0" y="213"/>
                </a:lnTo>
                <a:lnTo>
                  <a:pt x="94" y="0"/>
                </a:lnTo>
                <a:close/>
              </a:path>
            </a:pathLst>
          </a:custGeom>
          <a:solidFill>
            <a:srgbClr val="C4C4C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7" name="Freeform 59">
            <a:extLst>
              <a:ext uri="{FF2B5EF4-FFF2-40B4-BE49-F238E27FC236}">
                <a16:creationId xmlns:a16="http://schemas.microsoft.com/office/drawing/2014/main" id="{F3C6FA72-F90E-438A-A074-C7230BE6D231}"/>
              </a:ext>
            </a:extLst>
          </p:cNvPr>
          <p:cNvSpPr>
            <a:spLocks/>
          </p:cNvSpPr>
          <p:nvPr/>
        </p:nvSpPr>
        <p:spPr bwMode="auto">
          <a:xfrm>
            <a:off x="3473942" y="4930758"/>
            <a:ext cx="508628" cy="202071"/>
          </a:xfrm>
          <a:custGeom>
            <a:avLst/>
            <a:gdLst/>
            <a:ahLst/>
            <a:cxnLst>
              <a:cxn ang="0">
                <a:pos x="65" y="0"/>
              </a:cxn>
              <a:cxn ang="0">
                <a:pos x="516" y="39"/>
              </a:cxn>
              <a:cxn ang="0">
                <a:pos x="476" y="205"/>
              </a:cxn>
              <a:cxn ang="0">
                <a:pos x="0" y="167"/>
              </a:cxn>
              <a:cxn ang="0">
                <a:pos x="65" y="0"/>
              </a:cxn>
            </a:cxnLst>
            <a:rect l="0" t="0" r="r" b="b"/>
            <a:pathLst>
              <a:path w="516" h="205">
                <a:moveTo>
                  <a:pt x="65" y="0"/>
                </a:moveTo>
                <a:lnTo>
                  <a:pt x="516" y="39"/>
                </a:lnTo>
                <a:lnTo>
                  <a:pt x="476" y="205"/>
                </a:lnTo>
                <a:lnTo>
                  <a:pt x="0" y="167"/>
                </a:lnTo>
                <a:lnTo>
                  <a:pt x="65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8" name="Freeform 60">
            <a:extLst>
              <a:ext uri="{FF2B5EF4-FFF2-40B4-BE49-F238E27FC236}">
                <a16:creationId xmlns:a16="http://schemas.microsoft.com/office/drawing/2014/main" id="{75C43B23-6451-44E7-B414-299DE9ED10E7}"/>
              </a:ext>
            </a:extLst>
          </p:cNvPr>
          <p:cNvSpPr>
            <a:spLocks/>
          </p:cNvSpPr>
          <p:nvPr/>
        </p:nvSpPr>
        <p:spPr bwMode="auto">
          <a:xfrm>
            <a:off x="4197455" y="4077131"/>
            <a:ext cx="18729" cy="5027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9" y="46"/>
              </a:cxn>
              <a:cxn ang="0">
                <a:pos x="9" y="51"/>
              </a:cxn>
              <a:cxn ang="0">
                <a:pos x="0" y="0"/>
              </a:cxn>
            </a:cxnLst>
            <a:rect l="0" t="0" r="r" b="b"/>
            <a:pathLst>
              <a:path w="19" h="51">
                <a:moveTo>
                  <a:pt x="0" y="0"/>
                </a:moveTo>
                <a:lnTo>
                  <a:pt x="19" y="46"/>
                </a:lnTo>
                <a:lnTo>
                  <a:pt x="9" y="51"/>
                </a:lnTo>
                <a:lnTo>
                  <a:pt x="0" y="0"/>
                </a:lnTo>
                <a:close/>
              </a:path>
            </a:pathLst>
          </a:custGeom>
          <a:solidFill>
            <a:srgbClr val="EAEAEA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9" name="Freeform 61">
            <a:extLst>
              <a:ext uri="{FF2B5EF4-FFF2-40B4-BE49-F238E27FC236}">
                <a16:creationId xmlns:a16="http://schemas.microsoft.com/office/drawing/2014/main" id="{03A8C2A6-0A1E-40F7-8AF7-720EF5B42C50}"/>
              </a:ext>
            </a:extLst>
          </p:cNvPr>
          <p:cNvSpPr>
            <a:spLocks/>
          </p:cNvSpPr>
          <p:nvPr/>
        </p:nvSpPr>
        <p:spPr bwMode="auto">
          <a:xfrm>
            <a:off x="4629197" y="3669046"/>
            <a:ext cx="702813" cy="880242"/>
          </a:xfrm>
          <a:custGeom>
            <a:avLst/>
            <a:gdLst/>
            <a:ahLst/>
            <a:cxnLst>
              <a:cxn ang="0">
                <a:pos x="272" y="0"/>
              </a:cxn>
              <a:cxn ang="0">
                <a:pos x="314" y="5"/>
              </a:cxn>
              <a:cxn ang="0">
                <a:pos x="376" y="23"/>
              </a:cxn>
              <a:cxn ang="0">
                <a:pos x="434" y="42"/>
              </a:cxn>
              <a:cxn ang="0">
                <a:pos x="486" y="65"/>
              </a:cxn>
              <a:cxn ang="0">
                <a:pos x="536" y="92"/>
              </a:cxn>
              <a:cxn ang="0">
                <a:pos x="579" y="121"/>
              </a:cxn>
              <a:cxn ang="0">
                <a:pos x="617" y="151"/>
              </a:cxn>
              <a:cxn ang="0">
                <a:pos x="657" y="234"/>
              </a:cxn>
              <a:cxn ang="0">
                <a:pos x="686" y="314"/>
              </a:cxn>
              <a:cxn ang="0">
                <a:pos x="705" y="394"/>
              </a:cxn>
              <a:cxn ang="0">
                <a:pos x="713" y="473"/>
              </a:cxn>
              <a:cxn ang="0">
                <a:pos x="712" y="550"/>
              </a:cxn>
              <a:cxn ang="0">
                <a:pos x="701" y="625"/>
              </a:cxn>
              <a:cxn ang="0">
                <a:pos x="680" y="700"/>
              </a:cxn>
              <a:cxn ang="0">
                <a:pos x="648" y="772"/>
              </a:cxn>
              <a:cxn ang="0">
                <a:pos x="646" y="803"/>
              </a:cxn>
              <a:cxn ang="0">
                <a:pos x="640" y="827"/>
              </a:cxn>
              <a:cxn ang="0">
                <a:pos x="633" y="848"/>
              </a:cxn>
              <a:cxn ang="0">
                <a:pos x="622" y="862"/>
              </a:cxn>
              <a:cxn ang="0">
                <a:pos x="609" y="870"/>
              </a:cxn>
              <a:cxn ang="0">
                <a:pos x="539" y="886"/>
              </a:cxn>
              <a:cxn ang="0">
                <a:pos x="469" y="893"/>
              </a:cxn>
              <a:cxn ang="0">
                <a:pos x="402" y="891"/>
              </a:cxn>
              <a:cxn ang="0">
                <a:pos x="336" y="878"/>
              </a:cxn>
              <a:cxn ang="0">
                <a:pos x="272" y="856"/>
              </a:cxn>
              <a:cxn ang="0">
                <a:pos x="237" y="852"/>
              </a:cxn>
              <a:cxn ang="0">
                <a:pos x="205" y="843"/>
              </a:cxn>
              <a:cxn ang="0">
                <a:pos x="174" y="830"/>
              </a:cxn>
              <a:cxn ang="0">
                <a:pos x="149" y="816"/>
              </a:cxn>
              <a:cxn ang="0">
                <a:pos x="125" y="796"/>
              </a:cxn>
              <a:cxn ang="0">
                <a:pos x="102" y="772"/>
              </a:cxn>
              <a:cxn ang="0">
                <a:pos x="115" y="771"/>
              </a:cxn>
              <a:cxn ang="0">
                <a:pos x="125" y="766"/>
              </a:cxn>
              <a:cxn ang="0">
                <a:pos x="130" y="760"/>
              </a:cxn>
              <a:cxn ang="0">
                <a:pos x="133" y="747"/>
              </a:cxn>
              <a:cxn ang="0">
                <a:pos x="130" y="729"/>
              </a:cxn>
              <a:cxn ang="0">
                <a:pos x="122" y="708"/>
              </a:cxn>
              <a:cxn ang="0">
                <a:pos x="120" y="705"/>
              </a:cxn>
              <a:cxn ang="0">
                <a:pos x="117" y="700"/>
              </a:cxn>
              <a:cxn ang="0">
                <a:pos x="90" y="675"/>
              </a:cxn>
              <a:cxn ang="0">
                <a:pos x="66" y="647"/>
              </a:cxn>
              <a:cxn ang="0">
                <a:pos x="38" y="609"/>
              </a:cxn>
              <a:cxn ang="0">
                <a:pos x="19" y="569"/>
              </a:cxn>
              <a:cxn ang="0">
                <a:pos x="6" y="526"/>
              </a:cxn>
              <a:cxn ang="0">
                <a:pos x="2" y="502"/>
              </a:cxn>
              <a:cxn ang="0">
                <a:pos x="0" y="476"/>
              </a:cxn>
              <a:cxn ang="0">
                <a:pos x="2" y="428"/>
              </a:cxn>
              <a:cxn ang="0">
                <a:pos x="10" y="377"/>
              </a:cxn>
              <a:cxn ang="0">
                <a:pos x="26" y="324"/>
              </a:cxn>
              <a:cxn ang="0">
                <a:pos x="50" y="270"/>
              </a:cxn>
              <a:cxn ang="0">
                <a:pos x="80" y="213"/>
              </a:cxn>
              <a:cxn ang="0">
                <a:pos x="117" y="154"/>
              </a:cxn>
              <a:cxn ang="0">
                <a:pos x="122" y="125"/>
              </a:cxn>
              <a:cxn ang="0">
                <a:pos x="126" y="100"/>
              </a:cxn>
              <a:cxn ang="0">
                <a:pos x="139" y="68"/>
              </a:cxn>
              <a:cxn ang="0">
                <a:pos x="157" y="42"/>
              </a:cxn>
              <a:cxn ang="0">
                <a:pos x="179" y="23"/>
              </a:cxn>
              <a:cxn ang="0">
                <a:pos x="205" y="9"/>
              </a:cxn>
              <a:cxn ang="0">
                <a:pos x="237" y="2"/>
              </a:cxn>
              <a:cxn ang="0">
                <a:pos x="272" y="0"/>
              </a:cxn>
            </a:cxnLst>
            <a:rect l="0" t="0" r="r" b="b"/>
            <a:pathLst>
              <a:path w="713" h="893">
                <a:moveTo>
                  <a:pt x="272" y="0"/>
                </a:moveTo>
                <a:lnTo>
                  <a:pt x="314" y="5"/>
                </a:lnTo>
                <a:lnTo>
                  <a:pt x="376" y="23"/>
                </a:lnTo>
                <a:lnTo>
                  <a:pt x="434" y="42"/>
                </a:lnTo>
                <a:lnTo>
                  <a:pt x="486" y="65"/>
                </a:lnTo>
                <a:lnTo>
                  <a:pt x="536" y="92"/>
                </a:lnTo>
                <a:lnTo>
                  <a:pt x="579" y="121"/>
                </a:lnTo>
                <a:lnTo>
                  <a:pt x="617" y="151"/>
                </a:lnTo>
                <a:lnTo>
                  <a:pt x="657" y="234"/>
                </a:lnTo>
                <a:lnTo>
                  <a:pt x="686" y="314"/>
                </a:lnTo>
                <a:lnTo>
                  <a:pt x="705" y="394"/>
                </a:lnTo>
                <a:lnTo>
                  <a:pt x="713" y="473"/>
                </a:lnTo>
                <a:lnTo>
                  <a:pt x="712" y="550"/>
                </a:lnTo>
                <a:lnTo>
                  <a:pt x="701" y="625"/>
                </a:lnTo>
                <a:lnTo>
                  <a:pt x="680" y="700"/>
                </a:lnTo>
                <a:lnTo>
                  <a:pt x="648" y="772"/>
                </a:lnTo>
                <a:lnTo>
                  <a:pt x="646" y="803"/>
                </a:lnTo>
                <a:lnTo>
                  <a:pt x="640" y="827"/>
                </a:lnTo>
                <a:lnTo>
                  <a:pt x="633" y="848"/>
                </a:lnTo>
                <a:lnTo>
                  <a:pt x="622" y="862"/>
                </a:lnTo>
                <a:lnTo>
                  <a:pt x="609" y="870"/>
                </a:lnTo>
                <a:lnTo>
                  <a:pt x="539" y="886"/>
                </a:lnTo>
                <a:lnTo>
                  <a:pt x="469" y="893"/>
                </a:lnTo>
                <a:lnTo>
                  <a:pt x="402" y="891"/>
                </a:lnTo>
                <a:lnTo>
                  <a:pt x="336" y="878"/>
                </a:lnTo>
                <a:lnTo>
                  <a:pt x="272" y="856"/>
                </a:lnTo>
                <a:lnTo>
                  <a:pt x="237" y="852"/>
                </a:lnTo>
                <a:lnTo>
                  <a:pt x="205" y="843"/>
                </a:lnTo>
                <a:lnTo>
                  <a:pt x="174" y="830"/>
                </a:lnTo>
                <a:lnTo>
                  <a:pt x="149" y="816"/>
                </a:lnTo>
                <a:lnTo>
                  <a:pt x="125" y="796"/>
                </a:lnTo>
                <a:lnTo>
                  <a:pt x="102" y="772"/>
                </a:lnTo>
                <a:lnTo>
                  <a:pt x="115" y="771"/>
                </a:lnTo>
                <a:lnTo>
                  <a:pt x="125" y="766"/>
                </a:lnTo>
                <a:lnTo>
                  <a:pt x="130" y="760"/>
                </a:lnTo>
                <a:lnTo>
                  <a:pt x="133" y="747"/>
                </a:lnTo>
                <a:lnTo>
                  <a:pt x="130" y="729"/>
                </a:lnTo>
                <a:lnTo>
                  <a:pt x="122" y="708"/>
                </a:lnTo>
                <a:lnTo>
                  <a:pt x="120" y="705"/>
                </a:lnTo>
                <a:lnTo>
                  <a:pt x="117" y="700"/>
                </a:lnTo>
                <a:lnTo>
                  <a:pt x="90" y="675"/>
                </a:lnTo>
                <a:lnTo>
                  <a:pt x="66" y="647"/>
                </a:lnTo>
                <a:lnTo>
                  <a:pt x="38" y="609"/>
                </a:lnTo>
                <a:lnTo>
                  <a:pt x="19" y="569"/>
                </a:lnTo>
                <a:lnTo>
                  <a:pt x="6" y="526"/>
                </a:lnTo>
                <a:lnTo>
                  <a:pt x="2" y="502"/>
                </a:lnTo>
                <a:lnTo>
                  <a:pt x="0" y="476"/>
                </a:lnTo>
                <a:lnTo>
                  <a:pt x="2" y="428"/>
                </a:lnTo>
                <a:lnTo>
                  <a:pt x="10" y="377"/>
                </a:lnTo>
                <a:lnTo>
                  <a:pt x="26" y="324"/>
                </a:lnTo>
                <a:lnTo>
                  <a:pt x="50" y="270"/>
                </a:lnTo>
                <a:lnTo>
                  <a:pt x="80" y="213"/>
                </a:lnTo>
                <a:lnTo>
                  <a:pt x="117" y="154"/>
                </a:lnTo>
                <a:lnTo>
                  <a:pt x="122" y="125"/>
                </a:lnTo>
                <a:lnTo>
                  <a:pt x="126" y="100"/>
                </a:lnTo>
                <a:lnTo>
                  <a:pt x="139" y="68"/>
                </a:lnTo>
                <a:lnTo>
                  <a:pt x="157" y="42"/>
                </a:lnTo>
                <a:lnTo>
                  <a:pt x="179" y="23"/>
                </a:lnTo>
                <a:lnTo>
                  <a:pt x="205" y="9"/>
                </a:lnTo>
                <a:lnTo>
                  <a:pt x="237" y="2"/>
                </a:lnTo>
                <a:lnTo>
                  <a:pt x="272" y="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0" name="Freeform 62">
            <a:extLst>
              <a:ext uri="{FF2B5EF4-FFF2-40B4-BE49-F238E27FC236}">
                <a16:creationId xmlns:a16="http://schemas.microsoft.com/office/drawing/2014/main" id="{F4BF7A5D-D6B3-474D-B503-0F636CAD37F4}"/>
              </a:ext>
            </a:extLst>
          </p:cNvPr>
          <p:cNvSpPr>
            <a:spLocks/>
          </p:cNvSpPr>
          <p:nvPr/>
        </p:nvSpPr>
        <p:spPr bwMode="auto">
          <a:xfrm>
            <a:off x="5037282" y="5088472"/>
            <a:ext cx="533271" cy="300643"/>
          </a:xfrm>
          <a:custGeom>
            <a:avLst/>
            <a:gdLst/>
            <a:ahLst/>
            <a:cxnLst>
              <a:cxn ang="0">
                <a:pos x="431" y="0"/>
              </a:cxn>
              <a:cxn ang="0">
                <a:pos x="469" y="3"/>
              </a:cxn>
              <a:cxn ang="0">
                <a:pos x="506" y="13"/>
              </a:cxn>
              <a:cxn ang="0">
                <a:pos x="541" y="27"/>
              </a:cxn>
              <a:cxn ang="0">
                <a:pos x="483" y="35"/>
              </a:cxn>
              <a:cxn ang="0">
                <a:pos x="429" y="51"/>
              </a:cxn>
              <a:cxn ang="0">
                <a:pos x="376" y="74"/>
              </a:cxn>
              <a:cxn ang="0">
                <a:pos x="327" y="106"/>
              </a:cxn>
              <a:cxn ang="0">
                <a:pos x="279" y="144"/>
              </a:cxn>
              <a:cxn ang="0">
                <a:pos x="232" y="189"/>
              </a:cxn>
              <a:cxn ang="0">
                <a:pos x="189" y="244"/>
              </a:cxn>
              <a:cxn ang="0">
                <a:pos x="147" y="305"/>
              </a:cxn>
              <a:cxn ang="0">
                <a:pos x="0" y="305"/>
              </a:cxn>
              <a:cxn ang="0">
                <a:pos x="32" y="250"/>
              </a:cxn>
              <a:cxn ang="0">
                <a:pos x="68" y="200"/>
              </a:cxn>
              <a:cxn ang="0">
                <a:pos x="109" y="156"/>
              </a:cxn>
              <a:cxn ang="0">
                <a:pos x="154" y="114"/>
              </a:cxn>
              <a:cxn ang="0">
                <a:pos x="203" y="79"/>
              </a:cxn>
              <a:cxn ang="0">
                <a:pos x="253" y="50"/>
              </a:cxn>
              <a:cxn ang="0">
                <a:pos x="299" y="27"/>
              </a:cxn>
              <a:cxn ang="0">
                <a:pos x="344" y="13"/>
              </a:cxn>
              <a:cxn ang="0">
                <a:pos x="389" y="3"/>
              </a:cxn>
              <a:cxn ang="0">
                <a:pos x="431" y="0"/>
              </a:cxn>
            </a:cxnLst>
            <a:rect l="0" t="0" r="r" b="b"/>
            <a:pathLst>
              <a:path w="541" h="305">
                <a:moveTo>
                  <a:pt x="431" y="0"/>
                </a:moveTo>
                <a:lnTo>
                  <a:pt x="469" y="3"/>
                </a:lnTo>
                <a:lnTo>
                  <a:pt x="506" y="13"/>
                </a:lnTo>
                <a:lnTo>
                  <a:pt x="541" y="27"/>
                </a:lnTo>
                <a:lnTo>
                  <a:pt x="483" y="35"/>
                </a:lnTo>
                <a:lnTo>
                  <a:pt x="429" y="51"/>
                </a:lnTo>
                <a:lnTo>
                  <a:pt x="376" y="74"/>
                </a:lnTo>
                <a:lnTo>
                  <a:pt x="327" y="106"/>
                </a:lnTo>
                <a:lnTo>
                  <a:pt x="279" y="144"/>
                </a:lnTo>
                <a:lnTo>
                  <a:pt x="232" y="189"/>
                </a:lnTo>
                <a:lnTo>
                  <a:pt x="189" y="244"/>
                </a:lnTo>
                <a:lnTo>
                  <a:pt x="147" y="305"/>
                </a:lnTo>
                <a:lnTo>
                  <a:pt x="0" y="305"/>
                </a:lnTo>
                <a:lnTo>
                  <a:pt x="32" y="250"/>
                </a:lnTo>
                <a:lnTo>
                  <a:pt x="68" y="200"/>
                </a:lnTo>
                <a:lnTo>
                  <a:pt x="109" y="156"/>
                </a:lnTo>
                <a:lnTo>
                  <a:pt x="154" y="114"/>
                </a:lnTo>
                <a:lnTo>
                  <a:pt x="203" y="79"/>
                </a:lnTo>
                <a:lnTo>
                  <a:pt x="253" y="50"/>
                </a:lnTo>
                <a:lnTo>
                  <a:pt x="299" y="27"/>
                </a:lnTo>
                <a:lnTo>
                  <a:pt x="344" y="13"/>
                </a:lnTo>
                <a:lnTo>
                  <a:pt x="389" y="3"/>
                </a:lnTo>
                <a:lnTo>
                  <a:pt x="431" y="0"/>
                </a:lnTo>
                <a:close/>
              </a:path>
            </a:pathLst>
          </a:custGeom>
          <a:solidFill>
            <a:srgbClr val="262626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" name="Freeform 63">
            <a:extLst>
              <a:ext uri="{FF2B5EF4-FFF2-40B4-BE49-F238E27FC236}">
                <a16:creationId xmlns:a16="http://schemas.microsoft.com/office/drawing/2014/main" id="{8B683205-5EA6-4072-97A0-94DCEB50D510}"/>
              </a:ext>
            </a:extLst>
          </p:cNvPr>
          <p:cNvSpPr>
            <a:spLocks/>
          </p:cNvSpPr>
          <p:nvPr/>
        </p:nvSpPr>
        <p:spPr bwMode="auto">
          <a:xfrm>
            <a:off x="5182182" y="5115086"/>
            <a:ext cx="453428" cy="274028"/>
          </a:xfrm>
          <a:custGeom>
            <a:avLst/>
            <a:gdLst/>
            <a:ahLst/>
            <a:cxnLst>
              <a:cxn ang="0">
                <a:pos x="394" y="0"/>
              </a:cxn>
              <a:cxn ang="0">
                <a:pos x="421" y="18"/>
              </a:cxn>
              <a:cxn ang="0">
                <a:pos x="440" y="40"/>
              </a:cxn>
              <a:cxn ang="0">
                <a:pos x="453" y="65"/>
              </a:cxn>
              <a:cxn ang="0">
                <a:pos x="460" y="92"/>
              </a:cxn>
              <a:cxn ang="0">
                <a:pos x="460" y="122"/>
              </a:cxn>
              <a:cxn ang="0">
                <a:pos x="453" y="156"/>
              </a:cxn>
              <a:cxn ang="0">
                <a:pos x="439" y="193"/>
              </a:cxn>
              <a:cxn ang="0">
                <a:pos x="418" y="234"/>
              </a:cxn>
              <a:cxn ang="0">
                <a:pos x="391" y="278"/>
              </a:cxn>
              <a:cxn ang="0">
                <a:pos x="0" y="278"/>
              </a:cxn>
              <a:cxn ang="0">
                <a:pos x="42" y="217"/>
              </a:cxn>
              <a:cxn ang="0">
                <a:pos x="85" y="162"/>
              </a:cxn>
              <a:cxn ang="0">
                <a:pos x="132" y="117"/>
              </a:cxn>
              <a:cxn ang="0">
                <a:pos x="180" y="79"/>
              </a:cxn>
              <a:cxn ang="0">
                <a:pos x="229" y="47"/>
              </a:cxn>
              <a:cxn ang="0">
                <a:pos x="282" y="24"/>
              </a:cxn>
              <a:cxn ang="0">
                <a:pos x="336" y="8"/>
              </a:cxn>
              <a:cxn ang="0">
                <a:pos x="394" y="0"/>
              </a:cxn>
            </a:cxnLst>
            <a:rect l="0" t="0" r="r" b="b"/>
            <a:pathLst>
              <a:path w="460" h="278">
                <a:moveTo>
                  <a:pt x="394" y="0"/>
                </a:moveTo>
                <a:lnTo>
                  <a:pt x="421" y="18"/>
                </a:lnTo>
                <a:lnTo>
                  <a:pt x="440" y="40"/>
                </a:lnTo>
                <a:lnTo>
                  <a:pt x="453" y="65"/>
                </a:lnTo>
                <a:lnTo>
                  <a:pt x="460" y="92"/>
                </a:lnTo>
                <a:lnTo>
                  <a:pt x="460" y="122"/>
                </a:lnTo>
                <a:lnTo>
                  <a:pt x="453" y="156"/>
                </a:lnTo>
                <a:lnTo>
                  <a:pt x="439" y="193"/>
                </a:lnTo>
                <a:lnTo>
                  <a:pt x="418" y="234"/>
                </a:lnTo>
                <a:lnTo>
                  <a:pt x="391" y="278"/>
                </a:lnTo>
                <a:lnTo>
                  <a:pt x="0" y="278"/>
                </a:lnTo>
                <a:lnTo>
                  <a:pt x="42" y="217"/>
                </a:lnTo>
                <a:lnTo>
                  <a:pt x="85" y="162"/>
                </a:lnTo>
                <a:lnTo>
                  <a:pt x="132" y="117"/>
                </a:lnTo>
                <a:lnTo>
                  <a:pt x="180" y="79"/>
                </a:lnTo>
                <a:lnTo>
                  <a:pt x="229" y="47"/>
                </a:lnTo>
                <a:lnTo>
                  <a:pt x="282" y="24"/>
                </a:lnTo>
                <a:lnTo>
                  <a:pt x="336" y="8"/>
                </a:lnTo>
                <a:lnTo>
                  <a:pt x="394" y="0"/>
                </a:lnTo>
                <a:close/>
              </a:path>
            </a:pathLst>
          </a:custGeom>
          <a:solidFill>
            <a:srgbClr val="090909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3" name="Freeform 64">
            <a:extLst>
              <a:ext uri="{FF2B5EF4-FFF2-40B4-BE49-F238E27FC236}">
                <a16:creationId xmlns:a16="http://schemas.microsoft.com/office/drawing/2014/main" id="{CD786BF9-7FFF-4EBE-95EC-0986E66D193E}"/>
              </a:ext>
            </a:extLst>
          </p:cNvPr>
          <p:cNvSpPr>
            <a:spLocks/>
          </p:cNvSpPr>
          <p:nvPr/>
        </p:nvSpPr>
        <p:spPr bwMode="auto">
          <a:xfrm>
            <a:off x="4757340" y="4487187"/>
            <a:ext cx="139971" cy="101529"/>
          </a:xfrm>
          <a:custGeom>
            <a:avLst/>
            <a:gdLst/>
            <a:ahLst/>
            <a:cxnLst>
              <a:cxn ang="0">
                <a:pos x="44" y="0"/>
              </a:cxn>
              <a:cxn ang="0">
                <a:pos x="75" y="13"/>
              </a:cxn>
              <a:cxn ang="0">
                <a:pos x="107" y="22"/>
              </a:cxn>
              <a:cxn ang="0">
                <a:pos x="142" y="26"/>
              </a:cxn>
              <a:cxn ang="0">
                <a:pos x="54" y="103"/>
              </a:cxn>
              <a:cxn ang="0">
                <a:pos x="28" y="83"/>
              </a:cxn>
              <a:cxn ang="0">
                <a:pos x="11" y="66"/>
              </a:cxn>
              <a:cxn ang="0">
                <a:pos x="1" y="51"/>
              </a:cxn>
              <a:cxn ang="0">
                <a:pos x="0" y="37"/>
              </a:cxn>
              <a:cxn ang="0">
                <a:pos x="4" y="26"/>
              </a:cxn>
              <a:cxn ang="0">
                <a:pos x="19" y="16"/>
              </a:cxn>
              <a:cxn ang="0">
                <a:pos x="44" y="0"/>
              </a:cxn>
            </a:cxnLst>
            <a:rect l="0" t="0" r="r" b="b"/>
            <a:pathLst>
              <a:path w="142" h="103">
                <a:moveTo>
                  <a:pt x="44" y="0"/>
                </a:moveTo>
                <a:lnTo>
                  <a:pt x="75" y="13"/>
                </a:lnTo>
                <a:lnTo>
                  <a:pt x="107" y="22"/>
                </a:lnTo>
                <a:lnTo>
                  <a:pt x="142" y="26"/>
                </a:lnTo>
                <a:lnTo>
                  <a:pt x="54" y="103"/>
                </a:lnTo>
                <a:lnTo>
                  <a:pt x="28" y="83"/>
                </a:lnTo>
                <a:lnTo>
                  <a:pt x="11" y="66"/>
                </a:lnTo>
                <a:lnTo>
                  <a:pt x="1" y="51"/>
                </a:lnTo>
                <a:lnTo>
                  <a:pt x="0" y="37"/>
                </a:lnTo>
                <a:lnTo>
                  <a:pt x="4" y="26"/>
                </a:lnTo>
                <a:lnTo>
                  <a:pt x="19" y="16"/>
                </a:lnTo>
                <a:lnTo>
                  <a:pt x="44" y="0"/>
                </a:lnTo>
                <a:close/>
              </a:path>
            </a:pathLst>
          </a:custGeom>
          <a:solidFill>
            <a:srgbClr val="C0BF5E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4" name="Freeform 65">
            <a:extLst>
              <a:ext uri="{FF2B5EF4-FFF2-40B4-BE49-F238E27FC236}">
                <a16:creationId xmlns:a16="http://schemas.microsoft.com/office/drawing/2014/main" id="{F54755CE-109D-48A6-8690-0B76A914EA9D}"/>
              </a:ext>
            </a:extLst>
          </p:cNvPr>
          <p:cNvSpPr>
            <a:spLocks/>
          </p:cNvSpPr>
          <p:nvPr/>
        </p:nvSpPr>
        <p:spPr bwMode="auto">
          <a:xfrm>
            <a:off x="4427127" y="4430016"/>
            <a:ext cx="1034998" cy="957127"/>
          </a:xfrm>
          <a:custGeom>
            <a:avLst/>
            <a:gdLst/>
            <a:ahLst/>
            <a:cxnLst>
              <a:cxn ang="0">
                <a:pos x="853" y="0"/>
              </a:cxn>
              <a:cxn ang="0">
                <a:pos x="870" y="32"/>
              </a:cxn>
              <a:cxn ang="0">
                <a:pos x="883" y="60"/>
              </a:cxn>
              <a:cxn ang="0">
                <a:pos x="893" y="84"/>
              </a:cxn>
              <a:cxn ang="0">
                <a:pos x="898" y="106"/>
              </a:cxn>
              <a:cxn ang="0">
                <a:pos x="898" y="124"/>
              </a:cxn>
              <a:cxn ang="0">
                <a:pos x="891" y="137"/>
              </a:cxn>
              <a:cxn ang="0">
                <a:pos x="926" y="189"/>
              </a:cxn>
              <a:cxn ang="0">
                <a:pos x="966" y="261"/>
              </a:cxn>
              <a:cxn ang="0">
                <a:pos x="998" y="337"/>
              </a:cxn>
              <a:cxn ang="0">
                <a:pos x="1022" y="415"/>
              </a:cxn>
              <a:cxn ang="0">
                <a:pos x="1040" y="497"/>
              </a:cxn>
              <a:cxn ang="0">
                <a:pos x="1048" y="580"/>
              </a:cxn>
              <a:cxn ang="0">
                <a:pos x="1050" y="668"/>
              </a:cxn>
              <a:cxn ang="0">
                <a:pos x="997" y="673"/>
              </a:cxn>
              <a:cxn ang="0">
                <a:pos x="941" y="687"/>
              </a:cxn>
              <a:cxn ang="0">
                <a:pos x="883" y="711"/>
              </a:cxn>
              <a:cxn ang="0">
                <a:pos x="822" y="745"/>
              </a:cxn>
              <a:cxn ang="0">
                <a:pos x="773" y="782"/>
              </a:cxn>
              <a:cxn ang="0">
                <a:pos x="728" y="824"/>
              </a:cxn>
              <a:cxn ang="0">
                <a:pos x="687" y="868"/>
              </a:cxn>
              <a:cxn ang="0">
                <a:pos x="651" y="918"/>
              </a:cxn>
              <a:cxn ang="0">
                <a:pos x="619" y="971"/>
              </a:cxn>
              <a:cxn ang="0">
                <a:pos x="106" y="971"/>
              </a:cxn>
              <a:cxn ang="0">
                <a:pos x="18" y="865"/>
              </a:cxn>
              <a:cxn ang="0">
                <a:pos x="0" y="846"/>
              </a:cxn>
              <a:cxn ang="0">
                <a:pos x="0" y="832"/>
              </a:cxn>
              <a:cxn ang="0">
                <a:pos x="2" y="816"/>
              </a:cxn>
              <a:cxn ang="0">
                <a:pos x="5" y="758"/>
              </a:cxn>
              <a:cxn ang="0">
                <a:pos x="16" y="702"/>
              </a:cxn>
              <a:cxn ang="0">
                <a:pos x="34" y="641"/>
              </a:cxn>
              <a:cxn ang="0">
                <a:pos x="60" y="582"/>
              </a:cxn>
              <a:cxn ang="0">
                <a:pos x="90" y="524"/>
              </a:cxn>
              <a:cxn ang="0">
                <a:pos x="130" y="468"/>
              </a:cxn>
              <a:cxn ang="0">
                <a:pos x="165" y="420"/>
              </a:cxn>
              <a:cxn ang="0">
                <a:pos x="199" y="370"/>
              </a:cxn>
              <a:cxn ang="0">
                <a:pos x="256" y="316"/>
              </a:cxn>
              <a:cxn ang="0">
                <a:pos x="314" y="269"/>
              </a:cxn>
              <a:cxn ang="0">
                <a:pos x="256" y="314"/>
              </a:cxn>
              <a:cxn ang="0">
                <a:pos x="199" y="369"/>
              </a:cxn>
              <a:cxn ang="0">
                <a:pos x="223" y="335"/>
              </a:cxn>
              <a:cxn ang="0">
                <a:pos x="275" y="260"/>
              </a:cxn>
              <a:cxn ang="0">
                <a:pos x="330" y="213"/>
              </a:cxn>
              <a:cxn ang="0">
                <a:pos x="389" y="161"/>
              </a:cxn>
              <a:cxn ang="0">
                <a:pos x="477" y="84"/>
              </a:cxn>
              <a:cxn ang="0">
                <a:pos x="541" y="106"/>
              </a:cxn>
              <a:cxn ang="0">
                <a:pos x="607" y="119"/>
              </a:cxn>
              <a:cxn ang="0">
                <a:pos x="674" y="121"/>
              </a:cxn>
              <a:cxn ang="0">
                <a:pos x="744" y="114"/>
              </a:cxn>
              <a:cxn ang="0">
                <a:pos x="814" y="98"/>
              </a:cxn>
              <a:cxn ang="0">
                <a:pos x="827" y="90"/>
              </a:cxn>
              <a:cxn ang="0">
                <a:pos x="838" y="76"/>
              </a:cxn>
              <a:cxn ang="0">
                <a:pos x="845" y="55"/>
              </a:cxn>
              <a:cxn ang="0">
                <a:pos x="851" y="31"/>
              </a:cxn>
              <a:cxn ang="0">
                <a:pos x="853" y="0"/>
              </a:cxn>
            </a:cxnLst>
            <a:rect l="0" t="0" r="r" b="b"/>
            <a:pathLst>
              <a:path w="1050" h="971">
                <a:moveTo>
                  <a:pt x="853" y="0"/>
                </a:moveTo>
                <a:lnTo>
                  <a:pt x="870" y="32"/>
                </a:lnTo>
                <a:lnTo>
                  <a:pt x="883" y="60"/>
                </a:lnTo>
                <a:lnTo>
                  <a:pt x="893" y="84"/>
                </a:lnTo>
                <a:lnTo>
                  <a:pt x="898" y="106"/>
                </a:lnTo>
                <a:lnTo>
                  <a:pt x="898" y="124"/>
                </a:lnTo>
                <a:lnTo>
                  <a:pt x="891" y="137"/>
                </a:lnTo>
                <a:lnTo>
                  <a:pt x="926" y="189"/>
                </a:lnTo>
                <a:lnTo>
                  <a:pt x="966" y="261"/>
                </a:lnTo>
                <a:lnTo>
                  <a:pt x="998" y="337"/>
                </a:lnTo>
                <a:lnTo>
                  <a:pt x="1022" y="415"/>
                </a:lnTo>
                <a:lnTo>
                  <a:pt x="1040" y="497"/>
                </a:lnTo>
                <a:lnTo>
                  <a:pt x="1048" y="580"/>
                </a:lnTo>
                <a:lnTo>
                  <a:pt x="1050" y="668"/>
                </a:lnTo>
                <a:lnTo>
                  <a:pt x="997" y="673"/>
                </a:lnTo>
                <a:lnTo>
                  <a:pt x="941" y="687"/>
                </a:lnTo>
                <a:lnTo>
                  <a:pt x="883" y="711"/>
                </a:lnTo>
                <a:lnTo>
                  <a:pt x="822" y="745"/>
                </a:lnTo>
                <a:lnTo>
                  <a:pt x="773" y="782"/>
                </a:lnTo>
                <a:lnTo>
                  <a:pt x="728" y="824"/>
                </a:lnTo>
                <a:lnTo>
                  <a:pt x="687" y="868"/>
                </a:lnTo>
                <a:lnTo>
                  <a:pt x="651" y="918"/>
                </a:lnTo>
                <a:lnTo>
                  <a:pt x="619" y="971"/>
                </a:lnTo>
                <a:lnTo>
                  <a:pt x="106" y="971"/>
                </a:lnTo>
                <a:lnTo>
                  <a:pt x="18" y="865"/>
                </a:lnTo>
                <a:lnTo>
                  <a:pt x="0" y="846"/>
                </a:lnTo>
                <a:lnTo>
                  <a:pt x="0" y="832"/>
                </a:lnTo>
                <a:lnTo>
                  <a:pt x="2" y="816"/>
                </a:lnTo>
                <a:lnTo>
                  <a:pt x="5" y="758"/>
                </a:lnTo>
                <a:lnTo>
                  <a:pt x="16" y="702"/>
                </a:lnTo>
                <a:lnTo>
                  <a:pt x="34" y="641"/>
                </a:lnTo>
                <a:lnTo>
                  <a:pt x="60" y="582"/>
                </a:lnTo>
                <a:lnTo>
                  <a:pt x="90" y="524"/>
                </a:lnTo>
                <a:lnTo>
                  <a:pt x="130" y="468"/>
                </a:lnTo>
                <a:lnTo>
                  <a:pt x="165" y="420"/>
                </a:lnTo>
                <a:lnTo>
                  <a:pt x="199" y="370"/>
                </a:lnTo>
                <a:lnTo>
                  <a:pt x="256" y="316"/>
                </a:lnTo>
                <a:lnTo>
                  <a:pt x="314" y="269"/>
                </a:lnTo>
                <a:lnTo>
                  <a:pt x="256" y="314"/>
                </a:lnTo>
                <a:lnTo>
                  <a:pt x="199" y="369"/>
                </a:lnTo>
                <a:lnTo>
                  <a:pt x="223" y="335"/>
                </a:lnTo>
                <a:lnTo>
                  <a:pt x="275" y="260"/>
                </a:lnTo>
                <a:lnTo>
                  <a:pt x="330" y="213"/>
                </a:lnTo>
                <a:lnTo>
                  <a:pt x="389" y="161"/>
                </a:lnTo>
                <a:lnTo>
                  <a:pt x="477" y="84"/>
                </a:lnTo>
                <a:lnTo>
                  <a:pt x="541" y="106"/>
                </a:lnTo>
                <a:lnTo>
                  <a:pt x="607" y="119"/>
                </a:lnTo>
                <a:lnTo>
                  <a:pt x="674" y="121"/>
                </a:lnTo>
                <a:lnTo>
                  <a:pt x="744" y="114"/>
                </a:lnTo>
                <a:lnTo>
                  <a:pt x="814" y="98"/>
                </a:lnTo>
                <a:lnTo>
                  <a:pt x="827" y="90"/>
                </a:lnTo>
                <a:lnTo>
                  <a:pt x="838" y="76"/>
                </a:lnTo>
                <a:lnTo>
                  <a:pt x="845" y="55"/>
                </a:lnTo>
                <a:lnTo>
                  <a:pt x="851" y="31"/>
                </a:lnTo>
                <a:lnTo>
                  <a:pt x="853" y="0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5" name="Freeform 66">
            <a:extLst>
              <a:ext uri="{FF2B5EF4-FFF2-40B4-BE49-F238E27FC236}">
                <a16:creationId xmlns:a16="http://schemas.microsoft.com/office/drawing/2014/main" id="{ADBDBC17-ADA5-4BD0-BFE1-158DFF5701E2}"/>
              </a:ext>
            </a:extLst>
          </p:cNvPr>
          <p:cNvSpPr>
            <a:spLocks/>
          </p:cNvSpPr>
          <p:nvPr/>
        </p:nvSpPr>
        <p:spPr bwMode="auto">
          <a:xfrm>
            <a:off x="4589769" y="4565059"/>
            <a:ext cx="872356" cy="824056"/>
          </a:xfrm>
          <a:custGeom>
            <a:avLst/>
            <a:gdLst/>
            <a:ahLst/>
            <a:cxnLst>
              <a:cxn ang="0">
                <a:pos x="726" y="0"/>
              </a:cxn>
              <a:cxn ang="0">
                <a:pos x="761" y="52"/>
              </a:cxn>
              <a:cxn ang="0">
                <a:pos x="801" y="124"/>
              </a:cxn>
              <a:cxn ang="0">
                <a:pos x="833" y="200"/>
              </a:cxn>
              <a:cxn ang="0">
                <a:pos x="857" y="278"/>
              </a:cxn>
              <a:cxn ang="0">
                <a:pos x="875" y="360"/>
              </a:cxn>
              <a:cxn ang="0">
                <a:pos x="883" y="443"/>
              </a:cxn>
              <a:cxn ang="0">
                <a:pos x="885" y="531"/>
              </a:cxn>
              <a:cxn ang="0">
                <a:pos x="843" y="534"/>
              </a:cxn>
              <a:cxn ang="0">
                <a:pos x="798" y="544"/>
              </a:cxn>
              <a:cxn ang="0">
                <a:pos x="753" y="558"/>
              </a:cxn>
              <a:cxn ang="0">
                <a:pos x="707" y="581"/>
              </a:cxn>
              <a:cxn ang="0">
                <a:pos x="657" y="610"/>
              </a:cxn>
              <a:cxn ang="0">
                <a:pos x="608" y="645"/>
              </a:cxn>
              <a:cxn ang="0">
                <a:pos x="563" y="687"/>
              </a:cxn>
              <a:cxn ang="0">
                <a:pos x="522" y="731"/>
              </a:cxn>
              <a:cxn ang="0">
                <a:pos x="486" y="781"/>
              </a:cxn>
              <a:cxn ang="0">
                <a:pos x="454" y="836"/>
              </a:cxn>
              <a:cxn ang="0">
                <a:pos x="384" y="836"/>
              </a:cxn>
              <a:cxn ang="0">
                <a:pos x="547" y="629"/>
              </a:cxn>
              <a:cxn ang="0">
                <a:pos x="582" y="592"/>
              </a:cxn>
              <a:cxn ang="0">
                <a:pos x="622" y="558"/>
              </a:cxn>
              <a:cxn ang="0">
                <a:pos x="667" y="531"/>
              </a:cxn>
              <a:cxn ang="0">
                <a:pos x="717" y="506"/>
              </a:cxn>
              <a:cxn ang="0">
                <a:pos x="769" y="486"/>
              </a:cxn>
              <a:cxn ang="0">
                <a:pos x="829" y="470"/>
              </a:cxn>
              <a:cxn ang="0">
                <a:pos x="825" y="411"/>
              </a:cxn>
              <a:cxn ang="0">
                <a:pos x="816" y="350"/>
              </a:cxn>
              <a:cxn ang="0">
                <a:pos x="800" y="286"/>
              </a:cxn>
              <a:cxn ang="0">
                <a:pos x="777" y="221"/>
              </a:cxn>
              <a:cxn ang="0">
                <a:pos x="749" y="152"/>
              </a:cxn>
              <a:cxn ang="0">
                <a:pos x="713" y="80"/>
              </a:cxn>
              <a:cxn ang="0">
                <a:pos x="656" y="104"/>
              </a:cxn>
              <a:cxn ang="0">
                <a:pos x="597" y="120"/>
              </a:cxn>
              <a:cxn ang="0">
                <a:pos x="534" y="131"/>
              </a:cxn>
              <a:cxn ang="0">
                <a:pos x="467" y="134"/>
              </a:cxn>
              <a:cxn ang="0">
                <a:pos x="398" y="131"/>
              </a:cxn>
              <a:cxn ang="0">
                <a:pos x="326" y="123"/>
              </a:cxn>
              <a:cxn ang="0">
                <a:pos x="251" y="107"/>
              </a:cxn>
              <a:cxn ang="0">
                <a:pos x="184" y="140"/>
              </a:cxn>
              <a:cxn ang="0">
                <a:pos x="118" y="182"/>
              </a:cxn>
              <a:cxn ang="0">
                <a:pos x="58" y="229"/>
              </a:cxn>
              <a:cxn ang="0">
                <a:pos x="0" y="281"/>
              </a:cxn>
              <a:cxn ang="0">
                <a:pos x="34" y="232"/>
              </a:cxn>
              <a:cxn ang="0">
                <a:pos x="94" y="174"/>
              </a:cxn>
              <a:cxn ang="0">
                <a:pos x="157" y="128"/>
              </a:cxn>
              <a:cxn ang="0">
                <a:pos x="221" y="91"/>
              </a:cxn>
              <a:cxn ang="0">
                <a:pos x="285" y="65"/>
              </a:cxn>
              <a:cxn ang="0">
                <a:pos x="363" y="70"/>
              </a:cxn>
              <a:cxn ang="0">
                <a:pos x="435" y="70"/>
              </a:cxn>
              <a:cxn ang="0">
                <a:pos x="501" y="67"/>
              </a:cxn>
              <a:cxn ang="0">
                <a:pos x="558" y="60"/>
              </a:cxn>
              <a:cxn ang="0">
                <a:pos x="611" y="51"/>
              </a:cxn>
              <a:cxn ang="0">
                <a:pos x="656" y="36"/>
              </a:cxn>
              <a:cxn ang="0">
                <a:pos x="694" y="20"/>
              </a:cxn>
              <a:cxn ang="0">
                <a:pos x="726" y="0"/>
              </a:cxn>
            </a:cxnLst>
            <a:rect l="0" t="0" r="r" b="b"/>
            <a:pathLst>
              <a:path w="885" h="836">
                <a:moveTo>
                  <a:pt x="726" y="0"/>
                </a:moveTo>
                <a:lnTo>
                  <a:pt x="761" y="52"/>
                </a:lnTo>
                <a:lnTo>
                  <a:pt x="801" y="124"/>
                </a:lnTo>
                <a:lnTo>
                  <a:pt x="833" y="200"/>
                </a:lnTo>
                <a:lnTo>
                  <a:pt x="857" y="278"/>
                </a:lnTo>
                <a:lnTo>
                  <a:pt x="875" y="360"/>
                </a:lnTo>
                <a:lnTo>
                  <a:pt x="883" y="443"/>
                </a:lnTo>
                <a:lnTo>
                  <a:pt x="885" y="531"/>
                </a:lnTo>
                <a:lnTo>
                  <a:pt x="843" y="534"/>
                </a:lnTo>
                <a:lnTo>
                  <a:pt x="798" y="544"/>
                </a:lnTo>
                <a:lnTo>
                  <a:pt x="753" y="558"/>
                </a:lnTo>
                <a:lnTo>
                  <a:pt x="707" y="581"/>
                </a:lnTo>
                <a:lnTo>
                  <a:pt x="657" y="610"/>
                </a:lnTo>
                <a:lnTo>
                  <a:pt x="608" y="645"/>
                </a:lnTo>
                <a:lnTo>
                  <a:pt x="563" y="687"/>
                </a:lnTo>
                <a:lnTo>
                  <a:pt x="522" y="731"/>
                </a:lnTo>
                <a:lnTo>
                  <a:pt x="486" y="781"/>
                </a:lnTo>
                <a:lnTo>
                  <a:pt x="454" y="836"/>
                </a:lnTo>
                <a:lnTo>
                  <a:pt x="384" y="836"/>
                </a:lnTo>
                <a:lnTo>
                  <a:pt x="547" y="629"/>
                </a:lnTo>
                <a:lnTo>
                  <a:pt x="582" y="592"/>
                </a:lnTo>
                <a:lnTo>
                  <a:pt x="622" y="558"/>
                </a:lnTo>
                <a:lnTo>
                  <a:pt x="667" y="531"/>
                </a:lnTo>
                <a:lnTo>
                  <a:pt x="717" y="506"/>
                </a:lnTo>
                <a:lnTo>
                  <a:pt x="769" y="486"/>
                </a:lnTo>
                <a:lnTo>
                  <a:pt x="829" y="470"/>
                </a:lnTo>
                <a:lnTo>
                  <a:pt x="825" y="411"/>
                </a:lnTo>
                <a:lnTo>
                  <a:pt x="816" y="350"/>
                </a:lnTo>
                <a:lnTo>
                  <a:pt x="800" y="286"/>
                </a:lnTo>
                <a:lnTo>
                  <a:pt x="777" y="221"/>
                </a:lnTo>
                <a:lnTo>
                  <a:pt x="749" y="152"/>
                </a:lnTo>
                <a:lnTo>
                  <a:pt x="713" y="80"/>
                </a:lnTo>
                <a:lnTo>
                  <a:pt x="656" y="104"/>
                </a:lnTo>
                <a:lnTo>
                  <a:pt x="597" y="120"/>
                </a:lnTo>
                <a:lnTo>
                  <a:pt x="534" y="131"/>
                </a:lnTo>
                <a:lnTo>
                  <a:pt x="467" y="134"/>
                </a:lnTo>
                <a:lnTo>
                  <a:pt x="398" y="131"/>
                </a:lnTo>
                <a:lnTo>
                  <a:pt x="326" y="123"/>
                </a:lnTo>
                <a:lnTo>
                  <a:pt x="251" y="107"/>
                </a:lnTo>
                <a:lnTo>
                  <a:pt x="184" y="140"/>
                </a:lnTo>
                <a:lnTo>
                  <a:pt x="118" y="182"/>
                </a:lnTo>
                <a:lnTo>
                  <a:pt x="58" y="229"/>
                </a:lnTo>
                <a:lnTo>
                  <a:pt x="0" y="281"/>
                </a:lnTo>
                <a:lnTo>
                  <a:pt x="34" y="232"/>
                </a:lnTo>
                <a:lnTo>
                  <a:pt x="94" y="174"/>
                </a:lnTo>
                <a:lnTo>
                  <a:pt x="157" y="128"/>
                </a:lnTo>
                <a:lnTo>
                  <a:pt x="221" y="91"/>
                </a:lnTo>
                <a:lnTo>
                  <a:pt x="285" y="65"/>
                </a:lnTo>
                <a:lnTo>
                  <a:pt x="363" y="70"/>
                </a:lnTo>
                <a:lnTo>
                  <a:pt x="435" y="70"/>
                </a:lnTo>
                <a:lnTo>
                  <a:pt x="501" y="67"/>
                </a:lnTo>
                <a:lnTo>
                  <a:pt x="558" y="60"/>
                </a:lnTo>
                <a:lnTo>
                  <a:pt x="611" y="51"/>
                </a:lnTo>
                <a:lnTo>
                  <a:pt x="656" y="36"/>
                </a:lnTo>
                <a:lnTo>
                  <a:pt x="694" y="20"/>
                </a:lnTo>
                <a:lnTo>
                  <a:pt x="726" y="0"/>
                </a:lnTo>
                <a:close/>
              </a:path>
            </a:pathLst>
          </a:custGeom>
          <a:solidFill>
            <a:schemeClr val="tx1">
              <a:alpha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6" name="Freeform 67">
            <a:extLst>
              <a:ext uri="{FF2B5EF4-FFF2-40B4-BE49-F238E27FC236}">
                <a16:creationId xmlns:a16="http://schemas.microsoft.com/office/drawing/2014/main" id="{2670C577-503B-4049-979D-B25DB5578808}"/>
              </a:ext>
            </a:extLst>
          </p:cNvPr>
          <p:cNvSpPr>
            <a:spLocks/>
          </p:cNvSpPr>
          <p:nvPr/>
        </p:nvSpPr>
        <p:spPr bwMode="auto">
          <a:xfrm>
            <a:off x="4697212" y="4703059"/>
            <a:ext cx="344014" cy="686056"/>
          </a:xfrm>
          <a:custGeom>
            <a:avLst/>
            <a:gdLst/>
            <a:ahLst/>
            <a:cxnLst>
              <a:cxn ang="0">
                <a:pos x="185" y="0"/>
              </a:cxn>
              <a:cxn ang="0">
                <a:pos x="240" y="61"/>
              </a:cxn>
              <a:cxn ang="0">
                <a:pos x="285" y="124"/>
              </a:cxn>
              <a:cxn ang="0">
                <a:pos x="317" y="188"/>
              </a:cxn>
              <a:cxn ang="0">
                <a:pos x="339" y="252"/>
              </a:cxn>
              <a:cxn ang="0">
                <a:pos x="349" y="316"/>
              </a:cxn>
              <a:cxn ang="0">
                <a:pos x="349" y="382"/>
              </a:cxn>
              <a:cxn ang="0">
                <a:pos x="336" y="447"/>
              </a:cxn>
              <a:cxn ang="0">
                <a:pos x="313" y="513"/>
              </a:cxn>
              <a:cxn ang="0">
                <a:pos x="134" y="696"/>
              </a:cxn>
              <a:cxn ang="0">
                <a:pos x="0" y="696"/>
              </a:cxn>
              <a:cxn ang="0">
                <a:pos x="265" y="484"/>
              </a:cxn>
              <a:cxn ang="0">
                <a:pos x="288" y="415"/>
              </a:cxn>
              <a:cxn ang="0">
                <a:pos x="297" y="348"/>
              </a:cxn>
              <a:cxn ang="0">
                <a:pos x="297" y="279"/>
              </a:cxn>
              <a:cxn ang="0">
                <a:pos x="286" y="210"/>
              </a:cxn>
              <a:cxn ang="0">
                <a:pos x="264" y="140"/>
              </a:cxn>
              <a:cxn ang="0">
                <a:pos x="230" y="71"/>
              </a:cxn>
              <a:cxn ang="0">
                <a:pos x="185" y="0"/>
              </a:cxn>
            </a:cxnLst>
            <a:rect l="0" t="0" r="r" b="b"/>
            <a:pathLst>
              <a:path w="349" h="696">
                <a:moveTo>
                  <a:pt x="185" y="0"/>
                </a:moveTo>
                <a:lnTo>
                  <a:pt x="240" y="61"/>
                </a:lnTo>
                <a:lnTo>
                  <a:pt x="285" y="124"/>
                </a:lnTo>
                <a:lnTo>
                  <a:pt x="317" y="188"/>
                </a:lnTo>
                <a:lnTo>
                  <a:pt x="339" y="252"/>
                </a:lnTo>
                <a:lnTo>
                  <a:pt x="349" y="316"/>
                </a:lnTo>
                <a:lnTo>
                  <a:pt x="349" y="382"/>
                </a:lnTo>
                <a:lnTo>
                  <a:pt x="336" y="447"/>
                </a:lnTo>
                <a:lnTo>
                  <a:pt x="313" y="513"/>
                </a:lnTo>
                <a:lnTo>
                  <a:pt x="134" y="696"/>
                </a:lnTo>
                <a:lnTo>
                  <a:pt x="0" y="696"/>
                </a:lnTo>
                <a:lnTo>
                  <a:pt x="265" y="484"/>
                </a:lnTo>
                <a:lnTo>
                  <a:pt x="288" y="415"/>
                </a:lnTo>
                <a:lnTo>
                  <a:pt x="297" y="348"/>
                </a:lnTo>
                <a:lnTo>
                  <a:pt x="297" y="279"/>
                </a:lnTo>
                <a:lnTo>
                  <a:pt x="286" y="210"/>
                </a:lnTo>
                <a:lnTo>
                  <a:pt x="264" y="140"/>
                </a:lnTo>
                <a:lnTo>
                  <a:pt x="230" y="71"/>
                </a:lnTo>
                <a:lnTo>
                  <a:pt x="185" y="0"/>
                </a:lnTo>
                <a:close/>
              </a:path>
            </a:pathLst>
          </a:custGeom>
          <a:solidFill>
            <a:schemeClr val="tx1">
              <a:alpha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7" name="Freeform 68">
            <a:extLst>
              <a:ext uri="{FF2B5EF4-FFF2-40B4-BE49-F238E27FC236}">
                <a16:creationId xmlns:a16="http://schemas.microsoft.com/office/drawing/2014/main" id="{C1C1AF86-5449-4CC9-A96D-3E0497C81025}"/>
              </a:ext>
            </a:extLst>
          </p:cNvPr>
          <p:cNvSpPr>
            <a:spLocks/>
          </p:cNvSpPr>
          <p:nvPr/>
        </p:nvSpPr>
        <p:spPr bwMode="auto">
          <a:xfrm>
            <a:off x="680433" y="3271804"/>
            <a:ext cx="578614" cy="694928"/>
          </a:xfrm>
          <a:custGeom>
            <a:avLst/>
            <a:gdLst/>
            <a:ahLst/>
            <a:cxnLst>
              <a:cxn ang="0">
                <a:pos x="334" y="0"/>
              </a:cxn>
              <a:cxn ang="0">
                <a:pos x="372" y="3"/>
              </a:cxn>
              <a:cxn ang="0">
                <a:pos x="412" y="13"/>
              </a:cxn>
              <a:cxn ang="0">
                <a:pos x="451" y="30"/>
              </a:cxn>
              <a:cxn ang="0">
                <a:pos x="486" y="50"/>
              </a:cxn>
              <a:cxn ang="0">
                <a:pos x="516" y="74"/>
              </a:cxn>
              <a:cxn ang="0">
                <a:pos x="542" y="104"/>
              </a:cxn>
              <a:cxn ang="0">
                <a:pos x="563" y="139"/>
              </a:cxn>
              <a:cxn ang="0">
                <a:pos x="577" y="181"/>
              </a:cxn>
              <a:cxn ang="0">
                <a:pos x="587" y="227"/>
              </a:cxn>
              <a:cxn ang="0">
                <a:pos x="579" y="266"/>
              </a:cxn>
              <a:cxn ang="0">
                <a:pos x="577" y="301"/>
              </a:cxn>
              <a:cxn ang="0">
                <a:pos x="579" y="336"/>
              </a:cxn>
              <a:cxn ang="0">
                <a:pos x="587" y="367"/>
              </a:cxn>
              <a:cxn ang="0">
                <a:pos x="571" y="416"/>
              </a:cxn>
              <a:cxn ang="0">
                <a:pos x="555" y="381"/>
              </a:cxn>
              <a:cxn ang="0">
                <a:pos x="540" y="391"/>
              </a:cxn>
              <a:cxn ang="0">
                <a:pos x="523" y="407"/>
              </a:cxn>
              <a:cxn ang="0">
                <a:pos x="510" y="428"/>
              </a:cxn>
              <a:cxn ang="0">
                <a:pos x="503" y="447"/>
              </a:cxn>
              <a:cxn ang="0">
                <a:pos x="499" y="468"/>
              </a:cxn>
              <a:cxn ang="0">
                <a:pos x="499" y="492"/>
              </a:cxn>
              <a:cxn ang="0">
                <a:pos x="475" y="541"/>
              </a:cxn>
              <a:cxn ang="0">
                <a:pos x="449" y="584"/>
              </a:cxn>
              <a:cxn ang="0">
                <a:pos x="419" y="621"/>
              </a:cxn>
              <a:cxn ang="0">
                <a:pos x="387" y="652"/>
              </a:cxn>
              <a:cxn ang="0">
                <a:pos x="351" y="677"/>
              </a:cxn>
              <a:cxn ang="0">
                <a:pos x="326" y="690"/>
              </a:cxn>
              <a:cxn ang="0">
                <a:pos x="300" y="698"/>
              </a:cxn>
              <a:cxn ang="0">
                <a:pos x="257" y="705"/>
              </a:cxn>
              <a:cxn ang="0">
                <a:pos x="215" y="701"/>
              </a:cxn>
              <a:cxn ang="0">
                <a:pos x="175" y="690"/>
              </a:cxn>
              <a:cxn ang="0">
                <a:pos x="139" y="668"/>
              </a:cxn>
              <a:cxn ang="0">
                <a:pos x="132" y="663"/>
              </a:cxn>
              <a:cxn ang="0">
                <a:pos x="126" y="657"/>
              </a:cxn>
              <a:cxn ang="0">
                <a:pos x="94" y="634"/>
              </a:cxn>
              <a:cxn ang="0">
                <a:pos x="67" y="605"/>
              </a:cxn>
              <a:cxn ang="0">
                <a:pos x="44" y="572"/>
              </a:cxn>
              <a:cxn ang="0">
                <a:pos x="27" y="533"/>
              </a:cxn>
              <a:cxn ang="0">
                <a:pos x="14" y="492"/>
              </a:cxn>
              <a:cxn ang="0">
                <a:pos x="6" y="447"/>
              </a:cxn>
              <a:cxn ang="0">
                <a:pos x="3" y="395"/>
              </a:cxn>
              <a:cxn ang="0">
                <a:pos x="0" y="328"/>
              </a:cxn>
              <a:cxn ang="0">
                <a:pos x="1" y="267"/>
              </a:cxn>
              <a:cxn ang="0">
                <a:pos x="11" y="211"/>
              </a:cxn>
              <a:cxn ang="0">
                <a:pos x="25" y="162"/>
              </a:cxn>
              <a:cxn ang="0">
                <a:pos x="46" y="118"/>
              </a:cxn>
              <a:cxn ang="0">
                <a:pos x="73" y="80"/>
              </a:cxn>
              <a:cxn ang="0">
                <a:pos x="107" y="48"/>
              </a:cxn>
              <a:cxn ang="0">
                <a:pos x="142" y="26"/>
              </a:cxn>
              <a:cxn ang="0">
                <a:pos x="179" y="11"/>
              </a:cxn>
              <a:cxn ang="0">
                <a:pos x="217" y="8"/>
              </a:cxn>
              <a:cxn ang="0">
                <a:pos x="255" y="13"/>
              </a:cxn>
              <a:cxn ang="0">
                <a:pos x="295" y="3"/>
              </a:cxn>
              <a:cxn ang="0">
                <a:pos x="334" y="0"/>
              </a:cxn>
            </a:cxnLst>
            <a:rect l="0" t="0" r="r" b="b"/>
            <a:pathLst>
              <a:path w="587" h="705">
                <a:moveTo>
                  <a:pt x="334" y="0"/>
                </a:moveTo>
                <a:lnTo>
                  <a:pt x="372" y="3"/>
                </a:lnTo>
                <a:lnTo>
                  <a:pt x="412" y="13"/>
                </a:lnTo>
                <a:lnTo>
                  <a:pt x="451" y="30"/>
                </a:lnTo>
                <a:lnTo>
                  <a:pt x="486" y="50"/>
                </a:lnTo>
                <a:lnTo>
                  <a:pt x="516" y="74"/>
                </a:lnTo>
                <a:lnTo>
                  <a:pt x="542" y="104"/>
                </a:lnTo>
                <a:lnTo>
                  <a:pt x="563" y="139"/>
                </a:lnTo>
                <a:lnTo>
                  <a:pt x="577" y="181"/>
                </a:lnTo>
                <a:lnTo>
                  <a:pt x="587" y="227"/>
                </a:lnTo>
                <a:lnTo>
                  <a:pt x="579" y="266"/>
                </a:lnTo>
                <a:lnTo>
                  <a:pt x="577" y="301"/>
                </a:lnTo>
                <a:lnTo>
                  <a:pt x="579" y="336"/>
                </a:lnTo>
                <a:lnTo>
                  <a:pt x="587" y="367"/>
                </a:lnTo>
                <a:lnTo>
                  <a:pt x="571" y="416"/>
                </a:lnTo>
                <a:lnTo>
                  <a:pt x="555" y="381"/>
                </a:lnTo>
                <a:lnTo>
                  <a:pt x="540" y="391"/>
                </a:lnTo>
                <a:lnTo>
                  <a:pt x="523" y="407"/>
                </a:lnTo>
                <a:lnTo>
                  <a:pt x="510" y="428"/>
                </a:lnTo>
                <a:lnTo>
                  <a:pt x="503" y="447"/>
                </a:lnTo>
                <a:lnTo>
                  <a:pt x="499" y="468"/>
                </a:lnTo>
                <a:lnTo>
                  <a:pt x="499" y="492"/>
                </a:lnTo>
                <a:lnTo>
                  <a:pt x="475" y="541"/>
                </a:lnTo>
                <a:lnTo>
                  <a:pt x="449" y="584"/>
                </a:lnTo>
                <a:lnTo>
                  <a:pt x="419" y="621"/>
                </a:lnTo>
                <a:lnTo>
                  <a:pt x="387" y="652"/>
                </a:lnTo>
                <a:lnTo>
                  <a:pt x="351" y="677"/>
                </a:lnTo>
                <a:lnTo>
                  <a:pt x="326" y="690"/>
                </a:lnTo>
                <a:lnTo>
                  <a:pt x="300" y="698"/>
                </a:lnTo>
                <a:lnTo>
                  <a:pt x="257" y="705"/>
                </a:lnTo>
                <a:lnTo>
                  <a:pt x="215" y="701"/>
                </a:lnTo>
                <a:lnTo>
                  <a:pt x="175" y="690"/>
                </a:lnTo>
                <a:lnTo>
                  <a:pt x="139" y="668"/>
                </a:lnTo>
                <a:lnTo>
                  <a:pt x="132" y="663"/>
                </a:lnTo>
                <a:lnTo>
                  <a:pt x="126" y="657"/>
                </a:lnTo>
                <a:lnTo>
                  <a:pt x="94" y="634"/>
                </a:lnTo>
                <a:lnTo>
                  <a:pt x="67" y="605"/>
                </a:lnTo>
                <a:lnTo>
                  <a:pt x="44" y="572"/>
                </a:lnTo>
                <a:lnTo>
                  <a:pt x="27" y="533"/>
                </a:lnTo>
                <a:lnTo>
                  <a:pt x="14" y="492"/>
                </a:lnTo>
                <a:lnTo>
                  <a:pt x="6" y="447"/>
                </a:lnTo>
                <a:lnTo>
                  <a:pt x="3" y="395"/>
                </a:lnTo>
                <a:lnTo>
                  <a:pt x="0" y="328"/>
                </a:lnTo>
                <a:lnTo>
                  <a:pt x="1" y="267"/>
                </a:lnTo>
                <a:lnTo>
                  <a:pt x="11" y="211"/>
                </a:lnTo>
                <a:lnTo>
                  <a:pt x="25" y="162"/>
                </a:lnTo>
                <a:lnTo>
                  <a:pt x="46" y="118"/>
                </a:lnTo>
                <a:lnTo>
                  <a:pt x="73" y="80"/>
                </a:lnTo>
                <a:lnTo>
                  <a:pt x="107" y="48"/>
                </a:lnTo>
                <a:lnTo>
                  <a:pt x="142" y="26"/>
                </a:lnTo>
                <a:lnTo>
                  <a:pt x="179" y="11"/>
                </a:lnTo>
                <a:lnTo>
                  <a:pt x="217" y="8"/>
                </a:lnTo>
                <a:lnTo>
                  <a:pt x="255" y="13"/>
                </a:lnTo>
                <a:lnTo>
                  <a:pt x="295" y="3"/>
                </a:lnTo>
                <a:lnTo>
                  <a:pt x="334" y="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8" name="Freeform 69">
            <a:extLst>
              <a:ext uri="{FF2B5EF4-FFF2-40B4-BE49-F238E27FC236}">
                <a16:creationId xmlns:a16="http://schemas.microsoft.com/office/drawing/2014/main" id="{FA75AB61-16BE-445F-B220-E5DC46C4B89A}"/>
              </a:ext>
            </a:extLst>
          </p:cNvPr>
          <p:cNvSpPr>
            <a:spLocks/>
          </p:cNvSpPr>
          <p:nvPr/>
        </p:nvSpPr>
        <p:spPr bwMode="auto">
          <a:xfrm>
            <a:off x="1769646" y="4731644"/>
            <a:ext cx="78857" cy="130114"/>
          </a:xfrm>
          <a:custGeom>
            <a:avLst/>
            <a:gdLst/>
            <a:ahLst/>
            <a:cxnLst>
              <a:cxn ang="0">
                <a:pos x="56" y="0"/>
              </a:cxn>
              <a:cxn ang="0">
                <a:pos x="80" y="3"/>
              </a:cxn>
              <a:cxn ang="0">
                <a:pos x="40" y="71"/>
              </a:cxn>
              <a:cxn ang="0">
                <a:pos x="64" y="132"/>
              </a:cxn>
              <a:cxn ang="0">
                <a:pos x="0" y="82"/>
              </a:cxn>
              <a:cxn ang="0">
                <a:pos x="6" y="55"/>
              </a:cxn>
              <a:cxn ang="0">
                <a:pos x="19" y="32"/>
              </a:cxn>
              <a:cxn ang="0">
                <a:pos x="35" y="13"/>
              </a:cxn>
              <a:cxn ang="0">
                <a:pos x="56" y="0"/>
              </a:cxn>
            </a:cxnLst>
            <a:rect l="0" t="0" r="r" b="b"/>
            <a:pathLst>
              <a:path w="80" h="132">
                <a:moveTo>
                  <a:pt x="56" y="0"/>
                </a:moveTo>
                <a:lnTo>
                  <a:pt x="80" y="3"/>
                </a:lnTo>
                <a:lnTo>
                  <a:pt x="40" y="71"/>
                </a:lnTo>
                <a:lnTo>
                  <a:pt x="64" y="132"/>
                </a:lnTo>
                <a:lnTo>
                  <a:pt x="0" y="82"/>
                </a:lnTo>
                <a:lnTo>
                  <a:pt x="6" y="55"/>
                </a:lnTo>
                <a:lnTo>
                  <a:pt x="19" y="32"/>
                </a:lnTo>
                <a:lnTo>
                  <a:pt x="35" y="13"/>
                </a:lnTo>
                <a:lnTo>
                  <a:pt x="56" y="0"/>
                </a:lnTo>
                <a:close/>
              </a:path>
            </a:pathLst>
          </a:custGeom>
          <a:solidFill>
            <a:srgbClr val="3C5E79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9" name="Freeform 70">
            <a:extLst>
              <a:ext uri="{FF2B5EF4-FFF2-40B4-BE49-F238E27FC236}">
                <a16:creationId xmlns:a16="http://schemas.microsoft.com/office/drawing/2014/main" id="{A92B9FBD-9979-4B32-8912-DF55EBD16E11}"/>
              </a:ext>
            </a:extLst>
          </p:cNvPr>
          <p:cNvSpPr>
            <a:spLocks/>
          </p:cNvSpPr>
          <p:nvPr/>
        </p:nvSpPr>
        <p:spPr bwMode="auto">
          <a:xfrm>
            <a:off x="976147" y="3568503"/>
            <a:ext cx="298671" cy="503699"/>
          </a:xfrm>
          <a:custGeom>
            <a:avLst/>
            <a:gdLst/>
            <a:ahLst/>
            <a:cxnLst>
              <a:cxn ang="0">
                <a:pos x="277" y="0"/>
              </a:cxn>
              <a:cxn ang="0">
                <a:pos x="293" y="43"/>
              </a:cxn>
              <a:cxn ang="0">
                <a:pos x="299" y="86"/>
              </a:cxn>
              <a:cxn ang="0">
                <a:pos x="303" y="167"/>
              </a:cxn>
              <a:cxn ang="0">
                <a:pos x="299" y="250"/>
              </a:cxn>
              <a:cxn ang="0">
                <a:pos x="301" y="274"/>
              </a:cxn>
              <a:cxn ang="0">
                <a:pos x="298" y="291"/>
              </a:cxn>
              <a:cxn ang="0">
                <a:pos x="291" y="306"/>
              </a:cxn>
              <a:cxn ang="0">
                <a:pos x="282" y="314"/>
              </a:cxn>
              <a:cxn ang="0">
                <a:pos x="269" y="319"/>
              </a:cxn>
              <a:cxn ang="0">
                <a:pos x="213" y="356"/>
              </a:cxn>
              <a:cxn ang="0">
                <a:pos x="195" y="400"/>
              </a:cxn>
              <a:cxn ang="0">
                <a:pos x="183" y="445"/>
              </a:cxn>
              <a:cxn ang="0">
                <a:pos x="175" y="493"/>
              </a:cxn>
              <a:cxn ang="0">
                <a:pos x="173" y="500"/>
              </a:cxn>
              <a:cxn ang="0">
                <a:pos x="171" y="504"/>
              </a:cxn>
              <a:cxn ang="0">
                <a:pos x="171" y="511"/>
              </a:cxn>
              <a:cxn ang="0">
                <a:pos x="131" y="477"/>
              </a:cxn>
              <a:cxn ang="0">
                <a:pos x="88" y="447"/>
              </a:cxn>
              <a:cxn ang="0">
                <a:pos x="43" y="420"/>
              </a:cxn>
              <a:cxn ang="0">
                <a:pos x="0" y="397"/>
              </a:cxn>
              <a:cxn ang="0">
                <a:pos x="26" y="389"/>
              </a:cxn>
              <a:cxn ang="0">
                <a:pos x="51" y="376"/>
              </a:cxn>
              <a:cxn ang="0">
                <a:pos x="87" y="351"/>
              </a:cxn>
              <a:cxn ang="0">
                <a:pos x="119" y="320"/>
              </a:cxn>
              <a:cxn ang="0">
                <a:pos x="149" y="283"/>
              </a:cxn>
              <a:cxn ang="0">
                <a:pos x="175" y="240"/>
              </a:cxn>
              <a:cxn ang="0">
                <a:pos x="199" y="191"/>
              </a:cxn>
              <a:cxn ang="0">
                <a:pos x="199" y="167"/>
              </a:cxn>
              <a:cxn ang="0">
                <a:pos x="203" y="146"/>
              </a:cxn>
              <a:cxn ang="0">
                <a:pos x="210" y="127"/>
              </a:cxn>
              <a:cxn ang="0">
                <a:pos x="223" y="106"/>
              </a:cxn>
              <a:cxn ang="0">
                <a:pos x="240" y="90"/>
              </a:cxn>
              <a:cxn ang="0">
                <a:pos x="255" y="80"/>
              </a:cxn>
              <a:cxn ang="0">
                <a:pos x="271" y="115"/>
              </a:cxn>
              <a:cxn ang="0">
                <a:pos x="287" y="66"/>
              </a:cxn>
              <a:cxn ang="0">
                <a:pos x="279" y="35"/>
              </a:cxn>
              <a:cxn ang="0">
                <a:pos x="277" y="0"/>
              </a:cxn>
            </a:cxnLst>
            <a:rect l="0" t="0" r="r" b="b"/>
            <a:pathLst>
              <a:path w="303" h="511">
                <a:moveTo>
                  <a:pt x="277" y="0"/>
                </a:moveTo>
                <a:lnTo>
                  <a:pt x="293" y="43"/>
                </a:lnTo>
                <a:lnTo>
                  <a:pt x="299" y="86"/>
                </a:lnTo>
                <a:lnTo>
                  <a:pt x="303" y="167"/>
                </a:lnTo>
                <a:lnTo>
                  <a:pt x="299" y="250"/>
                </a:lnTo>
                <a:lnTo>
                  <a:pt x="301" y="274"/>
                </a:lnTo>
                <a:lnTo>
                  <a:pt x="298" y="291"/>
                </a:lnTo>
                <a:lnTo>
                  <a:pt x="291" y="306"/>
                </a:lnTo>
                <a:lnTo>
                  <a:pt x="282" y="314"/>
                </a:lnTo>
                <a:lnTo>
                  <a:pt x="269" y="319"/>
                </a:lnTo>
                <a:lnTo>
                  <a:pt x="213" y="356"/>
                </a:lnTo>
                <a:lnTo>
                  <a:pt x="195" y="400"/>
                </a:lnTo>
                <a:lnTo>
                  <a:pt x="183" y="445"/>
                </a:lnTo>
                <a:lnTo>
                  <a:pt x="175" y="493"/>
                </a:lnTo>
                <a:lnTo>
                  <a:pt x="173" y="500"/>
                </a:lnTo>
                <a:lnTo>
                  <a:pt x="171" y="504"/>
                </a:lnTo>
                <a:lnTo>
                  <a:pt x="171" y="511"/>
                </a:lnTo>
                <a:lnTo>
                  <a:pt x="131" y="477"/>
                </a:lnTo>
                <a:lnTo>
                  <a:pt x="88" y="447"/>
                </a:lnTo>
                <a:lnTo>
                  <a:pt x="43" y="420"/>
                </a:lnTo>
                <a:lnTo>
                  <a:pt x="0" y="397"/>
                </a:lnTo>
                <a:lnTo>
                  <a:pt x="26" y="389"/>
                </a:lnTo>
                <a:lnTo>
                  <a:pt x="51" y="376"/>
                </a:lnTo>
                <a:lnTo>
                  <a:pt x="87" y="351"/>
                </a:lnTo>
                <a:lnTo>
                  <a:pt x="119" y="320"/>
                </a:lnTo>
                <a:lnTo>
                  <a:pt x="149" y="283"/>
                </a:lnTo>
                <a:lnTo>
                  <a:pt x="175" y="240"/>
                </a:lnTo>
                <a:lnTo>
                  <a:pt x="199" y="191"/>
                </a:lnTo>
                <a:lnTo>
                  <a:pt x="199" y="167"/>
                </a:lnTo>
                <a:lnTo>
                  <a:pt x="203" y="146"/>
                </a:lnTo>
                <a:lnTo>
                  <a:pt x="210" y="127"/>
                </a:lnTo>
                <a:lnTo>
                  <a:pt x="223" y="106"/>
                </a:lnTo>
                <a:lnTo>
                  <a:pt x="240" y="90"/>
                </a:lnTo>
                <a:lnTo>
                  <a:pt x="255" y="80"/>
                </a:lnTo>
                <a:lnTo>
                  <a:pt x="271" y="115"/>
                </a:lnTo>
                <a:lnTo>
                  <a:pt x="287" y="66"/>
                </a:lnTo>
                <a:lnTo>
                  <a:pt x="279" y="35"/>
                </a:lnTo>
                <a:lnTo>
                  <a:pt x="277" y="0"/>
                </a:lnTo>
                <a:close/>
              </a:path>
            </a:pathLst>
          </a:custGeom>
          <a:solidFill>
            <a:srgbClr val="DEA15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" name="Freeform 71">
            <a:extLst>
              <a:ext uri="{FF2B5EF4-FFF2-40B4-BE49-F238E27FC236}">
                <a16:creationId xmlns:a16="http://schemas.microsoft.com/office/drawing/2014/main" id="{A5041B79-252C-467B-B41A-270E7A50E95C}"/>
              </a:ext>
            </a:extLst>
          </p:cNvPr>
          <p:cNvSpPr>
            <a:spLocks/>
          </p:cNvSpPr>
          <p:nvPr/>
        </p:nvSpPr>
        <p:spPr bwMode="auto">
          <a:xfrm>
            <a:off x="617348" y="4604487"/>
            <a:ext cx="426814" cy="629871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9" y="36"/>
              </a:cxn>
              <a:cxn ang="0">
                <a:pos x="287" y="550"/>
              </a:cxn>
              <a:cxn ang="0">
                <a:pos x="433" y="635"/>
              </a:cxn>
              <a:cxn ang="0">
                <a:pos x="430" y="637"/>
              </a:cxn>
              <a:cxn ang="0">
                <a:pos x="425" y="637"/>
              </a:cxn>
              <a:cxn ang="0">
                <a:pos x="422" y="639"/>
              </a:cxn>
              <a:cxn ang="0">
                <a:pos x="375" y="635"/>
              </a:cxn>
              <a:cxn ang="0">
                <a:pos x="337" y="627"/>
              </a:cxn>
              <a:cxn ang="0">
                <a:pos x="305" y="616"/>
              </a:cxn>
              <a:cxn ang="0">
                <a:pos x="279" y="600"/>
              </a:cxn>
              <a:cxn ang="0">
                <a:pos x="262" y="579"/>
              </a:cxn>
              <a:cxn ang="0">
                <a:pos x="249" y="554"/>
              </a:cxn>
              <a:cxn ang="0">
                <a:pos x="249" y="552"/>
              </a:cxn>
              <a:cxn ang="0">
                <a:pos x="0" y="0"/>
              </a:cxn>
            </a:cxnLst>
            <a:rect l="0" t="0" r="r" b="b"/>
            <a:pathLst>
              <a:path w="433" h="639">
                <a:moveTo>
                  <a:pt x="0" y="0"/>
                </a:moveTo>
                <a:lnTo>
                  <a:pt x="49" y="36"/>
                </a:lnTo>
                <a:lnTo>
                  <a:pt x="287" y="550"/>
                </a:lnTo>
                <a:lnTo>
                  <a:pt x="433" y="635"/>
                </a:lnTo>
                <a:lnTo>
                  <a:pt x="430" y="637"/>
                </a:lnTo>
                <a:lnTo>
                  <a:pt x="425" y="637"/>
                </a:lnTo>
                <a:lnTo>
                  <a:pt x="422" y="639"/>
                </a:lnTo>
                <a:lnTo>
                  <a:pt x="375" y="635"/>
                </a:lnTo>
                <a:lnTo>
                  <a:pt x="337" y="627"/>
                </a:lnTo>
                <a:lnTo>
                  <a:pt x="305" y="616"/>
                </a:lnTo>
                <a:lnTo>
                  <a:pt x="279" y="600"/>
                </a:lnTo>
                <a:lnTo>
                  <a:pt x="262" y="579"/>
                </a:lnTo>
                <a:lnTo>
                  <a:pt x="249" y="554"/>
                </a:lnTo>
                <a:lnTo>
                  <a:pt x="249" y="552"/>
                </a:lnTo>
                <a:lnTo>
                  <a:pt x="0" y="0"/>
                </a:lnTo>
                <a:close/>
              </a:path>
            </a:pathLst>
          </a:custGeom>
          <a:solidFill>
            <a:srgbClr val="85A9B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1" name="Freeform 72">
            <a:extLst>
              <a:ext uri="{FF2B5EF4-FFF2-40B4-BE49-F238E27FC236}">
                <a16:creationId xmlns:a16="http://schemas.microsoft.com/office/drawing/2014/main" id="{E1C0AB5C-98B0-42D6-A64B-5885AA09A171}"/>
              </a:ext>
            </a:extLst>
          </p:cNvPr>
          <p:cNvSpPr>
            <a:spLocks/>
          </p:cNvSpPr>
          <p:nvPr/>
        </p:nvSpPr>
        <p:spPr bwMode="auto">
          <a:xfrm>
            <a:off x="1267918" y="4371859"/>
            <a:ext cx="163628" cy="249386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6" y="13"/>
              </a:cxn>
              <a:cxn ang="0">
                <a:pos x="109" y="35"/>
              </a:cxn>
              <a:cxn ang="0">
                <a:pos x="160" y="64"/>
              </a:cxn>
              <a:cxn ang="0">
                <a:pos x="158" y="141"/>
              </a:cxn>
              <a:cxn ang="0">
                <a:pos x="163" y="220"/>
              </a:cxn>
              <a:cxn ang="0">
                <a:pos x="165" y="236"/>
              </a:cxn>
              <a:cxn ang="0">
                <a:pos x="166" y="253"/>
              </a:cxn>
              <a:cxn ang="0">
                <a:pos x="136" y="229"/>
              </a:cxn>
              <a:cxn ang="0">
                <a:pos x="112" y="197"/>
              </a:cxn>
              <a:cxn ang="0">
                <a:pos x="83" y="167"/>
              </a:cxn>
              <a:cxn ang="0">
                <a:pos x="50" y="138"/>
              </a:cxn>
              <a:cxn ang="0">
                <a:pos x="43" y="93"/>
              </a:cxn>
              <a:cxn ang="0">
                <a:pos x="26" y="47"/>
              </a:cxn>
              <a:cxn ang="0">
                <a:pos x="0" y="0"/>
              </a:cxn>
            </a:cxnLst>
            <a:rect l="0" t="0" r="r" b="b"/>
            <a:pathLst>
              <a:path w="166" h="253">
                <a:moveTo>
                  <a:pt x="0" y="0"/>
                </a:moveTo>
                <a:lnTo>
                  <a:pt x="56" y="13"/>
                </a:lnTo>
                <a:lnTo>
                  <a:pt x="109" y="35"/>
                </a:lnTo>
                <a:lnTo>
                  <a:pt x="160" y="64"/>
                </a:lnTo>
                <a:lnTo>
                  <a:pt x="158" y="141"/>
                </a:lnTo>
                <a:lnTo>
                  <a:pt x="163" y="220"/>
                </a:lnTo>
                <a:lnTo>
                  <a:pt x="165" y="236"/>
                </a:lnTo>
                <a:lnTo>
                  <a:pt x="166" y="253"/>
                </a:lnTo>
                <a:lnTo>
                  <a:pt x="136" y="229"/>
                </a:lnTo>
                <a:lnTo>
                  <a:pt x="112" y="197"/>
                </a:lnTo>
                <a:lnTo>
                  <a:pt x="83" y="167"/>
                </a:lnTo>
                <a:lnTo>
                  <a:pt x="50" y="138"/>
                </a:lnTo>
                <a:lnTo>
                  <a:pt x="43" y="93"/>
                </a:lnTo>
                <a:lnTo>
                  <a:pt x="26" y="47"/>
                </a:lnTo>
                <a:lnTo>
                  <a:pt x="0" y="0"/>
                </a:lnTo>
                <a:close/>
              </a:path>
            </a:pathLst>
          </a:custGeom>
          <a:solidFill>
            <a:srgbClr val="262626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" name="Freeform 73">
            <a:extLst>
              <a:ext uri="{FF2B5EF4-FFF2-40B4-BE49-F238E27FC236}">
                <a16:creationId xmlns:a16="http://schemas.microsoft.com/office/drawing/2014/main" id="{F7E79CBA-D143-4257-8DA4-C2D4ED825F41}"/>
              </a:ext>
            </a:extLst>
          </p:cNvPr>
          <p:cNvSpPr>
            <a:spLocks/>
          </p:cNvSpPr>
          <p:nvPr/>
        </p:nvSpPr>
        <p:spPr bwMode="auto">
          <a:xfrm>
            <a:off x="434005" y="4775015"/>
            <a:ext cx="186300" cy="614099"/>
          </a:xfrm>
          <a:custGeom>
            <a:avLst/>
            <a:gdLst/>
            <a:ahLst/>
            <a:cxnLst>
              <a:cxn ang="0">
                <a:pos x="34" y="0"/>
              </a:cxn>
              <a:cxn ang="0">
                <a:pos x="26" y="44"/>
              </a:cxn>
              <a:cxn ang="0">
                <a:pos x="24" y="86"/>
              </a:cxn>
              <a:cxn ang="0">
                <a:pos x="29" y="123"/>
              </a:cxn>
              <a:cxn ang="0">
                <a:pos x="38" y="156"/>
              </a:cxn>
              <a:cxn ang="0">
                <a:pos x="67" y="214"/>
              </a:cxn>
              <a:cxn ang="0">
                <a:pos x="96" y="278"/>
              </a:cxn>
              <a:cxn ang="0">
                <a:pos x="122" y="352"/>
              </a:cxn>
              <a:cxn ang="0">
                <a:pos x="146" y="434"/>
              </a:cxn>
              <a:cxn ang="0">
                <a:pos x="168" y="525"/>
              </a:cxn>
              <a:cxn ang="0">
                <a:pos x="189" y="623"/>
              </a:cxn>
              <a:cxn ang="0">
                <a:pos x="117" y="623"/>
              </a:cxn>
              <a:cxn ang="0">
                <a:pos x="104" y="549"/>
              </a:cxn>
              <a:cxn ang="0">
                <a:pos x="86" y="469"/>
              </a:cxn>
              <a:cxn ang="0">
                <a:pos x="64" y="382"/>
              </a:cxn>
              <a:cxn ang="0">
                <a:pos x="38" y="291"/>
              </a:cxn>
              <a:cxn ang="0">
                <a:pos x="8" y="192"/>
              </a:cxn>
              <a:cxn ang="0">
                <a:pos x="3" y="158"/>
              </a:cxn>
              <a:cxn ang="0">
                <a:pos x="0" y="128"/>
              </a:cxn>
              <a:cxn ang="0">
                <a:pos x="2" y="99"/>
              </a:cxn>
              <a:cxn ang="0">
                <a:pos x="6" y="62"/>
              </a:cxn>
              <a:cxn ang="0">
                <a:pos x="18" y="30"/>
              </a:cxn>
              <a:cxn ang="0">
                <a:pos x="34" y="0"/>
              </a:cxn>
            </a:cxnLst>
            <a:rect l="0" t="0" r="r" b="b"/>
            <a:pathLst>
              <a:path w="189" h="623">
                <a:moveTo>
                  <a:pt x="34" y="0"/>
                </a:moveTo>
                <a:lnTo>
                  <a:pt x="26" y="44"/>
                </a:lnTo>
                <a:lnTo>
                  <a:pt x="24" y="86"/>
                </a:lnTo>
                <a:lnTo>
                  <a:pt x="29" y="123"/>
                </a:lnTo>
                <a:lnTo>
                  <a:pt x="38" y="156"/>
                </a:lnTo>
                <a:lnTo>
                  <a:pt x="67" y="214"/>
                </a:lnTo>
                <a:lnTo>
                  <a:pt x="96" y="278"/>
                </a:lnTo>
                <a:lnTo>
                  <a:pt x="122" y="352"/>
                </a:lnTo>
                <a:lnTo>
                  <a:pt x="146" y="434"/>
                </a:lnTo>
                <a:lnTo>
                  <a:pt x="168" y="525"/>
                </a:lnTo>
                <a:lnTo>
                  <a:pt x="189" y="623"/>
                </a:lnTo>
                <a:lnTo>
                  <a:pt x="117" y="623"/>
                </a:lnTo>
                <a:lnTo>
                  <a:pt x="104" y="549"/>
                </a:lnTo>
                <a:lnTo>
                  <a:pt x="86" y="469"/>
                </a:lnTo>
                <a:lnTo>
                  <a:pt x="64" y="382"/>
                </a:lnTo>
                <a:lnTo>
                  <a:pt x="38" y="291"/>
                </a:lnTo>
                <a:lnTo>
                  <a:pt x="8" y="192"/>
                </a:lnTo>
                <a:lnTo>
                  <a:pt x="3" y="158"/>
                </a:lnTo>
                <a:lnTo>
                  <a:pt x="0" y="128"/>
                </a:lnTo>
                <a:lnTo>
                  <a:pt x="2" y="99"/>
                </a:lnTo>
                <a:lnTo>
                  <a:pt x="6" y="62"/>
                </a:lnTo>
                <a:lnTo>
                  <a:pt x="18" y="30"/>
                </a:lnTo>
                <a:lnTo>
                  <a:pt x="34" y="0"/>
                </a:lnTo>
                <a:close/>
              </a:path>
            </a:pathLst>
          </a:custGeom>
          <a:solidFill>
            <a:srgbClr val="090909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3" name="Freeform 74">
            <a:extLst>
              <a:ext uri="{FF2B5EF4-FFF2-40B4-BE49-F238E27FC236}">
                <a16:creationId xmlns:a16="http://schemas.microsoft.com/office/drawing/2014/main" id="{848A18B4-C91E-4E7F-AE76-71E67D53EDE9}"/>
              </a:ext>
            </a:extLst>
          </p:cNvPr>
          <p:cNvSpPr>
            <a:spLocks/>
          </p:cNvSpPr>
          <p:nvPr/>
        </p:nvSpPr>
        <p:spPr bwMode="auto">
          <a:xfrm>
            <a:off x="457662" y="4707987"/>
            <a:ext cx="284871" cy="681128"/>
          </a:xfrm>
          <a:custGeom>
            <a:avLst/>
            <a:gdLst/>
            <a:ahLst/>
            <a:cxnLst>
              <a:cxn ang="0">
                <a:pos x="82" y="0"/>
              </a:cxn>
              <a:cxn ang="0">
                <a:pos x="112" y="109"/>
              </a:cxn>
              <a:cxn ang="0">
                <a:pos x="152" y="218"/>
              </a:cxn>
              <a:cxn ang="0">
                <a:pos x="202" y="327"/>
              </a:cxn>
              <a:cxn ang="0">
                <a:pos x="230" y="405"/>
              </a:cxn>
              <a:cxn ang="0">
                <a:pos x="254" y="481"/>
              </a:cxn>
              <a:cxn ang="0">
                <a:pos x="272" y="553"/>
              </a:cxn>
              <a:cxn ang="0">
                <a:pos x="283" y="623"/>
              </a:cxn>
              <a:cxn ang="0">
                <a:pos x="289" y="691"/>
              </a:cxn>
              <a:cxn ang="0">
                <a:pos x="165" y="691"/>
              </a:cxn>
              <a:cxn ang="0">
                <a:pos x="144" y="593"/>
              </a:cxn>
              <a:cxn ang="0">
                <a:pos x="122" y="502"/>
              </a:cxn>
              <a:cxn ang="0">
                <a:pos x="98" y="420"/>
              </a:cxn>
              <a:cxn ang="0">
                <a:pos x="72" y="346"/>
              </a:cxn>
              <a:cxn ang="0">
                <a:pos x="43" y="282"/>
              </a:cxn>
              <a:cxn ang="0">
                <a:pos x="14" y="224"/>
              </a:cxn>
              <a:cxn ang="0">
                <a:pos x="5" y="191"/>
              </a:cxn>
              <a:cxn ang="0">
                <a:pos x="0" y="154"/>
              </a:cxn>
              <a:cxn ang="0">
                <a:pos x="2" y="112"/>
              </a:cxn>
              <a:cxn ang="0">
                <a:pos x="10" y="68"/>
              </a:cxn>
              <a:cxn ang="0">
                <a:pos x="29" y="44"/>
              </a:cxn>
              <a:cxn ang="0">
                <a:pos x="53" y="21"/>
              </a:cxn>
              <a:cxn ang="0">
                <a:pos x="82" y="0"/>
              </a:cxn>
            </a:cxnLst>
            <a:rect l="0" t="0" r="r" b="b"/>
            <a:pathLst>
              <a:path w="289" h="691">
                <a:moveTo>
                  <a:pt x="82" y="0"/>
                </a:moveTo>
                <a:lnTo>
                  <a:pt x="112" y="109"/>
                </a:lnTo>
                <a:lnTo>
                  <a:pt x="152" y="218"/>
                </a:lnTo>
                <a:lnTo>
                  <a:pt x="202" y="327"/>
                </a:lnTo>
                <a:lnTo>
                  <a:pt x="230" y="405"/>
                </a:lnTo>
                <a:lnTo>
                  <a:pt x="254" y="481"/>
                </a:lnTo>
                <a:lnTo>
                  <a:pt x="272" y="553"/>
                </a:lnTo>
                <a:lnTo>
                  <a:pt x="283" y="623"/>
                </a:lnTo>
                <a:lnTo>
                  <a:pt x="289" y="691"/>
                </a:lnTo>
                <a:lnTo>
                  <a:pt x="165" y="691"/>
                </a:lnTo>
                <a:lnTo>
                  <a:pt x="144" y="593"/>
                </a:lnTo>
                <a:lnTo>
                  <a:pt x="122" y="502"/>
                </a:lnTo>
                <a:lnTo>
                  <a:pt x="98" y="420"/>
                </a:lnTo>
                <a:lnTo>
                  <a:pt x="72" y="346"/>
                </a:lnTo>
                <a:lnTo>
                  <a:pt x="43" y="282"/>
                </a:lnTo>
                <a:lnTo>
                  <a:pt x="14" y="224"/>
                </a:lnTo>
                <a:lnTo>
                  <a:pt x="5" y="191"/>
                </a:lnTo>
                <a:lnTo>
                  <a:pt x="0" y="154"/>
                </a:lnTo>
                <a:lnTo>
                  <a:pt x="2" y="112"/>
                </a:lnTo>
                <a:lnTo>
                  <a:pt x="10" y="68"/>
                </a:lnTo>
                <a:lnTo>
                  <a:pt x="29" y="44"/>
                </a:lnTo>
                <a:lnTo>
                  <a:pt x="53" y="21"/>
                </a:lnTo>
                <a:lnTo>
                  <a:pt x="82" y="0"/>
                </a:lnTo>
                <a:close/>
              </a:path>
            </a:pathLst>
          </a:custGeom>
          <a:solidFill>
            <a:srgbClr val="262626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4" name="Freeform 75">
            <a:extLst>
              <a:ext uri="{FF2B5EF4-FFF2-40B4-BE49-F238E27FC236}">
                <a16:creationId xmlns:a16="http://schemas.microsoft.com/office/drawing/2014/main" id="{464C4E8E-181D-462A-B54D-504B266B2BFC}"/>
              </a:ext>
            </a:extLst>
          </p:cNvPr>
          <p:cNvSpPr>
            <a:spLocks/>
          </p:cNvSpPr>
          <p:nvPr/>
        </p:nvSpPr>
        <p:spPr bwMode="auto">
          <a:xfrm>
            <a:off x="2431058" y="4634059"/>
            <a:ext cx="17743" cy="1971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8" y="0"/>
              </a:cxn>
              <a:cxn ang="0">
                <a:pos x="18" y="2"/>
              </a:cxn>
              <a:cxn ang="0">
                <a:pos x="0" y="0"/>
              </a:cxn>
            </a:cxnLst>
            <a:rect l="0" t="0" r="r" b="b"/>
            <a:pathLst>
              <a:path w="18" h="2">
                <a:moveTo>
                  <a:pt x="0" y="0"/>
                </a:moveTo>
                <a:lnTo>
                  <a:pt x="18" y="0"/>
                </a:lnTo>
                <a:lnTo>
                  <a:pt x="18" y="2"/>
                </a:lnTo>
                <a:lnTo>
                  <a:pt x="0" y="0"/>
                </a:lnTo>
                <a:close/>
              </a:path>
            </a:pathLst>
          </a:custGeom>
          <a:solidFill>
            <a:srgbClr val="DEA15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5" name="Freeform 76">
            <a:extLst>
              <a:ext uri="{FF2B5EF4-FFF2-40B4-BE49-F238E27FC236}">
                <a16:creationId xmlns:a16="http://schemas.microsoft.com/office/drawing/2014/main" id="{5DF06118-D363-4183-A476-742E310904EA}"/>
              </a:ext>
            </a:extLst>
          </p:cNvPr>
          <p:cNvSpPr>
            <a:spLocks/>
          </p:cNvSpPr>
          <p:nvPr/>
        </p:nvSpPr>
        <p:spPr bwMode="auto">
          <a:xfrm>
            <a:off x="1790345" y="4054460"/>
            <a:ext cx="58157" cy="51257"/>
          </a:xfrm>
          <a:custGeom>
            <a:avLst/>
            <a:gdLst/>
            <a:ahLst/>
            <a:cxnLst>
              <a:cxn ang="0">
                <a:pos x="28" y="0"/>
              </a:cxn>
              <a:cxn ang="0">
                <a:pos x="59" y="3"/>
              </a:cxn>
              <a:cxn ang="0">
                <a:pos x="39" y="52"/>
              </a:cxn>
              <a:cxn ang="0">
                <a:pos x="0" y="3"/>
              </a:cxn>
              <a:cxn ang="0">
                <a:pos x="28" y="0"/>
              </a:cxn>
            </a:cxnLst>
            <a:rect l="0" t="0" r="r" b="b"/>
            <a:pathLst>
              <a:path w="59" h="52">
                <a:moveTo>
                  <a:pt x="28" y="0"/>
                </a:moveTo>
                <a:lnTo>
                  <a:pt x="59" y="3"/>
                </a:lnTo>
                <a:lnTo>
                  <a:pt x="39" y="52"/>
                </a:lnTo>
                <a:lnTo>
                  <a:pt x="0" y="3"/>
                </a:lnTo>
                <a:lnTo>
                  <a:pt x="28" y="0"/>
                </a:lnTo>
                <a:close/>
              </a:path>
            </a:pathLst>
          </a:custGeom>
          <a:solidFill>
            <a:srgbClr val="DEA15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6" name="Freeform 77">
            <a:extLst>
              <a:ext uri="{FF2B5EF4-FFF2-40B4-BE49-F238E27FC236}">
                <a16:creationId xmlns:a16="http://schemas.microsoft.com/office/drawing/2014/main" id="{63024DA4-3700-4018-8450-D4D736BD8D24}"/>
              </a:ext>
            </a:extLst>
          </p:cNvPr>
          <p:cNvSpPr>
            <a:spLocks/>
          </p:cNvSpPr>
          <p:nvPr/>
        </p:nvSpPr>
        <p:spPr bwMode="auto">
          <a:xfrm>
            <a:off x="1828788" y="4057416"/>
            <a:ext cx="51257" cy="104486"/>
          </a:xfrm>
          <a:custGeom>
            <a:avLst/>
            <a:gdLst/>
            <a:ahLst/>
            <a:cxnLst>
              <a:cxn ang="0">
                <a:pos x="20" y="0"/>
              </a:cxn>
              <a:cxn ang="0">
                <a:pos x="52" y="65"/>
              </a:cxn>
              <a:cxn ang="0">
                <a:pos x="50" y="106"/>
              </a:cxn>
              <a:cxn ang="0">
                <a:pos x="0" y="49"/>
              </a:cxn>
              <a:cxn ang="0">
                <a:pos x="20" y="0"/>
              </a:cxn>
            </a:cxnLst>
            <a:rect l="0" t="0" r="r" b="b"/>
            <a:pathLst>
              <a:path w="52" h="106">
                <a:moveTo>
                  <a:pt x="20" y="0"/>
                </a:moveTo>
                <a:lnTo>
                  <a:pt x="52" y="65"/>
                </a:lnTo>
                <a:lnTo>
                  <a:pt x="50" y="106"/>
                </a:lnTo>
                <a:lnTo>
                  <a:pt x="0" y="49"/>
                </a:lnTo>
                <a:lnTo>
                  <a:pt x="20" y="0"/>
                </a:lnTo>
                <a:close/>
              </a:path>
            </a:pathLst>
          </a:custGeom>
          <a:solidFill>
            <a:srgbClr val="AE37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7" name="Freeform 78">
            <a:extLst>
              <a:ext uri="{FF2B5EF4-FFF2-40B4-BE49-F238E27FC236}">
                <a16:creationId xmlns:a16="http://schemas.microsoft.com/office/drawing/2014/main" id="{42E76EFC-5823-47D1-9A06-61BA535947E2}"/>
              </a:ext>
            </a:extLst>
          </p:cNvPr>
          <p:cNvSpPr>
            <a:spLocks noEditPoints="1"/>
          </p:cNvSpPr>
          <p:nvPr/>
        </p:nvSpPr>
        <p:spPr bwMode="auto">
          <a:xfrm>
            <a:off x="1423660" y="4057416"/>
            <a:ext cx="553970" cy="644656"/>
          </a:xfrm>
          <a:custGeom>
            <a:avLst/>
            <a:gdLst/>
            <a:ahLst/>
            <a:cxnLst>
              <a:cxn ang="0">
                <a:pos x="512" y="430"/>
              </a:cxn>
              <a:cxn ang="0">
                <a:pos x="507" y="433"/>
              </a:cxn>
              <a:cxn ang="0">
                <a:pos x="514" y="430"/>
              </a:cxn>
              <a:cxn ang="0">
                <a:pos x="512" y="430"/>
              </a:cxn>
              <a:cxn ang="0">
                <a:pos x="370" y="0"/>
              </a:cxn>
              <a:cxn ang="0">
                <a:pos x="410" y="49"/>
              </a:cxn>
              <a:cxn ang="0">
                <a:pos x="459" y="106"/>
              </a:cxn>
              <a:cxn ang="0">
                <a:pos x="469" y="116"/>
              </a:cxn>
              <a:cxn ang="0">
                <a:pos x="479" y="153"/>
              </a:cxn>
              <a:cxn ang="0">
                <a:pos x="480" y="189"/>
              </a:cxn>
              <a:cxn ang="0">
                <a:pos x="477" y="228"/>
              </a:cxn>
              <a:cxn ang="0">
                <a:pos x="467" y="266"/>
              </a:cxn>
              <a:cxn ang="0">
                <a:pos x="474" y="286"/>
              </a:cxn>
              <a:cxn ang="0">
                <a:pos x="477" y="308"/>
              </a:cxn>
              <a:cxn ang="0">
                <a:pos x="475" y="330"/>
              </a:cxn>
              <a:cxn ang="0">
                <a:pos x="480" y="388"/>
              </a:cxn>
              <a:cxn ang="0">
                <a:pos x="562" y="420"/>
              </a:cxn>
              <a:cxn ang="0">
                <a:pos x="522" y="455"/>
              </a:cxn>
              <a:cxn ang="0">
                <a:pos x="512" y="457"/>
              </a:cxn>
              <a:cxn ang="0">
                <a:pos x="413" y="473"/>
              </a:cxn>
              <a:cxn ang="0">
                <a:pos x="400" y="523"/>
              </a:cxn>
              <a:cxn ang="0">
                <a:pos x="389" y="572"/>
              </a:cxn>
              <a:cxn ang="0">
                <a:pos x="349" y="567"/>
              </a:cxn>
              <a:cxn ang="0">
                <a:pos x="325" y="595"/>
              </a:cxn>
              <a:cxn ang="0">
                <a:pos x="308" y="623"/>
              </a:cxn>
              <a:cxn ang="0">
                <a:pos x="293" y="654"/>
              </a:cxn>
              <a:cxn ang="0">
                <a:pos x="248" y="646"/>
              </a:cxn>
              <a:cxn ang="0">
                <a:pos x="130" y="619"/>
              </a:cxn>
              <a:cxn ang="0">
                <a:pos x="124" y="612"/>
              </a:cxn>
              <a:cxn ang="0">
                <a:pos x="119" y="604"/>
              </a:cxn>
              <a:cxn ang="0">
                <a:pos x="106" y="593"/>
              </a:cxn>
              <a:cxn ang="0">
                <a:pos x="92" y="585"/>
              </a:cxn>
              <a:cxn ang="0">
                <a:pos x="77" y="583"/>
              </a:cxn>
              <a:cxn ang="0">
                <a:pos x="69" y="583"/>
              </a:cxn>
              <a:cxn ang="0">
                <a:pos x="53" y="590"/>
              </a:cxn>
              <a:cxn ang="0">
                <a:pos x="39" y="579"/>
              </a:cxn>
              <a:cxn ang="0">
                <a:pos x="24" y="572"/>
              </a:cxn>
              <a:cxn ang="0">
                <a:pos x="16" y="571"/>
              </a:cxn>
              <a:cxn ang="0">
                <a:pos x="10" y="572"/>
              </a:cxn>
              <a:cxn ang="0">
                <a:pos x="7" y="555"/>
              </a:cxn>
              <a:cxn ang="0">
                <a:pos x="5" y="539"/>
              </a:cxn>
              <a:cxn ang="0">
                <a:pos x="0" y="460"/>
              </a:cxn>
              <a:cxn ang="0">
                <a:pos x="2" y="383"/>
              </a:cxn>
              <a:cxn ang="0">
                <a:pos x="5" y="335"/>
              </a:cxn>
              <a:cxn ang="0">
                <a:pos x="10" y="337"/>
              </a:cxn>
              <a:cxn ang="0">
                <a:pos x="13" y="337"/>
              </a:cxn>
              <a:cxn ang="0">
                <a:pos x="18" y="338"/>
              </a:cxn>
              <a:cxn ang="0">
                <a:pos x="16" y="322"/>
              </a:cxn>
              <a:cxn ang="0">
                <a:pos x="24" y="303"/>
              </a:cxn>
              <a:cxn ang="0">
                <a:pos x="44" y="281"/>
              </a:cxn>
              <a:cxn ang="0">
                <a:pos x="71" y="258"/>
              </a:cxn>
              <a:cxn ang="0">
                <a:pos x="95" y="241"/>
              </a:cxn>
              <a:cxn ang="0">
                <a:pos x="119" y="221"/>
              </a:cxn>
              <a:cxn ang="0">
                <a:pos x="186" y="161"/>
              </a:cxn>
              <a:cxn ang="0">
                <a:pos x="250" y="93"/>
              </a:cxn>
              <a:cxn ang="0">
                <a:pos x="252" y="90"/>
              </a:cxn>
              <a:cxn ang="0">
                <a:pos x="256" y="85"/>
              </a:cxn>
              <a:cxn ang="0">
                <a:pos x="277" y="58"/>
              </a:cxn>
              <a:cxn ang="0">
                <a:pos x="301" y="34"/>
              </a:cxn>
              <a:cxn ang="0">
                <a:pos x="333" y="13"/>
              </a:cxn>
              <a:cxn ang="0">
                <a:pos x="370" y="0"/>
              </a:cxn>
            </a:cxnLst>
            <a:rect l="0" t="0" r="r" b="b"/>
            <a:pathLst>
              <a:path w="562" h="654">
                <a:moveTo>
                  <a:pt x="512" y="430"/>
                </a:moveTo>
                <a:lnTo>
                  <a:pt x="507" y="433"/>
                </a:lnTo>
                <a:lnTo>
                  <a:pt x="514" y="430"/>
                </a:lnTo>
                <a:lnTo>
                  <a:pt x="512" y="430"/>
                </a:lnTo>
                <a:close/>
                <a:moveTo>
                  <a:pt x="370" y="0"/>
                </a:moveTo>
                <a:lnTo>
                  <a:pt x="410" y="49"/>
                </a:lnTo>
                <a:lnTo>
                  <a:pt x="459" y="106"/>
                </a:lnTo>
                <a:lnTo>
                  <a:pt x="469" y="116"/>
                </a:lnTo>
                <a:lnTo>
                  <a:pt x="479" y="153"/>
                </a:lnTo>
                <a:lnTo>
                  <a:pt x="480" y="189"/>
                </a:lnTo>
                <a:lnTo>
                  <a:pt x="477" y="228"/>
                </a:lnTo>
                <a:lnTo>
                  <a:pt x="467" y="266"/>
                </a:lnTo>
                <a:lnTo>
                  <a:pt x="474" y="286"/>
                </a:lnTo>
                <a:lnTo>
                  <a:pt x="477" y="308"/>
                </a:lnTo>
                <a:lnTo>
                  <a:pt x="475" y="330"/>
                </a:lnTo>
                <a:lnTo>
                  <a:pt x="480" y="388"/>
                </a:lnTo>
                <a:lnTo>
                  <a:pt x="562" y="420"/>
                </a:lnTo>
                <a:lnTo>
                  <a:pt x="522" y="455"/>
                </a:lnTo>
                <a:lnTo>
                  <a:pt x="512" y="457"/>
                </a:lnTo>
                <a:lnTo>
                  <a:pt x="413" y="473"/>
                </a:lnTo>
                <a:lnTo>
                  <a:pt x="400" y="523"/>
                </a:lnTo>
                <a:lnTo>
                  <a:pt x="389" y="572"/>
                </a:lnTo>
                <a:lnTo>
                  <a:pt x="349" y="567"/>
                </a:lnTo>
                <a:lnTo>
                  <a:pt x="325" y="595"/>
                </a:lnTo>
                <a:lnTo>
                  <a:pt x="308" y="623"/>
                </a:lnTo>
                <a:lnTo>
                  <a:pt x="293" y="654"/>
                </a:lnTo>
                <a:lnTo>
                  <a:pt x="248" y="646"/>
                </a:lnTo>
                <a:lnTo>
                  <a:pt x="130" y="619"/>
                </a:lnTo>
                <a:lnTo>
                  <a:pt x="124" y="612"/>
                </a:lnTo>
                <a:lnTo>
                  <a:pt x="119" y="604"/>
                </a:lnTo>
                <a:lnTo>
                  <a:pt x="106" y="593"/>
                </a:lnTo>
                <a:lnTo>
                  <a:pt x="92" y="585"/>
                </a:lnTo>
                <a:lnTo>
                  <a:pt x="77" y="583"/>
                </a:lnTo>
                <a:lnTo>
                  <a:pt x="69" y="583"/>
                </a:lnTo>
                <a:lnTo>
                  <a:pt x="53" y="590"/>
                </a:lnTo>
                <a:lnTo>
                  <a:pt x="39" y="579"/>
                </a:lnTo>
                <a:lnTo>
                  <a:pt x="24" y="572"/>
                </a:lnTo>
                <a:lnTo>
                  <a:pt x="16" y="571"/>
                </a:lnTo>
                <a:lnTo>
                  <a:pt x="10" y="572"/>
                </a:lnTo>
                <a:lnTo>
                  <a:pt x="7" y="555"/>
                </a:lnTo>
                <a:lnTo>
                  <a:pt x="5" y="539"/>
                </a:lnTo>
                <a:lnTo>
                  <a:pt x="0" y="460"/>
                </a:lnTo>
                <a:lnTo>
                  <a:pt x="2" y="383"/>
                </a:lnTo>
                <a:lnTo>
                  <a:pt x="5" y="335"/>
                </a:lnTo>
                <a:lnTo>
                  <a:pt x="10" y="337"/>
                </a:lnTo>
                <a:lnTo>
                  <a:pt x="13" y="337"/>
                </a:lnTo>
                <a:lnTo>
                  <a:pt x="18" y="338"/>
                </a:lnTo>
                <a:lnTo>
                  <a:pt x="16" y="322"/>
                </a:lnTo>
                <a:lnTo>
                  <a:pt x="24" y="303"/>
                </a:lnTo>
                <a:lnTo>
                  <a:pt x="44" y="281"/>
                </a:lnTo>
                <a:lnTo>
                  <a:pt x="71" y="258"/>
                </a:lnTo>
                <a:lnTo>
                  <a:pt x="95" y="241"/>
                </a:lnTo>
                <a:lnTo>
                  <a:pt x="119" y="221"/>
                </a:lnTo>
                <a:lnTo>
                  <a:pt x="186" y="161"/>
                </a:lnTo>
                <a:lnTo>
                  <a:pt x="250" y="93"/>
                </a:lnTo>
                <a:lnTo>
                  <a:pt x="252" y="90"/>
                </a:lnTo>
                <a:lnTo>
                  <a:pt x="256" y="85"/>
                </a:lnTo>
                <a:lnTo>
                  <a:pt x="277" y="58"/>
                </a:lnTo>
                <a:lnTo>
                  <a:pt x="301" y="34"/>
                </a:lnTo>
                <a:lnTo>
                  <a:pt x="333" y="13"/>
                </a:lnTo>
                <a:lnTo>
                  <a:pt x="370" y="0"/>
                </a:lnTo>
                <a:close/>
              </a:path>
            </a:pathLst>
          </a:custGeom>
          <a:solidFill>
            <a:schemeClr val="accent3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8" name="Freeform 79">
            <a:extLst>
              <a:ext uri="{FF2B5EF4-FFF2-40B4-BE49-F238E27FC236}">
                <a16:creationId xmlns:a16="http://schemas.microsoft.com/office/drawing/2014/main" id="{AA11073D-89DD-466B-BC7D-295855B2FD69}"/>
              </a:ext>
            </a:extLst>
          </p:cNvPr>
          <p:cNvSpPr>
            <a:spLocks/>
          </p:cNvSpPr>
          <p:nvPr/>
        </p:nvSpPr>
        <p:spPr bwMode="auto">
          <a:xfrm>
            <a:off x="1417746" y="4621244"/>
            <a:ext cx="58157" cy="86743"/>
          </a:xfrm>
          <a:custGeom>
            <a:avLst/>
            <a:gdLst/>
            <a:ahLst/>
            <a:cxnLst>
              <a:cxn ang="0">
                <a:pos x="30" y="0"/>
              </a:cxn>
              <a:cxn ang="0">
                <a:pos x="45" y="7"/>
              </a:cxn>
              <a:cxn ang="0">
                <a:pos x="59" y="18"/>
              </a:cxn>
              <a:cxn ang="0">
                <a:pos x="40" y="34"/>
              </a:cxn>
              <a:cxn ang="0">
                <a:pos x="21" y="56"/>
              </a:cxn>
              <a:cxn ang="0">
                <a:pos x="0" y="88"/>
              </a:cxn>
              <a:cxn ang="0">
                <a:pos x="30" y="0"/>
              </a:cxn>
            </a:cxnLst>
            <a:rect l="0" t="0" r="r" b="b"/>
            <a:pathLst>
              <a:path w="59" h="88">
                <a:moveTo>
                  <a:pt x="30" y="0"/>
                </a:moveTo>
                <a:lnTo>
                  <a:pt x="45" y="7"/>
                </a:lnTo>
                <a:lnTo>
                  <a:pt x="59" y="18"/>
                </a:lnTo>
                <a:lnTo>
                  <a:pt x="40" y="34"/>
                </a:lnTo>
                <a:lnTo>
                  <a:pt x="21" y="56"/>
                </a:lnTo>
                <a:lnTo>
                  <a:pt x="0" y="88"/>
                </a:lnTo>
                <a:lnTo>
                  <a:pt x="30" y="0"/>
                </a:lnTo>
                <a:close/>
              </a:path>
            </a:pathLst>
          </a:custGeom>
          <a:solidFill>
            <a:srgbClr val="ACACA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" name="Freeform 80">
            <a:extLst>
              <a:ext uri="{FF2B5EF4-FFF2-40B4-BE49-F238E27FC236}">
                <a16:creationId xmlns:a16="http://schemas.microsoft.com/office/drawing/2014/main" id="{7D45D842-94BA-4134-A989-C38048ACF037}"/>
              </a:ext>
            </a:extLst>
          </p:cNvPr>
          <p:cNvSpPr>
            <a:spLocks/>
          </p:cNvSpPr>
          <p:nvPr/>
        </p:nvSpPr>
        <p:spPr bwMode="auto">
          <a:xfrm>
            <a:off x="525677" y="3930260"/>
            <a:ext cx="1350426" cy="1456883"/>
          </a:xfrm>
          <a:custGeom>
            <a:avLst/>
            <a:gdLst/>
            <a:ahLst/>
            <a:cxnLst>
              <a:cxn ang="0">
                <a:pos x="372" y="33"/>
              </a:cxn>
              <a:cxn ang="0">
                <a:pos x="500" y="53"/>
              </a:cxn>
              <a:cxn ang="0">
                <a:pos x="628" y="144"/>
              </a:cxn>
              <a:cxn ang="0">
                <a:pos x="632" y="126"/>
              </a:cxn>
              <a:cxn ang="0">
                <a:pos x="678" y="182"/>
              </a:cxn>
              <a:cxn ang="0">
                <a:pos x="640" y="253"/>
              </a:cxn>
              <a:cxn ang="0">
                <a:pos x="662" y="309"/>
              </a:cxn>
              <a:cxn ang="0">
                <a:pos x="748" y="443"/>
              </a:cxn>
              <a:cxn ang="0">
                <a:pos x="796" y="541"/>
              </a:cxn>
              <a:cxn ang="0">
                <a:pos x="865" y="645"/>
              </a:cxn>
              <a:cxn ang="0">
                <a:pos x="926" y="700"/>
              </a:cxn>
              <a:cxn ang="0">
                <a:pos x="905" y="789"/>
              </a:cxn>
              <a:cxn ang="0">
                <a:pos x="964" y="719"/>
              </a:cxn>
              <a:cxn ang="0">
                <a:pos x="1003" y="714"/>
              </a:cxn>
              <a:cxn ang="0">
                <a:pos x="1035" y="741"/>
              </a:cxn>
              <a:cxn ang="0">
                <a:pos x="1204" y="783"/>
              </a:cxn>
              <a:cxn ang="0">
                <a:pos x="1329" y="789"/>
              </a:cxn>
              <a:cxn ang="0">
                <a:pos x="1362" y="808"/>
              </a:cxn>
              <a:cxn ang="0">
                <a:pos x="1359" y="823"/>
              </a:cxn>
              <a:cxn ang="0">
                <a:pos x="1345" y="836"/>
              </a:cxn>
              <a:cxn ang="0">
                <a:pos x="1332" y="903"/>
              </a:cxn>
              <a:cxn ang="0">
                <a:pos x="1362" y="953"/>
              </a:cxn>
              <a:cxn ang="0">
                <a:pos x="1330" y="985"/>
              </a:cxn>
              <a:cxn ang="0">
                <a:pos x="1243" y="981"/>
              </a:cxn>
              <a:cxn ang="0">
                <a:pos x="903" y="996"/>
              </a:cxn>
              <a:cxn ang="0">
                <a:pos x="921" y="1066"/>
              </a:cxn>
              <a:cxn ang="0">
                <a:pos x="1001" y="1044"/>
              </a:cxn>
              <a:cxn ang="0">
                <a:pos x="1161" y="1050"/>
              </a:cxn>
              <a:cxn ang="0">
                <a:pos x="1195" y="1037"/>
              </a:cxn>
              <a:cxn ang="0">
                <a:pos x="1206" y="1050"/>
              </a:cxn>
              <a:cxn ang="0">
                <a:pos x="1204" y="1063"/>
              </a:cxn>
              <a:cxn ang="0">
                <a:pos x="1185" y="1268"/>
              </a:cxn>
              <a:cxn ang="0">
                <a:pos x="1148" y="1279"/>
              </a:cxn>
              <a:cxn ang="0">
                <a:pos x="220" y="1478"/>
              </a:cxn>
              <a:cxn ang="0">
                <a:pos x="185" y="1270"/>
              </a:cxn>
              <a:cxn ang="0">
                <a:pos x="83" y="1007"/>
              </a:cxn>
              <a:cxn ang="0">
                <a:pos x="0" y="727"/>
              </a:cxn>
              <a:cxn ang="0">
                <a:pos x="33" y="463"/>
              </a:cxn>
              <a:cxn ang="0">
                <a:pos x="142" y="234"/>
              </a:cxn>
              <a:cxn ang="0">
                <a:pos x="273" y="64"/>
              </a:cxn>
              <a:cxn ang="0">
                <a:pos x="291" y="65"/>
              </a:cxn>
              <a:cxn ang="0">
                <a:pos x="486" y="129"/>
              </a:cxn>
              <a:cxn ang="0">
                <a:pos x="547" y="169"/>
              </a:cxn>
              <a:cxn ang="0">
                <a:pos x="358" y="77"/>
              </a:cxn>
              <a:cxn ang="0">
                <a:pos x="296" y="0"/>
              </a:cxn>
            </a:cxnLst>
            <a:rect l="0" t="0" r="r" b="b"/>
            <a:pathLst>
              <a:path w="1370" h="1478">
                <a:moveTo>
                  <a:pt x="296" y="0"/>
                </a:moveTo>
                <a:lnTo>
                  <a:pt x="332" y="22"/>
                </a:lnTo>
                <a:lnTo>
                  <a:pt x="372" y="33"/>
                </a:lnTo>
                <a:lnTo>
                  <a:pt x="414" y="37"/>
                </a:lnTo>
                <a:lnTo>
                  <a:pt x="457" y="30"/>
                </a:lnTo>
                <a:lnTo>
                  <a:pt x="500" y="53"/>
                </a:lnTo>
                <a:lnTo>
                  <a:pt x="545" y="80"/>
                </a:lnTo>
                <a:lnTo>
                  <a:pt x="588" y="110"/>
                </a:lnTo>
                <a:lnTo>
                  <a:pt x="628" y="144"/>
                </a:lnTo>
                <a:lnTo>
                  <a:pt x="628" y="137"/>
                </a:lnTo>
                <a:lnTo>
                  <a:pt x="630" y="133"/>
                </a:lnTo>
                <a:lnTo>
                  <a:pt x="632" y="126"/>
                </a:lnTo>
                <a:lnTo>
                  <a:pt x="664" y="155"/>
                </a:lnTo>
                <a:lnTo>
                  <a:pt x="675" y="166"/>
                </a:lnTo>
                <a:lnTo>
                  <a:pt x="678" y="182"/>
                </a:lnTo>
                <a:lnTo>
                  <a:pt x="673" y="202"/>
                </a:lnTo>
                <a:lnTo>
                  <a:pt x="660" y="226"/>
                </a:lnTo>
                <a:lnTo>
                  <a:pt x="640" y="253"/>
                </a:lnTo>
                <a:lnTo>
                  <a:pt x="659" y="272"/>
                </a:lnTo>
                <a:lnTo>
                  <a:pt x="660" y="302"/>
                </a:lnTo>
                <a:lnTo>
                  <a:pt x="662" y="309"/>
                </a:lnTo>
                <a:lnTo>
                  <a:pt x="665" y="314"/>
                </a:lnTo>
                <a:lnTo>
                  <a:pt x="747" y="440"/>
                </a:lnTo>
                <a:lnTo>
                  <a:pt x="748" y="443"/>
                </a:lnTo>
                <a:lnTo>
                  <a:pt x="753" y="448"/>
                </a:lnTo>
                <a:lnTo>
                  <a:pt x="779" y="495"/>
                </a:lnTo>
                <a:lnTo>
                  <a:pt x="796" y="541"/>
                </a:lnTo>
                <a:lnTo>
                  <a:pt x="803" y="586"/>
                </a:lnTo>
                <a:lnTo>
                  <a:pt x="836" y="615"/>
                </a:lnTo>
                <a:lnTo>
                  <a:pt x="865" y="645"/>
                </a:lnTo>
                <a:lnTo>
                  <a:pt x="889" y="677"/>
                </a:lnTo>
                <a:lnTo>
                  <a:pt x="919" y="701"/>
                </a:lnTo>
                <a:lnTo>
                  <a:pt x="926" y="700"/>
                </a:lnTo>
                <a:lnTo>
                  <a:pt x="931" y="700"/>
                </a:lnTo>
                <a:lnTo>
                  <a:pt x="935" y="701"/>
                </a:lnTo>
                <a:lnTo>
                  <a:pt x="905" y="789"/>
                </a:lnTo>
                <a:lnTo>
                  <a:pt x="926" y="757"/>
                </a:lnTo>
                <a:lnTo>
                  <a:pt x="945" y="735"/>
                </a:lnTo>
                <a:lnTo>
                  <a:pt x="964" y="719"/>
                </a:lnTo>
                <a:lnTo>
                  <a:pt x="980" y="712"/>
                </a:lnTo>
                <a:lnTo>
                  <a:pt x="988" y="712"/>
                </a:lnTo>
                <a:lnTo>
                  <a:pt x="1003" y="714"/>
                </a:lnTo>
                <a:lnTo>
                  <a:pt x="1017" y="722"/>
                </a:lnTo>
                <a:lnTo>
                  <a:pt x="1030" y="733"/>
                </a:lnTo>
                <a:lnTo>
                  <a:pt x="1035" y="741"/>
                </a:lnTo>
                <a:lnTo>
                  <a:pt x="1041" y="748"/>
                </a:lnTo>
                <a:lnTo>
                  <a:pt x="1159" y="775"/>
                </a:lnTo>
                <a:lnTo>
                  <a:pt x="1204" y="783"/>
                </a:lnTo>
                <a:lnTo>
                  <a:pt x="1289" y="796"/>
                </a:lnTo>
                <a:lnTo>
                  <a:pt x="1308" y="789"/>
                </a:lnTo>
                <a:lnTo>
                  <a:pt x="1329" y="789"/>
                </a:lnTo>
                <a:lnTo>
                  <a:pt x="1345" y="796"/>
                </a:lnTo>
                <a:lnTo>
                  <a:pt x="1361" y="805"/>
                </a:lnTo>
                <a:lnTo>
                  <a:pt x="1362" y="808"/>
                </a:lnTo>
                <a:lnTo>
                  <a:pt x="1370" y="820"/>
                </a:lnTo>
                <a:lnTo>
                  <a:pt x="1366" y="820"/>
                </a:lnTo>
                <a:lnTo>
                  <a:pt x="1359" y="823"/>
                </a:lnTo>
                <a:lnTo>
                  <a:pt x="1354" y="828"/>
                </a:lnTo>
                <a:lnTo>
                  <a:pt x="1350" y="831"/>
                </a:lnTo>
                <a:lnTo>
                  <a:pt x="1345" y="836"/>
                </a:lnTo>
                <a:lnTo>
                  <a:pt x="1330" y="853"/>
                </a:lnTo>
                <a:lnTo>
                  <a:pt x="1322" y="874"/>
                </a:lnTo>
                <a:lnTo>
                  <a:pt x="1332" y="903"/>
                </a:lnTo>
                <a:lnTo>
                  <a:pt x="1346" y="929"/>
                </a:lnTo>
                <a:lnTo>
                  <a:pt x="1366" y="949"/>
                </a:lnTo>
                <a:lnTo>
                  <a:pt x="1362" y="953"/>
                </a:lnTo>
                <a:lnTo>
                  <a:pt x="1358" y="967"/>
                </a:lnTo>
                <a:lnTo>
                  <a:pt x="1348" y="977"/>
                </a:lnTo>
                <a:lnTo>
                  <a:pt x="1330" y="985"/>
                </a:lnTo>
                <a:lnTo>
                  <a:pt x="1308" y="986"/>
                </a:lnTo>
                <a:lnTo>
                  <a:pt x="1278" y="986"/>
                </a:lnTo>
                <a:lnTo>
                  <a:pt x="1243" y="981"/>
                </a:lnTo>
                <a:lnTo>
                  <a:pt x="951" y="954"/>
                </a:lnTo>
                <a:lnTo>
                  <a:pt x="892" y="956"/>
                </a:lnTo>
                <a:lnTo>
                  <a:pt x="903" y="996"/>
                </a:lnTo>
                <a:lnTo>
                  <a:pt x="913" y="1034"/>
                </a:lnTo>
                <a:lnTo>
                  <a:pt x="918" y="1050"/>
                </a:lnTo>
                <a:lnTo>
                  <a:pt x="921" y="1066"/>
                </a:lnTo>
                <a:lnTo>
                  <a:pt x="956" y="1066"/>
                </a:lnTo>
                <a:lnTo>
                  <a:pt x="979" y="1050"/>
                </a:lnTo>
                <a:lnTo>
                  <a:pt x="1001" y="1044"/>
                </a:lnTo>
                <a:lnTo>
                  <a:pt x="1020" y="1047"/>
                </a:lnTo>
                <a:lnTo>
                  <a:pt x="1039" y="1060"/>
                </a:lnTo>
                <a:lnTo>
                  <a:pt x="1161" y="1050"/>
                </a:lnTo>
                <a:lnTo>
                  <a:pt x="1175" y="1042"/>
                </a:lnTo>
                <a:lnTo>
                  <a:pt x="1187" y="1037"/>
                </a:lnTo>
                <a:lnTo>
                  <a:pt x="1195" y="1037"/>
                </a:lnTo>
                <a:lnTo>
                  <a:pt x="1198" y="1039"/>
                </a:lnTo>
                <a:lnTo>
                  <a:pt x="1204" y="1046"/>
                </a:lnTo>
                <a:lnTo>
                  <a:pt x="1206" y="1050"/>
                </a:lnTo>
                <a:lnTo>
                  <a:pt x="1206" y="1055"/>
                </a:lnTo>
                <a:lnTo>
                  <a:pt x="1204" y="1058"/>
                </a:lnTo>
                <a:lnTo>
                  <a:pt x="1204" y="1063"/>
                </a:lnTo>
                <a:lnTo>
                  <a:pt x="1191" y="1161"/>
                </a:lnTo>
                <a:lnTo>
                  <a:pt x="1185" y="1255"/>
                </a:lnTo>
                <a:lnTo>
                  <a:pt x="1185" y="1268"/>
                </a:lnTo>
                <a:lnTo>
                  <a:pt x="1180" y="1276"/>
                </a:lnTo>
                <a:lnTo>
                  <a:pt x="1167" y="1279"/>
                </a:lnTo>
                <a:lnTo>
                  <a:pt x="1148" y="1279"/>
                </a:lnTo>
                <a:lnTo>
                  <a:pt x="728" y="1310"/>
                </a:lnTo>
                <a:lnTo>
                  <a:pt x="619" y="1478"/>
                </a:lnTo>
                <a:lnTo>
                  <a:pt x="220" y="1478"/>
                </a:lnTo>
                <a:lnTo>
                  <a:pt x="214" y="1412"/>
                </a:lnTo>
                <a:lnTo>
                  <a:pt x="203" y="1342"/>
                </a:lnTo>
                <a:lnTo>
                  <a:pt x="185" y="1270"/>
                </a:lnTo>
                <a:lnTo>
                  <a:pt x="161" y="1194"/>
                </a:lnTo>
                <a:lnTo>
                  <a:pt x="133" y="1116"/>
                </a:lnTo>
                <a:lnTo>
                  <a:pt x="83" y="1007"/>
                </a:lnTo>
                <a:lnTo>
                  <a:pt x="43" y="898"/>
                </a:lnTo>
                <a:lnTo>
                  <a:pt x="13" y="789"/>
                </a:lnTo>
                <a:lnTo>
                  <a:pt x="0" y="727"/>
                </a:lnTo>
                <a:lnTo>
                  <a:pt x="3" y="634"/>
                </a:lnTo>
                <a:lnTo>
                  <a:pt x="14" y="546"/>
                </a:lnTo>
                <a:lnTo>
                  <a:pt x="33" y="463"/>
                </a:lnTo>
                <a:lnTo>
                  <a:pt x="61" y="382"/>
                </a:lnTo>
                <a:lnTo>
                  <a:pt x="97" y="306"/>
                </a:lnTo>
                <a:lnTo>
                  <a:pt x="142" y="234"/>
                </a:lnTo>
                <a:lnTo>
                  <a:pt x="195" y="166"/>
                </a:lnTo>
                <a:lnTo>
                  <a:pt x="257" y="102"/>
                </a:lnTo>
                <a:lnTo>
                  <a:pt x="273" y="64"/>
                </a:lnTo>
                <a:lnTo>
                  <a:pt x="280" y="64"/>
                </a:lnTo>
                <a:lnTo>
                  <a:pt x="284" y="65"/>
                </a:lnTo>
                <a:lnTo>
                  <a:pt x="291" y="65"/>
                </a:lnTo>
                <a:lnTo>
                  <a:pt x="358" y="78"/>
                </a:lnTo>
                <a:lnTo>
                  <a:pt x="424" y="99"/>
                </a:lnTo>
                <a:lnTo>
                  <a:pt x="486" y="129"/>
                </a:lnTo>
                <a:lnTo>
                  <a:pt x="547" y="171"/>
                </a:lnTo>
                <a:lnTo>
                  <a:pt x="608" y="221"/>
                </a:lnTo>
                <a:lnTo>
                  <a:pt x="547" y="169"/>
                </a:lnTo>
                <a:lnTo>
                  <a:pt x="486" y="129"/>
                </a:lnTo>
                <a:lnTo>
                  <a:pt x="424" y="97"/>
                </a:lnTo>
                <a:lnTo>
                  <a:pt x="358" y="77"/>
                </a:lnTo>
                <a:lnTo>
                  <a:pt x="291" y="64"/>
                </a:lnTo>
                <a:lnTo>
                  <a:pt x="292" y="38"/>
                </a:lnTo>
                <a:lnTo>
                  <a:pt x="296" y="0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0" name="Freeform 81">
            <a:extLst>
              <a:ext uri="{FF2B5EF4-FFF2-40B4-BE49-F238E27FC236}">
                <a16:creationId xmlns:a16="http://schemas.microsoft.com/office/drawing/2014/main" id="{1DAF6266-F31F-4BA2-97F0-FC2575B9762E}"/>
              </a:ext>
            </a:extLst>
          </p:cNvPr>
          <p:cNvSpPr>
            <a:spLocks noEditPoints="1"/>
          </p:cNvSpPr>
          <p:nvPr/>
        </p:nvSpPr>
        <p:spPr bwMode="auto">
          <a:xfrm>
            <a:off x="786890" y="3930260"/>
            <a:ext cx="1089213" cy="1163141"/>
          </a:xfrm>
          <a:custGeom>
            <a:avLst/>
            <a:gdLst/>
            <a:ahLst/>
            <a:cxnLst>
              <a:cxn ang="0">
                <a:pos x="1016" y="845"/>
              </a:cxn>
              <a:cxn ang="0">
                <a:pos x="1061" y="945"/>
              </a:cxn>
              <a:cxn ang="0">
                <a:pos x="1053" y="813"/>
              </a:cxn>
              <a:cxn ang="0">
                <a:pos x="107" y="33"/>
              </a:cxn>
              <a:cxn ang="0">
                <a:pos x="235" y="53"/>
              </a:cxn>
              <a:cxn ang="0">
                <a:pos x="363" y="144"/>
              </a:cxn>
              <a:cxn ang="0">
                <a:pos x="367" y="126"/>
              </a:cxn>
              <a:cxn ang="0">
                <a:pos x="427" y="158"/>
              </a:cxn>
              <a:cxn ang="0">
                <a:pos x="416" y="229"/>
              </a:cxn>
              <a:cxn ang="0">
                <a:pos x="403" y="256"/>
              </a:cxn>
              <a:cxn ang="0">
                <a:pos x="407" y="259"/>
              </a:cxn>
              <a:cxn ang="0">
                <a:pos x="397" y="309"/>
              </a:cxn>
              <a:cxn ang="0">
                <a:pos x="483" y="443"/>
              </a:cxn>
              <a:cxn ang="0">
                <a:pos x="531" y="541"/>
              </a:cxn>
              <a:cxn ang="0">
                <a:pos x="600" y="645"/>
              </a:cxn>
              <a:cxn ang="0">
                <a:pos x="637" y="706"/>
              </a:cxn>
              <a:cxn ang="0">
                <a:pos x="581" y="767"/>
              </a:cxn>
              <a:cxn ang="0">
                <a:pos x="509" y="531"/>
              </a:cxn>
              <a:cxn ang="0">
                <a:pos x="563" y="743"/>
              </a:cxn>
              <a:cxn ang="0">
                <a:pos x="1019" y="953"/>
              </a:cxn>
              <a:cxn ang="0">
                <a:pos x="1021" y="825"/>
              </a:cxn>
              <a:cxn ang="0">
                <a:pos x="1096" y="805"/>
              </a:cxn>
              <a:cxn ang="0">
                <a:pos x="1101" y="820"/>
              </a:cxn>
              <a:cxn ang="0">
                <a:pos x="1085" y="831"/>
              </a:cxn>
              <a:cxn ang="0">
                <a:pos x="1057" y="874"/>
              </a:cxn>
              <a:cxn ang="0">
                <a:pos x="1101" y="949"/>
              </a:cxn>
              <a:cxn ang="0">
                <a:pos x="1083" y="977"/>
              </a:cxn>
              <a:cxn ang="0">
                <a:pos x="1013" y="986"/>
              </a:cxn>
              <a:cxn ang="0">
                <a:pos x="627" y="956"/>
              </a:cxn>
              <a:cxn ang="0">
                <a:pos x="653" y="1050"/>
              </a:cxn>
              <a:cxn ang="0">
                <a:pos x="630" y="1044"/>
              </a:cxn>
              <a:cxn ang="0">
                <a:pos x="563" y="1054"/>
              </a:cxn>
              <a:cxn ang="0">
                <a:pos x="432" y="1013"/>
              </a:cxn>
              <a:cxn ang="0">
                <a:pos x="367" y="983"/>
              </a:cxn>
              <a:cxn ang="0">
                <a:pos x="282" y="988"/>
              </a:cxn>
              <a:cxn ang="0">
                <a:pos x="163" y="1118"/>
              </a:cxn>
              <a:cxn ang="0">
                <a:pos x="146" y="1082"/>
              </a:cxn>
              <a:cxn ang="0">
                <a:pos x="213" y="973"/>
              </a:cxn>
              <a:cxn ang="0">
                <a:pos x="248" y="876"/>
              </a:cxn>
              <a:cxn ang="0">
                <a:pos x="275" y="636"/>
              </a:cxn>
              <a:cxn ang="0">
                <a:pos x="248" y="365"/>
              </a:cxn>
              <a:cxn ang="0">
                <a:pos x="298" y="483"/>
              </a:cxn>
              <a:cxn ang="0">
                <a:pos x="323" y="664"/>
              </a:cxn>
              <a:cxn ang="0">
                <a:pos x="335" y="853"/>
              </a:cxn>
              <a:cxn ang="0">
                <a:pos x="339" y="930"/>
              </a:cxn>
              <a:cxn ang="0">
                <a:pos x="439" y="964"/>
              </a:cxn>
              <a:cxn ang="0">
                <a:pos x="531" y="820"/>
              </a:cxn>
              <a:cxn ang="0">
                <a:pos x="338" y="277"/>
              </a:cxn>
              <a:cxn ang="0">
                <a:pos x="189" y="158"/>
              </a:cxn>
              <a:cxn ang="0">
                <a:pos x="0" y="83"/>
              </a:cxn>
              <a:cxn ang="0">
                <a:pos x="26" y="64"/>
              </a:cxn>
              <a:cxn ang="0">
                <a:pos x="221" y="129"/>
              </a:cxn>
              <a:cxn ang="0">
                <a:pos x="370" y="171"/>
              </a:cxn>
              <a:cxn ang="0">
                <a:pos x="27" y="38"/>
              </a:cxn>
            </a:cxnLst>
            <a:rect l="0" t="0" r="r" b="b"/>
            <a:pathLst>
              <a:path w="1105" h="1180">
                <a:moveTo>
                  <a:pt x="1053" y="813"/>
                </a:moveTo>
                <a:lnTo>
                  <a:pt x="1032" y="826"/>
                </a:lnTo>
                <a:lnTo>
                  <a:pt x="1016" y="845"/>
                </a:lnTo>
                <a:lnTo>
                  <a:pt x="1003" y="868"/>
                </a:lnTo>
                <a:lnTo>
                  <a:pt x="997" y="895"/>
                </a:lnTo>
                <a:lnTo>
                  <a:pt x="1061" y="945"/>
                </a:lnTo>
                <a:lnTo>
                  <a:pt x="1037" y="884"/>
                </a:lnTo>
                <a:lnTo>
                  <a:pt x="1077" y="816"/>
                </a:lnTo>
                <a:lnTo>
                  <a:pt x="1053" y="813"/>
                </a:lnTo>
                <a:close/>
                <a:moveTo>
                  <a:pt x="31" y="0"/>
                </a:moveTo>
                <a:lnTo>
                  <a:pt x="67" y="22"/>
                </a:lnTo>
                <a:lnTo>
                  <a:pt x="107" y="33"/>
                </a:lnTo>
                <a:lnTo>
                  <a:pt x="149" y="37"/>
                </a:lnTo>
                <a:lnTo>
                  <a:pt x="192" y="30"/>
                </a:lnTo>
                <a:lnTo>
                  <a:pt x="235" y="53"/>
                </a:lnTo>
                <a:lnTo>
                  <a:pt x="280" y="80"/>
                </a:lnTo>
                <a:lnTo>
                  <a:pt x="323" y="110"/>
                </a:lnTo>
                <a:lnTo>
                  <a:pt x="363" y="144"/>
                </a:lnTo>
                <a:lnTo>
                  <a:pt x="363" y="137"/>
                </a:lnTo>
                <a:lnTo>
                  <a:pt x="365" y="133"/>
                </a:lnTo>
                <a:lnTo>
                  <a:pt x="367" y="126"/>
                </a:lnTo>
                <a:lnTo>
                  <a:pt x="410" y="129"/>
                </a:lnTo>
                <a:lnTo>
                  <a:pt x="421" y="141"/>
                </a:lnTo>
                <a:lnTo>
                  <a:pt x="427" y="158"/>
                </a:lnTo>
                <a:lnTo>
                  <a:pt x="429" y="179"/>
                </a:lnTo>
                <a:lnTo>
                  <a:pt x="426" y="203"/>
                </a:lnTo>
                <a:lnTo>
                  <a:pt x="416" y="229"/>
                </a:lnTo>
                <a:lnTo>
                  <a:pt x="399" y="253"/>
                </a:lnTo>
                <a:lnTo>
                  <a:pt x="402" y="256"/>
                </a:lnTo>
                <a:lnTo>
                  <a:pt x="403" y="256"/>
                </a:lnTo>
                <a:lnTo>
                  <a:pt x="403" y="258"/>
                </a:lnTo>
                <a:lnTo>
                  <a:pt x="405" y="259"/>
                </a:lnTo>
                <a:lnTo>
                  <a:pt x="407" y="259"/>
                </a:lnTo>
                <a:lnTo>
                  <a:pt x="408" y="262"/>
                </a:lnTo>
                <a:lnTo>
                  <a:pt x="395" y="302"/>
                </a:lnTo>
                <a:lnTo>
                  <a:pt x="397" y="309"/>
                </a:lnTo>
                <a:lnTo>
                  <a:pt x="400" y="314"/>
                </a:lnTo>
                <a:lnTo>
                  <a:pt x="482" y="440"/>
                </a:lnTo>
                <a:lnTo>
                  <a:pt x="483" y="443"/>
                </a:lnTo>
                <a:lnTo>
                  <a:pt x="488" y="448"/>
                </a:lnTo>
                <a:lnTo>
                  <a:pt x="514" y="495"/>
                </a:lnTo>
                <a:lnTo>
                  <a:pt x="531" y="541"/>
                </a:lnTo>
                <a:lnTo>
                  <a:pt x="538" y="586"/>
                </a:lnTo>
                <a:lnTo>
                  <a:pt x="571" y="615"/>
                </a:lnTo>
                <a:lnTo>
                  <a:pt x="600" y="645"/>
                </a:lnTo>
                <a:lnTo>
                  <a:pt x="624" y="677"/>
                </a:lnTo>
                <a:lnTo>
                  <a:pt x="654" y="701"/>
                </a:lnTo>
                <a:lnTo>
                  <a:pt x="637" y="706"/>
                </a:lnTo>
                <a:lnTo>
                  <a:pt x="619" y="719"/>
                </a:lnTo>
                <a:lnTo>
                  <a:pt x="600" y="740"/>
                </a:lnTo>
                <a:lnTo>
                  <a:pt x="581" y="767"/>
                </a:lnTo>
                <a:lnTo>
                  <a:pt x="616" y="693"/>
                </a:lnTo>
                <a:lnTo>
                  <a:pt x="539" y="623"/>
                </a:lnTo>
                <a:lnTo>
                  <a:pt x="509" y="531"/>
                </a:lnTo>
                <a:lnTo>
                  <a:pt x="442" y="408"/>
                </a:lnTo>
                <a:lnTo>
                  <a:pt x="506" y="573"/>
                </a:lnTo>
                <a:lnTo>
                  <a:pt x="563" y="743"/>
                </a:lnTo>
                <a:lnTo>
                  <a:pt x="616" y="917"/>
                </a:lnTo>
                <a:lnTo>
                  <a:pt x="979" y="961"/>
                </a:lnTo>
                <a:lnTo>
                  <a:pt x="1019" y="953"/>
                </a:lnTo>
                <a:lnTo>
                  <a:pt x="963" y="901"/>
                </a:lnTo>
                <a:lnTo>
                  <a:pt x="987" y="863"/>
                </a:lnTo>
                <a:lnTo>
                  <a:pt x="1021" y="825"/>
                </a:lnTo>
                <a:lnTo>
                  <a:pt x="1064" y="789"/>
                </a:lnTo>
                <a:lnTo>
                  <a:pt x="1080" y="796"/>
                </a:lnTo>
                <a:lnTo>
                  <a:pt x="1096" y="805"/>
                </a:lnTo>
                <a:lnTo>
                  <a:pt x="1097" y="808"/>
                </a:lnTo>
                <a:lnTo>
                  <a:pt x="1105" y="820"/>
                </a:lnTo>
                <a:lnTo>
                  <a:pt x="1101" y="820"/>
                </a:lnTo>
                <a:lnTo>
                  <a:pt x="1094" y="823"/>
                </a:lnTo>
                <a:lnTo>
                  <a:pt x="1089" y="828"/>
                </a:lnTo>
                <a:lnTo>
                  <a:pt x="1085" y="831"/>
                </a:lnTo>
                <a:lnTo>
                  <a:pt x="1080" y="836"/>
                </a:lnTo>
                <a:lnTo>
                  <a:pt x="1065" y="853"/>
                </a:lnTo>
                <a:lnTo>
                  <a:pt x="1057" y="874"/>
                </a:lnTo>
                <a:lnTo>
                  <a:pt x="1067" y="903"/>
                </a:lnTo>
                <a:lnTo>
                  <a:pt x="1081" y="929"/>
                </a:lnTo>
                <a:lnTo>
                  <a:pt x="1101" y="949"/>
                </a:lnTo>
                <a:lnTo>
                  <a:pt x="1097" y="953"/>
                </a:lnTo>
                <a:lnTo>
                  <a:pt x="1093" y="967"/>
                </a:lnTo>
                <a:lnTo>
                  <a:pt x="1083" y="977"/>
                </a:lnTo>
                <a:lnTo>
                  <a:pt x="1065" y="985"/>
                </a:lnTo>
                <a:lnTo>
                  <a:pt x="1043" y="986"/>
                </a:lnTo>
                <a:lnTo>
                  <a:pt x="1013" y="986"/>
                </a:lnTo>
                <a:lnTo>
                  <a:pt x="978" y="981"/>
                </a:lnTo>
                <a:lnTo>
                  <a:pt x="686" y="954"/>
                </a:lnTo>
                <a:lnTo>
                  <a:pt x="627" y="956"/>
                </a:lnTo>
                <a:lnTo>
                  <a:pt x="638" y="996"/>
                </a:lnTo>
                <a:lnTo>
                  <a:pt x="648" y="1034"/>
                </a:lnTo>
                <a:lnTo>
                  <a:pt x="653" y="1050"/>
                </a:lnTo>
                <a:lnTo>
                  <a:pt x="656" y="1066"/>
                </a:lnTo>
                <a:lnTo>
                  <a:pt x="645" y="1052"/>
                </a:lnTo>
                <a:lnTo>
                  <a:pt x="630" y="1044"/>
                </a:lnTo>
                <a:lnTo>
                  <a:pt x="613" y="1042"/>
                </a:lnTo>
                <a:lnTo>
                  <a:pt x="590" y="1046"/>
                </a:lnTo>
                <a:lnTo>
                  <a:pt x="563" y="1054"/>
                </a:lnTo>
                <a:lnTo>
                  <a:pt x="517" y="1033"/>
                </a:lnTo>
                <a:lnTo>
                  <a:pt x="474" y="1018"/>
                </a:lnTo>
                <a:lnTo>
                  <a:pt x="432" y="1013"/>
                </a:lnTo>
                <a:lnTo>
                  <a:pt x="394" y="1015"/>
                </a:lnTo>
                <a:lnTo>
                  <a:pt x="381" y="997"/>
                </a:lnTo>
                <a:lnTo>
                  <a:pt x="367" y="983"/>
                </a:lnTo>
                <a:lnTo>
                  <a:pt x="347" y="972"/>
                </a:lnTo>
                <a:lnTo>
                  <a:pt x="325" y="964"/>
                </a:lnTo>
                <a:lnTo>
                  <a:pt x="282" y="988"/>
                </a:lnTo>
                <a:lnTo>
                  <a:pt x="242" y="1020"/>
                </a:lnTo>
                <a:lnTo>
                  <a:pt x="202" y="1063"/>
                </a:lnTo>
                <a:lnTo>
                  <a:pt x="163" y="1118"/>
                </a:lnTo>
                <a:lnTo>
                  <a:pt x="127" y="1180"/>
                </a:lnTo>
                <a:lnTo>
                  <a:pt x="135" y="1129"/>
                </a:lnTo>
                <a:lnTo>
                  <a:pt x="146" y="1082"/>
                </a:lnTo>
                <a:lnTo>
                  <a:pt x="163" y="1042"/>
                </a:lnTo>
                <a:lnTo>
                  <a:pt x="186" y="1005"/>
                </a:lnTo>
                <a:lnTo>
                  <a:pt x="213" y="973"/>
                </a:lnTo>
                <a:lnTo>
                  <a:pt x="245" y="948"/>
                </a:lnTo>
                <a:lnTo>
                  <a:pt x="282" y="927"/>
                </a:lnTo>
                <a:lnTo>
                  <a:pt x="248" y="876"/>
                </a:lnTo>
                <a:lnTo>
                  <a:pt x="264" y="799"/>
                </a:lnTo>
                <a:lnTo>
                  <a:pt x="272" y="719"/>
                </a:lnTo>
                <a:lnTo>
                  <a:pt x="275" y="636"/>
                </a:lnTo>
                <a:lnTo>
                  <a:pt x="272" y="549"/>
                </a:lnTo>
                <a:lnTo>
                  <a:pt x="264" y="458"/>
                </a:lnTo>
                <a:lnTo>
                  <a:pt x="248" y="365"/>
                </a:lnTo>
                <a:lnTo>
                  <a:pt x="267" y="397"/>
                </a:lnTo>
                <a:lnTo>
                  <a:pt x="285" y="437"/>
                </a:lnTo>
                <a:lnTo>
                  <a:pt x="298" y="483"/>
                </a:lnTo>
                <a:lnTo>
                  <a:pt x="309" y="536"/>
                </a:lnTo>
                <a:lnTo>
                  <a:pt x="317" y="597"/>
                </a:lnTo>
                <a:lnTo>
                  <a:pt x="323" y="664"/>
                </a:lnTo>
                <a:lnTo>
                  <a:pt x="325" y="738"/>
                </a:lnTo>
                <a:lnTo>
                  <a:pt x="325" y="820"/>
                </a:lnTo>
                <a:lnTo>
                  <a:pt x="335" y="853"/>
                </a:lnTo>
                <a:lnTo>
                  <a:pt x="339" y="882"/>
                </a:lnTo>
                <a:lnTo>
                  <a:pt x="341" y="908"/>
                </a:lnTo>
                <a:lnTo>
                  <a:pt x="339" y="930"/>
                </a:lnTo>
                <a:lnTo>
                  <a:pt x="371" y="930"/>
                </a:lnTo>
                <a:lnTo>
                  <a:pt x="405" y="941"/>
                </a:lnTo>
                <a:lnTo>
                  <a:pt x="439" y="964"/>
                </a:lnTo>
                <a:lnTo>
                  <a:pt x="471" y="996"/>
                </a:lnTo>
                <a:lnTo>
                  <a:pt x="582" y="996"/>
                </a:lnTo>
                <a:lnTo>
                  <a:pt x="531" y="820"/>
                </a:lnTo>
                <a:lnTo>
                  <a:pt x="474" y="642"/>
                </a:lnTo>
                <a:lnTo>
                  <a:pt x="408" y="461"/>
                </a:lnTo>
                <a:lnTo>
                  <a:pt x="338" y="277"/>
                </a:lnTo>
                <a:lnTo>
                  <a:pt x="293" y="232"/>
                </a:lnTo>
                <a:lnTo>
                  <a:pt x="243" y="194"/>
                </a:lnTo>
                <a:lnTo>
                  <a:pt x="189" y="158"/>
                </a:lnTo>
                <a:lnTo>
                  <a:pt x="130" y="129"/>
                </a:lnTo>
                <a:lnTo>
                  <a:pt x="67" y="104"/>
                </a:lnTo>
                <a:lnTo>
                  <a:pt x="0" y="83"/>
                </a:lnTo>
                <a:lnTo>
                  <a:pt x="8" y="62"/>
                </a:lnTo>
                <a:lnTo>
                  <a:pt x="15" y="64"/>
                </a:lnTo>
                <a:lnTo>
                  <a:pt x="26" y="64"/>
                </a:lnTo>
                <a:lnTo>
                  <a:pt x="93" y="77"/>
                </a:lnTo>
                <a:lnTo>
                  <a:pt x="159" y="99"/>
                </a:lnTo>
                <a:lnTo>
                  <a:pt x="221" y="129"/>
                </a:lnTo>
                <a:lnTo>
                  <a:pt x="282" y="171"/>
                </a:lnTo>
                <a:lnTo>
                  <a:pt x="343" y="221"/>
                </a:lnTo>
                <a:lnTo>
                  <a:pt x="370" y="171"/>
                </a:lnTo>
                <a:lnTo>
                  <a:pt x="207" y="67"/>
                </a:lnTo>
                <a:lnTo>
                  <a:pt x="120" y="67"/>
                </a:lnTo>
                <a:lnTo>
                  <a:pt x="27" y="38"/>
                </a:lnTo>
                <a:lnTo>
                  <a:pt x="31" y="0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1" name="Freeform 82">
            <a:extLst>
              <a:ext uri="{FF2B5EF4-FFF2-40B4-BE49-F238E27FC236}">
                <a16:creationId xmlns:a16="http://schemas.microsoft.com/office/drawing/2014/main" id="{34D34BF7-67B6-4325-9164-069DBCBEA528}"/>
              </a:ext>
            </a:extLst>
          </p:cNvPr>
          <p:cNvSpPr>
            <a:spLocks/>
          </p:cNvSpPr>
          <p:nvPr/>
        </p:nvSpPr>
        <p:spPr bwMode="auto">
          <a:xfrm>
            <a:off x="609462" y="4607444"/>
            <a:ext cx="1104984" cy="78167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51" y="552"/>
              </a:cxn>
              <a:cxn ang="0">
                <a:pos x="263" y="580"/>
              </a:cxn>
              <a:cxn ang="0">
                <a:pos x="283" y="600"/>
              </a:cxn>
              <a:cxn ang="0">
                <a:pos x="308" y="618"/>
              </a:cxn>
              <a:cxn ang="0">
                <a:pos x="342" y="631"/>
              </a:cxn>
              <a:cxn ang="0">
                <a:pos x="383" y="639"/>
              </a:cxn>
              <a:cxn ang="0">
                <a:pos x="431" y="642"/>
              </a:cxn>
              <a:cxn ang="0">
                <a:pos x="439" y="640"/>
              </a:cxn>
              <a:cxn ang="0">
                <a:pos x="451" y="637"/>
              </a:cxn>
              <a:cxn ang="0">
                <a:pos x="529" y="620"/>
              </a:cxn>
              <a:cxn ang="0">
                <a:pos x="614" y="602"/>
              </a:cxn>
              <a:cxn ang="0">
                <a:pos x="708" y="588"/>
              </a:cxn>
              <a:cxn ang="0">
                <a:pos x="812" y="573"/>
              </a:cxn>
              <a:cxn ang="0">
                <a:pos x="922" y="562"/>
              </a:cxn>
              <a:cxn ang="0">
                <a:pos x="1042" y="552"/>
              </a:cxn>
              <a:cxn ang="0">
                <a:pos x="1110" y="350"/>
              </a:cxn>
              <a:cxn ang="0">
                <a:pos x="1113" y="352"/>
              </a:cxn>
              <a:cxn ang="0">
                <a:pos x="1119" y="359"/>
              </a:cxn>
              <a:cxn ang="0">
                <a:pos x="1121" y="363"/>
              </a:cxn>
              <a:cxn ang="0">
                <a:pos x="1121" y="368"/>
              </a:cxn>
              <a:cxn ang="0">
                <a:pos x="1119" y="371"/>
              </a:cxn>
              <a:cxn ang="0">
                <a:pos x="1119" y="376"/>
              </a:cxn>
              <a:cxn ang="0">
                <a:pos x="1106" y="475"/>
              </a:cxn>
              <a:cxn ang="0">
                <a:pos x="1100" y="568"/>
              </a:cxn>
              <a:cxn ang="0">
                <a:pos x="1100" y="581"/>
              </a:cxn>
              <a:cxn ang="0">
                <a:pos x="1095" y="589"/>
              </a:cxn>
              <a:cxn ang="0">
                <a:pos x="1082" y="592"/>
              </a:cxn>
              <a:cxn ang="0">
                <a:pos x="1063" y="592"/>
              </a:cxn>
              <a:cxn ang="0">
                <a:pos x="643" y="623"/>
              </a:cxn>
              <a:cxn ang="0">
                <a:pos x="534" y="793"/>
              </a:cxn>
              <a:cxn ang="0">
                <a:pos x="393" y="793"/>
              </a:cxn>
              <a:cxn ang="0">
                <a:pos x="462" y="730"/>
              </a:cxn>
              <a:cxn ang="0">
                <a:pos x="406" y="725"/>
              </a:cxn>
              <a:cxn ang="0">
                <a:pos x="358" y="716"/>
              </a:cxn>
              <a:cxn ang="0">
                <a:pos x="316" y="704"/>
              </a:cxn>
              <a:cxn ang="0">
                <a:pos x="284" y="690"/>
              </a:cxn>
              <a:cxn ang="0">
                <a:pos x="259" y="674"/>
              </a:cxn>
              <a:cxn ang="0">
                <a:pos x="241" y="653"/>
              </a:cxn>
              <a:cxn ang="0">
                <a:pos x="0" y="101"/>
              </a:cxn>
              <a:cxn ang="0">
                <a:pos x="0" y="0"/>
              </a:cxn>
            </a:cxnLst>
            <a:rect l="0" t="0" r="r" b="b"/>
            <a:pathLst>
              <a:path w="1121" h="793">
                <a:moveTo>
                  <a:pt x="0" y="0"/>
                </a:moveTo>
                <a:lnTo>
                  <a:pt x="251" y="552"/>
                </a:lnTo>
                <a:lnTo>
                  <a:pt x="263" y="580"/>
                </a:lnTo>
                <a:lnTo>
                  <a:pt x="283" y="600"/>
                </a:lnTo>
                <a:lnTo>
                  <a:pt x="308" y="618"/>
                </a:lnTo>
                <a:lnTo>
                  <a:pt x="342" y="631"/>
                </a:lnTo>
                <a:lnTo>
                  <a:pt x="383" y="639"/>
                </a:lnTo>
                <a:lnTo>
                  <a:pt x="431" y="642"/>
                </a:lnTo>
                <a:lnTo>
                  <a:pt x="439" y="640"/>
                </a:lnTo>
                <a:lnTo>
                  <a:pt x="451" y="637"/>
                </a:lnTo>
                <a:lnTo>
                  <a:pt x="529" y="620"/>
                </a:lnTo>
                <a:lnTo>
                  <a:pt x="614" y="602"/>
                </a:lnTo>
                <a:lnTo>
                  <a:pt x="708" y="588"/>
                </a:lnTo>
                <a:lnTo>
                  <a:pt x="812" y="573"/>
                </a:lnTo>
                <a:lnTo>
                  <a:pt x="922" y="562"/>
                </a:lnTo>
                <a:lnTo>
                  <a:pt x="1042" y="552"/>
                </a:lnTo>
                <a:lnTo>
                  <a:pt x="1110" y="350"/>
                </a:lnTo>
                <a:lnTo>
                  <a:pt x="1113" y="352"/>
                </a:lnTo>
                <a:lnTo>
                  <a:pt x="1119" y="359"/>
                </a:lnTo>
                <a:lnTo>
                  <a:pt x="1121" y="363"/>
                </a:lnTo>
                <a:lnTo>
                  <a:pt x="1121" y="368"/>
                </a:lnTo>
                <a:lnTo>
                  <a:pt x="1119" y="371"/>
                </a:lnTo>
                <a:lnTo>
                  <a:pt x="1119" y="376"/>
                </a:lnTo>
                <a:lnTo>
                  <a:pt x="1106" y="475"/>
                </a:lnTo>
                <a:lnTo>
                  <a:pt x="1100" y="568"/>
                </a:lnTo>
                <a:lnTo>
                  <a:pt x="1100" y="581"/>
                </a:lnTo>
                <a:lnTo>
                  <a:pt x="1095" y="589"/>
                </a:lnTo>
                <a:lnTo>
                  <a:pt x="1082" y="592"/>
                </a:lnTo>
                <a:lnTo>
                  <a:pt x="1063" y="592"/>
                </a:lnTo>
                <a:lnTo>
                  <a:pt x="643" y="623"/>
                </a:lnTo>
                <a:lnTo>
                  <a:pt x="534" y="793"/>
                </a:lnTo>
                <a:lnTo>
                  <a:pt x="393" y="793"/>
                </a:lnTo>
                <a:lnTo>
                  <a:pt x="462" y="730"/>
                </a:lnTo>
                <a:lnTo>
                  <a:pt x="406" y="725"/>
                </a:lnTo>
                <a:lnTo>
                  <a:pt x="358" y="716"/>
                </a:lnTo>
                <a:lnTo>
                  <a:pt x="316" y="704"/>
                </a:lnTo>
                <a:lnTo>
                  <a:pt x="284" y="690"/>
                </a:lnTo>
                <a:lnTo>
                  <a:pt x="259" y="674"/>
                </a:lnTo>
                <a:lnTo>
                  <a:pt x="241" y="653"/>
                </a:lnTo>
                <a:lnTo>
                  <a:pt x="0" y="10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2" name="Freeform 83">
            <a:extLst>
              <a:ext uri="{FF2B5EF4-FFF2-40B4-BE49-F238E27FC236}">
                <a16:creationId xmlns:a16="http://schemas.microsoft.com/office/drawing/2014/main" id="{F48DA56F-044F-4206-9715-F00A97302B7A}"/>
              </a:ext>
            </a:extLst>
          </p:cNvPr>
          <p:cNvSpPr>
            <a:spLocks/>
          </p:cNvSpPr>
          <p:nvPr/>
        </p:nvSpPr>
        <p:spPr bwMode="auto">
          <a:xfrm>
            <a:off x="1499560" y="4632087"/>
            <a:ext cx="296700" cy="10744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" y="2"/>
              </a:cxn>
              <a:cxn ang="0">
                <a:pos x="29" y="10"/>
              </a:cxn>
              <a:cxn ang="0">
                <a:pos x="42" y="21"/>
              </a:cxn>
              <a:cxn ang="0">
                <a:pos x="47" y="29"/>
              </a:cxn>
              <a:cxn ang="0">
                <a:pos x="53" y="36"/>
              </a:cxn>
              <a:cxn ang="0">
                <a:pos x="171" y="63"/>
              </a:cxn>
              <a:cxn ang="0">
                <a:pos x="216" y="71"/>
              </a:cxn>
              <a:cxn ang="0">
                <a:pos x="301" y="84"/>
              </a:cxn>
              <a:cxn ang="0">
                <a:pos x="277" y="109"/>
              </a:cxn>
              <a:cxn ang="0">
                <a:pos x="43" y="63"/>
              </a:cxn>
              <a:cxn ang="0">
                <a:pos x="0" y="0"/>
              </a:cxn>
            </a:cxnLst>
            <a:rect l="0" t="0" r="r" b="b"/>
            <a:pathLst>
              <a:path w="301" h="109">
                <a:moveTo>
                  <a:pt x="0" y="0"/>
                </a:moveTo>
                <a:lnTo>
                  <a:pt x="15" y="2"/>
                </a:lnTo>
                <a:lnTo>
                  <a:pt x="29" y="10"/>
                </a:lnTo>
                <a:lnTo>
                  <a:pt x="42" y="21"/>
                </a:lnTo>
                <a:lnTo>
                  <a:pt x="47" y="29"/>
                </a:lnTo>
                <a:lnTo>
                  <a:pt x="53" y="36"/>
                </a:lnTo>
                <a:lnTo>
                  <a:pt x="171" y="63"/>
                </a:lnTo>
                <a:lnTo>
                  <a:pt x="216" y="71"/>
                </a:lnTo>
                <a:lnTo>
                  <a:pt x="301" y="84"/>
                </a:lnTo>
                <a:lnTo>
                  <a:pt x="277" y="109"/>
                </a:lnTo>
                <a:lnTo>
                  <a:pt x="43" y="63"/>
                </a:lnTo>
                <a:lnTo>
                  <a:pt x="0" y="0"/>
                </a:lnTo>
                <a:close/>
              </a:path>
            </a:pathLst>
          </a:custGeom>
          <a:solidFill>
            <a:srgbClr val="ACACA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3" name="Freeform 84">
            <a:extLst>
              <a:ext uri="{FF2B5EF4-FFF2-40B4-BE49-F238E27FC236}">
                <a16:creationId xmlns:a16="http://schemas.microsoft.com/office/drawing/2014/main" id="{C9B37537-362D-4AB0-8D12-8E355F4E0FB1}"/>
              </a:ext>
            </a:extLst>
          </p:cNvPr>
          <p:cNvSpPr>
            <a:spLocks/>
          </p:cNvSpPr>
          <p:nvPr/>
        </p:nvSpPr>
        <p:spPr bwMode="auto">
          <a:xfrm>
            <a:off x="1723317" y="4851901"/>
            <a:ext cx="676199" cy="126171"/>
          </a:xfrm>
          <a:custGeom>
            <a:avLst/>
            <a:gdLst/>
            <a:ahLst/>
            <a:cxnLst>
              <a:cxn ang="0">
                <a:pos x="229" y="0"/>
              </a:cxn>
              <a:cxn ang="0">
                <a:pos x="373" y="10"/>
              </a:cxn>
              <a:cxn ang="0">
                <a:pos x="455" y="16"/>
              </a:cxn>
              <a:cxn ang="0">
                <a:pos x="474" y="18"/>
              </a:cxn>
              <a:cxn ang="0">
                <a:pos x="509" y="19"/>
              </a:cxn>
              <a:cxn ang="0">
                <a:pos x="570" y="24"/>
              </a:cxn>
              <a:cxn ang="0">
                <a:pos x="686" y="26"/>
              </a:cxn>
              <a:cxn ang="0">
                <a:pos x="675" y="54"/>
              </a:cxn>
              <a:cxn ang="0">
                <a:pos x="306" y="29"/>
              </a:cxn>
              <a:cxn ang="0">
                <a:pos x="223" y="86"/>
              </a:cxn>
              <a:cxn ang="0">
                <a:pos x="53" y="125"/>
              </a:cxn>
              <a:cxn ang="0">
                <a:pos x="39" y="128"/>
              </a:cxn>
              <a:cxn ang="0">
                <a:pos x="0" y="128"/>
              </a:cxn>
              <a:cxn ang="0">
                <a:pos x="192" y="21"/>
              </a:cxn>
              <a:cxn ang="0">
                <a:pos x="229" y="0"/>
              </a:cxn>
            </a:cxnLst>
            <a:rect l="0" t="0" r="r" b="b"/>
            <a:pathLst>
              <a:path w="686" h="128">
                <a:moveTo>
                  <a:pt x="229" y="0"/>
                </a:moveTo>
                <a:lnTo>
                  <a:pt x="373" y="10"/>
                </a:lnTo>
                <a:lnTo>
                  <a:pt x="455" y="16"/>
                </a:lnTo>
                <a:lnTo>
                  <a:pt x="474" y="18"/>
                </a:lnTo>
                <a:lnTo>
                  <a:pt x="509" y="19"/>
                </a:lnTo>
                <a:lnTo>
                  <a:pt x="570" y="24"/>
                </a:lnTo>
                <a:lnTo>
                  <a:pt x="686" y="26"/>
                </a:lnTo>
                <a:lnTo>
                  <a:pt x="675" y="54"/>
                </a:lnTo>
                <a:lnTo>
                  <a:pt x="306" y="29"/>
                </a:lnTo>
                <a:lnTo>
                  <a:pt x="223" y="86"/>
                </a:lnTo>
                <a:lnTo>
                  <a:pt x="53" y="125"/>
                </a:lnTo>
                <a:lnTo>
                  <a:pt x="39" y="128"/>
                </a:lnTo>
                <a:lnTo>
                  <a:pt x="0" y="128"/>
                </a:lnTo>
                <a:lnTo>
                  <a:pt x="192" y="21"/>
                </a:lnTo>
                <a:lnTo>
                  <a:pt x="229" y="0"/>
                </a:lnTo>
                <a:close/>
              </a:path>
            </a:pathLst>
          </a:custGeom>
          <a:solidFill>
            <a:srgbClr val="666666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5" name="Freeform 85">
            <a:extLst>
              <a:ext uri="{FF2B5EF4-FFF2-40B4-BE49-F238E27FC236}">
                <a16:creationId xmlns:a16="http://schemas.microsoft.com/office/drawing/2014/main" id="{2E01BB71-6D65-49AA-9F82-DEDEB7B3FA06}"/>
              </a:ext>
            </a:extLst>
          </p:cNvPr>
          <p:cNvSpPr>
            <a:spLocks/>
          </p:cNvSpPr>
          <p:nvPr/>
        </p:nvSpPr>
        <p:spPr bwMode="auto">
          <a:xfrm>
            <a:off x="1693746" y="4978072"/>
            <a:ext cx="68014" cy="191228"/>
          </a:xfrm>
          <a:custGeom>
            <a:avLst/>
            <a:gdLst/>
            <a:ahLst/>
            <a:cxnLst>
              <a:cxn ang="0">
                <a:pos x="19" y="0"/>
              </a:cxn>
              <a:cxn ang="0">
                <a:pos x="69" y="0"/>
              </a:cxn>
              <a:cxn ang="0">
                <a:pos x="59" y="184"/>
              </a:cxn>
              <a:cxn ang="0">
                <a:pos x="58" y="194"/>
              </a:cxn>
              <a:cxn ang="0">
                <a:pos x="0" y="192"/>
              </a:cxn>
              <a:cxn ang="0">
                <a:pos x="6" y="99"/>
              </a:cxn>
              <a:cxn ang="0">
                <a:pos x="19" y="0"/>
              </a:cxn>
            </a:cxnLst>
            <a:rect l="0" t="0" r="r" b="b"/>
            <a:pathLst>
              <a:path w="69" h="194">
                <a:moveTo>
                  <a:pt x="19" y="0"/>
                </a:moveTo>
                <a:lnTo>
                  <a:pt x="69" y="0"/>
                </a:lnTo>
                <a:lnTo>
                  <a:pt x="59" y="184"/>
                </a:lnTo>
                <a:lnTo>
                  <a:pt x="58" y="194"/>
                </a:lnTo>
                <a:lnTo>
                  <a:pt x="0" y="192"/>
                </a:lnTo>
                <a:lnTo>
                  <a:pt x="6" y="99"/>
                </a:lnTo>
                <a:lnTo>
                  <a:pt x="19" y="0"/>
                </a:lnTo>
                <a:close/>
              </a:path>
            </a:pathLst>
          </a:custGeom>
          <a:solidFill>
            <a:srgbClr val="E2E2E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9" name="Freeform 86">
            <a:extLst>
              <a:ext uri="{FF2B5EF4-FFF2-40B4-BE49-F238E27FC236}">
                <a16:creationId xmlns:a16="http://schemas.microsoft.com/office/drawing/2014/main" id="{DE092AE9-6E66-423B-9065-60EA8F4C7336}"/>
              </a:ext>
            </a:extLst>
          </p:cNvPr>
          <p:cNvSpPr>
            <a:spLocks/>
          </p:cNvSpPr>
          <p:nvPr/>
        </p:nvSpPr>
        <p:spPr bwMode="auto">
          <a:xfrm>
            <a:off x="1868217" y="4865701"/>
            <a:ext cx="7886" cy="4929"/>
          </a:xfrm>
          <a:custGeom>
            <a:avLst/>
            <a:gdLst/>
            <a:ahLst/>
            <a:cxnLst>
              <a:cxn ang="0">
                <a:pos x="4" y="0"/>
              </a:cxn>
              <a:cxn ang="0">
                <a:pos x="8" y="5"/>
              </a:cxn>
              <a:cxn ang="0">
                <a:pos x="0" y="4"/>
              </a:cxn>
              <a:cxn ang="0">
                <a:pos x="4" y="0"/>
              </a:cxn>
            </a:cxnLst>
            <a:rect l="0" t="0" r="r" b="b"/>
            <a:pathLst>
              <a:path w="8" h="5">
                <a:moveTo>
                  <a:pt x="4" y="0"/>
                </a:moveTo>
                <a:lnTo>
                  <a:pt x="8" y="5"/>
                </a:lnTo>
                <a:lnTo>
                  <a:pt x="0" y="4"/>
                </a:lnTo>
                <a:lnTo>
                  <a:pt x="4" y="0"/>
                </a:lnTo>
                <a:close/>
              </a:path>
            </a:pathLst>
          </a:custGeom>
          <a:solidFill>
            <a:srgbClr val="666666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0" name="Freeform 87">
            <a:extLst>
              <a:ext uri="{FF2B5EF4-FFF2-40B4-BE49-F238E27FC236}">
                <a16:creationId xmlns:a16="http://schemas.microsoft.com/office/drawing/2014/main" id="{6FB7E65C-C33C-4693-9399-66EAA82D6A1D}"/>
              </a:ext>
            </a:extLst>
          </p:cNvPr>
          <p:cNvSpPr>
            <a:spLocks/>
          </p:cNvSpPr>
          <p:nvPr/>
        </p:nvSpPr>
        <p:spPr bwMode="auto">
          <a:xfrm>
            <a:off x="1404932" y="4870630"/>
            <a:ext cx="58157" cy="78857"/>
          </a:xfrm>
          <a:custGeom>
            <a:avLst/>
            <a:gdLst/>
            <a:ahLst/>
            <a:cxnLst>
              <a:cxn ang="0">
                <a:pos x="59" y="0"/>
              </a:cxn>
              <a:cxn ang="0">
                <a:pos x="21" y="80"/>
              </a:cxn>
              <a:cxn ang="0">
                <a:pos x="11" y="42"/>
              </a:cxn>
              <a:cxn ang="0">
                <a:pos x="0" y="2"/>
              </a:cxn>
              <a:cxn ang="0">
                <a:pos x="59" y="0"/>
              </a:cxn>
            </a:cxnLst>
            <a:rect l="0" t="0" r="r" b="b"/>
            <a:pathLst>
              <a:path w="59" h="80">
                <a:moveTo>
                  <a:pt x="59" y="0"/>
                </a:moveTo>
                <a:lnTo>
                  <a:pt x="21" y="80"/>
                </a:lnTo>
                <a:lnTo>
                  <a:pt x="11" y="42"/>
                </a:lnTo>
                <a:lnTo>
                  <a:pt x="0" y="2"/>
                </a:lnTo>
                <a:lnTo>
                  <a:pt x="59" y="0"/>
                </a:lnTo>
                <a:close/>
              </a:path>
            </a:pathLst>
          </a:custGeom>
          <a:solidFill>
            <a:srgbClr val="666666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1" name="Freeform 88">
            <a:extLst>
              <a:ext uri="{FF2B5EF4-FFF2-40B4-BE49-F238E27FC236}">
                <a16:creationId xmlns:a16="http://schemas.microsoft.com/office/drawing/2014/main" id="{8EC5AC71-EB99-4095-9791-900D7D641F5F}"/>
              </a:ext>
            </a:extLst>
          </p:cNvPr>
          <p:cNvSpPr>
            <a:spLocks/>
          </p:cNvSpPr>
          <p:nvPr/>
        </p:nvSpPr>
        <p:spPr bwMode="auto">
          <a:xfrm>
            <a:off x="1943131" y="4880487"/>
            <a:ext cx="445542" cy="205028"/>
          </a:xfrm>
          <a:custGeom>
            <a:avLst/>
            <a:gdLst/>
            <a:ahLst/>
            <a:cxnLst>
              <a:cxn ang="0">
                <a:pos x="83" y="0"/>
              </a:cxn>
              <a:cxn ang="0">
                <a:pos x="452" y="25"/>
              </a:cxn>
              <a:cxn ang="0">
                <a:pos x="382" y="208"/>
              </a:cxn>
              <a:cxn ang="0">
                <a:pos x="272" y="202"/>
              </a:cxn>
              <a:cxn ang="0">
                <a:pos x="251" y="190"/>
              </a:cxn>
              <a:cxn ang="0">
                <a:pos x="270" y="194"/>
              </a:cxn>
              <a:cxn ang="0">
                <a:pos x="284" y="192"/>
              </a:cxn>
              <a:cxn ang="0">
                <a:pos x="294" y="186"/>
              </a:cxn>
              <a:cxn ang="0">
                <a:pos x="299" y="173"/>
              </a:cxn>
              <a:cxn ang="0">
                <a:pos x="297" y="162"/>
              </a:cxn>
              <a:cxn ang="0">
                <a:pos x="288" y="150"/>
              </a:cxn>
              <a:cxn ang="0">
                <a:pos x="283" y="146"/>
              </a:cxn>
              <a:cxn ang="0">
                <a:pos x="276" y="142"/>
              </a:cxn>
              <a:cxn ang="0">
                <a:pos x="268" y="139"/>
              </a:cxn>
              <a:cxn ang="0">
                <a:pos x="209" y="104"/>
              </a:cxn>
              <a:cxn ang="0">
                <a:pos x="121" y="77"/>
              </a:cxn>
              <a:cxn ang="0">
                <a:pos x="88" y="65"/>
              </a:cxn>
              <a:cxn ang="0">
                <a:pos x="56" y="57"/>
              </a:cxn>
              <a:cxn ang="0">
                <a:pos x="27" y="56"/>
              </a:cxn>
              <a:cxn ang="0">
                <a:pos x="0" y="57"/>
              </a:cxn>
              <a:cxn ang="0">
                <a:pos x="83" y="0"/>
              </a:cxn>
            </a:cxnLst>
            <a:rect l="0" t="0" r="r" b="b"/>
            <a:pathLst>
              <a:path w="452" h="208">
                <a:moveTo>
                  <a:pt x="83" y="0"/>
                </a:moveTo>
                <a:lnTo>
                  <a:pt x="452" y="25"/>
                </a:lnTo>
                <a:lnTo>
                  <a:pt x="382" y="208"/>
                </a:lnTo>
                <a:lnTo>
                  <a:pt x="272" y="202"/>
                </a:lnTo>
                <a:lnTo>
                  <a:pt x="251" y="190"/>
                </a:lnTo>
                <a:lnTo>
                  <a:pt x="270" y="194"/>
                </a:lnTo>
                <a:lnTo>
                  <a:pt x="284" y="192"/>
                </a:lnTo>
                <a:lnTo>
                  <a:pt x="294" y="186"/>
                </a:lnTo>
                <a:lnTo>
                  <a:pt x="299" y="173"/>
                </a:lnTo>
                <a:lnTo>
                  <a:pt x="297" y="162"/>
                </a:lnTo>
                <a:lnTo>
                  <a:pt x="288" y="150"/>
                </a:lnTo>
                <a:lnTo>
                  <a:pt x="283" y="146"/>
                </a:lnTo>
                <a:lnTo>
                  <a:pt x="276" y="142"/>
                </a:lnTo>
                <a:lnTo>
                  <a:pt x="268" y="139"/>
                </a:lnTo>
                <a:lnTo>
                  <a:pt x="209" y="104"/>
                </a:lnTo>
                <a:lnTo>
                  <a:pt x="121" y="77"/>
                </a:lnTo>
                <a:lnTo>
                  <a:pt x="88" y="65"/>
                </a:lnTo>
                <a:lnTo>
                  <a:pt x="56" y="57"/>
                </a:lnTo>
                <a:lnTo>
                  <a:pt x="27" y="56"/>
                </a:lnTo>
                <a:lnTo>
                  <a:pt x="0" y="57"/>
                </a:lnTo>
                <a:lnTo>
                  <a:pt x="83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2" name="Freeform 89">
            <a:extLst>
              <a:ext uri="{FF2B5EF4-FFF2-40B4-BE49-F238E27FC236}">
                <a16:creationId xmlns:a16="http://schemas.microsoft.com/office/drawing/2014/main" id="{B033CE64-3BA9-4DD6-BB79-1FD5BFF31317}"/>
              </a:ext>
            </a:extLst>
          </p:cNvPr>
          <p:cNvSpPr>
            <a:spLocks/>
          </p:cNvSpPr>
          <p:nvPr/>
        </p:nvSpPr>
        <p:spPr bwMode="auto">
          <a:xfrm>
            <a:off x="1712474" y="4471416"/>
            <a:ext cx="769842" cy="404142"/>
          </a:xfrm>
          <a:custGeom>
            <a:avLst/>
            <a:gdLst/>
            <a:ahLst/>
            <a:cxnLst>
              <a:cxn ang="0">
                <a:pos x="317" y="21"/>
              </a:cxn>
              <a:cxn ang="0">
                <a:pos x="432" y="51"/>
              </a:cxn>
              <a:cxn ang="0">
                <a:pos x="598" y="91"/>
              </a:cxn>
              <a:cxn ang="0">
                <a:pos x="747" y="135"/>
              </a:cxn>
              <a:cxn ang="0">
                <a:pos x="777" y="154"/>
              </a:cxn>
              <a:cxn ang="0">
                <a:pos x="747" y="165"/>
              </a:cxn>
              <a:cxn ang="0">
                <a:pos x="661" y="159"/>
              </a:cxn>
              <a:cxn ang="0">
                <a:pos x="648" y="175"/>
              </a:cxn>
              <a:cxn ang="0">
                <a:pos x="646" y="203"/>
              </a:cxn>
              <a:cxn ang="0">
                <a:pos x="528" y="163"/>
              </a:cxn>
              <a:cxn ang="0">
                <a:pos x="613" y="197"/>
              </a:cxn>
              <a:cxn ang="0">
                <a:pos x="666" y="213"/>
              </a:cxn>
              <a:cxn ang="0">
                <a:pos x="622" y="219"/>
              </a:cxn>
              <a:cxn ang="0">
                <a:pos x="669" y="243"/>
              </a:cxn>
              <a:cxn ang="0">
                <a:pos x="702" y="267"/>
              </a:cxn>
              <a:cxn ang="0">
                <a:pos x="697" y="274"/>
              </a:cxn>
              <a:cxn ang="0">
                <a:pos x="688" y="276"/>
              </a:cxn>
              <a:cxn ang="0">
                <a:pos x="672" y="280"/>
              </a:cxn>
              <a:cxn ang="0">
                <a:pos x="632" y="280"/>
              </a:cxn>
              <a:cxn ang="0">
                <a:pos x="621" y="292"/>
              </a:cxn>
              <a:cxn ang="0">
                <a:pos x="594" y="285"/>
              </a:cxn>
              <a:cxn ang="0">
                <a:pos x="509" y="261"/>
              </a:cxn>
              <a:cxn ang="0">
                <a:pos x="426" y="263"/>
              </a:cxn>
              <a:cxn ang="0">
                <a:pos x="347" y="248"/>
              </a:cxn>
              <a:cxn ang="0">
                <a:pos x="290" y="263"/>
              </a:cxn>
              <a:cxn ang="0">
                <a:pos x="341" y="256"/>
              </a:cxn>
              <a:cxn ang="0">
                <a:pos x="507" y="322"/>
              </a:cxn>
              <a:cxn ang="0">
                <a:pos x="544" y="365"/>
              </a:cxn>
              <a:cxn ang="0">
                <a:pos x="581" y="410"/>
              </a:cxn>
              <a:cxn ang="0">
                <a:pos x="485" y="404"/>
              </a:cxn>
              <a:cxn ang="0">
                <a:pos x="453" y="386"/>
              </a:cxn>
              <a:cxn ang="0">
                <a:pos x="384" y="396"/>
              </a:cxn>
              <a:cxn ang="0">
                <a:pos x="203" y="407"/>
              </a:cxn>
              <a:cxn ang="0">
                <a:pos x="162" y="400"/>
              </a:cxn>
              <a:cxn ang="0">
                <a:pos x="128" y="354"/>
              </a:cxn>
              <a:cxn ang="0">
                <a:pos x="126" y="304"/>
              </a:cxn>
              <a:cxn ang="0">
                <a:pos x="146" y="282"/>
              </a:cxn>
              <a:cxn ang="0">
                <a:pos x="155" y="274"/>
              </a:cxn>
              <a:cxn ang="0">
                <a:pos x="166" y="271"/>
              </a:cxn>
              <a:cxn ang="0">
                <a:pos x="203" y="277"/>
              </a:cxn>
              <a:cxn ang="0">
                <a:pos x="245" y="271"/>
              </a:cxn>
              <a:cxn ang="0">
                <a:pos x="253" y="261"/>
              </a:cxn>
              <a:cxn ang="0">
                <a:pos x="258" y="255"/>
              </a:cxn>
              <a:cxn ang="0">
                <a:pos x="157" y="256"/>
              </a:cxn>
              <a:cxn ang="0">
                <a:pos x="125" y="240"/>
              </a:cxn>
              <a:cxn ang="0">
                <a:pos x="85" y="247"/>
              </a:cxn>
              <a:cxn ang="0">
                <a:pos x="15" y="203"/>
              </a:cxn>
              <a:cxn ang="0">
                <a:pos x="56" y="147"/>
              </a:cxn>
              <a:cxn ang="0">
                <a:pos x="168" y="159"/>
              </a:cxn>
              <a:cxn ang="0">
                <a:pos x="317" y="163"/>
              </a:cxn>
              <a:cxn ang="0">
                <a:pos x="507" y="147"/>
              </a:cxn>
              <a:cxn ang="0">
                <a:pos x="294" y="135"/>
              </a:cxn>
              <a:cxn ang="0">
                <a:pos x="165" y="117"/>
              </a:cxn>
              <a:cxn ang="0">
                <a:pos x="120" y="53"/>
              </a:cxn>
              <a:cxn ang="0">
                <a:pos x="229" y="35"/>
              </a:cxn>
            </a:cxnLst>
            <a:rect l="0" t="0" r="r" b="b"/>
            <a:pathLst>
              <a:path w="781" h="410">
                <a:moveTo>
                  <a:pt x="269" y="0"/>
                </a:moveTo>
                <a:lnTo>
                  <a:pt x="317" y="21"/>
                </a:lnTo>
                <a:lnTo>
                  <a:pt x="371" y="37"/>
                </a:lnTo>
                <a:lnTo>
                  <a:pt x="432" y="51"/>
                </a:lnTo>
                <a:lnTo>
                  <a:pt x="496" y="63"/>
                </a:lnTo>
                <a:lnTo>
                  <a:pt x="598" y="91"/>
                </a:lnTo>
                <a:lnTo>
                  <a:pt x="677" y="107"/>
                </a:lnTo>
                <a:lnTo>
                  <a:pt x="747" y="135"/>
                </a:lnTo>
                <a:lnTo>
                  <a:pt x="781" y="144"/>
                </a:lnTo>
                <a:lnTo>
                  <a:pt x="777" y="154"/>
                </a:lnTo>
                <a:lnTo>
                  <a:pt x="765" y="162"/>
                </a:lnTo>
                <a:lnTo>
                  <a:pt x="747" y="165"/>
                </a:lnTo>
                <a:lnTo>
                  <a:pt x="729" y="165"/>
                </a:lnTo>
                <a:lnTo>
                  <a:pt x="661" y="159"/>
                </a:lnTo>
                <a:lnTo>
                  <a:pt x="658" y="168"/>
                </a:lnTo>
                <a:lnTo>
                  <a:pt x="648" y="175"/>
                </a:lnTo>
                <a:lnTo>
                  <a:pt x="630" y="176"/>
                </a:lnTo>
                <a:lnTo>
                  <a:pt x="646" y="203"/>
                </a:lnTo>
                <a:lnTo>
                  <a:pt x="608" y="187"/>
                </a:lnTo>
                <a:lnTo>
                  <a:pt x="528" y="163"/>
                </a:lnTo>
                <a:lnTo>
                  <a:pt x="576" y="192"/>
                </a:lnTo>
                <a:lnTo>
                  <a:pt x="613" y="197"/>
                </a:lnTo>
                <a:lnTo>
                  <a:pt x="648" y="208"/>
                </a:lnTo>
                <a:lnTo>
                  <a:pt x="666" y="213"/>
                </a:lnTo>
                <a:lnTo>
                  <a:pt x="653" y="215"/>
                </a:lnTo>
                <a:lnTo>
                  <a:pt x="622" y="219"/>
                </a:lnTo>
                <a:lnTo>
                  <a:pt x="662" y="240"/>
                </a:lnTo>
                <a:lnTo>
                  <a:pt x="669" y="243"/>
                </a:lnTo>
                <a:lnTo>
                  <a:pt x="702" y="255"/>
                </a:lnTo>
                <a:lnTo>
                  <a:pt x="702" y="267"/>
                </a:lnTo>
                <a:lnTo>
                  <a:pt x="701" y="271"/>
                </a:lnTo>
                <a:lnTo>
                  <a:pt x="697" y="274"/>
                </a:lnTo>
                <a:lnTo>
                  <a:pt x="693" y="276"/>
                </a:lnTo>
                <a:lnTo>
                  <a:pt x="688" y="276"/>
                </a:lnTo>
                <a:lnTo>
                  <a:pt x="681" y="274"/>
                </a:lnTo>
                <a:lnTo>
                  <a:pt x="672" y="280"/>
                </a:lnTo>
                <a:lnTo>
                  <a:pt x="656" y="284"/>
                </a:lnTo>
                <a:lnTo>
                  <a:pt x="632" y="280"/>
                </a:lnTo>
                <a:lnTo>
                  <a:pt x="629" y="288"/>
                </a:lnTo>
                <a:lnTo>
                  <a:pt x="621" y="292"/>
                </a:lnTo>
                <a:lnTo>
                  <a:pt x="610" y="290"/>
                </a:lnTo>
                <a:lnTo>
                  <a:pt x="594" y="285"/>
                </a:lnTo>
                <a:lnTo>
                  <a:pt x="546" y="267"/>
                </a:lnTo>
                <a:lnTo>
                  <a:pt x="509" y="261"/>
                </a:lnTo>
                <a:lnTo>
                  <a:pt x="467" y="261"/>
                </a:lnTo>
                <a:lnTo>
                  <a:pt x="426" y="263"/>
                </a:lnTo>
                <a:lnTo>
                  <a:pt x="386" y="258"/>
                </a:lnTo>
                <a:lnTo>
                  <a:pt x="347" y="248"/>
                </a:lnTo>
                <a:lnTo>
                  <a:pt x="286" y="256"/>
                </a:lnTo>
                <a:lnTo>
                  <a:pt x="290" y="263"/>
                </a:lnTo>
                <a:lnTo>
                  <a:pt x="290" y="267"/>
                </a:lnTo>
                <a:lnTo>
                  <a:pt x="341" y="256"/>
                </a:lnTo>
                <a:lnTo>
                  <a:pt x="448" y="271"/>
                </a:lnTo>
                <a:lnTo>
                  <a:pt x="507" y="322"/>
                </a:lnTo>
                <a:lnTo>
                  <a:pt x="539" y="359"/>
                </a:lnTo>
                <a:lnTo>
                  <a:pt x="544" y="365"/>
                </a:lnTo>
                <a:lnTo>
                  <a:pt x="571" y="399"/>
                </a:lnTo>
                <a:lnTo>
                  <a:pt x="581" y="410"/>
                </a:lnTo>
                <a:lnTo>
                  <a:pt x="520" y="405"/>
                </a:lnTo>
                <a:lnTo>
                  <a:pt x="485" y="404"/>
                </a:lnTo>
                <a:lnTo>
                  <a:pt x="466" y="402"/>
                </a:lnTo>
                <a:lnTo>
                  <a:pt x="453" y="386"/>
                </a:lnTo>
                <a:lnTo>
                  <a:pt x="411" y="367"/>
                </a:lnTo>
                <a:lnTo>
                  <a:pt x="384" y="396"/>
                </a:lnTo>
                <a:lnTo>
                  <a:pt x="240" y="386"/>
                </a:lnTo>
                <a:lnTo>
                  <a:pt x="203" y="407"/>
                </a:lnTo>
                <a:lnTo>
                  <a:pt x="166" y="405"/>
                </a:lnTo>
                <a:lnTo>
                  <a:pt x="162" y="400"/>
                </a:lnTo>
                <a:lnTo>
                  <a:pt x="142" y="380"/>
                </a:lnTo>
                <a:lnTo>
                  <a:pt x="128" y="354"/>
                </a:lnTo>
                <a:lnTo>
                  <a:pt x="118" y="325"/>
                </a:lnTo>
                <a:lnTo>
                  <a:pt x="126" y="304"/>
                </a:lnTo>
                <a:lnTo>
                  <a:pt x="141" y="287"/>
                </a:lnTo>
                <a:lnTo>
                  <a:pt x="146" y="282"/>
                </a:lnTo>
                <a:lnTo>
                  <a:pt x="150" y="279"/>
                </a:lnTo>
                <a:lnTo>
                  <a:pt x="155" y="274"/>
                </a:lnTo>
                <a:lnTo>
                  <a:pt x="162" y="271"/>
                </a:lnTo>
                <a:lnTo>
                  <a:pt x="166" y="271"/>
                </a:lnTo>
                <a:lnTo>
                  <a:pt x="168" y="272"/>
                </a:lnTo>
                <a:lnTo>
                  <a:pt x="203" y="277"/>
                </a:lnTo>
                <a:lnTo>
                  <a:pt x="243" y="277"/>
                </a:lnTo>
                <a:lnTo>
                  <a:pt x="245" y="271"/>
                </a:lnTo>
                <a:lnTo>
                  <a:pt x="246" y="267"/>
                </a:lnTo>
                <a:lnTo>
                  <a:pt x="253" y="261"/>
                </a:lnTo>
                <a:lnTo>
                  <a:pt x="254" y="258"/>
                </a:lnTo>
                <a:lnTo>
                  <a:pt x="258" y="255"/>
                </a:lnTo>
                <a:lnTo>
                  <a:pt x="158" y="259"/>
                </a:lnTo>
                <a:lnTo>
                  <a:pt x="157" y="256"/>
                </a:lnTo>
                <a:lnTo>
                  <a:pt x="141" y="247"/>
                </a:lnTo>
                <a:lnTo>
                  <a:pt x="125" y="240"/>
                </a:lnTo>
                <a:lnTo>
                  <a:pt x="104" y="240"/>
                </a:lnTo>
                <a:lnTo>
                  <a:pt x="85" y="247"/>
                </a:lnTo>
                <a:lnTo>
                  <a:pt x="0" y="234"/>
                </a:lnTo>
                <a:lnTo>
                  <a:pt x="15" y="203"/>
                </a:lnTo>
                <a:lnTo>
                  <a:pt x="32" y="175"/>
                </a:lnTo>
                <a:lnTo>
                  <a:pt x="56" y="147"/>
                </a:lnTo>
                <a:lnTo>
                  <a:pt x="96" y="152"/>
                </a:lnTo>
                <a:lnTo>
                  <a:pt x="168" y="159"/>
                </a:lnTo>
                <a:lnTo>
                  <a:pt x="242" y="163"/>
                </a:lnTo>
                <a:lnTo>
                  <a:pt x="317" y="163"/>
                </a:lnTo>
                <a:lnTo>
                  <a:pt x="370" y="162"/>
                </a:lnTo>
                <a:lnTo>
                  <a:pt x="507" y="147"/>
                </a:lnTo>
                <a:lnTo>
                  <a:pt x="365" y="136"/>
                </a:lnTo>
                <a:lnTo>
                  <a:pt x="294" y="135"/>
                </a:lnTo>
                <a:lnTo>
                  <a:pt x="227" y="128"/>
                </a:lnTo>
                <a:lnTo>
                  <a:pt x="165" y="117"/>
                </a:lnTo>
                <a:lnTo>
                  <a:pt x="107" y="103"/>
                </a:lnTo>
                <a:lnTo>
                  <a:pt x="120" y="53"/>
                </a:lnTo>
                <a:lnTo>
                  <a:pt x="219" y="37"/>
                </a:lnTo>
                <a:lnTo>
                  <a:pt x="229" y="35"/>
                </a:lnTo>
                <a:lnTo>
                  <a:pt x="269" y="0"/>
                </a:lnTo>
                <a:close/>
              </a:path>
            </a:pathLst>
          </a:custGeom>
          <a:solidFill>
            <a:srgbClr val="DEA15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" name="Freeform 90">
            <a:extLst>
              <a:ext uri="{FF2B5EF4-FFF2-40B4-BE49-F238E27FC236}">
                <a16:creationId xmlns:a16="http://schemas.microsoft.com/office/drawing/2014/main" id="{8D733A87-2755-4ACA-9899-C2F5D4DFC1EB}"/>
              </a:ext>
            </a:extLst>
          </p:cNvPr>
          <p:cNvSpPr>
            <a:spLocks/>
          </p:cNvSpPr>
          <p:nvPr/>
        </p:nvSpPr>
        <p:spPr bwMode="auto">
          <a:xfrm>
            <a:off x="1751903" y="4935687"/>
            <a:ext cx="491871" cy="252342"/>
          </a:xfrm>
          <a:custGeom>
            <a:avLst/>
            <a:gdLst/>
            <a:ahLst/>
            <a:cxnLst>
              <a:cxn ang="0">
                <a:pos x="221" y="0"/>
              </a:cxn>
              <a:cxn ang="0">
                <a:pos x="250" y="1"/>
              </a:cxn>
              <a:cxn ang="0">
                <a:pos x="282" y="9"/>
              </a:cxn>
              <a:cxn ang="0">
                <a:pos x="315" y="21"/>
              </a:cxn>
              <a:cxn ang="0">
                <a:pos x="403" y="48"/>
              </a:cxn>
              <a:cxn ang="0">
                <a:pos x="462" y="83"/>
              </a:cxn>
              <a:cxn ang="0">
                <a:pos x="470" y="86"/>
              </a:cxn>
              <a:cxn ang="0">
                <a:pos x="477" y="90"/>
              </a:cxn>
              <a:cxn ang="0">
                <a:pos x="482" y="94"/>
              </a:cxn>
              <a:cxn ang="0">
                <a:pos x="480" y="107"/>
              </a:cxn>
              <a:cxn ang="0">
                <a:pos x="475" y="115"/>
              </a:cxn>
              <a:cxn ang="0">
                <a:pos x="464" y="117"/>
              </a:cxn>
              <a:cxn ang="0">
                <a:pos x="450" y="115"/>
              </a:cxn>
              <a:cxn ang="0">
                <a:pos x="430" y="107"/>
              </a:cxn>
              <a:cxn ang="0">
                <a:pos x="266" y="56"/>
              </a:cxn>
              <a:cxn ang="0">
                <a:pos x="278" y="78"/>
              </a:cxn>
              <a:cxn ang="0">
                <a:pos x="434" y="130"/>
              </a:cxn>
              <a:cxn ang="0">
                <a:pos x="438" y="133"/>
              </a:cxn>
              <a:cxn ang="0">
                <a:pos x="445" y="134"/>
              </a:cxn>
              <a:cxn ang="0">
                <a:pos x="466" y="146"/>
              </a:cxn>
              <a:cxn ang="0">
                <a:pos x="485" y="157"/>
              </a:cxn>
              <a:cxn ang="0">
                <a:pos x="491" y="162"/>
              </a:cxn>
              <a:cxn ang="0">
                <a:pos x="496" y="165"/>
              </a:cxn>
              <a:cxn ang="0">
                <a:pos x="499" y="168"/>
              </a:cxn>
              <a:cxn ang="0">
                <a:pos x="493" y="184"/>
              </a:cxn>
              <a:cxn ang="0">
                <a:pos x="482" y="190"/>
              </a:cxn>
              <a:cxn ang="0">
                <a:pos x="466" y="190"/>
              </a:cxn>
              <a:cxn ang="0">
                <a:pos x="446" y="182"/>
              </a:cxn>
              <a:cxn ang="0">
                <a:pos x="309" y="147"/>
              </a:cxn>
              <a:cxn ang="0">
                <a:pos x="269" y="147"/>
              </a:cxn>
              <a:cxn ang="0">
                <a:pos x="384" y="181"/>
              </a:cxn>
              <a:cxn ang="0">
                <a:pos x="398" y="190"/>
              </a:cxn>
              <a:cxn ang="0">
                <a:pos x="403" y="202"/>
              </a:cxn>
              <a:cxn ang="0">
                <a:pos x="402" y="213"/>
              </a:cxn>
              <a:cxn ang="0">
                <a:pos x="400" y="216"/>
              </a:cxn>
              <a:cxn ang="0">
                <a:pos x="400" y="218"/>
              </a:cxn>
              <a:cxn ang="0">
                <a:pos x="389" y="229"/>
              </a:cxn>
              <a:cxn ang="0">
                <a:pos x="374" y="237"/>
              </a:cxn>
              <a:cxn ang="0">
                <a:pos x="357" y="239"/>
              </a:cxn>
              <a:cxn ang="0">
                <a:pos x="334" y="235"/>
              </a:cxn>
              <a:cxn ang="0">
                <a:pos x="315" y="245"/>
              </a:cxn>
              <a:cxn ang="0">
                <a:pos x="290" y="251"/>
              </a:cxn>
              <a:cxn ang="0">
                <a:pos x="256" y="255"/>
              </a:cxn>
              <a:cxn ang="0">
                <a:pos x="216" y="256"/>
              </a:cxn>
              <a:cxn ang="0">
                <a:pos x="155" y="256"/>
              </a:cxn>
              <a:cxn ang="0">
                <a:pos x="94" y="250"/>
              </a:cxn>
              <a:cxn ang="0">
                <a:pos x="35" y="239"/>
              </a:cxn>
              <a:cxn ang="0">
                <a:pos x="0" y="227"/>
              </a:cxn>
              <a:cxn ang="0">
                <a:pos x="10" y="43"/>
              </a:cxn>
              <a:cxn ang="0">
                <a:pos x="24" y="40"/>
              </a:cxn>
              <a:cxn ang="0">
                <a:pos x="194" y="1"/>
              </a:cxn>
              <a:cxn ang="0">
                <a:pos x="221" y="0"/>
              </a:cxn>
            </a:cxnLst>
            <a:rect l="0" t="0" r="r" b="b"/>
            <a:pathLst>
              <a:path w="499" h="256">
                <a:moveTo>
                  <a:pt x="221" y="0"/>
                </a:moveTo>
                <a:lnTo>
                  <a:pt x="250" y="1"/>
                </a:lnTo>
                <a:lnTo>
                  <a:pt x="282" y="9"/>
                </a:lnTo>
                <a:lnTo>
                  <a:pt x="315" y="21"/>
                </a:lnTo>
                <a:lnTo>
                  <a:pt x="403" y="48"/>
                </a:lnTo>
                <a:lnTo>
                  <a:pt x="462" y="83"/>
                </a:lnTo>
                <a:lnTo>
                  <a:pt x="470" y="86"/>
                </a:lnTo>
                <a:lnTo>
                  <a:pt x="477" y="90"/>
                </a:lnTo>
                <a:lnTo>
                  <a:pt x="482" y="94"/>
                </a:lnTo>
                <a:lnTo>
                  <a:pt x="480" y="107"/>
                </a:lnTo>
                <a:lnTo>
                  <a:pt x="475" y="115"/>
                </a:lnTo>
                <a:lnTo>
                  <a:pt x="464" y="117"/>
                </a:lnTo>
                <a:lnTo>
                  <a:pt x="450" y="115"/>
                </a:lnTo>
                <a:lnTo>
                  <a:pt x="430" y="107"/>
                </a:lnTo>
                <a:lnTo>
                  <a:pt x="266" y="56"/>
                </a:lnTo>
                <a:lnTo>
                  <a:pt x="278" y="78"/>
                </a:lnTo>
                <a:lnTo>
                  <a:pt x="434" y="130"/>
                </a:lnTo>
                <a:lnTo>
                  <a:pt x="438" y="133"/>
                </a:lnTo>
                <a:lnTo>
                  <a:pt x="445" y="134"/>
                </a:lnTo>
                <a:lnTo>
                  <a:pt x="466" y="146"/>
                </a:lnTo>
                <a:lnTo>
                  <a:pt x="485" y="157"/>
                </a:lnTo>
                <a:lnTo>
                  <a:pt x="491" y="162"/>
                </a:lnTo>
                <a:lnTo>
                  <a:pt x="496" y="165"/>
                </a:lnTo>
                <a:lnTo>
                  <a:pt x="499" y="168"/>
                </a:lnTo>
                <a:lnTo>
                  <a:pt x="493" y="184"/>
                </a:lnTo>
                <a:lnTo>
                  <a:pt x="482" y="190"/>
                </a:lnTo>
                <a:lnTo>
                  <a:pt x="466" y="190"/>
                </a:lnTo>
                <a:lnTo>
                  <a:pt x="446" y="182"/>
                </a:lnTo>
                <a:lnTo>
                  <a:pt x="309" y="147"/>
                </a:lnTo>
                <a:lnTo>
                  <a:pt x="269" y="147"/>
                </a:lnTo>
                <a:lnTo>
                  <a:pt x="384" y="181"/>
                </a:lnTo>
                <a:lnTo>
                  <a:pt x="398" y="190"/>
                </a:lnTo>
                <a:lnTo>
                  <a:pt x="403" y="202"/>
                </a:lnTo>
                <a:lnTo>
                  <a:pt x="402" y="213"/>
                </a:lnTo>
                <a:lnTo>
                  <a:pt x="400" y="216"/>
                </a:lnTo>
                <a:lnTo>
                  <a:pt x="400" y="218"/>
                </a:lnTo>
                <a:lnTo>
                  <a:pt x="389" y="229"/>
                </a:lnTo>
                <a:lnTo>
                  <a:pt x="374" y="237"/>
                </a:lnTo>
                <a:lnTo>
                  <a:pt x="357" y="239"/>
                </a:lnTo>
                <a:lnTo>
                  <a:pt x="334" y="235"/>
                </a:lnTo>
                <a:lnTo>
                  <a:pt x="315" y="245"/>
                </a:lnTo>
                <a:lnTo>
                  <a:pt x="290" y="251"/>
                </a:lnTo>
                <a:lnTo>
                  <a:pt x="256" y="255"/>
                </a:lnTo>
                <a:lnTo>
                  <a:pt x="216" y="256"/>
                </a:lnTo>
                <a:lnTo>
                  <a:pt x="155" y="256"/>
                </a:lnTo>
                <a:lnTo>
                  <a:pt x="94" y="250"/>
                </a:lnTo>
                <a:lnTo>
                  <a:pt x="35" y="239"/>
                </a:lnTo>
                <a:lnTo>
                  <a:pt x="0" y="227"/>
                </a:lnTo>
                <a:lnTo>
                  <a:pt x="10" y="43"/>
                </a:lnTo>
                <a:lnTo>
                  <a:pt x="24" y="40"/>
                </a:lnTo>
                <a:lnTo>
                  <a:pt x="194" y="1"/>
                </a:lnTo>
                <a:lnTo>
                  <a:pt x="221" y="0"/>
                </a:lnTo>
                <a:close/>
              </a:path>
            </a:pathLst>
          </a:custGeom>
          <a:solidFill>
            <a:srgbClr val="DEA15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4" name="Freeform 91">
            <a:extLst>
              <a:ext uri="{FF2B5EF4-FFF2-40B4-BE49-F238E27FC236}">
                <a16:creationId xmlns:a16="http://schemas.microsoft.com/office/drawing/2014/main" id="{CAD76E57-D954-4CE2-A827-0526B584DC37}"/>
              </a:ext>
            </a:extLst>
          </p:cNvPr>
          <p:cNvSpPr>
            <a:spLocks/>
          </p:cNvSpPr>
          <p:nvPr/>
        </p:nvSpPr>
        <p:spPr bwMode="auto">
          <a:xfrm>
            <a:off x="2280245" y="4660673"/>
            <a:ext cx="88714" cy="2661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7" y="5"/>
              </a:cxn>
              <a:cxn ang="0">
                <a:pos x="72" y="16"/>
              </a:cxn>
              <a:cxn ang="0">
                <a:pos x="90" y="21"/>
              </a:cxn>
              <a:cxn ang="0">
                <a:pos x="77" y="23"/>
              </a:cxn>
              <a:cxn ang="0">
                <a:pos x="46" y="27"/>
              </a:cxn>
              <a:cxn ang="0">
                <a:pos x="0" y="0"/>
              </a:cxn>
            </a:cxnLst>
            <a:rect l="0" t="0" r="r" b="b"/>
            <a:pathLst>
              <a:path w="90" h="27">
                <a:moveTo>
                  <a:pt x="0" y="0"/>
                </a:moveTo>
                <a:lnTo>
                  <a:pt x="37" y="5"/>
                </a:lnTo>
                <a:lnTo>
                  <a:pt x="72" y="16"/>
                </a:lnTo>
                <a:lnTo>
                  <a:pt x="90" y="21"/>
                </a:lnTo>
                <a:lnTo>
                  <a:pt x="77" y="23"/>
                </a:lnTo>
                <a:lnTo>
                  <a:pt x="46" y="27"/>
                </a:lnTo>
                <a:lnTo>
                  <a:pt x="0" y="0"/>
                </a:lnTo>
                <a:close/>
              </a:path>
            </a:pathLst>
          </a:custGeom>
          <a:solidFill>
            <a:srgbClr val="000005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5" name="Freeform 92">
            <a:extLst>
              <a:ext uri="{FF2B5EF4-FFF2-40B4-BE49-F238E27FC236}">
                <a16:creationId xmlns:a16="http://schemas.microsoft.com/office/drawing/2014/main" id="{438631B2-294C-48C4-B8CD-4562C321CE8F}"/>
              </a:ext>
            </a:extLst>
          </p:cNvPr>
          <p:cNvSpPr>
            <a:spLocks/>
          </p:cNvSpPr>
          <p:nvPr/>
        </p:nvSpPr>
        <p:spPr bwMode="auto">
          <a:xfrm>
            <a:off x="2232931" y="4632087"/>
            <a:ext cx="118285" cy="4435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80" y="24"/>
              </a:cxn>
              <a:cxn ang="0">
                <a:pos x="118" y="40"/>
              </a:cxn>
              <a:cxn ang="0">
                <a:pos x="120" y="45"/>
              </a:cxn>
              <a:cxn ang="0">
                <a:pos x="85" y="34"/>
              </a:cxn>
              <a:cxn ang="0">
                <a:pos x="48" y="29"/>
              </a:cxn>
              <a:cxn ang="0">
                <a:pos x="0" y="0"/>
              </a:cxn>
            </a:cxnLst>
            <a:rect l="0" t="0" r="r" b="b"/>
            <a:pathLst>
              <a:path w="120" h="45">
                <a:moveTo>
                  <a:pt x="0" y="0"/>
                </a:moveTo>
                <a:lnTo>
                  <a:pt x="80" y="24"/>
                </a:lnTo>
                <a:lnTo>
                  <a:pt x="118" y="40"/>
                </a:lnTo>
                <a:lnTo>
                  <a:pt x="120" y="45"/>
                </a:lnTo>
                <a:lnTo>
                  <a:pt x="85" y="34"/>
                </a:lnTo>
                <a:lnTo>
                  <a:pt x="48" y="29"/>
                </a:lnTo>
                <a:lnTo>
                  <a:pt x="0" y="0"/>
                </a:lnTo>
                <a:close/>
              </a:path>
            </a:pathLst>
          </a:custGeom>
          <a:solidFill>
            <a:srgbClr val="AC6C4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6" name="Freeform 93">
            <a:extLst>
              <a:ext uri="{FF2B5EF4-FFF2-40B4-BE49-F238E27FC236}">
                <a16:creationId xmlns:a16="http://schemas.microsoft.com/office/drawing/2014/main" id="{1A1FAFB2-B7CD-469A-B7AC-E8ACC8A7CFD0}"/>
              </a:ext>
            </a:extLst>
          </p:cNvPr>
          <p:cNvSpPr>
            <a:spLocks/>
          </p:cNvSpPr>
          <p:nvPr/>
        </p:nvSpPr>
        <p:spPr bwMode="auto">
          <a:xfrm>
            <a:off x="2325588" y="4683344"/>
            <a:ext cx="46329" cy="27600"/>
          </a:xfrm>
          <a:custGeom>
            <a:avLst/>
            <a:gdLst/>
            <a:ahLst/>
            <a:cxnLst>
              <a:cxn ang="0">
                <a:pos x="31" y="0"/>
              </a:cxn>
              <a:cxn ang="0">
                <a:pos x="47" y="28"/>
              </a:cxn>
              <a:cxn ang="0">
                <a:pos x="40" y="25"/>
              </a:cxn>
              <a:cxn ang="0">
                <a:pos x="0" y="4"/>
              </a:cxn>
              <a:cxn ang="0">
                <a:pos x="31" y="0"/>
              </a:cxn>
            </a:cxnLst>
            <a:rect l="0" t="0" r="r" b="b"/>
            <a:pathLst>
              <a:path w="47" h="28">
                <a:moveTo>
                  <a:pt x="31" y="0"/>
                </a:moveTo>
                <a:lnTo>
                  <a:pt x="47" y="28"/>
                </a:lnTo>
                <a:lnTo>
                  <a:pt x="40" y="25"/>
                </a:lnTo>
                <a:lnTo>
                  <a:pt x="0" y="4"/>
                </a:lnTo>
                <a:lnTo>
                  <a:pt x="31" y="0"/>
                </a:lnTo>
                <a:close/>
              </a:path>
            </a:pathLst>
          </a:custGeom>
          <a:solidFill>
            <a:srgbClr val="AC6C4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7" name="Freeform 94">
            <a:extLst>
              <a:ext uri="{FF2B5EF4-FFF2-40B4-BE49-F238E27FC236}">
                <a16:creationId xmlns:a16="http://schemas.microsoft.com/office/drawing/2014/main" id="{BB7D573E-1032-4C88-BAB9-522DF2B6D0FC}"/>
              </a:ext>
            </a:extLst>
          </p:cNvPr>
          <p:cNvSpPr>
            <a:spLocks/>
          </p:cNvSpPr>
          <p:nvPr/>
        </p:nvSpPr>
        <p:spPr bwMode="auto">
          <a:xfrm>
            <a:off x="2238845" y="4651802"/>
            <a:ext cx="165600" cy="9167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43" y="72"/>
              </a:cxn>
              <a:cxn ang="0">
                <a:pos x="168" y="72"/>
              </a:cxn>
              <a:cxn ang="0">
                <a:pos x="168" y="83"/>
              </a:cxn>
              <a:cxn ang="0">
                <a:pos x="167" y="88"/>
              </a:cxn>
              <a:cxn ang="0">
                <a:pos x="163" y="91"/>
              </a:cxn>
              <a:cxn ang="0">
                <a:pos x="159" y="93"/>
              </a:cxn>
              <a:cxn ang="0">
                <a:pos x="154" y="93"/>
              </a:cxn>
              <a:cxn ang="0">
                <a:pos x="147" y="91"/>
              </a:cxn>
              <a:cxn ang="0">
                <a:pos x="149" y="88"/>
              </a:cxn>
              <a:cxn ang="0">
                <a:pos x="149" y="83"/>
              </a:cxn>
              <a:cxn ang="0">
                <a:pos x="147" y="76"/>
              </a:cxn>
              <a:cxn ang="0">
                <a:pos x="116" y="70"/>
              </a:cxn>
              <a:cxn ang="0">
                <a:pos x="5" y="14"/>
              </a:cxn>
              <a:cxn ang="0">
                <a:pos x="0" y="0"/>
              </a:cxn>
            </a:cxnLst>
            <a:rect l="0" t="0" r="r" b="b"/>
            <a:pathLst>
              <a:path w="168" h="93">
                <a:moveTo>
                  <a:pt x="0" y="0"/>
                </a:moveTo>
                <a:lnTo>
                  <a:pt x="143" y="72"/>
                </a:lnTo>
                <a:lnTo>
                  <a:pt x="168" y="72"/>
                </a:lnTo>
                <a:lnTo>
                  <a:pt x="168" y="83"/>
                </a:lnTo>
                <a:lnTo>
                  <a:pt x="167" y="88"/>
                </a:lnTo>
                <a:lnTo>
                  <a:pt x="163" y="91"/>
                </a:lnTo>
                <a:lnTo>
                  <a:pt x="159" y="93"/>
                </a:lnTo>
                <a:lnTo>
                  <a:pt x="154" y="93"/>
                </a:lnTo>
                <a:lnTo>
                  <a:pt x="147" y="91"/>
                </a:lnTo>
                <a:lnTo>
                  <a:pt x="149" y="88"/>
                </a:lnTo>
                <a:lnTo>
                  <a:pt x="149" y="83"/>
                </a:lnTo>
                <a:lnTo>
                  <a:pt x="147" y="76"/>
                </a:lnTo>
                <a:lnTo>
                  <a:pt x="116" y="70"/>
                </a:lnTo>
                <a:lnTo>
                  <a:pt x="5" y="14"/>
                </a:lnTo>
                <a:lnTo>
                  <a:pt x="0" y="0"/>
                </a:lnTo>
                <a:close/>
              </a:path>
            </a:pathLst>
          </a:custGeom>
          <a:solidFill>
            <a:srgbClr val="AC6C4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8" name="Freeform 95">
            <a:extLst>
              <a:ext uri="{FF2B5EF4-FFF2-40B4-BE49-F238E27FC236}">
                <a16:creationId xmlns:a16="http://schemas.microsoft.com/office/drawing/2014/main" id="{01EE7E72-3A96-4EAF-8E32-E1A3C9E769B9}"/>
              </a:ext>
            </a:extLst>
          </p:cNvPr>
          <p:cNvSpPr>
            <a:spLocks/>
          </p:cNvSpPr>
          <p:nvPr/>
        </p:nvSpPr>
        <p:spPr bwMode="auto">
          <a:xfrm>
            <a:off x="1817945" y="4507887"/>
            <a:ext cx="546085" cy="137014"/>
          </a:xfrm>
          <a:custGeom>
            <a:avLst/>
            <a:gdLst/>
            <a:ahLst/>
            <a:cxnLst>
              <a:cxn ang="0">
                <a:pos x="112" y="0"/>
              </a:cxn>
              <a:cxn ang="0">
                <a:pos x="80" y="11"/>
              </a:cxn>
              <a:cxn ang="0">
                <a:pos x="55" y="22"/>
              </a:cxn>
              <a:cxn ang="0">
                <a:pos x="37" y="35"/>
              </a:cxn>
              <a:cxn ang="0">
                <a:pos x="26" y="50"/>
              </a:cxn>
              <a:cxn ang="0">
                <a:pos x="424" y="90"/>
              </a:cxn>
              <a:cxn ang="0">
                <a:pos x="554" y="122"/>
              </a:cxn>
              <a:cxn ang="0">
                <a:pos x="551" y="131"/>
              </a:cxn>
              <a:cxn ang="0">
                <a:pos x="541" y="138"/>
              </a:cxn>
              <a:cxn ang="0">
                <a:pos x="523" y="139"/>
              </a:cxn>
              <a:cxn ang="0">
                <a:pos x="517" y="130"/>
              </a:cxn>
              <a:cxn ang="0">
                <a:pos x="440" y="109"/>
              </a:cxn>
              <a:cxn ang="0">
                <a:pos x="400" y="110"/>
              </a:cxn>
              <a:cxn ang="0">
                <a:pos x="258" y="99"/>
              </a:cxn>
              <a:cxn ang="0">
                <a:pos x="187" y="98"/>
              </a:cxn>
              <a:cxn ang="0">
                <a:pos x="120" y="91"/>
              </a:cxn>
              <a:cxn ang="0">
                <a:pos x="58" y="80"/>
              </a:cxn>
              <a:cxn ang="0">
                <a:pos x="0" y="66"/>
              </a:cxn>
              <a:cxn ang="0">
                <a:pos x="13" y="16"/>
              </a:cxn>
              <a:cxn ang="0">
                <a:pos x="112" y="0"/>
              </a:cxn>
            </a:cxnLst>
            <a:rect l="0" t="0" r="r" b="b"/>
            <a:pathLst>
              <a:path w="554" h="139">
                <a:moveTo>
                  <a:pt x="112" y="0"/>
                </a:moveTo>
                <a:lnTo>
                  <a:pt x="80" y="11"/>
                </a:lnTo>
                <a:lnTo>
                  <a:pt x="55" y="22"/>
                </a:lnTo>
                <a:lnTo>
                  <a:pt x="37" y="35"/>
                </a:lnTo>
                <a:lnTo>
                  <a:pt x="26" y="50"/>
                </a:lnTo>
                <a:lnTo>
                  <a:pt x="424" y="90"/>
                </a:lnTo>
                <a:lnTo>
                  <a:pt x="554" y="122"/>
                </a:lnTo>
                <a:lnTo>
                  <a:pt x="551" y="131"/>
                </a:lnTo>
                <a:lnTo>
                  <a:pt x="541" y="138"/>
                </a:lnTo>
                <a:lnTo>
                  <a:pt x="523" y="139"/>
                </a:lnTo>
                <a:lnTo>
                  <a:pt x="517" y="130"/>
                </a:lnTo>
                <a:lnTo>
                  <a:pt x="440" y="109"/>
                </a:lnTo>
                <a:lnTo>
                  <a:pt x="400" y="110"/>
                </a:lnTo>
                <a:lnTo>
                  <a:pt x="258" y="99"/>
                </a:lnTo>
                <a:lnTo>
                  <a:pt x="187" y="98"/>
                </a:lnTo>
                <a:lnTo>
                  <a:pt x="120" y="91"/>
                </a:lnTo>
                <a:lnTo>
                  <a:pt x="58" y="80"/>
                </a:lnTo>
                <a:lnTo>
                  <a:pt x="0" y="66"/>
                </a:lnTo>
                <a:lnTo>
                  <a:pt x="13" y="16"/>
                </a:lnTo>
                <a:lnTo>
                  <a:pt x="112" y="0"/>
                </a:lnTo>
                <a:close/>
              </a:path>
            </a:pathLst>
          </a:custGeom>
          <a:solidFill>
            <a:srgbClr val="AC6C4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9" name="Freeform 96">
            <a:extLst>
              <a:ext uri="{FF2B5EF4-FFF2-40B4-BE49-F238E27FC236}">
                <a16:creationId xmlns:a16="http://schemas.microsoft.com/office/drawing/2014/main" id="{6CF2C104-5269-40F4-8494-CC5D3B48532B}"/>
              </a:ext>
            </a:extLst>
          </p:cNvPr>
          <p:cNvSpPr>
            <a:spLocks/>
          </p:cNvSpPr>
          <p:nvPr/>
        </p:nvSpPr>
        <p:spPr bwMode="auto">
          <a:xfrm>
            <a:off x="2259544" y="4572945"/>
            <a:ext cx="218828" cy="61114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4" y="33"/>
              </a:cxn>
              <a:cxn ang="0">
                <a:pos x="222" y="51"/>
              </a:cxn>
              <a:cxn ang="0">
                <a:pos x="210" y="59"/>
              </a:cxn>
              <a:cxn ang="0">
                <a:pos x="192" y="62"/>
              </a:cxn>
              <a:cxn ang="0">
                <a:pos x="174" y="62"/>
              </a:cxn>
              <a:cxn ang="0">
                <a:pos x="106" y="56"/>
              </a:cxn>
              <a:cxn ang="0">
                <a:pos x="106" y="51"/>
              </a:cxn>
              <a:cxn ang="0">
                <a:pos x="104" y="49"/>
              </a:cxn>
              <a:cxn ang="0">
                <a:pos x="56" y="30"/>
              </a:cxn>
              <a:cxn ang="0">
                <a:pos x="0" y="0"/>
              </a:cxn>
            </a:cxnLst>
            <a:rect l="0" t="0" r="r" b="b"/>
            <a:pathLst>
              <a:path w="222" h="62">
                <a:moveTo>
                  <a:pt x="0" y="0"/>
                </a:moveTo>
                <a:lnTo>
                  <a:pt x="104" y="33"/>
                </a:lnTo>
                <a:lnTo>
                  <a:pt x="222" y="51"/>
                </a:lnTo>
                <a:lnTo>
                  <a:pt x="210" y="59"/>
                </a:lnTo>
                <a:lnTo>
                  <a:pt x="192" y="62"/>
                </a:lnTo>
                <a:lnTo>
                  <a:pt x="174" y="62"/>
                </a:lnTo>
                <a:lnTo>
                  <a:pt x="106" y="56"/>
                </a:lnTo>
                <a:lnTo>
                  <a:pt x="106" y="51"/>
                </a:lnTo>
                <a:lnTo>
                  <a:pt x="104" y="49"/>
                </a:lnTo>
                <a:lnTo>
                  <a:pt x="56" y="30"/>
                </a:lnTo>
                <a:lnTo>
                  <a:pt x="0" y="0"/>
                </a:lnTo>
                <a:close/>
              </a:path>
            </a:pathLst>
          </a:custGeom>
          <a:solidFill>
            <a:srgbClr val="AC6C4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0" name="Freeform 97">
            <a:extLst>
              <a:ext uri="{FF2B5EF4-FFF2-40B4-BE49-F238E27FC236}">
                <a16:creationId xmlns:a16="http://schemas.microsoft.com/office/drawing/2014/main" id="{2905C5DF-237B-4C3B-A0AA-A571D25A97FD}"/>
              </a:ext>
            </a:extLst>
          </p:cNvPr>
          <p:cNvSpPr>
            <a:spLocks/>
          </p:cNvSpPr>
          <p:nvPr/>
        </p:nvSpPr>
        <p:spPr bwMode="auto">
          <a:xfrm>
            <a:off x="2345302" y="4576887"/>
            <a:ext cx="103500" cy="276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5" y="0"/>
              </a:cxn>
              <a:cxn ang="0">
                <a:pos x="105" y="28"/>
              </a:cxn>
              <a:cxn ang="0">
                <a:pos x="0" y="0"/>
              </a:cxn>
            </a:cxnLst>
            <a:rect l="0" t="0" r="r" b="b"/>
            <a:pathLst>
              <a:path w="105" h="28">
                <a:moveTo>
                  <a:pt x="0" y="0"/>
                </a:moveTo>
                <a:lnTo>
                  <a:pt x="35" y="0"/>
                </a:lnTo>
                <a:lnTo>
                  <a:pt x="105" y="28"/>
                </a:lnTo>
                <a:lnTo>
                  <a:pt x="0" y="0"/>
                </a:lnTo>
                <a:close/>
              </a:path>
            </a:pathLst>
          </a:custGeom>
          <a:solidFill>
            <a:srgbClr val="AC6C4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1" name="Freeform 98">
            <a:extLst>
              <a:ext uri="{FF2B5EF4-FFF2-40B4-BE49-F238E27FC236}">
                <a16:creationId xmlns:a16="http://schemas.microsoft.com/office/drawing/2014/main" id="{31E3EE21-E9E2-4BE5-B4BB-DC7DDC33F334}"/>
              </a:ext>
            </a:extLst>
          </p:cNvPr>
          <p:cNvSpPr>
            <a:spLocks/>
          </p:cNvSpPr>
          <p:nvPr/>
        </p:nvSpPr>
        <p:spPr bwMode="auto">
          <a:xfrm>
            <a:off x="1860331" y="4739530"/>
            <a:ext cx="52243" cy="35486"/>
          </a:xfrm>
          <a:custGeom>
            <a:avLst/>
            <a:gdLst/>
            <a:ahLst/>
            <a:cxnLst>
              <a:cxn ang="0">
                <a:pos x="18" y="0"/>
              </a:cxn>
              <a:cxn ang="0">
                <a:pos x="53" y="5"/>
              </a:cxn>
              <a:cxn ang="0">
                <a:pos x="34" y="12"/>
              </a:cxn>
              <a:cxn ang="0">
                <a:pos x="16" y="21"/>
              </a:cxn>
              <a:cxn ang="0">
                <a:pos x="0" y="36"/>
              </a:cxn>
              <a:cxn ang="0">
                <a:pos x="18" y="0"/>
              </a:cxn>
            </a:cxnLst>
            <a:rect l="0" t="0" r="r" b="b"/>
            <a:pathLst>
              <a:path w="53" h="36">
                <a:moveTo>
                  <a:pt x="18" y="0"/>
                </a:moveTo>
                <a:lnTo>
                  <a:pt x="53" y="5"/>
                </a:lnTo>
                <a:lnTo>
                  <a:pt x="34" y="12"/>
                </a:lnTo>
                <a:lnTo>
                  <a:pt x="16" y="21"/>
                </a:lnTo>
                <a:lnTo>
                  <a:pt x="0" y="36"/>
                </a:lnTo>
                <a:lnTo>
                  <a:pt x="18" y="0"/>
                </a:lnTo>
                <a:close/>
              </a:path>
            </a:pathLst>
          </a:custGeom>
          <a:solidFill>
            <a:srgbClr val="AC6C4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2" name="Freeform 99">
            <a:extLst>
              <a:ext uri="{FF2B5EF4-FFF2-40B4-BE49-F238E27FC236}">
                <a16:creationId xmlns:a16="http://schemas.microsoft.com/office/drawing/2014/main" id="{49B21568-3C32-4327-887F-9BCB6474C7D8}"/>
              </a:ext>
            </a:extLst>
          </p:cNvPr>
          <p:cNvSpPr>
            <a:spLocks/>
          </p:cNvSpPr>
          <p:nvPr/>
        </p:nvSpPr>
        <p:spPr bwMode="auto">
          <a:xfrm>
            <a:off x="1712474" y="4616316"/>
            <a:ext cx="622970" cy="196157"/>
          </a:xfrm>
          <a:custGeom>
            <a:avLst/>
            <a:gdLst/>
            <a:ahLst/>
            <a:cxnLst>
              <a:cxn ang="0">
                <a:pos x="56" y="0"/>
              </a:cxn>
              <a:cxn ang="0">
                <a:pos x="34" y="71"/>
              </a:cxn>
              <a:cxn ang="0">
                <a:pos x="374" y="71"/>
              </a:cxn>
              <a:cxn ang="0">
                <a:pos x="418" y="84"/>
              </a:cxn>
              <a:cxn ang="0">
                <a:pos x="462" y="88"/>
              </a:cxn>
              <a:cxn ang="0">
                <a:pos x="510" y="87"/>
              </a:cxn>
              <a:cxn ang="0">
                <a:pos x="632" y="133"/>
              </a:cxn>
              <a:cxn ang="0">
                <a:pos x="629" y="141"/>
              </a:cxn>
              <a:cxn ang="0">
                <a:pos x="621" y="145"/>
              </a:cxn>
              <a:cxn ang="0">
                <a:pos x="610" y="143"/>
              </a:cxn>
              <a:cxn ang="0">
                <a:pos x="594" y="138"/>
              </a:cxn>
              <a:cxn ang="0">
                <a:pos x="546" y="120"/>
              </a:cxn>
              <a:cxn ang="0">
                <a:pos x="509" y="114"/>
              </a:cxn>
              <a:cxn ang="0">
                <a:pos x="467" y="114"/>
              </a:cxn>
              <a:cxn ang="0">
                <a:pos x="426" y="116"/>
              </a:cxn>
              <a:cxn ang="0">
                <a:pos x="386" y="111"/>
              </a:cxn>
              <a:cxn ang="0">
                <a:pos x="347" y="101"/>
              </a:cxn>
              <a:cxn ang="0">
                <a:pos x="286" y="109"/>
              </a:cxn>
              <a:cxn ang="0">
                <a:pos x="290" y="116"/>
              </a:cxn>
              <a:cxn ang="0">
                <a:pos x="290" y="120"/>
              </a:cxn>
              <a:cxn ang="0">
                <a:pos x="288" y="133"/>
              </a:cxn>
              <a:cxn ang="0">
                <a:pos x="280" y="148"/>
              </a:cxn>
              <a:cxn ang="0">
                <a:pos x="269" y="165"/>
              </a:cxn>
              <a:cxn ang="0">
                <a:pos x="219" y="199"/>
              </a:cxn>
              <a:cxn ang="0">
                <a:pos x="254" y="153"/>
              </a:cxn>
              <a:cxn ang="0">
                <a:pos x="262" y="137"/>
              </a:cxn>
              <a:cxn ang="0">
                <a:pos x="266" y="125"/>
              </a:cxn>
              <a:cxn ang="0">
                <a:pos x="264" y="116"/>
              </a:cxn>
              <a:cxn ang="0">
                <a:pos x="258" y="108"/>
              </a:cxn>
              <a:cxn ang="0">
                <a:pos x="158" y="112"/>
              </a:cxn>
              <a:cxn ang="0">
                <a:pos x="157" y="109"/>
              </a:cxn>
              <a:cxn ang="0">
                <a:pos x="141" y="100"/>
              </a:cxn>
              <a:cxn ang="0">
                <a:pos x="125" y="93"/>
              </a:cxn>
              <a:cxn ang="0">
                <a:pos x="104" y="93"/>
              </a:cxn>
              <a:cxn ang="0">
                <a:pos x="85" y="100"/>
              </a:cxn>
              <a:cxn ang="0">
                <a:pos x="0" y="85"/>
              </a:cxn>
              <a:cxn ang="0">
                <a:pos x="15" y="55"/>
              </a:cxn>
              <a:cxn ang="0">
                <a:pos x="32" y="26"/>
              </a:cxn>
              <a:cxn ang="0">
                <a:pos x="56" y="0"/>
              </a:cxn>
            </a:cxnLst>
            <a:rect l="0" t="0" r="r" b="b"/>
            <a:pathLst>
              <a:path w="632" h="199">
                <a:moveTo>
                  <a:pt x="56" y="0"/>
                </a:moveTo>
                <a:lnTo>
                  <a:pt x="34" y="71"/>
                </a:lnTo>
                <a:lnTo>
                  <a:pt x="374" y="71"/>
                </a:lnTo>
                <a:lnTo>
                  <a:pt x="418" y="84"/>
                </a:lnTo>
                <a:lnTo>
                  <a:pt x="462" y="88"/>
                </a:lnTo>
                <a:lnTo>
                  <a:pt x="510" y="87"/>
                </a:lnTo>
                <a:lnTo>
                  <a:pt x="632" y="133"/>
                </a:lnTo>
                <a:lnTo>
                  <a:pt x="629" y="141"/>
                </a:lnTo>
                <a:lnTo>
                  <a:pt x="621" y="145"/>
                </a:lnTo>
                <a:lnTo>
                  <a:pt x="610" y="143"/>
                </a:lnTo>
                <a:lnTo>
                  <a:pt x="594" y="138"/>
                </a:lnTo>
                <a:lnTo>
                  <a:pt x="546" y="120"/>
                </a:lnTo>
                <a:lnTo>
                  <a:pt x="509" y="114"/>
                </a:lnTo>
                <a:lnTo>
                  <a:pt x="467" y="114"/>
                </a:lnTo>
                <a:lnTo>
                  <a:pt x="426" y="116"/>
                </a:lnTo>
                <a:lnTo>
                  <a:pt x="386" y="111"/>
                </a:lnTo>
                <a:lnTo>
                  <a:pt x="347" y="101"/>
                </a:lnTo>
                <a:lnTo>
                  <a:pt x="286" y="109"/>
                </a:lnTo>
                <a:lnTo>
                  <a:pt x="290" y="116"/>
                </a:lnTo>
                <a:lnTo>
                  <a:pt x="290" y="120"/>
                </a:lnTo>
                <a:lnTo>
                  <a:pt x="288" y="133"/>
                </a:lnTo>
                <a:lnTo>
                  <a:pt x="280" y="148"/>
                </a:lnTo>
                <a:lnTo>
                  <a:pt x="269" y="165"/>
                </a:lnTo>
                <a:lnTo>
                  <a:pt x="219" y="199"/>
                </a:lnTo>
                <a:lnTo>
                  <a:pt x="254" y="153"/>
                </a:lnTo>
                <a:lnTo>
                  <a:pt x="262" y="137"/>
                </a:lnTo>
                <a:lnTo>
                  <a:pt x="266" y="125"/>
                </a:lnTo>
                <a:lnTo>
                  <a:pt x="264" y="116"/>
                </a:lnTo>
                <a:lnTo>
                  <a:pt x="258" y="108"/>
                </a:lnTo>
                <a:lnTo>
                  <a:pt x="158" y="112"/>
                </a:lnTo>
                <a:lnTo>
                  <a:pt x="157" y="109"/>
                </a:lnTo>
                <a:lnTo>
                  <a:pt x="141" y="100"/>
                </a:lnTo>
                <a:lnTo>
                  <a:pt x="125" y="93"/>
                </a:lnTo>
                <a:lnTo>
                  <a:pt x="104" y="93"/>
                </a:lnTo>
                <a:lnTo>
                  <a:pt x="85" y="100"/>
                </a:lnTo>
                <a:lnTo>
                  <a:pt x="0" y="85"/>
                </a:lnTo>
                <a:lnTo>
                  <a:pt x="15" y="55"/>
                </a:lnTo>
                <a:lnTo>
                  <a:pt x="32" y="26"/>
                </a:lnTo>
                <a:lnTo>
                  <a:pt x="56" y="0"/>
                </a:lnTo>
                <a:close/>
              </a:path>
            </a:pathLst>
          </a:custGeom>
          <a:solidFill>
            <a:srgbClr val="AC6C4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3" name="Freeform 100">
            <a:extLst>
              <a:ext uri="{FF2B5EF4-FFF2-40B4-BE49-F238E27FC236}">
                <a16:creationId xmlns:a16="http://schemas.microsoft.com/office/drawing/2014/main" id="{67F30225-60C4-4F03-BD77-FBB211B5B353}"/>
              </a:ext>
            </a:extLst>
          </p:cNvPr>
          <p:cNvSpPr>
            <a:spLocks/>
          </p:cNvSpPr>
          <p:nvPr/>
        </p:nvSpPr>
        <p:spPr bwMode="auto">
          <a:xfrm>
            <a:off x="1828788" y="4754316"/>
            <a:ext cx="361757" cy="118286"/>
          </a:xfrm>
          <a:custGeom>
            <a:avLst/>
            <a:gdLst/>
            <a:ahLst/>
            <a:cxnLst>
              <a:cxn ang="0">
                <a:pos x="23" y="0"/>
              </a:cxn>
              <a:cxn ang="0">
                <a:pos x="12" y="51"/>
              </a:cxn>
              <a:cxn ang="0">
                <a:pos x="32" y="78"/>
              </a:cxn>
              <a:cxn ang="0">
                <a:pos x="56" y="96"/>
              </a:cxn>
              <a:cxn ang="0">
                <a:pos x="80" y="104"/>
              </a:cxn>
              <a:cxn ang="0">
                <a:pos x="124" y="83"/>
              </a:cxn>
              <a:cxn ang="0">
                <a:pos x="248" y="96"/>
              </a:cxn>
              <a:cxn ang="0">
                <a:pos x="287" y="65"/>
              </a:cxn>
              <a:cxn ang="0">
                <a:pos x="340" y="88"/>
              </a:cxn>
              <a:cxn ang="0">
                <a:pos x="367" y="117"/>
              </a:cxn>
              <a:cxn ang="0">
                <a:pos x="348" y="115"/>
              </a:cxn>
              <a:cxn ang="0">
                <a:pos x="335" y="99"/>
              </a:cxn>
              <a:cxn ang="0">
                <a:pos x="293" y="80"/>
              </a:cxn>
              <a:cxn ang="0">
                <a:pos x="266" y="109"/>
              </a:cxn>
              <a:cxn ang="0">
                <a:pos x="122" y="99"/>
              </a:cxn>
              <a:cxn ang="0">
                <a:pos x="85" y="120"/>
              </a:cxn>
              <a:cxn ang="0">
                <a:pos x="48" y="118"/>
              </a:cxn>
              <a:cxn ang="0">
                <a:pos x="44" y="113"/>
              </a:cxn>
              <a:cxn ang="0">
                <a:pos x="24" y="93"/>
              </a:cxn>
              <a:cxn ang="0">
                <a:pos x="10" y="67"/>
              </a:cxn>
              <a:cxn ang="0">
                <a:pos x="0" y="38"/>
              </a:cxn>
              <a:cxn ang="0">
                <a:pos x="8" y="17"/>
              </a:cxn>
              <a:cxn ang="0">
                <a:pos x="23" y="0"/>
              </a:cxn>
            </a:cxnLst>
            <a:rect l="0" t="0" r="r" b="b"/>
            <a:pathLst>
              <a:path w="367" h="120">
                <a:moveTo>
                  <a:pt x="23" y="0"/>
                </a:moveTo>
                <a:lnTo>
                  <a:pt x="12" y="51"/>
                </a:lnTo>
                <a:lnTo>
                  <a:pt x="32" y="78"/>
                </a:lnTo>
                <a:lnTo>
                  <a:pt x="56" y="96"/>
                </a:lnTo>
                <a:lnTo>
                  <a:pt x="80" y="104"/>
                </a:lnTo>
                <a:lnTo>
                  <a:pt x="124" y="83"/>
                </a:lnTo>
                <a:lnTo>
                  <a:pt x="248" y="96"/>
                </a:lnTo>
                <a:lnTo>
                  <a:pt x="287" y="65"/>
                </a:lnTo>
                <a:lnTo>
                  <a:pt x="340" y="88"/>
                </a:lnTo>
                <a:lnTo>
                  <a:pt x="367" y="117"/>
                </a:lnTo>
                <a:lnTo>
                  <a:pt x="348" y="115"/>
                </a:lnTo>
                <a:lnTo>
                  <a:pt x="335" y="99"/>
                </a:lnTo>
                <a:lnTo>
                  <a:pt x="293" y="80"/>
                </a:lnTo>
                <a:lnTo>
                  <a:pt x="266" y="109"/>
                </a:lnTo>
                <a:lnTo>
                  <a:pt x="122" y="99"/>
                </a:lnTo>
                <a:lnTo>
                  <a:pt x="85" y="120"/>
                </a:lnTo>
                <a:lnTo>
                  <a:pt x="48" y="118"/>
                </a:lnTo>
                <a:lnTo>
                  <a:pt x="44" y="113"/>
                </a:lnTo>
                <a:lnTo>
                  <a:pt x="24" y="93"/>
                </a:lnTo>
                <a:lnTo>
                  <a:pt x="10" y="67"/>
                </a:lnTo>
                <a:lnTo>
                  <a:pt x="0" y="38"/>
                </a:lnTo>
                <a:lnTo>
                  <a:pt x="8" y="17"/>
                </a:lnTo>
                <a:lnTo>
                  <a:pt x="23" y="0"/>
                </a:lnTo>
                <a:close/>
              </a:path>
            </a:pathLst>
          </a:custGeom>
          <a:solidFill>
            <a:srgbClr val="AC6C4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4" name="Freeform 101">
            <a:extLst>
              <a:ext uri="{FF2B5EF4-FFF2-40B4-BE49-F238E27FC236}">
                <a16:creationId xmlns:a16="http://schemas.microsoft.com/office/drawing/2014/main" id="{FC9496F2-8062-4310-B9DE-569FCCCC114A}"/>
              </a:ext>
            </a:extLst>
          </p:cNvPr>
          <p:cNvSpPr>
            <a:spLocks/>
          </p:cNvSpPr>
          <p:nvPr/>
        </p:nvSpPr>
        <p:spPr bwMode="auto">
          <a:xfrm>
            <a:off x="1751903" y="4975115"/>
            <a:ext cx="397242" cy="212914"/>
          </a:xfrm>
          <a:custGeom>
            <a:avLst/>
            <a:gdLst/>
            <a:ahLst/>
            <a:cxnLst>
              <a:cxn ang="0">
                <a:pos x="24" y="0"/>
              </a:cxn>
              <a:cxn ang="0">
                <a:pos x="32" y="171"/>
              </a:cxn>
              <a:cxn ang="0">
                <a:pos x="125" y="187"/>
              </a:cxn>
              <a:cxn ang="0">
                <a:pos x="216" y="192"/>
              </a:cxn>
              <a:cxn ang="0">
                <a:pos x="306" y="189"/>
              </a:cxn>
              <a:cxn ang="0">
                <a:pos x="234" y="166"/>
              </a:cxn>
              <a:cxn ang="0">
                <a:pos x="317" y="166"/>
              </a:cxn>
              <a:cxn ang="0">
                <a:pos x="342" y="168"/>
              </a:cxn>
              <a:cxn ang="0">
                <a:pos x="362" y="168"/>
              </a:cxn>
              <a:cxn ang="0">
                <a:pos x="374" y="163"/>
              </a:cxn>
              <a:cxn ang="0">
                <a:pos x="382" y="157"/>
              </a:cxn>
              <a:cxn ang="0">
                <a:pos x="384" y="144"/>
              </a:cxn>
              <a:cxn ang="0">
                <a:pos x="398" y="152"/>
              </a:cxn>
              <a:cxn ang="0">
                <a:pos x="403" y="162"/>
              </a:cxn>
              <a:cxn ang="0">
                <a:pos x="402" y="173"/>
              </a:cxn>
              <a:cxn ang="0">
                <a:pos x="400" y="176"/>
              </a:cxn>
              <a:cxn ang="0">
                <a:pos x="400" y="178"/>
              </a:cxn>
              <a:cxn ang="0">
                <a:pos x="389" y="189"/>
              </a:cxn>
              <a:cxn ang="0">
                <a:pos x="374" y="197"/>
              </a:cxn>
              <a:cxn ang="0">
                <a:pos x="357" y="199"/>
              </a:cxn>
              <a:cxn ang="0">
                <a:pos x="334" y="195"/>
              </a:cxn>
              <a:cxn ang="0">
                <a:pos x="315" y="205"/>
              </a:cxn>
              <a:cxn ang="0">
                <a:pos x="290" y="211"/>
              </a:cxn>
              <a:cxn ang="0">
                <a:pos x="256" y="215"/>
              </a:cxn>
              <a:cxn ang="0">
                <a:pos x="216" y="216"/>
              </a:cxn>
              <a:cxn ang="0">
                <a:pos x="155" y="216"/>
              </a:cxn>
              <a:cxn ang="0">
                <a:pos x="94" y="210"/>
              </a:cxn>
              <a:cxn ang="0">
                <a:pos x="35" y="199"/>
              </a:cxn>
              <a:cxn ang="0">
                <a:pos x="0" y="187"/>
              </a:cxn>
              <a:cxn ang="0">
                <a:pos x="10" y="3"/>
              </a:cxn>
              <a:cxn ang="0">
                <a:pos x="24" y="0"/>
              </a:cxn>
            </a:cxnLst>
            <a:rect l="0" t="0" r="r" b="b"/>
            <a:pathLst>
              <a:path w="403" h="216">
                <a:moveTo>
                  <a:pt x="24" y="0"/>
                </a:moveTo>
                <a:lnTo>
                  <a:pt x="32" y="171"/>
                </a:lnTo>
                <a:lnTo>
                  <a:pt x="125" y="187"/>
                </a:lnTo>
                <a:lnTo>
                  <a:pt x="216" y="192"/>
                </a:lnTo>
                <a:lnTo>
                  <a:pt x="306" y="189"/>
                </a:lnTo>
                <a:lnTo>
                  <a:pt x="234" y="166"/>
                </a:lnTo>
                <a:lnTo>
                  <a:pt x="317" y="166"/>
                </a:lnTo>
                <a:lnTo>
                  <a:pt x="342" y="168"/>
                </a:lnTo>
                <a:lnTo>
                  <a:pt x="362" y="168"/>
                </a:lnTo>
                <a:lnTo>
                  <a:pt x="374" y="163"/>
                </a:lnTo>
                <a:lnTo>
                  <a:pt x="382" y="157"/>
                </a:lnTo>
                <a:lnTo>
                  <a:pt x="384" y="144"/>
                </a:lnTo>
                <a:lnTo>
                  <a:pt x="398" y="152"/>
                </a:lnTo>
                <a:lnTo>
                  <a:pt x="403" y="162"/>
                </a:lnTo>
                <a:lnTo>
                  <a:pt x="402" y="173"/>
                </a:lnTo>
                <a:lnTo>
                  <a:pt x="400" y="176"/>
                </a:lnTo>
                <a:lnTo>
                  <a:pt x="400" y="178"/>
                </a:lnTo>
                <a:lnTo>
                  <a:pt x="389" y="189"/>
                </a:lnTo>
                <a:lnTo>
                  <a:pt x="374" y="197"/>
                </a:lnTo>
                <a:lnTo>
                  <a:pt x="357" y="199"/>
                </a:lnTo>
                <a:lnTo>
                  <a:pt x="334" y="195"/>
                </a:lnTo>
                <a:lnTo>
                  <a:pt x="315" y="205"/>
                </a:lnTo>
                <a:lnTo>
                  <a:pt x="290" y="211"/>
                </a:lnTo>
                <a:lnTo>
                  <a:pt x="256" y="215"/>
                </a:lnTo>
                <a:lnTo>
                  <a:pt x="216" y="216"/>
                </a:lnTo>
                <a:lnTo>
                  <a:pt x="155" y="216"/>
                </a:lnTo>
                <a:lnTo>
                  <a:pt x="94" y="210"/>
                </a:lnTo>
                <a:lnTo>
                  <a:pt x="35" y="199"/>
                </a:lnTo>
                <a:lnTo>
                  <a:pt x="0" y="187"/>
                </a:lnTo>
                <a:lnTo>
                  <a:pt x="10" y="3"/>
                </a:lnTo>
                <a:lnTo>
                  <a:pt x="24" y="0"/>
                </a:lnTo>
                <a:close/>
              </a:path>
            </a:pathLst>
          </a:custGeom>
          <a:solidFill>
            <a:srgbClr val="AC6C4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5" name="Freeform 102">
            <a:extLst>
              <a:ext uri="{FF2B5EF4-FFF2-40B4-BE49-F238E27FC236}">
                <a16:creationId xmlns:a16="http://schemas.microsoft.com/office/drawing/2014/main" id="{8A65C56D-70AE-4491-931D-4B660E23DA3A}"/>
              </a:ext>
            </a:extLst>
          </p:cNvPr>
          <p:cNvSpPr>
            <a:spLocks/>
          </p:cNvSpPr>
          <p:nvPr/>
        </p:nvSpPr>
        <p:spPr bwMode="auto">
          <a:xfrm>
            <a:off x="2215188" y="4681373"/>
            <a:ext cx="168557" cy="69986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5" y="0"/>
              </a:cxn>
              <a:cxn ang="0">
                <a:pos x="136" y="51"/>
              </a:cxn>
              <a:cxn ang="0">
                <a:pos x="171" y="61"/>
              </a:cxn>
              <a:cxn ang="0">
                <a:pos x="162" y="67"/>
              </a:cxn>
              <a:cxn ang="0">
                <a:pos x="146" y="71"/>
              </a:cxn>
              <a:cxn ang="0">
                <a:pos x="122" y="67"/>
              </a:cxn>
              <a:cxn ang="0">
                <a:pos x="122" y="63"/>
              </a:cxn>
              <a:cxn ang="0">
                <a:pos x="120" y="58"/>
              </a:cxn>
              <a:cxn ang="0">
                <a:pos x="84" y="43"/>
              </a:cxn>
              <a:cxn ang="0">
                <a:pos x="52" y="24"/>
              </a:cxn>
              <a:cxn ang="0">
                <a:pos x="0" y="0"/>
              </a:cxn>
            </a:cxnLst>
            <a:rect l="0" t="0" r="r" b="b"/>
            <a:pathLst>
              <a:path w="171" h="71">
                <a:moveTo>
                  <a:pt x="0" y="0"/>
                </a:moveTo>
                <a:lnTo>
                  <a:pt x="45" y="0"/>
                </a:lnTo>
                <a:lnTo>
                  <a:pt x="136" y="51"/>
                </a:lnTo>
                <a:lnTo>
                  <a:pt x="171" y="61"/>
                </a:lnTo>
                <a:lnTo>
                  <a:pt x="162" y="67"/>
                </a:lnTo>
                <a:lnTo>
                  <a:pt x="146" y="71"/>
                </a:lnTo>
                <a:lnTo>
                  <a:pt x="122" y="67"/>
                </a:lnTo>
                <a:lnTo>
                  <a:pt x="122" y="63"/>
                </a:lnTo>
                <a:lnTo>
                  <a:pt x="120" y="58"/>
                </a:lnTo>
                <a:lnTo>
                  <a:pt x="84" y="43"/>
                </a:lnTo>
                <a:lnTo>
                  <a:pt x="52" y="24"/>
                </a:lnTo>
                <a:lnTo>
                  <a:pt x="0" y="0"/>
                </a:lnTo>
                <a:close/>
              </a:path>
            </a:pathLst>
          </a:custGeom>
          <a:solidFill>
            <a:srgbClr val="AC6C4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6" name="Freeform 103">
            <a:extLst>
              <a:ext uri="{FF2B5EF4-FFF2-40B4-BE49-F238E27FC236}">
                <a16:creationId xmlns:a16="http://schemas.microsoft.com/office/drawing/2014/main" id="{C84D90CD-5E6B-4BD9-A454-862D8491C1D4}"/>
              </a:ext>
            </a:extLst>
          </p:cNvPr>
          <p:cNvSpPr>
            <a:spLocks/>
          </p:cNvSpPr>
          <p:nvPr/>
        </p:nvSpPr>
        <p:spPr bwMode="auto">
          <a:xfrm>
            <a:off x="2053531" y="4770087"/>
            <a:ext cx="195171" cy="71957"/>
          </a:xfrm>
          <a:custGeom>
            <a:avLst/>
            <a:gdLst/>
            <a:ahLst/>
            <a:cxnLst>
              <a:cxn ang="0">
                <a:pos x="30" y="0"/>
              </a:cxn>
              <a:cxn ang="0">
                <a:pos x="96" y="0"/>
              </a:cxn>
              <a:cxn ang="0">
                <a:pos x="172" y="61"/>
              </a:cxn>
              <a:cxn ang="0">
                <a:pos x="193" y="56"/>
              </a:cxn>
              <a:cxn ang="0">
                <a:pos x="198" y="62"/>
              </a:cxn>
              <a:cxn ang="0">
                <a:pos x="180" y="73"/>
              </a:cxn>
              <a:cxn ang="0">
                <a:pos x="164" y="73"/>
              </a:cxn>
              <a:cxn ang="0">
                <a:pos x="147" y="64"/>
              </a:cxn>
              <a:cxn ang="0">
                <a:pos x="129" y="41"/>
              </a:cxn>
              <a:cxn ang="0">
                <a:pos x="83" y="13"/>
              </a:cxn>
              <a:cxn ang="0">
                <a:pos x="41" y="21"/>
              </a:cxn>
              <a:cxn ang="0">
                <a:pos x="0" y="35"/>
              </a:cxn>
              <a:cxn ang="0">
                <a:pos x="30" y="0"/>
              </a:cxn>
            </a:cxnLst>
            <a:rect l="0" t="0" r="r" b="b"/>
            <a:pathLst>
              <a:path w="198" h="73">
                <a:moveTo>
                  <a:pt x="30" y="0"/>
                </a:moveTo>
                <a:lnTo>
                  <a:pt x="96" y="0"/>
                </a:lnTo>
                <a:lnTo>
                  <a:pt x="172" y="61"/>
                </a:lnTo>
                <a:lnTo>
                  <a:pt x="193" y="56"/>
                </a:lnTo>
                <a:lnTo>
                  <a:pt x="198" y="62"/>
                </a:lnTo>
                <a:lnTo>
                  <a:pt x="180" y="73"/>
                </a:lnTo>
                <a:lnTo>
                  <a:pt x="164" y="73"/>
                </a:lnTo>
                <a:lnTo>
                  <a:pt x="147" y="64"/>
                </a:lnTo>
                <a:lnTo>
                  <a:pt x="129" y="41"/>
                </a:lnTo>
                <a:lnTo>
                  <a:pt x="83" y="13"/>
                </a:lnTo>
                <a:lnTo>
                  <a:pt x="41" y="21"/>
                </a:lnTo>
                <a:lnTo>
                  <a:pt x="0" y="35"/>
                </a:lnTo>
                <a:lnTo>
                  <a:pt x="30" y="0"/>
                </a:lnTo>
                <a:close/>
              </a:path>
            </a:pathLst>
          </a:custGeom>
          <a:solidFill>
            <a:srgbClr val="AC6C4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7" name="Freeform 104">
            <a:extLst>
              <a:ext uri="{FF2B5EF4-FFF2-40B4-BE49-F238E27FC236}">
                <a16:creationId xmlns:a16="http://schemas.microsoft.com/office/drawing/2014/main" id="{3A526EBD-9197-48C3-A29B-7E6FDE434BE6}"/>
              </a:ext>
            </a:extLst>
          </p:cNvPr>
          <p:cNvSpPr>
            <a:spLocks/>
          </p:cNvSpPr>
          <p:nvPr/>
        </p:nvSpPr>
        <p:spPr bwMode="auto">
          <a:xfrm>
            <a:off x="2117602" y="4806558"/>
            <a:ext cx="167571" cy="69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9" y="9"/>
              </a:cxn>
              <a:cxn ang="0">
                <a:pos x="39" y="12"/>
              </a:cxn>
              <a:cxn ang="0">
                <a:pos x="58" y="12"/>
              </a:cxn>
              <a:cxn ang="0">
                <a:pos x="111" y="51"/>
              </a:cxn>
              <a:cxn ang="0">
                <a:pos x="160" y="59"/>
              </a:cxn>
              <a:cxn ang="0">
                <a:pos x="170" y="70"/>
              </a:cxn>
              <a:cxn ang="0">
                <a:pos x="109" y="65"/>
              </a:cxn>
              <a:cxn ang="0">
                <a:pos x="56" y="25"/>
              </a:cxn>
              <a:cxn ang="0">
                <a:pos x="35" y="24"/>
              </a:cxn>
              <a:cxn ang="0">
                <a:pos x="18" y="14"/>
              </a:cxn>
              <a:cxn ang="0">
                <a:pos x="0" y="0"/>
              </a:cxn>
            </a:cxnLst>
            <a:rect l="0" t="0" r="r" b="b"/>
            <a:pathLst>
              <a:path w="170" h="70">
                <a:moveTo>
                  <a:pt x="0" y="0"/>
                </a:moveTo>
                <a:lnTo>
                  <a:pt x="19" y="9"/>
                </a:lnTo>
                <a:lnTo>
                  <a:pt x="39" y="12"/>
                </a:lnTo>
                <a:lnTo>
                  <a:pt x="58" y="12"/>
                </a:lnTo>
                <a:lnTo>
                  <a:pt x="111" y="51"/>
                </a:lnTo>
                <a:lnTo>
                  <a:pt x="160" y="59"/>
                </a:lnTo>
                <a:lnTo>
                  <a:pt x="170" y="70"/>
                </a:lnTo>
                <a:lnTo>
                  <a:pt x="109" y="65"/>
                </a:lnTo>
                <a:lnTo>
                  <a:pt x="56" y="25"/>
                </a:lnTo>
                <a:lnTo>
                  <a:pt x="35" y="24"/>
                </a:lnTo>
                <a:lnTo>
                  <a:pt x="18" y="14"/>
                </a:lnTo>
                <a:lnTo>
                  <a:pt x="0" y="0"/>
                </a:lnTo>
                <a:close/>
              </a:path>
            </a:pathLst>
          </a:custGeom>
          <a:solidFill>
            <a:srgbClr val="AC6C4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8" name="Freeform 105">
            <a:extLst>
              <a:ext uri="{FF2B5EF4-FFF2-40B4-BE49-F238E27FC236}">
                <a16:creationId xmlns:a16="http://schemas.microsoft.com/office/drawing/2014/main" id="{6DF5E3E6-5BA4-41CA-BFA7-5CC132772A80}"/>
              </a:ext>
            </a:extLst>
          </p:cNvPr>
          <p:cNvSpPr>
            <a:spLocks/>
          </p:cNvSpPr>
          <p:nvPr/>
        </p:nvSpPr>
        <p:spPr bwMode="auto">
          <a:xfrm>
            <a:off x="2014102" y="4990887"/>
            <a:ext cx="223757" cy="8082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64" y="51"/>
              </a:cxn>
              <a:cxn ang="0">
                <a:pos x="184" y="59"/>
              </a:cxn>
              <a:cxn ang="0">
                <a:pos x="198" y="61"/>
              </a:cxn>
              <a:cxn ang="0">
                <a:pos x="209" y="59"/>
              </a:cxn>
              <a:cxn ang="0">
                <a:pos x="214" y="51"/>
              </a:cxn>
              <a:cxn ang="0">
                <a:pos x="216" y="38"/>
              </a:cxn>
              <a:cxn ang="0">
                <a:pos x="225" y="50"/>
              </a:cxn>
              <a:cxn ang="0">
                <a:pos x="227" y="61"/>
              </a:cxn>
              <a:cxn ang="0">
                <a:pos x="222" y="74"/>
              </a:cxn>
              <a:cxn ang="0">
                <a:pos x="212" y="80"/>
              </a:cxn>
              <a:cxn ang="0">
                <a:pos x="198" y="82"/>
              </a:cxn>
              <a:cxn ang="0">
                <a:pos x="179" y="78"/>
              </a:cxn>
              <a:cxn ang="0">
                <a:pos x="172" y="77"/>
              </a:cxn>
              <a:cxn ang="0">
                <a:pos x="168" y="74"/>
              </a:cxn>
              <a:cxn ang="0">
                <a:pos x="12" y="22"/>
              </a:cxn>
              <a:cxn ang="0">
                <a:pos x="0" y="0"/>
              </a:cxn>
            </a:cxnLst>
            <a:rect l="0" t="0" r="r" b="b"/>
            <a:pathLst>
              <a:path w="227" h="82">
                <a:moveTo>
                  <a:pt x="0" y="0"/>
                </a:moveTo>
                <a:lnTo>
                  <a:pt x="164" y="51"/>
                </a:lnTo>
                <a:lnTo>
                  <a:pt x="184" y="59"/>
                </a:lnTo>
                <a:lnTo>
                  <a:pt x="198" y="61"/>
                </a:lnTo>
                <a:lnTo>
                  <a:pt x="209" y="59"/>
                </a:lnTo>
                <a:lnTo>
                  <a:pt x="214" y="51"/>
                </a:lnTo>
                <a:lnTo>
                  <a:pt x="216" y="38"/>
                </a:lnTo>
                <a:lnTo>
                  <a:pt x="225" y="50"/>
                </a:lnTo>
                <a:lnTo>
                  <a:pt x="227" y="61"/>
                </a:lnTo>
                <a:lnTo>
                  <a:pt x="222" y="74"/>
                </a:lnTo>
                <a:lnTo>
                  <a:pt x="212" y="80"/>
                </a:lnTo>
                <a:lnTo>
                  <a:pt x="198" y="82"/>
                </a:lnTo>
                <a:lnTo>
                  <a:pt x="179" y="78"/>
                </a:lnTo>
                <a:lnTo>
                  <a:pt x="172" y="77"/>
                </a:lnTo>
                <a:lnTo>
                  <a:pt x="168" y="74"/>
                </a:lnTo>
                <a:lnTo>
                  <a:pt x="12" y="22"/>
                </a:lnTo>
                <a:lnTo>
                  <a:pt x="0" y="0"/>
                </a:lnTo>
                <a:close/>
              </a:path>
            </a:pathLst>
          </a:custGeom>
          <a:solidFill>
            <a:srgbClr val="AC6C4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9" name="Freeform 106">
            <a:extLst>
              <a:ext uri="{FF2B5EF4-FFF2-40B4-BE49-F238E27FC236}">
                <a16:creationId xmlns:a16="http://schemas.microsoft.com/office/drawing/2014/main" id="{706350ED-A42F-415A-8C60-5ADFAD3D4CCF}"/>
              </a:ext>
            </a:extLst>
          </p:cNvPr>
          <p:cNvSpPr>
            <a:spLocks/>
          </p:cNvSpPr>
          <p:nvPr/>
        </p:nvSpPr>
        <p:spPr bwMode="auto">
          <a:xfrm>
            <a:off x="2017059" y="5080586"/>
            <a:ext cx="233614" cy="5815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0" y="0"/>
              </a:cxn>
              <a:cxn ang="0">
                <a:pos x="177" y="35"/>
              </a:cxn>
              <a:cxn ang="0">
                <a:pos x="197" y="43"/>
              </a:cxn>
              <a:cxn ang="0">
                <a:pos x="213" y="43"/>
              </a:cxn>
              <a:cxn ang="0">
                <a:pos x="224" y="37"/>
              </a:cxn>
              <a:cxn ang="0">
                <a:pos x="230" y="21"/>
              </a:cxn>
              <a:cxn ang="0">
                <a:pos x="237" y="31"/>
              </a:cxn>
              <a:cxn ang="0">
                <a:pos x="237" y="40"/>
              </a:cxn>
              <a:cxn ang="0">
                <a:pos x="232" y="50"/>
              </a:cxn>
              <a:cxn ang="0">
                <a:pos x="224" y="58"/>
              </a:cxn>
              <a:cxn ang="0">
                <a:pos x="211" y="59"/>
              </a:cxn>
              <a:cxn ang="0">
                <a:pos x="192" y="58"/>
              </a:cxn>
              <a:cxn ang="0">
                <a:pos x="168" y="50"/>
              </a:cxn>
              <a:cxn ang="0">
                <a:pos x="115" y="34"/>
              </a:cxn>
              <a:cxn ang="0">
                <a:pos x="0" y="0"/>
              </a:cxn>
            </a:cxnLst>
            <a:rect l="0" t="0" r="r" b="b"/>
            <a:pathLst>
              <a:path w="237" h="59">
                <a:moveTo>
                  <a:pt x="0" y="0"/>
                </a:moveTo>
                <a:lnTo>
                  <a:pt x="40" y="0"/>
                </a:lnTo>
                <a:lnTo>
                  <a:pt x="177" y="35"/>
                </a:lnTo>
                <a:lnTo>
                  <a:pt x="197" y="43"/>
                </a:lnTo>
                <a:lnTo>
                  <a:pt x="213" y="43"/>
                </a:lnTo>
                <a:lnTo>
                  <a:pt x="224" y="37"/>
                </a:lnTo>
                <a:lnTo>
                  <a:pt x="230" y="21"/>
                </a:lnTo>
                <a:lnTo>
                  <a:pt x="237" y="31"/>
                </a:lnTo>
                <a:lnTo>
                  <a:pt x="237" y="40"/>
                </a:lnTo>
                <a:lnTo>
                  <a:pt x="232" y="50"/>
                </a:lnTo>
                <a:lnTo>
                  <a:pt x="224" y="58"/>
                </a:lnTo>
                <a:lnTo>
                  <a:pt x="211" y="59"/>
                </a:lnTo>
                <a:lnTo>
                  <a:pt x="192" y="58"/>
                </a:lnTo>
                <a:lnTo>
                  <a:pt x="168" y="50"/>
                </a:lnTo>
                <a:lnTo>
                  <a:pt x="115" y="34"/>
                </a:lnTo>
                <a:lnTo>
                  <a:pt x="0" y="0"/>
                </a:lnTo>
                <a:close/>
              </a:path>
            </a:pathLst>
          </a:custGeom>
          <a:solidFill>
            <a:srgbClr val="AC6C4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0" name="Freeform 107">
            <a:extLst>
              <a:ext uri="{FF2B5EF4-FFF2-40B4-BE49-F238E27FC236}">
                <a16:creationId xmlns:a16="http://schemas.microsoft.com/office/drawing/2014/main" id="{20B282CA-DB69-4780-850E-CBC66141EF64}"/>
              </a:ext>
            </a:extLst>
          </p:cNvPr>
          <p:cNvSpPr>
            <a:spLocks noEditPoints="1"/>
          </p:cNvSpPr>
          <p:nvPr/>
        </p:nvSpPr>
        <p:spPr bwMode="auto">
          <a:xfrm>
            <a:off x="1425632" y="4090931"/>
            <a:ext cx="551999" cy="611142"/>
          </a:xfrm>
          <a:custGeom>
            <a:avLst/>
            <a:gdLst/>
            <a:ahLst/>
            <a:cxnLst>
              <a:cxn ang="0">
                <a:pos x="437" y="383"/>
              </a:cxn>
              <a:cxn ang="0">
                <a:pos x="448" y="410"/>
              </a:cxn>
              <a:cxn ang="0">
                <a:pos x="496" y="402"/>
              </a:cxn>
              <a:cxn ang="0">
                <a:pos x="481" y="396"/>
              </a:cxn>
              <a:cxn ang="0">
                <a:pos x="299" y="0"/>
              </a:cxn>
              <a:cxn ang="0">
                <a:pos x="347" y="50"/>
              </a:cxn>
              <a:cxn ang="0">
                <a:pos x="371" y="119"/>
              </a:cxn>
              <a:cxn ang="0">
                <a:pos x="429" y="95"/>
              </a:cxn>
              <a:cxn ang="0">
                <a:pos x="477" y="119"/>
              </a:cxn>
              <a:cxn ang="0">
                <a:pos x="475" y="194"/>
              </a:cxn>
              <a:cxn ang="0">
                <a:pos x="472" y="252"/>
              </a:cxn>
              <a:cxn ang="0">
                <a:pos x="473" y="296"/>
              </a:cxn>
              <a:cxn ang="0">
                <a:pos x="560" y="386"/>
              </a:cxn>
              <a:cxn ang="0">
                <a:pos x="510" y="423"/>
              </a:cxn>
              <a:cxn ang="0">
                <a:pos x="398" y="489"/>
              </a:cxn>
              <a:cxn ang="0">
                <a:pos x="347" y="533"/>
              </a:cxn>
              <a:cxn ang="0">
                <a:pos x="306" y="589"/>
              </a:cxn>
              <a:cxn ang="0">
                <a:pos x="246" y="612"/>
              </a:cxn>
              <a:cxn ang="0">
                <a:pos x="122" y="578"/>
              </a:cxn>
              <a:cxn ang="0">
                <a:pos x="262" y="588"/>
              </a:cxn>
              <a:cxn ang="0">
                <a:pos x="264" y="517"/>
              </a:cxn>
              <a:cxn ang="0">
                <a:pos x="358" y="511"/>
              </a:cxn>
              <a:cxn ang="0">
                <a:pos x="421" y="365"/>
              </a:cxn>
              <a:cxn ang="0">
                <a:pos x="445" y="284"/>
              </a:cxn>
              <a:cxn ang="0">
                <a:pos x="432" y="210"/>
              </a:cxn>
              <a:cxn ang="0">
                <a:pos x="400" y="112"/>
              </a:cxn>
              <a:cxn ang="0">
                <a:pos x="302" y="55"/>
              </a:cxn>
              <a:cxn ang="0">
                <a:pos x="114" y="216"/>
              </a:cxn>
              <a:cxn ang="0">
                <a:pos x="75" y="549"/>
              </a:cxn>
              <a:cxn ang="0">
                <a:pos x="51" y="556"/>
              </a:cxn>
              <a:cxn ang="0">
                <a:pos x="22" y="538"/>
              </a:cxn>
              <a:cxn ang="0">
                <a:pos x="8" y="538"/>
              </a:cxn>
              <a:cxn ang="0">
                <a:pos x="3" y="505"/>
              </a:cxn>
              <a:cxn ang="0">
                <a:pos x="90" y="242"/>
              </a:cxn>
              <a:cxn ang="0">
                <a:pos x="40" y="320"/>
              </a:cxn>
              <a:cxn ang="0">
                <a:pos x="3" y="301"/>
              </a:cxn>
              <a:cxn ang="0">
                <a:pos x="11" y="303"/>
              </a:cxn>
              <a:cxn ang="0">
                <a:pos x="14" y="288"/>
              </a:cxn>
              <a:cxn ang="0">
                <a:pos x="42" y="247"/>
              </a:cxn>
              <a:cxn ang="0">
                <a:pos x="93" y="207"/>
              </a:cxn>
              <a:cxn ang="0">
                <a:pos x="184" y="127"/>
              </a:cxn>
              <a:cxn ang="0">
                <a:pos x="250" y="56"/>
              </a:cxn>
              <a:cxn ang="0">
                <a:pos x="277" y="24"/>
              </a:cxn>
            </a:cxnLst>
            <a:rect l="0" t="0" r="r" b="b"/>
            <a:pathLst>
              <a:path w="560" h="620">
                <a:moveTo>
                  <a:pt x="453" y="356"/>
                </a:moveTo>
                <a:lnTo>
                  <a:pt x="437" y="383"/>
                </a:lnTo>
                <a:lnTo>
                  <a:pt x="417" y="412"/>
                </a:lnTo>
                <a:lnTo>
                  <a:pt x="448" y="410"/>
                </a:lnTo>
                <a:lnTo>
                  <a:pt x="473" y="407"/>
                </a:lnTo>
                <a:lnTo>
                  <a:pt x="496" y="402"/>
                </a:lnTo>
                <a:lnTo>
                  <a:pt x="512" y="396"/>
                </a:lnTo>
                <a:lnTo>
                  <a:pt x="481" y="396"/>
                </a:lnTo>
                <a:lnTo>
                  <a:pt x="453" y="356"/>
                </a:lnTo>
                <a:close/>
                <a:moveTo>
                  <a:pt x="299" y="0"/>
                </a:moveTo>
                <a:lnTo>
                  <a:pt x="326" y="23"/>
                </a:lnTo>
                <a:lnTo>
                  <a:pt x="347" y="50"/>
                </a:lnTo>
                <a:lnTo>
                  <a:pt x="362" y="82"/>
                </a:lnTo>
                <a:lnTo>
                  <a:pt x="371" y="119"/>
                </a:lnTo>
                <a:lnTo>
                  <a:pt x="390" y="79"/>
                </a:lnTo>
                <a:lnTo>
                  <a:pt x="429" y="95"/>
                </a:lnTo>
                <a:lnTo>
                  <a:pt x="467" y="82"/>
                </a:lnTo>
                <a:lnTo>
                  <a:pt x="477" y="119"/>
                </a:lnTo>
                <a:lnTo>
                  <a:pt x="478" y="155"/>
                </a:lnTo>
                <a:lnTo>
                  <a:pt x="475" y="194"/>
                </a:lnTo>
                <a:lnTo>
                  <a:pt x="465" y="232"/>
                </a:lnTo>
                <a:lnTo>
                  <a:pt x="472" y="252"/>
                </a:lnTo>
                <a:lnTo>
                  <a:pt x="475" y="274"/>
                </a:lnTo>
                <a:lnTo>
                  <a:pt x="473" y="296"/>
                </a:lnTo>
                <a:lnTo>
                  <a:pt x="478" y="354"/>
                </a:lnTo>
                <a:lnTo>
                  <a:pt x="560" y="386"/>
                </a:lnTo>
                <a:lnTo>
                  <a:pt x="520" y="421"/>
                </a:lnTo>
                <a:lnTo>
                  <a:pt x="510" y="423"/>
                </a:lnTo>
                <a:lnTo>
                  <a:pt x="411" y="439"/>
                </a:lnTo>
                <a:lnTo>
                  <a:pt x="398" y="489"/>
                </a:lnTo>
                <a:lnTo>
                  <a:pt x="387" y="538"/>
                </a:lnTo>
                <a:lnTo>
                  <a:pt x="347" y="533"/>
                </a:lnTo>
                <a:lnTo>
                  <a:pt x="323" y="561"/>
                </a:lnTo>
                <a:lnTo>
                  <a:pt x="306" y="589"/>
                </a:lnTo>
                <a:lnTo>
                  <a:pt x="291" y="620"/>
                </a:lnTo>
                <a:lnTo>
                  <a:pt x="246" y="612"/>
                </a:lnTo>
                <a:lnTo>
                  <a:pt x="128" y="585"/>
                </a:lnTo>
                <a:lnTo>
                  <a:pt x="122" y="578"/>
                </a:lnTo>
                <a:lnTo>
                  <a:pt x="117" y="570"/>
                </a:lnTo>
                <a:lnTo>
                  <a:pt x="262" y="588"/>
                </a:lnTo>
                <a:lnTo>
                  <a:pt x="328" y="530"/>
                </a:lnTo>
                <a:lnTo>
                  <a:pt x="264" y="517"/>
                </a:lnTo>
                <a:lnTo>
                  <a:pt x="264" y="516"/>
                </a:lnTo>
                <a:lnTo>
                  <a:pt x="358" y="511"/>
                </a:lnTo>
                <a:lnTo>
                  <a:pt x="395" y="408"/>
                </a:lnTo>
                <a:lnTo>
                  <a:pt x="421" y="365"/>
                </a:lnTo>
                <a:lnTo>
                  <a:pt x="438" y="324"/>
                </a:lnTo>
                <a:lnTo>
                  <a:pt x="445" y="284"/>
                </a:lnTo>
                <a:lnTo>
                  <a:pt x="443" y="247"/>
                </a:lnTo>
                <a:lnTo>
                  <a:pt x="432" y="210"/>
                </a:lnTo>
                <a:lnTo>
                  <a:pt x="453" y="112"/>
                </a:lnTo>
                <a:lnTo>
                  <a:pt x="400" y="112"/>
                </a:lnTo>
                <a:lnTo>
                  <a:pt x="365" y="146"/>
                </a:lnTo>
                <a:lnTo>
                  <a:pt x="302" y="55"/>
                </a:lnTo>
                <a:lnTo>
                  <a:pt x="211" y="136"/>
                </a:lnTo>
                <a:lnTo>
                  <a:pt x="114" y="216"/>
                </a:lnTo>
                <a:lnTo>
                  <a:pt x="90" y="394"/>
                </a:lnTo>
                <a:lnTo>
                  <a:pt x="75" y="549"/>
                </a:lnTo>
                <a:lnTo>
                  <a:pt x="67" y="549"/>
                </a:lnTo>
                <a:lnTo>
                  <a:pt x="51" y="556"/>
                </a:lnTo>
                <a:lnTo>
                  <a:pt x="37" y="545"/>
                </a:lnTo>
                <a:lnTo>
                  <a:pt x="22" y="538"/>
                </a:lnTo>
                <a:lnTo>
                  <a:pt x="14" y="537"/>
                </a:lnTo>
                <a:lnTo>
                  <a:pt x="8" y="538"/>
                </a:lnTo>
                <a:lnTo>
                  <a:pt x="5" y="521"/>
                </a:lnTo>
                <a:lnTo>
                  <a:pt x="3" y="505"/>
                </a:lnTo>
                <a:lnTo>
                  <a:pt x="54" y="535"/>
                </a:lnTo>
                <a:lnTo>
                  <a:pt x="90" y="242"/>
                </a:lnTo>
                <a:lnTo>
                  <a:pt x="40" y="295"/>
                </a:lnTo>
                <a:lnTo>
                  <a:pt x="40" y="320"/>
                </a:lnTo>
                <a:lnTo>
                  <a:pt x="0" y="349"/>
                </a:lnTo>
                <a:lnTo>
                  <a:pt x="3" y="301"/>
                </a:lnTo>
                <a:lnTo>
                  <a:pt x="8" y="303"/>
                </a:lnTo>
                <a:lnTo>
                  <a:pt x="11" y="303"/>
                </a:lnTo>
                <a:lnTo>
                  <a:pt x="16" y="304"/>
                </a:lnTo>
                <a:lnTo>
                  <a:pt x="14" y="288"/>
                </a:lnTo>
                <a:lnTo>
                  <a:pt x="22" y="269"/>
                </a:lnTo>
                <a:lnTo>
                  <a:pt x="42" y="247"/>
                </a:lnTo>
                <a:lnTo>
                  <a:pt x="69" y="224"/>
                </a:lnTo>
                <a:lnTo>
                  <a:pt x="93" y="207"/>
                </a:lnTo>
                <a:lnTo>
                  <a:pt x="117" y="187"/>
                </a:lnTo>
                <a:lnTo>
                  <a:pt x="184" y="127"/>
                </a:lnTo>
                <a:lnTo>
                  <a:pt x="248" y="59"/>
                </a:lnTo>
                <a:lnTo>
                  <a:pt x="250" y="56"/>
                </a:lnTo>
                <a:lnTo>
                  <a:pt x="254" y="51"/>
                </a:lnTo>
                <a:lnTo>
                  <a:pt x="277" y="24"/>
                </a:lnTo>
                <a:lnTo>
                  <a:pt x="299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1" name="Freeform 108">
            <a:extLst>
              <a:ext uri="{FF2B5EF4-FFF2-40B4-BE49-F238E27FC236}">
                <a16:creationId xmlns:a16="http://schemas.microsoft.com/office/drawing/2014/main" id="{549CD0A7-3656-4952-B9B0-12294F3A6547}"/>
              </a:ext>
            </a:extLst>
          </p:cNvPr>
          <p:cNvSpPr>
            <a:spLocks/>
          </p:cNvSpPr>
          <p:nvPr/>
        </p:nvSpPr>
        <p:spPr bwMode="auto">
          <a:xfrm>
            <a:off x="1551803" y="4216117"/>
            <a:ext cx="209957" cy="420900"/>
          </a:xfrm>
          <a:custGeom>
            <a:avLst/>
            <a:gdLst/>
            <a:ahLst/>
            <a:cxnLst>
              <a:cxn ang="0">
                <a:pos x="186" y="0"/>
              </a:cxn>
              <a:cxn ang="0">
                <a:pos x="205" y="36"/>
              </a:cxn>
              <a:cxn ang="0">
                <a:pos x="213" y="76"/>
              </a:cxn>
              <a:cxn ang="0">
                <a:pos x="211" y="117"/>
              </a:cxn>
              <a:cxn ang="0">
                <a:pos x="197" y="158"/>
              </a:cxn>
              <a:cxn ang="0">
                <a:pos x="173" y="201"/>
              </a:cxn>
              <a:cxn ang="0">
                <a:pos x="176" y="221"/>
              </a:cxn>
              <a:cxn ang="0">
                <a:pos x="173" y="235"/>
              </a:cxn>
              <a:cxn ang="0">
                <a:pos x="165" y="246"/>
              </a:cxn>
              <a:cxn ang="0">
                <a:pos x="150" y="254"/>
              </a:cxn>
              <a:cxn ang="0">
                <a:pos x="147" y="297"/>
              </a:cxn>
              <a:cxn ang="0">
                <a:pos x="141" y="342"/>
              </a:cxn>
              <a:cxn ang="0">
                <a:pos x="128" y="389"/>
              </a:cxn>
              <a:cxn ang="0">
                <a:pos x="94" y="387"/>
              </a:cxn>
              <a:cxn ang="0">
                <a:pos x="62" y="394"/>
              </a:cxn>
              <a:cxn ang="0">
                <a:pos x="30" y="406"/>
              </a:cxn>
              <a:cxn ang="0">
                <a:pos x="0" y="427"/>
              </a:cxn>
              <a:cxn ang="0">
                <a:pos x="21" y="387"/>
              </a:cxn>
              <a:cxn ang="0">
                <a:pos x="107" y="363"/>
              </a:cxn>
              <a:cxn ang="0">
                <a:pos x="133" y="251"/>
              </a:cxn>
              <a:cxn ang="0">
                <a:pos x="162" y="221"/>
              </a:cxn>
              <a:cxn ang="0">
                <a:pos x="128" y="211"/>
              </a:cxn>
              <a:cxn ang="0">
                <a:pos x="98" y="193"/>
              </a:cxn>
              <a:cxn ang="0">
                <a:pos x="69" y="168"/>
              </a:cxn>
              <a:cxn ang="0">
                <a:pos x="42" y="137"/>
              </a:cxn>
              <a:cxn ang="0">
                <a:pos x="16" y="99"/>
              </a:cxn>
              <a:cxn ang="0">
                <a:pos x="146" y="187"/>
              </a:cxn>
              <a:cxn ang="0">
                <a:pos x="160" y="160"/>
              </a:cxn>
              <a:cxn ang="0">
                <a:pos x="171" y="128"/>
              </a:cxn>
              <a:cxn ang="0">
                <a:pos x="179" y="89"/>
              </a:cxn>
              <a:cxn ang="0">
                <a:pos x="184" y="48"/>
              </a:cxn>
              <a:cxn ang="0">
                <a:pos x="186" y="0"/>
              </a:cxn>
            </a:cxnLst>
            <a:rect l="0" t="0" r="r" b="b"/>
            <a:pathLst>
              <a:path w="213" h="427">
                <a:moveTo>
                  <a:pt x="186" y="0"/>
                </a:moveTo>
                <a:lnTo>
                  <a:pt x="205" y="36"/>
                </a:lnTo>
                <a:lnTo>
                  <a:pt x="213" y="76"/>
                </a:lnTo>
                <a:lnTo>
                  <a:pt x="211" y="117"/>
                </a:lnTo>
                <a:lnTo>
                  <a:pt x="197" y="158"/>
                </a:lnTo>
                <a:lnTo>
                  <a:pt x="173" y="201"/>
                </a:lnTo>
                <a:lnTo>
                  <a:pt x="176" y="221"/>
                </a:lnTo>
                <a:lnTo>
                  <a:pt x="173" y="235"/>
                </a:lnTo>
                <a:lnTo>
                  <a:pt x="165" y="246"/>
                </a:lnTo>
                <a:lnTo>
                  <a:pt x="150" y="254"/>
                </a:lnTo>
                <a:lnTo>
                  <a:pt x="147" y="297"/>
                </a:lnTo>
                <a:lnTo>
                  <a:pt x="141" y="342"/>
                </a:lnTo>
                <a:lnTo>
                  <a:pt x="128" y="389"/>
                </a:lnTo>
                <a:lnTo>
                  <a:pt x="94" y="387"/>
                </a:lnTo>
                <a:lnTo>
                  <a:pt x="62" y="394"/>
                </a:lnTo>
                <a:lnTo>
                  <a:pt x="30" y="406"/>
                </a:lnTo>
                <a:lnTo>
                  <a:pt x="0" y="427"/>
                </a:lnTo>
                <a:lnTo>
                  <a:pt x="21" y="387"/>
                </a:lnTo>
                <a:lnTo>
                  <a:pt x="107" y="363"/>
                </a:lnTo>
                <a:lnTo>
                  <a:pt x="133" y="251"/>
                </a:lnTo>
                <a:lnTo>
                  <a:pt x="162" y="221"/>
                </a:lnTo>
                <a:lnTo>
                  <a:pt x="128" y="211"/>
                </a:lnTo>
                <a:lnTo>
                  <a:pt x="98" y="193"/>
                </a:lnTo>
                <a:lnTo>
                  <a:pt x="69" y="168"/>
                </a:lnTo>
                <a:lnTo>
                  <a:pt x="42" y="137"/>
                </a:lnTo>
                <a:lnTo>
                  <a:pt x="16" y="99"/>
                </a:lnTo>
                <a:lnTo>
                  <a:pt x="146" y="187"/>
                </a:lnTo>
                <a:lnTo>
                  <a:pt x="160" y="160"/>
                </a:lnTo>
                <a:lnTo>
                  <a:pt x="171" y="128"/>
                </a:lnTo>
                <a:lnTo>
                  <a:pt x="179" y="89"/>
                </a:lnTo>
                <a:lnTo>
                  <a:pt x="184" y="48"/>
                </a:lnTo>
                <a:lnTo>
                  <a:pt x="186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2" name="Freeform 109">
            <a:extLst>
              <a:ext uri="{FF2B5EF4-FFF2-40B4-BE49-F238E27FC236}">
                <a16:creationId xmlns:a16="http://schemas.microsoft.com/office/drawing/2014/main" id="{26755535-D56D-4B62-9B58-522D40E9E53E}"/>
              </a:ext>
            </a:extLst>
          </p:cNvPr>
          <p:cNvSpPr>
            <a:spLocks noEditPoints="1"/>
          </p:cNvSpPr>
          <p:nvPr/>
        </p:nvSpPr>
        <p:spPr bwMode="auto">
          <a:xfrm>
            <a:off x="1412818" y="3562589"/>
            <a:ext cx="668313" cy="808284"/>
          </a:xfrm>
          <a:custGeom>
            <a:avLst/>
            <a:gdLst/>
            <a:ahLst/>
            <a:cxnLst>
              <a:cxn ang="0">
                <a:pos x="638" y="442"/>
              </a:cxn>
              <a:cxn ang="0">
                <a:pos x="582" y="498"/>
              </a:cxn>
              <a:cxn ang="0">
                <a:pos x="536" y="551"/>
              </a:cxn>
              <a:cxn ang="0">
                <a:pos x="531" y="565"/>
              </a:cxn>
              <a:cxn ang="0">
                <a:pos x="557" y="534"/>
              </a:cxn>
              <a:cxn ang="0">
                <a:pos x="606" y="504"/>
              </a:cxn>
              <a:cxn ang="0">
                <a:pos x="646" y="459"/>
              </a:cxn>
              <a:cxn ang="0">
                <a:pos x="650" y="405"/>
              </a:cxn>
              <a:cxn ang="0">
                <a:pos x="656" y="310"/>
              </a:cxn>
              <a:cxn ang="0">
                <a:pos x="667" y="381"/>
              </a:cxn>
              <a:cxn ang="0">
                <a:pos x="670" y="354"/>
              </a:cxn>
              <a:cxn ang="0">
                <a:pos x="648" y="275"/>
              </a:cxn>
              <a:cxn ang="0">
                <a:pos x="475" y="3"/>
              </a:cxn>
              <a:cxn ang="0">
                <a:pos x="504" y="8"/>
              </a:cxn>
              <a:cxn ang="0">
                <a:pos x="554" y="25"/>
              </a:cxn>
              <a:cxn ang="0">
                <a:pos x="606" y="73"/>
              </a:cxn>
              <a:cxn ang="0">
                <a:pos x="635" y="163"/>
              </a:cxn>
              <a:cxn ang="0">
                <a:pos x="656" y="270"/>
              </a:cxn>
              <a:cxn ang="0">
                <a:pos x="678" y="334"/>
              </a:cxn>
              <a:cxn ang="0">
                <a:pos x="669" y="408"/>
              </a:cxn>
              <a:cxn ang="0">
                <a:pos x="656" y="472"/>
              </a:cxn>
              <a:cxn ang="0">
                <a:pos x="579" y="531"/>
              </a:cxn>
              <a:cxn ang="0">
                <a:pos x="539" y="573"/>
              </a:cxn>
              <a:cxn ang="0">
                <a:pos x="546" y="608"/>
              </a:cxn>
              <a:cxn ang="0">
                <a:pos x="558" y="658"/>
              </a:cxn>
              <a:cxn ang="0">
                <a:pos x="538" y="723"/>
              </a:cxn>
              <a:cxn ang="0">
                <a:pos x="517" y="720"/>
              </a:cxn>
              <a:cxn ang="0">
                <a:pos x="499" y="690"/>
              </a:cxn>
              <a:cxn ang="0">
                <a:pos x="480" y="663"/>
              </a:cxn>
              <a:cxn ang="0">
                <a:pos x="466" y="602"/>
              </a:cxn>
              <a:cxn ang="0">
                <a:pos x="419" y="562"/>
              </a:cxn>
              <a:cxn ang="0">
                <a:pos x="394" y="549"/>
              </a:cxn>
              <a:cxn ang="0">
                <a:pos x="367" y="579"/>
              </a:cxn>
              <a:cxn ang="0">
                <a:pos x="315" y="607"/>
              </a:cxn>
              <a:cxn ang="0">
                <a:pos x="256" y="671"/>
              </a:cxn>
              <a:cxn ang="0">
                <a:pos x="237" y="717"/>
              </a:cxn>
              <a:cxn ang="0">
                <a:pos x="210" y="683"/>
              </a:cxn>
              <a:cxn ang="0">
                <a:pos x="211" y="663"/>
              </a:cxn>
              <a:cxn ang="0">
                <a:pos x="125" y="733"/>
              </a:cxn>
              <a:cxn ang="0">
                <a:pos x="93" y="780"/>
              </a:cxn>
              <a:cxn ang="0">
                <a:pos x="91" y="810"/>
              </a:cxn>
              <a:cxn ang="0">
                <a:pos x="79" y="820"/>
              </a:cxn>
              <a:cxn ang="0">
                <a:pos x="27" y="800"/>
              </a:cxn>
              <a:cxn ang="0">
                <a:pos x="0" y="735"/>
              </a:cxn>
              <a:cxn ang="0">
                <a:pos x="29" y="642"/>
              </a:cxn>
              <a:cxn ang="0">
                <a:pos x="103" y="563"/>
              </a:cxn>
              <a:cxn ang="0">
                <a:pos x="157" y="517"/>
              </a:cxn>
              <a:cxn ang="0">
                <a:pos x="192" y="467"/>
              </a:cxn>
              <a:cxn ang="0">
                <a:pos x="215" y="384"/>
              </a:cxn>
              <a:cxn ang="0">
                <a:pos x="226" y="235"/>
              </a:cxn>
              <a:cxn ang="0">
                <a:pos x="251" y="117"/>
              </a:cxn>
              <a:cxn ang="0">
                <a:pos x="307" y="46"/>
              </a:cxn>
              <a:cxn ang="0">
                <a:pos x="376" y="9"/>
              </a:cxn>
              <a:cxn ang="0">
                <a:pos x="442" y="0"/>
              </a:cxn>
            </a:cxnLst>
            <a:rect l="0" t="0" r="r" b="b"/>
            <a:pathLst>
              <a:path w="678" h="820">
                <a:moveTo>
                  <a:pt x="648" y="402"/>
                </a:moveTo>
                <a:lnTo>
                  <a:pt x="646" y="421"/>
                </a:lnTo>
                <a:lnTo>
                  <a:pt x="638" y="442"/>
                </a:lnTo>
                <a:lnTo>
                  <a:pt x="626" y="461"/>
                </a:lnTo>
                <a:lnTo>
                  <a:pt x="606" y="480"/>
                </a:lnTo>
                <a:lnTo>
                  <a:pt x="582" y="498"/>
                </a:lnTo>
                <a:lnTo>
                  <a:pt x="560" y="515"/>
                </a:lnTo>
                <a:lnTo>
                  <a:pt x="544" y="534"/>
                </a:lnTo>
                <a:lnTo>
                  <a:pt x="536" y="551"/>
                </a:lnTo>
                <a:lnTo>
                  <a:pt x="531" y="562"/>
                </a:lnTo>
                <a:lnTo>
                  <a:pt x="530" y="567"/>
                </a:lnTo>
                <a:lnTo>
                  <a:pt x="531" y="565"/>
                </a:lnTo>
                <a:lnTo>
                  <a:pt x="534" y="559"/>
                </a:lnTo>
                <a:lnTo>
                  <a:pt x="542" y="549"/>
                </a:lnTo>
                <a:lnTo>
                  <a:pt x="557" y="534"/>
                </a:lnTo>
                <a:lnTo>
                  <a:pt x="573" y="523"/>
                </a:lnTo>
                <a:lnTo>
                  <a:pt x="589" y="514"/>
                </a:lnTo>
                <a:lnTo>
                  <a:pt x="606" y="504"/>
                </a:lnTo>
                <a:lnTo>
                  <a:pt x="622" y="493"/>
                </a:lnTo>
                <a:lnTo>
                  <a:pt x="638" y="475"/>
                </a:lnTo>
                <a:lnTo>
                  <a:pt x="646" y="459"/>
                </a:lnTo>
                <a:lnTo>
                  <a:pt x="651" y="443"/>
                </a:lnTo>
                <a:lnTo>
                  <a:pt x="651" y="414"/>
                </a:lnTo>
                <a:lnTo>
                  <a:pt x="650" y="405"/>
                </a:lnTo>
                <a:lnTo>
                  <a:pt x="648" y="402"/>
                </a:lnTo>
                <a:close/>
                <a:moveTo>
                  <a:pt x="648" y="275"/>
                </a:moveTo>
                <a:lnTo>
                  <a:pt x="656" y="310"/>
                </a:lnTo>
                <a:lnTo>
                  <a:pt x="661" y="339"/>
                </a:lnTo>
                <a:lnTo>
                  <a:pt x="666" y="363"/>
                </a:lnTo>
                <a:lnTo>
                  <a:pt x="667" y="381"/>
                </a:lnTo>
                <a:lnTo>
                  <a:pt x="667" y="386"/>
                </a:lnTo>
                <a:lnTo>
                  <a:pt x="670" y="373"/>
                </a:lnTo>
                <a:lnTo>
                  <a:pt x="670" y="354"/>
                </a:lnTo>
                <a:lnTo>
                  <a:pt x="667" y="331"/>
                </a:lnTo>
                <a:lnTo>
                  <a:pt x="661" y="304"/>
                </a:lnTo>
                <a:lnTo>
                  <a:pt x="648" y="275"/>
                </a:lnTo>
                <a:close/>
                <a:moveTo>
                  <a:pt x="442" y="0"/>
                </a:moveTo>
                <a:lnTo>
                  <a:pt x="461" y="1"/>
                </a:lnTo>
                <a:lnTo>
                  <a:pt x="475" y="3"/>
                </a:lnTo>
                <a:lnTo>
                  <a:pt x="488" y="6"/>
                </a:lnTo>
                <a:lnTo>
                  <a:pt x="494" y="6"/>
                </a:lnTo>
                <a:lnTo>
                  <a:pt x="504" y="8"/>
                </a:lnTo>
                <a:lnTo>
                  <a:pt x="518" y="11"/>
                </a:lnTo>
                <a:lnTo>
                  <a:pt x="534" y="17"/>
                </a:lnTo>
                <a:lnTo>
                  <a:pt x="554" y="25"/>
                </a:lnTo>
                <a:lnTo>
                  <a:pt x="571" y="38"/>
                </a:lnTo>
                <a:lnTo>
                  <a:pt x="589" y="52"/>
                </a:lnTo>
                <a:lnTo>
                  <a:pt x="606" y="73"/>
                </a:lnTo>
                <a:lnTo>
                  <a:pt x="619" y="97"/>
                </a:lnTo>
                <a:lnTo>
                  <a:pt x="630" y="128"/>
                </a:lnTo>
                <a:lnTo>
                  <a:pt x="635" y="163"/>
                </a:lnTo>
                <a:lnTo>
                  <a:pt x="638" y="213"/>
                </a:lnTo>
                <a:lnTo>
                  <a:pt x="645" y="256"/>
                </a:lnTo>
                <a:lnTo>
                  <a:pt x="656" y="270"/>
                </a:lnTo>
                <a:lnTo>
                  <a:pt x="667" y="289"/>
                </a:lnTo>
                <a:lnTo>
                  <a:pt x="675" y="310"/>
                </a:lnTo>
                <a:lnTo>
                  <a:pt x="678" y="334"/>
                </a:lnTo>
                <a:lnTo>
                  <a:pt x="677" y="360"/>
                </a:lnTo>
                <a:lnTo>
                  <a:pt x="667" y="387"/>
                </a:lnTo>
                <a:lnTo>
                  <a:pt x="669" y="408"/>
                </a:lnTo>
                <a:lnTo>
                  <a:pt x="669" y="430"/>
                </a:lnTo>
                <a:lnTo>
                  <a:pt x="666" y="451"/>
                </a:lnTo>
                <a:lnTo>
                  <a:pt x="656" y="472"/>
                </a:lnTo>
                <a:lnTo>
                  <a:pt x="640" y="490"/>
                </a:lnTo>
                <a:lnTo>
                  <a:pt x="621" y="502"/>
                </a:lnTo>
                <a:lnTo>
                  <a:pt x="579" y="531"/>
                </a:lnTo>
                <a:lnTo>
                  <a:pt x="560" y="544"/>
                </a:lnTo>
                <a:lnTo>
                  <a:pt x="547" y="559"/>
                </a:lnTo>
                <a:lnTo>
                  <a:pt x="539" y="573"/>
                </a:lnTo>
                <a:lnTo>
                  <a:pt x="539" y="583"/>
                </a:lnTo>
                <a:lnTo>
                  <a:pt x="542" y="594"/>
                </a:lnTo>
                <a:lnTo>
                  <a:pt x="546" y="608"/>
                </a:lnTo>
                <a:lnTo>
                  <a:pt x="552" y="623"/>
                </a:lnTo>
                <a:lnTo>
                  <a:pt x="555" y="639"/>
                </a:lnTo>
                <a:lnTo>
                  <a:pt x="558" y="658"/>
                </a:lnTo>
                <a:lnTo>
                  <a:pt x="557" y="677"/>
                </a:lnTo>
                <a:lnTo>
                  <a:pt x="550" y="699"/>
                </a:lnTo>
                <a:lnTo>
                  <a:pt x="538" y="723"/>
                </a:lnTo>
                <a:lnTo>
                  <a:pt x="518" y="749"/>
                </a:lnTo>
                <a:lnTo>
                  <a:pt x="518" y="735"/>
                </a:lnTo>
                <a:lnTo>
                  <a:pt x="517" y="720"/>
                </a:lnTo>
                <a:lnTo>
                  <a:pt x="512" y="704"/>
                </a:lnTo>
                <a:lnTo>
                  <a:pt x="501" y="691"/>
                </a:lnTo>
                <a:lnTo>
                  <a:pt x="499" y="690"/>
                </a:lnTo>
                <a:lnTo>
                  <a:pt x="493" y="685"/>
                </a:lnTo>
                <a:lnTo>
                  <a:pt x="486" y="677"/>
                </a:lnTo>
                <a:lnTo>
                  <a:pt x="480" y="663"/>
                </a:lnTo>
                <a:lnTo>
                  <a:pt x="477" y="645"/>
                </a:lnTo>
                <a:lnTo>
                  <a:pt x="477" y="623"/>
                </a:lnTo>
                <a:lnTo>
                  <a:pt x="466" y="602"/>
                </a:lnTo>
                <a:lnTo>
                  <a:pt x="451" y="584"/>
                </a:lnTo>
                <a:lnTo>
                  <a:pt x="435" y="571"/>
                </a:lnTo>
                <a:lnTo>
                  <a:pt x="419" y="562"/>
                </a:lnTo>
                <a:lnTo>
                  <a:pt x="407" y="554"/>
                </a:lnTo>
                <a:lnTo>
                  <a:pt x="397" y="551"/>
                </a:lnTo>
                <a:lnTo>
                  <a:pt x="394" y="549"/>
                </a:lnTo>
                <a:lnTo>
                  <a:pt x="387" y="563"/>
                </a:lnTo>
                <a:lnTo>
                  <a:pt x="378" y="573"/>
                </a:lnTo>
                <a:lnTo>
                  <a:pt x="367" y="579"/>
                </a:lnTo>
                <a:lnTo>
                  <a:pt x="352" y="586"/>
                </a:lnTo>
                <a:lnTo>
                  <a:pt x="335" y="594"/>
                </a:lnTo>
                <a:lnTo>
                  <a:pt x="315" y="607"/>
                </a:lnTo>
                <a:lnTo>
                  <a:pt x="295" y="624"/>
                </a:lnTo>
                <a:lnTo>
                  <a:pt x="272" y="648"/>
                </a:lnTo>
                <a:lnTo>
                  <a:pt x="256" y="671"/>
                </a:lnTo>
                <a:lnTo>
                  <a:pt x="245" y="690"/>
                </a:lnTo>
                <a:lnTo>
                  <a:pt x="237" y="714"/>
                </a:lnTo>
                <a:lnTo>
                  <a:pt x="237" y="717"/>
                </a:lnTo>
                <a:lnTo>
                  <a:pt x="223" y="707"/>
                </a:lnTo>
                <a:lnTo>
                  <a:pt x="215" y="696"/>
                </a:lnTo>
                <a:lnTo>
                  <a:pt x="210" y="683"/>
                </a:lnTo>
                <a:lnTo>
                  <a:pt x="210" y="674"/>
                </a:lnTo>
                <a:lnTo>
                  <a:pt x="211" y="666"/>
                </a:lnTo>
                <a:lnTo>
                  <a:pt x="211" y="663"/>
                </a:lnTo>
                <a:lnTo>
                  <a:pt x="176" y="690"/>
                </a:lnTo>
                <a:lnTo>
                  <a:pt x="147" y="712"/>
                </a:lnTo>
                <a:lnTo>
                  <a:pt x="125" y="733"/>
                </a:lnTo>
                <a:lnTo>
                  <a:pt x="111" y="751"/>
                </a:lnTo>
                <a:lnTo>
                  <a:pt x="99" y="767"/>
                </a:lnTo>
                <a:lnTo>
                  <a:pt x="93" y="780"/>
                </a:lnTo>
                <a:lnTo>
                  <a:pt x="90" y="791"/>
                </a:lnTo>
                <a:lnTo>
                  <a:pt x="90" y="805"/>
                </a:lnTo>
                <a:lnTo>
                  <a:pt x="91" y="810"/>
                </a:lnTo>
                <a:lnTo>
                  <a:pt x="95" y="812"/>
                </a:lnTo>
                <a:lnTo>
                  <a:pt x="95" y="813"/>
                </a:lnTo>
                <a:lnTo>
                  <a:pt x="79" y="820"/>
                </a:lnTo>
                <a:lnTo>
                  <a:pt x="61" y="820"/>
                </a:lnTo>
                <a:lnTo>
                  <a:pt x="43" y="813"/>
                </a:lnTo>
                <a:lnTo>
                  <a:pt x="27" y="800"/>
                </a:lnTo>
                <a:lnTo>
                  <a:pt x="15" y="783"/>
                </a:lnTo>
                <a:lnTo>
                  <a:pt x="5" y="760"/>
                </a:lnTo>
                <a:lnTo>
                  <a:pt x="0" y="735"/>
                </a:lnTo>
                <a:lnTo>
                  <a:pt x="2" y="706"/>
                </a:lnTo>
                <a:lnTo>
                  <a:pt x="11" y="675"/>
                </a:lnTo>
                <a:lnTo>
                  <a:pt x="29" y="642"/>
                </a:lnTo>
                <a:lnTo>
                  <a:pt x="56" y="608"/>
                </a:lnTo>
                <a:lnTo>
                  <a:pt x="80" y="584"/>
                </a:lnTo>
                <a:lnTo>
                  <a:pt x="103" y="563"/>
                </a:lnTo>
                <a:lnTo>
                  <a:pt x="123" y="547"/>
                </a:lnTo>
                <a:lnTo>
                  <a:pt x="141" y="531"/>
                </a:lnTo>
                <a:lnTo>
                  <a:pt x="157" y="517"/>
                </a:lnTo>
                <a:lnTo>
                  <a:pt x="170" y="502"/>
                </a:lnTo>
                <a:lnTo>
                  <a:pt x="181" y="486"/>
                </a:lnTo>
                <a:lnTo>
                  <a:pt x="192" y="467"/>
                </a:lnTo>
                <a:lnTo>
                  <a:pt x="200" y="445"/>
                </a:lnTo>
                <a:lnTo>
                  <a:pt x="208" y="418"/>
                </a:lnTo>
                <a:lnTo>
                  <a:pt x="215" y="384"/>
                </a:lnTo>
                <a:lnTo>
                  <a:pt x="219" y="342"/>
                </a:lnTo>
                <a:lnTo>
                  <a:pt x="223" y="294"/>
                </a:lnTo>
                <a:lnTo>
                  <a:pt x="226" y="235"/>
                </a:lnTo>
                <a:lnTo>
                  <a:pt x="231" y="190"/>
                </a:lnTo>
                <a:lnTo>
                  <a:pt x="239" y="150"/>
                </a:lnTo>
                <a:lnTo>
                  <a:pt x="251" y="117"/>
                </a:lnTo>
                <a:lnTo>
                  <a:pt x="267" y="89"/>
                </a:lnTo>
                <a:lnTo>
                  <a:pt x="287" y="65"/>
                </a:lnTo>
                <a:lnTo>
                  <a:pt x="307" y="46"/>
                </a:lnTo>
                <a:lnTo>
                  <a:pt x="330" y="30"/>
                </a:lnTo>
                <a:lnTo>
                  <a:pt x="354" y="19"/>
                </a:lnTo>
                <a:lnTo>
                  <a:pt x="376" y="9"/>
                </a:lnTo>
                <a:lnTo>
                  <a:pt x="400" y="4"/>
                </a:lnTo>
                <a:lnTo>
                  <a:pt x="421" y="1"/>
                </a:lnTo>
                <a:lnTo>
                  <a:pt x="442" y="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3" name="Freeform 110">
            <a:extLst>
              <a:ext uri="{FF2B5EF4-FFF2-40B4-BE49-F238E27FC236}">
                <a16:creationId xmlns:a16="http://schemas.microsoft.com/office/drawing/2014/main" id="{FB59E65E-323A-48C6-A1BD-FA65A7581AD5}"/>
              </a:ext>
            </a:extLst>
          </p:cNvPr>
          <p:cNvSpPr>
            <a:spLocks/>
          </p:cNvSpPr>
          <p:nvPr/>
        </p:nvSpPr>
        <p:spPr bwMode="auto">
          <a:xfrm>
            <a:off x="786890" y="3919417"/>
            <a:ext cx="407100" cy="300643"/>
          </a:xfrm>
          <a:custGeom>
            <a:avLst/>
            <a:gdLst/>
            <a:ahLst/>
            <a:cxnLst>
              <a:cxn ang="0">
                <a:pos x="18" y="0"/>
              </a:cxn>
              <a:cxn ang="0">
                <a:pos x="53" y="9"/>
              </a:cxn>
              <a:cxn ang="0">
                <a:pos x="91" y="22"/>
              </a:cxn>
              <a:cxn ang="0">
                <a:pos x="171" y="51"/>
              </a:cxn>
              <a:cxn ang="0">
                <a:pos x="213" y="67"/>
              </a:cxn>
              <a:cxn ang="0">
                <a:pos x="251" y="81"/>
              </a:cxn>
              <a:cxn ang="0">
                <a:pos x="288" y="96"/>
              </a:cxn>
              <a:cxn ang="0">
                <a:pos x="323" y="110"/>
              </a:cxn>
              <a:cxn ang="0">
                <a:pos x="352" y="123"/>
              </a:cxn>
              <a:cxn ang="0">
                <a:pos x="378" y="134"/>
              </a:cxn>
              <a:cxn ang="0">
                <a:pos x="397" y="140"/>
              </a:cxn>
              <a:cxn ang="0">
                <a:pos x="408" y="147"/>
              </a:cxn>
              <a:cxn ang="0">
                <a:pos x="413" y="148"/>
              </a:cxn>
              <a:cxn ang="0">
                <a:pos x="400" y="172"/>
              </a:cxn>
              <a:cxn ang="0">
                <a:pos x="391" y="198"/>
              </a:cxn>
              <a:cxn ang="0">
                <a:pos x="386" y="224"/>
              </a:cxn>
              <a:cxn ang="0">
                <a:pos x="383" y="249"/>
              </a:cxn>
              <a:cxn ang="0">
                <a:pos x="383" y="289"/>
              </a:cxn>
              <a:cxn ang="0">
                <a:pos x="384" y="301"/>
              </a:cxn>
              <a:cxn ang="0">
                <a:pos x="384" y="305"/>
              </a:cxn>
              <a:cxn ang="0">
                <a:pos x="99" y="131"/>
              </a:cxn>
              <a:cxn ang="0">
                <a:pos x="0" y="94"/>
              </a:cxn>
              <a:cxn ang="0">
                <a:pos x="18" y="0"/>
              </a:cxn>
            </a:cxnLst>
            <a:rect l="0" t="0" r="r" b="b"/>
            <a:pathLst>
              <a:path w="413" h="305">
                <a:moveTo>
                  <a:pt x="18" y="0"/>
                </a:moveTo>
                <a:lnTo>
                  <a:pt x="53" y="9"/>
                </a:lnTo>
                <a:lnTo>
                  <a:pt x="91" y="22"/>
                </a:lnTo>
                <a:lnTo>
                  <a:pt x="171" y="51"/>
                </a:lnTo>
                <a:lnTo>
                  <a:pt x="213" y="67"/>
                </a:lnTo>
                <a:lnTo>
                  <a:pt x="251" y="81"/>
                </a:lnTo>
                <a:lnTo>
                  <a:pt x="288" y="96"/>
                </a:lnTo>
                <a:lnTo>
                  <a:pt x="323" y="110"/>
                </a:lnTo>
                <a:lnTo>
                  <a:pt x="352" y="123"/>
                </a:lnTo>
                <a:lnTo>
                  <a:pt x="378" y="134"/>
                </a:lnTo>
                <a:lnTo>
                  <a:pt x="397" y="140"/>
                </a:lnTo>
                <a:lnTo>
                  <a:pt x="408" y="147"/>
                </a:lnTo>
                <a:lnTo>
                  <a:pt x="413" y="148"/>
                </a:lnTo>
                <a:lnTo>
                  <a:pt x="400" y="172"/>
                </a:lnTo>
                <a:lnTo>
                  <a:pt x="391" y="198"/>
                </a:lnTo>
                <a:lnTo>
                  <a:pt x="386" y="224"/>
                </a:lnTo>
                <a:lnTo>
                  <a:pt x="383" y="249"/>
                </a:lnTo>
                <a:lnTo>
                  <a:pt x="383" y="289"/>
                </a:lnTo>
                <a:lnTo>
                  <a:pt x="384" y="301"/>
                </a:lnTo>
                <a:lnTo>
                  <a:pt x="384" y="305"/>
                </a:lnTo>
                <a:lnTo>
                  <a:pt x="99" y="131"/>
                </a:lnTo>
                <a:lnTo>
                  <a:pt x="0" y="94"/>
                </a:lnTo>
                <a:lnTo>
                  <a:pt x="18" y="0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4" name="Freeform 111">
            <a:extLst>
              <a:ext uri="{FF2B5EF4-FFF2-40B4-BE49-F238E27FC236}">
                <a16:creationId xmlns:a16="http://schemas.microsoft.com/office/drawing/2014/main" id="{4194FDD2-A42A-435A-9826-2B1A3C7347D0}"/>
              </a:ext>
            </a:extLst>
          </p:cNvPr>
          <p:cNvSpPr>
            <a:spLocks noEditPoints="1"/>
          </p:cNvSpPr>
          <p:nvPr/>
        </p:nvSpPr>
        <p:spPr bwMode="auto">
          <a:xfrm>
            <a:off x="3470985" y="3927302"/>
            <a:ext cx="1234112" cy="1208484"/>
          </a:xfrm>
          <a:custGeom>
            <a:avLst/>
            <a:gdLst/>
            <a:ahLst/>
            <a:cxnLst>
              <a:cxn ang="0">
                <a:pos x="746" y="205"/>
              </a:cxn>
              <a:cxn ang="0">
                <a:pos x="737" y="155"/>
              </a:cxn>
              <a:cxn ang="0">
                <a:pos x="1098" y="49"/>
              </a:cxn>
              <a:cxn ang="0">
                <a:pos x="1127" y="136"/>
              </a:cxn>
              <a:cxn ang="0">
                <a:pos x="1177" y="240"/>
              </a:cxn>
              <a:cxn ang="0">
                <a:pos x="1194" y="307"/>
              </a:cxn>
              <a:cxn ang="0">
                <a:pos x="1241" y="385"/>
              </a:cxn>
              <a:cxn ang="0">
                <a:pos x="1252" y="496"/>
              </a:cxn>
              <a:cxn ang="0">
                <a:pos x="1237" y="616"/>
              </a:cxn>
              <a:cxn ang="0">
                <a:pos x="1199" y="741"/>
              </a:cxn>
              <a:cxn ang="0">
                <a:pos x="1105" y="826"/>
              </a:cxn>
              <a:cxn ang="0">
                <a:pos x="1033" y="933"/>
              </a:cxn>
              <a:cxn ang="0">
                <a:pos x="986" y="1060"/>
              </a:cxn>
              <a:cxn ang="0">
                <a:pos x="961" y="1137"/>
              </a:cxn>
              <a:cxn ang="0">
                <a:pos x="922" y="1191"/>
              </a:cxn>
              <a:cxn ang="0">
                <a:pos x="863" y="1226"/>
              </a:cxn>
              <a:cxn ang="0">
                <a:pos x="604" y="983"/>
              </a:cxn>
              <a:cxn ang="0">
                <a:pos x="515" y="999"/>
              </a:cxn>
              <a:cxn ang="0">
                <a:pos x="57" y="975"/>
              </a:cxn>
              <a:cxn ang="0">
                <a:pos x="60" y="892"/>
              </a:cxn>
              <a:cxn ang="0">
                <a:pos x="47" y="811"/>
              </a:cxn>
              <a:cxn ang="0">
                <a:pos x="126" y="789"/>
              </a:cxn>
              <a:cxn ang="0">
                <a:pos x="175" y="797"/>
              </a:cxn>
              <a:cxn ang="0">
                <a:pos x="187" y="800"/>
              </a:cxn>
              <a:cxn ang="0">
                <a:pos x="254" y="797"/>
              </a:cxn>
              <a:cxn ang="0">
                <a:pos x="271" y="760"/>
              </a:cxn>
              <a:cxn ang="0">
                <a:pos x="23" y="770"/>
              </a:cxn>
              <a:cxn ang="0">
                <a:pos x="25" y="754"/>
              </a:cxn>
              <a:cxn ang="0">
                <a:pos x="28" y="741"/>
              </a:cxn>
              <a:cxn ang="0">
                <a:pos x="25" y="679"/>
              </a:cxn>
              <a:cxn ang="0">
                <a:pos x="0" y="631"/>
              </a:cxn>
              <a:cxn ang="0">
                <a:pos x="111" y="624"/>
              </a:cxn>
              <a:cxn ang="0">
                <a:pos x="145" y="669"/>
              </a:cxn>
              <a:cxn ang="0">
                <a:pos x="155" y="727"/>
              </a:cxn>
              <a:cxn ang="0">
                <a:pos x="155" y="696"/>
              </a:cxn>
              <a:cxn ang="0">
                <a:pos x="134" y="643"/>
              </a:cxn>
              <a:cxn ang="0">
                <a:pos x="132" y="603"/>
              </a:cxn>
              <a:cxn ang="0">
                <a:pos x="183" y="576"/>
              </a:cxn>
              <a:cxn ang="0">
                <a:pos x="254" y="563"/>
              </a:cxn>
              <a:cxn ang="0">
                <a:pos x="343" y="565"/>
              </a:cxn>
              <a:cxn ang="0">
                <a:pos x="374" y="547"/>
              </a:cxn>
              <a:cxn ang="0">
                <a:pos x="420" y="546"/>
              </a:cxn>
              <a:cxn ang="0">
                <a:pos x="462" y="496"/>
              </a:cxn>
              <a:cxn ang="0">
                <a:pos x="503" y="472"/>
              </a:cxn>
              <a:cxn ang="0">
                <a:pos x="518" y="466"/>
              </a:cxn>
              <a:cxn ang="0">
                <a:pos x="599" y="355"/>
              </a:cxn>
              <a:cxn ang="0">
                <a:pos x="623" y="259"/>
              </a:cxn>
              <a:cxn ang="0">
                <a:pos x="654" y="192"/>
              </a:cxn>
              <a:cxn ang="0">
                <a:pos x="700" y="147"/>
              </a:cxn>
              <a:cxn ang="0">
                <a:pos x="734" y="131"/>
              </a:cxn>
              <a:cxn ang="0">
                <a:pos x="775" y="78"/>
              </a:cxn>
              <a:cxn ang="0">
                <a:pos x="796" y="147"/>
              </a:cxn>
              <a:cxn ang="0">
                <a:pos x="974" y="68"/>
              </a:cxn>
              <a:cxn ang="0">
                <a:pos x="1058" y="24"/>
              </a:cxn>
            </a:cxnLst>
            <a:rect l="0" t="0" r="r" b="b"/>
            <a:pathLst>
              <a:path w="1252" h="1226">
                <a:moveTo>
                  <a:pt x="737" y="155"/>
                </a:moveTo>
                <a:lnTo>
                  <a:pt x="746" y="205"/>
                </a:lnTo>
                <a:lnTo>
                  <a:pt x="756" y="200"/>
                </a:lnTo>
                <a:lnTo>
                  <a:pt x="737" y="155"/>
                </a:lnTo>
                <a:close/>
                <a:moveTo>
                  <a:pt x="1089" y="0"/>
                </a:moveTo>
                <a:lnTo>
                  <a:pt x="1098" y="49"/>
                </a:lnTo>
                <a:lnTo>
                  <a:pt x="1127" y="81"/>
                </a:lnTo>
                <a:lnTo>
                  <a:pt x="1127" y="136"/>
                </a:lnTo>
                <a:lnTo>
                  <a:pt x="1175" y="214"/>
                </a:lnTo>
                <a:lnTo>
                  <a:pt x="1177" y="240"/>
                </a:lnTo>
                <a:lnTo>
                  <a:pt x="1181" y="264"/>
                </a:lnTo>
                <a:lnTo>
                  <a:pt x="1194" y="307"/>
                </a:lnTo>
                <a:lnTo>
                  <a:pt x="1213" y="347"/>
                </a:lnTo>
                <a:lnTo>
                  <a:pt x="1241" y="385"/>
                </a:lnTo>
                <a:lnTo>
                  <a:pt x="1249" y="440"/>
                </a:lnTo>
                <a:lnTo>
                  <a:pt x="1252" y="496"/>
                </a:lnTo>
                <a:lnTo>
                  <a:pt x="1247" y="555"/>
                </a:lnTo>
                <a:lnTo>
                  <a:pt x="1237" y="616"/>
                </a:lnTo>
                <a:lnTo>
                  <a:pt x="1221" y="677"/>
                </a:lnTo>
                <a:lnTo>
                  <a:pt x="1199" y="741"/>
                </a:lnTo>
                <a:lnTo>
                  <a:pt x="1148" y="781"/>
                </a:lnTo>
                <a:lnTo>
                  <a:pt x="1105" y="826"/>
                </a:lnTo>
                <a:lnTo>
                  <a:pt x="1066" y="877"/>
                </a:lnTo>
                <a:lnTo>
                  <a:pt x="1033" y="933"/>
                </a:lnTo>
                <a:lnTo>
                  <a:pt x="1007" y="994"/>
                </a:lnTo>
                <a:lnTo>
                  <a:pt x="986" y="1060"/>
                </a:lnTo>
                <a:lnTo>
                  <a:pt x="975" y="1100"/>
                </a:lnTo>
                <a:lnTo>
                  <a:pt x="961" y="1137"/>
                </a:lnTo>
                <a:lnTo>
                  <a:pt x="943" y="1167"/>
                </a:lnTo>
                <a:lnTo>
                  <a:pt x="922" y="1191"/>
                </a:lnTo>
                <a:lnTo>
                  <a:pt x="895" y="1212"/>
                </a:lnTo>
                <a:lnTo>
                  <a:pt x="863" y="1226"/>
                </a:lnTo>
                <a:lnTo>
                  <a:pt x="646" y="962"/>
                </a:lnTo>
                <a:lnTo>
                  <a:pt x="604" y="983"/>
                </a:lnTo>
                <a:lnTo>
                  <a:pt x="561" y="994"/>
                </a:lnTo>
                <a:lnTo>
                  <a:pt x="515" y="999"/>
                </a:lnTo>
                <a:lnTo>
                  <a:pt x="465" y="997"/>
                </a:lnTo>
                <a:lnTo>
                  <a:pt x="57" y="975"/>
                </a:lnTo>
                <a:lnTo>
                  <a:pt x="60" y="933"/>
                </a:lnTo>
                <a:lnTo>
                  <a:pt x="60" y="892"/>
                </a:lnTo>
                <a:lnTo>
                  <a:pt x="55" y="850"/>
                </a:lnTo>
                <a:lnTo>
                  <a:pt x="47" y="811"/>
                </a:lnTo>
                <a:lnTo>
                  <a:pt x="100" y="791"/>
                </a:lnTo>
                <a:lnTo>
                  <a:pt x="126" y="789"/>
                </a:lnTo>
                <a:lnTo>
                  <a:pt x="151" y="792"/>
                </a:lnTo>
                <a:lnTo>
                  <a:pt x="175" y="797"/>
                </a:lnTo>
                <a:lnTo>
                  <a:pt x="180" y="799"/>
                </a:lnTo>
                <a:lnTo>
                  <a:pt x="187" y="800"/>
                </a:lnTo>
                <a:lnTo>
                  <a:pt x="191" y="803"/>
                </a:lnTo>
                <a:lnTo>
                  <a:pt x="254" y="797"/>
                </a:lnTo>
                <a:lnTo>
                  <a:pt x="313" y="787"/>
                </a:lnTo>
                <a:lnTo>
                  <a:pt x="271" y="760"/>
                </a:lnTo>
                <a:lnTo>
                  <a:pt x="22" y="775"/>
                </a:lnTo>
                <a:lnTo>
                  <a:pt x="23" y="770"/>
                </a:lnTo>
                <a:lnTo>
                  <a:pt x="23" y="765"/>
                </a:lnTo>
                <a:lnTo>
                  <a:pt x="25" y="754"/>
                </a:lnTo>
                <a:lnTo>
                  <a:pt x="27" y="741"/>
                </a:lnTo>
                <a:lnTo>
                  <a:pt x="28" y="741"/>
                </a:lnTo>
                <a:lnTo>
                  <a:pt x="30" y="707"/>
                </a:lnTo>
                <a:lnTo>
                  <a:pt x="25" y="679"/>
                </a:lnTo>
                <a:lnTo>
                  <a:pt x="15" y="653"/>
                </a:lnTo>
                <a:lnTo>
                  <a:pt x="0" y="631"/>
                </a:lnTo>
                <a:lnTo>
                  <a:pt x="111" y="623"/>
                </a:lnTo>
                <a:lnTo>
                  <a:pt x="111" y="624"/>
                </a:lnTo>
                <a:lnTo>
                  <a:pt x="132" y="645"/>
                </a:lnTo>
                <a:lnTo>
                  <a:pt x="145" y="669"/>
                </a:lnTo>
                <a:lnTo>
                  <a:pt x="153" y="696"/>
                </a:lnTo>
                <a:lnTo>
                  <a:pt x="155" y="727"/>
                </a:lnTo>
                <a:lnTo>
                  <a:pt x="158" y="727"/>
                </a:lnTo>
                <a:lnTo>
                  <a:pt x="155" y="696"/>
                </a:lnTo>
                <a:lnTo>
                  <a:pt x="147" y="667"/>
                </a:lnTo>
                <a:lnTo>
                  <a:pt x="134" y="643"/>
                </a:lnTo>
                <a:lnTo>
                  <a:pt x="115" y="623"/>
                </a:lnTo>
                <a:lnTo>
                  <a:pt x="132" y="603"/>
                </a:lnTo>
                <a:lnTo>
                  <a:pt x="155" y="587"/>
                </a:lnTo>
                <a:lnTo>
                  <a:pt x="183" y="576"/>
                </a:lnTo>
                <a:lnTo>
                  <a:pt x="215" y="568"/>
                </a:lnTo>
                <a:lnTo>
                  <a:pt x="254" y="563"/>
                </a:lnTo>
                <a:lnTo>
                  <a:pt x="295" y="562"/>
                </a:lnTo>
                <a:lnTo>
                  <a:pt x="343" y="565"/>
                </a:lnTo>
                <a:lnTo>
                  <a:pt x="358" y="554"/>
                </a:lnTo>
                <a:lnTo>
                  <a:pt x="374" y="547"/>
                </a:lnTo>
                <a:lnTo>
                  <a:pt x="395" y="544"/>
                </a:lnTo>
                <a:lnTo>
                  <a:pt x="420" y="546"/>
                </a:lnTo>
                <a:lnTo>
                  <a:pt x="438" y="518"/>
                </a:lnTo>
                <a:lnTo>
                  <a:pt x="462" y="496"/>
                </a:lnTo>
                <a:lnTo>
                  <a:pt x="489" y="478"/>
                </a:lnTo>
                <a:lnTo>
                  <a:pt x="503" y="472"/>
                </a:lnTo>
                <a:lnTo>
                  <a:pt x="519" y="466"/>
                </a:lnTo>
                <a:lnTo>
                  <a:pt x="518" y="466"/>
                </a:lnTo>
                <a:lnTo>
                  <a:pt x="518" y="464"/>
                </a:lnTo>
                <a:lnTo>
                  <a:pt x="599" y="355"/>
                </a:lnTo>
                <a:lnTo>
                  <a:pt x="615" y="301"/>
                </a:lnTo>
                <a:lnTo>
                  <a:pt x="623" y="259"/>
                </a:lnTo>
                <a:lnTo>
                  <a:pt x="636" y="224"/>
                </a:lnTo>
                <a:lnTo>
                  <a:pt x="654" y="192"/>
                </a:lnTo>
                <a:lnTo>
                  <a:pt x="674" y="166"/>
                </a:lnTo>
                <a:lnTo>
                  <a:pt x="700" y="147"/>
                </a:lnTo>
                <a:lnTo>
                  <a:pt x="716" y="139"/>
                </a:lnTo>
                <a:lnTo>
                  <a:pt x="734" y="131"/>
                </a:lnTo>
                <a:lnTo>
                  <a:pt x="730" y="113"/>
                </a:lnTo>
                <a:lnTo>
                  <a:pt x="775" y="78"/>
                </a:lnTo>
                <a:lnTo>
                  <a:pt x="790" y="121"/>
                </a:lnTo>
                <a:lnTo>
                  <a:pt x="796" y="147"/>
                </a:lnTo>
                <a:lnTo>
                  <a:pt x="918" y="89"/>
                </a:lnTo>
                <a:lnTo>
                  <a:pt x="974" y="68"/>
                </a:lnTo>
                <a:lnTo>
                  <a:pt x="1020" y="48"/>
                </a:lnTo>
                <a:lnTo>
                  <a:pt x="1058" y="24"/>
                </a:lnTo>
                <a:lnTo>
                  <a:pt x="1089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5" name="Freeform 112">
            <a:extLst>
              <a:ext uri="{FF2B5EF4-FFF2-40B4-BE49-F238E27FC236}">
                <a16:creationId xmlns:a16="http://schemas.microsoft.com/office/drawing/2014/main" id="{442C1A62-26B7-4A39-87D5-C883CE4E0A38}"/>
              </a:ext>
            </a:extLst>
          </p:cNvPr>
          <p:cNvSpPr>
            <a:spLocks/>
          </p:cNvSpPr>
          <p:nvPr/>
        </p:nvSpPr>
        <p:spPr bwMode="auto">
          <a:xfrm>
            <a:off x="3527171" y="4492116"/>
            <a:ext cx="974870" cy="419914"/>
          </a:xfrm>
          <a:custGeom>
            <a:avLst/>
            <a:gdLst/>
            <a:ahLst/>
            <a:cxnLst>
              <a:cxn ang="0">
                <a:pos x="989" y="0"/>
              </a:cxn>
              <a:cxn ang="0">
                <a:pos x="912" y="99"/>
              </a:cxn>
              <a:cxn ang="0">
                <a:pos x="833" y="187"/>
              </a:cxn>
              <a:cxn ang="0">
                <a:pos x="753" y="264"/>
              </a:cxn>
              <a:cxn ang="0">
                <a:pos x="672" y="331"/>
              </a:cxn>
              <a:cxn ang="0">
                <a:pos x="589" y="389"/>
              </a:cxn>
              <a:cxn ang="0">
                <a:pos x="547" y="410"/>
              </a:cxn>
              <a:cxn ang="0">
                <a:pos x="504" y="421"/>
              </a:cxn>
              <a:cxn ang="0">
                <a:pos x="458" y="426"/>
              </a:cxn>
              <a:cxn ang="0">
                <a:pos x="408" y="424"/>
              </a:cxn>
              <a:cxn ang="0">
                <a:pos x="0" y="402"/>
              </a:cxn>
              <a:cxn ang="0">
                <a:pos x="3" y="360"/>
              </a:cxn>
              <a:cxn ang="0">
                <a:pos x="82" y="352"/>
              </a:cxn>
              <a:cxn ang="0">
                <a:pos x="118" y="224"/>
              </a:cxn>
              <a:cxn ang="0">
                <a:pos x="123" y="226"/>
              </a:cxn>
              <a:cxn ang="0">
                <a:pos x="130" y="227"/>
              </a:cxn>
              <a:cxn ang="0">
                <a:pos x="134" y="230"/>
              </a:cxn>
              <a:cxn ang="0">
                <a:pos x="146" y="277"/>
              </a:cxn>
              <a:cxn ang="0">
                <a:pos x="150" y="325"/>
              </a:cxn>
              <a:cxn ang="0">
                <a:pos x="147" y="373"/>
              </a:cxn>
              <a:cxn ang="0">
                <a:pos x="453" y="373"/>
              </a:cxn>
              <a:cxn ang="0">
                <a:pos x="507" y="357"/>
              </a:cxn>
              <a:cxn ang="0">
                <a:pos x="560" y="335"/>
              </a:cxn>
              <a:cxn ang="0">
                <a:pos x="611" y="306"/>
              </a:cxn>
              <a:cxn ang="0">
                <a:pos x="661" y="272"/>
              </a:cxn>
              <a:cxn ang="0">
                <a:pos x="989" y="0"/>
              </a:cxn>
            </a:cxnLst>
            <a:rect l="0" t="0" r="r" b="b"/>
            <a:pathLst>
              <a:path w="989" h="426">
                <a:moveTo>
                  <a:pt x="989" y="0"/>
                </a:moveTo>
                <a:lnTo>
                  <a:pt x="912" y="99"/>
                </a:lnTo>
                <a:lnTo>
                  <a:pt x="833" y="187"/>
                </a:lnTo>
                <a:lnTo>
                  <a:pt x="753" y="264"/>
                </a:lnTo>
                <a:lnTo>
                  <a:pt x="672" y="331"/>
                </a:lnTo>
                <a:lnTo>
                  <a:pt x="589" y="389"/>
                </a:lnTo>
                <a:lnTo>
                  <a:pt x="547" y="410"/>
                </a:lnTo>
                <a:lnTo>
                  <a:pt x="504" y="421"/>
                </a:lnTo>
                <a:lnTo>
                  <a:pt x="458" y="426"/>
                </a:lnTo>
                <a:lnTo>
                  <a:pt x="408" y="424"/>
                </a:lnTo>
                <a:lnTo>
                  <a:pt x="0" y="402"/>
                </a:lnTo>
                <a:lnTo>
                  <a:pt x="3" y="360"/>
                </a:lnTo>
                <a:lnTo>
                  <a:pt x="82" y="352"/>
                </a:lnTo>
                <a:lnTo>
                  <a:pt x="118" y="224"/>
                </a:lnTo>
                <a:lnTo>
                  <a:pt x="123" y="226"/>
                </a:lnTo>
                <a:lnTo>
                  <a:pt x="130" y="227"/>
                </a:lnTo>
                <a:lnTo>
                  <a:pt x="134" y="230"/>
                </a:lnTo>
                <a:lnTo>
                  <a:pt x="146" y="277"/>
                </a:lnTo>
                <a:lnTo>
                  <a:pt x="150" y="325"/>
                </a:lnTo>
                <a:lnTo>
                  <a:pt x="147" y="373"/>
                </a:lnTo>
                <a:lnTo>
                  <a:pt x="453" y="373"/>
                </a:lnTo>
                <a:lnTo>
                  <a:pt x="507" y="357"/>
                </a:lnTo>
                <a:lnTo>
                  <a:pt x="560" y="335"/>
                </a:lnTo>
                <a:lnTo>
                  <a:pt x="611" y="306"/>
                </a:lnTo>
                <a:lnTo>
                  <a:pt x="661" y="272"/>
                </a:lnTo>
                <a:lnTo>
                  <a:pt x="989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6" name="Freeform 113">
            <a:extLst>
              <a:ext uri="{FF2B5EF4-FFF2-40B4-BE49-F238E27FC236}">
                <a16:creationId xmlns:a16="http://schemas.microsoft.com/office/drawing/2014/main" id="{9ADD8378-E30F-4502-8F8F-4E163FD4138F}"/>
              </a:ext>
            </a:extLst>
          </p:cNvPr>
          <p:cNvSpPr>
            <a:spLocks/>
          </p:cNvSpPr>
          <p:nvPr/>
        </p:nvSpPr>
        <p:spPr bwMode="auto">
          <a:xfrm>
            <a:off x="3492671" y="3998274"/>
            <a:ext cx="1073441" cy="795470"/>
          </a:xfrm>
          <a:custGeom>
            <a:avLst/>
            <a:gdLst/>
            <a:ahLst/>
            <a:cxnLst>
              <a:cxn ang="0">
                <a:pos x="1089" y="46"/>
              </a:cxn>
              <a:cxn ang="0">
                <a:pos x="880" y="152"/>
              </a:cxn>
              <a:cxn ang="0">
                <a:pos x="857" y="187"/>
              </a:cxn>
              <a:cxn ang="0">
                <a:pos x="750" y="302"/>
              </a:cxn>
              <a:cxn ang="0">
                <a:pos x="670" y="424"/>
              </a:cxn>
              <a:cxn ang="0">
                <a:pos x="596" y="469"/>
              </a:cxn>
              <a:cxn ang="0">
                <a:pos x="537" y="539"/>
              </a:cxn>
              <a:cxn ang="0">
                <a:pos x="491" y="639"/>
              </a:cxn>
              <a:cxn ang="0">
                <a:pos x="547" y="698"/>
              </a:cxn>
              <a:cxn ang="0">
                <a:pos x="577" y="767"/>
              </a:cxn>
              <a:cxn ang="0">
                <a:pos x="521" y="690"/>
              </a:cxn>
              <a:cxn ang="0">
                <a:pos x="461" y="642"/>
              </a:cxn>
              <a:cxn ang="0">
                <a:pos x="443" y="650"/>
              </a:cxn>
              <a:cxn ang="0">
                <a:pos x="417" y="677"/>
              </a:cxn>
              <a:cxn ang="0">
                <a:pos x="488" y="727"/>
              </a:cxn>
              <a:cxn ang="0">
                <a:pos x="544" y="807"/>
              </a:cxn>
              <a:cxn ang="0">
                <a:pos x="453" y="735"/>
              </a:cxn>
              <a:cxn ang="0">
                <a:pos x="379" y="691"/>
              </a:cxn>
              <a:cxn ang="0">
                <a:pos x="291" y="715"/>
              </a:cxn>
              <a:cxn ang="0">
                <a:pos x="0" y="703"/>
              </a:cxn>
              <a:cxn ang="0">
                <a:pos x="1" y="693"/>
              </a:cxn>
              <a:cxn ang="0">
                <a:pos x="5" y="669"/>
              </a:cxn>
              <a:cxn ang="0">
                <a:pos x="89" y="551"/>
              </a:cxn>
              <a:cxn ang="0">
                <a:pos x="125" y="595"/>
              </a:cxn>
              <a:cxn ang="0">
                <a:pos x="134" y="655"/>
              </a:cxn>
              <a:cxn ang="0">
                <a:pos x="358" y="674"/>
              </a:cxn>
              <a:cxn ang="0">
                <a:pos x="414" y="555"/>
              </a:cxn>
              <a:cxn ang="0">
                <a:pos x="381" y="502"/>
              </a:cxn>
              <a:cxn ang="0">
                <a:pos x="373" y="472"/>
              </a:cxn>
              <a:cxn ang="0">
                <a:pos x="422" y="491"/>
              </a:cxn>
              <a:cxn ang="0">
                <a:pos x="459" y="551"/>
              </a:cxn>
              <a:cxn ang="0">
                <a:pos x="544" y="328"/>
              </a:cxn>
              <a:cxn ang="0">
                <a:pos x="534" y="426"/>
              </a:cxn>
              <a:cxn ang="0">
                <a:pos x="433" y="642"/>
              </a:cxn>
              <a:cxn ang="0">
                <a:pos x="440" y="647"/>
              </a:cxn>
              <a:cxn ang="0">
                <a:pos x="462" y="611"/>
              </a:cxn>
              <a:cxn ang="0">
                <a:pos x="678" y="75"/>
              </a:cxn>
              <a:cxn ang="0">
                <a:pos x="712" y="59"/>
              </a:cxn>
              <a:cxn ang="0">
                <a:pos x="724" y="131"/>
              </a:cxn>
              <a:cxn ang="0">
                <a:pos x="622" y="330"/>
              </a:cxn>
              <a:cxn ang="0">
                <a:pos x="627" y="421"/>
              </a:cxn>
              <a:cxn ang="0">
                <a:pos x="792" y="229"/>
              </a:cxn>
              <a:cxn ang="0">
                <a:pos x="734" y="126"/>
              </a:cxn>
              <a:cxn ang="0">
                <a:pos x="753" y="64"/>
              </a:cxn>
              <a:cxn ang="0">
                <a:pos x="768" y="49"/>
              </a:cxn>
              <a:cxn ang="0">
                <a:pos x="732" y="94"/>
              </a:cxn>
              <a:cxn ang="0">
                <a:pos x="867" y="141"/>
              </a:cxn>
              <a:cxn ang="0">
                <a:pos x="1011" y="56"/>
              </a:cxn>
              <a:cxn ang="0">
                <a:pos x="1080" y="0"/>
              </a:cxn>
            </a:cxnLst>
            <a:rect l="0" t="0" r="r" b="b"/>
            <a:pathLst>
              <a:path w="1089" h="807">
                <a:moveTo>
                  <a:pt x="1080" y="0"/>
                </a:moveTo>
                <a:lnTo>
                  <a:pt x="1089" y="46"/>
                </a:lnTo>
                <a:lnTo>
                  <a:pt x="969" y="112"/>
                </a:lnTo>
                <a:lnTo>
                  <a:pt x="880" y="152"/>
                </a:lnTo>
                <a:lnTo>
                  <a:pt x="793" y="227"/>
                </a:lnTo>
                <a:lnTo>
                  <a:pt x="857" y="187"/>
                </a:lnTo>
                <a:lnTo>
                  <a:pt x="800" y="245"/>
                </a:lnTo>
                <a:lnTo>
                  <a:pt x="750" y="302"/>
                </a:lnTo>
                <a:lnTo>
                  <a:pt x="707" y="363"/>
                </a:lnTo>
                <a:lnTo>
                  <a:pt x="670" y="424"/>
                </a:lnTo>
                <a:lnTo>
                  <a:pt x="632" y="443"/>
                </a:lnTo>
                <a:lnTo>
                  <a:pt x="596" y="469"/>
                </a:lnTo>
                <a:lnTo>
                  <a:pt x="564" y="501"/>
                </a:lnTo>
                <a:lnTo>
                  <a:pt x="537" y="539"/>
                </a:lnTo>
                <a:lnTo>
                  <a:pt x="512" y="586"/>
                </a:lnTo>
                <a:lnTo>
                  <a:pt x="491" y="639"/>
                </a:lnTo>
                <a:lnTo>
                  <a:pt x="523" y="667"/>
                </a:lnTo>
                <a:lnTo>
                  <a:pt x="547" y="698"/>
                </a:lnTo>
                <a:lnTo>
                  <a:pt x="566" y="731"/>
                </a:lnTo>
                <a:lnTo>
                  <a:pt x="577" y="767"/>
                </a:lnTo>
                <a:lnTo>
                  <a:pt x="550" y="725"/>
                </a:lnTo>
                <a:lnTo>
                  <a:pt x="521" y="690"/>
                </a:lnTo>
                <a:lnTo>
                  <a:pt x="491" y="663"/>
                </a:lnTo>
                <a:lnTo>
                  <a:pt x="461" y="642"/>
                </a:lnTo>
                <a:lnTo>
                  <a:pt x="451" y="645"/>
                </a:lnTo>
                <a:lnTo>
                  <a:pt x="443" y="650"/>
                </a:lnTo>
                <a:lnTo>
                  <a:pt x="429" y="661"/>
                </a:lnTo>
                <a:lnTo>
                  <a:pt x="417" y="677"/>
                </a:lnTo>
                <a:lnTo>
                  <a:pt x="454" y="698"/>
                </a:lnTo>
                <a:lnTo>
                  <a:pt x="488" y="727"/>
                </a:lnTo>
                <a:lnTo>
                  <a:pt x="517" y="762"/>
                </a:lnTo>
                <a:lnTo>
                  <a:pt x="544" y="807"/>
                </a:lnTo>
                <a:lnTo>
                  <a:pt x="496" y="767"/>
                </a:lnTo>
                <a:lnTo>
                  <a:pt x="453" y="735"/>
                </a:lnTo>
                <a:lnTo>
                  <a:pt x="413" y="709"/>
                </a:lnTo>
                <a:lnTo>
                  <a:pt x="379" y="691"/>
                </a:lnTo>
                <a:lnTo>
                  <a:pt x="336" y="704"/>
                </a:lnTo>
                <a:lnTo>
                  <a:pt x="291" y="715"/>
                </a:lnTo>
                <a:lnTo>
                  <a:pt x="249" y="688"/>
                </a:lnTo>
                <a:lnTo>
                  <a:pt x="0" y="703"/>
                </a:lnTo>
                <a:lnTo>
                  <a:pt x="1" y="698"/>
                </a:lnTo>
                <a:lnTo>
                  <a:pt x="1" y="693"/>
                </a:lnTo>
                <a:lnTo>
                  <a:pt x="3" y="682"/>
                </a:lnTo>
                <a:lnTo>
                  <a:pt x="5" y="669"/>
                </a:lnTo>
                <a:lnTo>
                  <a:pt x="89" y="656"/>
                </a:lnTo>
                <a:lnTo>
                  <a:pt x="89" y="551"/>
                </a:lnTo>
                <a:lnTo>
                  <a:pt x="110" y="571"/>
                </a:lnTo>
                <a:lnTo>
                  <a:pt x="125" y="595"/>
                </a:lnTo>
                <a:lnTo>
                  <a:pt x="131" y="624"/>
                </a:lnTo>
                <a:lnTo>
                  <a:pt x="134" y="655"/>
                </a:lnTo>
                <a:lnTo>
                  <a:pt x="253" y="653"/>
                </a:lnTo>
                <a:lnTo>
                  <a:pt x="358" y="674"/>
                </a:lnTo>
                <a:lnTo>
                  <a:pt x="417" y="579"/>
                </a:lnTo>
                <a:lnTo>
                  <a:pt x="414" y="555"/>
                </a:lnTo>
                <a:lnTo>
                  <a:pt x="401" y="530"/>
                </a:lnTo>
                <a:lnTo>
                  <a:pt x="381" y="502"/>
                </a:lnTo>
                <a:lnTo>
                  <a:pt x="352" y="475"/>
                </a:lnTo>
                <a:lnTo>
                  <a:pt x="373" y="472"/>
                </a:lnTo>
                <a:lnTo>
                  <a:pt x="398" y="474"/>
                </a:lnTo>
                <a:lnTo>
                  <a:pt x="422" y="491"/>
                </a:lnTo>
                <a:lnTo>
                  <a:pt x="443" y="517"/>
                </a:lnTo>
                <a:lnTo>
                  <a:pt x="459" y="551"/>
                </a:lnTo>
                <a:lnTo>
                  <a:pt x="509" y="448"/>
                </a:lnTo>
                <a:lnTo>
                  <a:pt x="544" y="328"/>
                </a:lnTo>
                <a:lnTo>
                  <a:pt x="577" y="283"/>
                </a:lnTo>
                <a:lnTo>
                  <a:pt x="534" y="426"/>
                </a:lnTo>
                <a:lnTo>
                  <a:pt x="464" y="570"/>
                </a:lnTo>
                <a:lnTo>
                  <a:pt x="433" y="642"/>
                </a:lnTo>
                <a:lnTo>
                  <a:pt x="433" y="643"/>
                </a:lnTo>
                <a:lnTo>
                  <a:pt x="440" y="647"/>
                </a:lnTo>
                <a:lnTo>
                  <a:pt x="448" y="627"/>
                </a:lnTo>
                <a:lnTo>
                  <a:pt x="462" y="611"/>
                </a:lnTo>
                <a:lnTo>
                  <a:pt x="696" y="129"/>
                </a:lnTo>
                <a:lnTo>
                  <a:pt x="678" y="75"/>
                </a:lnTo>
                <a:lnTo>
                  <a:pt x="694" y="67"/>
                </a:lnTo>
                <a:lnTo>
                  <a:pt x="712" y="59"/>
                </a:lnTo>
                <a:lnTo>
                  <a:pt x="715" y="80"/>
                </a:lnTo>
                <a:lnTo>
                  <a:pt x="724" y="131"/>
                </a:lnTo>
                <a:lnTo>
                  <a:pt x="692" y="185"/>
                </a:lnTo>
                <a:lnTo>
                  <a:pt x="622" y="330"/>
                </a:lnTo>
                <a:lnTo>
                  <a:pt x="512" y="541"/>
                </a:lnTo>
                <a:lnTo>
                  <a:pt x="627" y="421"/>
                </a:lnTo>
                <a:lnTo>
                  <a:pt x="726" y="270"/>
                </a:lnTo>
                <a:lnTo>
                  <a:pt x="792" y="229"/>
                </a:lnTo>
                <a:lnTo>
                  <a:pt x="724" y="131"/>
                </a:lnTo>
                <a:lnTo>
                  <a:pt x="734" y="126"/>
                </a:lnTo>
                <a:lnTo>
                  <a:pt x="715" y="80"/>
                </a:lnTo>
                <a:lnTo>
                  <a:pt x="753" y="64"/>
                </a:lnTo>
                <a:lnTo>
                  <a:pt x="753" y="6"/>
                </a:lnTo>
                <a:lnTo>
                  <a:pt x="768" y="49"/>
                </a:lnTo>
                <a:lnTo>
                  <a:pt x="774" y="75"/>
                </a:lnTo>
                <a:lnTo>
                  <a:pt x="732" y="94"/>
                </a:lnTo>
                <a:lnTo>
                  <a:pt x="796" y="193"/>
                </a:lnTo>
                <a:lnTo>
                  <a:pt x="867" y="141"/>
                </a:lnTo>
                <a:lnTo>
                  <a:pt x="939" y="96"/>
                </a:lnTo>
                <a:lnTo>
                  <a:pt x="1011" y="56"/>
                </a:lnTo>
                <a:lnTo>
                  <a:pt x="1084" y="25"/>
                </a:lnTo>
                <a:lnTo>
                  <a:pt x="108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7" name="Freeform 114">
            <a:extLst>
              <a:ext uri="{FF2B5EF4-FFF2-40B4-BE49-F238E27FC236}">
                <a16:creationId xmlns:a16="http://schemas.microsoft.com/office/drawing/2014/main" id="{949ADC87-3D93-4D75-BD4D-D750BA4A3EFB}"/>
              </a:ext>
            </a:extLst>
          </p:cNvPr>
          <p:cNvSpPr>
            <a:spLocks/>
          </p:cNvSpPr>
          <p:nvPr/>
        </p:nvSpPr>
        <p:spPr bwMode="auto">
          <a:xfrm>
            <a:off x="2314744" y="4400444"/>
            <a:ext cx="283885" cy="687042"/>
          </a:xfrm>
          <a:custGeom>
            <a:avLst/>
            <a:gdLst/>
            <a:ahLst/>
            <a:cxnLst>
              <a:cxn ang="0">
                <a:pos x="274" y="0"/>
              </a:cxn>
              <a:cxn ang="0">
                <a:pos x="288" y="3"/>
              </a:cxn>
              <a:cxn ang="0">
                <a:pos x="16" y="697"/>
              </a:cxn>
              <a:cxn ang="0">
                <a:pos x="0" y="695"/>
              </a:cxn>
              <a:cxn ang="0">
                <a:pos x="69" y="517"/>
              </a:cxn>
              <a:cxn ang="0">
                <a:pos x="80" y="488"/>
              </a:cxn>
              <a:cxn ang="0">
                <a:pos x="184" y="232"/>
              </a:cxn>
              <a:cxn ang="0">
                <a:pos x="189" y="223"/>
              </a:cxn>
              <a:cxn ang="0">
                <a:pos x="238" y="88"/>
              </a:cxn>
              <a:cxn ang="0">
                <a:pos x="274" y="0"/>
              </a:cxn>
            </a:cxnLst>
            <a:rect l="0" t="0" r="r" b="b"/>
            <a:pathLst>
              <a:path w="288" h="697">
                <a:moveTo>
                  <a:pt x="274" y="0"/>
                </a:moveTo>
                <a:lnTo>
                  <a:pt x="288" y="3"/>
                </a:lnTo>
                <a:lnTo>
                  <a:pt x="16" y="697"/>
                </a:lnTo>
                <a:lnTo>
                  <a:pt x="0" y="695"/>
                </a:lnTo>
                <a:lnTo>
                  <a:pt x="69" y="517"/>
                </a:lnTo>
                <a:lnTo>
                  <a:pt x="80" y="488"/>
                </a:lnTo>
                <a:lnTo>
                  <a:pt x="184" y="232"/>
                </a:lnTo>
                <a:lnTo>
                  <a:pt x="189" y="223"/>
                </a:lnTo>
                <a:lnTo>
                  <a:pt x="238" y="88"/>
                </a:lnTo>
                <a:lnTo>
                  <a:pt x="274" y="0"/>
                </a:lnTo>
                <a:close/>
              </a:path>
            </a:pathLst>
          </a:custGeom>
          <a:solidFill>
            <a:srgbClr val="44444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8" name="Freeform 115">
            <a:extLst>
              <a:ext uri="{FF2B5EF4-FFF2-40B4-BE49-F238E27FC236}">
                <a16:creationId xmlns:a16="http://schemas.microsoft.com/office/drawing/2014/main" id="{46629F47-6967-41DE-AB8E-FFDE148C134D}"/>
              </a:ext>
            </a:extLst>
          </p:cNvPr>
          <p:cNvSpPr>
            <a:spLocks/>
          </p:cNvSpPr>
          <p:nvPr/>
        </p:nvSpPr>
        <p:spPr bwMode="auto">
          <a:xfrm>
            <a:off x="2211245" y="5079601"/>
            <a:ext cx="126171" cy="35486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91" y="4"/>
              </a:cxn>
              <a:cxn ang="0">
                <a:pos x="121" y="8"/>
              </a:cxn>
              <a:cxn ang="0">
                <a:pos x="128" y="36"/>
              </a:cxn>
              <a:cxn ang="0">
                <a:pos x="38" y="30"/>
              </a:cxn>
              <a:cxn ang="0">
                <a:pos x="35" y="27"/>
              </a:cxn>
              <a:cxn ang="0">
                <a:pos x="33" y="24"/>
              </a:cxn>
              <a:cxn ang="0">
                <a:pos x="30" y="19"/>
              </a:cxn>
              <a:cxn ang="0">
                <a:pos x="25" y="16"/>
              </a:cxn>
              <a:cxn ang="0">
                <a:pos x="19" y="11"/>
              </a:cxn>
              <a:cxn ang="0">
                <a:pos x="0" y="0"/>
              </a:cxn>
            </a:cxnLst>
            <a:rect l="0" t="0" r="r" b="b"/>
            <a:pathLst>
              <a:path w="128" h="36">
                <a:moveTo>
                  <a:pt x="0" y="0"/>
                </a:moveTo>
                <a:lnTo>
                  <a:pt x="91" y="4"/>
                </a:lnTo>
                <a:lnTo>
                  <a:pt x="121" y="8"/>
                </a:lnTo>
                <a:lnTo>
                  <a:pt x="128" y="36"/>
                </a:lnTo>
                <a:lnTo>
                  <a:pt x="38" y="30"/>
                </a:lnTo>
                <a:lnTo>
                  <a:pt x="35" y="27"/>
                </a:lnTo>
                <a:lnTo>
                  <a:pt x="33" y="24"/>
                </a:lnTo>
                <a:lnTo>
                  <a:pt x="30" y="19"/>
                </a:lnTo>
                <a:lnTo>
                  <a:pt x="25" y="16"/>
                </a:lnTo>
                <a:lnTo>
                  <a:pt x="19" y="11"/>
                </a:lnTo>
                <a:lnTo>
                  <a:pt x="0" y="0"/>
                </a:lnTo>
                <a:close/>
              </a:path>
            </a:pathLst>
          </a:custGeom>
          <a:solidFill>
            <a:srgbClr val="51515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9" name="Freeform 116">
            <a:extLst>
              <a:ext uri="{FF2B5EF4-FFF2-40B4-BE49-F238E27FC236}">
                <a16:creationId xmlns:a16="http://schemas.microsoft.com/office/drawing/2014/main" id="{6D7412F4-FE7A-47CA-A467-30C102760389}"/>
              </a:ext>
            </a:extLst>
          </p:cNvPr>
          <p:cNvSpPr>
            <a:spLocks/>
          </p:cNvSpPr>
          <p:nvPr/>
        </p:nvSpPr>
        <p:spPr bwMode="auto">
          <a:xfrm>
            <a:off x="2330516" y="4891329"/>
            <a:ext cx="218828" cy="223757"/>
          </a:xfrm>
          <a:custGeom>
            <a:avLst/>
            <a:gdLst/>
            <a:ahLst/>
            <a:cxnLst>
              <a:cxn ang="0">
                <a:pos x="222" y="0"/>
              </a:cxn>
              <a:cxn ang="0">
                <a:pos x="222" y="29"/>
              </a:cxn>
              <a:cxn ang="0">
                <a:pos x="7" y="227"/>
              </a:cxn>
              <a:cxn ang="0">
                <a:pos x="0" y="199"/>
              </a:cxn>
              <a:cxn ang="0">
                <a:pos x="222" y="0"/>
              </a:cxn>
            </a:cxnLst>
            <a:rect l="0" t="0" r="r" b="b"/>
            <a:pathLst>
              <a:path w="222" h="227">
                <a:moveTo>
                  <a:pt x="222" y="0"/>
                </a:moveTo>
                <a:lnTo>
                  <a:pt x="222" y="29"/>
                </a:lnTo>
                <a:lnTo>
                  <a:pt x="7" y="227"/>
                </a:lnTo>
                <a:lnTo>
                  <a:pt x="0" y="199"/>
                </a:lnTo>
                <a:lnTo>
                  <a:pt x="222" y="0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1" name="Rectangle 370">
            <a:extLst>
              <a:ext uri="{FF2B5EF4-FFF2-40B4-BE49-F238E27FC236}">
                <a16:creationId xmlns:a16="http://schemas.microsoft.com/office/drawing/2014/main" id="{DFB8781E-8D6C-4381-BEDC-FA2F24172B64}"/>
              </a:ext>
            </a:extLst>
          </p:cNvPr>
          <p:cNvSpPr/>
          <p:nvPr/>
        </p:nvSpPr>
        <p:spPr>
          <a:xfrm>
            <a:off x="7251783" y="888934"/>
            <a:ext cx="4106364" cy="135583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2" name="Rectangle 371">
            <a:extLst>
              <a:ext uri="{FF2B5EF4-FFF2-40B4-BE49-F238E27FC236}">
                <a16:creationId xmlns:a16="http://schemas.microsoft.com/office/drawing/2014/main" id="{2AF3B5DE-2114-4867-B688-39EEB82FABC0}"/>
              </a:ext>
            </a:extLst>
          </p:cNvPr>
          <p:cNvSpPr/>
          <p:nvPr/>
        </p:nvSpPr>
        <p:spPr>
          <a:xfrm>
            <a:off x="7708737" y="1171984"/>
            <a:ext cx="331611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b="1" dirty="0">
                <a:solidFill>
                  <a:schemeClr val="accent5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Collaboration tools in the cloud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4588100-09FB-4741-A811-5D414CC50853}"/>
              </a:ext>
            </a:extLst>
          </p:cNvPr>
          <p:cNvGrpSpPr/>
          <p:nvPr/>
        </p:nvGrpSpPr>
        <p:grpSpPr>
          <a:xfrm>
            <a:off x="7144410" y="2963800"/>
            <a:ext cx="4022605" cy="2504633"/>
            <a:chOff x="1252757" y="2420889"/>
            <a:chExt cx="7126288" cy="4437111"/>
          </a:xfrm>
        </p:grpSpPr>
        <p:sp>
          <p:nvSpPr>
            <p:cNvPr id="547" name="Freeform: Shape 546">
              <a:extLst>
                <a:ext uri="{FF2B5EF4-FFF2-40B4-BE49-F238E27FC236}">
                  <a16:creationId xmlns:a16="http://schemas.microsoft.com/office/drawing/2014/main" id="{1F52D98C-1E5F-48A7-ACD0-76D33EC140B6}"/>
                </a:ext>
              </a:extLst>
            </p:cNvPr>
            <p:cNvSpPr/>
            <p:nvPr/>
          </p:nvSpPr>
          <p:spPr>
            <a:xfrm>
              <a:off x="2546143" y="5535613"/>
              <a:ext cx="357614" cy="1322387"/>
            </a:xfrm>
            <a:custGeom>
              <a:avLst/>
              <a:gdLst>
                <a:gd name="connsiteX0" fmla="*/ 133777 w 357614"/>
                <a:gd name="connsiteY0" fmla="*/ 0 h 1322387"/>
                <a:gd name="connsiteX1" fmla="*/ 357614 w 357614"/>
                <a:gd name="connsiteY1" fmla="*/ 0 h 1322387"/>
                <a:gd name="connsiteX2" fmla="*/ 119277 w 357614"/>
                <a:gd name="connsiteY2" fmla="*/ 1322387 h 1322387"/>
                <a:gd name="connsiteX3" fmla="*/ 0 w 357614"/>
                <a:gd name="connsiteY3" fmla="*/ 1322387 h 1322387"/>
                <a:gd name="connsiteX4" fmla="*/ 133777 w 357614"/>
                <a:gd name="connsiteY4" fmla="*/ 0 h 1322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7614" h="1322387">
                  <a:moveTo>
                    <a:pt x="133777" y="0"/>
                  </a:moveTo>
                  <a:lnTo>
                    <a:pt x="357614" y="0"/>
                  </a:lnTo>
                  <a:lnTo>
                    <a:pt x="119277" y="1322387"/>
                  </a:lnTo>
                  <a:lnTo>
                    <a:pt x="0" y="1322387"/>
                  </a:lnTo>
                  <a:lnTo>
                    <a:pt x="133777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48" name="Freeform: Shape 547">
              <a:extLst>
                <a:ext uri="{FF2B5EF4-FFF2-40B4-BE49-F238E27FC236}">
                  <a16:creationId xmlns:a16="http://schemas.microsoft.com/office/drawing/2014/main" id="{C3F6B64D-5EE3-4CE5-97C9-57F51B04121B}"/>
                </a:ext>
              </a:extLst>
            </p:cNvPr>
            <p:cNvSpPr/>
            <p:nvPr/>
          </p:nvSpPr>
          <p:spPr>
            <a:xfrm>
              <a:off x="6670896" y="5535613"/>
              <a:ext cx="356077" cy="1322387"/>
            </a:xfrm>
            <a:custGeom>
              <a:avLst/>
              <a:gdLst>
                <a:gd name="connsiteX0" fmla="*/ 0 w 356077"/>
                <a:gd name="connsiteY0" fmla="*/ 0 h 1322387"/>
                <a:gd name="connsiteX1" fmla="*/ 223838 w 356077"/>
                <a:gd name="connsiteY1" fmla="*/ 0 h 1322387"/>
                <a:gd name="connsiteX2" fmla="*/ 356077 w 356077"/>
                <a:gd name="connsiteY2" fmla="*/ 1322387 h 1322387"/>
                <a:gd name="connsiteX3" fmla="*/ 238338 w 356077"/>
                <a:gd name="connsiteY3" fmla="*/ 1322387 h 1322387"/>
                <a:gd name="connsiteX4" fmla="*/ 0 w 356077"/>
                <a:gd name="connsiteY4" fmla="*/ 0 h 1322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6077" h="1322387">
                  <a:moveTo>
                    <a:pt x="0" y="0"/>
                  </a:moveTo>
                  <a:lnTo>
                    <a:pt x="223838" y="0"/>
                  </a:lnTo>
                  <a:lnTo>
                    <a:pt x="356077" y="1322387"/>
                  </a:lnTo>
                  <a:lnTo>
                    <a:pt x="238338" y="13223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49" name="Freeform: Shape 548">
              <a:extLst>
                <a:ext uri="{FF2B5EF4-FFF2-40B4-BE49-F238E27FC236}">
                  <a16:creationId xmlns:a16="http://schemas.microsoft.com/office/drawing/2014/main" id="{08B5E81F-C8E3-4B21-84B9-7761FE1F5F9F}"/>
                </a:ext>
              </a:extLst>
            </p:cNvPr>
            <p:cNvSpPr>
              <a:spLocks/>
            </p:cNvSpPr>
            <p:nvPr/>
          </p:nvSpPr>
          <p:spPr bwMode="auto">
            <a:xfrm>
              <a:off x="1985718" y="5535613"/>
              <a:ext cx="384640" cy="1322387"/>
            </a:xfrm>
            <a:custGeom>
              <a:avLst/>
              <a:gdLst>
                <a:gd name="connsiteX0" fmla="*/ 143340 w 384640"/>
                <a:gd name="connsiteY0" fmla="*/ 0 h 1322387"/>
                <a:gd name="connsiteX1" fmla="*/ 384640 w 384640"/>
                <a:gd name="connsiteY1" fmla="*/ 0 h 1322387"/>
                <a:gd name="connsiteX2" fmla="*/ 149693 w 384640"/>
                <a:gd name="connsiteY2" fmla="*/ 1322387 h 1322387"/>
                <a:gd name="connsiteX3" fmla="*/ 0 w 384640"/>
                <a:gd name="connsiteY3" fmla="*/ 1322387 h 1322387"/>
                <a:gd name="connsiteX4" fmla="*/ 143340 w 384640"/>
                <a:gd name="connsiteY4" fmla="*/ 0 h 1322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4640" h="1322387">
                  <a:moveTo>
                    <a:pt x="143340" y="0"/>
                  </a:moveTo>
                  <a:lnTo>
                    <a:pt x="384640" y="0"/>
                  </a:lnTo>
                  <a:lnTo>
                    <a:pt x="149693" y="1322387"/>
                  </a:lnTo>
                  <a:lnTo>
                    <a:pt x="0" y="1322387"/>
                  </a:lnTo>
                  <a:lnTo>
                    <a:pt x="143340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  <p:sp>
          <p:nvSpPr>
            <p:cNvPr id="550" name="Freeform: Shape 549">
              <a:extLst>
                <a:ext uri="{FF2B5EF4-FFF2-40B4-BE49-F238E27FC236}">
                  <a16:creationId xmlns:a16="http://schemas.microsoft.com/office/drawing/2014/main" id="{096DD1EC-2927-4494-BD01-3CD8F63BAFC7}"/>
                </a:ext>
              </a:extLst>
            </p:cNvPr>
            <p:cNvSpPr>
              <a:spLocks/>
            </p:cNvSpPr>
            <p:nvPr/>
          </p:nvSpPr>
          <p:spPr bwMode="auto">
            <a:xfrm>
              <a:off x="7175720" y="5535613"/>
              <a:ext cx="384130" cy="1322387"/>
            </a:xfrm>
            <a:custGeom>
              <a:avLst/>
              <a:gdLst>
                <a:gd name="connsiteX0" fmla="*/ 0 w 384130"/>
                <a:gd name="connsiteY0" fmla="*/ 0 h 1322387"/>
                <a:gd name="connsiteX1" fmla="*/ 239713 w 384130"/>
                <a:gd name="connsiteY1" fmla="*/ 0 h 1322387"/>
                <a:gd name="connsiteX2" fmla="*/ 384130 w 384130"/>
                <a:gd name="connsiteY2" fmla="*/ 1322387 h 1322387"/>
                <a:gd name="connsiteX3" fmla="*/ 234947 w 384130"/>
                <a:gd name="connsiteY3" fmla="*/ 1322387 h 1322387"/>
                <a:gd name="connsiteX4" fmla="*/ 0 w 384130"/>
                <a:gd name="connsiteY4" fmla="*/ 0 h 1322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4130" h="1322387">
                  <a:moveTo>
                    <a:pt x="0" y="0"/>
                  </a:moveTo>
                  <a:lnTo>
                    <a:pt x="239713" y="0"/>
                  </a:lnTo>
                  <a:lnTo>
                    <a:pt x="384130" y="1322387"/>
                  </a:lnTo>
                  <a:lnTo>
                    <a:pt x="234947" y="13223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  <p:sp>
          <p:nvSpPr>
            <p:cNvPr id="551" name="Rectangle 550">
              <a:extLst>
                <a:ext uri="{FF2B5EF4-FFF2-40B4-BE49-F238E27FC236}">
                  <a16:creationId xmlns:a16="http://schemas.microsoft.com/office/drawing/2014/main" id="{537257F6-F6D1-4A6A-87EC-37AC2FD59D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2757" y="5449888"/>
              <a:ext cx="7126288" cy="17145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2" name="Freeform 11">
              <a:extLst>
                <a:ext uri="{FF2B5EF4-FFF2-40B4-BE49-F238E27FC236}">
                  <a16:creationId xmlns:a16="http://schemas.microsoft.com/office/drawing/2014/main" id="{4D880D12-9DFA-46F5-BB70-6E0ED5B1164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2757" y="4643438"/>
              <a:ext cx="7126288" cy="806450"/>
            </a:xfrm>
            <a:custGeom>
              <a:avLst/>
              <a:gdLst>
                <a:gd name="T0" fmla="*/ 4489 w 4489"/>
                <a:gd name="T1" fmla="*/ 508 h 508"/>
                <a:gd name="T2" fmla="*/ 0 w 4489"/>
                <a:gd name="T3" fmla="*/ 508 h 508"/>
                <a:gd name="T4" fmla="*/ 271 w 4489"/>
                <a:gd name="T5" fmla="*/ 0 h 508"/>
                <a:gd name="T6" fmla="*/ 4103 w 4489"/>
                <a:gd name="T7" fmla="*/ 0 h 508"/>
                <a:gd name="T8" fmla="*/ 4489 w 4489"/>
                <a:gd name="T9" fmla="*/ 508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89" h="508">
                  <a:moveTo>
                    <a:pt x="4489" y="508"/>
                  </a:moveTo>
                  <a:lnTo>
                    <a:pt x="0" y="508"/>
                  </a:lnTo>
                  <a:lnTo>
                    <a:pt x="271" y="0"/>
                  </a:lnTo>
                  <a:lnTo>
                    <a:pt x="4103" y="0"/>
                  </a:lnTo>
                  <a:lnTo>
                    <a:pt x="4489" y="508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grpSp>
          <p:nvGrpSpPr>
            <p:cNvPr id="553" name="Group 552">
              <a:extLst>
                <a:ext uri="{FF2B5EF4-FFF2-40B4-BE49-F238E27FC236}">
                  <a16:creationId xmlns:a16="http://schemas.microsoft.com/office/drawing/2014/main" id="{A64D6CC0-ACDE-441E-95FD-DF3557F29E70}"/>
                </a:ext>
              </a:extLst>
            </p:cNvPr>
            <p:cNvGrpSpPr/>
            <p:nvPr/>
          </p:nvGrpSpPr>
          <p:grpSpPr>
            <a:xfrm>
              <a:off x="1723950" y="2420889"/>
              <a:ext cx="2994458" cy="2379332"/>
              <a:chOff x="4031781" y="2613649"/>
              <a:chExt cx="2751863" cy="2186571"/>
            </a:xfrm>
          </p:grpSpPr>
          <p:grpSp>
            <p:nvGrpSpPr>
              <p:cNvPr id="554" name="Group 553">
                <a:extLst>
                  <a:ext uri="{FF2B5EF4-FFF2-40B4-BE49-F238E27FC236}">
                    <a16:creationId xmlns:a16="http://schemas.microsoft.com/office/drawing/2014/main" id="{E8C3C981-A598-4AAB-96BC-89F272AA42D8}"/>
                  </a:ext>
                </a:extLst>
              </p:cNvPr>
              <p:cNvGrpSpPr/>
              <p:nvPr/>
            </p:nvGrpSpPr>
            <p:grpSpPr>
              <a:xfrm>
                <a:off x="4031781" y="2613649"/>
                <a:ext cx="2751863" cy="2186571"/>
                <a:chOff x="-2765253" y="1377566"/>
                <a:chExt cx="5270500" cy="4187825"/>
              </a:xfrm>
            </p:grpSpPr>
            <p:sp>
              <p:nvSpPr>
                <p:cNvPr id="579" name="Freeform 20">
                  <a:extLst>
                    <a:ext uri="{FF2B5EF4-FFF2-40B4-BE49-F238E27FC236}">
                      <a16:creationId xmlns:a16="http://schemas.microsoft.com/office/drawing/2014/main" id="{66BD2383-AB8E-4519-8B09-2FC21B7CF0F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2765253" y="1377566"/>
                  <a:ext cx="5270500" cy="3621088"/>
                </a:xfrm>
                <a:custGeom>
                  <a:avLst/>
                  <a:gdLst>
                    <a:gd name="T0" fmla="*/ 2448 w 2448"/>
                    <a:gd name="T1" fmla="*/ 1624 h 1686"/>
                    <a:gd name="T2" fmla="*/ 2386 w 2448"/>
                    <a:gd name="T3" fmla="*/ 1686 h 1686"/>
                    <a:gd name="T4" fmla="*/ 62 w 2448"/>
                    <a:gd name="T5" fmla="*/ 1686 h 1686"/>
                    <a:gd name="T6" fmla="*/ 0 w 2448"/>
                    <a:gd name="T7" fmla="*/ 1624 h 1686"/>
                    <a:gd name="T8" fmla="*/ 0 w 2448"/>
                    <a:gd name="T9" fmla="*/ 61 h 1686"/>
                    <a:gd name="T10" fmla="*/ 62 w 2448"/>
                    <a:gd name="T11" fmla="*/ 0 h 1686"/>
                    <a:gd name="T12" fmla="*/ 2386 w 2448"/>
                    <a:gd name="T13" fmla="*/ 0 h 1686"/>
                    <a:gd name="T14" fmla="*/ 2448 w 2448"/>
                    <a:gd name="T15" fmla="*/ 61 h 1686"/>
                    <a:gd name="T16" fmla="*/ 2448 w 2448"/>
                    <a:gd name="T17" fmla="*/ 1624 h 16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448" h="1686">
                      <a:moveTo>
                        <a:pt x="2448" y="1624"/>
                      </a:moveTo>
                      <a:cubicBezTo>
                        <a:pt x="2448" y="1658"/>
                        <a:pt x="2420" y="1686"/>
                        <a:pt x="2386" y="1686"/>
                      </a:cubicBezTo>
                      <a:cubicBezTo>
                        <a:pt x="62" y="1686"/>
                        <a:pt x="62" y="1686"/>
                        <a:pt x="62" y="1686"/>
                      </a:cubicBezTo>
                      <a:cubicBezTo>
                        <a:pt x="28" y="1686"/>
                        <a:pt x="0" y="1658"/>
                        <a:pt x="0" y="1624"/>
                      </a:cubicBezTo>
                      <a:cubicBezTo>
                        <a:pt x="0" y="61"/>
                        <a:pt x="0" y="61"/>
                        <a:pt x="0" y="61"/>
                      </a:cubicBezTo>
                      <a:cubicBezTo>
                        <a:pt x="0" y="27"/>
                        <a:pt x="28" y="0"/>
                        <a:pt x="62" y="0"/>
                      </a:cubicBezTo>
                      <a:cubicBezTo>
                        <a:pt x="2386" y="0"/>
                        <a:pt x="2386" y="0"/>
                        <a:pt x="2386" y="0"/>
                      </a:cubicBezTo>
                      <a:cubicBezTo>
                        <a:pt x="2420" y="0"/>
                        <a:pt x="2448" y="27"/>
                        <a:pt x="2448" y="61"/>
                      </a:cubicBezTo>
                      <a:cubicBezTo>
                        <a:pt x="2448" y="1624"/>
                        <a:pt x="2448" y="1624"/>
                        <a:pt x="2448" y="1624"/>
                      </a:cubicBez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grpSp>
              <p:nvGrpSpPr>
                <p:cNvPr id="580" name="Group 579">
                  <a:extLst>
                    <a:ext uri="{FF2B5EF4-FFF2-40B4-BE49-F238E27FC236}">
                      <a16:creationId xmlns:a16="http://schemas.microsoft.com/office/drawing/2014/main" id="{066E2C55-772F-4A8C-BEDF-39108BC2DCB9}"/>
                    </a:ext>
                  </a:extLst>
                </p:cNvPr>
                <p:cNvGrpSpPr/>
                <p:nvPr/>
              </p:nvGrpSpPr>
              <p:grpSpPr>
                <a:xfrm>
                  <a:off x="-1033290" y="4998653"/>
                  <a:ext cx="1808163" cy="566738"/>
                  <a:chOff x="-1033290" y="4998653"/>
                  <a:chExt cx="1808163" cy="566738"/>
                </a:xfrm>
                <a:solidFill>
                  <a:schemeClr val="bg1">
                    <a:lumMod val="75000"/>
                  </a:schemeClr>
                </a:solidFill>
              </p:grpSpPr>
              <p:sp>
                <p:nvSpPr>
                  <p:cNvPr id="586" name="Freeform 21">
                    <a:extLst>
                      <a:ext uri="{FF2B5EF4-FFF2-40B4-BE49-F238E27FC236}">
                        <a16:creationId xmlns:a16="http://schemas.microsoft.com/office/drawing/2014/main" id="{0EA4D5A0-7AF2-497D-B578-45A54217467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-798340" y="4998653"/>
                    <a:ext cx="1338263" cy="484188"/>
                  </a:xfrm>
                  <a:custGeom>
                    <a:avLst/>
                    <a:gdLst>
                      <a:gd name="T0" fmla="*/ 589 w 622"/>
                      <a:gd name="T1" fmla="*/ 0 h 225"/>
                      <a:gd name="T2" fmla="*/ 311 w 622"/>
                      <a:gd name="T3" fmla="*/ 0 h 225"/>
                      <a:gd name="T4" fmla="*/ 33 w 622"/>
                      <a:gd name="T5" fmla="*/ 0 h 225"/>
                      <a:gd name="T6" fmla="*/ 0 w 622"/>
                      <a:gd name="T7" fmla="*/ 225 h 225"/>
                      <a:gd name="T8" fmla="*/ 311 w 622"/>
                      <a:gd name="T9" fmla="*/ 225 h 225"/>
                      <a:gd name="T10" fmla="*/ 622 w 622"/>
                      <a:gd name="T11" fmla="*/ 225 h 225"/>
                      <a:gd name="T12" fmla="*/ 589 w 622"/>
                      <a:gd name="T13" fmla="*/ 0 h 2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622" h="225">
                        <a:moveTo>
                          <a:pt x="589" y="0"/>
                        </a:moveTo>
                        <a:cubicBezTo>
                          <a:pt x="311" y="0"/>
                          <a:pt x="311" y="0"/>
                          <a:pt x="311" y="0"/>
                        </a:cubicBezTo>
                        <a:cubicBezTo>
                          <a:pt x="33" y="0"/>
                          <a:pt x="33" y="0"/>
                          <a:pt x="33" y="0"/>
                        </a:cubicBezTo>
                        <a:cubicBezTo>
                          <a:pt x="33" y="0"/>
                          <a:pt x="22" y="186"/>
                          <a:pt x="0" y="225"/>
                        </a:cubicBezTo>
                        <a:cubicBezTo>
                          <a:pt x="311" y="225"/>
                          <a:pt x="311" y="225"/>
                          <a:pt x="311" y="225"/>
                        </a:cubicBezTo>
                        <a:cubicBezTo>
                          <a:pt x="622" y="225"/>
                          <a:pt x="622" y="225"/>
                          <a:pt x="622" y="225"/>
                        </a:cubicBezTo>
                        <a:cubicBezTo>
                          <a:pt x="600" y="186"/>
                          <a:pt x="589" y="0"/>
                          <a:pt x="589" y="0"/>
                        </a:cubicBez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  <p:sp>
                <p:nvSpPr>
                  <p:cNvPr id="587" name="Freeform 22">
                    <a:extLst>
                      <a:ext uri="{FF2B5EF4-FFF2-40B4-BE49-F238E27FC236}">
                        <a16:creationId xmlns:a16="http://schemas.microsoft.com/office/drawing/2014/main" id="{816B7313-7E27-4692-8250-52C2C41F8C0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-1033290" y="5482841"/>
                    <a:ext cx="1808163" cy="82550"/>
                  </a:xfrm>
                  <a:custGeom>
                    <a:avLst/>
                    <a:gdLst>
                      <a:gd name="T0" fmla="*/ 783 w 840"/>
                      <a:gd name="T1" fmla="*/ 15 h 39"/>
                      <a:gd name="T2" fmla="*/ 731 w 840"/>
                      <a:gd name="T3" fmla="*/ 0 h 39"/>
                      <a:gd name="T4" fmla="*/ 420 w 840"/>
                      <a:gd name="T5" fmla="*/ 0 h 39"/>
                      <a:gd name="T6" fmla="*/ 109 w 840"/>
                      <a:gd name="T7" fmla="*/ 0 h 39"/>
                      <a:gd name="T8" fmla="*/ 57 w 840"/>
                      <a:gd name="T9" fmla="*/ 15 h 39"/>
                      <a:gd name="T10" fmla="*/ 0 w 840"/>
                      <a:gd name="T11" fmla="*/ 39 h 39"/>
                      <a:gd name="T12" fmla="*/ 420 w 840"/>
                      <a:gd name="T13" fmla="*/ 39 h 39"/>
                      <a:gd name="T14" fmla="*/ 840 w 840"/>
                      <a:gd name="T15" fmla="*/ 39 h 39"/>
                      <a:gd name="T16" fmla="*/ 783 w 840"/>
                      <a:gd name="T17" fmla="*/ 15 h 3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840" h="39">
                        <a:moveTo>
                          <a:pt x="783" y="15"/>
                        </a:moveTo>
                        <a:cubicBezTo>
                          <a:pt x="750" y="11"/>
                          <a:pt x="731" y="0"/>
                          <a:pt x="731" y="0"/>
                        </a:cubicBezTo>
                        <a:cubicBezTo>
                          <a:pt x="420" y="0"/>
                          <a:pt x="420" y="0"/>
                          <a:pt x="420" y="0"/>
                        </a:cubicBezTo>
                        <a:cubicBezTo>
                          <a:pt x="109" y="0"/>
                          <a:pt x="109" y="0"/>
                          <a:pt x="109" y="0"/>
                        </a:cubicBezTo>
                        <a:cubicBezTo>
                          <a:pt x="109" y="0"/>
                          <a:pt x="90" y="11"/>
                          <a:pt x="57" y="15"/>
                        </a:cubicBezTo>
                        <a:cubicBezTo>
                          <a:pt x="23" y="20"/>
                          <a:pt x="0" y="23"/>
                          <a:pt x="0" y="39"/>
                        </a:cubicBezTo>
                        <a:cubicBezTo>
                          <a:pt x="420" y="39"/>
                          <a:pt x="420" y="39"/>
                          <a:pt x="420" y="39"/>
                        </a:cubicBezTo>
                        <a:cubicBezTo>
                          <a:pt x="840" y="39"/>
                          <a:pt x="840" y="39"/>
                          <a:pt x="840" y="39"/>
                        </a:cubicBezTo>
                        <a:cubicBezTo>
                          <a:pt x="840" y="23"/>
                          <a:pt x="817" y="20"/>
                          <a:pt x="783" y="15"/>
                        </a:cubicBezTo>
                        <a:close/>
                      </a:path>
                    </a:pathLst>
                  </a:cu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  <p:sp>
                <p:nvSpPr>
                  <p:cNvPr id="588" name="Freeform 25">
                    <a:extLst>
                      <a:ext uri="{FF2B5EF4-FFF2-40B4-BE49-F238E27FC236}">
                        <a16:creationId xmlns:a16="http://schemas.microsoft.com/office/drawing/2014/main" id="{90775AA9-8FE6-4C97-AB6F-D269D6965A5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-738015" y="4998653"/>
                    <a:ext cx="1217613" cy="138113"/>
                  </a:xfrm>
                  <a:custGeom>
                    <a:avLst/>
                    <a:gdLst>
                      <a:gd name="T0" fmla="*/ 561 w 566"/>
                      <a:gd name="T1" fmla="*/ 0 h 64"/>
                      <a:gd name="T2" fmla="*/ 283 w 566"/>
                      <a:gd name="T3" fmla="*/ 0 h 64"/>
                      <a:gd name="T4" fmla="*/ 5 w 566"/>
                      <a:gd name="T5" fmla="*/ 0 h 64"/>
                      <a:gd name="T6" fmla="*/ 0 w 566"/>
                      <a:gd name="T7" fmla="*/ 64 h 64"/>
                      <a:gd name="T8" fmla="*/ 566 w 566"/>
                      <a:gd name="T9" fmla="*/ 64 h 64"/>
                      <a:gd name="T10" fmla="*/ 561 w 566"/>
                      <a:gd name="T11" fmla="*/ 0 h 6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566" h="64">
                        <a:moveTo>
                          <a:pt x="561" y="0"/>
                        </a:moveTo>
                        <a:cubicBezTo>
                          <a:pt x="283" y="0"/>
                          <a:pt x="283" y="0"/>
                          <a:pt x="283" y="0"/>
                        </a:cubicBezTo>
                        <a:cubicBezTo>
                          <a:pt x="5" y="0"/>
                          <a:pt x="5" y="0"/>
                          <a:pt x="5" y="0"/>
                        </a:cubicBezTo>
                        <a:cubicBezTo>
                          <a:pt x="5" y="0"/>
                          <a:pt x="4" y="28"/>
                          <a:pt x="0" y="64"/>
                        </a:cubicBezTo>
                        <a:cubicBezTo>
                          <a:pt x="566" y="64"/>
                          <a:pt x="566" y="64"/>
                          <a:pt x="566" y="64"/>
                        </a:cubicBezTo>
                        <a:cubicBezTo>
                          <a:pt x="562" y="28"/>
                          <a:pt x="561" y="0"/>
                          <a:pt x="561" y="0"/>
                        </a:cubicBezTo>
                        <a:close/>
                      </a:path>
                    </a:pathLst>
                  </a:cu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</p:grpSp>
            <p:grpSp>
              <p:nvGrpSpPr>
                <p:cNvPr id="581" name="Group 580">
                  <a:extLst>
                    <a:ext uri="{FF2B5EF4-FFF2-40B4-BE49-F238E27FC236}">
                      <a16:creationId xmlns:a16="http://schemas.microsoft.com/office/drawing/2014/main" id="{7504CCB4-0557-4E02-91D4-34E084007A52}"/>
                    </a:ext>
                  </a:extLst>
                </p:cNvPr>
                <p:cNvGrpSpPr/>
                <p:nvPr/>
              </p:nvGrpSpPr>
              <p:grpSpPr>
                <a:xfrm>
                  <a:off x="-2765253" y="1377566"/>
                  <a:ext cx="5270500" cy="3146425"/>
                  <a:chOff x="-4875213" y="1349376"/>
                  <a:chExt cx="5270500" cy="3146425"/>
                </a:xfrm>
              </p:grpSpPr>
              <p:sp>
                <p:nvSpPr>
                  <p:cNvPr id="584" name="Freeform 23">
                    <a:extLst>
                      <a:ext uri="{FF2B5EF4-FFF2-40B4-BE49-F238E27FC236}">
                        <a16:creationId xmlns:a16="http://schemas.microsoft.com/office/drawing/2014/main" id="{DF133E50-33DB-44C0-BD8D-EFCF77456E9A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-4875213" y="1349376"/>
                    <a:ext cx="5270500" cy="3146425"/>
                  </a:xfrm>
                  <a:custGeom>
                    <a:avLst/>
                    <a:gdLst>
                      <a:gd name="T0" fmla="*/ 2386 w 2448"/>
                      <a:gd name="T1" fmla="*/ 0 h 1465"/>
                      <a:gd name="T2" fmla="*/ 62 w 2448"/>
                      <a:gd name="T3" fmla="*/ 0 h 1465"/>
                      <a:gd name="T4" fmla="*/ 0 w 2448"/>
                      <a:gd name="T5" fmla="*/ 61 h 1465"/>
                      <a:gd name="T6" fmla="*/ 0 w 2448"/>
                      <a:gd name="T7" fmla="*/ 1465 h 1465"/>
                      <a:gd name="T8" fmla="*/ 2448 w 2448"/>
                      <a:gd name="T9" fmla="*/ 1465 h 1465"/>
                      <a:gd name="T10" fmla="*/ 2448 w 2448"/>
                      <a:gd name="T11" fmla="*/ 61 h 1465"/>
                      <a:gd name="T12" fmla="*/ 2386 w 2448"/>
                      <a:gd name="T13" fmla="*/ 0 h 1465"/>
                      <a:gd name="T14" fmla="*/ 2347 w 2448"/>
                      <a:gd name="T15" fmla="*/ 1377 h 1465"/>
                      <a:gd name="T16" fmla="*/ 1118 w 2448"/>
                      <a:gd name="T17" fmla="*/ 1377 h 1465"/>
                      <a:gd name="T18" fmla="*/ 101 w 2448"/>
                      <a:gd name="T19" fmla="*/ 1377 h 1465"/>
                      <a:gd name="T20" fmla="*/ 101 w 2448"/>
                      <a:gd name="T21" fmla="*/ 88 h 1465"/>
                      <a:gd name="T22" fmla="*/ 1907 w 2448"/>
                      <a:gd name="T23" fmla="*/ 88 h 1465"/>
                      <a:gd name="T24" fmla="*/ 2347 w 2448"/>
                      <a:gd name="T25" fmla="*/ 88 h 1465"/>
                      <a:gd name="T26" fmla="*/ 2347 w 2448"/>
                      <a:gd name="T27" fmla="*/ 1377 h 146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2448" h="1465">
                        <a:moveTo>
                          <a:pt x="2386" y="0"/>
                        </a:moveTo>
                        <a:cubicBezTo>
                          <a:pt x="62" y="0"/>
                          <a:pt x="62" y="0"/>
                          <a:pt x="62" y="0"/>
                        </a:cubicBezTo>
                        <a:cubicBezTo>
                          <a:pt x="28" y="0"/>
                          <a:pt x="0" y="27"/>
                          <a:pt x="0" y="61"/>
                        </a:cubicBezTo>
                        <a:cubicBezTo>
                          <a:pt x="0" y="1465"/>
                          <a:pt x="0" y="1465"/>
                          <a:pt x="0" y="1465"/>
                        </a:cubicBezTo>
                        <a:cubicBezTo>
                          <a:pt x="2448" y="1465"/>
                          <a:pt x="2448" y="1465"/>
                          <a:pt x="2448" y="1465"/>
                        </a:cubicBezTo>
                        <a:cubicBezTo>
                          <a:pt x="2448" y="61"/>
                          <a:pt x="2448" y="61"/>
                          <a:pt x="2448" y="61"/>
                        </a:cubicBezTo>
                        <a:cubicBezTo>
                          <a:pt x="2448" y="27"/>
                          <a:pt x="2420" y="0"/>
                          <a:pt x="2386" y="0"/>
                        </a:cubicBezTo>
                        <a:close/>
                        <a:moveTo>
                          <a:pt x="2347" y="1377"/>
                        </a:moveTo>
                        <a:cubicBezTo>
                          <a:pt x="1118" y="1377"/>
                          <a:pt x="1118" y="1377"/>
                          <a:pt x="1118" y="1377"/>
                        </a:cubicBezTo>
                        <a:cubicBezTo>
                          <a:pt x="101" y="1377"/>
                          <a:pt x="101" y="1377"/>
                          <a:pt x="101" y="1377"/>
                        </a:cubicBezTo>
                        <a:cubicBezTo>
                          <a:pt x="101" y="88"/>
                          <a:pt x="101" y="88"/>
                          <a:pt x="101" y="88"/>
                        </a:cubicBezTo>
                        <a:cubicBezTo>
                          <a:pt x="1907" y="88"/>
                          <a:pt x="1907" y="88"/>
                          <a:pt x="1907" y="88"/>
                        </a:cubicBezTo>
                        <a:cubicBezTo>
                          <a:pt x="2347" y="88"/>
                          <a:pt x="2347" y="88"/>
                          <a:pt x="2347" y="88"/>
                        </a:cubicBezTo>
                        <a:lnTo>
                          <a:pt x="2347" y="1377"/>
                        </a:lnTo>
                        <a:close/>
                      </a:path>
                    </a:pathLst>
                  </a:cu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  <p:sp>
                <p:nvSpPr>
                  <p:cNvPr id="585" name="Rectangle 584">
                    <a:extLst>
                      <a:ext uri="{FF2B5EF4-FFF2-40B4-BE49-F238E27FC236}">
                        <a16:creationId xmlns:a16="http://schemas.microsoft.com/office/drawing/2014/main" id="{E2957373-EE52-4DA1-B6ED-F4BC6837F335}"/>
                      </a:ext>
                    </a:extLst>
                  </p:cNvPr>
                  <p:cNvSpPr/>
                  <p:nvPr/>
                </p:nvSpPr>
                <p:spPr>
                  <a:xfrm>
                    <a:off x="-4778796" y="1412776"/>
                    <a:ext cx="5040560" cy="3024336"/>
                  </a:xfrm>
                  <a:prstGeom prst="rect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  <p:sp>
              <p:nvSpPr>
                <p:cNvPr id="582" name="Freeform 24">
                  <a:extLst>
                    <a:ext uri="{FF2B5EF4-FFF2-40B4-BE49-F238E27FC236}">
                      <a16:creationId xmlns:a16="http://schemas.microsoft.com/office/drawing/2014/main" id="{160041E3-DF5A-4334-A1F5-7E32E1D5A0A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2547765" y="1566478"/>
                  <a:ext cx="4835525" cy="2768600"/>
                </a:xfrm>
                <a:custGeom>
                  <a:avLst/>
                  <a:gdLst>
                    <a:gd name="T0" fmla="*/ 0 w 3046"/>
                    <a:gd name="T1" fmla="*/ 0 h 1744"/>
                    <a:gd name="T2" fmla="*/ 0 w 3046"/>
                    <a:gd name="T3" fmla="*/ 1744 h 1744"/>
                    <a:gd name="T4" fmla="*/ 1380 w 3046"/>
                    <a:gd name="T5" fmla="*/ 1744 h 1744"/>
                    <a:gd name="T6" fmla="*/ 3046 w 3046"/>
                    <a:gd name="T7" fmla="*/ 1744 h 1744"/>
                    <a:gd name="T8" fmla="*/ 3046 w 3046"/>
                    <a:gd name="T9" fmla="*/ 0 h 1744"/>
                    <a:gd name="T10" fmla="*/ 2450 w 3046"/>
                    <a:gd name="T11" fmla="*/ 0 h 1744"/>
                    <a:gd name="T12" fmla="*/ 0 w 3046"/>
                    <a:gd name="T13" fmla="*/ 0 h 17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46" h="1744">
                      <a:moveTo>
                        <a:pt x="0" y="0"/>
                      </a:moveTo>
                      <a:lnTo>
                        <a:pt x="0" y="1744"/>
                      </a:lnTo>
                      <a:lnTo>
                        <a:pt x="1380" y="1744"/>
                      </a:lnTo>
                      <a:lnTo>
                        <a:pt x="3046" y="1744"/>
                      </a:lnTo>
                      <a:lnTo>
                        <a:pt x="3046" y="0"/>
                      </a:lnTo>
                      <a:lnTo>
                        <a:pt x="245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583" name="Oval 26">
                  <a:extLst>
                    <a:ext uri="{FF2B5EF4-FFF2-40B4-BE49-F238E27FC236}">
                      <a16:creationId xmlns:a16="http://schemas.microsoft.com/office/drawing/2014/main" id="{42E7F55E-197A-40C0-9746-FB252F0080A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-215728" y="4685916"/>
                  <a:ext cx="174625" cy="173038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</p:grpSp>
          <p:grpSp>
            <p:nvGrpSpPr>
              <p:cNvPr id="555" name="Group 554">
                <a:extLst>
                  <a:ext uri="{FF2B5EF4-FFF2-40B4-BE49-F238E27FC236}">
                    <a16:creationId xmlns:a16="http://schemas.microsoft.com/office/drawing/2014/main" id="{DDE3E172-11FE-4BC5-AC53-C4416BEC2431}"/>
                  </a:ext>
                </a:extLst>
              </p:cNvPr>
              <p:cNvGrpSpPr/>
              <p:nvPr/>
            </p:nvGrpSpPr>
            <p:grpSpPr>
              <a:xfrm>
                <a:off x="4245658" y="2710176"/>
                <a:ext cx="1256175" cy="1450602"/>
                <a:chOff x="-1112837" y="2096985"/>
                <a:chExt cx="3416301" cy="3945065"/>
              </a:xfrm>
              <a:solidFill>
                <a:schemeClr val="tx1">
                  <a:lumMod val="75000"/>
                  <a:lumOff val="25000"/>
                </a:schemeClr>
              </a:solidFill>
            </p:grpSpPr>
            <p:sp>
              <p:nvSpPr>
                <p:cNvPr id="556" name="Rectangle 30">
                  <a:extLst>
                    <a:ext uri="{FF2B5EF4-FFF2-40B4-BE49-F238E27FC236}">
                      <a16:creationId xmlns:a16="http://schemas.microsoft.com/office/drawing/2014/main" id="{1F8B8964-BF22-4029-8006-E759103B6C7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-1112837" y="2096985"/>
                  <a:ext cx="3416301" cy="3945065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557" name="Rectangle 32">
                  <a:extLst>
                    <a:ext uri="{FF2B5EF4-FFF2-40B4-BE49-F238E27FC236}">
                      <a16:creationId xmlns:a16="http://schemas.microsoft.com/office/drawing/2014/main" id="{CD1D2D28-B086-40C9-8EB7-092C46B2D57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-982662" y="2395547"/>
                  <a:ext cx="1960563" cy="131763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558" name="Rectangle 33">
                  <a:extLst>
                    <a:ext uri="{FF2B5EF4-FFF2-40B4-BE49-F238E27FC236}">
                      <a16:creationId xmlns:a16="http://schemas.microsoft.com/office/drawing/2014/main" id="{15DF9520-5447-4913-97B7-D128F462502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-982662" y="2730511"/>
                  <a:ext cx="1268413" cy="131763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559" name="Rectangle 34">
                  <a:extLst>
                    <a:ext uri="{FF2B5EF4-FFF2-40B4-BE49-F238E27FC236}">
                      <a16:creationId xmlns:a16="http://schemas.microsoft.com/office/drawing/2014/main" id="{52747983-8718-4153-9610-5EBC65BE016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1950" y="3046425"/>
                  <a:ext cx="1176338" cy="131763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560" name="Rectangle 35">
                  <a:extLst>
                    <a:ext uri="{FF2B5EF4-FFF2-40B4-BE49-F238E27FC236}">
                      <a16:creationId xmlns:a16="http://schemas.microsoft.com/office/drawing/2014/main" id="{6B7F1141-E4D3-4D10-ACD2-8F86EEC559C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-179387" y="3829066"/>
                  <a:ext cx="709613" cy="130176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561" name="Rectangle 36">
                  <a:extLst>
                    <a:ext uri="{FF2B5EF4-FFF2-40B4-BE49-F238E27FC236}">
                      <a16:creationId xmlns:a16="http://schemas.microsoft.com/office/drawing/2014/main" id="{7CA2E085-ABE5-4167-AFAF-6B482F71110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41351" y="3829066"/>
                  <a:ext cx="709613" cy="130176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562" name="Rectangle 37">
                  <a:extLst>
                    <a:ext uri="{FF2B5EF4-FFF2-40B4-BE49-F238E27FC236}">
                      <a16:creationId xmlns:a16="http://schemas.microsoft.com/office/drawing/2014/main" id="{43A886FB-A172-47A7-BC38-6E6F28AEB20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-982662" y="4610119"/>
                  <a:ext cx="1268413" cy="130176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563" name="Rectangle 38">
                  <a:extLst>
                    <a:ext uri="{FF2B5EF4-FFF2-40B4-BE49-F238E27FC236}">
                      <a16:creationId xmlns:a16="http://schemas.microsoft.com/office/drawing/2014/main" id="{BEBBD7A3-FBD9-424F-90BE-D419445599A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1950" y="4926033"/>
                  <a:ext cx="1176338" cy="130176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564" name="Rectangle 39">
                  <a:extLst>
                    <a:ext uri="{FF2B5EF4-FFF2-40B4-BE49-F238E27FC236}">
                      <a16:creationId xmlns:a16="http://schemas.microsoft.com/office/drawing/2014/main" id="{45209C85-5AEA-488E-B6CF-BC5BF7F216D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-982662" y="5280047"/>
                  <a:ext cx="1176338" cy="130176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565" name="Rectangle 40">
                  <a:extLst>
                    <a:ext uri="{FF2B5EF4-FFF2-40B4-BE49-F238E27FC236}">
                      <a16:creationId xmlns:a16="http://schemas.microsoft.com/office/drawing/2014/main" id="{D9B9E8E1-3BA4-47F2-B89B-A7B99EBB21B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1950" y="5280047"/>
                  <a:ext cx="1176338" cy="130176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566" name="Rectangle 41">
                  <a:extLst>
                    <a:ext uri="{FF2B5EF4-FFF2-40B4-BE49-F238E27FC236}">
                      <a16:creationId xmlns:a16="http://schemas.microsoft.com/office/drawing/2014/main" id="{BB926FE2-A87C-4E55-89EB-3C95ADCDF7F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4025" y="2730511"/>
                  <a:ext cx="1270000" cy="131763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567" name="Rectangle 42">
                  <a:extLst>
                    <a:ext uri="{FF2B5EF4-FFF2-40B4-BE49-F238E27FC236}">
                      <a16:creationId xmlns:a16="http://schemas.microsoft.com/office/drawing/2014/main" id="{12A41980-E3FA-4ED8-9E64-7FE35C0B0F1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-982662" y="3046425"/>
                  <a:ext cx="1176338" cy="131763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568" name="Rectangle 43">
                  <a:extLst>
                    <a:ext uri="{FF2B5EF4-FFF2-40B4-BE49-F238E27FC236}">
                      <a16:creationId xmlns:a16="http://schemas.microsoft.com/office/drawing/2014/main" id="{DF92214E-1F7D-42F7-A196-8C6604B495F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-982662" y="3400439"/>
                  <a:ext cx="1176338" cy="131763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569" name="Rectangle 44">
                  <a:extLst>
                    <a:ext uri="{FF2B5EF4-FFF2-40B4-BE49-F238E27FC236}">
                      <a16:creationId xmlns:a16="http://schemas.microsoft.com/office/drawing/2014/main" id="{1F3CA5C1-ABC9-46B8-AF6C-C8AFBE4AE05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1950" y="3400439"/>
                  <a:ext cx="1176338" cy="131763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570" name="Rectangle 45">
                  <a:extLst>
                    <a:ext uri="{FF2B5EF4-FFF2-40B4-BE49-F238E27FC236}">
                      <a16:creationId xmlns:a16="http://schemas.microsoft.com/office/drawing/2014/main" id="{0395F6BB-FF8F-4D6D-991F-F957B440AC4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-982662" y="3829066"/>
                  <a:ext cx="711200" cy="130176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571" name="Rectangle 46">
                  <a:extLst>
                    <a:ext uri="{FF2B5EF4-FFF2-40B4-BE49-F238E27FC236}">
                      <a16:creationId xmlns:a16="http://schemas.microsoft.com/office/drawing/2014/main" id="{CAFE6B16-9441-4721-918C-CA46008037B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43038" y="3829066"/>
                  <a:ext cx="711200" cy="130176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572" name="Rectangle 47">
                  <a:extLst>
                    <a:ext uri="{FF2B5EF4-FFF2-40B4-BE49-F238E27FC236}">
                      <a16:creationId xmlns:a16="http://schemas.microsoft.com/office/drawing/2014/main" id="{38030106-B163-4676-8164-EB94DE9AEE4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-982662" y="4275155"/>
                  <a:ext cx="1960563" cy="130176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573" name="Rectangle 48">
                  <a:extLst>
                    <a:ext uri="{FF2B5EF4-FFF2-40B4-BE49-F238E27FC236}">
                      <a16:creationId xmlns:a16="http://schemas.microsoft.com/office/drawing/2014/main" id="{22601222-C19C-4CC9-BBB6-FA2A7EAE4D4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4025" y="4610119"/>
                  <a:ext cx="1270000" cy="130176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574" name="Rectangle 49">
                  <a:extLst>
                    <a:ext uri="{FF2B5EF4-FFF2-40B4-BE49-F238E27FC236}">
                      <a16:creationId xmlns:a16="http://schemas.microsoft.com/office/drawing/2014/main" id="{4475A3DF-D60E-46F6-9091-7D92572CA61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-982662" y="4926033"/>
                  <a:ext cx="1176338" cy="130176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575" name="Rectangle 50">
                  <a:extLst>
                    <a:ext uri="{FF2B5EF4-FFF2-40B4-BE49-F238E27FC236}">
                      <a16:creationId xmlns:a16="http://schemas.microsoft.com/office/drawing/2014/main" id="{7EA33063-919B-41DF-A65E-83CBCE0BB81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-982662" y="5707086"/>
                  <a:ext cx="711200" cy="131763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576" name="Rectangle 51">
                  <a:extLst>
                    <a:ext uri="{FF2B5EF4-FFF2-40B4-BE49-F238E27FC236}">
                      <a16:creationId xmlns:a16="http://schemas.microsoft.com/office/drawing/2014/main" id="{A5F89AE6-3D3B-4BE9-A823-8F266C28385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-179387" y="5707086"/>
                  <a:ext cx="709613" cy="131763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577" name="Rectangle 52">
                  <a:extLst>
                    <a:ext uri="{FF2B5EF4-FFF2-40B4-BE49-F238E27FC236}">
                      <a16:creationId xmlns:a16="http://schemas.microsoft.com/office/drawing/2014/main" id="{36FD93F3-BC66-470F-B051-879B8CB595D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41351" y="5707086"/>
                  <a:ext cx="709613" cy="131763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578" name="Rectangle 53">
                  <a:extLst>
                    <a:ext uri="{FF2B5EF4-FFF2-40B4-BE49-F238E27FC236}">
                      <a16:creationId xmlns:a16="http://schemas.microsoft.com/office/drawing/2014/main" id="{F9767A71-8F97-42D7-996A-B4BC4966CDA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43038" y="5707086"/>
                  <a:ext cx="711200" cy="131763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</p:grpSp>
        </p:grpSp>
        <p:sp>
          <p:nvSpPr>
            <p:cNvPr id="589" name="Freeform 11">
              <a:extLst>
                <a:ext uri="{FF2B5EF4-FFF2-40B4-BE49-F238E27FC236}">
                  <a16:creationId xmlns:a16="http://schemas.microsoft.com/office/drawing/2014/main" id="{DB535BE6-8363-4403-8527-6FC9020241D2}"/>
                </a:ext>
              </a:extLst>
            </p:cNvPr>
            <p:cNvSpPr>
              <a:spLocks/>
            </p:cNvSpPr>
            <p:nvPr/>
          </p:nvSpPr>
          <p:spPr bwMode="auto">
            <a:xfrm>
              <a:off x="3000687" y="4925482"/>
              <a:ext cx="2019150" cy="228498"/>
            </a:xfrm>
            <a:custGeom>
              <a:avLst/>
              <a:gdLst>
                <a:gd name="T0" fmla="*/ 4489 w 4489"/>
                <a:gd name="T1" fmla="*/ 508 h 508"/>
                <a:gd name="T2" fmla="*/ 0 w 4489"/>
                <a:gd name="T3" fmla="*/ 508 h 508"/>
                <a:gd name="T4" fmla="*/ 271 w 4489"/>
                <a:gd name="T5" fmla="*/ 0 h 508"/>
                <a:gd name="T6" fmla="*/ 4103 w 4489"/>
                <a:gd name="T7" fmla="*/ 0 h 508"/>
                <a:gd name="T8" fmla="*/ 4489 w 4489"/>
                <a:gd name="T9" fmla="*/ 508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89" h="508">
                  <a:moveTo>
                    <a:pt x="4489" y="508"/>
                  </a:moveTo>
                  <a:lnTo>
                    <a:pt x="0" y="508"/>
                  </a:lnTo>
                  <a:lnTo>
                    <a:pt x="271" y="0"/>
                  </a:lnTo>
                  <a:lnTo>
                    <a:pt x="4103" y="0"/>
                  </a:lnTo>
                  <a:lnTo>
                    <a:pt x="4489" y="50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grpSp>
          <p:nvGrpSpPr>
            <p:cNvPr id="590" name="Group 589">
              <a:extLst>
                <a:ext uri="{FF2B5EF4-FFF2-40B4-BE49-F238E27FC236}">
                  <a16:creationId xmlns:a16="http://schemas.microsoft.com/office/drawing/2014/main" id="{5814FC1B-C0E2-41D4-B497-5EBE5E9AC8EE}"/>
                </a:ext>
              </a:extLst>
            </p:cNvPr>
            <p:cNvGrpSpPr/>
            <p:nvPr/>
          </p:nvGrpSpPr>
          <p:grpSpPr>
            <a:xfrm>
              <a:off x="5790114" y="4800220"/>
              <a:ext cx="358092" cy="223889"/>
              <a:chOff x="7443685" y="4863293"/>
              <a:chExt cx="358092" cy="223889"/>
            </a:xfrm>
          </p:grpSpPr>
          <p:sp>
            <p:nvSpPr>
              <p:cNvPr id="591" name="Rectangle: Rounded Corners 76">
                <a:extLst>
                  <a:ext uri="{FF2B5EF4-FFF2-40B4-BE49-F238E27FC236}">
                    <a16:creationId xmlns:a16="http://schemas.microsoft.com/office/drawing/2014/main" id="{B5339437-9DD6-4234-9ED1-7D592E8E6FB3}"/>
                  </a:ext>
                </a:extLst>
              </p:cNvPr>
              <p:cNvSpPr/>
              <p:nvPr/>
            </p:nvSpPr>
            <p:spPr>
              <a:xfrm>
                <a:off x="7443685" y="4863293"/>
                <a:ext cx="358092" cy="215807"/>
              </a:xfrm>
              <a:custGeom>
                <a:avLst/>
                <a:gdLst>
                  <a:gd name="connsiteX0" fmla="*/ 0 w 357852"/>
                  <a:gd name="connsiteY0" fmla="*/ 85725 h 171450"/>
                  <a:gd name="connsiteX1" fmla="*/ 85725 w 357852"/>
                  <a:gd name="connsiteY1" fmla="*/ 0 h 171450"/>
                  <a:gd name="connsiteX2" fmla="*/ 272127 w 357852"/>
                  <a:gd name="connsiteY2" fmla="*/ 0 h 171450"/>
                  <a:gd name="connsiteX3" fmla="*/ 357852 w 357852"/>
                  <a:gd name="connsiteY3" fmla="*/ 85725 h 171450"/>
                  <a:gd name="connsiteX4" fmla="*/ 357852 w 357852"/>
                  <a:gd name="connsiteY4" fmla="*/ 85725 h 171450"/>
                  <a:gd name="connsiteX5" fmla="*/ 272127 w 357852"/>
                  <a:gd name="connsiteY5" fmla="*/ 171450 h 171450"/>
                  <a:gd name="connsiteX6" fmla="*/ 85725 w 357852"/>
                  <a:gd name="connsiteY6" fmla="*/ 171450 h 171450"/>
                  <a:gd name="connsiteX7" fmla="*/ 0 w 357852"/>
                  <a:gd name="connsiteY7" fmla="*/ 85725 h 171450"/>
                  <a:gd name="connsiteX0" fmla="*/ 1138 w 358990"/>
                  <a:gd name="connsiteY0" fmla="*/ 85725 h 171450"/>
                  <a:gd name="connsiteX1" fmla="*/ 141727 w 358990"/>
                  <a:gd name="connsiteY1" fmla="*/ 6858 h 171450"/>
                  <a:gd name="connsiteX2" fmla="*/ 273265 w 358990"/>
                  <a:gd name="connsiteY2" fmla="*/ 0 h 171450"/>
                  <a:gd name="connsiteX3" fmla="*/ 358990 w 358990"/>
                  <a:gd name="connsiteY3" fmla="*/ 85725 h 171450"/>
                  <a:gd name="connsiteX4" fmla="*/ 358990 w 358990"/>
                  <a:gd name="connsiteY4" fmla="*/ 85725 h 171450"/>
                  <a:gd name="connsiteX5" fmla="*/ 273265 w 358990"/>
                  <a:gd name="connsiteY5" fmla="*/ 171450 h 171450"/>
                  <a:gd name="connsiteX6" fmla="*/ 86863 w 358990"/>
                  <a:gd name="connsiteY6" fmla="*/ 171450 h 171450"/>
                  <a:gd name="connsiteX7" fmla="*/ 1138 w 358990"/>
                  <a:gd name="connsiteY7" fmla="*/ 85725 h 171450"/>
                  <a:gd name="connsiteX0" fmla="*/ 1138 w 358990"/>
                  <a:gd name="connsiteY0" fmla="*/ 81153 h 166878"/>
                  <a:gd name="connsiteX1" fmla="*/ 141727 w 358990"/>
                  <a:gd name="connsiteY1" fmla="*/ 2286 h 166878"/>
                  <a:gd name="connsiteX2" fmla="*/ 172681 w 358990"/>
                  <a:gd name="connsiteY2" fmla="*/ 0 h 166878"/>
                  <a:gd name="connsiteX3" fmla="*/ 358990 w 358990"/>
                  <a:gd name="connsiteY3" fmla="*/ 81153 h 166878"/>
                  <a:gd name="connsiteX4" fmla="*/ 358990 w 358990"/>
                  <a:gd name="connsiteY4" fmla="*/ 81153 h 166878"/>
                  <a:gd name="connsiteX5" fmla="*/ 273265 w 358990"/>
                  <a:gd name="connsiteY5" fmla="*/ 166878 h 166878"/>
                  <a:gd name="connsiteX6" fmla="*/ 86863 w 358990"/>
                  <a:gd name="connsiteY6" fmla="*/ 166878 h 166878"/>
                  <a:gd name="connsiteX7" fmla="*/ 1138 w 358990"/>
                  <a:gd name="connsiteY7" fmla="*/ 81153 h 166878"/>
                  <a:gd name="connsiteX0" fmla="*/ 2231 w 360083"/>
                  <a:gd name="connsiteY0" fmla="*/ 81153 h 166878"/>
                  <a:gd name="connsiteX1" fmla="*/ 142820 w 360083"/>
                  <a:gd name="connsiteY1" fmla="*/ 2286 h 166878"/>
                  <a:gd name="connsiteX2" fmla="*/ 173774 w 360083"/>
                  <a:gd name="connsiteY2" fmla="*/ 0 h 166878"/>
                  <a:gd name="connsiteX3" fmla="*/ 360083 w 360083"/>
                  <a:gd name="connsiteY3" fmla="*/ 81153 h 166878"/>
                  <a:gd name="connsiteX4" fmla="*/ 360083 w 360083"/>
                  <a:gd name="connsiteY4" fmla="*/ 81153 h 166878"/>
                  <a:gd name="connsiteX5" fmla="*/ 274358 w 360083"/>
                  <a:gd name="connsiteY5" fmla="*/ 166878 h 166878"/>
                  <a:gd name="connsiteX6" fmla="*/ 87956 w 360083"/>
                  <a:gd name="connsiteY6" fmla="*/ 166878 h 166878"/>
                  <a:gd name="connsiteX7" fmla="*/ 2231 w 360083"/>
                  <a:gd name="connsiteY7" fmla="*/ 81153 h 166878"/>
                  <a:gd name="connsiteX0" fmla="*/ 2231 w 360083"/>
                  <a:gd name="connsiteY0" fmla="*/ 81153 h 166878"/>
                  <a:gd name="connsiteX1" fmla="*/ 142820 w 360083"/>
                  <a:gd name="connsiteY1" fmla="*/ 2286 h 166878"/>
                  <a:gd name="connsiteX2" fmla="*/ 173774 w 360083"/>
                  <a:gd name="connsiteY2" fmla="*/ 0 h 166878"/>
                  <a:gd name="connsiteX3" fmla="*/ 360083 w 360083"/>
                  <a:gd name="connsiteY3" fmla="*/ 81153 h 166878"/>
                  <a:gd name="connsiteX4" fmla="*/ 360083 w 360083"/>
                  <a:gd name="connsiteY4" fmla="*/ 81153 h 166878"/>
                  <a:gd name="connsiteX5" fmla="*/ 274358 w 360083"/>
                  <a:gd name="connsiteY5" fmla="*/ 166878 h 166878"/>
                  <a:gd name="connsiteX6" fmla="*/ 87956 w 360083"/>
                  <a:gd name="connsiteY6" fmla="*/ 166878 h 166878"/>
                  <a:gd name="connsiteX7" fmla="*/ 2231 w 360083"/>
                  <a:gd name="connsiteY7" fmla="*/ 81153 h 166878"/>
                  <a:gd name="connsiteX0" fmla="*/ 2231 w 360083"/>
                  <a:gd name="connsiteY0" fmla="*/ 78867 h 164592"/>
                  <a:gd name="connsiteX1" fmla="*/ 142820 w 360083"/>
                  <a:gd name="connsiteY1" fmla="*/ 0 h 164592"/>
                  <a:gd name="connsiteX2" fmla="*/ 360083 w 360083"/>
                  <a:gd name="connsiteY2" fmla="*/ 78867 h 164592"/>
                  <a:gd name="connsiteX3" fmla="*/ 360083 w 360083"/>
                  <a:gd name="connsiteY3" fmla="*/ 78867 h 164592"/>
                  <a:gd name="connsiteX4" fmla="*/ 274358 w 360083"/>
                  <a:gd name="connsiteY4" fmla="*/ 164592 h 164592"/>
                  <a:gd name="connsiteX5" fmla="*/ 87956 w 360083"/>
                  <a:gd name="connsiteY5" fmla="*/ 164592 h 164592"/>
                  <a:gd name="connsiteX6" fmla="*/ 2231 w 360083"/>
                  <a:gd name="connsiteY6" fmla="*/ 78867 h 164592"/>
                  <a:gd name="connsiteX0" fmla="*/ 2332 w 360184"/>
                  <a:gd name="connsiteY0" fmla="*/ 83439 h 169164"/>
                  <a:gd name="connsiteX1" fmla="*/ 172639 w 360184"/>
                  <a:gd name="connsiteY1" fmla="*/ 0 h 169164"/>
                  <a:gd name="connsiteX2" fmla="*/ 360184 w 360184"/>
                  <a:gd name="connsiteY2" fmla="*/ 83439 h 169164"/>
                  <a:gd name="connsiteX3" fmla="*/ 360184 w 360184"/>
                  <a:gd name="connsiteY3" fmla="*/ 83439 h 169164"/>
                  <a:gd name="connsiteX4" fmla="*/ 274459 w 360184"/>
                  <a:gd name="connsiteY4" fmla="*/ 169164 h 169164"/>
                  <a:gd name="connsiteX5" fmla="*/ 88057 w 360184"/>
                  <a:gd name="connsiteY5" fmla="*/ 169164 h 169164"/>
                  <a:gd name="connsiteX6" fmla="*/ 2332 w 360184"/>
                  <a:gd name="connsiteY6" fmla="*/ 83439 h 169164"/>
                  <a:gd name="connsiteX0" fmla="*/ 2332 w 360184"/>
                  <a:gd name="connsiteY0" fmla="*/ 83439 h 169164"/>
                  <a:gd name="connsiteX1" fmla="*/ 172639 w 360184"/>
                  <a:gd name="connsiteY1" fmla="*/ 0 h 169164"/>
                  <a:gd name="connsiteX2" fmla="*/ 360184 w 360184"/>
                  <a:gd name="connsiteY2" fmla="*/ 83439 h 169164"/>
                  <a:gd name="connsiteX3" fmla="*/ 360184 w 360184"/>
                  <a:gd name="connsiteY3" fmla="*/ 83439 h 169164"/>
                  <a:gd name="connsiteX4" fmla="*/ 274459 w 360184"/>
                  <a:gd name="connsiteY4" fmla="*/ 169164 h 169164"/>
                  <a:gd name="connsiteX5" fmla="*/ 88057 w 360184"/>
                  <a:gd name="connsiteY5" fmla="*/ 169164 h 169164"/>
                  <a:gd name="connsiteX6" fmla="*/ 2332 w 360184"/>
                  <a:gd name="connsiteY6" fmla="*/ 83439 h 169164"/>
                  <a:gd name="connsiteX0" fmla="*/ 102 w 357954"/>
                  <a:gd name="connsiteY0" fmla="*/ 83439 h 169164"/>
                  <a:gd name="connsiteX1" fmla="*/ 170409 w 357954"/>
                  <a:gd name="connsiteY1" fmla="*/ 0 h 169164"/>
                  <a:gd name="connsiteX2" fmla="*/ 357954 w 357954"/>
                  <a:gd name="connsiteY2" fmla="*/ 83439 h 169164"/>
                  <a:gd name="connsiteX3" fmla="*/ 357954 w 357954"/>
                  <a:gd name="connsiteY3" fmla="*/ 83439 h 169164"/>
                  <a:gd name="connsiteX4" fmla="*/ 272229 w 357954"/>
                  <a:gd name="connsiteY4" fmla="*/ 169164 h 169164"/>
                  <a:gd name="connsiteX5" fmla="*/ 85827 w 357954"/>
                  <a:gd name="connsiteY5" fmla="*/ 169164 h 169164"/>
                  <a:gd name="connsiteX6" fmla="*/ 102 w 357954"/>
                  <a:gd name="connsiteY6" fmla="*/ 83439 h 169164"/>
                  <a:gd name="connsiteX0" fmla="*/ 2033 w 359885"/>
                  <a:gd name="connsiteY0" fmla="*/ 129159 h 214884"/>
                  <a:gd name="connsiteX1" fmla="*/ 165482 w 359885"/>
                  <a:gd name="connsiteY1" fmla="*/ 0 h 214884"/>
                  <a:gd name="connsiteX2" fmla="*/ 359885 w 359885"/>
                  <a:gd name="connsiteY2" fmla="*/ 129159 h 214884"/>
                  <a:gd name="connsiteX3" fmla="*/ 359885 w 359885"/>
                  <a:gd name="connsiteY3" fmla="*/ 129159 h 214884"/>
                  <a:gd name="connsiteX4" fmla="*/ 274160 w 359885"/>
                  <a:gd name="connsiteY4" fmla="*/ 214884 h 214884"/>
                  <a:gd name="connsiteX5" fmla="*/ 87758 w 359885"/>
                  <a:gd name="connsiteY5" fmla="*/ 214884 h 214884"/>
                  <a:gd name="connsiteX6" fmla="*/ 2033 w 359885"/>
                  <a:gd name="connsiteY6" fmla="*/ 129159 h 214884"/>
                  <a:gd name="connsiteX0" fmla="*/ 2033 w 359885"/>
                  <a:gd name="connsiteY0" fmla="*/ 130101 h 215826"/>
                  <a:gd name="connsiteX1" fmla="*/ 165482 w 359885"/>
                  <a:gd name="connsiteY1" fmla="*/ 942 h 215826"/>
                  <a:gd name="connsiteX2" fmla="*/ 359885 w 359885"/>
                  <a:gd name="connsiteY2" fmla="*/ 130101 h 215826"/>
                  <a:gd name="connsiteX3" fmla="*/ 359885 w 359885"/>
                  <a:gd name="connsiteY3" fmla="*/ 130101 h 215826"/>
                  <a:gd name="connsiteX4" fmla="*/ 274160 w 359885"/>
                  <a:gd name="connsiteY4" fmla="*/ 215826 h 215826"/>
                  <a:gd name="connsiteX5" fmla="*/ 87758 w 359885"/>
                  <a:gd name="connsiteY5" fmla="*/ 215826 h 215826"/>
                  <a:gd name="connsiteX6" fmla="*/ 2033 w 359885"/>
                  <a:gd name="connsiteY6" fmla="*/ 130101 h 215826"/>
                  <a:gd name="connsiteX0" fmla="*/ 240 w 358092"/>
                  <a:gd name="connsiteY0" fmla="*/ 130101 h 215826"/>
                  <a:gd name="connsiteX1" fmla="*/ 163689 w 358092"/>
                  <a:gd name="connsiteY1" fmla="*/ 942 h 215826"/>
                  <a:gd name="connsiteX2" fmla="*/ 358092 w 358092"/>
                  <a:gd name="connsiteY2" fmla="*/ 130101 h 215826"/>
                  <a:gd name="connsiteX3" fmla="*/ 358092 w 358092"/>
                  <a:gd name="connsiteY3" fmla="*/ 130101 h 215826"/>
                  <a:gd name="connsiteX4" fmla="*/ 272367 w 358092"/>
                  <a:gd name="connsiteY4" fmla="*/ 215826 h 215826"/>
                  <a:gd name="connsiteX5" fmla="*/ 85965 w 358092"/>
                  <a:gd name="connsiteY5" fmla="*/ 215826 h 215826"/>
                  <a:gd name="connsiteX6" fmla="*/ 240 w 358092"/>
                  <a:gd name="connsiteY6" fmla="*/ 130101 h 215826"/>
                  <a:gd name="connsiteX0" fmla="*/ 240 w 358092"/>
                  <a:gd name="connsiteY0" fmla="*/ 130082 h 215807"/>
                  <a:gd name="connsiteX1" fmla="*/ 163689 w 358092"/>
                  <a:gd name="connsiteY1" fmla="*/ 923 h 215807"/>
                  <a:gd name="connsiteX2" fmla="*/ 358092 w 358092"/>
                  <a:gd name="connsiteY2" fmla="*/ 130082 h 215807"/>
                  <a:gd name="connsiteX3" fmla="*/ 358092 w 358092"/>
                  <a:gd name="connsiteY3" fmla="*/ 130082 h 215807"/>
                  <a:gd name="connsiteX4" fmla="*/ 272367 w 358092"/>
                  <a:gd name="connsiteY4" fmla="*/ 215807 h 215807"/>
                  <a:gd name="connsiteX5" fmla="*/ 85965 w 358092"/>
                  <a:gd name="connsiteY5" fmla="*/ 215807 h 215807"/>
                  <a:gd name="connsiteX6" fmla="*/ 240 w 358092"/>
                  <a:gd name="connsiteY6" fmla="*/ 130082 h 2158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58092" h="215807">
                    <a:moveTo>
                      <a:pt x="240" y="130082"/>
                    </a:moveTo>
                    <a:cubicBezTo>
                      <a:pt x="4050" y="82838"/>
                      <a:pt x="19465" y="12353"/>
                      <a:pt x="163689" y="923"/>
                    </a:cubicBezTo>
                    <a:cubicBezTo>
                      <a:pt x="307913" y="-10507"/>
                      <a:pt x="353886" y="87220"/>
                      <a:pt x="358092" y="130082"/>
                    </a:cubicBezTo>
                    <a:lnTo>
                      <a:pt x="358092" y="130082"/>
                    </a:lnTo>
                    <a:cubicBezTo>
                      <a:pt x="358092" y="177427"/>
                      <a:pt x="319712" y="215807"/>
                      <a:pt x="272367" y="215807"/>
                    </a:cubicBezTo>
                    <a:lnTo>
                      <a:pt x="85965" y="215807"/>
                    </a:lnTo>
                    <a:cubicBezTo>
                      <a:pt x="38620" y="215807"/>
                      <a:pt x="-3570" y="177326"/>
                      <a:pt x="240" y="130082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92" name="Freeform: Shape 591">
                <a:extLst>
                  <a:ext uri="{FF2B5EF4-FFF2-40B4-BE49-F238E27FC236}">
                    <a16:creationId xmlns:a16="http://schemas.microsoft.com/office/drawing/2014/main" id="{A866E3A7-7F49-4D8F-80BA-D6DD9B612A95}"/>
                  </a:ext>
                </a:extLst>
              </p:cNvPr>
              <p:cNvSpPr/>
              <p:nvPr/>
            </p:nvSpPr>
            <p:spPr>
              <a:xfrm>
                <a:off x="7443685" y="4988776"/>
                <a:ext cx="358092" cy="98406"/>
              </a:xfrm>
              <a:custGeom>
                <a:avLst/>
                <a:gdLst>
                  <a:gd name="connsiteX0" fmla="*/ 2501 w 358092"/>
                  <a:gd name="connsiteY0" fmla="*/ 0 h 98406"/>
                  <a:gd name="connsiteX1" fmla="*/ 5369 w 358092"/>
                  <a:gd name="connsiteY1" fmla="*/ 18635 h 98406"/>
                  <a:gd name="connsiteX2" fmla="*/ 85965 w 358092"/>
                  <a:gd name="connsiteY2" fmla="*/ 71034 h 98406"/>
                  <a:gd name="connsiteX3" fmla="*/ 272367 w 358092"/>
                  <a:gd name="connsiteY3" fmla="*/ 71034 h 98406"/>
                  <a:gd name="connsiteX4" fmla="*/ 351355 w 358092"/>
                  <a:gd name="connsiteY4" fmla="*/ 18677 h 98406"/>
                  <a:gd name="connsiteX5" fmla="*/ 354799 w 358092"/>
                  <a:gd name="connsiteY5" fmla="*/ 1619 h 98406"/>
                  <a:gd name="connsiteX6" fmla="*/ 358092 w 358092"/>
                  <a:gd name="connsiteY6" fmla="*/ 12681 h 98406"/>
                  <a:gd name="connsiteX7" fmla="*/ 272367 w 358092"/>
                  <a:gd name="connsiteY7" fmla="*/ 98406 h 98406"/>
                  <a:gd name="connsiteX8" fmla="*/ 85965 w 358092"/>
                  <a:gd name="connsiteY8" fmla="*/ 98406 h 98406"/>
                  <a:gd name="connsiteX9" fmla="*/ 240 w 358092"/>
                  <a:gd name="connsiteY9" fmla="*/ 12681 h 98406"/>
                  <a:gd name="connsiteX10" fmla="*/ 2501 w 358092"/>
                  <a:gd name="connsiteY10" fmla="*/ 0 h 984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58092" h="98406">
                    <a:moveTo>
                      <a:pt x="2501" y="0"/>
                    </a:moveTo>
                    <a:lnTo>
                      <a:pt x="5369" y="18635"/>
                    </a:lnTo>
                    <a:cubicBezTo>
                      <a:pt x="17847" y="49389"/>
                      <a:pt x="50456" y="71034"/>
                      <a:pt x="85965" y="71034"/>
                    </a:cubicBezTo>
                    <a:lnTo>
                      <a:pt x="272367" y="71034"/>
                    </a:lnTo>
                    <a:cubicBezTo>
                      <a:pt x="307876" y="71034"/>
                      <a:pt x="338342" y="49445"/>
                      <a:pt x="351355" y="18677"/>
                    </a:cubicBezTo>
                    <a:lnTo>
                      <a:pt x="354799" y="1619"/>
                    </a:lnTo>
                    <a:lnTo>
                      <a:pt x="358092" y="12681"/>
                    </a:lnTo>
                    <a:cubicBezTo>
                      <a:pt x="358092" y="60026"/>
                      <a:pt x="319712" y="98406"/>
                      <a:pt x="272367" y="98406"/>
                    </a:cubicBezTo>
                    <a:lnTo>
                      <a:pt x="85965" y="98406"/>
                    </a:lnTo>
                    <a:cubicBezTo>
                      <a:pt x="38620" y="98406"/>
                      <a:pt x="-3570" y="59925"/>
                      <a:pt x="240" y="12681"/>
                    </a:cubicBezTo>
                    <a:lnTo>
                      <a:pt x="2501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593" name="Group 592">
              <a:extLst>
                <a:ext uri="{FF2B5EF4-FFF2-40B4-BE49-F238E27FC236}">
                  <a16:creationId xmlns:a16="http://schemas.microsoft.com/office/drawing/2014/main" id="{80C30549-AC51-458E-ABA3-B8FD6C29EFFA}"/>
                </a:ext>
              </a:extLst>
            </p:cNvPr>
            <p:cNvGrpSpPr/>
            <p:nvPr/>
          </p:nvGrpSpPr>
          <p:grpSpPr>
            <a:xfrm>
              <a:off x="4798226" y="2420889"/>
              <a:ext cx="2994458" cy="2379332"/>
              <a:chOff x="-2765253" y="1377566"/>
              <a:chExt cx="5270500" cy="4187825"/>
            </a:xfrm>
          </p:grpSpPr>
          <p:sp>
            <p:nvSpPr>
              <p:cNvPr id="594" name="Freeform 20">
                <a:extLst>
                  <a:ext uri="{FF2B5EF4-FFF2-40B4-BE49-F238E27FC236}">
                    <a16:creationId xmlns:a16="http://schemas.microsoft.com/office/drawing/2014/main" id="{E5CC0012-E10C-4A7F-9B65-EEF8AC37DC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765253" y="1377566"/>
                <a:ext cx="5270500" cy="3621088"/>
              </a:xfrm>
              <a:custGeom>
                <a:avLst/>
                <a:gdLst>
                  <a:gd name="T0" fmla="*/ 2448 w 2448"/>
                  <a:gd name="T1" fmla="*/ 1624 h 1686"/>
                  <a:gd name="T2" fmla="*/ 2386 w 2448"/>
                  <a:gd name="T3" fmla="*/ 1686 h 1686"/>
                  <a:gd name="T4" fmla="*/ 62 w 2448"/>
                  <a:gd name="T5" fmla="*/ 1686 h 1686"/>
                  <a:gd name="T6" fmla="*/ 0 w 2448"/>
                  <a:gd name="T7" fmla="*/ 1624 h 1686"/>
                  <a:gd name="T8" fmla="*/ 0 w 2448"/>
                  <a:gd name="T9" fmla="*/ 61 h 1686"/>
                  <a:gd name="T10" fmla="*/ 62 w 2448"/>
                  <a:gd name="T11" fmla="*/ 0 h 1686"/>
                  <a:gd name="T12" fmla="*/ 2386 w 2448"/>
                  <a:gd name="T13" fmla="*/ 0 h 1686"/>
                  <a:gd name="T14" fmla="*/ 2448 w 2448"/>
                  <a:gd name="T15" fmla="*/ 61 h 1686"/>
                  <a:gd name="T16" fmla="*/ 2448 w 2448"/>
                  <a:gd name="T17" fmla="*/ 1624 h 16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48" h="1686">
                    <a:moveTo>
                      <a:pt x="2448" y="1624"/>
                    </a:moveTo>
                    <a:cubicBezTo>
                      <a:pt x="2448" y="1658"/>
                      <a:pt x="2420" y="1686"/>
                      <a:pt x="2386" y="1686"/>
                    </a:cubicBezTo>
                    <a:cubicBezTo>
                      <a:pt x="62" y="1686"/>
                      <a:pt x="62" y="1686"/>
                      <a:pt x="62" y="1686"/>
                    </a:cubicBezTo>
                    <a:cubicBezTo>
                      <a:pt x="28" y="1686"/>
                      <a:pt x="0" y="1658"/>
                      <a:pt x="0" y="1624"/>
                    </a:cubicBezTo>
                    <a:cubicBezTo>
                      <a:pt x="0" y="61"/>
                      <a:pt x="0" y="61"/>
                      <a:pt x="0" y="61"/>
                    </a:cubicBezTo>
                    <a:cubicBezTo>
                      <a:pt x="0" y="27"/>
                      <a:pt x="28" y="0"/>
                      <a:pt x="62" y="0"/>
                    </a:cubicBezTo>
                    <a:cubicBezTo>
                      <a:pt x="2386" y="0"/>
                      <a:pt x="2386" y="0"/>
                      <a:pt x="2386" y="0"/>
                    </a:cubicBezTo>
                    <a:cubicBezTo>
                      <a:pt x="2420" y="0"/>
                      <a:pt x="2448" y="27"/>
                      <a:pt x="2448" y="61"/>
                    </a:cubicBezTo>
                    <a:cubicBezTo>
                      <a:pt x="2448" y="1624"/>
                      <a:pt x="2448" y="1624"/>
                      <a:pt x="2448" y="1624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grpSp>
            <p:nvGrpSpPr>
              <p:cNvPr id="595" name="Group 594">
                <a:extLst>
                  <a:ext uri="{FF2B5EF4-FFF2-40B4-BE49-F238E27FC236}">
                    <a16:creationId xmlns:a16="http://schemas.microsoft.com/office/drawing/2014/main" id="{4E050A35-6C95-4B89-8AE4-9E05C3D0A584}"/>
                  </a:ext>
                </a:extLst>
              </p:cNvPr>
              <p:cNvGrpSpPr/>
              <p:nvPr/>
            </p:nvGrpSpPr>
            <p:grpSpPr>
              <a:xfrm>
                <a:off x="-1033290" y="4998653"/>
                <a:ext cx="1808163" cy="566738"/>
                <a:chOff x="-1033290" y="4998653"/>
                <a:chExt cx="1808163" cy="566738"/>
              </a:xfrm>
              <a:solidFill>
                <a:schemeClr val="bg1">
                  <a:lumMod val="75000"/>
                </a:schemeClr>
              </a:solidFill>
            </p:grpSpPr>
            <p:sp>
              <p:nvSpPr>
                <p:cNvPr id="601" name="Freeform 21">
                  <a:extLst>
                    <a:ext uri="{FF2B5EF4-FFF2-40B4-BE49-F238E27FC236}">
                      <a16:creationId xmlns:a16="http://schemas.microsoft.com/office/drawing/2014/main" id="{C244F515-CF19-4E52-927C-4ED38702DD3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798340" y="4998653"/>
                  <a:ext cx="1338263" cy="484188"/>
                </a:xfrm>
                <a:custGeom>
                  <a:avLst/>
                  <a:gdLst>
                    <a:gd name="T0" fmla="*/ 589 w 622"/>
                    <a:gd name="T1" fmla="*/ 0 h 225"/>
                    <a:gd name="T2" fmla="*/ 311 w 622"/>
                    <a:gd name="T3" fmla="*/ 0 h 225"/>
                    <a:gd name="T4" fmla="*/ 33 w 622"/>
                    <a:gd name="T5" fmla="*/ 0 h 225"/>
                    <a:gd name="T6" fmla="*/ 0 w 622"/>
                    <a:gd name="T7" fmla="*/ 225 h 225"/>
                    <a:gd name="T8" fmla="*/ 311 w 622"/>
                    <a:gd name="T9" fmla="*/ 225 h 225"/>
                    <a:gd name="T10" fmla="*/ 622 w 622"/>
                    <a:gd name="T11" fmla="*/ 225 h 225"/>
                    <a:gd name="T12" fmla="*/ 589 w 622"/>
                    <a:gd name="T13" fmla="*/ 0 h 2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22" h="225">
                      <a:moveTo>
                        <a:pt x="589" y="0"/>
                      </a:moveTo>
                      <a:cubicBezTo>
                        <a:pt x="311" y="0"/>
                        <a:pt x="311" y="0"/>
                        <a:pt x="311" y="0"/>
                      </a:cubicBezTo>
                      <a:cubicBezTo>
                        <a:pt x="33" y="0"/>
                        <a:pt x="33" y="0"/>
                        <a:pt x="33" y="0"/>
                      </a:cubicBezTo>
                      <a:cubicBezTo>
                        <a:pt x="33" y="0"/>
                        <a:pt x="22" y="186"/>
                        <a:pt x="0" y="225"/>
                      </a:cubicBezTo>
                      <a:cubicBezTo>
                        <a:pt x="311" y="225"/>
                        <a:pt x="311" y="225"/>
                        <a:pt x="311" y="225"/>
                      </a:cubicBezTo>
                      <a:cubicBezTo>
                        <a:pt x="622" y="225"/>
                        <a:pt x="622" y="225"/>
                        <a:pt x="622" y="225"/>
                      </a:cubicBezTo>
                      <a:cubicBezTo>
                        <a:pt x="600" y="186"/>
                        <a:pt x="589" y="0"/>
                        <a:pt x="589" y="0"/>
                      </a:cubicBez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602" name="Freeform 22">
                  <a:extLst>
                    <a:ext uri="{FF2B5EF4-FFF2-40B4-BE49-F238E27FC236}">
                      <a16:creationId xmlns:a16="http://schemas.microsoft.com/office/drawing/2014/main" id="{3F904097-D967-4D8C-BA48-76F5B9C9350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033290" y="5482841"/>
                  <a:ext cx="1808163" cy="82550"/>
                </a:xfrm>
                <a:custGeom>
                  <a:avLst/>
                  <a:gdLst>
                    <a:gd name="T0" fmla="*/ 783 w 840"/>
                    <a:gd name="T1" fmla="*/ 15 h 39"/>
                    <a:gd name="T2" fmla="*/ 731 w 840"/>
                    <a:gd name="T3" fmla="*/ 0 h 39"/>
                    <a:gd name="T4" fmla="*/ 420 w 840"/>
                    <a:gd name="T5" fmla="*/ 0 h 39"/>
                    <a:gd name="T6" fmla="*/ 109 w 840"/>
                    <a:gd name="T7" fmla="*/ 0 h 39"/>
                    <a:gd name="T8" fmla="*/ 57 w 840"/>
                    <a:gd name="T9" fmla="*/ 15 h 39"/>
                    <a:gd name="T10" fmla="*/ 0 w 840"/>
                    <a:gd name="T11" fmla="*/ 39 h 39"/>
                    <a:gd name="T12" fmla="*/ 420 w 840"/>
                    <a:gd name="T13" fmla="*/ 39 h 39"/>
                    <a:gd name="T14" fmla="*/ 840 w 840"/>
                    <a:gd name="T15" fmla="*/ 39 h 39"/>
                    <a:gd name="T16" fmla="*/ 783 w 840"/>
                    <a:gd name="T17" fmla="*/ 15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840" h="39">
                      <a:moveTo>
                        <a:pt x="783" y="15"/>
                      </a:moveTo>
                      <a:cubicBezTo>
                        <a:pt x="750" y="11"/>
                        <a:pt x="731" y="0"/>
                        <a:pt x="731" y="0"/>
                      </a:cubicBezTo>
                      <a:cubicBezTo>
                        <a:pt x="420" y="0"/>
                        <a:pt x="420" y="0"/>
                        <a:pt x="420" y="0"/>
                      </a:cubicBezTo>
                      <a:cubicBezTo>
                        <a:pt x="109" y="0"/>
                        <a:pt x="109" y="0"/>
                        <a:pt x="109" y="0"/>
                      </a:cubicBezTo>
                      <a:cubicBezTo>
                        <a:pt x="109" y="0"/>
                        <a:pt x="90" y="11"/>
                        <a:pt x="57" y="15"/>
                      </a:cubicBezTo>
                      <a:cubicBezTo>
                        <a:pt x="23" y="20"/>
                        <a:pt x="0" y="23"/>
                        <a:pt x="0" y="39"/>
                      </a:cubicBezTo>
                      <a:cubicBezTo>
                        <a:pt x="420" y="39"/>
                        <a:pt x="420" y="39"/>
                        <a:pt x="420" y="39"/>
                      </a:cubicBezTo>
                      <a:cubicBezTo>
                        <a:pt x="840" y="39"/>
                        <a:pt x="840" y="39"/>
                        <a:pt x="840" y="39"/>
                      </a:cubicBezTo>
                      <a:cubicBezTo>
                        <a:pt x="840" y="23"/>
                        <a:pt x="817" y="20"/>
                        <a:pt x="783" y="15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603" name="Freeform 25">
                  <a:extLst>
                    <a:ext uri="{FF2B5EF4-FFF2-40B4-BE49-F238E27FC236}">
                      <a16:creationId xmlns:a16="http://schemas.microsoft.com/office/drawing/2014/main" id="{B582B4C8-275E-4D38-A25C-C38819B07E1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738015" y="4998653"/>
                  <a:ext cx="1217613" cy="138113"/>
                </a:xfrm>
                <a:custGeom>
                  <a:avLst/>
                  <a:gdLst>
                    <a:gd name="T0" fmla="*/ 561 w 566"/>
                    <a:gd name="T1" fmla="*/ 0 h 64"/>
                    <a:gd name="T2" fmla="*/ 283 w 566"/>
                    <a:gd name="T3" fmla="*/ 0 h 64"/>
                    <a:gd name="T4" fmla="*/ 5 w 566"/>
                    <a:gd name="T5" fmla="*/ 0 h 64"/>
                    <a:gd name="T6" fmla="*/ 0 w 566"/>
                    <a:gd name="T7" fmla="*/ 64 h 64"/>
                    <a:gd name="T8" fmla="*/ 566 w 566"/>
                    <a:gd name="T9" fmla="*/ 64 h 64"/>
                    <a:gd name="T10" fmla="*/ 561 w 566"/>
                    <a:gd name="T11" fmla="*/ 0 h 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66" h="64">
                      <a:moveTo>
                        <a:pt x="561" y="0"/>
                      </a:moveTo>
                      <a:cubicBezTo>
                        <a:pt x="283" y="0"/>
                        <a:pt x="283" y="0"/>
                        <a:pt x="283" y="0"/>
                      </a:cubicBez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5" y="0"/>
                        <a:pt x="4" y="28"/>
                        <a:pt x="0" y="64"/>
                      </a:cubicBezTo>
                      <a:cubicBezTo>
                        <a:pt x="566" y="64"/>
                        <a:pt x="566" y="64"/>
                        <a:pt x="566" y="64"/>
                      </a:cubicBezTo>
                      <a:cubicBezTo>
                        <a:pt x="562" y="28"/>
                        <a:pt x="561" y="0"/>
                        <a:pt x="561" y="0"/>
                      </a:cubicBezTo>
                      <a:close/>
                    </a:path>
                  </a:pathLst>
                </a:cu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</p:grpSp>
          <p:grpSp>
            <p:nvGrpSpPr>
              <p:cNvPr id="596" name="Group 595">
                <a:extLst>
                  <a:ext uri="{FF2B5EF4-FFF2-40B4-BE49-F238E27FC236}">
                    <a16:creationId xmlns:a16="http://schemas.microsoft.com/office/drawing/2014/main" id="{3F8E77B9-285A-4DFF-AB6E-109AB8359690}"/>
                  </a:ext>
                </a:extLst>
              </p:cNvPr>
              <p:cNvGrpSpPr/>
              <p:nvPr/>
            </p:nvGrpSpPr>
            <p:grpSpPr>
              <a:xfrm>
                <a:off x="-2765253" y="1377566"/>
                <a:ext cx="5270500" cy="3146425"/>
                <a:chOff x="-4875213" y="1349376"/>
                <a:chExt cx="5270500" cy="3146425"/>
              </a:xfrm>
            </p:grpSpPr>
            <p:sp>
              <p:nvSpPr>
                <p:cNvPr id="599" name="Freeform 23">
                  <a:extLst>
                    <a:ext uri="{FF2B5EF4-FFF2-40B4-BE49-F238E27FC236}">
                      <a16:creationId xmlns:a16="http://schemas.microsoft.com/office/drawing/2014/main" id="{32A2383C-17EE-4342-A216-19E65E9C38C0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-4875213" y="1349376"/>
                  <a:ext cx="5270500" cy="3146425"/>
                </a:xfrm>
                <a:custGeom>
                  <a:avLst/>
                  <a:gdLst>
                    <a:gd name="T0" fmla="*/ 2386 w 2448"/>
                    <a:gd name="T1" fmla="*/ 0 h 1465"/>
                    <a:gd name="T2" fmla="*/ 62 w 2448"/>
                    <a:gd name="T3" fmla="*/ 0 h 1465"/>
                    <a:gd name="T4" fmla="*/ 0 w 2448"/>
                    <a:gd name="T5" fmla="*/ 61 h 1465"/>
                    <a:gd name="T6" fmla="*/ 0 w 2448"/>
                    <a:gd name="T7" fmla="*/ 1465 h 1465"/>
                    <a:gd name="T8" fmla="*/ 2448 w 2448"/>
                    <a:gd name="T9" fmla="*/ 1465 h 1465"/>
                    <a:gd name="T10" fmla="*/ 2448 w 2448"/>
                    <a:gd name="T11" fmla="*/ 61 h 1465"/>
                    <a:gd name="T12" fmla="*/ 2386 w 2448"/>
                    <a:gd name="T13" fmla="*/ 0 h 1465"/>
                    <a:gd name="T14" fmla="*/ 2347 w 2448"/>
                    <a:gd name="T15" fmla="*/ 1377 h 1465"/>
                    <a:gd name="T16" fmla="*/ 1118 w 2448"/>
                    <a:gd name="T17" fmla="*/ 1377 h 1465"/>
                    <a:gd name="T18" fmla="*/ 101 w 2448"/>
                    <a:gd name="T19" fmla="*/ 1377 h 1465"/>
                    <a:gd name="T20" fmla="*/ 101 w 2448"/>
                    <a:gd name="T21" fmla="*/ 88 h 1465"/>
                    <a:gd name="T22" fmla="*/ 1907 w 2448"/>
                    <a:gd name="T23" fmla="*/ 88 h 1465"/>
                    <a:gd name="T24" fmla="*/ 2347 w 2448"/>
                    <a:gd name="T25" fmla="*/ 88 h 1465"/>
                    <a:gd name="T26" fmla="*/ 2347 w 2448"/>
                    <a:gd name="T27" fmla="*/ 1377 h 14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448" h="1465">
                      <a:moveTo>
                        <a:pt x="2386" y="0"/>
                      </a:moveTo>
                      <a:cubicBezTo>
                        <a:pt x="62" y="0"/>
                        <a:pt x="62" y="0"/>
                        <a:pt x="62" y="0"/>
                      </a:cubicBezTo>
                      <a:cubicBezTo>
                        <a:pt x="28" y="0"/>
                        <a:pt x="0" y="27"/>
                        <a:pt x="0" y="61"/>
                      </a:cubicBezTo>
                      <a:cubicBezTo>
                        <a:pt x="0" y="1465"/>
                        <a:pt x="0" y="1465"/>
                        <a:pt x="0" y="1465"/>
                      </a:cubicBezTo>
                      <a:cubicBezTo>
                        <a:pt x="2448" y="1465"/>
                        <a:pt x="2448" y="1465"/>
                        <a:pt x="2448" y="1465"/>
                      </a:cubicBezTo>
                      <a:cubicBezTo>
                        <a:pt x="2448" y="61"/>
                        <a:pt x="2448" y="61"/>
                        <a:pt x="2448" y="61"/>
                      </a:cubicBezTo>
                      <a:cubicBezTo>
                        <a:pt x="2448" y="27"/>
                        <a:pt x="2420" y="0"/>
                        <a:pt x="2386" y="0"/>
                      </a:cubicBezTo>
                      <a:close/>
                      <a:moveTo>
                        <a:pt x="2347" y="1377"/>
                      </a:moveTo>
                      <a:cubicBezTo>
                        <a:pt x="1118" y="1377"/>
                        <a:pt x="1118" y="1377"/>
                        <a:pt x="1118" y="1377"/>
                      </a:cubicBezTo>
                      <a:cubicBezTo>
                        <a:pt x="101" y="1377"/>
                        <a:pt x="101" y="1377"/>
                        <a:pt x="101" y="1377"/>
                      </a:cubicBezTo>
                      <a:cubicBezTo>
                        <a:pt x="101" y="88"/>
                        <a:pt x="101" y="88"/>
                        <a:pt x="101" y="88"/>
                      </a:cubicBezTo>
                      <a:cubicBezTo>
                        <a:pt x="1907" y="88"/>
                        <a:pt x="1907" y="88"/>
                        <a:pt x="1907" y="88"/>
                      </a:cubicBezTo>
                      <a:cubicBezTo>
                        <a:pt x="2347" y="88"/>
                        <a:pt x="2347" y="88"/>
                        <a:pt x="2347" y="88"/>
                      </a:cubicBezTo>
                      <a:lnTo>
                        <a:pt x="2347" y="1377"/>
                      </a:lnTo>
                      <a:close/>
                    </a:path>
                  </a:pathLst>
                </a:cu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600" name="Rectangle 599">
                  <a:extLst>
                    <a:ext uri="{FF2B5EF4-FFF2-40B4-BE49-F238E27FC236}">
                      <a16:creationId xmlns:a16="http://schemas.microsoft.com/office/drawing/2014/main" id="{A037B219-4558-4822-98B4-A1E272D40BD0}"/>
                    </a:ext>
                  </a:extLst>
                </p:cNvPr>
                <p:cNvSpPr/>
                <p:nvPr/>
              </p:nvSpPr>
              <p:spPr>
                <a:xfrm>
                  <a:off x="-4778796" y="1412776"/>
                  <a:ext cx="5040560" cy="3024336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sp>
            <p:nvSpPr>
              <p:cNvPr id="597" name="Freeform 24">
                <a:extLst>
                  <a:ext uri="{FF2B5EF4-FFF2-40B4-BE49-F238E27FC236}">
                    <a16:creationId xmlns:a16="http://schemas.microsoft.com/office/drawing/2014/main" id="{46A48581-7FD3-43E4-85DD-42D8683615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547765" y="1566478"/>
                <a:ext cx="4835525" cy="2768600"/>
              </a:xfrm>
              <a:custGeom>
                <a:avLst/>
                <a:gdLst>
                  <a:gd name="T0" fmla="*/ 0 w 3046"/>
                  <a:gd name="T1" fmla="*/ 0 h 1744"/>
                  <a:gd name="T2" fmla="*/ 0 w 3046"/>
                  <a:gd name="T3" fmla="*/ 1744 h 1744"/>
                  <a:gd name="T4" fmla="*/ 1380 w 3046"/>
                  <a:gd name="T5" fmla="*/ 1744 h 1744"/>
                  <a:gd name="T6" fmla="*/ 3046 w 3046"/>
                  <a:gd name="T7" fmla="*/ 1744 h 1744"/>
                  <a:gd name="T8" fmla="*/ 3046 w 3046"/>
                  <a:gd name="T9" fmla="*/ 0 h 1744"/>
                  <a:gd name="T10" fmla="*/ 2450 w 3046"/>
                  <a:gd name="T11" fmla="*/ 0 h 1744"/>
                  <a:gd name="T12" fmla="*/ 0 w 3046"/>
                  <a:gd name="T13" fmla="*/ 0 h 17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46" h="1744">
                    <a:moveTo>
                      <a:pt x="0" y="0"/>
                    </a:moveTo>
                    <a:lnTo>
                      <a:pt x="0" y="1744"/>
                    </a:lnTo>
                    <a:lnTo>
                      <a:pt x="1380" y="1744"/>
                    </a:lnTo>
                    <a:lnTo>
                      <a:pt x="3046" y="1744"/>
                    </a:lnTo>
                    <a:lnTo>
                      <a:pt x="3046" y="0"/>
                    </a:lnTo>
                    <a:lnTo>
                      <a:pt x="245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98" name="Oval 26">
                <a:extLst>
                  <a:ext uri="{FF2B5EF4-FFF2-40B4-BE49-F238E27FC236}">
                    <a16:creationId xmlns:a16="http://schemas.microsoft.com/office/drawing/2014/main" id="{EC43942F-A6B2-4D1E-A244-92F9A5217E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215728" y="4685916"/>
                <a:ext cx="174625" cy="173038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604" name="Group 603">
              <a:extLst>
                <a:ext uri="{FF2B5EF4-FFF2-40B4-BE49-F238E27FC236}">
                  <a16:creationId xmlns:a16="http://schemas.microsoft.com/office/drawing/2014/main" id="{539F4816-AE06-4C38-8B55-EF900972C8A7}"/>
                </a:ext>
              </a:extLst>
            </p:cNvPr>
            <p:cNvGrpSpPr/>
            <p:nvPr/>
          </p:nvGrpSpPr>
          <p:grpSpPr>
            <a:xfrm>
              <a:off x="3498727" y="2709086"/>
              <a:ext cx="2634348" cy="4148914"/>
              <a:chOff x="4652168" y="2752725"/>
              <a:chExt cx="2849563" cy="4487863"/>
            </a:xfrm>
          </p:grpSpPr>
          <p:sp>
            <p:nvSpPr>
              <p:cNvPr id="605" name="Freeform 5">
                <a:extLst>
                  <a:ext uri="{FF2B5EF4-FFF2-40B4-BE49-F238E27FC236}">
                    <a16:creationId xmlns:a16="http://schemas.microsoft.com/office/drawing/2014/main" id="{C3B35AD3-5583-4357-BC98-9BF1B695C5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18881" y="3954463"/>
                <a:ext cx="2105025" cy="1476375"/>
              </a:xfrm>
              <a:custGeom>
                <a:avLst/>
                <a:gdLst>
                  <a:gd name="T0" fmla="*/ 276 w 734"/>
                  <a:gd name="T1" fmla="*/ 4 h 516"/>
                  <a:gd name="T2" fmla="*/ 246 w 734"/>
                  <a:gd name="T3" fmla="*/ 68 h 516"/>
                  <a:gd name="T4" fmla="*/ 0 w 734"/>
                  <a:gd name="T5" fmla="*/ 286 h 516"/>
                  <a:gd name="T6" fmla="*/ 0 w 734"/>
                  <a:gd name="T7" fmla="*/ 516 h 516"/>
                  <a:gd name="T8" fmla="*/ 734 w 734"/>
                  <a:gd name="T9" fmla="*/ 508 h 516"/>
                  <a:gd name="T10" fmla="*/ 727 w 734"/>
                  <a:gd name="T11" fmla="*/ 260 h 516"/>
                  <a:gd name="T12" fmla="*/ 498 w 734"/>
                  <a:gd name="T13" fmla="*/ 72 h 516"/>
                  <a:gd name="T14" fmla="*/ 464 w 734"/>
                  <a:gd name="T15" fmla="*/ 0 h 516"/>
                  <a:gd name="T16" fmla="*/ 276 w 734"/>
                  <a:gd name="T17" fmla="*/ 4 h 5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34" h="516">
                    <a:moveTo>
                      <a:pt x="276" y="4"/>
                    </a:moveTo>
                    <a:cubicBezTo>
                      <a:pt x="276" y="4"/>
                      <a:pt x="289" y="52"/>
                      <a:pt x="246" y="68"/>
                    </a:cubicBezTo>
                    <a:cubicBezTo>
                      <a:pt x="204" y="84"/>
                      <a:pt x="5" y="138"/>
                      <a:pt x="0" y="286"/>
                    </a:cubicBezTo>
                    <a:cubicBezTo>
                      <a:pt x="0" y="516"/>
                      <a:pt x="0" y="516"/>
                      <a:pt x="0" y="516"/>
                    </a:cubicBezTo>
                    <a:cubicBezTo>
                      <a:pt x="734" y="508"/>
                      <a:pt x="734" y="508"/>
                      <a:pt x="734" y="508"/>
                    </a:cubicBezTo>
                    <a:cubicBezTo>
                      <a:pt x="727" y="260"/>
                      <a:pt x="727" y="260"/>
                      <a:pt x="727" y="260"/>
                    </a:cubicBezTo>
                    <a:cubicBezTo>
                      <a:pt x="727" y="260"/>
                      <a:pt x="712" y="114"/>
                      <a:pt x="498" y="72"/>
                    </a:cubicBezTo>
                    <a:cubicBezTo>
                      <a:pt x="498" y="72"/>
                      <a:pt x="456" y="53"/>
                      <a:pt x="464" y="0"/>
                    </a:cubicBezTo>
                    <a:lnTo>
                      <a:pt x="276" y="4"/>
                    </a:lnTo>
                    <a:close/>
                  </a:path>
                </a:pathLst>
              </a:custGeom>
              <a:solidFill>
                <a:srgbClr val="FAB09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06" name="Freeform 12">
                <a:extLst>
                  <a:ext uri="{FF2B5EF4-FFF2-40B4-BE49-F238E27FC236}">
                    <a16:creationId xmlns:a16="http://schemas.microsoft.com/office/drawing/2014/main" id="{6478DA96-2E64-4EFB-AACC-A9E83E2705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30056" y="2752725"/>
                <a:ext cx="1146175" cy="1452563"/>
              </a:xfrm>
              <a:custGeom>
                <a:avLst/>
                <a:gdLst>
                  <a:gd name="T0" fmla="*/ 97 w 400"/>
                  <a:gd name="T1" fmla="*/ 438 h 508"/>
                  <a:gd name="T2" fmla="*/ 62 w 400"/>
                  <a:gd name="T3" fmla="*/ 367 h 508"/>
                  <a:gd name="T4" fmla="*/ 2 w 400"/>
                  <a:gd name="T5" fmla="*/ 168 h 508"/>
                  <a:gd name="T6" fmla="*/ 162 w 400"/>
                  <a:gd name="T7" fmla="*/ 17 h 508"/>
                  <a:gd name="T8" fmla="*/ 280 w 400"/>
                  <a:gd name="T9" fmla="*/ 17 h 508"/>
                  <a:gd name="T10" fmla="*/ 353 w 400"/>
                  <a:gd name="T11" fmla="*/ 100 h 508"/>
                  <a:gd name="T12" fmla="*/ 380 w 400"/>
                  <a:gd name="T13" fmla="*/ 249 h 508"/>
                  <a:gd name="T14" fmla="*/ 291 w 400"/>
                  <a:gd name="T15" fmla="*/ 438 h 508"/>
                  <a:gd name="T16" fmla="*/ 97 w 400"/>
                  <a:gd name="T17" fmla="*/ 438 h 5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0" h="508">
                    <a:moveTo>
                      <a:pt x="97" y="438"/>
                    </a:moveTo>
                    <a:cubicBezTo>
                      <a:pt x="97" y="438"/>
                      <a:pt x="88" y="416"/>
                      <a:pt x="62" y="367"/>
                    </a:cubicBezTo>
                    <a:cubicBezTo>
                      <a:pt x="36" y="318"/>
                      <a:pt x="4" y="264"/>
                      <a:pt x="2" y="168"/>
                    </a:cubicBezTo>
                    <a:cubicBezTo>
                      <a:pt x="0" y="73"/>
                      <a:pt x="83" y="20"/>
                      <a:pt x="162" y="17"/>
                    </a:cubicBezTo>
                    <a:cubicBezTo>
                      <a:pt x="242" y="14"/>
                      <a:pt x="257" y="0"/>
                      <a:pt x="280" y="17"/>
                    </a:cubicBezTo>
                    <a:cubicBezTo>
                      <a:pt x="302" y="34"/>
                      <a:pt x="335" y="70"/>
                      <a:pt x="353" y="100"/>
                    </a:cubicBezTo>
                    <a:cubicBezTo>
                      <a:pt x="371" y="131"/>
                      <a:pt x="400" y="178"/>
                      <a:pt x="380" y="249"/>
                    </a:cubicBezTo>
                    <a:cubicBezTo>
                      <a:pt x="360" y="320"/>
                      <a:pt x="293" y="386"/>
                      <a:pt x="291" y="438"/>
                    </a:cubicBezTo>
                    <a:cubicBezTo>
                      <a:pt x="291" y="438"/>
                      <a:pt x="204" y="508"/>
                      <a:pt x="97" y="438"/>
                    </a:cubicBez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07" name="Freeform 13">
                <a:extLst>
                  <a:ext uri="{FF2B5EF4-FFF2-40B4-BE49-F238E27FC236}">
                    <a16:creationId xmlns:a16="http://schemas.microsoft.com/office/drawing/2014/main" id="{43A671C2-F4FD-4006-943A-CCFEB11FCE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36331" y="4125913"/>
                <a:ext cx="2287588" cy="2173288"/>
              </a:xfrm>
              <a:custGeom>
                <a:avLst/>
                <a:gdLst>
                  <a:gd name="T0" fmla="*/ 278 w 798"/>
                  <a:gd name="T1" fmla="*/ 2 h 760"/>
                  <a:gd name="T2" fmla="*/ 23 w 798"/>
                  <a:gd name="T3" fmla="*/ 190 h 760"/>
                  <a:gd name="T4" fmla="*/ 19 w 798"/>
                  <a:gd name="T5" fmla="*/ 760 h 760"/>
                  <a:gd name="T6" fmla="*/ 797 w 798"/>
                  <a:gd name="T7" fmla="*/ 760 h 760"/>
                  <a:gd name="T8" fmla="*/ 771 w 798"/>
                  <a:gd name="T9" fmla="*/ 154 h 760"/>
                  <a:gd name="T10" fmla="*/ 511 w 798"/>
                  <a:gd name="T11" fmla="*/ 0 h 760"/>
                  <a:gd name="T12" fmla="*/ 278 w 798"/>
                  <a:gd name="T13" fmla="*/ 2 h 7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98" h="760">
                    <a:moveTo>
                      <a:pt x="278" y="2"/>
                    </a:moveTo>
                    <a:cubicBezTo>
                      <a:pt x="278" y="2"/>
                      <a:pt x="47" y="42"/>
                      <a:pt x="23" y="190"/>
                    </a:cubicBezTo>
                    <a:cubicBezTo>
                      <a:pt x="0" y="337"/>
                      <a:pt x="19" y="760"/>
                      <a:pt x="19" y="760"/>
                    </a:cubicBezTo>
                    <a:cubicBezTo>
                      <a:pt x="797" y="760"/>
                      <a:pt x="797" y="760"/>
                      <a:pt x="797" y="760"/>
                    </a:cubicBezTo>
                    <a:cubicBezTo>
                      <a:pt x="797" y="760"/>
                      <a:pt x="798" y="246"/>
                      <a:pt x="771" y="154"/>
                    </a:cubicBezTo>
                    <a:cubicBezTo>
                      <a:pt x="741" y="47"/>
                      <a:pt x="560" y="1"/>
                      <a:pt x="511" y="0"/>
                    </a:cubicBezTo>
                    <a:cubicBezTo>
                      <a:pt x="511" y="0"/>
                      <a:pt x="439" y="46"/>
                      <a:pt x="278" y="2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08" name="Freeform 15">
                <a:extLst>
                  <a:ext uri="{FF2B5EF4-FFF2-40B4-BE49-F238E27FC236}">
                    <a16:creationId xmlns:a16="http://schemas.microsoft.com/office/drawing/2014/main" id="{740CDE5B-8E09-4DA4-835B-DE292076B0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12506" y="6826250"/>
                <a:ext cx="2528888" cy="414338"/>
              </a:xfrm>
              <a:custGeom>
                <a:avLst/>
                <a:gdLst>
                  <a:gd name="T0" fmla="*/ 882 w 882"/>
                  <a:gd name="T1" fmla="*/ 72 h 145"/>
                  <a:gd name="T2" fmla="*/ 809 w 882"/>
                  <a:gd name="T3" fmla="*/ 145 h 145"/>
                  <a:gd name="T4" fmla="*/ 72 w 882"/>
                  <a:gd name="T5" fmla="*/ 145 h 145"/>
                  <a:gd name="T6" fmla="*/ 0 w 882"/>
                  <a:gd name="T7" fmla="*/ 72 h 145"/>
                  <a:gd name="T8" fmla="*/ 0 w 882"/>
                  <a:gd name="T9" fmla="*/ 72 h 145"/>
                  <a:gd name="T10" fmla="*/ 72 w 882"/>
                  <a:gd name="T11" fmla="*/ 0 h 145"/>
                  <a:gd name="T12" fmla="*/ 809 w 882"/>
                  <a:gd name="T13" fmla="*/ 0 h 145"/>
                  <a:gd name="T14" fmla="*/ 882 w 882"/>
                  <a:gd name="T15" fmla="*/ 72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82" h="145">
                    <a:moveTo>
                      <a:pt x="882" y="72"/>
                    </a:moveTo>
                    <a:cubicBezTo>
                      <a:pt x="882" y="112"/>
                      <a:pt x="849" y="145"/>
                      <a:pt x="809" y="145"/>
                    </a:cubicBezTo>
                    <a:cubicBezTo>
                      <a:pt x="72" y="145"/>
                      <a:pt x="72" y="145"/>
                      <a:pt x="72" y="145"/>
                    </a:cubicBezTo>
                    <a:cubicBezTo>
                      <a:pt x="33" y="145"/>
                      <a:pt x="0" y="112"/>
                      <a:pt x="0" y="72"/>
                    </a:cubicBezTo>
                    <a:cubicBezTo>
                      <a:pt x="0" y="72"/>
                      <a:pt x="0" y="72"/>
                      <a:pt x="0" y="72"/>
                    </a:cubicBezTo>
                    <a:cubicBezTo>
                      <a:pt x="0" y="33"/>
                      <a:pt x="33" y="0"/>
                      <a:pt x="72" y="0"/>
                    </a:cubicBezTo>
                    <a:cubicBezTo>
                      <a:pt x="809" y="0"/>
                      <a:pt x="809" y="0"/>
                      <a:pt x="809" y="0"/>
                    </a:cubicBezTo>
                    <a:cubicBezTo>
                      <a:pt x="849" y="0"/>
                      <a:pt x="882" y="33"/>
                      <a:pt x="882" y="72"/>
                    </a:cubicBez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09" name="Freeform 16">
                <a:extLst>
                  <a:ext uri="{FF2B5EF4-FFF2-40B4-BE49-F238E27FC236}">
                    <a16:creationId xmlns:a16="http://schemas.microsoft.com/office/drawing/2014/main" id="{636D771F-6FA1-4319-9E3D-29A457FC58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52168" y="4511675"/>
                <a:ext cx="2849563" cy="2389188"/>
              </a:xfrm>
              <a:custGeom>
                <a:avLst/>
                <a:gdLst>
                  <a:gd name="T0" fmla="*/ 994 w 994"/>
                  <a:gd name="T1" fmla="*/ 635 h 835"/>
                  <a:gd name="T2" fmla="*/ 794 w 994"/>
                  <a:gd name="T3" fmla="*/ 835 h 835"/>
                  <a:gd name="T4" fmla="*/ 200 w 994"/>
                  <a:gd name="T5" fmla="*/ 835 h 835"/>
                  <a:gd name="T6" fmla="*/ 0 w 994"/>
                  <a:gd name="T7" fmla="*/ 635 h 835"/>
                  <a:gd name="T8" fmla="*/ 31 w 994"/>
                  <a:gd name="T9" fmla="*/ 200 h 835"/>
                  <a:gd name="T10" fmla="*/ 231 w 994"/>
                  <a:gd name="T11" fmla="*/ 0 h 835"/>
                  <a:gd name="T12" fmla="*/ 751 w 994"/>
                  <a:gd name="T13" fmla="*/ 0 h 835"/>
                  <a:gd name="T14" fmla="*/ 951 w 994"/>
                  <a:gd name="T15" fmla="*/ 200 h 835"/>
                  <a:gd name="T16" fmla="*/ 994 w 994"/>
                  <a:gd name="T17" fmla="*/ 635 h 8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94" h="835">
                    <a:moveTo>
                      <a:pt x="994" y="635"/>
                    </a:moveTo>
                    <a:cubicBezTo>
                      <a:pt x="994" y="745"/>
                      <a:pt x="904" y="835"/>
                      <a:pt x="794" y="835"/>
                    </a:cubicBezTo>
                    <a:cubicBezTo>
                      <a:pt x="200" y="835"/>
                      <a:pt x="200" y="835"/>
                      <a:pt x="200" y="835"/>
                    </a:cubicBezTo>
                    <a:cubicBezTo>
                      <a:pt x="90" y="835"/>
                      <a:pt x="0" y="745"/>
                      <a:pt x="0" y="635"/>
                    </a:cubicBezTo>
                    <a:cubicBezTo>
                      <a:pt x="31" y="200"/>
                      <a:pt x="31" y="200"/>
                      <a:pt x="31" y="200"/>
                    </a:cubicBezTo>
                    <a:cubicBezTo>
                      <a:pt x="31" y="90"/>
                      <a:pt x="121" y="0"/>
                      <a:pt x="231" y="0"/>
                    </a:cubicBezTo>
                    <a:cubicBezTo>
                      <a:pt x="751" y="0"/>
                      <a:pt x="751" y="0"/>
                      <a:pt x="751" y="0"/>
                    </a:cubicBezTo>
                    <a:cubicBezTo>
                      <a:pt x="862" y="0"/>
                      <a:pt x="951" y="90"/>
                      <a:pt x="951" y="200"/>
                    </a:cubicBezTo>
                    <a:lnTo>
                      <a:pt x="994" y="635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610" name="Group 609">
              <a:extLst>
                <a:ext uri="{FF2B5EF4-FFF2-40B4-BE49-F238E27FC236}">
                  <a16:creationId xmlns:a16="http://schemas.microsoft.com/office/drawing/2014/main" id="{B12EDC17-E3AB-4EB6-81CE-BCE2D4F037DD}"/>
                </a:ext>
              </a:extLst>
            </p:cNvPr>
            <p:cNvGrpSpPr/>
            <p:nvPr/>
          </p:nvGrpSpPr>
          <p:grpSpPr>
            <a:xfrm>
              <a:off x="5656809" y="2525266"/>
              <a:ext cx="1272477" cy="1570238"/>
              <a:chOff x="-3965575" y="1612900"/>
              <a:chExt cx="3249613" cy="4010026"/>
            </a:xfrm>
          </p:grpSpPr>
          <p:sp>
            <p:nvSpPr>
              <p:cNvPr id="611" name="Rectangle 5">
                <a:extLst>
                  <a:ext uri="{FF2B5EF4-FFF2-40B4-BE49-F238E27FC236}">
                    <a16:creationId xmlns:a16="http://schemas.microsoft.com/office/drawing/2014/main" id="{71B2EF7C-A586-4E69-A9AA-C42C28330D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3965575" y="1612900"/>
                <a:ext cx="3249613" cy="401002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12" name="Freeform 6">
                <a:extLst>
                  <a:ext uri="{FF2B5EF4-FFF2-40B4-BE49-F238E27FC236}">
                    <a16:creationId xmlns:a16="http://schemas.microsoft.com/office/drawing/2014/main" id="{48356751-2B1D-4EA7-A8E3-B3D3AD5EE6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3735388" y="2143125"/>
                <a:ext cx="468313" cy="268288"/>
              </a:xfrm>
              <a:custGeom>
                <a:avLst/>
                <a:gdLst>
                  <a:gd name="T0" fmla="*/ 201 w 217"/>
                  <a:gd name="T1" fmla="*/ 0 h 125"/>
                  <a:gd name="T2" fmla="*/ 12 w 217"/>
                  <a:gd name="T3" fmla="*/ 0 h 125"/>
                  <a:gd name="T4" fmla="*/ 0 w 217"/>
                  <a:gd name="T5" fmla="*/ 15 h 125"/>
                  <a:gd name="T6" fmla="*/ 0 w 217"/>
                  <a:gd name="T7" fmla="*/ 110 h 125"/>
                  <a:gd name="T8" fmla="*/ 12 w 217"/>
                  <a:gd name="T9" fmla="*/ 125 h 125"/>
                  <a:gd name="T10" fmla="*/ 201 w 217"/>
                  <a:gd name="T11" fmla="*/ 125 h 125"/>
                  <a:gd name="T12" fmla="*/ 213 w 217"/>
                  <a:gd name="T13" fmla="*/ 110 h 125"/>
                  <a:gd name="T14" fmla="*/ 213 w 217"/>
                  <a:gd name="T15" fmla="*/ 12 h 125"/>
                  <a:gd name="T16" fmla="*/ 201 w 217"/>
                  <a:gd name="T17" fmla="*/ 0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17" h="125">
                    <a:moveTo>
                      <a:pt x="201" y="0"/>
                    </a:moveTo>
                    <a:cubicBezTo>
                      <a:pt x="12" y="0"/>
                      <a:pt x="12" y="0"/>
                      <a:pt x="12" y="0"/>
                    </a:cubicBezTo>
                    <a:cubicBezTo>
                      <a:pt x="6" y="0"/>
                      <a:pt x="0" y="6"/>
                      <a:pt x="0" y="15"/>
                    </a:cubicBezTo>
                    <a:cubicBezTo>
                      <a:pt x="0" y="110"/>
                      <a:pt x="0" y="110"/>
                      <a:pt x="0" y="110"/>
                    </a:cubicBezTo>
                    <a:cubicBezTo>
                      <a:pt x="0" y="119"/>
                      <a:pt x="6" y="125"/>
                      <a:pt x="12" y="125"/>
                    </a:cubicBezTo>
                    <a:cubicBezTo>
                      <a:pt x="201" y="125"/>
                      <a:pt x="201" y="125"/>
                      <a:pt x="201" y="125"/>
                    </a:cubicBezTo>
                    <a:cubicBezTo>
                      <a:pt x="207" y="125"/>
                      <a:pt x="213" y="119"/>
                      <a:pt x="213" y="110"/>
                    </a:cubicBezTo>
                    <a:cubicBezTo>
                      <a:pt x="213" y="12"/>
                      <a:pt x="213" y="12"/>
                      <a:pt x="213" y="12"/>
                    </a:cubicBezTo>
                    <a:cubicBezTo>
                      <a:pt x="217" y="6"/>
                      <a:pt x="210" y="0"/>
                      <a:pt x="2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13" name="Freeform 7">
                <a:extLst>
                  <a:ext uri="{FF2B5EF4-FFF2-40B4-BE49-F238E27FC236}">
                    <a16:creationId xmlns:a16="http://schemas.microsoft.com/office/drawing/2014/main" id="{7BC2E22B-68F9-4495-9266-0E788CF913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3149600" y="2143125"/>
                <a:ext cx="458788" cy="268288"/>
              </a:xfrm>
              <a:custGeom>
                <a:avLst/>
                <a:gdLst>
                  <a:gd name="T0" fmla="*/ 201 w 213"/>
                  <a:gd name="T1" fmla="*/ 0 h 125"/>
                  <a:gd name="T2" fmla="*/ 12 w 213"/>
                  <a:gd name="T3" fmla="*/ 0 h 125"/>
                  <a:gd name="T4" fmla="*/ 0 w 213"/>
                  <a:gd name="T5" fmla="*/ 15 h 125"/>
                  <a:gd name="T6" fmla="*/ 0 w 213"/>
                  <a:gd name="T7" fmla="*/ 110 h 125"/>
                  <a:gd name="T8" fmla="*/ 12 w 213"/>
                  <a:gd name="T9" fmla="*/ 125 h 125"/>
                  <a:gd name="T10" fmla="*/ 201 w 213"/>
                  <a:gd name="T11" fmla="*/ 125 h 125"/>
                  <a:gd name="T12" fmla="*/ 213 w 213"/>
                  <a:gd name="T13" fmla="*/ 110 h 125"/>
                  <a:gd name="T14" fmla="*/ 213 w 213"/>
                  <a:gd name="T15" fmla="*/ 12 h 125"/>
                  <a:gd name="T16" fmla="*/ 201 w 213"/>
                  <a:gd name="T17" fmla="*/ 0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13" h="125">
                    <a:moveTo>
                      <a:pt x="201" y="0"/>
                    </a:moveTo>
                    <a:cubicBezTo>
                      <a:pt x="12" y="0"/>
                      <a:pt x="12" y="0"/>
                      <a:pt x="12" y="0"/>
                    </a:cubicBezTo>
                    <a:cubicBezTo>
                      <a:pt x="6" y="0"/>
                      <a:pt x="0" y="6"/>
                      <a:pt x="0" y="15"/>
                    </a:cubicBezTo>
                    <a:cubicBezTo>
                      <a:pt x="0" y="110"/>
                      <a:pt x="0" y="110"/>
                      <a:pt x="0" y="110"/>
                    </a:cubicBezTo>
                    <a:cubicBezTo>
                      <a:pt x="0" y="119"/>
                      <a:pt x="6" y="125"/>
                      <a:pt x="12" y="125"/>
                    </a:cubicBezTo>
                    <a:cubicBezTo>
                      <a:pt x="201" y="125"/>
                      <a:pt x="201" y="125"/>
                      <a:pt x="201" y="125"/>
                    </a:cubicBezTo>
                    <a:cubicBezTo>
                      <a:pt x="207" y="125"/>
                      <a:pt x="213" y="119"/>
                      <a:pt x="213" y="110"/>
                    </a:cubicBezTo>
                    <a:cubicBezTo>
                      <a:pt x="213" y="12"/>
                      <a:pt x="213" y="12"/>
                      <a:pt x="213" y="12"/>
                    </a:cubicBezTo>
                    <a:cubicBezTo>
                      <a:pt x="213" y="6"/>
                      <a:pt x="207" y="0"/>
                      <a:pt x="20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14" name="Freeform 8">
                <a:extLst>
                  <a:ext uri="{FF2B5EF4-FFF2-40B4-BE49-F238E27FC236}">
                    <a16:creationId xmlns:a16="http://schemas.microsoft.com/office/drawing/2014/main" id="{6DDC0073-992E-440A-A253-9B44F5511F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570163" y="2143125"/>
                <a:ext cx="458788" cy="268288"/>
              </a:xfrm>
              <a:custGeom>
                <a:avLst/>
                <a:gdLst>
                  <a:gd name="T0" fmla="*/ 201 w 213"/>
                  <a:gd name="T1" fmla="*/ 0 h 125"/>
                  <a:gd name="T2" fmla="*/ 12 w 213"/>
                  <a:gd name="T3" fmla="*/ 0 h 125"/>
                  <a:gd name="T4" fmla="*/ 0 w 213"/>
                  <a:gd name="T5" fmla="*/ 15 h 125"/>
                  <a:gd name="T6" fmla="*/ 0 w 213"/>
                  <a:gd name="T7" fmla="*/ 110 h 125"/>
                  <a:gd name="T8" fmla="*/ 12 w 213"/>
                  <a:gd name="T9" fmla="*/ 125 h 125"/>
                  <a:gd name="T10" fmla="*/ 201 w 213"/>
                  <a:gd name="T11" fmla="*/ 125 h 125"/>
                  <a:gd name="T12" fmla="*/ 213 w 213"/>
                  <a:gd name="T13" fmla="*/ 110 h 125"/>
                  <a:gd name="T14" fmla="*/ 213 w 213"/>
                  <a:gd name="T15" fmla="*/ 12 h 125"/>
                  <a:gd name="T16" fmla="*/ 201 w 213"/>
                  <a:gd name="T17" fmla="*/ 0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13" h="125">
                    <a:moveTo>
                      <a:pt x="201" y="0"/>
                    </a:moveTo>
                    <a:cubicBezTo>
                      <a:pt x="12" y="0"/>
                      <a:pt x="12" y="0"/>
                      <a:pt x="12" y="0"/>
                    </a:cubicBezTo>
                    <a:cubicBezTo>
                      <a:pt x="6" y="0"/>
                      <a:pt x="0" y="6"/>
                      <a:pt x="0" y="15"/>
                    </a:cubicBezTo>
                    <a:cubicBezTo>
                      <a:pt x="0" y="110"/>
                      <a:pt x="0" y="110"/>
                      <a:pt x="0" y="110"/>
                    </a:cubicBezTo>
                    <a:cubicBezTo>
                      <a:pt x="0" y="119"/>
                      <a:pt x="6" y="125"/>
                      <a:pt x="12" y="125"/>
                    </a:cubicBezTo>
                    <a:cubicBezTo>
                      <a:pt x="201" y="125"/>
                      <a:pt x="201" y="125"/>
                      <a:pt x="201" y="125"/>
                    </a:cubicBezTo>
                    <a:cubicBezTo>
                      <a:pt x="207" y="125"/>
                      <a:pt x="213" y="119"/>
                      <a:pt x="213" y="110"/>
                    </a:cubicBezTo>
                    <a:cubicBezTo>
                      <a:pt x="213" y="12"/>
                      <a:pt x="213" y="12"/>
                      <a:pt x="213" y="12"/>
                    </a:cubicBezTo>
                    <a:cubicBezTo>
                      <a:pt x="213" y="6"/>
                      <a:pt x="207" y="0"/>
                      <a:pt x="20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15" name="Freeform 9">
                <a:extLst>
                  <a:ext uri="{FF2B5EF4-FFF2-40B4-BE49-F238E27FC236}">
                    <a16:creationId xmlns:a16="http://schemas.microsoft.com/office/drawing/2014/main" id="{1CA36718-7AE3-43D2-8239-A0BE660F4C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984375" y="2143125"/>
                <a:ext cx="458788" cy="268288"/>
              </a:xfrm>
              <a:custGeom>
                <a:avLst/>
                <a:gdLst>
                  <a:gd name="T0" fmla="*/ 201 w 213"/>
                  <a:gd name="T1" fmla="*/ 0 h 125"/>
                  <a:gd name="T2" fmla="*/ 12 w 213"/>
                  <a:gd name="T3" fmla="*/ 0 h 125"/>
                  <a:gd name="T4" fmla="*/ 0 w 213"/>
                  <a:gd name="T5" fmla="*/ 15 h 125"/>
                  <a:gd name="T6" fmla="*/ 0 w 213"/>
                  <a:gd name="T7" fmla="*/ 110 h 125"/>
                  <a:gd name="T8" fmla="*/ 12 w 213"/>
                  <a:gd name="T9" fmla="*/ 125 h 125"/>
                  <a:gd name="T10" fmla="*/ 201 w 213"/>
                  <a:gd name="T11" fmla="*/ 125 h 125"/>
                  <a:gd name="T12" fmla="*/ 213 w 213"/>
                  <a:gd name="T13" fmla="*/ 110 h 125"/>
                  <a:gd name="T14" fmla="*/ 213 w 213"/>
                  <a:gd name="T15" fmla="*/ 12 h 125"/>
                  <a:gd name="T16" fmla="*/ 201 w 213"/>
                  <a:gd name="T17" fmla="*/ 0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13" h="125">
                    <a:moveTo>
                      <a:pt x="201" y="0"/>
                    </a:moveTo>
                    <a:cubicBezTo>
                      <a:pt x="12" y="0"/>
                      <a:pt x="12" y="0"/>
                      <a:pt x="12" y="0"/>
                    </a:cubicBezTo>
                    <a:cubicBezTo>
                      <a:pt x="6" y="0"/>
                      <a:pt x="0" y="6"/>
                      <a:pt x="0" y="15"/>
                    </a:cubicBezTo>
                    <a:cubicBezTo>
                      <a:pt x="0" y="110"/>
                      <a:pt x="0" y="110"/>
                      <a:pt x="0" y="110"/>
                    </a:cubicBezTo>
                    <a:cubicBezTo>
                      <a:pt x="0" y="119"/>
                      <a:pt x="6" y="125"/>
                      <a:pt x="12" y="125"/>
                    </a:cubicBezTo>
                    <a:cubicBezTo>
                      <a:pt x="201" y="125"/>
                      <a:pt x="201" y="125"/>
                      <a:pt x="201" y="125"/>
                    </a:cubicBezTo>
                    <a:cubicBezTo>
                      <a:pt x="207" y="125"/>
                      <a:pt x="213" y="119"/>
                      <a:pt x="213" y="110"/>
                    </a:cubicBezTo>
                    <a:cubicBezTo>
                      <a:pt x="213" y="12"/>
                      <a:pt x="213" y="12"/>
                      <a:pt x="213" y="12"/>
                    </a:cubicBezTo>
                    <a:cubicBezTo>
                      <a:pt x="213" y="6"/>
                      <a:pt x="207" y="0"/>
                      <a:pt x="2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16" name="Freeform 10">
                <a:extLst>
                  <a:ext uri="{FF2B5EF4-FFF2-40B4-BE49-F238E27FC236}">
                    <a16:creationId xmlns:a16="http://schemas.microsoft.com/office/drawing/2014/main" id="{1D6C654B-2788-4A1B-81CB-23D0E13F37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406525" y="2143125"/>
                <a:ext cx="460375" cy="268288"/>
              </a:xfrm>
              <a:custGeom>
                <a:avLst/>
                <a:gdLst>
                  <a:gd name="T0" fmla="*/ 202 w 214"/>
                  <a:gd name="T1" fmla="*/ 0 h 125"/>
                  <a:gd name="T2" fmla="*/ 13 w 214"/>
                  <a:gd name="T3" fmla="*/ 0 h 125"/>
                  <a:gd name="T4" fmla="*/ 0 w 214"/>
                  <a:gd name="T5" fmla="*/ 15 h 125"/>
                  <a:gd name="T6" fmla="*/ 0 w 214"/>
                  <a:gd name="T7" fmla="*/ 110 h 125"/>
                  <a:gd name="T8" fmla="*/ 13 w 214"/>
                  <a:gd name="T9" fmla="*/ 125 h 125"/>
                  <a:gd name="T10" fmla="*/ 202 w 214"/>
                  <a:gd name="T11" fmla="*/ 125 h 125"/>
                  <a:gd name="T12" fmla="*/ 214 w 214"/>
                  <a:gd name="T13" fmla="*/ 110 h 125"/>
                  <a:gd name="T14" fmla="*/ 214 w 214"/>
                  <a:gd name="T15" fmla="*/ 12 h 125"/>
                  <a:gd name="T16" fmla="*/ 202 w 214"/>
                  <a:gd name="T17" fmla="*/ 0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14" h="125">
                    <a:moveTo>
                      <a:pt x="202" y="0"/>
                    </a:moveTo>
                    <a:cubicBezTo>
                      <a:pt x="13" y="0"/>
                      <a:pt x="13" y="0"/>
                      <a:pt x="13" y="0"/>
                    </a:cubicBezTo>
                    <a:cubicBezTo>
                      <a:pt x="7" y="0"/>
                      <a:pt x="0" y="6"/>
                      <a:pt x="0" y="15"/>
                    </a:cubicBezTo>
                    <a:cubicBezTo>
                      <a:pt x="0" y="110"/>
                      <a:pt x="0" y="110"/>
                      <a:pt x="0" y="110"/>
                    </a:cubicBezTo>
                    <a:cubicBezTo>
                      <a:pt x="0" y="119"/>
                      <a:pt x="7" y="125"/>
                      <a:pt x="13" y="125"/>
                    </a:cubicBezTo>
                    <a:cubicBezTo>
                      <a:pt x="202" y="125"/>
                      <a:pt x="202" y="125"/>
                      <a:pt x="202" y="125"/>
                    </a:cubicBezTo>
                    <a:cubicBezTo>
                      <a:pt x="208" y="125"/>
                      <a:pt x="214" y="119"/>
                      <a:pt x="214" y="110"/>
                    </a:cubicBezTo>
                    <a:cubicBezTo>
                      <a:pt x="214" y="12"/>
                      <a:pt x="214" y="12"/>
                      <a:pt x="214" y="12"/>
                    </a:cubicBezTo>
                    <a:cubicBezTo>
                      <a:pt x="214" y="6"/>
                      <a:pt x="208" y="0"/>
                      <a:pt x="202" y="0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17" name="Rectangle 11">
                <a:extLst>
                  <a:ext uri="{FF2B5EF4-FFF2-40B4-BE49-F238E27FC236}">
                    <a16:creationId xmlns:a16="http://schemas.microsoft.com/office/drawing/2014/main" id="{DC00C2B6-DC18-4DD1-A8DD-F2F1B765B1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3965575" y="2511425"/>
                <a:ext cx="3249613" cy="114935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18" name="Freeform 12">
                <a:extLst>
                  <a:ext uri="{FF2B5EF4-FFF2-40B4-BE49-F238E27FC236}">
                    <a16:creationId xmlns:a16="http://schemas.microsoft.com/office/drawing/2014/main" id="{D9513668-E672-4CA1-9F36-865F5CDF17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3795713" y="2995613"/>
                <a:ext cx="112713" cy="185738"/>
              </a:xfrm>
              <a:custGeom>
                <a:avLst/>
                <a:gdLst>
                  <a:gd name="T0" fmla="*/ 51 w 71"/>
                  <a:gd name="T1" fmla="*/ 117 h 117"/>
                  <a:gd name="T2" fmla="*/ 0 w 71"/>
                  <a:gd name="T3" fmla="*/ 59 h 117"/>
                  <a:gd name="T4" fmla="*/ 51 w 71"/>
                  <a:gd name="T5" fmla="*/ 0 h 117"/>
                  <a:gd name="T6" fmla="*/ 71 w 71"/>
                  <a:gd name="T7" fmla="*/ 26 h 117"/>
                  <a:gd name="T8" fmla="*/ 43 w 71"/>
                  <a:gd name="T9" fmla="*/ 59 h 117"/>
                  <a:gd name="T10" fmla="*/ 71 w 71"/>
                  <a:gd name="T11" fmla="*/ 93 h 117"/>
                  <a:gd name="T12" fmla="*/ 51 w 71"/>
                  <a:gd name="T13" fmla="*/ 117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1" h="117">
                    <a:moveTo>
                      <a:pt x="51" y="117"/>
                    </a:moveTo>
                    <a:lnTo>
                      <a:pt x="0" y="59"/>
                    </a:lnTo>
                    <a:lnTo>
                      <a:pt x="51" y="0"/>
                    </a:lnTo>
                    <a:lnTo>
                      <a:pt x="71" y="26"/>
                    </a:lnTo>
                    <a:lnTo>
                      <a:pt x="43" y="59"/>
                    </a:lnTo>
                    <a:lnTo>
                      <a:pt x="71" y="93"/>
                    </a:lnTo>
                    <a:lnTo>
                      <a:pt x="51" y="11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19" name="Freeform 13">
                <a:extLst>
                  <a:ext uri="{FF2B5EF4-FFF2-40B4-BE49-F238E27FC236}">
                    <a16:creationId xmlns:a16="http://schemas.microsoft.com/office/drawing/2014/main" id="{D39D1802-1FC1-441B-8AE9-BBCFEBE812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996950" y="2995613"/>
                <a:ext cx="111125" cy="185738"/>
              </a:xfrm>
              <a:custGeom>
                <a:avLst/>
                <a:gdLst>
                  <a:gd name="T0" fmla="*/ 20 w 70"/>
                  <a:gd name="T1" fmla="*/ 117 h 117"/>
                  <a:gd name="T2" fmla="*/ 70 w 70"/>
                  <a:gd name="T3" fmla="*/ 59 h 117"/>
                  <a:gd name="T4" fmla="*/ 20 w 70"/>
                  <a:gd name="T5" fmla="*/ 0 h 117"/>
                  <a:gd name="T6" fmla="*/ 0 w 70"/>
                  <a:gd name="T7" fmla="*/ 26 h 117"/>
                  <a:gd name="T8" fmla="*/ 28 w 70"/>
                  <a:gd name="T9" fmla="*/ 59 h 117"/>
                  <a:gd name="T10" fmla="*/ 0 w 70"/>
                  <a:gd name="T11" fmla="*/ 93 h 117"/>
                  <a:gd name="T12" fmla="*/ 20 w 70"/>
                  <a:gd name="T13" fmla="*/ 117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0" h="117">
                    <a:moveTo>
                      <a:pt x="20" y="117"/>
                    </a:moveTo>
                    <a:lnTo>
                      <a:pt x="70" y="59"/>
                    </a:lnTo>
                    <a:lnTo>
                      <a:pt x="20" y="0"/>
                    </a:lnTo>
                    <a:lnTo>
                      <a:pt x="0" y="26"/>
                    </a:lnTo>
                    <a:lnTo>
                      <a:pt x="28" y="59"/>
                    </a:lnTo>
                    <a:lnTo>
                      <a:pt x="0" y="93"/>
                    </a:lnTo>
                    <a:lnTo>
                      <a:pt x="20" y="11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20" name="Rectangle 14">
                <a:extLst>
                  <a:ext uri="{FF2B5EF4-FFF2-40B4-BE49-F238E27FC236}">
                    <a16:creationId xmlns:a16="http://schemas.microsoft.com/office/drawing/2014/main" id="{BD9592A6-1BC4-462B-AA66-CD4BC9143E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3735388" y="3771900"/>
                <a:ext cx="817563" cy="827088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21" name="Rectangle 15">
                <a:extLst>
                  <a:ext uri="{FF2B5EF4-FFF2-40B4-BE49-F238E27FC236}">
                    <a16:creationId xmlns:a16="http://schemas.microsoft.com/office/drawing/2014/main" id="{EB1C84E4-DA67-4F28-A663-95161C86F2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2747963" y="3771900"/>
                <a:ext cx="815975" cy="827088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22" name="Rectangle 16">
                <a:extLst>
                  <a:ext uri="{FF2B5EF4-FFF2-40B4-BE49-F238E27FC236}">
                    <a16:creationId xmlns:a16="http://schemas.microsoft.com/office/drawing/2014/main" id="{AF82240C-E726-4387-A41A-E752DC5A1E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1762125" y="3771900"/>
                <a:ext cx="815975" cy="82708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23" name="Rectangle 17">
                <a:extLst>
                  <a:ext uri="{FF2B5EF4-FFF2-40B4-BE49-F238E27FC236}">
                    <a16:creationId xmlns:a16="http://schemas.microsoft.com/office/drawing/2014/main" id="{D0118995-57B0-45DB-BDC0-62A6259C6D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3735388" y="4487863"/>
                <a:ext cx="817563" cy="111125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24" name="Rectangle 18">
                <a:extLst>
                  <a:ext uri="{FF2B5EF4-FFF2-40B4-BE49-F238E27FC236}">
                    <a16:creationId xmlns:a16="http://schemas.microsoft.com/office/drawing/2014/main" id="{7EB2A4C6-CDB6-4D71-99C4-E3D39F53CB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2747963" y="4487863"/>
                <a:ext cx="815975" cy="111125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25" name="Rectangle 19">
                <a:extLst>
                  <a:ext uri="{FF2B5EF4-FFF2-40B4-BE49-F238E27FC236}">
                    <a16:creationId xmlns:a16="http://schemas.microsoft.com/office/drawing/2014/main" id="{2D9342AD-5336-4708-91DD-855D8B0A75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1762125" y="4487863"/>
                <a:ext cx="815975" cy="111125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26" name="Rectangle 20">
                <a:extLst>
                  <a:ext uri="{FF2B5EF4-FFF2-40B4-BE49-F238E27FC236}">
                    <a16:creationId xmlns:a16="http://schemas.microsoft.com/office/drawing/2014/main" id="{667D0D38-6B6E-4906-8EC8-CFF594936A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3735388" y="4848225"/>
                <a:ext cx="817563" cy="11112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27" name="Rectangle 21">
                <a:extLst>
                  <a:ext uri="{FF2B5EF4-FFF2-40B4-BE49-F238E27FC236}">
                    <a16:creationId xmlns:a16="http://schemas.microsoft.com/office/drawing/2014/main" id="{CE70AED4-6913-4F6F-85EF-9450A6EFDA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2747963" y="4848225"/>
                <a:ext cx="815975" cy="11112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28" name="Rectangle 22">
                <a:extLst>
                  <a:ext uri="{FF2B5EF4-FFF2-40B4-BE49-F238E27FC236}">
                    <a16:creationId xmlns:a16="http://schemas.microsoft.com/office/drawing/2014/main" id="{6C7C9658-C25E-4B91-95B6-0B52090B34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1762125" y="4848225"/>
                <a:ext cx="815975" cy="11112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29" name="Rectangle 23">
                <a:extLst>
                  <a:ext uri="{FF2B5EF4-FFF2-40B4-BE49-F238E27FC236}">
                    <a16:creationId xmlns:a16="http://schemas.microsoft.com/office/drawing/2014/main" id="{0F2C6301-3FE1-414D-9365-D924ABA810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3735388" y="5176838"/>
                <a:ext cx="407988" cy="11112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30" name="Rectangle 24">
                <a:extLst>
                  <a:ext uri="{FF2B5EF4-FFF2-40B4-BE49-F238E27FC236}">
                    <a16:creationId xmlns:a16="http://schemas.microsoft.com/office/drawing/2014/main" id="{5C4827F1-596D-403F-9A7C-033BFAEEBC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2747963" y="5176838"/>
                <a:ext cx="322263" cy="11112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31" name="Rectangle 25">
                <a:extLst>
                  <a:ext uri="{FF2B5EF4-FFF2-40B4-BE49-F238E27FC236}">
                    <a16:creationId xmlns:a16="http://schemas.microsoft.com/office/drawing/2014/main" id="{22E48AE4-9DD6-4604-B443-B7BF3B9128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1762125" y="5176838"/>
                <a:ext cx="409575" cy="11112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32" name="Rectangle 26">
                <a:extLst>
                  <a:ext uri="{FF2B5EF4-FFF2-40B4-BE49-F238E27FC236}">
                    <a16:creationId xmlns:a16="http://schemas.microsoft.com/office/drawing/2014/main" id="{2BFB5453-2168-4C3C-972E-D56D55791D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3965575" y="1612900"/>
                <a:ext cx="3249613" cy="42545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33" name="Rectangle 27">
                <a:extLst>
                  <a:ext uri="{FF2B5EF4-FFF2-40B4-BE49-F238E27FC236}">
                    <a16:creationId xmlns:a16="http://schemas.microsoft.com/office/drawing/2014/main" id="{E7BA8356-B5EF-4EF0-B3D7-B452ECC70B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3773488" y="1716088"/>
                <a:ext cx="1901825" cy="21431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34" name="Oval 28">
                <a:extLst>
                  <a:ext uri="{FF2B5EF4-FFF2-40B4-BE49-F238E27FC236}">
                    <a16:creationId xmlns:a16="http://schemas.microsoft.com/office/drawing/2014/main" id="{B4FD7473-A491-4B06-B01C-8C94012FD1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1768475" y="1716088"/>
                <a:ext cx="236538" cy="223838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35" name="Oval 29">
                <a:extLst>
                  <a:ext uri="{FF2B5EF4-FFF2-40B4-BE49-F238E27FC236}">
                    <a16:creationId xmlns:a16="http://schemas.microsoft.com/office/drawing/2014/main" id="{80564119-78A3-4725-8BDC-166266D623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1458913" y="1716088"/>
                <a:ext cx="238125" cy="223838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36" name="Oval 30">
                <a:extLst>
                  <a:ext uri="{FF2B5EF4-FFF2-40B4-BE49-F238E27FC236}">
                    <a16:creationId xmlns:a16="http://schemas.microsoft.com/office/drawing/2014/main" id="{F768B71E-40D1-4185-B20B-4E33BD8915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1147763" y="1716088"/>
                <a:ext cx="236538" cy="223838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89575680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4" name="Straight Connector 93"/>
          <p:cNvCxnSpPr/>
          <p:nvPr/>
        </p:nvCxnSpPr>
        <p:spPr>
          <a:xfrm>
            <a:off x="6094412" y="0"/>
            <a:ext cx="0" cy="685800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Pentagon 126">
            <a:extLst>
              <a:ext uri="{FF2B5EF4-FFF2-40B4-BE49-F238E27FC236}">
                <a16:creationId xmlns:a16="http://schemas.microsoft.com/office/drawing/2014/main" id="{AA3C2887-BBA4-4609-BB38-641046194DD0}"/>
              </a:ext>
            </a:extLst>
          </p:cNvPr>
          <p:cNvSpPr/>
          <p:nvPr/>
        </p:nvSpPr>
        <p:spPr>
          <a:xfrm rot="5400000">
            <a:off x="5256391" y="-299249"/>
            <a:ext cx="1695091" cy="2256208"/>
          </a:xfrm>
          <a:prstGeom prst="homePlat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13A413C-B94D-4AD4-A897-BB19D88B7C5D}"/>
              </a:ext>
            </a:extLst>
          </p:cNvPr>
          <p:cNvSpPr txBox="1"/>
          <p:nvPr/>
        </p:nvSpPr>
        <p:spPr>
          <a:xfrm>
            <a:off x="5187755" y="228600"/>
            <a:ext cx="1813317" cy="7571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IN" b="1" dirty="0">
                <a:solidFill>
                  <a:schemeClr val="bg1"/>
                </a:solidFill>
              </a:rPr>
              <a:t>TRAINING  &amp;</a:t>
            </a:r>
          </a:p>
          <a:p>
            <a:pPr algn="ctr">
              <a:lnSpc>
                <a:spcPct val="90000"/>
              </a:lnSpc>
            </a:pPr>
            <a:r>
              <a:rPr lang="en-IN" b="1" dirty="0">
                <a:solidFill>
                  <a:schemeClr val="bg1"/>
                </a:solidFill>
              </a:rPr>
              <a:t>EDUCATION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CEE6FA7-4BC0-4192-84B2-93527B78E07D}"/>
              </a:ext>
            </a:extLst>
          </p:cNvPr>
          <p:cNvSpPr/>
          <p:nvPr/>
        </p:nvSpPr>
        <p:spPr>
          <a:xfrm>
            <a:off x="598174" y="929725"/>
            <a:ext cx="4106364" cy="135583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522102A-B501-42D4-91C7-2725AE8E5D1B}"/>
              </a:ext>
            </a:extLst>
          </p:cNvPr>
          <p:cNvSpPr/>
          <p:nvPr/>
        </p:nvSpPr>
        <p:spPr>
          <a:xfrm>
            <a:off x="993299" y="1171984"/>
            <a:ext cx="331611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b="1" dirty="0">
                <a:solidFill>
                  <a:schemeClr val="accent5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Training meetings in the office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4143F9E-7723-4D3B-8CF9-5AF30FBE3E05}"/>
              </a:ext>
            </a:extLst>
          </p:cNvPr>
          <p:cNvSpPr/>
          <p:nvPr/>
        </p:nvSpPr>
        <p:spPr>
          <a:xfrm>
            <a:off x="7313612" y="929725"/>
            <a:ext cx="4106364" cy="135583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A9074A-B4E1-48A7-A1E7-E4B6F8905768}"/>
              </a:ext>
            </a:extLst>
          </p:cNvPr>
          <p:cNvSpPr/>
          <p:nvPr/>
        </p:nvSpPr>
        <p:spPr>
          <a:xfrm>
            <a:off x="7708737" y="1171984"/>
            <a:ext cx="331611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b="1" dirty="0">
                <a:solidFill>
                  <a:schemeClr val="accent5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Use of learning management systems</a:t>
            </a:r>
          </a:p>
        </p:txBody>
      </p:sp>
      <p:sp>
        <p:nvSpPr>
          <p:cNvPr id="19" name="Freeform 8">
            <a:extLst>
              <a:ext uri="{FF2B5EF4-FFF2-40B4-BE49-F238E27FC236}">
                <a16:creationId xmlns:a16="http://schemas.microsoft.com/office/drawing/2014/main" id="{451C5A5F-D28C-4922-B94E-A030C46ED2C3}"/>
              </a:ext>
            </a:extLst>
          </p:cNvPr>
          <p:cNvSpPr>
            <a:spLocks/>
          </p:cNvSpPr>
          <p:nvPr/>
        </p:nvSpPr>
        <p:spPr bwMode="auto">
          <a:xfrm>
            <a:off x="2328862" y="3876856"/>
            <a:ext cx="6710363" cy="3630613"/>
          </a:xfrm>
          <a:custGeom>
            <a:avLst/>
            <a:gdLst>
              <a:gd name="T0" fmla="*/ 1790 w 4227"/>
              <a:gd name="T1" fmla="*/ 1041 h 2287"/>
              <a:gd name="T2" fmla="*/ 0 w 4227"/>
              <a:gd name="T3" fmla="*/ 285 h 2287"/>
              <a:gd name="T4" fmla="*/ 0 w 4227"/>
              <a:gd name="T5" fmla="*/ 1209 h 2287"/>
              <a:gd name="T6" fmla="*/ 1867 w 4227"/>
              <a:gd name="T7" fmla="*/ 2287 h 2287"/>
              <a:gd name="T8" fmla="*/ 4227 w 4227"/>
              <a:gd name="T9" fmla="*/ 924 h 2287"/>
              <a:gd name="T10" fmla="*/ 4227 w 4227"/>
              <a:gd name="T11" fmla="*/ 0 h 2287"/>
              <a:gd name="T12" fmla="*/ 1790 w 4227"/>
              <a:gd name="T13" fmla="*/ 1041 h 22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227" h="2287">
                <a:moveTo>
                  <a:pt x="1790" y="1041"/>
                </a:moveTo>
                <a:lnTo>
                  <a:pt x="0" y="285"/>
                </a:lnTo>
                <a:lnTo>
                  <a:pt x="0" y="1209"/>
                </a:lnTo>
                <a:lnTo>
                  <a:pt x="1867" y="2287"/>
                </a:lnTo>
                <a:lnTo>
                  <a:pt x="4227" y="924"/>
                </a:lnTo>
                <a:lnTo>
                  <a:pt x="4227" y="0"/>
                </a:lnTo>
                <a:lnTo>
                  <a:pt x="1790" y="1041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UY"/>
          </a:p>
        </p:txBody>
      </p: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2329AAD7-CE59-4882-ACF3-EB11DA823F91}"/>
              </a:ext>
            </a:extLst>
          </p:cNvPr>
          <p:cNvGrpSpPr/>
          <p:nvPr/>
        </p:nvGrpSpPr>
        <p:grpSpPr>
          <a:xfrm>
            <a:off x="1175701" y="2709126"/>
            <a:ext cx="2951309" cy="2976890"/>
            <a:chOff x="4029073" y="1746431"/>
            <a:chExt cx="3246440" cy="3602037"/>
          </a:xfrm>
        </p:grpSpPr>
        <p:sp>
          <p:nvSpPr>
            <p:cNvPr id="20" name="Rectangle 10">
              <a:extLst>
                <a:ext uri="{FF2B5EF4-FFF2-40B4-BE49-F238E27FC236}">
                  <a16:creationId xmlns:a16="http://schemas.microsoft.com/office/drawing/2014/main" id="{6CC89E9E-878B-44A3-9B58-0ED57AF68E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61162" y="2076631"/>
              <a:ext cx="115888" cy="255588"/>
            </a:xfrm>
            <a:prstGeom prst="rect">
              <a:avLst/>
            </a:prstGeom>
            <a:solidFill>
              <a:srgbClr val="FFCA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UY"/>
            </a:p>
          </p:txBody>
        </p:sp>
        <p:sp>
          <p:nvSpPr>
            <p:cNvPr id="21" name="Rectangle 11">
              <a:extLst>
                <a:ext uri="{FF2B5EF4-FFF2-40B4-BE49-F238E27FC236}">
                  <a16:creationId xmlns:a16="http://schemas.microsoft.com/office/drawing/2014/main" id="{7F655307-9DFA-48AE-ABC4-BD92118C1A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61162" y="2076631"/>
              <a:ext cx="115888" cy="255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UY"/>
            </a:p>
          </p:txBody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id="{94A33EFD-D2FE-4707-8FDA-B25671E97A47}"/>
                </a:ext>
              </a:extLst>
            </p:cNvPr>
            <p:cNvSpPr>
              <a:spLocks/>
            </p:cNvSpPr>
            <p:nvPr/>
          </p:nvSpPr>
          <p:spPr bwMode="auto">
            <a:xfrm>
              <a:off x="4897437" y="2465568"/>
              <a:ext cx="131763" cy="150813"/>
            </a:xfrm>
            <a:custGeom>
              <a:avLst/>
              <a:gdLst>
                <a:gd name="T0" fmla="*/ 9 w 154"/>
                <a:gd name="T1" fmla="*/ 74 h 178"/>
                <a:gd name="T2" fmla="*/ 60 w 154"/>
                <a:gd name="T3" fmla="*/ 170 h 178"/>
                <a:gd name="T4" fmla="*/ 144 w 154"/>
                <a:gd name="T5" fmla="*/ 103 h 178"/>
                <a:gd name="T6" fmla="*/ 94 w 154"/>
                <a:gd name="T7" fmla="*/ 8 h 178"/>
                <a:gd name="T8" fmla="*/ 9 w 154"/>
                <a:gd name="T9" fmla="*/ 74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" h="178">
                  <a:moveTo>
                    <a:pt x="9" y="74"/>
                  </a:moveTo>
                  <a:cubicBezTo>
                    <a:pt x="0" y="119"/>
                    <a:pt x="22" y="162"/>
                    <a:pt x="60" y="170"/>
                  </a:cubicBezTo>
                  <a:cubicBezTo>
                    <a:pt x="97" y="178"/>
                    <a:pt x="135" y="148"/>
                    <a:pt x="144" y="103"/>
                  </a:cubicBezTo>
                  <a:cubicBezTo>
                    <a:pt x="154" y="59"/>
                    <a:pt x="131" y="16"/>
                    <a:pt x="94" y="8"/>
                  </a:cubicBezTo>
                  <a:cubicBezTo>
                    <a:pt x="57" y="0"/>
                    <a:pt x="19" y="30"/>
                    <a:pt x="9" y="74"/>
                  </a:cubicBezTo>
                </a:path>
              </a:pathLst>
            </a:custGeom>
            <a:solidFill>
              <a:srgbClr val="3A271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UY"/>
            </a:p>
          </p:txBody>
        </p:sp>
        <p:sp>
          <p:nvSpPr>
            <p:cNvPr id="23" name="Freeform 13">
              <a:extLst>
                <a:ext uri="{FF2B5EF4-FFF2-40B4-BE49-F238E27FC236}">
                  <a16:creationId xmlns:a16="http://schemas.microsoft.com/office/drawing/2014/main" id="{0B54052D-2B3E-4682-B0F4-15DDFBC7718A}"/>
                </a:ext>
              </a:extLst>
            </p:cNvPr>
            <p:cNvSpPr>
              <a:spLocks/>
            </p:cNvSpPr>
            <p:nvPr/>
          </p:nvSpPr>
          <p:spPr bwMode="auto">
            <a:xfrm>
              <a:off x="4857750" y="2189343"/>
              <a:ext cx="147638" cy="131763"/>
            </a:xfrm>
            <a:custGeom>
              <a:avLst/>
              <a:gdLst>
                <a:gd name="T0" fmla="*/ 12 w 173"/>
                <a:gd name="T1" fmla="*/ 53 h 156"/>
                <a:gd name="T2" fmla="*/ 65 w 173"/>
                <a:gd name="T3" fmla="*/ 142 h 156"/>
                <a:gd name="T4" fmla="*/ 161 w 173"/>
                <a:gd name="T5" fmla="*/ 103 h 156"/>
                <a:gd name="T6" fmla="*/ 108 w 173"/>
                <a:gd name="T7" fmla="*/ 14 h 156"/>
                <a:gd name="T8" fmla="*/ 12 w 173"/>
                <a:gd name="T9" fmla="*/ 53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3" h="156">
                  <a:moveTo>
                    <a:pt x="12" y="53"/>
                  </a:moveTo>
                  <a:cubicBezTo>
                    <a:pt x="0" y="88"/>
                    <a:pt x="23" y="128"/>
                    <a:pt x="65" y="142"/>
                  </a:cubicBezTo>
                  <a:cubicBezTo>
                    <a:pt x="106" y="156"/>
                    <a:pt x="149" y="139"/>
                    <a:pt x="161" y="103"/>
                  </a:cubicBezTo>
                  <a:cubicBezTo>
                    <a:pt x="173" y="68"/>
                    <a:pt x="149" y="28"/>
                    <a:pt x="108" y="14"/>
                  </a:cubicBezTo>
                  <a:cubicBezTo>
                    <a:pt x="67" y="0"/>
                    <a:pt x="24" y="17"/>
                    <a:pt x="12" y="53"/>
                  </a:cubicBezTo>
                </a:path>
              </a:pathLst>
            </a:custGeom>
            <a:solidFill>
              <a:srgbClr val="3A271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UY"/>
            </a:p>
          </p:txBody>
        </p:sp>
        <p:pic>
          <p:nvPicPr>
            <p:cNvPr id="2065" name="Picture 17">
              <a:extLst>
                <a:ext uri="{FF2B5EF4-FFF2-40B4-BE49-F238E27FC236}">
                  <a16:creationId xmlns:a16="http://schemas.microsoft.com/office/drawing/2014/main" id="{2D933A5E-7B2E-4900-8D31-F934103064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57987" y="2071868"/>
              <a:ext cx="122238" cy="263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66" name="Picture 18">
              <a:extLst>
                <a:ext uri="{FF2B5EF4-FFF2-40B4-BE49-F238E27FC236}">
                  <a16:creationId xmlns:a16="http://schemas.microsoft.com/office/drawing/2014/main" id="{218D19BB-8057-467F-B651-9548CB2B91A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92675" y="2467156"/>
              <a:ext cx="138113" cy="146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67" name="Picture 19">
              <a:extLst>
                <a:ext uri="{FF2B5EF4-FFF2-40B4-BE49-F238E27FC236}">
                  <a16:creationId xmlns:a16="http://schemas.microsoft.com/office/drawing/2014/main" id="{2EA86E0E-3919-4419-A74B-E4895987258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54575" y="2192518"/>
              <a:ext cx="152400" cy="1254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80" name="Picture 32">
              <a:extLst>
                <a:ext uri="{FF2B5EF4-FFF2-40B4-BE49-F238E27FC236}">
                  <a16:creationId xmlns:a16="http://schemas.microsoft.com/office/drawing/2014/main" id="{43EBE833-3117-4A20-BF5C-E985431353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67250" y="2884668"/>
              <a:ext cx="2444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85" name="Picture 37">
              <a:extLst>
                <a:ext uri="{FF2B5EF4-FFF2-40B4-BE49-F238E27FC236}">
                  <a16:creationId xmlns:a16="http://schemas.microsoft.com/office/drawing/2014/main" id="{9504D293-2BAF-4B5C-9FC9-11AED6839F2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86312" y="2764018"/>
              <a:ext cx="123825" cy="1254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" name="Rectangle 68">
              <a:extLst>
                <a:ext uri="{FF2B5EF4-FFF2-40B4-BE49-F238E27FC236}">
                  <a16:creationId xmlns:a16="http://schemas.microsoft.com/office/drawing/2014/main" id="{A6647761-252E-48FE-9F95-15A66D932A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75200" y="2579868"/>
              <a:ext cx="122238" cy="230188"/>
            </a:xfrm>
            <a:prstGeom prst="rect">
              <a:avLst/>
            </a:prstGeom>
            <a:solidFill>
              <a:srgbClr val="A87D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UY"/>
            </a:p>
          </p:txBody>
        </p:sp>
        <p:sp>
          <p:nvSpPr>
            <p:cNvPr id="25" name="Freeform 69">
              <a:extLst>
                <a:ext uri="{FF2B5EF4-FFF2-40B4-BE49-F238E27FC236}">
                  <a16:creationId xmlns:a16="http://schemas.microsoft.com/office/drawing/2014/main" id="{BC08FBF0-5CD6-42FF-B24F-4280E33F4C7C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4012" y="3778431"/>
              <a:ext cx="136525" cy="120650"/>
            </a:xfrm>
            <a:custGeom>
              <a:avLst/>
              <a:gdLst>
                <a:gd name="T0" fmla="*/ 32 w 86"/>
                <a:gd name="T1" fmla="*/ 13 h 76"/>
                <a:gd name="T2" fmla="*/ 18 w 86"/>
                <a:gd name="T3" fmla="*/ 35 h 76"/>
                <a:gd name="T4" fmla="*/ 0 w 86"/>
                <a:gd name="T5" fmla="*/ 58 h 76"/>
                <a:gd name="T6" fmla="*/ 22 w 86"/>
                <a:gd name="T7" fmla="*/ 76 h 76"/>
                <a:gd name="T8" fmla="*/ 64 w 86"/>
                <a:gd name="T9" fmla="*/ 57 h 76"/>
                <a:gd name="T10" fmla="*/ 84 w 86"/>
                <a:gd name="T11" fmla="*/ 38 h 76"/>
                <a:gd name="T12" fmla="*/ 86 w 86"/>
                <a:gd name="T13" fmla="*/ 0 h 76"/>
                <a:gd name="T14" fmla="*/ 32 w 86"/>
                <a:gd name="T15" fmla="*/ 13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6" h="76">
                  <a:moveTo>
                    <a:pt x="32" y="13"/>
                  </a:moveTo>
                  <a:lnTo>
                    <a:pt x="18" y="35"/>
                  </a:lnTo>
                  <a:lnTo>
                    <a:pt x="0" y="58"/>
                  </a:lnTo>
                  <a:lnTo>
                    <a:pt x="22" y="76"/>
                  </a:lnTo>
                  <a:lnTo>
                    <a:pt x="64" y="57"/>
                  </a:lnTo>
                  <a:lnTo>
                    <a:pt x="84" y="38"/>
                  </a:lnTo>
                  <a:lnTo>
                    <a:pt x="86" y="0"/>
                  </a:lnTo>
                  <a:lnTo>
                    <a:pt x="32" y="13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UY"/>
            </a:p>
          </p:txBody>
        </p:sp>
        <p:sp>
          <p:nvSpPr>
            <p:cNvPr id="26" name="Freeform 70">
              <a:extLst>
                <a:ext uri="{FF2B5EF4-FFF2-40B4-BE49-F238E27FC236}">
                  <a16:creationId xmlns:a16="http://schemas.microsoft.com/office/drawing/2014/main" id="{8B3D5D70-A935-408D-8902-066EFBB64155}"/>
                </a:ext>
              </a:extLst>
            </p:cNvPr>
            <p:cNvSpPr>
              <a:spLocks/>
            </p:cNvSpPr>
            <p:nvPr/>
          </p:nvSpPr>
          <p:spPr bwMode="auto">
            <a:xfrm>
              <a:off x="6624637" y="3773668"/>
              <a:ext cx="261938" cy="220663"/>
            </a:xfrm>
            <a:custGeom>
              <a:avLst/>
              <a:gdLst>
                <a:gd name="T0" fmla="*/ 95 w 308"/>
                <a:gd name="T1" fmla="*/ 226 h 259"/>
                <a:gd name="T2" fmla="*/ 294 w 308"/>
                <a:gd name="T3" fmla="*/ 111 h 259"/>
                <a:gd name="T4" fmla="*/ 278 w 308"/>
                <a:gd name="T5" fmla="*/ 0 h 259"/>
                <a:gd name="T6" fmla="*/ 192 w 308"/>
                <a:gd name="T7" fmla="*/ 71 h 259"/>
                <a:gd name="T8" fmla="*/ 133 w 308"/>
                <a:gd name="T9" fmla="*/ 61 h 259"/>
                <a:gd name="T10" fmla="*/ 5 w 308"/>
                <a:gd name="T11" fmla="*/ 177 h 259"/>
                <a:gd name="T12" fmla="*/ 95 w 308"/>
                <a:gd name="T13" fmla="*/ 226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8" h="259">
                  <a:moveTo>
                    <a:pt x="95" y="226"/>
                  </a:moveTo>
                  <a:cubicBezTo>
                    <a:pt x="294" y="111"/>
                    <a:pt x="294" y="111"/>
                    <a:pt x="294" y="111"/>
                  </a:cubicBezTo>
                  <a:cubicBezTo>
                    <a:pt x="294" y="111"/>
                    <a:pt x="308" y="45"/>
                    <a:pt x="278" y="0"/>
                  </a:cubicBezTo>
                  <a:cubicBezTo>
                    <a:pt x="192" y="71"/>
                    <a:pt x="192" y="71"/>
                    <a:pt x="192" y="71"/>
                  </a:cubicBezTo>
                  <a:cubicBezTo>
                    <a:pt x="132" y="108"/>
                    <a:pt x="117" y="94"/>
                    <a:pt x="133" y="61"/>
                  </a:cubicBezTo>
                  <a:cubicBezTo>
                    <a:pt x="5" y="177"/>
                    <a:pt x="5" y="177"/>
                    <a:pt x="5" y="177"/>
                  </a:cubicBezTo>
                  <a:cubicBezTo>
                    <a:pt x="5" y="177"/>
                    <a:pt x="0" y="259"/>
                    <a:pt x="95" y="226"/>
                  </a:cubicBez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UY"/>
            </a:p>
          </p:txBody>
        </p:sp>
        <p:sp>
          <p:nvSpPr>
            <p:cNvPr id="27" name="Freeform 71">
              <a:extLst>
                <a:ext uri="{FF2B5EF4-FFF2-40B4-BE49-F238E27FC236}">
                  <a16:creationId xmlns:a16="http://schemas.microsoft.com/office/drawing/2014/main" id="{7388B819-1D8C-4C75-A62D-6FFAB0F7CCE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4187" y="3819706"/>
              <a:ext cx="136525" cy="120650"/>
            </a:xfrm>
            <a:custGeom>
              <a:avLst/>
              <a:gdLst>
                <a:gd name="T0" fmla="*/ 32 w 86"/>
                <a:gd name="T1" fmla="*/ 13 h 76"/>
                <a:gd name="T2" fmla="*/ 17 w 86"/>
                <a:gd name="T3" fmla="*/ 36 h 76"/>
                <a:gd name="T4" fmla="*/ 0 w 86"/>
                <a:gd name="T5" fmla="*/ 58 h 76"/>
                <a:gd name="T6" fmla="*/ 22 w 86"/>
                <a:gd name="T7" fmla="*/ 76 h 76"/>
                <a:gd name="T8" fmla="*/ 63 w 86"/>
                <a:gd name="T9" fmla="*/ 57 h 76"/>
                <a:gd name="T10" fmla="*/ 83 w 86"/>
                <a:gd name="T11" fmla="*/ 38 h 76"/>
                <a:gd name="T12" fmla="*/ 86 w 86"/>
                <a:gd name="T13" fmla="*/ 0 h 76"/>
                <a:gd name="T14" fmla="*/ 32 w 86"/>
                <a:gd name="T15" fmla="*/ 13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6" h="76">
                  <a:moveTo>
                    <a:pt x="32" y="13"/>
                  </a:moveTo>
                  <a:lnTo>
                    <a:pt x="17" y="36"/>
                  </a:lnTo>
                  <a:lnTo>
                    <a:pt x="0" y="58"/>
                  </a:lnTo>
                  <a:lnTo>
                    <a:pt x="22" y="76"/>
                  </a:lnTo>
                  <a:lnTo>
                    <a:pt x="63" y="57"/>
                  </a:lnTo>
                  <a:lnTo>
                    <a:pt x="83" y="38"/>
                  </a:lnTo>
                  <a:lnTo>
                    <a:pt x="86" y="0"/>
                  </a:lnTo>
                  <a:lnTo>
                    <a:pt x="32" y="13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UY"/>
            </a:p>
          </p:txBody>
        </p:sp>
        <p:sp>
          <p:nvSpPr>
            <p:cNvPr id="28" name="Freeform 72">
              <a:extLst>
                <a:ext uri="{FF2B5EF4-FFF2-40B4-BE49-F238E27FC236}">
                  <a16:creationId xmlns:a16="http://schemas.microsoft.com/office/drawing/2014/main" id="{D9633F47-AF63-4C6D-9E5C-744E3E316058}"/>
                </a:ext>
              </a:extLst>
            </p:cNvPr>
            <p:cNvSpPr>
              <a:spLocks/>
            </p:cNvSpPr>
            <p:nvPr/>
          </p:nvSpPr>
          <p:spPr bwMode="auto">
            <a:xfrm>
              <a:off x="6754812" y="3816531"/>
              <a:ext cx="261938" cy="220663"/>
            </a:xfrm>
            <a:custGeom>
              <a:avLst/>
              <a:gdLst>
                <a:gd name="T0" fmla="*/ 95 w 308"/>
                <a:gd name="T1" fmla="*/ 226 h 259"/>
                <a:gd name="T2" fmla="*/ 294 w 308"/>
                <a:gd name="T3" fmla="*/ 111 h 259"/>
                <a:gd name="T4" fmla="*/ 278 w 308"/>
                <a:gd name="T5" fmla="*/ 0 h 259"/>
                <a:gd name="T6" fmla="*/ 192 w 308"/>
                <a:gd name="T7" fmla="*/ 71 h 259"/>
                <a:gd name="T8" fmla="*/ 133 w 308"/>
                <a:gd name="T9" fmla="*/ 61 h 259"/>
                <a:gd name="T10" fmla="*/ 5 w 308"/>
                <a:gd name="T11" fmla="*/ 177 h 259"/>
                <a:gd name="T12" fmla="*/ 95 w 308"/>
                <a:gd name="T13" fmla="*/ 226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8" h="259">
                  <a:moveTo>
                    <a:pt x="95" y="226"/>
                  </a:moveTo>
                  <a:cubicBezTo>
                    <a:pt x="294" y="111"/>
                    <a:pt x="294" y="111"/>
                    <a:pt x="294" y="111"/>
                  </a:cubicBezTo>
                  <a:cubicBezTo>
                    <a:pt x="294" y="111"/>
                    <a:pt x="308" y="45"/>
                    <a:pt x="278" y="0"/>
                  </a:cubicBezTo>
                  <a:cubicBezTo>
                    <a:pt x="192" y="71"/>
                    <a:pt x="192" y="71"/>
                    <a:pt x="192" y="71"/>
                  </a:cubicBezTo>
                  <a:cubicBezTo>
                    <a:pt x="132" y="108"/>
                    <a:pt x="117" y="94"/>
                    <a:pt x="133" y="61"/>
                  </a:cubicBezTo>
                  <a:cubicBezTo>
                    <a:pt x="5" y="177"/>
                    <a:pt x="5" y="177"/>
                    <a:pt x="5" y="177"/>
                  </a:cubicBezTo>
                  <a:cubicBezTo>
                    <a:pt x="5" y="177"/>
                    <a:pt x="0" y="259"/>
                    <a:pt x="95" y="226"/>
                  </a:cubicBez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UY"/>
            </a:p>
          </p:txBody>
        </p:sp>
        <p:sp>
          <p:nvSpPr>
            <p:cNvPr id="29" name="Freeform 73">
              <a:extLst>
                <a:ext uri="{FF2B5EF4-FFF2-40B4-BE49-F238E27FC236}">
                  <a16:creationId xmlns:a16="http://schemas.microsoft.com/office/drawing/2014/main" id="{71070642-1F20-4903-BD6D-2F0932D3B0DD}"/>
                </a:ext>
              </a:extLst>
            </p:cNvPr>
            <p:cNvSpPr>
              <a:spLocks/>
            </p:cNvSpPr>
            <p:nvPr/>
          </p:nvSpPr>
          <p:spPr bwMode="auto">
            <a:xfrm>
              <a:off x="6672262" y="2703693"/>
              <a:ext cx="333375" cy="1187450"/>
            </a:xfrm>
            <a:custGeom>
              <a:avLst/>
              <a:gdLst>
                <a:gd name="T0" fmla="*/ 0 w 390"/>
                <a:gd name="T1" fmla="*/ 0 h 1393"/>
                <a:gd name="T2" fmla="*/ 88 w 390"/>
                <a:gd name="T3" fmla="*/ 1259 h 1393"/>
                <a:gd name="T4" fmla="*/ 136 w 390"/>
                <a:gd name="T5" fmla="*/ 1303 h 1393"/>
                <a:gd name="T6" fmla="*/ 233 w 390"/>
                <a:gd name="T7" fmla="*/ 1268 h 1393"/>
                <a:gd name="T8" fmla="*/ 169 w 390"/>
                <a:gd name="T9" fmla="*/ 360 h 1393"/>
                <a:gd name="T10" fmla="*/ 217 w 390"/>
                <a:gd name="T11" fmla="*/ 385 h 1393"/>
                <a:gd name="T12" fmla="*/ 241 w 390"/>
                <a:gd name="T13" fmla="*/ 1332 h 1393"/>
                <a:gd name="T14" fmla="*/ 383 w 390"/>
                <a:gd name="T15" fmla="*/ 1324 h 1393"/>
                <a:gd name="T16" fmla="*/ 376 w 390"/>
                <a:gd name="T17" fmla="*/ 339 h 1393"/>
                <a:gd name="T18" fmla="*/ 380 w 390"/>
                <a:gd name="T19" fmla="*/ 163 h 1393"/>
                <a:gd name="T20" fmla="*/ 0 w 390"/>
                <a:gd name="T21" fmla="*/ 0 h 1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90" h="1393">
                  <a:moveTo>
                    <a:pt x="0" y="0"/>
                  </a:moveTo>
                  <a:cubicBezTo>
                    <a:pt x="0" y="0"/>
                    <a:pt x="85" y="1251"/>
                    <a:pt x="88" y="1259"/>
                  </a:cubicBezTo>
                  <a:cubicBezTo>
                    <a:pt x="88" y="1259"/>
                    <a:pt x="84" y="1307"/>
                    <a:pt x="136" y="1303"/>
                  </a:cubicBezTo>
                  <a:cubicBezTo>
                    <a:pt x="188" y="1299"/>
                    <a:pt x="233" y="1268"/>
                    <a:pt x="233" y="1268"/>
                  </a:cubicBezTo>
                  <a:cubicBezTo>
                    <a:pt x="169" y="360"/>
                    <a:pt x="169" y="360"/>
                    <a:pt x="169" y="360"/>
                  </a:cubicBezTo>
                  <a:cubicBezTo>
                    <a:pt x="217" y="385"/>
                    <a:pt x="217" y="385"/>
                    <a:pt x="217" y="385"/>
                  </a:cubicBezTo>
                  <a:cubicBezTo>
                    <a:pt x="241" y="1332"/>
                    <a:pt x="241" y="1332"/>
                    <a:pt x="241" y="1332"/>
                  </a:cubicBezTo>
                  <a:cubicBezTo>
                    <a:pt x="241" y="1332"/>
                    <a:pt x="257" y="1393"/>
                    <a:pt x="383" y="1324"/>
                  </a:cubicBezTo>
                  <a:cubicBezTo>
                    <a:pt x="390" y="1320"/>
                    <a:pt x="376" y="339"/>
                    <a:pt x="376" y="339"/>
                  </a:cubicBezTo>
                  <a:cubicBezTo>
                    <a:pt x="380" y="163"/>
                    <a:pt x="380" y="163"/>
                    <a:pt x="380" y="16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UY"/>
            </a:p>
          </p:txBody>
        </p:sp>
        <p:sp>
          <p:nvSpPr>
            <p:cNvPr id="36" name="Freeform 74">
              <a:extLst>
                <a:ext uri="{FF2B5EF4-FFF2-40B4-BE49-F238E27FC236}">
                  <a16:creationId xmlns:a16="http://schemas.microsoft.com/office/drawing/2014/main" id="{C0269FBD-2118-40EA-8D48-154CAF92EE7E}"/>
                </a:ext>
              </a:extLst>
            </p:cNvPr>
            <p:cNvSpPr>
              <a:spLocks/>
            </p:cNvSpPr>
            <p:nvPr/>
          </p:nvSpPr>
          <p:spPr bwMode="auto">
            <a:xfrm>
              <a:off x="4997450" y="4756331"/>
              <a:ext cx="119063" cy="60325"/>
            </a:xfrm>
            <a:custGeom>
              <a:avLst/>
              <a:gdLst>
                <a:gd name="T0" fmla="*/ 62 w 140"/>
                <a:gd name="T1" fmla="*/ 13 h 69"/>
                <a:gd name="T2" fmla="*/ 0 w 140"/>
                <a:gd name="T3" fmla="*/ 26 h 69"/>
                <a:gd name="T4" fmla="*/ 21 w 140"/>
                <a:gd name="T5" fmla="*/ 40 h 69"/>
                <a:gd name="T6" fmla="*/ 22 w 140"/>
                <a:gd name="T7" fmla="*/ 62 h 69"/>
                <a:gd name="T8" fmla="*/ 81 w 140"/>
                <a:gd name="T9" fmla="*/ 69 h 69"/>
                <a:gd name="T10" fmla="*/ 140 w 140"/>
                <a:gd name="T11" fmla="*/ 25 h 69"/>
                <a:gd name="T12" fmla="*/ 62 w 140"/>
                <a:gd name="T13" fmla="*/ 13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0" h="69">
                  <a:moveTo>
                    <a:pt x="62" y="13"/>
                  </a:moveTo>
                  <a:cubicBezTo>
                    <a:pt x="18" y="22"/>
                    <a:pt x="0" y="26"/>
                    <a:pt x="0" y="26"/>
                  </a:cubicBezTo>
                  <a:cubicBezTo>
                    <a:pt x="0" y="26"/>
                    <a:pt x="15" y="29"/>
                    <a:pt x="21" y="40"/>
                  </a:cubicBezTo>
                  <a:cubicBezTo>
                    <a:pt x="30" y="54"/>
                    <a:pt x="22" y="62"/>
                    <a:pt x="22" y="62"/>
                  </a:cubicBezTo>
                  <a:cubicBezTo>
                    <a:pt x="81" y="69"/>
                    <a:pt x="81" y="69"/>
                    <a:pt x="81" y="69"/>
                  </a:cubicBezTo>
                  <a:cubicBezTo>
                    <a:pt x="140" y="25"/>
                    <a:pt x="140" y="25"/>
                    <a:pt x="140" y="25"/>
                  </a:cubicBezTo>
                  <a:cubicBezTo>
                    <a:pt x="140" y="25"/>
                    <a:pt x="133" y="0"/>
                    <a:pt x="62" y="13"/>
                  </a:cubicBezTo>
                  <a:close/>
                </a:path>
              </a:pathLst>
            </a:custGeom>
            <a:solidFill>
              <a:srgbClr val="3A3A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UY"/>
            </a:p>
          </p:txBody>
        </p:sp>
        <p:sp>
          <p:nvSpPr>
            <p:cNvPr id="37" name="Freeform 75">
              <a:extLst>
                <a:ext uri="{FF2B5EF4-FFF2-40B4-BE49-F238E27FC236}">
                  <a16:creationId xmlns:a16="http://schemas.microsoft.com/office/drawing/2014/main" id="{DE5E0FF1-AA46-4EA3-A213-7ED5F78CD834}"/>
                </a:ext>
              </a:extLst>
            </p:cNvPr>
            <p:cNvSpPr>
              <a:spLocks/>
            </p:cNvSpPr>
            <p:nvPr/>
          </p:nvSpPr>
          <p:spPr bwMode="auto">
            <a:xfrm>
              <a:off x="5441950" y="3446643"/>
              <a:ext cx="1809750" cy="1833563"/>
            </a:xfrm>
            <a:custGeom>
              <a:avLst/>
              <a:gdLst>
                <a:gd name="T0" fmla="*/ 0 w 1140"/>
                <a:gd name="T1" fmla="*/ 660 h 1155"/>
                <a:gd name="T2" fmla="*/ 0 w 1140"/>
                <a:gd name="T3" fmla="*/ 1148 h 1155"/>
                <a:gd name="T4" fmla="*/ 13 w 1140"/>
                <a:gd name="T5" fmla="*/ 1155 h 1155"/>
                <a:gd name="T6" fmla="*/ 14 w 1140"/>
                <a:gd name="T7" fmla="*/ 1127 h 1155"/>
                <a:gd name="T8" fmla="*/ 14 w 1140"/>
                <a:gd name="T9" fmla="*/ 665 h 1155"/>
                <a:gd name="T10" fmla="*/ 1095 w 1140"/>
                <a:gd name="T11" fmla="*/ 40 h 1155"/>
                <a:gd name="T12" fmla="*/ 1126 w 1140"/>
                <a:gd name="T13" fmla="*/ 483 h 1155"/>
                <a:gd name="T14" fmla="*/ 1140 w 1140"/>
                <a:gd name="T15" fmla="*/ 488 h 1155"/>
                <a:gd name="T16" fmla="*/ 1140 w 1140"/>
                <a:gd name="T17" fmla="*/ 0 h 1155"/>
                <a:gd name="T18" fmla="*/ 0 w 1140"/>
                <a:gd name="T19" fmla="*/ 660 h 1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40" h="1155">
                  <a:moveTo>
                    <a:pt x="0" y="660"/>
                  </a:moveTo>
                  <a:lnTo>
                    <a:pt x="0" y="1148"/>
                  </a:lnTo>
                  <a:lnTo>
                    <a:pt x="13" y="1155"/>
                  </a:lnTo>
                  <a:lnTo>
                    <a:pt x="14" y="1127"/>
                  </a:lnTo>
                  <a:lnTo>
                    <a:pt x="14" y="665"/>
                  </a:lnTo>
                  <a:lnTo>
                    <a:pt x="1095" y="40"/>
                  </a:lnTo>
                  <a:lnTo>
                    <a:pt x="1126" y="483"/>
                  </a:lnTo>
                  <a:lnTo>
                    <a:pt x="1140" y="488"/>
                  </a:lnTo>
                  <a:lnTo>
                    <a:pt x="1140" y="0"/>
                  </a:lnTo>
                  <a:lnTo>
                    <a:pt x="0" y="660"/>
                  </a:lnTo>
                  <a:close/>
                </a:path>
              </a:pathLst>
            </a:custGeom>
            <a:solidFill>
              <a:srgbClr val="5656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UY"/>
            </a:p>
          </p:txBody>
        </p:sp>
        <p:sp>
          <p:nvSpPr>
            <p:cNvPr id="38" name="Freeform 76">
              <a:extLst>
                <a:ext uri="{FF2B5EF4-FFF2-40B4-BE49-F238E27FC236}">
                  <a16:creationId xmlns:a16="http://schemas.microsoft.com/office/drawing/2014/main" id="{DE42D994-338C-4E82-8714-BD7D516D8A93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9412" y="3456168"/>
              <a:ext cx="1811338" cy="1824038"/>
            </a:xfrm>
            <a:custGeom>
              <a:avLst/>
              <a:gdLst>
                <a:gd name="T0" fmla="*/ 14 w 1141"/>
                <a:gd name="T1" fmla="*/ 1141 h 1149"/>
                <a:gd name="T2" fmla="*/ 51 w 1141"/>
                <a:gd name="T3" fmla="*/ 625 h 1149"/>
                <a:gd name="T4" fmla="*/ 1095 w 1141"/>
                <a:gd name="T5" fmla="*/ 21 h 1149"/>
                <a:gd name="T6" fmla="*/ 1128 w 1141"/>
                <a:gd name="T7" fmla="*/ 483 h 1149"/>
                <a:gd name="T8" fmla="*/ 1141 w 1141"/>
                <a:gd name="T9" fmla="*/ 476 h 1149"/>
                <a:gd name="T10" fmla="*/ 1141 w 1141"/>
                <a:gd name="T11" fmla="*/ 0 h 1149"/>
                <a:gd name="T12" fmla="*/ 0 w 1141"/>
                <a:gd name="T13" fmla="*/ 660 h 1149"/>
                <a:gd name="T14" fmla="*/ 0 w 1141"/>
                <a:gd name="T15" fmla="*/ 1149 h 1149"/>
                <a:gd name="T16" fmla="*/ 14 w 1141"/>
                <a:gd name="T17" fmla="*/ 1141 h 1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41" h="1149">
                  <a:moveTo>
                    <a:pt x="14" y="1141"/>
                  </a:moveTo>
                  <a:lnTo>
                    <a:pt x="51" y="625"/>
                  </a:lnTo>
                  <a:lnTo>
                    <a:pt x="1095" y="21"/>
                  </a:lnTo>
                  <a:lnTo>
                    <a:pt x="1128" y="483"/>
                  </a:lnTo>
                  <a:lnTo>
                    <a:pt x="1141" y="476"/>
                  </a:lnTo>
                  <a:lnTo>
                    <a:pt x="1141" y="0"/>
                  </a:lnTo>
                  <a:lnTo>
                    <a:pt x="0" y="660"/>
                  </a:lnTo>
                  <a:lnTo>
                    <a:pt x="0" y="1149"/>
                  </a:lnTo>
                  <a:lnTo>
                    <a:pt x="14" y="1141"/>
                  </a:lnTo>
                  <a:close/>
                </a:path>
              </a:pathLst>
            </a:custGeom>
            <a:solidFill>
              <a:srgbClr val="777B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UY"/>
            </a:p>
          </p:txBody>
        </p:sp>
        <p:sp>
          <p:nvSpPr>
            <p:cNvPr id="39" name="Freeform 77">
              <a:extLst>
                <a:ext uri="{FF2B5EF4-FFF2-40B4-BE49-F238E27FC236}">
                  <a16:creationId xmlns:a16="http://schemas.microsoft.com/office/drawing/2014/main" id="{51B18134-C8B6-42B7-B891-4B94099392ED}"/>
                </a:ext>
              </a:extLst>
            </p:cNvPr>
            <p:cNvSpPr>
              <a:spLocks/>
            </p:cNvSpPr>
            <p:nvPr/>
          </p:nvSpPr>
          <p:spPr bwMode="auto">
            <a:xfrm>
              <a:off x="4038600" y="2648131"/>
              <a:ext cx="1811338" cy="1833563"/>
            </a:xfrm>
            <a:custGeom>
              <a:avLst/>
              <a:gdLst>
                <a:gd name="T0" fmla="*/ 0 w 1141"/>
                <a:gd name="T1" fmla="*/ 660 h 1155"/>
                <a:gd name="T2" fmla="*/ 0 w 1141"/>
                <a:gd name="T3" fmla="*/ 1148 h 1155"/>
                <a:gd name="T4" fmla="*/ 13 w 1141"/>
                <a:gd name="T5" fmla="*/ 1155 h 1155"/>
                <a:gd name="T6" fmla="*/ 14 w 1141"/>
                <a:gd name="T7" fmla="*/ 1127 h 1155"/>
                <a:gd name="T8" fmla="*/ 14 w 1141"/>
                <a:gd name="T9" fmla="*/ 665 h 1155"/>
                <a:gd name="T10" fmla="*/ 1095 w 1141"/>
                <a:gd name="T11" fmla="*/ 39 h 1155"/>
                <a:gd name="T12" fmla="*/ 1127 w 1141"/>
                <a:gd name="T13" fmla="*/ 483 h 1155"/>
                <a:gd name="T14" fmla="*/ 1141 w 1141"/>
                <a:gd name="T15" fmla="*/ 488 h 1155"/>
                <a:gd name="T16" fmla="*/ 1141 w 1141"/>
                <a:gd name="T17" fmla="*/ 0 h 1155"/>
                <a:gd name="T18" fmla="*/ 0 w 1141"/>
                <a:gd name="T19" fmla="*/ 660 h 1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41" h="1155">
                  <a:moveTo>
                    <a:pt x="0" y="660"/>
                  </a:moveTo>
                  <a:lnTo>
                    <a:pt x="0" y="1148"/>
                  </a:lnTo>
                  <a:lnTo>
                    <a:pt x="13" y="1155"/>
                  </a:lnTo>
                  <a:lnTo>
                    <a:pt x="14" y="1127"/>
                  </a:lnTo>
                  <a:lnTo>
                    <a:pt x="14" y="665"/>
                  </a:lnTo>
                  <a:lnTo>
                    <a:pt x="1095" y="39"/>
                  </a:lnTo>
                  <a:lnTo>
                    <a:pt x="1127" y="483"/>
                  </a:lnTo>
                  <a:lnTo>
                    <a:pt x="1141" y="488"/>
                  </a:lnTo>
                  <a:lnTo>
                    <a:pt x="1141" y="0"/>
                  </a:lnTo>
                  <a:lnTo>
                    <a:pt x="0" y="660"/>
                  </a:lnTo>
                  <a:close/>
                </a:path>
              </a:pathLst>
            </a:custGeom>
            <a:solidFill>
              <a:srgbClr val="5656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UY"/>
            </a:p>
          </p:txBody>
        </p:sp>
        <p:sp>
          <p:nvSpPr>
            <p:cNvPr id="40" name="Freeform 78">
              <a:extLst>
                <a:ext uri="{FF2B5EF4-FFF2-40B4-BE49-F238E27FC236}">
                  <a16:creationId xmlns:a16="http://schemas.microsoft.com/office/drawing/2014/main" id="{9BF8856A-2F16-47B5-A26C-1234597086D2}"/>
                </a:ext>
              </a:extLst>
            </p:cNvPr>
            <p:cNvSpPr>
              <a:spLocks/>
            </p:cNvSpPr>
            <p:nvPr/>
          </p:nvSpPr>
          <p:spPr bwMode="auto">
            <a:xfrm>
              <a:off x="4056062" y="2657656"/>
              <a:ext cx="1811338" cy="1824038"/>
            </a:xfrm>
            <a:custGeom>
              <a:avLst/>
              <a:gdLst>
                <a:gd name="T0" fmla="*/ 14 w 1141"/>
                <a:gd name="T1" fmla="*/ 1141 h 1149"/>
                <a:gd name="T2" fmla="*/ 51 w 1141"/>
                <a:gd name="T3" fmla="*/ 625 h 1149"/>
                <a:gd name="T4" fmla="*/ 1095 w 1141"/>
                <a:gd name="T5" fmla="*/ 21 h 1149"/>
                <a:gd name="T6" fmla="*/ 1129 w 1141"/>
                <a:gd name="T7" fmla="*/ 483 h 1149"/>
                <a:gd name="T8" fmla="*/ 1141 w 1141"/>
                <a:gd name="T9" fmla="*/ 476 h 1149"/>
                <a:gd name="T10" fmla="*/ 1141 w 1141"/>
                <a:gd name="T11" fmla="*/ 0 h 1149"/>
                <a:gd name="T12" fmla="*/ 0 w 1141"/>
                <a:gd name="T13" fmla="*/ 660 h 1149"/>
                <a:gd name="T14" fmla="*/ 0 w 1141"/>
                <a:gd name="T15" fmla="*/ 1149 h 1149"/>
                <a:gd name="T16" fmla="*/ 14 w 1141"/>
                <a:gd name="T17" fmla="*/ 1141 h 1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41" h="1149">
                  <a:moveTo>
                    <a:pt x="14" y="1141"/>
                  </a:moveTo>
                  <a:lnTo>
                    <a:pt x="51" y="625"/>
                  </a:lnTo>
                  <a:lnTo>
                    <a:pt x="1095" y="21"/>
                  </a:lnTo>
                  <a:lnTo>
                    <a:pt x="1129" y="483"/>
                  </a:lnTo>
                  <a:lnTo>
                    <a:pt x="1141" y="476"/>
                  </a:lnTo>
                  <a:lnTo>
                    <a:pt x="1141" y="0"/>
                  </a:lnTo>
                  <a:lnTo>
                    <a:pt x="0" y="660"/>
                  </a:lnTo>
                  <a:lnTo>
                    <a:pt x="0" y="1149"/>
                  </a:lnTo>
                  <a:lnTo>
                    <a:pt x="14" y="1141"/>
                  </a:lnTo>
                  <a:close/>
                </a:path>
              </a:pathLst>
            </a:custGeom>
            <a:solidFill>
              <a:srgbClr val="777B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UY"/>
            </a:p>
          </p:txBody>
        </p:sp>
        <p:sp>
          <p:nvSpPr>
            <p:cNvPr id="41" name="Rectangle 79">
              <a:extLst>
                <a:ext uri="{FF2B5EF4-FFF2-40B4-BE49-F238E27FC236}">
                  <a16:creationId xmlns:a16="http://schemas.microsoft.com/office/drawing/2014/main" id="{E837949E-3CA4-4170-AC75-F553DD2AD5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1275" y="4819831"/>
              <a:ext cx="104775" cy="168275"/>
            </a:xfrm>
            <a:prstGeom prst="rect">
              <a:avLst/>
            </a:prstGeom>
            <a:solidFill>
              <a:srgbClr val="EDB4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UY"/>
            </a:p>
          </p:txBody>
        </p:sp>
        <p:sp>
          <p:nvSpPr>
            <p:cNvPr id="42" name="Freeform 80">
              <a:extLst>
                <a:ext uri="{FF2B5EF4-FFF2-40B4-BE49-F238E27FC236}">
                  <a16:creationId xmlns:a16="http://schemas.microsoft.com/office/drawing/2014/main" id="{9402E115-44B2-4521-8E0C-87D4CCF9167F}"/>
                </a:ext>
              </a:extLst>
            </p:cNvPr>
            <p:cNvSpPr>
              <a:spLocks/>
            </p:cNvSpPr>
            <p:nvPr/>
          </p:nvSpPr>
          <p:spPr bwMode="auto">
            <a:xfrm>
              <a:off x="4984750" y="4778556"/>
              <a:ext cx="47625" cy="57150"/>
            </a:xfrm>
            <a:custGeom>
              <a:avLst/>
              <a:gdLst>
                <a:gd name="T0" fmla="*/ 30 w 30"/>
                <a:gd name="T1" fmla="*/ 18 h 36"/>
                <a:gd name="T2" fmla="*/ 0 w 30"/>
                <a:gd name="T3" fmla="*/ 36 h 36"/>
                <a:gd name="T4" fmla="*/ 6 w 30"/>
                <a:gd name="T5" fmla="*/ 0 h 36"/>
                <a:gd name="T6" fmla="*/ 13 w 30"/>
                <a:gd name="T7" fmla="*/ 0 h 36"/>
                <a:gd name="T8" fmla="*/ 30 w 30"/>
                <a:gd name="T9" fmla="*/ 18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6">
                  <a:moveTo>
                    <a:pt x="30" y="18"/>
                  </a:moveTo>
                  <a:lnTo>
                    <a:pt x="0" y="36"/>
                  </a:lnTo>
                  <a:lnTo>
                    <a:pt x="6" y="0"/>
                  </a:lnTo>
                  <a:lnTo>
                    <a:pt x="13" y="0"/>
                  </a:lnTo>
                  <a:lnTo>
                    <a:pt x="30" y="18"/>
                  </a:lnTo>
                  <a:close/>
                </a:path>
              </a:pathLst>
            </a:custGeom>
            <a:solidFill>
              <a:srgbClr val="DD9F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UY"/>
            </a:p>
          </p:txBody>
        </p:sp>
        <p:sp>
          <p:nvSpPr>
            <p:cNvPr id="43" name="Rectangle 81">
              <a:extLst>
                <a:ext uri="{FF2B5EF4-FFF2-40B4-BE49-F238E27FC236}">
                  <a16:creationId xmlns:a16="http://schemas.microsoft.com/office/drawing/2014/main" id="{95E952B2-8F7E-4C77-876B-A00E97196F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1087" y="4697593"/>
              <a:ext cx="104775" cy="166688"/>
            </a:xfrm>
            <a:prstGeom prst="rect">
              <a:avLst/>
            </a:prstGeom>
            <a:solidFill>
              <a:srgbClr val="EDB4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UY"/>
            </a:p>
          </p:txBody>
        </p:sp>
        <p:sp>
          <p:nvSpPr>
            <p:cNvPr id="44" name="Freeform 82">
              <a:extLst>
                <a:ext uri="{FF2B5EF4-FFF2-40B4-BE49-F238E27FC236}">
                  <a16:creationId xmlns:a16="http://schemas.microsoft.com/office/drawing/2014/main" id="{1BA3392E-8BBE-4641-99C3-FD73402BF86A}"/>
                </a:ext>
              </a:extLst>
            </p:cNvPr>
            <p:cNvSpPr>
              <a:spLocks/>
            </p:cNvSpPr>
            <p:nvPr/>
          </p:nvSpPr>
          <p:spPr bwMode="auto">
            <a:xfrm>
              <a:off x="4867275" y="4810306"/>
              <a:ext cx="82550" cy="114300"/>
            </a:xfrm>
            <a:custGeom>
              <a:avLst/>
              <a:gdLst>
                <a:gd name="T0" fmla="*/ 97 w 97"/>
                <a:gd name="T1" fmla="*/ 128 h 133"/>
                <a:gd name="T2" fmla="*/ 33 w 97"/>
                <a:gd name="T3" fmla="*/ 112 h 133"/>
                <a:gd name="T4" fmla="*/ 0 w 97"/>
                <a:gd name="T5" fmla="*/ 72 h 133"/>
                <a:gd name="T6" fmla="*/ 8 w 97"/>
                <a:gd name="T7" fmla="*/ 26 h 133"/>
                <a:gd name="T8" fmla="*/ 29 w 97"/>
                <a:gd name="T9" fmla="*/ 0 h 133"/>
                <a:gd name="T10" fmla="*/ 54 w 97"/>
                <a:gd name="T11" fmla="*/ 26 h 133"/>
                <a:gd name="T12" fmla="*/ 97 w 97"/>
                <a:gd name="T13" fmla="*/ 40 h 133"/>
                <a:gd name="T14" fmla="*/ 97 w 97"/>
                <a:gd name="T15" fmla="*/ 128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7" h="133">
                  <a:moveTo>
                    <a:pt x="97" y="128"/>
                  </a:moveTo>
                  <a:cubicBezTo>
                    <a:pt x="97" y="128"/>
                    <a:pt x="68" y="133"/>
                    <a:pt x="33" y="112"/>
                  </a:cubicBezTo>
                  <a:cubicBezTo>
                    <a:pt x="14" y="101"/>
                    <a:pt x="0" y="72"/>
                    <a:pt x="0" y="72"/>
                  </a:cubicBezTo>
                  <a:cubicBezTo>
                    <a:pt x="0" y="72"/>
                    <a:pt x="1" y="40"/>
                    <a:pt x="8" y="26"/>
                  </a:cubicBezTo>
                  <a:cubicBezTo>
                    <a:pt x="15" y="12"/>
                    <a:pt x="29" y="0"/>
                    <a:pt x="29" y="0"/>
                  </a:cubicBezTo>
                  <a:cubicBezTo>
                    <a:pt x="29" y="0"/>
                    <a:pt x="38" y="17"/>
                    <a:pt x="54" y="26"/>
                  </a:cubicBezTo>
                  <a:cubicBezTo>
                    <a:pt x="71" y="35"/>
                    <a:pt x="97" y="40"/>
                    <a:pt x="97" y="40"/>
                  </a:cubicBezTo>
                  <a:lnTo>
                    <a:pt x="97" y="128"/>
                  </a:lnTo>
                  <a:close/>
                </a:path>
              </a:pathLst>
            </a:custGeom>
            <a:solidFill>
              <a:srgbClr val="3A3A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UY"/>
            </a:p>
          </p:txBody>
        </p:sp>
        <p:sp>
          <p:nvSpPr>
            <p:cNvPr id="45" name="Freeform 83">
              <a:extLst>
                <a:ext uri="{FF2B5EF4-FFF2-40B4-BE49-F238E27FC236}">
                  <a16:creationId xmlns:a16="http://schemas.microsoft.com/office/drawing/2014/main" id="{7DB0D088-1185-4C42-B4C6-33C800310B76}"/>
                </a:ext>
              </a:extLst>
            </p:cNvPr>
            <p:cNvSpPr>
              <a:spLocks/>
            </p:cNvSpPr>
            <p:nvPr/>
          </p:nvSpPr>
          <p:spPr bwMode="auto">
            <a:xfrm>
              <a:off x="4948237" y="4778556"/>
              <a:ext cx="168275" cy="141288"/>
            </a:xfrm>
            <a:custGeom>
              <a:avLst/>
              <a:gdLst>
                <a:gd name="T0" fmla="*/ 197 w 197"/>
                <a:gd name="T1" fmla="*/ 0 h 166"/>
                <a:gd name="T2" fmla="*/ 85 w 197"/>
                <a:gd name="T3" fmla="*/ 34 h 166"/>
                <a:gd name="T4" fmla="*/ 0 w 197"/>
                <a:gd name="T5" fmla="*/ 77 h 166"/>
                <a:gd name="T6" fmla="*/ 0 w 197"/>
                <a:gd name="T7" fmla="*/ 166 h 166"/>
                <a:gd name="T8" fmla="*/ 174 w 197"/>
                <a:gd name="T9" fmla="*/ 75 h 166"/>
                <a:gd name="T10" fmla="*/ 197 w 197"/>
                <a:gd name="T11" fmla="*/ 53 h 166"/>
                <a:gd name="T12" fmla="*/ 197 w 197"/>
                <a:gd name="T13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7" h="166">
                  <a:moveTo>
                    <a:pt x="197" y="0"/>
                  </a:moveTo>
                  <a:cubicBezTo>
                    <a:pt x="85" y="34"/>
                    <a:pt x="85" y="34"/>
                    <a:pt x="85" y="34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0" y="166"/>
                    <a:pt x="0" y="166"/>
                    <a:pt x="0" y="166"/>
                  </a:cubicBezTo>
                  <a:cubicBezTo>
                    <a:pt x="0" y="166"/>
                    <a:pt x="147" y="93"/>
                    <a:pt x="174" y="75"/>
                  </a:cubicBezTo>
                  <a:cubicBezTo>
                    <a:pt x="195" y="61"/>
                    <a:pt x="197" y="53"/>
                    <a:pt x="197" y="53"/>
                  </a:cubicBezTo>
                  <a:lnTo>
                    <a:pt x="197" y="0"/>
                  </a:lnTo>
                  <a:close/>
                </a:path>
              </a:pathLst>
            </a:custGeom>
            <a:solidFill>
              <a:srgbClr val="3A3A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UY"/>
            </a:p>
          </p:txBody>
        </p:sp>
        <p:sp>
          <p:nvSpPr>
            <p:cNvPr id="46" name="Freeform 84">
              <a:extLst>
                <a:ext uri="{FF2B5EF4-FFF2-40B4-BE49-F238E27FC236}">
                  <a16:creationId xmlns:a16="http://schemas.microsoft.com/office/drawing/2014/main" id="{93E41276-C4AE-4B9B-86C7-019F24D61887}"/>
                </a:ext>
              </a:extLst>
            </p:cNvPr>
            <p:cNvSpPr>
              <a:spLocks/>
            </p:cNvSpPr>
            <p:nvPr/>
          </p:nvSpPr>
          <p:spPr bwMode="auto">
            <a:xfrm>
              <a:off x="4891087" y="4697593"/>
              <a:ext cx="104775" cy="68263"/>
            </a:xfrm>
            <a:custGeom>
              <a:avLst/>
              <a:gdLst>
                <a:gd name="T0" fmla="*/ 123 w 123"/>
                <a:gd name="T1" fmla="*/ 0 h 80"/>
                <a:gd name="T2" fmla="*/ 0 w 123"/>
                <a:gd name="T3" fmla="*/ 0 h 80"/>
                <a:gd name="T4" fmla="*/ 0 w 123"/>
                <a:gd name="T5" fmla="*/ 75 h 80"/>
                <a:gd name="T6" fmla="*/ 29 w 123"/>
                <a:gd name="T7" fmla="*/ 80 h 80"/>
                <a:gd name="T8" fmla="*/ 119 w 123"/>
                <a:gd name="T9" fmla="*/ 52 h 80"/>
                <a:gd name="T10" fmla="*/ 123 w 123"/>
                <a:gd name="T11" fmla="*/ 49 h 80"/>
                <a:gd name="T12" fmla="*/ 123 w 123"/>
                <a:gd name="T13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3" h="80">
                  <a:moveTo>
                    <a:pt x="123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7" y="78"/>
                    <a:pt x="17" y="80"/>
                    <a:pt x="29" y="80"/>
                  </a:cubicBezTo>
                  <a:cubicBezTo>
                    <a:pt x="69" y="79"/>
                    <a:pt x="119" y="52"/>
                    <a:pt x="119" y="52"/>
                  </a:cubicBezTo>
                  <a:cubicBezTo>
                    <a:pt x="120" y="51"/>
                    <a:pt x="122" y="50"/>
                    <a:pt x="123" y="49"/>
                  </a:cubicBezTo>
                  <a:lnTo>
                    <a:pt x="123" y="0"/>
                  </a:lnTo>
                  <a:close/>
                </a:path>
              </a:pathLst>
            </a:custGeom>
            <a:solidFill>
              <a:srgbClr val="DD9F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UY"/>
            </a:p>
          </p:txBody>
        </p:sp>
        <p:sp>
          <p:nvSpPr>
            <p:cNvPr id="47" name="Freeform 85">
              <a:extLst>
                <a:ext uri="{FF2B5EF4-FFF2-40B4-BE49-F238E27FC236}">
                  <a16:creationId xmlns:a16="http://schemas.microsoft.com/office/drawing/2014/main" id="{C14E6055-2D73-45DE-B9D9-63A4E3D6491B}"/>
                </a:ext>
              </a:extLst>
            </p:cNvPr>
            <p:cNvSpPr>
              <a:spLocks/>
            </p:cNvSpPr>
            <p:nvPr/>
          </p:nvSpPr>
          <p:spPr bwMode="auto">
            <a:xfrm>
              <a:off x="5097462" y="4934131"/>
              <a:ext cx="82550" cy="112713"/>
            </a:xfrm>
            <a:custGeom>
              <a:avLst/>
              <a:gdLst>
                <a:gd name="T0" fmla="*/ 97 w 97"/>
                <a:gd name="T1" fmla="*/ 128 h 133"/>
                <a:gd name="T2" fmla="*/ 33 w 97"/>
                <a:gd name="T3" fmla="*/ 112 h 133"/>
                <a:gd name="T4" fmla="*/ 0 w 97"/>
                <a:gd name="T5" fmla="*/ 72 h 133"/>
                <a:gd name="T6" fmla="*/ 8 w 97"/>
                <a:gd name="T7" fmla="*/ 26 h 133"/>
                <a:gd name="T8" fmla="*/ 29 w 97"/>
                <a:gd name="T9" fmla="*/ 0 h 133"/>
                <a:gd name="T10" fmla="*/ 54 w 97"/>
                <a:gd name="T11" fmla="*/ 26 h 133"/>
                <a:gd name="T12" fmla="*/ 97 w 97"/>
                <a:gd name="T13" fmla="*/ 40 h 133"/>
                <a:gd name="T14" fmla="*/ 97 w 97"/>
                <a:gd name="T15" fmla="*/ 128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7" h="133">
                  <a:moveTo>
                    <a:pt x="97" y="128"/>
                  </a:moveTo>
                  <a:cubicBezTo>
                    <a:pt x="97" y="128"/>
                    <a:pt x="68" y="133"/>
                    <a:pt x="33" y="112"/>
                  </a:cubicBezTo>
                  <a:cubicBezTo>
                    <a:pt x="14" y="101"/>
                    <a:pt x="0" y="72"/>
                    <a:pt x="0" y="72"/>
                  </a:cubicBezTo>
                  <a:cubicBezTo>
                    <a:pt x="0" y="72"/>
                    <a:pt x="1" y="40"/>
                    <a:pt x="8" y="26"/>
                  </a:cubicBezTo>
                  <a:cubicBezTo>
                    <a:pt x="15" y="12"/>
                    <a:pt x="29" y="0"/>
                    <a:pt x="29" y="0"/>
                  </a:cubicBezTo>
                  <a:cubicBezTo>
                    <a:pt x="29" y="0"/>
                    <a:pt x="38" y="17"/>
                    <a:pt x="54" y="26"/>
                  </a:cubicBezTo>
                  <a:cubicBezTo>
                    <a:pt x="71" y="35"/>
                    <a:pt x="97" y="40"/>
                    <a:pt x="97" y="40"/>
                  </a:cubicBezTo>
                  <a:lnTo>
                    <a:pt x="97" y="128"/>
                  </a:lnTo>
                  <a:close/>
                </a:path>
              </a:pathLst>
            </a:custGeom>
            <a:solidFill>
              <a:srgbClr val="3A3A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UY"/>
            </a:p>
          </p:txBody>
        </p:sp>
        <p:sp>
          <p:nvSpPr>
            <p:cNvPr id="48" name="Freeform 86">
              <a:extLst>
                <a:ext uri="{FF2B5EF4-FFF2-40B4-BE49-F238E27FC236}">
                  <a16:creationId xmlns:a16="http://schemas.microsoft.com/office/drawing/2014/main" id="{0A48E002-89A1-434B-ABF8-BBCE933CC5F8}"/>
                </a:ext>
              </a:extLst>
            </p:cNvPr>
            <p:cNvSpPr>
              <a:spLocks/>
            </p:cNvSpPr>
            <p:nvPr/>
          </p:nvSpPr>
          <p:spPr bwMode="auto">
            <a:xfrm>
              <a:off x="5178425" y="4900793"/>
              <a:ext cx="168275" cy="141288"/>
            </a:xfrm>
            <a:custGeom>
              <a:avLst/>
              <a:gdLst>
                <a:gd name="T0" fmla="*/ 197 w 197"/>
                <a:gd name="T1" fmla="*/ 0 h 166"/>
                <a:gd name="T2" fmla="*/ 85 w 197"/>
                <a:gd name="T3" fmla="*/ 34 h 166"/>
                <a:gd name="T4" fmla="*/ 0 w 197"/>
                <a:gd name="T5" fmla="*/ 77 h 166"/>
                <a:gd name="T6" fmla="*/ 0 w 197"/>
                <a:gd name="T7" fmla="*/ 166 h 166"/>
                <a:gd name="T8" fmla="*/ 174 w 197"/>
                <a:gd name="T9" fmla="*/ 75 h 166"/>
                <a:gd name="T10" fmla="*/ 197 w 197"/>
                <a:gd name="T11" fmla="*/ 53 h 166"/>
                <a:gd name="T12" fmla="*/ 197 w 197"/>
                <a:gd name="T13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7" h="166">
                  <a:moveTo>
                    <a:pt x="197" y="0"/>
                  </a:moveTo>
                  <a:cubicBezTo>
                    <a:pt x="85" y="34"/>
                    <a:pt x="85" y="34"/>
                    <a:pt x="85" y="34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0" y="166"/>
                    <a:pt x="0" y="166"/>
                    <a:pt x="0" y="166"/>
                  </a:cubicBezTo>
                  <a:cubicBezTo>
                    <a:pt x="0" y="166"/>
                    <a:pt x="147" y="93"/>
                    <a:pt x="174" y="75"/>
                  </a:cubicBezTo>
                  <a:cubicBezTo>
                    <a:pt x="195" y="61"/>
                    <a:pt x="197" y="53"/>
                    <a:pt x="197" y="53"/>
                  </a:cubicBezTo>
                  <a:lnTo>
                    <a:pt x="197" y="0"/>
                  </a:lnTo>
                  <a:close/>
                </a:path>
              </a:pathLst>
            </a:custGeom>
            <a:solidFill>
              <a:srgbClr val="3A3A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UY"/>
            </a:p>
          </p:txBody>
        </p:sp>
        <p:sp>
          <p:nvSpPr>
            <p:cNvPr id="49" name="Freeform 87">
              <a:extLst>
                <a:ext uri="{FF2B5EF4-FFF2-40B4-BE49-F238E27FC236}">
                  <a16:creationId xmlns:a16="http://schemas.microsoft.com/office/drawing/2014/main" id="{C21FB0D3-FA01-42CC-8647-DFC53C5A6D9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27637" y="4880156"/>
              <a:ext cx="119063" cy="58738"/>
            </a:xfrm>
            <a:custGeom>
              <a:avLst/>
              <a:gdLst>
                <a:gd name="T0" fmla="*/ 62 w 140"/>
                <a:gd name="T1" fmla="*/ 13 h 69"/>
                <a:gd name="T2" fmla="*/ 0 w 140"/>
                <a:gd name="T3" fmla="*/ 26 h 69"/>
                <a:gd name="T4" fmla="*/ 21 w 140"/>
                <a:gd name="T5" fmla="*/ 40 h 69"/>
                <a:gd name="T6" fmla="*/ 22 w 140"/>
                <a:gd name="T7" fmla="*/ 62 h 69"/>
                <a:gd name="T8" fmla="*/ 81 w 140"/>
                <a:gd name="T9" fmla="*/ 69 h 69"/>
                <a:gd name="T10" fmla="*/ 140 w 140"/>
                <a:gd name="T11" fmla="*/ 25 h 69"/>
                <a:gd name="T12" fmla="*/ 62 w 140"/>
                <a:gd name="T13" fmla="*/ 13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0" h="69">
                  <a:moveTo>
                    <a:pt x="62" y="13"/>
                  </a:moveTo>
                  <a:cubicBezTo>
                    <a:pt x="18" y="22"/>
                    <a:pt x="0" y="26"/>
                    <a:pt x="0" y="26"/>
                  </a:cubicBezTo>
                  <a:cubicBezTo>
                    <a:pt x="0" y="26"/>
                    <a:pt x="15" y="29"/>
                    <a:pt x="21" y="40"/>
                  </a:cubicBezTo>
                  <a:cubicBezTo>
                    <a:pt x="30" y="54"/>
                    <a:pt x="22" y="62"/>
                    <a:pt x="22" y="62"/>
                  </a:cubicBezTo>
                  <a:cubicBezTo>
                    <a:pt x="81" y="69"/>
                    <a:pt x="81" y="69"/>
                    <a:pt x="81" y="69"/>
                  </a:cubicBezTo>
                  <a:cubicBezTo>
                    <a:pt x="140" y="25"/>
                    <a:pt x="140" y="25"/>
                    <a:pt x="140" y="25"/>
                  </a:cubicBezTo>
                  <a:cubicBezTo>
                    <a:pt x="140" y="25"/>
                    <a:pt x="133" y="0"/>
                    <a:pt x="62" y="13"/>
                  </a:cubicBezTo>
                  <a:close/>
                </a:path>
              </a:pathLst>
            </a:custGeom>
            <a:solidFill>
              <a:srgbClr val="3A3A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UY"/>
            </a:p>
          </p:txBody>
        </p:sp>
        <p:sp>
          <p:nvSpPr>
            <p:cNvPr id="50" name="Freeform 88">
              <a:extLst>
                <a:ext uri="{FF2B5EF4-FFF2-40B4-BE49-F238E27FC236}">
                  <a16:creationId xmlns:a16="http://schemas.microsoft.com/office/drawing/2014/main" id="{6E6FCB5A-D8AB-4077-81C1-BE493EB417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121275" y="4819831"/>
              <a:ext cx="104775" cy="77788"/>
            </a:xfrm>
            <a:custGeom>
              <a:avLst/>
              <a:gdLst>
                <a:gd name="T0" fmla="*/ 123 w 123"/>
                <a:gd name="T1" fmla="*/ 0 h 90"/>
                <a:gd name="T2" fmla="*/ 0 w 123"/>
                <a:gd name="T3" fmla="*/ 0 h 90"/>
                <a:gd name="T4" fmla="*/ 0 w 123"/>
                <a:gd name="T5" fmla="*/ 87 h 90"/>
                <a:gd name="T6" fmla="*/ 40 w 123"/>
                <a:gd name="T7" fmla="*/ 87 h 90"/>
                <a:gd name="T8" fmla="*/ 119 w 123"/>
                <a:gd name="T9" fmla="*/ 54 h 90"/>
                <a:gd name="T10" fmla="*/ 123 w 123"/>
                <a:gd name="T11" fmla="*/ 51 h 90"/>
                <a:gd name="T12" fmla="*/ 123 w 123"/>
                <a:gd name="T13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3" h="90">
                  <a:moveTo>
                    <a:pt x="123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9" y="89"/>
                    <a:pt x="22" y="90"/>
                    <a:pt x="40" y="87"/>
                  </a:cubicBezTo>
                  <a:cubicBezTo>
                    <a:pt x="74" y="82"/>
                    <a:pt x="119" y="54"/>
                    <a:pt x="119" y="54"/>
                  </a:cubicBezTo>
                  <a:cubicBezTo>
                    <a:pt x="120" y="53"/>
                    <a:pt x="122" y="52"/>
                    <a:pt x="123" y="51"/>
                  </a:cubicBezTo>
                  <a:lnTo>
                    <a:pt x="123" y="0"/>
                  </a:lnTo>
                  <a:close/>
                </a:path>
              </a:pathLst>
            </a:custGeom>
            <a:solidFill>
              <a:srgbClr val="DD9F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UY"/>
            </a:p>
          </p:txBody>
        </p:sp>
        <p:sp>
          <p:nvSpPr>
            <p:cNvPr id="51" name="Freeform 89">
              <a:extLst>
                <a:ext uri="{FF2B5EF4-FFF2-40B4-BE49-F238E27FC236}">
                  <a16:creationId xmlns:a16="http://schemas.microsoft.com/office/drawing/2014/main" id="{3383565B-CEC0-49C1-ACF9-595A92A1AF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3812" y="4354693"/>
              <a:ext cx="144463" cy="519113"/>
            </a:xfrm>
            <a:custGeom>
              <a:avLst/>
              <a:gdLst>
                <a:gd name="T0" fmla="*/ 0 w 169"/>
                <a:gd name="T1" fmla="*/ 67 h 608"/>
                <a:gd name="T2" fmla="*/ 73 w 169"/>
                <a:gd name="T3" fmla="*/ 25 h 608"/>
                <a:gd name="T4" fmla="*/ 169 w 169"/>
                <a:gd name="T5" fmla="*/ 80 h 608"/>
                <a:gd name="T6" fmla="*/ 169 w 169"/>
                <a:gd name="T7" fmla="*/ 511 h 608"/>
                <a:gd name="T8" fmla="*/ 137 w 169"/>
                <a:gd name="T9" fmla="*/ 566 h 608"/>
                <a:gd name="T10" fmla="*/ 58 w 169"/>
                <a:gd name="T11" fmla="*/ 599 h 608"/>
                <a:gd name="T12" fmla="*/ 0 w 169"/>
                <a:gd name="T13" fmla="*/ 586 h 608"/>
                <a:gd name="T14" fmla="*/ 0 w 169"/>
                <a:gd name="T15" fmla="*/ 67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9" h="608">
                  <a:moveTo>
                    <a:pt x="0" y="67"/>
                  </a:moveTo>
                  <a:cubicBezTo>
                    <a:pt x="73" y="25"/>
                    <a:pt x="73" y="25"/>
                    <a:pt x="73" y="25"/>
                  </a:cubicBezTo>
                  <a:cubicBezTo>
                    <a:pt x="116" y="0"/>
                    <a:pt x="169" y="31"/>
                    <a:pt x="169" y="80"/>
                  </a:cubicBezTo>
                  <a:cubicBezTo>
                    <a:pt x="169" y="511"/>
                    <a:pt x="169" y="511"/>
                    <a:pt x="169" y="511"/>
                  </a:cubicBezTo>
                  <a:cubicBezTo>
                    <a:pt x="169" y="534"/>
                    <a:pt x="157" y="555"/>
                    <a:pt x="137" y="566"/>
                  </a:cubicBezTo>
                  <a:cubicBezTo>
                    <a:pt x="137" y="566"/>
                    <a:pt x="92" y="594"/>
                    <a:pt x="58" y="599"/>
                  </a:cubicBezTo>
                  <a:cubicBezTo>
                    <a:pt x="6" y="608"/>
                    <a:pt x="0" y="586"/>
                    <a:pt x="0" y="586"/>
                  </a:cubicBezTo>
                  <a:lnTo>
                    <a:pt x="0" y="67"/>
                  </a:lnTo>
                  <a:close/>
                </a:path>
              </a:pathLst>
            </a:custGeom>
            <a:solidFill>
              <a:srgbClr val="2757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UY"/>
            </a:p>
          </p:txBody>
        </p:sp>
        <p:sp>
          <p:nvSpPr>
            <p:cNvPr id="52" name="Freeform 90">
              <a:extLst>
                <a:ext uri="{FF2B5EF4-FFF2-40B4-BE49-F238E27FC236}">
                  <a16:creationId xmlns:a16="http://schemas.microsoft.com/office/drawing/2014/main" id="{F3E4C298-8221-4AC2-9D92-75BD936D7CA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11825" y="4857931"/>
              <a:ext cx="49213" cy="57150"/>
            </a:xfrm>
            <a:custGeom>
              <a:avLst/>
              <a:gdLst>
                <a:gd name="T0" fmla="*/ 0 w 31"/>
                <a:gd name="T1" fmla="*/ 17 h 36"/>
                <a:gd name="T2" fmla="*/ 31 w 31"/>
                <a:gd name="T3" fmla="*/ 36 h 36"/>
                <a:gd name="T4" fmla="*/ 25 w 31"/>
                <a:gd name="T5" fmla="*/ 0 h 36"/>
                <a:gd name="T6" fmla="*/ 17 w 31"/>
                <a:gd name="T7" fmla="*/ 0 h 36"/>
                <a:gd name="T8" fmla="*/ 0 w 31"/>
                <a:gd name="T9" fmla="*/ 17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6">
                  <a:moveTo>
                    <a:pt x="0" y="17"/>
                  </a:moveTo>
                  <a:lnTo>
                    <a:pt x="31" y="36"/>
                  </a:lnTo>
                  <a:lnTo>
                    <a:pt x="25" y="0"/>
                  </a:lnTo>
                  <a:lnTo>
                    <a:pt x="17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DD9F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UY"/>
            </a:p>
          </p:txBody>
        </p:sp>
        <p:sp>
          <p:nvSpPr>
            <p:cNvPr id="53" name="Freeform 91">
              <a:extLst>
                <a:ext uri="{FF2B5EF4-FFF2-40B4-BE49-F238E27FC236}">
                  <a16:creationId xmlns:a16="http://schemas.microsoft.com/office/drawing/2014/main" id="{2AA5BB2C-6D6A-4FA6-B454-28DAA2ECB55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000" y="4997631"/>
              <a:ext cx="47625" cy="57150"/>
            </a:xfrm>
            <a:custGeom>
              <a:avLst/>
              <a:gdLst>
                <a:gd name="T0" fmla="*/ 0 w 30"/>
                <a:gd name="T1" fmla="*/ 17 h 36"/>
                <a:gd name="T2" fmla="*/ 30 w 30"/>
                <a:gd name="T3" fmla="*/ 36 h 36"/>
                <a:gd name="T4" fmla="*/ 24 w 30"/>
                <a:gd name="T5" fmla="*/ 0 h 36"/>
                <a:gd name="T6" fmla="*/ 17 w 30"/>
                <a:gd name="T7" fmla="*/ 0 h 36"/>
                <a:gd name="T8" fmla="*/ 0 w 30"/>
                <a:gd name="T9" fmla="*/ 17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6">
                  <a:moveTo>
                    <a:pt x="0" y="17"/>
                  </a:moveTo>
                  <a:lnTo>
                    <a:pt x="30" y="36"/>
                  </a:lnTo>
                  <a:lnTo>
                    <a:pt x="24" y="0"/>
                  </a:lnTo>
                  <a:lnTo>
                    <a:pt x="17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DD9F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UY"/>
            </a:p>
          </p:txBody>
        </p:sp>
        <p:sp>
          <p:nvSpPr>
            <p:cNvPr id="54" name="Rectangle 92">
              <a:extLst>
                <a:ext uri="{FF2B5EF4-FFF2-40B4-BE49-F238E27FC236}">
                  <a16:creationId xmlns:a16="http://schemas.microsoft.com/office/drawing/2014/main" id="{0E47FDA2-5754-4352-BC32-A21662261F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97512" y="4915081"/>
              <a:ext cx="104775" cy="168275"/>
            </a:xfrm>
            <a:prstGeom prst="rect">
              <a:avLst/>
            </a:prstGeom>
            <a:solidFill>
              <a:srgbClr val="EDB4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UY"/>
            </a:p>
          </p:txBody>
        </p:sp>
        <p:sp>
          <p:nvSpPr>
            <p:cNvPr id="55" name="Freeform 93">
              <a:extLst>
                <a:ext uri="{FF2B5EF4-FFF2-40B4-BE49-F238E27FC236}">
                  <a16:creationId xmlns:a16="http://schemas.microsoft.com/office/drawing/2014/main" id="{62649958-55AA-4531-B69B-B354BEDA4BAB}"/>
                </a:ext>
              </a:extLst>
            </p:cNvPr>
            <p:cNvSpPr>
              <a:spLocks/>
            </p:cNvSpPr>
            <p:nvPr/>
          </p:nvSpPr>
          <p:spPr bwMode="auto">
            <a:xfrm>
              <a:off x="5543550" y="5029381"/>
              <a:ext cx="82550" cy="112713"/>
            </a:xfrm>
            <a:custGeom>
              <a:avLst/>
              <a:gdLst>
                <a:gd name="T0" fmla="*/ 0 w 97"/>
                <a:gd name="T1" fmla="*/ 128 h 133"/>
                <a:gd name="T2" fmla="*/ 65 w 97"/>
                <a:gd name="T3" fmla="*/ 112 h 133"/>
                <a:gd name="T4" fmla="*/ 97 w 97"/>
                <a:gd name="T5" fmla="*/ 72 h 133"/>
                <a:gd name="T6" fmla="*/ 89 w 97"/>
                <a:gd name="T7" fmla="*/ 26 h 133"/>
                <a:gd name="T8" fmla="*/ 69 w 97"/>
                <a:gd name="T9" fmla="*/ 0 h 133"/>
                <a:gd name="T10" fmla="*/ 43 w 97"/>
                <a:gd name="T11" fmla="*/ 26 h 133"/>
                <a:gd name="T12" fmla="*/ 0 w 97"/>
                <a:gd name="T13" fmla="*/ 40 h 133"/>
                <a:gd name="T14" fmla="*/ 0 w 97"/>
                <a:gd name="T15" fmla="*/ 128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7" h="133">
                  <a:moveTo>
                    <a:pt x="0" y="128"/>
                  </a:moveTo>
                  <a:cubicBezTo>
                    <a:pt x="0" y="128"/>
                    <a:pt x="30" y="133"/>
                    <a:pt x="65" y="112"/>
                  </a:cubicBezTo>
                  <a:cubicBezTo>
                    <a:pt x="84" y="101"/>
                    <a:pt x="97" y="72"/>
                    <a:pt x="97" y="72"/>
                  </a:cubicBezTo>
                  <a:cubicBezTo>
                    <a:pt x="97" y="72"/>
                    <a:pt x="96" y="40"/>
                    <a:pt x="89" y="26"/>
                  </a:cubicBezTo>
                  <a:cubicBezTo>
                    <a:pt x="82" y="12"/>
                    <a:pt x="69" y="0"/>
                    <a:pt x="69" y="0"/>
                  </a:cubicBezTo>
                  <a:cubicBezTo>
                    <a:pt x="69" y="0"/>
                    <a:pt x="60" y="17"/>
                    <a:pt x="43" y="26"/>
                  </a:cubicBezTo>
                  <a:cubicBezTo>
                    <a:pt x="27" y="35"/>
                    <a:pt x="0" y="40"/>
                    <a:pt x="0" y="40"/>
                  </a:cubicBezTo>
                  <a:lnTo>
                    <a:pt x="0" y="128"/>
                  </a:lnTo>
                  <a:close/>
                </a:path>
              </a:pathLst>
            </a:custGeom>
            <a:solidFill>
              <a:srgbClr val="2828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UY"/>
            </a:p>
          </p:txBody>
        </p:sp>
        <p:sp>
          <p:nvSpPr>
            <p:cNvPr id="56" name="Freeform 94">
              <a:extLst>
                <a:ext uri="{FF2B5EF4-FFF2-40B4-BE49-F238E27FC236}">
                  <a16:creationId xmlns:a16="http://schemas.microsoft.com/office/drawing/2014/main" id="{A69C4EF1-E04D-42C9-ACB8-7187CAF4E43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76862" y="4996043"/>
              <a:ext cx="168275" cy="142875"/>
            </a:xfrm>
            <a:custGeom>
              <a:avLst/>
              <a:gdLst>
                <a:gd name="T0" fmla="*/ 0 w 197"/>
                <a:gd name="T1" fmla="*/ 0 h 166"/>
                <a:gd name="T2" fmla="*/ 113 w 197"/>
                <a:gd name="T3" fmla="*/ 34 h 166"/>
                <a:gd name="T4" fmla="*/ 197 w 197"/>
                <a:gd name="T5" fmla="*/ 77 h 166"/>
                <a:gd name="T6" fmla="*/ 197 w 197"/>
                <a:gd name="T7" fmla="*/ 166 h 166"/>
                <a:gd name="T8" fmla="*/ 23 w 197"/>
                <a:gd name="T9" fmla="*/ 75 h 166"/>
                <a:gd name="T10" fmla="*/ 0 w 197"/>
                <a:gd name="T11" fmla="*/ 53 h 166"/>
                <a:gd name="T12" fmla="*/ 0 w 197"/>
                <a:gd name="T13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7" h="166">
                  <a:moveTo>
                    <a:pt x="0" y="0"/>
                  </a:moveTo>
                  <a:cubicBezTo>
                    <a:pt x="113" y="34"/>
                    <a:pt x="113" y="34"/>
                    <a:pt x="113" y="34"/>
                  </a:cubicBezTo>
                  <a:cubicBezTo>
                    <a:pt x="197" y="77"/>
                    <a:pt x="197" y="77"/>
                    <a:pt x="197" y="77"/>
                  </a:cubicBezTo>
                  <a:cubicBezTo>
                    <a:pt x="197" y="166"/>
                    <a:pt x="197" y="166"/>
                    <a:pt x="197" y="166"/>
                  </a:cubicBezTo>
                  <a:cubicBezTo>
                    <a:pt x="197" y="166"/>
                    <a:pt x="50" y="93"/>
                    <a:pt x="23" y="75"/>
                  </a:cubicBezTo>
                  <a:cubicBezTo>
                    <a:pt x="2" y="61"/>
                    <a:pt x="0" y="53"/>
                    <a:pt x="0" y="5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828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UY"/>
            </a:p>
          </p:txBody>
        </p:sp>
        <p:sp>
          <p:nvSpPr>
            <p:cNvPr id="57" name="Rectangle 95">
              <a:extLst>
                <a:ext uri="{FF2B5EF4-FFF2-40B4-BE49-F238E27FC236}">
                  <a16:creationId xmlns:a16="http://schemas.microsoft.com/office/drawing/2014/main" id="{5DC3CEF3-CF55-4698-830D-2514612B64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49925" y="4775381"/>
              <a:ext cx="104775" cy="168275"/>
            </a:xfrm>
            <a:prstGeom prst="rect">
              <a:avLst/>
            </a:prstGeom>
            <a:solidFill>
              <a:srgbClr val="EDB4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UY"/>
            </a:p>
          </p:txBody>
        </p:sp>
        <p:sp>
          <p:nvSpPr>
            <p:cNvPr id="58" name="Freeform 96">
              <a:extLst>
                <a:ext uri="{FF2B5EF4-FFF2-40B4-BE49-F238E27FC236}">
                  <a16:creationId xmlns:a16="http://schemas.microsoft.com/office/drawing/2014/main" id="{7861170C-F5A8-47B7-AAE7-D5B4323ED3A6}"/>
                </a:ext>
              </a:extLst>
            </p:cNvPr>
            <p:cNvSpPr>
              <a:spLocks/>
            </p:cNvSpPr>
            <p:nvPr/>
          </p:nvSpPr>
          <p:spPr bwMode="auto">
            <a:xfrm>
              <a:off x="4873625" y="4230868"/>
              <a:ext cx="144463" cy="508000"/>
            </a:xfrm>
            <a:custGeom>
              <a:avLst/>
              <a:gdLst>
                <a:gd name="T0" fmla="*/ 0 w 169"/>
                <a:gd name="T1" fmla="*/ 67 h 595"/>
                <a:gd name="T2" fmla="*/ 73 w 169"/>
                <a:gd name="T3" fmla="*/ 25 h 595"/>
                <a:gd name="T4" fmla="*/ 169 w 169"/>
                <a:gd name="T5" fmla="*/ 80 h 595"/>
                <a:gd name="T6" fmla="*/ 169 w 169"/>
                <a:gd name="T7" fmla="*/ 511 h 595"/>
                <a:gd name="T8" fmla="*/ 137 w 169"/>
                <a:gd name="T9" fmla="*/ 566 h 595"/>
                <a:gd name="T10" fmla="*/ 47 w 169"/>
                <a:gd name="T11" fmla="*/ 594 h 595"/>
                <a:gd name="T12" fmla="*/ 0 w 169"/>
                <a:gd name="T13" fmla="*/ 569 h 595"/>
                <a:gd name="T14" fmla="*/ 0 w 169"/>
                <a:gd name="T15" fmla="*/ 67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9" h="595">
                  <a:moveTo>
                    <a:pt x="0" y="67"/>
                  </a:moveTo>
                  <a:cubicBezTo>
                    <a:pt x="73" y="25"/>
                    <a:pt x="73" y="25"/>
                    <a:pt x="73" y="25"/>
                  </a:cubicBezTo>
                  <a:cubicBezTo>
                    <a:pt x="116" y="0"/>
                    <a:pt x="169" y="31"/>
                    <a:pt x="169" y="80"/>
                  </a:cubicBezTo>
                  <a:cubicBezTo>
                    <a:pt x="169" y="511"/>
                    <a:pt x="169" y="511"/>
                    <a:pt x="169" y="511"/>
                  </a:cubicBezTo>
                  <a:cubicBezTo>
                    <a:pt x="169" y="534"/>
                    <a:pt x="157" y="555"/>
                    <a:pt x="137" y="566"/>
                  </a:cubicBezTo>
                  <a:cubicBezTo>
                    <a:pt x="137" y="566"/>
                    <a:pt x="87" y="593"/>
                    <a:pt x="47" y="594"/>
                  </a:cubicBezTo>
                  <a:cubicBezTo>
                    <a:pt x="7" y="595"/>
                    <a:pt x="0" y="569"/>
                    <a:pt x="0" y="569"/>
                  </a:cubicBezTo>
                  <a:lnTo>
                    <a:pt x="0" y="67"/>
                  </a:lnTo>
                  <a:close/>
                </a:path>
              </a:pathLst>
            </a:custGeom>
            <a:solidFill>
              <a:srgbClr val="224D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UY"/>
            </a:p>
          </p:txBody>
        </p:sp>
        <p:sp>
          <p:nvSpPr>
            <p:cNvPr id="59" name="Freeform 97">
              <a:extLst>
                <a:ext uri="{FF2B5EF4-FFF2-40B4-BE49-F238E27FC236}">
                  <a16:creationId xmlns:a16="http://schemas.microsoft.com/office/drawing/2014/main" id="{0A035C39-7BCB-492C-B9B0-5259D030292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95962" y="4889681"/>
              <a:ext cx="82550" cy="112713"/>
            </a:xfrm>
            <a:custGeom>
              <a:avLst/>
              <a:gdLst>
                <a:gd name="T0" fmla="*/ 0 w 97"/>
                <a:gd name="T1" fmla="*/ 128 h 133"/>
                <a:gd name="T2" fmla="*/ 65 w 97"/>
                <a:gd name="T3" fmla="*/ 112 h 133"/>
                <a:gd name="T4" fmla="*/ 97 w 97"/>
                <a:gd name="T5" fmla="*/ 72 h 133"/>
                <a:gd name="T6" fmla="*/ 89 w 97"/>
                <a:gd name="T7" fmla="*/ 26 h 133"/>
                <a:gd name="T8" fmla="*/ 69 w 97"/>
                <a:gd name="T9" fmla="*/ 0 h 133"/>
                <a:gd name="T10" fmla="*/ 43 w 97"/>
                <a:gd name="T11" fmla="*/ 26 h 133"/>
                <a:gd name="T12" fmla="*/ 0 w 97"/>
                <a:gd name="T13" fmla="*/ 40 h 133"/>
                <a:gd name="T14" fmla="*/ 0 w 97"/>
                <a:gd name="T15" fmla="*/ 128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7" h="133">
                  <a:moveTo>
                    <a:pt x="0" y="128"/>
                  </a:moveTo>
                  <a:cubicBezTo>
                    <a:pt x="0" y="128"/>
                    <a:pt x="29" y="133"/>
                    <a:pt x="65" y="112"/>
                  </a:cubicBezTo>
                  <a:cubicBezTo>
                    <a:pt x="83" y="101"/>
                    <a:pt x="97" y="72"/>
                    <a:pt x="97" y="72"/>
                  </a:cubicBezTo>
                  <a:cubicBezTo>
                    <a:pt x="97" y="72"/>
                    <a:pt x="96" y="40"/>
                    <a:pt x="89" y="26"/>
                  </a:cubicBezTo>
                  <a:cubicBezTo>
                    <a:pt x="82" y="12"/>
                    <a:pt x="69" y="0"/>
                    <a:pt x="69" y="0"/>
                  </a:cubicBezTo>
                  <a:cubicBezTo>
                    <a:pt x="69" y="0"/>
                    <a:pt x="59" y="17"/>
                    <a:pt x="43" y="26"/>
                  </a:cubicBezTo>
                  <a:cubicBezTo>
                    <a:pt x="26" y="35"/>
                    <a:pt x="0" y="40"/>
                    <a:pt x="0" y="40"/>
                  </a:cubicBezTo>
                  <a:lnTo>
                    <a:pt x="0" y="128"/>
                  </a:lnTo>
                  <a:close/>
                </a:path>
              </a:pathLst>
            </a:custGeom>
            <a:solidFill>
              <a:srgbClr val="2828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UY"/>
            </a:p>
          </p:txBody>
        </p:sp>
        <p:sp>
          <p:nvSpPr>
            <p:cNvPr id="60" name="Freeform 98">
              <a:extLst>
                <a:ext uri="{FF2B5EF4-FFF2-40B4-BE49-F238E27FC236}">
                  <a16:creationId xmlns:a16="http://schemas.microsoft.com/office/drawing/2014/main" id="{24E1A6E6-04AB-4A80-99B2-F1AB928A127B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9275" y="4856343"/>
              <a:ext cx="166688" cy="142875"/>
            </a:xfrm>
            <a:custGeom>
              <a:avLst/>
              <a:gdLst>
                <a:gd name="T0" fmla="*/ 0 w 197"/>
                <a:gd name="T1" fmla="*/ 0 h 166"/>
                <a:gd name="T2" fmla="*/ 112 w 197"/>
                <a:gd name="T3" fmla="*/ 34 h 166"/>
                <a:gd name="T4" fmla="*/ 197 w 197"/>
                <a:gd name="T5" fmla="*/ 77 h 166"/>
                <a:gd name="T6" fmla="*/ 197 w 197"/>
                <a:gd name="T7" fmla="*/ 166 h 166"/>
                <a:gd name="T8" fmla="*/ 23 w 197"/>
                <a:gd name="T9" fmla="*/ 75 h 166"/>
                <a:gd name="T10" fmla="*/ 0 w 197"/>
                <a:gd name="T11" fmla="*/ 53 h 166"/>
                <a:gd name="T12" fmla="*/ 0 w 197"/>
                <a:gd name="T13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7" h="166">
                  <a:moveTo>
                    <a:pt x="0" y="0"/>
                  </a:moveTo>
                  <a:cubicBezTo>
                    <a:pt x="112" y="34"/>
                    <a:pt x="112" y="34"/>
                    <a:pt x="112" y="34"/>
                  </a:cubicBezTo>
                  <a:cubicBezTo>
                    <a:pt x="197" y="77"/>
                    <a:pt x="197" y="77"/>
                    <a:pt x="197" y="77"/>
                  </a:cubicBezTo>
                  <a:cubicBezTo>
                    <a:pt x="197" y="166"/>
                    <a:pt x="197" y="166"/>
                    <a:pt x="197" y="166"/>
                  </a:cubicBezTo>
                  <a:cubicBezTo>
                    <a:pt x="197" y="166"/>
                    <a:pt x="50" y="93"/>
                    <a:pt x="23" y="75"/>
                  </a:cubicBezTo>
                  <a:cubicBezTo>
                    <a:pt x="2" y="61"/>
                    <a:pt x="0" y="53"/>
                    <a:pt x="0" y="5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828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UY"/>
            </a:p>
          </p:txBody>
        </p:sp>
        <p:sp>
          <p:nvSpPr>
            <p:cNvPr id="61" name="Freeform 99">
              <a:extLst>
                <a:ext uri="{FF2B5EF4-FFF2-40B4-BE49-F238E27FC236}">
                  <a16:creationId xmlns:a16="http://schemas.microsoft.com/office/drawing/2014/main" id="{F74E1E1A-A36C-4ECE-9B01-453723D1EA1E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9275" y="4835706"/>
              <a:ext cx="119063" cy="58738"/>
            </a:xfrm>
            <a:custGeom>
              <a:avLst/>
              <a:gdLst>
                <a:gd name="T0" fmla="*/ 78 w 141"/>
                <a:gd name="T1" fmla="*/ 13 h 69"/>
                <a:gd name="T2" fmla="*/ 141 w 141"/>
                <a:gd name="T3" fmla="*/ 26 h 69"/>
                <a:gd name="T4" fmla="*/ 119 w 141"/>
                <a:gd name="T5" fmla="*/ 40 h 69"/>
                <a:gd name="T6" fmla="*/ 118 w 141"/>
                <a:gd name="T7" fmla="*/ 62 h 69"/>
                <a:gd name="T8" fmla="*/ 59 w 141"/>
                <a:gd name="T9" fmla="*/ 69 h 69"/>
                <a:gd name="T10" fmla="*/ 0 w 141"/>
                <a:gd name="T11" fmla="*/ 25 h 69"/>
                <a:gd name="T12" fmla="*/ 78 w 141"/>
                <a:gd name="T13" fmla="*/ 13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1" h="69">
                  <a:moveTo>
                    <a:pt x="78" y="13"/>
                  </a:moveTo>
                  <a:cubicBezTo>
                    <a:pt x="122" y="22"/>
                    <a:pt x="141" y="26"/>
                    <a:pt x="141" y="26"/>
                  </a:cubicBezTo>
                  <a:cubicBezTo>
                    <a:pt x="141" y="26"/>
                    <a:pt x="126" y="29"/>
                    <a:pt x="119" y="40"/>
                  </a:cubicBezTo>
                  <a:cubicBezTo>
                    <a:pt x="111" y="54"/>
                    <a:pt x="118" y="62"/>
                    <a:pt x="118" y="62"/>
                  </a:cubicBezTo>
                  <a:cubicBezTo>
                    <a:pt x="59" y="69"/>
                    <a:pt x="59" y="69"/>
                    <a:pt x="59" y="69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25"/>
                    <a:pt x="7" y="0"/>
                    <a:pt x="78" y="13"/>
                  </a:cubicBezTo>
                  <a:close/>
                </a:path>
              </a:pathLst>
            </a:custGeom>
            <a:solidFill>
              <a:srgbClr val="2828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UY"/>
            </a:p>
          </p:txBody>
        </p:sp>
        <p:sp>
          <p:nvSpPr>
            <p:cNvPr id="62" name="Freeform 100">
              <a:extLst>
                <a:ext uri="{FF2B5EF4-FFF2-40B4-BE49-F238E27FC236}">
                  <a16:creationId xmlns:a16="http://schemas.microsoft.com/office/drawing/2014/main" id="{2948A08E-2441-417A-9A19-91836B2CFF0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97512" y="4915081"/>
              <a:ext cx="104775" cy="100013"/>
            </a:xfrm>
            <a:custGeom>
              <a:avLst/>
              <a:gdLst>
                <a:gd name="T0" fmla="*/ 0 w 123"/>
                <a:gd name="T1" fmla="*/ 80 h 116"/>
                <a:gd name="T2" fmla="*/ 6 w 123"/>
                <a:gd name="T3" fmla="*/ 84 h 116"/>
                <a:gd name="T4" fmla="*/ 88 w 123"/>
                <a:gd name="T5" fmla="*/ 114 h 116"/>
                <a:gd name="T6" fmla="*/ 123 w 123"/>
                <a:gd name="T7" fmla="*/ 113 h 116"/>
                <a:gd name="T8" fmla="*/ 123 w 123"/>
                <a:gd name="T9" fmla="*/ 0 h 116"/>
                <a:gd name="T10" fmla="*/ 0 w 123"/>
                <a:gd name="T11" fmla="*/ 0 h 116"/>
                <a:gd name="T12" fmla="*/ 0 w 123"/>
                <a:gd name="T13" fmla="*/ 8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3" h="116">
                  <a:moveTo>
                    <a:pt x="0" y="80"/>
                  </a:moveTo>
                  <a:cubicBezTo>
                    <a:pt x="2" y="81"/>
                    <a:pt x="4" y="83"/>
                    <a:pt x="6" y="84"/>
                  </a:cubicBezTo>
                  <a:cubicBezTo>
                    <a:pt x="6" y="84"/>
                    <a:pt x="59" y="110"/>
                    <a:pt x="88" y="114"/>
                  </a:cubicBezTo>
                  <a:cubicBezTo>
                    <a:pt x="104" y="116"/>
                    <a:pt x="115" y="115"/>
                    <a:pt x="123" y="113"/>
                  </a:cubicBezTo>
                  <a:cubicBezTo>
                    <a:pt x="123" y="0"/>
                    <a:pt x="123" y="0"/>
                    <a:pt x="123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80"/>
                  </a:lnTo>
                  <a:close/>
                </a:path>
              </a:pathLst>
            </a:custGeom>
            <a:solidFill>
              <a:srgbClr val="DD9F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UY"/>
            </a:p>
          </p:txBody>
        </p:sp>
        <p:sp>
          <p:nvSpPr>
            <p:cNvPr id="63" name="Freeform 101">
              <a:extLst>
                <a:ext uri="{FF2B5EF4-FFF2-40B4-BE49-F238E27FC236}">
                  <a16:creationId xmlns:a16="http://schemas.microsoft.com/office/drawing/2014/main" id="{3D3591C5-CD87-408C-83AE-5E49725B848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5287" y="4408668"/>
              <a:ext cx="144463" cy="579438"/>
            </a:xfrm>
            <a:custGeom>
              <a:avLst/>
              <a:gdLst>
                <a:gd name="T0" fmla="*/ 169 w 169"/>
                <a:gd name="T1" fmla="*/ 67 h 679"/>
                <a:gd name="T2" fmla="*/ 96 w 169"/>
                <a:gd name="T3" fmla="*/ 25 h 679"/>
                <a:gd name="T4" fmla="*/ 0 w 169"/>
                <a:gd name="T5" fmla="*/ 80 h 679"/>
                <a:gd name="T6" fmla="*/ 0 w 169"/>
                <a:gd name="T7" fmla="*/ 587 h 679"/>
                <a:gd name="T8" fmla="*/ 32 w 169"/>
                <a:gd name="T9" fmla="*/ 642 h 679"/>
                <a:gd name="T10" fmla="*/ 114 w 169"/>
                <a:gd name="T11" fmla="*/ 673 h 679"/>
                <a:gd name="T12" fmla="*/ 169 w 169"/>
                <a:gd name="T13" fmla="*/ 659 h 679"/>
                <a:gd name="T14" fmla="*/ 169 w 169"/>
                <a:gd name="T15" fmla="*/ 67 h 6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9" h="679">
                  <a:moveTo>
                    <a:pt x="169" y="67"/>
                  </a:moveTo>
                  <a:cubicBezTo>
                    <a:pt x="96" y="25"/>
                    <a:pt x="96" y="25"/>
                    <a:pt x="96" y="25"/>
                  </a:cubicBezTo>
                  <a:cubicBezTo>
                    <a:pt x="53" y="0"/>
                    <a:pt x="0" y="31"/>
                    <a:pt x="0" y="80"/>
                  </a:cubicBezTo>
                  <a:cubicBezTo>
                    <a:pt x="0" y="587"/>
                    <a:pt x="0" y="587"/>
                    <a:pt x="0" y="587"/>
                  </a:cubicBezTo>
                  <a:cubicBezTo>
                    <a:pt x="0" y="610"/>
                    <a:pt x="12" y="631"/>
                    <a:pt x="32" y="642"/>
                  </a:cubicBezTo>
                  <a:cubicBezTo>
                    <a:pt x="32" y="642"/>
                    <a:pt x="85" y="668"/>
                    <a:pt x="114" y="673"/>
                  </a:cubicBezTo>
                  <a:cubicBezTo>
                    <a:pt x="158" y="679"/>
                    <a:pt x="169" y="659"/>
                    <a:pt x="169" y="659"/>
                  </a:cubicBezTo>
                  <a:lnTo>
                    <a:pt x="169" y="67"/>
                  </a:lnTo>
                  <a:close/>
                </a:path>
              </a:pathLst>
            </a:custGeom>
            <a:solidFill>
              <a:srgbClr val="2828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UY"/>
            </a:p>
          </p:txBody>
        </p:sp>
        <p:sp>
          <p:nvSpPr>
            <p:cNvPr id="64" name="Freeform 102">
              <a:extLst>
                <a:ext uri="{FF2B5EF4-FFF2-40B4-BE49-F238E27FC236}">
                  <a16:creationId xmlns:a16="http://schemas.microsoft.com/office/drawing/2014/main" id="{3E617485-8740-4255-8681-728D1E9E9E1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9925" y="4775381"/>
              <a:ext cx="104775" cy="100013"/>
            </a:xfrm>
            <a:custGeom>
              <a:avLst/>
              <a:gdLst>
                <a:gd name="T0" fmla="*/ 0 w 123"/>
                <a:gd name="T1" fmla="*/ 77 h 117"/>
                <a:gd name="T2" fmla="*/ 3 w 123"/>
                <a:gd name="T3" fmla="*/ 79 h 117"/>
                <a:gd name="T4" fmla="*/ 95 w 123"/>
                <a:gd name="T5" fmla="*/ 115 h 117"/>
                <a:gd name="T6" fmla="*/ 123 w 123"/>
                <a:gd name="T7" fmla="*/ 114 h 117"/>
                <a:gd name="T8" fmla="*/ 123 w 123"/>
                <a:gd name="T9" fmla="*/ 0 h 117"/>
                <a:gd name="T10" fmla="*/ 0 w 123"/>
                <a:gd name="T11" fmla="*/ 0 h 117"/>
                <a:gd name="T12" fmla="*/ 0 w 123"/>
                <a:gd name="T13" fmla="*/ 7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3" h="117">
                  <a:moveTo>
                    <a:pt x="0" y="77"/>
                  </a:moveTo>
                  <a:cubicBezTo>
                    <a:pt x="1" y="78"/>
                    <a:pt x="2" y="78"/>
                    <a:pt x="3" y="79"/>
                  </a:cubicBezTo>
                  <a:cubicBezTo>
                    <a:pt x="3" y="79"/>
                    <a:pt x="62" y="109"/>
                    <a:pt x="95" y="115"/>
                  </a:cubicBezTo>
                  <a:cubicBezTo>
                    <a:pt x="107" y="117"/>
                    <a:pt x="116" y="116"/>
                    <a:pt x="123" y="114"/>
                  </a:cubicBezTo>
                  <a:cubicBezTo>
                    <a:pt x="123" y="0"/>
                    <a:pt x="123" y="0"/>
                    <a:pt x="123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77"/>
                  </a:lnTo>
                  <a:close/>
                </a:path>
              </a:pathLst>
            </a:custGeom>
            <a:solidFill>
              <a:srgbClr val="DD9F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UY"/>
            </a:p>
          </p:txBody>
        </p:sp>
        <p:sp>
          <p:nvSpPr>
            <p:cNvPr id="65" name="Freeform 103">
              <a:extLst>
                <a:ext uri="{FF2B5EF4-FFF2-40B4-BE49-F238E27FC236}">
                  <a16:creationId xmlns:a16="http://schemas.microsoft.com/office/drawing/2014/main" id="{6B12C25E-BE33-4606-BD60-283B34BE1A4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32462" y="4270556"/>
              <a:ext cx="412750" cy="342900"/>
            </a:xfrm>
            <a:custGeom>
              <a:avLst/>
              <a:gdLst>
                <a:gd name="T0" fmla="*/ 0 w 484"/>
                <a:gd name="T1" fmla="*/ 72 h 401"/>
                <a:gd name="T2" fmla="*/ 0 w 484"/>
                <a:gd name="T3" fmla="*/ 123 h 401"/>
                <a:gd name="T4" fmla="*/ 28 w 484"/>
                <a:gd name="T5" fmla="*/ 173 h 401"/>
                <a:gd name="T6" fmla="*/ 385 w 484"/>
                <a:gd name="T7" fmla="*/ 379 h 401"/>
                <a:gd name="T8" fmla="*/ 471 w 484"/>
                <a:gd name="T9" fmla="*/ 329 h 401"/>
                <a:gd name="T10" fmla="*/ 471 w 484"/>
                <a:gd name="T11" fmla="*/ 278 h 401"/>
                <a:gd name="T12" fmla="*/ 467 w 484"/>
                <a:gd name="T13" fmla="*/ 127 h 401"/>
                <a:gd name="T14" fmla="*/ 86 w 484"/>
                <a:gd name="T15" fmla="*/ 22 h 401"/>
                <a:gd name="T16" fmla="*/ 0 w 484"/>
                <a:gd name="T17" fmla="*/ 72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4" h="401">
                  <a:moveTo>
                    <a:pt x="0" y="72"/>
                  </a:moveTo>
                  <a:cubicBezTo>
                    <a:pt x="0" y="123"/>
                    <a:pt x="0" y="123"/>
                    <a:pt x="0" y="123"/>
                  </a:cubicBezTo>
                  <a:cubicBezTo>
                    <a:pt x="0" y="144"/>
                    <a:pt x="11" y="163"/>
                    <a:pt x="28" y="173"/>
                  </a:cubicBezTo>
                  <a:cubicBezTo>
                    <a:pt x="385" y="379"/>
                    <a:pt x="385" y="379"/>
                    <a:pt x="385" y="379"/>
                  </a:cubicBezTo>
                  <a:cubicBezTo>
                    <a:pt x="424" y="401"/>
                    <a:pt x="471" y="374"/>
                    <a:pt x="471" y="329"/>
                  </a:cubicBezTo>
                  <a:cubicBezTo>
                    <a:pt x="471" y="278"/>
                    <a:pt x="471" y="278"/>
                    <a:pt x="471" y="278"/>
                  </a:cubicBezTo>
                  <a:cubicBezTo>
                    <a:pt x="471" y="257"/>
                    <a:pt x="484" y="138"/>
                    <a:pt x="467" y="127"/>
                  </a:cubicBezTo>
                  <a:cubicBezTo>
                    <a:pt x="86" y="22"/>
                    <a:pt x="86" y="22"/>
                    <a:pt x="86" y="22"/>
                  </a:cubicBezTo>
                  <a:cubicBezTo>
                    <a:pt x="48" y="0"/>
                    <a:pt x="0" y="27"/>
                    <a:pt x="0" y="72"/>
                  </a:cubicBezTo>
                  <a:close/>
                </a:path>
              </a:pathLst>
            </a:custGeom>
            <a:solidFill>
              <a:srgbClr val="2828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UY"/>
            </a:p>
          </p:txBody>
        </p:sp>
        <p:sp>
          <p:nvSpPr>
            <p:cNvPr id="66" name="Freeform 104">
              <a:extLst>
                <a:ext uri="{FF2B5EF4-FFF2-40B4-BE49-F238E27FC236}">
                  <a16:creationId xmlns:a16="http://schemas.microsoft.com/office/drawing/2014/main" id="{5D4BF213-7392-46B8-8D0E-386F89C5BEE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26112" y="4268968"/>
              <a:ext cx="144463" cy="584200"/>
            </a:xfrm>
            <a:custGeom>
              <a:avLst/>
              <a:gdLst>
                <a:gd name="T0" fmla="*/ 169 w 169"/>
                <a:gd name="T1" fmla="*/ 67 h 684"/>
                <a:gd name="T2" fmla="*/ 96 w 169"/>
                <a:gd name="T3" fmla="*/ 25 h 684"/>
                <a:gd name="T4" fmla="*/ 0 w 169"/>
                <a:gd name="T5" fmla="*/ 80 h 684"/>
                <a:gd name="T6" fmla="*/ 0 w 169"/>
                <a:gd name="T7" fmla="*/ 587 h 684"/>
                <a:gd name="T8" fmla="*/ 32 w 169"/>
                <a:gd name="T9" fmla="*/ 642 h 684"/>
                <a:gd name="T10" fmla="*/ 125 w 169"/>
                <a:gd name="T11" fmla="*/ 678 h 684"/>
                <a:gd name="T12" fmla="*/ 169 w 169"/>
                <a:gd name="T13" fmla="*/ 666 h 684"/>
                <a:gd name="T14" fmla="*/ 169 w 169"/>
                <a:gd name="T15" fmla="*/ 67 h 6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9" h="684">
                  <a:moveTo>
                    <a:pt x="169" y="67"/>
                  </a:moveTo>
                  <a:cubicBezTo>
                    <a:pt x="96" y="25"/>
                    <a:pt x="96" y="25"/>
                    <a:pt x="96" y="25"/>
                  </a:cubicBezTo>
                  <a:cubicBezTo>
                    <a:pt x="54" y="0"/>
                    <a:pt x="0" y="31"/>
                    <a:pt x="0" y="80"/>
                  </a:cubicBezTo>
                  <a:cubicBezTo>
                    <a:pt x="0" y="587"/>
                    <a:pt x="0" y="587"/>
                    <a:pt x="0" y="587"/>
                  </a:cubicBezTo>
                  <a:cubicBezTo>
                    <a:pt x="0" y="610"/>
                    <a:pt x="13" y="631"/>
                    <a:pt x="32" y="642"/>
                  </a:cubicBezTo>
                  <a:cubicBezTo>
                    <a:pt x="32" y="642"/>
                    <a:pt x="92" y="672"/>
                    <a:pt x="125" y="678"/>
                  </a:cubicBezTo>
                  <a:cubicBezTo>
                    <a:pt x="158" y="684"/>
                    <a:pt x="169" y="666"/>
                    <a:pt x="169" y="666"/>
                  </a:cubicBezTo>
                  <a:lnTo>
                    <a:pt x="169" y="67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UY"/>
            </a:p>
          </p:txBody>
        </p:sp>
        <p:sp>
          <p:nvSpPr>
            <p:cNvPr id="67" name="Freeform 105">
              <a:extLst>
                <a:ext uri="{FF2B5EF4-FFF2-40B4-BE49-F238E27FC236}">
                  <a16:creationId xmlns:a16="http://schemas.microsoft.com/office/drawing/2014/main" id="{DBDC4B5F-F918-47F8-9D46-E7E1A5356F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10275" y="4438831"/>
              <a:ext cx="28575" cy="514350"/>
            </a:xfrm>
            <a:custGeom>
              <a:avLst/>
              <a:gdLst>
                <a:gd name="T0" fmla="*/ 0 w 18"/>
                <a:gd name="T1" fmla="*/ 324 h 324"/>
                <a:gd name="T2" fmla="*/ 0 w 18"/>
                <a:gd name="T3" fmla="*/ 0 h 324"/>
                <a:gd name="T4" fmla="*/ 18 w 18"/>
                <a:gd name="T5" fmla="*/ 0 h 324"/>
                <a:gd name="T6" fmla="*/ 18 w 18"/>
                <a:gd name="T7" fmla="*/ 314 h 324"/>
                <a:gd name="T8" fmla="*/ 0 w 18"/>
                <a:gd name="T9" fmla="*/ 324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324">
                  <a:moveTo>
                    <a:pt x="0" y="324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18" y="314"/>
                  </a:lnTo>
                  <a:lnTo>
                    <a:pt x="0" y="324"/>
                  </a:lnTo>
                  <a:close/>
                </a:path>
              </a:pathLst>
            </a:custGeom>
            <a:solidFill>
              <a:srgbClr val="5656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UY"/>
            </a:p>
          </p:txBody>
        </p:sp>
        <p:sp>
          <p:nvSpPr>
            <p:cNvPr id="68" name="Freeform 106">
              <a:extLst>
                <a:ext uri="{FF2B5EF4-FFF2-40B4-BE49-F238E27FC236}">
                  <a16:creationId xmlns:a16="http://schemas.microsoft.com/office/drawing/2014/main" id="{4F31578D-0FB0-4496-A607-53E8D1DFC38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94375" y="4834118"/>
              <a:ext cx="30163" cy="514350"/>
            </a:xfrm>
            <a:custGeom>
              <a:avLst/>
              <a:gdLst>
                <a:gd name="T0" fmla="*/ 0 w 19"/>
                <a:gd name="T1" fmla="*/ 324 h 324"/>
                <a:gd name="T2" fmla="*/ 0 w 19"/>
                <a:gd name="T3" fmla="*/ 0 h 324"/>
                <a:gd name="T4" fmla="*/ 19 w 19"/>
                <a:gd name="T5" fmla="*/ 0 h 324"/>
                <a:gd name="T6" fmla="*/ 19 w 19"/>
                <a:gd name="T7" fmla="*/ 314 h 324"/>
                <a:gd name="T8" fmla="*/ 0 w 19"/>
                <a:gd name="T9" fmla="*/ 324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324">
                  <a:moveTo>
                    <a:pt x="0" y="324"/>
                  </a:moveTo>
                  <a:lnTo>
                    <a:pt x="0" y="0"/>
                  </a:lnTo>
                  <a:lnTo>
                    <a:pt x="19" y="0"/>
                  </a:lnTo>
                  <a:lnTo>
                    <a:pt x="19" y="314"/>
                  </a:lnTo>
                  <a:lnTo>
                    <a:pt x="0" y="324"/>
                  </a:lnTo>
                  <a:close/>
                </a:path>
              </a:pathLst>
            </a:custGeom>
            <a:solidFill>
              <a:srgbClr val="5656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UY"/>
            </a:p>
          </p:txBody>
        </p:sp>
        <p:sp>
          <p:nvSpPr>
            <p:cNvPr id="69" name="Freeform 107">
              <a:extLst>
                <a:ext uri="{FF2B5EF4-FFF2-40B4-BE49-F238E27FC236}">
                  <a16:creationId xmlns:a16="http://schemas.microsoft.com/office/drawing/2014/main" id="{97AFED61-2BDC-4D33-94EC-744BB6828A1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70625" y="4553131"/>
              <a:ext cx="28575" cy="514350"/>
            </a:xfrm>
            <a:custGeom>
              <a:avLst/>
              <a:gdLst>
                <a:gd name="T0" fmla="*/ 0 w 18"/>
                <a:gd name="T1" fmla="*/ 324 h 324"/>
                <a:gd name="T2" fmla="*/ 0 w 18"/>
                <a:gd name="T3" fmla="*/ 0 h 324"/>
                <a:gd name="T4" fmla="*/ 18 w 18"/>
                <a:gd name="T5" fmla="*/ 0 h 324"/>
                <a:gd name="T6" fmla="*/ 18 w 18"/>
                <a:gd name="T7" fmla="*/ 314 h 324"/>
                <a:gd name="T8" fmla="*/ 0 w 18"/>
                <a:gd name="T9" fmla="*/ 324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324">
                  <a:moveTo>
                    <a:pt x="0" y="324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18" y="314"/>
                  </a:lnTo>
                  <a:lnTo>
                    <a:pt x="0" y="324"/>
                  </a:lnTo>
                  <a:close/>
                </a:path>
              </a:pathLst>
            </a:custGeom>
            <a:solidFill>
              <a:srgbClr val="5656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UY"/>
            </a:p>
          </p:txBody>
        </p:sp>
        <p:sp>
          <p:nvSpPr>
            <p:cNvPr id="70" name="Freeform 108">
              <a:extLst>
                <a:ext uri="{FF2B5EF4-FFF2-40B4-BE49-F238E27FC236}">
                  <a16:creationId xmlns:a16="http://schemas.microsoft.com/office/drawing/2014/main" id="{70BE0D2F-4DAE-4339-9D63-03984074DD78}"/>
                </a:ext>
              </a:extLst>
            </p:cNvPr>
            <p:cNvSpPr>
              <a:spLocks/>
            </p:cNvSpPr>
            <p:nvPr/>
          </p:nvSpPr>
          <p:spPr bwMode="auto">
            <a:xfrm>
              <a:off x="5543550" y="4676956"/>
              <a:ext cx="28575" cy="515938"/>
            </a:xfrm>
            <a:custGeom>
              <a:avLst/>
              <a:gdLst>
                <a:gd name="T0" fmla="*/ 0 w 18"/>
                <a:gd name="T1" fmla="*/ 325 h 325"/>
                <a:gd name="T2" fmla="*/ 0 w 18"/>
                <a:gd name="T3" fmla="*/ 4 h 325"/>
                <a:gd name="T4" fmla="*/ 18 w 18"/>
                <a:gd name="T5" fmla="*/ 0 h 325"/>
                <a:gd name="T6" fmla="*/ 18 w 18"/>
                <a:gd name="T7" fmla="*/ 314 h 325"/>
                <a:gd name="T8" fmla="*/ 0 w 18"/>
                <a:gd name="T9" fmla="*/ 325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325">
                  <a:moveTo>
                    <a:pt x="0" y="325"/>
                  </a:moveTo>
                  <a:lnTo>
                    <a:pt x="0" y="4"/>
                  </a:lnTo>
                  <a:lnTo>
                    <a:pt x="18" y="0"/>
                  </a:lnTo>
                  <a:lnTo>
                    <a:pt x="18" y="314"/>
                  </a:lnTo>
                  <a:lnTo>
                    <a:pt x="0" y="325"/>
                  </a:lnTo>
                  <a:close/>
                </a:path>
              </a:pathLst>
            </a:custGeom>
            <a:solidFill>
              <a:srgbClr val="5656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UY"/>
            </a:p>
          </p:txBody>
        </p:sp>
        <p:sp>
          <p:nvSpPr>
            <p:cNvPr id="71" name="Freeform 109">
              <a:extLst>
                <a:ext uri="{FF2B5EF4-FFF2-40B4-BE49-F238E27FC236}">
                  <a16:creationId xmlns:a16="http://schemas.microsoft.com/office/drawing/2014/main" id="{7F9B314C-99BD-40BC-83A8-D95A71FA9F5F}"/>
                </a:ext>
              </a:extLst>
            </p:cNvPr>
            <p:cNvSpPr>
              <a:spLocks/>
            </p:cNvSpPr>
            <p:nvPr/>
          </p:nvSpPr>
          <p:spPr bwMode="auto">
            <a:xfrm>
              <a:off x="5540375" y="4418193"/>
              <a:ext cx="758825" cy="438150"/>
            </a:xfrm>
            <a:custGeom>
              <a:avLst/>
              <a:gdLst>
                <a:gd name="T0" fmla="*/ 307 w 478"/>
                <a:gd name="T1" fmla="*/ 0 h 276"/>
                <a:gd name="T2" fmla="*/ 0 w 478"/>
                <a:gd name="T3" fmla="*/ 165 h 276"/>
                <a:gd name="T4" fmla="*/ 0 w 478"/>
                <a:gd name="T5" fmla="*/ 177 h 276"/>
                <a:gd name="T6" fmla="*/ 171 w 478"/>
                <a:gd name="T7" fmla="*/ 276 h 276"/>
                <a:gd name="T8" fmla="*/ 478 w 478"/>
                <a:gd name="T9" fmla="*/ 99 h 276"/>
                <a:gd name="T10" fmla="*/ 478 w 478"/>
                <a:gd name="T11" fmla="*/ 87 h 276"/>
                <a:gd name="T12" fmla="*/ 307 w 478"/>
                <a:gd name="T13" fmla="*/ 0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8" h="276">
                  <a:moveTo>
                    <a:pt x="307" y="0"/>
                  </a:moveTo>
                  <a:lnTo>
                    <a:pt x="0" y="165"/>
                  </a:lnTo>
                  <a:lnTo>
                    <a:pt x="0" y="177"/>
                  </a:lnTo>
                  <a:lnTo>
                    <a:pt x="171" y="276"/>
                  </a:lnTo>
                  <a:lnTo>
                    <a:pt x="478" y="99"/>
                  </a:lnTo>
                  <a:lnTo>
                    <a:pt x="478" y="87"/>
                  </a:lnTo>
                  <a:lnTo>
                    <a:pt x="307" y="0"/>
                  </a:lnTo>
                  <a:close/>
                </a:path>
              </a:pathLst>
            </a:custGeom>
            <a:solidFill>
              <a:srgbClr val="5585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UY"/>
            </a:p>
          </p:txBody>
        </p:sp>
        <p:sp>
          <p:nvSpPr>
            <p:cNvPr id="72" name="Freeform 110">
              <a:extLst>
                <a:ext uri="{FF2B5EF4-FFF2-40B4-BE49-F238E27FC236}">
                  <a16:creationId xmlns:a16="http://schemas.microsoft.com/office/drawing/2014/main" id="{BDDD41A6-2D06-482B-81BE-AC92E9033227}"/>
                </a:ext>
              </a:extLst>
            </p:cNvPr>
            <p:cNvSpPr>
              <a:spLocks/>
            </p:cNvSpPr>
            <p:nvPr/>
          </p:nvSpPr>
          <p:spPr bwMode="auto">
            <a:xfrm>
              <a:off x="5540375" y="4399143"/>
              <a:ext cx="758825" cy="438150"/>
            </a:xfrm>
            <a:custGeom>
              <a:avLst/>
              <a:gdLst>
                <a:gd name="T0" fmla="*/ 307 w 478"/>
                <a:gd name="T1" fmla="*/ 0 h 276"/>
                <a:gd name="T2" fmla="*/ 0 w 478"/>
                <a:gd name="T3" fmla="*/ 177 h 276"/>
                <a:gd name="T4" fmla="*/ 171 w 478"/>
                <a:gd name="T5" fmla="*/ 276 h 276"/>
                <a:gd name="T6" fmla="*/ 478 w 478"/>
                <a:gd name="T7" fmla="*/ 99 h 276"/>
                <a:gd name="T8" fmla="*/ 307 w 478"/>
                <a:gd name="T9" fmla="*/ 0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8" h="276">
                  <a:moveTo>
                    <a:pt x="307" y="0"/>
                  </a:moveTo>
                  <a:lnTo>
                    <a:pt x="0" y="177"/>
                  </a:lnTo>
                  <a:lnTo>
                    <a:pt x="171" y="276"/>
                  </a:lnTo>
                  <a:lnTo>
                    <a:pt x="478" y="99"/>
                  </a:lnTo>
                  <a:lnTo>
                    <a:pt x="307" y="0"/>
                  </a:lnTo>
                  <a:close/>
                </a:path>
              </a:pathLst>
            </a:custGeom>
            <a:solidFill>
              <a:srgbClr val="DCF4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UY"/>
            </a:p>
          </p:txBody>
        </p:sp>
        <p:sp>
          <p:nvSpPr>
            <p:cNvPr id="73" name="Freeform 111">
              <a:extLst>
                <a:ext uri="{FF2B5EF4-FFF2-40B4-BE49-F238E27FC236}">
                  <a16:creationId xmlns:a16="http://schemas.microsoft.com/office/drawing/2014/main" id="{7CC8C73B-4C8A-4A4B-B9F3-2ACCA9AF93B3}"/>
                </a:ext>
              </a:extLst>
            </p:cNvPr>
            <p:cNvSpPr>
              <a:spLocks/>
            </p:cNvSpPr>
            <p:nvPr/>
          </p:nvSpPr>
          <p:spPr bwMode="auto">
            <a:xfrm>
              <a:off x="5480050" y="4411843"/>
              <a:ext cx="534988" cy="341313"/>
            </a:xfrm>
            <a:custGeom>
              <a:avLst/>
              <a:gdLst>
                <a:gd name="T0" fmla="*/ 0 w 627"/>
                <a:gd name="T1" fmla="*/ 70 h 399"/>
                <a:gd name="T2" fmla="*/ 0 w 627"/>
                <a:gd name="T3" fmla="*/ 121 h 399"/>
                <a:gd name="T4" fmla="*/ 29 w 627"/>
                <a:gd name="T5" fmla="*/ 171 h 399"/>
                <a:gd name="T6" fmla="*/ 386 w 627"/>
                <a:gd name="T7" fmla="*/ 377 h 399"/>
                <a:gd name="T8" fmla="*/ 472 w 627"/>
                <a:gd name="T9" fmla="*/ 327 h 399"/>
                <a:gd name="T10" fmla="*/ 472 w 627"/>
                <a:gd name="T11" fmla="*/ 276 h 399"/>
                <a:gd name="T12" fmla="*/ 609 w 627"/>
                <a:gd name="T13" fmla="*/ 100 h 399"/>
                <a:gd name="T14" fmla="*/ 129 w 627"/>
                <a:gd name="T15" fmla="*/ 9 h 399"/>
                <a:gd name="T16" fmla="*/ 0 w 627"/>
                <a:gd name="T17" fmla="*/ 70 h 3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7" h="399">
                  <a:moveTo>
                    <a:pt x="0" y="70"/>
                  </a:moveTo>
                  <a:cubicBezTo>
                    <a:pt x="0" y="121"/>
                    <a:pt x="0" y="121"/>
                    <a:pt x="0" y="121"/>
                  </a:cubicBezTo>
                  <a:cubicBezTo>
                    <a:pt x="0" y="142"/>
                    <a:pt x="11" y="161"/>
                    <a:pt x="29" y="171"/>
                  </a:cubicBezTo>
                  <a:cubicBezTo>
                    <a:pt x="386" y="377"/>
                    <a:pt x="386" y="377"/>
                    <a:pt x="386" y="377"/>
                  </a:cubicBezTo>
                  <a:cubicBezTo>
                    <a:pt x="424" y="399"/>
                    <a:pt x="472" y="372"/>
                    <a:pt x="472" y="327"/>
                  </a:cubicBezTo>
                  <a:cubicBezTo>
                    <a:pt x="472" y="276"/>
                    <a:pt x="472" y="276"/>
                    <a:pt x="472" y="276"/>
                  </a:cubicBezTo>
                  <a:cubicBezTo>
                    <a:pt x="472" y="255"/>
                    <a:pt x="627" y="110"/>
                    <a:pt x="609" y="100"/>
                  </a:cubicBezTo>
                  <a:cubicBezTo>
                    <a:pt x="129" y="9"/>
                    <a:pt x="129" y="9"/>
                    <a:pt x="129" y="9"/>
                  </a:cubicBezTo>
                  <a:cubicBezTo>
                    <a:pt x="42" y="0"/>
                    <a:pt x="0" y="25"/>
                    <a:pt x="0" y="70"/>
                  </a:cubicBezTo>
                  <a:close/>
                </a:path>
              </a:pathLst>
            </a:custGeom>
            <a:solidFill>
              <a:srgbClr val="2828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UY"/>
            </a:p>
          </p:txBody>
        </p:sp>
        <p:sp>
          <p:nvSpPr>
            <p:cNvPr id="74" name="Freeform 112">
              <a:extLst>
                <a:ext uri="{FF2B5EF4-FFF2-40B4-BE49-F238E27FC236}">
                  <a16:creationId xmlns:a16="http://schemas.microsoft.com/office/drawing/2014/main" id="{CA7E6735-8B2C-4B6B-875D-EFB354F2411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76862" y="4975406"/>
              <a:ext cx="120650" cy="58738"/>
            </a:xfrm>
            <a:custGeom>
              <a:avLst/>
              <a:gdLst>
                <a:gd name="T0" fmla="*/ 78 w 141"/>
                <a:gd name="T1" fmla="*/ 13 h 69"/>
                <a:gd name="T2" fmla="*/ 141 w 141"/>
                <a:gd name="T3" fmla="*/ 26 h 69"/>
                <a:gd name="T4" fmla="*/ 119 w 141"/>
                <a:gd name="T5" fmla="*/ 40 h 69"/>
                <a:gd name="T6" fmla="*/ 118 w 141"/>
                <a:gd name="T7" fmla="*/ 62 h 69"/>
                <a:gd name="T8" fmla="*/ 60 w 141"/>
                <a:gd name="T9" fmla="*/ 69 h 69"/>
                <a:gd name="T10" fmla="*/ 0 w 141"/>
                <a:gd name="T11" fmla="*/ 25 h 69"/>
                <a:gd name="T12" fmla="*/ 78 w 141"/>
                <a:gd name="T13" fmla="*/ 13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1" h="69">
                  <a:moveTo>
                    <a:pt x="78" y="13"/>
                  </a:moveTo>
                  <a:cubicBezTo>
                    <a:pt x="122" y="22"/>
                    <a:pt x="141" y="26"/>
                    <a:pt x="141" y="26"/>
                  </a:cubicBezTo>
                  <a:cubicBezTo>
                    <a:pt x="141" y="26"/>
                    <a:pt x="126" y="29"/>
                    <a:pt x="119" y="40"/>
                  </a:cubicBezTo>
                  <a:cubicBezTo>
                    <a:pt x="111" y="54"/>
                    <a:pt x="118" y="62"/>
                    <a:pt x="118" y="62"/>
                  </a:cubicBezTo>
                  <a:cubicBezTo>
                    <a:pt x="60" y="69"/>
                    <a:pt x="60" y="69"/>
                    <a:pt x="60" y="69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25"/>
                    <a:pt x="7" y="0"/>
                    <a:pt x="78" y="13"/>
                  </a:cubicBezTo>
                  <a:close/>
                </a:path>
              </a:pathLst>
            </a:custGeom>
            <a:solidFill>
              <a:srgbClr val="2828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UY"/>
            </a:p>
          </p:txBody>
        </p:sp>
        <p:sp>
          <p:nvSpPr>
            <p:cNvPr id="75" name="Freeform 113">
              <a:extLst>
                <a:ext uri="{FF2B5EF4-FFF2-40B4-BE49-F238E27FC236}">
                  <a16:creationId xmlns:a16="http://schemas.microsoft.com/office/drawing/2014/main" id="{5373F176-792B-40C4-B31E-76079DC76DD9}"/>
                </a:ext>
              </a:extLst>
            </p:cNvPr>
            <p:cNvSpPr>
              <a:spLocks/>
            </p:cNvSpPr>
            <p:nvPr/>
          </p:nvSpPr>
          <p:spPr bwMode="auto">
            <a:xfrm>
              <a:off x="4633912" y="2622731"/>
              <a:ext cx="458788" cy="776288"/>
            </a:xfrm>
            <a:custGeom>
              <a:avLst/>
              <a:gdLst>
                <a:gd name="T0" fmla="*/ 488 w 538"/>
                <a:gd name="T1" fmla="*/ 69 h 911"/>
                <a:gd name="T2" fmla="*/ 538 w 538"/>
                <a:gd name="T3" fmla="*/ 271 h 911"/>
                <a:gd name="T4" fmla="*/ 447 w 538"/>
                <a:gd name="T5" fmla="*/ 570 h 911"/>
                <a:gd name="T6" fmla="*/ 419 w 538"/>
                <a:gd name="T7" fmla="*/ 642 h 911"/>
                <a:gd name="T8" fmla="*/ 117 w 538"/>
                <a:gd name="T9" fmla="*/ 815 h 911"/>
                <a:gd name="T10" fmla="*/ 40 w 538"/>
                <a:gd name="T11" fmla="*/ 869 h 911"/>
                <a:gd name="T12" fmla="*/ 0 w 538"/>
                <a:gd name="T13" fmla="*/ 286 h 911"/>
                <a:gd name="T14" fmla="*/ 28 w 538"/>
                <a:gd name="T15" fmla="*/ 238 h 911"/>
                <a:gd name="T16" fmla="*/ 165 w 538"/>
                <a:gd name="T17" fmla="*/ 160 h 911"/>
                <a:gd name="T18" fmla="*/ 256 w 538"/>
                <a:gd name="T19" fmla="*/ 151 h 911"/>
                <a:gd name="T20" fmla="*/ 312 w 538"/>
                <a:gd name="T21" fmla="*/ 75 h 911"/>
                <a:gd name="T22" fmla="*/ 405 w 538"/>
                <a:gd name="T23" fmla="*/ 21 h 911"/>
                <a:gd name="T24" fmla="*/ 488 w 538"/>
                <a:gd name="T25" fmla="*/ 69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38" h="911">
                  <a:moveTo>
                    <a:pt x="488" y="69"/>
                  </a:moveTo>
                  <a:cubicBezTo>
                    <a:pt x="538" y="271"/>
                    <a:pt x="538" y="271"/>
                    <a:pt x="538" y="271"/>
                  </a:cubicBezTo>
                  <a:cubicBezTo>
                    <a:pt x="447" y="570"/>
                    <a:pt x="447" y="570"/>
                    <a:pt x="447" y="570"/>
                  </a:cubicBezTo>
                  <a:cubicBezTo>
                    <a:pt x="447" y="590"/>
                    <a:pt x="436" y="632"/>
                    <a:pt x="419" y="642"/>
                  </a:cubicBezTo>
                  <a:cubicBezTo>
                    <a:pt x="117" y="815"/>
                    <a:pt x="117" y="815"/>
                    <a:pt x="117" y="815"/>
                  </a:cubicBezTo>
                  <a:cubicBezTo>
                    <a:pt x="80" y="836"/>
                    <a:pt x="40" y="911"/>
                    <a:pt x="40" y="869"/>
                  </a:cubicBezTo>
                  <a:cubicBezTo>
                    <a:pt x="0" y="286"/>
                    <a:pt x="0" y="286"/>
                    <a:pt x="0" y="286"/>
                  </a:cubicBezTo>
                  <a:cubicBezTo>
                    <a:pt x="0" y="266"/>
                    <a:pt x="11" y="248"/>
                    <a:pt x="28" y="238"/>
                  </a:cubicBezTo>
                  <a:cubicBezTo>
                    <a:pt x="165" y="160"/>
                    <a:pt x="165" y="160"/>
                    <a:pt x="165" y="160"/>
                  </a:cubicBezTo>
                  <a:cubicBezTo>
                    <a:pt x="165" y="160"/>
                    <a:pt x="218" y="170"/>
                    <a:pt x="256" y="151"/>
                  </a:cubicBezTo>
                  <a:cubicBezTo>
                    <a:pt x="295" y="131"/>
                    <a:pt x="312" y="75"/>
                    <a:pt x="312" y="75"/>
                  </a:cubicBezTo>
                  <a:cubicBezTo>
                    <a:pt x="405" y="21"/>
                    <a:pt x="405" y="21"/>
                    <a:pt x="405" y="21"/>
                  </a:cubicBezTo>
                  <a:cubicBezTo>
                    <a:pt x="442" y="0"/>
                    <a:pt x="488" y="26"/>
                    <a:pt x="488" y="69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UY"/>
            </a:p>
          </p:txBody>
        </p:sp>
        <p:sp>
          <p:nvSpPr>
            <p:cNvPr id="76" name="Freeform 114">
              <a:extLst>
                <a:ext uri="{FF2B5EF4-FFF2-40B4-BE49-F238E27FC236}">
                  <a16:creationId xmlns:a16="http://schemas.microsoft.com/office/drawing/2014/main" id="{74BF4360-C6FB-4843-B02F-81E7BE32647E}"/>
                </a:ext>
              </a:extLst>
            </p:cNvPr>
            <p:cNvSpPr>
              <a:spLocks/>
            </p:cNvSpPr>
            <p:nvPr/>
          </p:nvSpPr>
          <p:spPr bwMode="auto">
            <a:xfrm>
              <a:off x="4913312" y="4338818"/>
              <a:ext cx="100013" cy="104775"/>
            </a:xfrm>
            <a:custGeom>
              <a:avLst/>
              <a:gdLst>
                <a:gd name="T0" fmla="*/ 0 w 63"/>
                <a:gd name="T1" fmla="*/ 9 h 66"/>
                <a:gd name="T2" fmla="*/ 45 w 63"/>
                <a:gd name="T3" fmla="*/ 0 h 66"/>
                <a:gd name="T4" fmla="*/ 63 w 63"/>
                <a:gd name="T5" fmla="*/ 53 h 66"/>
                <a:gd name="T6" fmla="*/ 17 w 63"/>
                <a:gd name="T7" fmla="*/ 66 h 66"/>
                <a:gd name="T8" fmla="*/ 0 w 63"/>
                <a:gd name="T9" fmla="*/ 9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66">
                  <a:moveTo>
                    <a:pt x="0" y="9"/>
                  </a:moveTo>
                  <a:lnTo>
                    <a:pt x="45" y="0"/>
                  </a:lnTo>
                  <a:lnTo>
                    <a:pt x="63" y="53"/>
                  </a:lnTo>
                  <a:lnTo>
                    <a:pt x="17" y="66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224D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UY"/>
            </a:p>
          </p:txBody>
        </p:sp>
        <p:sp>
          <p:nvSpPr>
            <p:cNvPr id="77" name="Freeform 115">
              <a:extLst>
                <a:ext uri="{FF2B5EF4-FFF2-40B4-BE49-F238E27FC236}">
                  <a16:creationId xmlns:a16="http://schemas.microsoft.com/office/drawing/2014/main" id="{5F2B4647-86F2-4615-B192-B76507C30B8F}"/>
                </a:ext>
              </a:extLst>
            </p:cNvPr>
            <p:cNvSpPr>
              <a:spLocks/>
            </p:cNvSpPr>
            <p:nvPr/>
          </p:nvSpPr>
          <p:spPr bwMode="auto">
            <a:xfrm>
              <a:off x="4679950" y="3032306"/>
              <a:ext cx="68263" cy="234950"/>
            </a:xfrm>
            <a:custGeom>
              <a:avLst/>
              <a:gdLst>
                <a:gd name="T0" fmla="*/ 43 w 43"/>
                <a:gd name="T1" fmla="*/ 129 h 148"/>
                <a:gd name="T2" fmla="*/ 0 w 43"/>
                <a:gd name="T3" fmla="*/ 0 h 148"/>
                <a:gd name="T4" fmla="*/ 22 w 43"/>
                <a:gd name="T5" fmla="*/ 148 h 148"/>
                <a:gd name="T6" fmla="*/ 43 w 43"/>
                <a:gd name="T7" fmla="*/ 129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48">
                  <a:moveTo>
                    <a:pt x="43" y="129"/>
                  </a:moveTo>
                  <a:lnTo>
                    <a:pt x="0" y="0"/>
                  </a:lnTo>
                  <a:lnTo>
                    <a:pt x="22" y="148"/>
                  </a:lnTo>
                  <a:lnTo>
                    <a:pt x="43" y="129"/>
                  </a:lnTo>
                  <a:close/>
                </a:path>
              </a:pathLst>
            </a:custGeom>
            <a:solidFill>
              <a:srgbClr val="8787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UY"/>
            </a:p>
          </p:txBody>
        </p:sp>
        <p:sp>
          <p:nvSpPr>
            <p:cNvPr id="78" name="Freeform 116">
              <a:extLst>
                <a:ext uri="{FF2B5EF4-FFF2-40B4-BE49-F238E27FC236}">
                  <a16:creationId xmlns:a16="http://schemas.microsoft.com/office/drawing/2014/main" id="{43B0F026-4569-4A5A-B32A-954E0B66F4D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4937" y="4902381"/>
              <a:ext cx="49213" cy="57150"/>
            </a:xfrm>
            <a:custGeom>
              <a:avLst/>
              <a:gdLst>
                <a:gd name="T0" fmla="*/ 31 w 31"/>
                <a:gd name="T1" fmla="*/ 17 h 36"/>
                <a:gd name="T2" fmla="*/ 0 w 31"/>
                <a:gd name="T3" fmla="*/ 36 h 36"/>
                <a:gd name="T4" fmla="*/ 6 w 31"/>
                <a:gd name="T5" fmla="*/ 0 h 36"/>
                <a:gd name="T6" fmla="*/ 13 w 31"/>
                <a:gd name="T7" fmla="*/ 0 h 36"/>
                <a:gd name="T8" fmla="*/ 31 w 31"/>
                <a:gd name="T9" fmla="*/ 17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6">
                  <a:moveTo>
                    <a:pt x="31" y="17"/>
                  </a:moveTo>
                  <a:lnTo>
                    <a:pt x="0" y="36"/>
                  </a:lnTo>
                  <a:lnTo>
                    <a:pt x="6" y="0"/>
                  </a:lnTo>
                  <a:lnTo>
                    <a:pt x="13" y="0"/>
                  </a:lnTo>
                  <a:lnTo>
                    <a:pt x="31" y="17"/>
                  </a:lnTo>
                  <a:close/>
                </a:path>
              </a:pathLst>
            </a:custGeom>
            <a:solidFill>
              <a:srgbClr val="DD9F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UY"/>
            </a:p>
          </p:txBody>
        </p:sp>
        <p:sp>
          <p:nvSpPr>
            <p:cNvPr id="79" name="Freeform 117">
              <a:extLst>
                <a:ext uri="{FF2B5EF4-FFF2-40B4-BE49-F238E27FC236}">
                  <a16:creationId xmlns:a16="http://schemas.microsoft.com/office/drawing/2014/main" id="{F9DBA8DD-6E3C-4642-A499-389686CE9474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1375" y="4364218"/>
              <a:ext cx="26988" cy="514350"/>
            </a:xfrm>
            <a:custGeom>
              <a:avLst/>
              <a:gdLst>
                <a:gd name="T0" fmla="*/ 17 w 17"/>
                <a:gd name="T1" fmla="*/ 324 h 324"/>
                <a:gd name="T2" fmla="*/ 17 w 17"/>
                <a:gd name="T3" fmla="*/ 0 h 324"/>
                <a:gd name="T4" fmla="*/ 0 w 17"/>
                <a:gd name="T5" fmla="*/ 0 h 324"/>
                <a:gd name="T6" fmla="*/ 0 w 17"/>
                <a:gd name="T7" fmla="*/ 314 h 324"/>
                <a:gd name="T8" fmla="*/ 17 w 17"/>
                <a:gd name="T9" fmla="*/ 324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324">
                  <a:moveTo>
                    <a:pt x="17" y="324"/>
                  </a:moveTo>
                  <a:lnTo>
                    <a:pt x="17" y="0"/>
                  </a:lnTo>
                  <a:lnTo>
                    <a:pt x="0" y="0"/>
                  </a:lnTo>
                  <a:lnTo>
                    <a:pt x="0" y="314"/>
                  </a:lnTo>
                  <a:lnTo>
                    <a:pt x="17" y="324"/>
                  </a:lnTo>
                  <a:close/>
                </a:path>
              </a:pathLst>
            </a:custGeom>
            <a:solidFill>
              <a:srgbClr val="5656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UY"/>
            </a:p>
          </p:txBody>
        </p:sp>
        <p:sp>
          <p:nvSpPr>
            <p:cNvPr id="80" name="Freeform 118">
              <a:extLst>
                <a:ext uri="{FF2B5EF4-FFF2-40B4-BE49-F238E27FC236}">
                  <a16:creationId xmlns:a16="http://schemas.microsoft.com/office/drawing/2014/main" id="{82676AB1-7D0B-4BC5-85D4-87B7C6EEDD3A}"/>
                </a:ext>
              </a:extLst>
            </p:cNvPr>
            <p:cNvSpPr>
              <a:spLocks/>
            </p:cNvSpPr>
            <p:nvPr/>
          </p:nvSpPr>
          <p:spPr bwMode="auto">
            <a:xfrm>
              <a:off x="4865687" y="4759506"/>
              <a:ext cx="28575" cy="515938"/>
            </a:xfrm>
            <a:custGeom>
              <a:avLst/>
              <a:gdLst>
                <a:gd name="T0" fmla="*/ 18 w 18"/>
                <a:gd name="T1" fmla="*/ 325 h 325"/>
                <a:gd name="T2" fmla="*/ 18 w 18"/>
                <a:gd name="T3" fmla="*/ 0 h 325"/>
                <a:gd name="T4" fmla="*/ 0 w 18"/>
                <a:gd name="T5" fmla="*/ 0 h 325"/>
                <a:gd name="T6" fmla="*/ 0 w 18"/>
                <a:gd name="T7" fmla="*/ 314 h 325"/>
                <a:gd name="T8" fmla="*/ 18 w 18"/>
                <a:gd name="T9" fmla="*/ 325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325">
                  <a:moveTo>
                    <a:pt x="18" y="325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0" y="314"/>
                  </a:lnTo>
                  <a:lnTo>
                    <a:pt x="18" y="325"/>
                  </a:lnTo>
                  <a:close/>
                </a:path>
              </a:pathLst>
            </a:custGeom>
            <a:solidFill>
              <a:srgbClr val="5656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UY"/>
            </a:p>
          </p:txBody>
        </p:sp>
        <p:sp>
          <p:nvSpPr>
            <p:cNvPr id="81" name="Freeform 119">
              <a:extLst>
                <a:ext uri="{FF2B5EF4-FFF2-40B4-BE49-F238E27FC236}">
                  <a16:creationId xmlns:a16="http://schemas.microsoft.com/office/drawing/2014/main" id="{145CD75D-653B-498E-93FA-D7520AF568B5}"/>
                </a:ext>
              </a:extLst>
            </p:cNvPr>
            <p:cNvSpPr>
              <a:spLocks/>
            </p:cNvSpPr>
            <p:nvPr/>
          </p:nvSpPr>
          <p:spPr bwMode="auto">
            <a:xfrm>
              <a:off x="4391025" y="4478518"/>
              <a:ext cx="28575" cy="514350"/>
            </a:xfrm>
            <a:custGeom>
              <a:avLst/>
              <a:gdLst>
                <a:gd name="T0" fmla="*/ 18 w 18"/>
                <a:gd name="T1" fmla="*/ 324 h 324"/>
                <a:gd name="T2" fmla="*/ 18 w 18"/>
                <a:gd name="T3" fmla="*/ 0 h 324"/>
                <a:gd name="T4" fmla="*/ 0 w 18"/>
                <a:gd name="T5" fmla="*/ 0 h 324"/>
                <a:gd name="T6" fmla="*/ 0 w 18"/>
                <a:gd name="T7" fmla="*/ 314 h 324"/>
                <a:gd name="T8" fmla="*/ 18 w 18"/>
                <a:gd name="T9" fmla="*/ 324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324">
                  <a:moveTo>
                    <a:pt x="18" y="324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0" y="314"/>
                  </a:lnTo>
                  <a:lnTo>
                    <a:pt x="18" y="324"/>
                  </a:lnTo>
                  <a:close/>
                </a:path>
              </a:pathLst>
            </a:custGeom>
            <a:solidFill>
              <a:srgbClr val="5656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UY"/>
            </a:p>
          </p:txBody>
        </p:sp>
        <p:sp>
          <p:nvSpPr>
            <p:cNvPr id="82" name="Freeform 120">
              <a:extLst>
                <a:ext uri="{FF2B5EF4-FFF2-40B4-BE49-F238E27FC236}">
                  <a16:creationId xmlns:a16="http://schemas.microsoft.com/office/drawing/2014/main" id="{EFDC2D28-7698-4A74-9EE5-FEEFC6F225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118100" y="4602343"/>
              <a:ext cx="28575" cy="514350"/>
            </a:xfrm>
            <a:custGeom>
              <a:avLst/>
              <a:gdLst>
                <a:gd name="T0" fmla="*/ 18 w 18"/>
                <a:gd name="T1" fmla="*/ 324 h 324"/>
                <a:gd name="T2" fmla="*/ 18 w 18"/>
                <a:gd name="T3" fmla="*/ 3 h 324"/>
                <a:gd name="T4" fmla="*/ 0 w 18"/>
                <a:gd name="T5" fmla="*/ 0 h 324"/>
                <a:gd name="T6" fmla="*/ 0 w 18"/>
                <a:gd name="T7" fmla="*/ 314 h 324"/>
                <a:gd name="T8" fmla="*/ 18 w 18"/>
                <a:gd name="T9" fmla="*/ 324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324">
                  <a:moveTo>
                    <a:pt x="18" y="324"/>
                  </a:moveTo>
                  <a:lnTo>
                    <a:pt x="18" y="3"/>
                  </a:lnTo>
                  <a:lnTo>
                    <a:pt x="0" y="0"/>
                  </a:lnTo>
                  <a:lnTo>
                    <a:pt x="0" y="314"/>
                  </a:lnTo>
                  <a:lnTo>
                    <a:pt x="18" y="324"/>
                  </a:lnTo>
                  <a:close/>
                </a:path>
              </a:pathLst>
            </a:custGeom>
            <a:solidFill>
              <a:srgbClr val="5656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UY"/>
            </a:p>
          </p:txBody>
        </p:sp>
        <p:sp>
          <p:nvSpPr>
            <p:cNvPr id="83" name="Freeform 121">
              <a:extLst>
                <a:ext uri="{FF2B5EF4-FFF2-40B4-BE49-F238E27FC236}">
                  <a16:creationId xmlns:a16="http://schemas.microsoft.com/office/drawing/2014/main" id="{A6241E32-2920-493B-898B-0F83DD3F6CDB}"/>
                </a:ext>
              </a:extLst>
            </p:cNvPr>
            <p:cNvSpPr>
              <a:spLocks/>
            </p:cNvSpPr>
            <p:nvPr/>
          </p:nvSpPr>
          <p:spPr bwMode="auto">
            <a:xfrm>
              <a:off x="4391025" y="4343581"/>
              <a:ext cx="758825" cy="438150"/>
            </a:xfrm>
            <a:custGeom>
              <a:avLst/>
              <a:gdLst>
                <a:gd name="T0" fmla="*/ 171 w 478"/>
                <a:gd name="T1" fmla="*/ 0 h 276"/>
                <a:gd name="T2" fmla="*/ 478 w 478"/>
                <a:gd name="T3" fmla="*/ 165 h 276"/>
                <a:gd name="T4" fmla="*/ 478 w 478"/>
                <a:gd name="T5" fmla="*/ 177 h 276"/>
                <a:gd name="T6" fmla="*/ 307 w 478"/>
                <a:gd name="T7" fmla="*/ 276 h 276"/>
                <a:gd name="T8" fmla="*/ 0 w 478"/>
                <a:gd name="T9" fmla="*/ 99 h 276"/>
                <a:gd name="T10" fmla="*/ 0 w 478"/>
                <a:gd name="T11" fmla="*/ 87 h 276"/>
                <a:gd name="T12" fmla="*/ 171 w 478"/>
                <a:gd name="T13" fmla="*/ 0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8" h="276">
                  <a:moveTo>
                    <a:pt x="171" y="0"/>
                  </a:moveTo>
                  <a:lnTo>
                    <a:pt x="478" y="165"/>
                  </a:lnTo>
                  <a:lnTo>
                    <a:pt x="478" y="177"/>
                  </a:lnTo>
                  <a:lnTo>
                    <a:pt x="307" y="276"/>
                  </a:lnTo>
                  <a:lnTo>
                    <a:pt x="0" y="99"/>
                  </a:lnTo>
                  <a:lnTo>
                    <a:pt x="0" y="87"/>
                  </a:lnTo>
                  <a:lnTo>
                    <a:pt x="171" y="0"/>
                  </a:lnTo>
                  <a:close/>
                </a:path>
              </a:pathLst>
            </a:custGeom>
            <a:solidFill>
              <a:srgbClr val="5585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UY"/>
            </a:p>
          </p:txBody>
        </p:sp>
        <p:sp>
          <p:nvSpPr>
            <p:cNvPr id="84" name="Freeform 122">
              <a:extLst>
                <a:ext uri="{FF2B5EF4-FFF2-40B4-BE49-F238E27FC236}">
                  <a16:creationId xmlns:a16="http://schemas.microsoft.com/office/drawing/2014/main" id="{C14F1FEB-3F90-4A9F-AAEA-7DF20FED685B}"/>
                </a:ext>
              </a:extLst>
            </p:cNvPr>
            <p:cNvSpPr>
              <a:spLocks/>
            </p:cNvSpPr>
            <p:nvPr/>
          </p:nvSpPr>
          <p:spPr bwMode="auto">
            <a:xfrm>
              <a:off x="4391025" y="4322943"/>
              <a:ext cx="758825" cy="439738"/>
            </a:xfrm>
            <a:custGeom>
              <a:avLst/>
              <a:gdLst>
                <a:gd name="T0" fmla="*/ 171 w 478"/>
                <a:gd name="T1" fmla="*/ 0 h 277"/>
                <a:gd name="T2" fmla="*/ 478 w 478"/>
                <a:gd name="T3" fmla="*/ 178 h 277"/>
                <a:gd name="T4" fmla="*/ 307 w 478"/>
                <a:gd name="T5" fmla="*/ 277 h 277"/>
                <a:gd name="T6" fmla="*/ 0 w 478"/>
                <a:gd name="T7" fmla="*/ 100 h 277"/>
                <a:gd name="T8" fmla="*/ 171 w 478"/>
                <a:gd name="T9" fmla="*/ 0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8" h="277">
                  <a:moveTo>
                    <a:pt x="171" y="0"/>
                  </a:moveTo>
                  <a:lnTo>
                    <a:pt x="478" y="178"/>
                  </a:lnTo>
                  <a:lnTo>
                    <a:pt x="307" y="277"/>
                  </a:lnTo>
                  <a:lnTo>
                    <a:pt x="0" y="100"/>
                  </a:lnTo>
                  <a:lnTo>
                    <a:pt x="171" y="0"/>
                  </a:lnTo>
                  <a:close/>
                </a:path>
              </a:pathLst>
            </a:custGeom>
            <a:solidFill>
              <a:srgbClr val="DCF4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UY"/>
            </a:p>
          </p:txBody>
        </p:sp>
        <p:sp>
          <p:nvSpPr>
            <p:cNvPr id="85" name="Freeform 123">
              <a:extLst>
                <a:ext uri="{FF2B5EF4-FFF2-40B4-BE49-F238E27FC236}">
                  <a16:creationId xmlns:a16="http://schemas.microsoft.com/office/drawing/2014/main" id="{C8B53E0E-0CF1-419E-9B6C-69B0470345F4}"/>
                </a:ext>
              </a:extLst>
            </p:cNvPr>
            <p:cNvSpPr>
              <a:spLocks/>
            </p:cNvSpPr>
            <p:nvPr/>
          </p:nvSpPr>
          <p:spPr bwMode="auto">
            <a:xfrm>
              <a:off x="4530725" y="4241981"/>
              <a:ext cx="446088" cy="457200"/>
            </a:xfrm>
            <a:custGeom>
              <a:avLst/>
              <a:gdLst>
                <a:gd name="T0" fmla="*/ 0 w 523"/>
                <a:gd name="T1" fmla="*/ 72 h 537"/>
                <a:gd name="T2" fmla="*/ 0 w 523"/>
                <a:gd name="T3" fmla="*/ 259 h 537"/>
                <a:gd name="T4" fmla="*/ 29 w 523"/>
                <a:gd name="T5" fmla="*/ 309 h 537"/>
                <a:gd name="T6" fmla="*/ 386 w 523"/>
                <a:gd name="T7" fmla="*/ 515 h 537"/>
                <a:gd name="T8" fmla="*/ 523 w 523"/>
                <a:gd name="T9" fmla="*/ 420 h 537"/>
                <a:gd name="T10" fmla="*/ 499 w 523"/>
                <a:gd name="T11" fmla="*/ 259 h 537"/>
                <a:gd name="T12" fmla="*/ 443 w 523"/>
                <a:gd name="T13" fmla="*/ 228 h 537"/>
                <a:gd name="T14" fmla="*/ 86 w 523"/>
                <a:gd name="T15" fmla="*/ 22 h 537"/>
                <a:gd name="T16" fmla="*/ 0 w 523"/>
                <a:gd name="T17" fmla="*/ 72 h 5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3" h="537">
                  <a:moveTo>
                    <a:pt x="0" y="72"/>
                  </a:moveTo>
                  <a:cubicBezTo>
                    <a:pt x="0" y="259"/>
                    <a:pt x="0" y="259"/>
                    <a:pt x="0" y="259"/>
                  </a:cubicBezTo>
                  <a:cubicBezTo>
                    <a:pt x="0" y="280"/>
                    <a:pt x="11" y="299"/>
                    <a:pt x="29" y="309"/>
                  </a:cubicBezTo>
                  <a:cubicBezTo>
                    <a:pt x="386" y="515"/>
                    <a:pt x="386" y="515"/>
                    <a:pt x="386" y="515"/>
                  </a:cubicBezTo>
                  <a:cubicBezTo>
                    <a:pt x="424" y="537"/>
                    <a:pt x="523" y="464"/>
                    <a:pt x="523" y="420"/>
                  </a:cubicBezTo>
                  <a:cubicBezTo>
                    <a:pt x="499" y="259"/>
                    <a:pt x="499" y="259"/>
                    <a:pt x="499" y="259"/>
                  </a:cubicBezTo>
                  <a:cubicBezTo>
                    <a:pt x="499" y="238"/>
                    <a:pt x="460" y="238"/>
                    <a:pt x="443" y="228"/>
                  </a:cubicBezTo>
                  <a:cubicBezTo>
                    <a:pt x="86" y="22"/>
                    <a:pt x="86" y="22"/>
                    <a:pt x="86" y="22"/>
                  </a:cubicBezTo>
                  <a:cubicBezTo>
                    <a:pt x="48" y="0"/>
                    <a:pt x="0" y="27"/>
                    <a:pt x="0" y="72"/>
                  </a:cubicBezTo>
                  <a:close/>
                </a:path>
              </a:pathLst>
            </a:custGeom>
            <a:solidFill>
              <a:srgbClr val="2757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UY"/>
            </a:p>
          </p:txBody>
        </p:sp>
        <p:sp>
          <p:nvSpPr>
            <p:cNvPr id="86" name="Freeform 124">
              <a:extLst>
                <a:ext uri="{FF2B5EF4-FFF2-40B4-BE49-F238E27FC236}">
                  <a16:creationId xmlns:a16="http://schemas.microsoft.com/office/drawing/2014/main" id="{0CCD4A76-6FAC-45AE-9BB4-19BB6769C7F9}"/>
                </a:ext>
              </a:extLst>
            </p:cNvPr>
            <p:cNvSpPr>
              <a:spLocks/>
            </p:cNvSpPr>
            <p:nvPr/>
          </p:nvSpPr>
          <p:spPr bwMode="auto">
            <a:xfrm>
              <a:off x="4794250" y="4354693"/>
              <a:ext cx="449263" cy="342900"/>
            </a:xfrm>
            <a:custGeom>
              <a:avLst/>
              <a:gdLst>
                <a:gd name="T0" fmla="*/ 525 w 525"/>
                <a:gd name="T1" fmla="*/ 73 h 402"/>
                <a:gd name="T2" fmla="*/ 525 w 525"/>
                <a:gd name="T3" fmla="*/ 124 h 402"/>
                <a:gd name="T4" fmla="*/ 497 w 525"/>
                <a:gd name="T5" fmla="*/ 174 h 402"/>
                <a:gd name="T6" fmla="*/ 140 w 525"/>
                <a:gd name="T7" fmla="*/ 380 h 402"/>
                <a:gd name="T8" fmla="*/ 54 w 525"/>
                <a:gd name="T9" fmla="*/ 330 h 402"/>
                <a:gd name="T10" fmla="*/ 54 w 525"/>
                <a:gd name="T11" fmla="*/ 279 h 402"/>
                <a:gd name="T12" fmla="*/ 17 w 525"/>
                <a:gd name="T13" fmla="*/ 90 h 402"/>
                <a:gd name="T14" fmla="*/ 415 w 525"/>
                <a:gd name="T15" fmla="*/ 14 h 402"/>
                <a:gd name="T16" fmla="*/ 525 w 525"/>
                <a:gd name="T17" fmla="*/ 73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5" h="402">
                  <a:moveTo>
                    <a:pt x="525" y="73"/>
                  </a:moveTo>
                  <a:cubicBezTo>
                    <a:pt x="525" y="124"/>
                    <a:pt x="525" y="124"/>
                    <a:pt x="525" y="124"/>
                  </a:cubicBezTo>
                  <a:cubicBezTo>
                    <a:pt x="525" y="145"/>
                    <a:pt x="514" y="164"/>
                    <a:pt x="497" y="174"/>
                  </a:cubicBezTo>
                  <a:cubicBezTo>
                    <a:pt x="140" y="380"/>
                    <a:pt x="140" y="380"/>
                    <a:pt x="140" y="380"/>
                  </a:cubicBezTo>
                  <a:cubicBezTo>
                    <a:pt x="102" y="402"/>
                    <a:pt x="54" y="375"/>
                    <a:pt x="54" y="330"/>
                  </a:cubicBezTo>
                  <a:cubicBezTo>
                    <a:pt x="54" y="279"/>
                    <a:pt x="54" y="279"/>
                    <a:pt x="54" y="279"/>
                  </a:cubicBezTo>
                  <a:cubicBezTo>
                    <a:pt x="54" y="258"/>
                    <a:pt x="0" y="100"/>
                    <a:pt x="17" y="90"/>
                  </a:cubicBezTo>
                  <a:cubicBezTo>
                    <a:pt x="415" y="14"/>
                    <a:pt x="415" y="14"/>
                    <a:pt x="415" y="14"/>
                  </a:cubicBezTo>
                  <a:cubicBezTo>
                    <a:pt x="507" y="0"/>
                    <a:pt x="525" y="28"/>
                    <a:pt x="525" y="73"/>
                  </a:cubicBezTo>
                  <a:close/>
                </a:path>
              </a:pathLst>
            </a:custGeom>
            <a:solidFill>
              <a:srgbClr val="2757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UY"/>
            </a:p>
          </p:txBody>
        </p:sp>
        <p:sp>
          <p:nvSpPr>
            <p:cNvPr id="87" name="Freeform 125">
              <a:extLst>
                <a:ext uri="{FF2B5EF4-FFF2-40B4-BE49-F238E27FC236}">
                  <a16:creationId xmlns:a16="http://schemas.microsoft.com/office/drawing/2014/main" id="{4CE596AC-C6F3-47FD-BF44-DDE2C4D5122B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1712" y="2967218"/>
              <a:ext cx="138113" cy="203200"/>
            </a:xfrm>
            <a:custGeom>
              <a:avLst/>
              <a:gdLst>
                <a:gd name="T0" fmla="*/ 87 w 87"/>
                <a:gd name="T1" fmla="*/ 104 h 128"/>
                <a:gd name="T2" fmla="*/ 42 w 87"/>
                <a:gd name="T3" fmla="*/ 100 h 128"/>
                <a:gd name="T4" fmla="*/ 0 w 87"/>
                <a:gd name="T5" fmla="*/ 0 h 128"/>
                <a:gd name="T6" fmla="*/ 17 w 87"/>
                <a:gd name="T7" fmla="*/ 124 h 128"/>
                <a:gd name="T8" fmla="*/ 66 w 87"/>
                <a:gd name="T9" fmla="*/ 128 h 128"/>
                <a:gd name="T10" fmla="*/ 87 w 87"/>
                <a:gd name="T11" fmla="*/ 104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" h="128">
                  <a:moveTo>
                    <a:pt x="87" y="104"/>
                  </a:moveTo>
                  <a:lnTo>
                    <a:pt x="42" y="100"/>
                  </a:lnTo>
                  <a:lnTo>
                    <a:pt x="0" y="0"/>
                  </a:lnTo>
                  <a:lnTo>
                    <a:pt x="17" y="124"/>
                  </a:lnTo>
                  <a:lnTo>
                    <a:pt x="66" y="128"/>
                  </a:lnTo>
                  <a:lnTo>
                    <a:pt x="87" y="104"/>
                  </a:lnTo>
                  <a:close/>
                </a:path>
              </a:pathLst>
            </a:custGeom>
            <a:solidFill>
              <a:srgbClr val="8787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UY"/>
            </a:p>
          </p:txBody>
        </p:sp>
        <p:sp>
          <p:nvSpPr>
            <p:cNvPr id="88" name="Freeform 126">
              <a:extLst>
                <a:ext uri="{FF2B5EF4-FFF2-40B4-BE49-F238E27FC236}">
                  <a16:creationId xmlns:a16="http://schemas.microsoft.com/office/drawing/2014/main" id="{1852508B-F650-41A3-B39E-B5E65E2BEEFA}"/>
                </a:ext>
              </a:extLst>
            </p:cNvPr>
            <p:cNvSpPr>
              <a:spLocks/>
            </p:cNvSpPr>
            <p:nvPr/>
          </p:nvSpPr>
          <p:spPr bwMode="auto">
            <a:xfrm>
              <a:off x="4662487" y="3089456"/>
              <a:ext cx="358775" cy="274638"/>
            </a:xfrm>
            <a:custGeom>
              <a:avLst/>
              <a:gdLst>
                <a:gd name="T0" fmla="*/ 6 w 420"/>
                <a:gd name="T1" fmla="*/ 321 h 322"/>
                <a:gd name="T2" fmla="*/ 6 w 420"/>
                <a:gd name="T3" fmla="*/ 322 h 322"/>
                <a:gd name="T4" fmla="*/ 47 w 420"/>
                <a:gd name="T5" fmla="*/ 299 h 322"/>
                <a:gd name="T6" fmla="*/ 83 w 420"/>
                <a:gd name="T7" fmla="*/ 267 h 322"/>
                <a:gd name="T8" fmla="*/ 385 w 420"/>
                <a:gd name="T9" fmla="*/ 94 h 322"/>
                <a:gd name="T10" fmla="*/ 413 w 420"/>
                <a:gd name="T11" fmla="*/ 22 h 322"/>
                <a:gd name="T12" fmla="*/ 420 w 420"/>
                <a:gd name="T13" fmla="*/ 0 h 322"/>
                <a:gd name="T14" fmla="*/ 0 w 420"/>
                <a:gd name="T15" fmla="*/ 223 h 322"/>
                <a:gd name="T16" fmla="*/ 6 w 420"/>
                <a:gd name="T17" fmla="*/ 321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0" h="322">
                  <a:moveTo>
                    <a:pt x="6" y="321"/>
                  </a:moveTo>
                  <a:cubicBezTo>
                    <a:pt x="6" y="321"/>
                    <a:pt x="6" y="322"/>
                    <a:pt x="6" y="322"/>
                  </a:cubicBezTo>
                  <a:cubicBezTo>
                    <a:pt x="47" y="299"/>
                    <a:pt x="47" y="299"/>
                    <a:pt x="47" y="299"/>
                  </a:cubicBezTo>
                  <a:cubicBezTo>
                    <a:pt x="58" y="286"/>
                    <a:pt x="71" y="274"/>
                    <a:pt x="83" y="267"/>
                  </a:cubicBezTo>
                  <a:cubicBezTo>
                    <a:pt x="385" y="94"/>
                    <a:pt x="385" y="94"/>
                    <a:pt x="385" y="94"/>
                  </a:cubicBezTo>
                  <a:cubicBezTo>
                    <a:pt x="402" y="84"/>
                    <a:pt x="413" y="42"/>
                    <a:pt x="413" y="22"/>
                  </a:cubicBezTo>
                  <a:cubicBezTo>
                    <a:pt x="420" y="0"/>
                    <a:pt x="420" y="0"/>
                    <a:pt x="420" y="0"/>
                  </a:cubicBezTo>
                  <a:cubicBezTo>
                    <a:pt x="0" y="223"/>
                    <a:pt x="0" y="223"/>
                    <a:pt x="0" y="223"/>
                  </a:cubicBezTo>
                  <a:lnTo>
                    <a:pt x="6" y="321"/>
                  </a:lnTo>
                  <a:close/>
                </a:path>
              </a:pathLst>
            </a:custGeom>
            <a:solidFill>
              <a:srgbClr val="8787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UY"/>
            </a:p>
          </p:txBody>
        </p:sp>
        <p:sp>
          <p:nvSpPr>
            <p:cNvPr id="89" name="Freeform 127">
              <a:extLst>
                <a:ext uri="{FF2B5EF4-FFF2-40B4-BE49-F238E27FC236}">
                  <a16:creationId xmlns:a16="http://schemas.microsoft.com/office/drawing/2014/main" id="{D549AA2C-505A-4799-83A7-0E8F90495B9E}"/>
                </a:ext>
              </a:extLst>
            </p:cNvPr>
            <p:cNvSpPr>
              <a:spLocks/>
            </p:cNvSpPr>
            <p:nvPr/>
          </p:nvSpPr>
          <p:spPr bwMode="auto">
            <a:xfrm>
              <a:off x="4038600" y="2679881"/>
              <a:ext cx="3236913" cy="1868488"/>
            </a:xfrm>
            <a:custGeom>
              <a:avLst/>
              <a:gdLst>
                <a:gd name="T0" fmla="*/ 1284 w 2039"/>
                <a:gd name="T1" fmla="*/ 78 h 1177"/>
                <a:gd name="T2" fmla="*/ 1284 w 2039"/>
                <a:gd name="T3" fmla="*/ 78 h 1177"/>
                <a:gd name="T4" fmla="*/ 1148 w 2039"/>
                <a:gd name="T5" fmla="*/ 0 h 1177"/>
                <a:gd name="T6" fmla="*/ 0 w 2039"/>
                <a:gd name="T7" fmla="*/ 640 h 1177"/>
                <a:gd name="T8" fmla="*/ 1 w 2039"/>
                <a:gd name="T9" fmla="*/ 662 h 1177"/>
                <a:gd name="T10" fmla="*/ 207 w 2039"/>
                <a:gd name="T11" fmla="*/ 782 h 1177"/>
                <a:gd name="T12" fmla="*/ 207 w 2039"/>
                <a:gd name="T13" fmla="*/ 782 h 1177"/>
                <a:gd name="T14" fmla="*/ 892 w 2039"/>
                <a:gd name="T15" fmla="*/ 1177 h 1177"/>
                <a:gd name="T16" fmla="*/ 2039 w 2039"/>
                <a:gd name="T17" fmla="*/ 515 h 1177"/>
                <a:gd name="T18" fmla="*/ 1284 w 2039"/>
                <a:gd name="T19" fmla="*/ 78 h 1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39" h="1177">
                  <a:moveTo>
                    <a:pt x="1284" y="78"/>
                  </a:moveTo>
                  <a:lnTo>
                    <a:pt x="1284" y="78"/>
                  </a:lnTo>
                  <a:lnTo>
                    <a:pt x="1148" y="0"/>
                  </a:lnTo>
                  <a:lnTo>
                    <a:pt x="0" y="640"/>
                  </a:lnTo>
                  <a:lnTo>
                    <a:pt x="1" y="662"/>
                  </a:lnTo>
                  <a:lnTo>
                    <a:pt x="207" y="782"/>
                  </a:lnTo>
                  <a:lnTo>
                    <a:pt x="207" y="782"/>
                  </a:lnTo>
                  <a:lnTo>
                    <a:pt x="892" y="1177"/>
                  </a:lnTo>
                  <a:lnTo>
                    <a:pt x="2039" y="515"/>
                  </a:lnTo>
                  <a:lnTo>
                    <a:pt x="1284" y="78"/>
                  </a:lnTo>
                  <a:close/>
                </a:path>
              </a:pathLst>
            </a:custGeom>
            <a:solidFill>
              <a:srgbClr val="777B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UY"/>
            </a:p>
          </p:txBody>
        </p:sp>
        <p:sp>
          <p:nvSpPr>
            <p:cNvPr id="90" name="Freeform 128">
              <a:extLst>
                <a:ext uri="{FF2B5EF4-FFF2-40B4-BE49-F238E27FC236}">
                  <a16:creationId xmlns:a16="http://schemas.microsoft.com/office/drawing/2014/main" id="{4229C0E9-E828-46BA-AFBB-CDA32ECD8CF6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9073" y="2649718"/>
              <a:ext cx="3235325" cy="1868488"/>
            </a:xfrm>
            <a:custGeom>
              <a:avLst/>
              <a:gdLst>
                <a:gd name="T0" fmla="*/ 1283 w 2038"/>
                <a:gd name="T1" fmla="*/ 78 h 1177"/>
                <a:gd name="T2" fmla="*/ 1283 w 2038"/>
                <a:gd name="T3" fmla="*/ 78 h 1177"/>
                <a:gd name="T4" fmla="*/ 1147 w 2038"/>
                <a:gd name="T5" fmla="*/ 0 h 1177"/>
                <a:gd name="T6" fmla="*/ 0 w 2038"/>
                <a:gd name="T7" fmla="*/ 663 h 1177"/>
                <a:gd name="T8" fmla="*/ 206 w 2038"/>
                <a:gd name="T9" fmla="*/ 782 h 1177"/>
                <a:gd name="T10" fmla="*/ 206 w 2038"/>
                <a:gd name="T11" fmla="*/ 782 h 1177"/>
                <a:gd name="T12" fmla="*/ 891 w 2038"/>
                <a:gd name="T13" fmla="*/ 1177 h 1177"/>
                <a:gd name="T14" fmla="*/ 2038 w 2038"/>
                <a:gd name="T15" fmla="*/ 515 h 1177"/>
                <a:gd name="T16" fmla="*/ 1283 w 2038"/>
                <a:gd name="T17" fmla="*/ 78 h 1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38" h="1177">
                  <a:moveTo>
                    <a:pt x="1283" y="78"/>
                  </a:moveTo>
                  <a:lnTo>
                    <a:pt x="1283" y="78"/>
                  </a:lnTo>
                  <a:lnTo>
                    <a:pt x="1147" y="0"/>
                  </a:lnTo>
                  <a:lnTo>
                    <a:pt x="0" y="663"/>
                  </a:lnTo>
                  <a:lnTo>
                    <a:pt x="206" y="782"/>
                  </a:lnTo>
                  <a:lnTo>
                    <a:pt x="206" y="782"/>
                  </a:lnTo>
                  <a:lnTo>
                    <a:pt x="891" y="1177"/>
                  </a:lnTo>
                  <a:lnTo>
                    <a:pt x="2038" y="515"/>
                  </a:lnTo>
                  <a:lnTo>
                    <a:pt x="1283" y="7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UY"/>
            </a:p>
          </p:txBody>
        </p:sp>
        <p:sp>
          <p:nvSpPr>
            <p:cNvPr id="91" name="Freeform 129">
              <a:extLst>
                <a:ext uri="{FF2B5EF4-FFF2-40B4-BE49-F238E27FC236}">
                  <a16:creationId xmlns:a16="http://schemas.microsoft.com/office/drawing/2014/main" id="{D07477F5-B388-4830-BD9D-5D7143FA3373}"/>
                </a:ext>
              </a:extLst>
            </p:cNvPr>
            <p:cNvSpPr>
              <a:spLocks/>
            </p:cNvSpPr>
            <p:nvPr/>
          </p:nvSpPr>
          <p:spPr bwMode="auto">
            <a:xfrm>
              <a:off x="5441950" y="3884793"/>
              <a:ext cx="174625" cy="206375"/>
            </a:xfrm>
            <a:custGeom>
              <a:avLst/>
              <a:gdLst>
                <a:gd name="T0" fmla="*/ 205 w 205"/>
                <a:gd name="T1" fmla="*/ 189 h 242"/>
                <a:gd name="T2" fmla="*/ 172 w 205"/>
                <a:gd name="T3" fmla="*/ 143 h 242"/>
                <a:gd name="T4" fmla="*/ 158 w 205"/>
                <a:gd name="T5" fmla="*/ 56 h 242"/>
                <a:gd name="T6" fmla="*/ 124 w 205"/>
                <a:gd name="T7" fmla="*/ 53 h 242"/>
                <a:gd name="T8" fmla="*/ 136 w 205"/>
                <a:gd name="T9" fmla="*/ 91 h 242"/>
                <a:gd name="T10" fmla="*/ 82 w 205"/>
                <a:gd name="T11" fmla="*/ 23 h 242"/>
                <a:gd name="T12" fmla="*/ 17 w 205"/>
                <a:gd name="T13" fmla="*/ 22 h 242"/>
                <a:gd name="T14" fmla="*/ 34 w 205"/>
                <a:gd name="T15" fmla="*/ 134 h 242"/>
                <a:gd name="T16" fmla="*/ 85 w 205"/>
                <a:gd name="T17" fmla="*/ 191 h 242"/>
                <a:gd name="T18" fmla="*/ 116 w 205"/>
                <a:gd name="T19" fmla="*/ 242 h 242"/>
                <a:gd name="T20" fmla="*/ 205 w 205"/>
                <a:gd name="T21" fmla="*/ 189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5" h="242">
                  <a:moveTo>
                    <a:pt x="205" y="189"/>
                  </a:moveTo>
                  <a:cubicBezTo>
                    <a:pt x="172" y="143"/>
                    <a:pt x="172" y="143"/>
                    <a:pt x="172" y="143"/>
                  </a:cubicBezTo>
                  <a:cubicBezTo>
                    <a:pt x="172" y="143"/>
                    <a:pt x="185" y="82"/>
                    <a:pt x="158" y="56"/>
                  </a:cubicBezTo>
                  <a:cubicBezTo>
                    <a:pt x="151" y="49"/>
                    <a:pt x="129" y="43"/>
                    <a:pt x="124" y="53"/>
                  </a:cubicBezTo>
                  <a:cubicBezTo>
                    <a:pt x="124" y="53"/>
                    <a:pt x="142" y="96"/>
                    <a:pt x="136" y="91"/>
                  </a:cubicBezTo>
                  <a:cubicBezTo>
                    <a:pt x="124" y="83"/>
                    <a:pt x="82" y="23"/>
                    <a:pt x="82" y="23"/>
                  </a:cubicBezTo>
                  <a:cubicBezTo>
                    <a:pt x="65" y="14"/>
                    <a:pt x="41" y="0"/>
                    <a:pt x="17" y="22"/>
                  </a:cubicBezTo>
                  <a:cubicBezTo>
                    <a:pt x="0" y="39"/>
                    <a:pt x="34" y="134"/>
                    <a:pt x="34" y="134"/>
                  </a:cubicBezTo>
                  <a:cubicBezTo>
                    <a:pt x="85" y="191"/>
                    <a:pt x="85" y="191"/>
                    <a:pt x="85" y="191"/>
                  </a:cubicBezTo>
                  <a:cubicBezTo>
                    <a:pt x="116" y="242"/>
                    <a:pt x="116" y="242"/>
                    <a:pt x="116" y="242"/>
                  </a:cubicBezTo>
                  <a:lnTo>
                    <a:pt x="205" y="189"/>
                  </a:lnTo>
                  <a:close/>
                </a:path>
              </a:pathLst>
            </a:custGeom>
            <a:solidFill>
              <a:srgbClr val="FFCA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UY"/>
            </a:p>
          </p:txBody>
        </p:sp>
        <p:sp>
          <p:nvSpPr>
            <p:cNvPr id="92" name="Freeform 130">
              <a:extLst>
                <a:ext uri="{FF2B5EF4-FFF2-40B4-BE49-F238E27FC236}">
                  <a16:creationId xmlns:a16="http://schemas.microsoft.com/office/drawing/2014/main" id="{DD45D945-E9F0-412B-AB24-998AC832BDB9}"/>
                </a:ext>
              </a:extLst>
            </p:cNvPr>
            <p:cNvSpPr>
              <a:spLocks/>
            </p:cNvSpPr>
            <p:nvPr/>
          </p:nvSpPr>
          <p:spPr bwMode="auto">
            <a:xfrm>
              <a:off x="5521325" y="4021318"/>
              <a:ext cx="95250" cy="69850"/>
            </a:xfrm>
            <a:custGeom>
              <a:avLst/>
              <a:gdLst>
                <a:gd name="T0" fmla="*/ 49 w 60"/>
                <a:gd name="T1" fmla="*/ 0 h 44"/>
                <a:gd name="T2" fmla="*/ 60 w 60"/>
                <a:gd name="T3" fmla="*/ 16 h 44"/>
                <a:gd name="T4" fmla="*/ 12 w 60"/>
                <a:gd name="T5" fmla="*/ 44 h 44"/>
                <a:gd name="T6" fmla="*/ 0 w 60"/>
                <a:gd name="T7" fmla="*/ 25 h 44"/>
                <a:gd name="T8" fmla="*/ 49 w 60"/>
                <a:gd name="T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44">
                  <a:moveTo>
                    <a:pt x="49" y="0"/>
                  </a:moveTo>
                  <a:lnTo>
                    <a:pt x="60" y="16"/>
                  </a:lnTo>
                  <a:lnTo>
                    <a:pt x="12" y="44"/>
                  </a:lnTo>
                  <a:lnTo>
                    <a:pt x="0" y="25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E2A1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UY"/>
            </a:p>
          </p:txBody>
        </p:sp>
        <p:sp>
          <p:nvSpPr>
            <p:cNvPr id="93" name="Freeform 131">
              <a:extLst>
                <a:ext uri="{FF2B5EF4-FFF2-40B4-BE49-F238E27FC236}">
                  <a16:creationId xmlns:a16="http://schemas.microsoft.com/office/drawing/2014/main" id="{D03A2F78-4B4D-4905-B851-F75F81D6268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99162" y="3041831"/>
              <a:ext cx="669925" cy="387350"/>
            </a:xfrm>
            <a:custGeom>
              <a:avLst/>
              <a:gdLst>
                <a:gd name="T0" fmla="*/ 183 w 422"/>
                <a:gd name="T1" fmla="*/ 244 h 244"/>
                <a:gd name="T2" fmla="*/ 422 w 422"/>
                <a:gd name="T3" fmla="*/ 106 h 244"/>
                <a:gd name="T4" fmla="*/ 240 w 422"/>
                <a:gd name="T5" fmla="*/ 0 h 244"/>
                <a:gd name="T6" fmla="*/ 0 w 422"/>
                <a:gd name="T7" fmla="*/ 138 h 244"/>
                <a:gd name="T8" fmla="*/ 183 w 422"/>
                <a:gd name="T9" fmla="*/ 244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2" h="244">
                  <a:moveTo>
                    <a:pt x="183" y="244"/>
                  </a:moveTo>
                  <a:lnTo>
                    <a:pt x="422" y="106"/>
                  </a:lnTo>
                  <a:lnTo>
                    <a:pt x="240" y="0"/>
                  </a:lnTo>
                  <a:lnTo>
                    <a:pt x="0" y="138"/>
                  </a:lnTo>
                  <a:lnTo>
                    <a:pt x="183" y="244"/>
                  </a:ln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UY"/>
            </a:p>
          </p:txBody>
        </p:sp>
        <p:sp>
          <p:nvSpPr>
            <p:cNvPr id="97" name="Freeform 132">
              <a:extLst>
                <a:ext uri="{FF2B5EF4-FFF2-40B4-BE49-F238E27FC236}">
                  <a16:creationId xmlns:a16="http://schemas.microsoft.com/office/drawing/2014/main" id="{2A743F46-A1F3-4B1B-8884-932414C770E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76975" y="3664131"/>
              <a:ext cx="196850" cy="415925"/>
            </a:xfrm>
            <a:custGeom>
              <a:avLst/>
              <a:gdLst>
                <a:gd name="T0" fmla="*/ 160 w 231"/>
                <a:gd name="T1" fmla="*/ 417 h 487"/>
                <a:gd name="T2" fmla="*/ 231 w 231"/>
                <a:gd name="T3" fmla="*/ 22 h 487"/>
                <a:gd name="T4" fmla="*/ 93 w 231"/>
                <a:gd name="T5" fmla="*/ 0 h 487"/>
                <a:gd name="T6" fmla="*/ 0 w 231"/>
                <a:gd name="T7" fmla="*/ 318 h 487"/>
                <a:gd name="T8" fmla="*/ 93 w 231"/>
                <a:gd name="T9" fmla="*/ 473 h 487"/>
                <a:gd name="T10" fmla="*/ 160 w 231"/>
                <a:gd name="T11" fmla="*/ 417 h 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1" h="487">
                  <a:moveTo>
                    <a:pt x="160" y="417"/>
                  </a:moveTo>
                  <a:cubicBezTo>
                    <a:pt x="180" y="348"/>
                    <a:pt x="231" y="22"/>
                    <a:pt x="231" y="22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0" y="318"/>
                    <a:pt x="0" y="318"/>
                    <a:pt x="0" y="318"/>
                  </a:cubicBezTo>
                  <a:cubicBezTo>
                    <a:pt x="93" y="473"/>
                    <a:pt x="93" y="473"/>
                    <a:pt x="93" y="473"/>
                  </a:cubicBezTo>
                  <a:cubicBezTo>
                    <a:pt x="93" y="473"/>
                    <a:pt x="140" y="487"/>
                    <a:pt x="160" y="417"/>
                  </a:cubicBezTo>
                  <a:close/>
                </a:path>
              </a:pathLst>
            </a:custGeom>
            <a:solidFill>
              <a:srgbClr val="2757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UY"/>
            </a:p>
          </p:txBody>
        </p:sp>
        <p:sp>
          <p:nvSpPr>
            <p:cNvPr id="98" name="Freeform 133">
              <a:extLst>
                <a:ext uri="{FF2B5EF4-FFF2-40B4-BE49-F238E27FC236}">
                  <a16:creationId xmlns:a16="http://schemas.microsoft.com/office/drawing/2014/main" id="{1CC578E1-998D-4A54-A37A-78C3318018A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48362" y="2941818"/>
              <a:ext cx="541338" cy="312738"/>
            </a:xfrm>
            <a:custGeom>
              <a:avLst/>
              <a:gdLst>
                <a:gd name="T0" fmla="*/ 147 w 341"/>
                <a:gd name="T1" fmla="*/ 197 h 197"/>
                <a:gd name="T2" fmla="*/ 341 w 341"/>
                <a:gd name="T3" fmla="*/ 86 h 197"/>
                <a:gd name="T4" fmla="*/ 193 w 341"/>
                <a:gd name="T5" fmla="*/ 0 h 197"/>
                <a:gd name="T6" fmla="*/ 0 w 341"/>
                <a:gd name="T7" fmla="*/ 112 h 197"/>
                <a:gd name="T8" fmla="*/ 147 w 341"/>
                <a:gd name="T9" fmla="*/ 197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1" h="197">
                  <a:moveTo>
                    <a:pt x="147" y="197"/>
                  </a:moveTo>
                  <a:lnTo>
                    <a:pt x="341" y="86"/>
                  </a:lnTo>
                  <a:lnTo>
                    <a:pt x="193" y="0"/>
                  </a:lnTo>
                  <a:lnTo>
                    <a:pt x="0" y="112"/>
                  </a:lnTo>
                  <a:lnTo>
                    <a:pt x="147" y="197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UY"/>
            </a:p>
          </p:txBody>
        </p:sp>
        <p:sp>
          <p:nvSpPr>
            <p:cNvPr id="99" name="Freeform 134">
              <a:extLst>
                <a:ext uri="{FF2B5EF4-FFF2-40B4-BE49-F238E27FC236}">
                  <a16:creationId xmlns:a16="http://schemas.microsoft.com/office/drawing/2014/main" id="{3A71CAD0-AA0B-4B5C-B49F-F5835792FD3F}"/>
                </a:ext>
              </a:extLst>
            </p:cNvPr>
            <p:cNvSpPr>
              <a:spLocks/>
            </p:cNvSpPr>
            <p:nvPr/>
          </p:nvSpPr>
          <p:spPr bwMode="auto">
            <a:xfrm>
              <a:off x="4789487" y="3778431"/>
              <a:ext cx="387350" cy="223838"/>
            </a:xfrm>
            <a:custGeom>
              <a:avLst/>
              <a:gdLst>
                <a:gd name="T0" fmla="*/ 106 w 244"/>
                <a:gd name="T1" fmla="*/ 141 h 141"/>
                <a:gd name="T2" fmla="*/ 244 w 244"/>
                <a:gd name="T3" fmla="*/ 61 h 141"/>
                <a:gd name="T4" fmla="*/ 138 w 244"/>
                <a:gd name="T5" fmla="*/ 0 h 141"/>
                <a:gd name="T6" fmla="*/ 0 w 244"/>
                <a:gd name="T7" fmla="*/ 80 h 141"/>
                <a:gd name="T8" fmla="*/ 106 w 244"/>
                <a:gd name="T9" fmla="*/ 141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4" h="141">
                  <a:moveTo>
                    <a:pt x="106" y="141"/>
                  </a:moveTo>
                  <a:lnTo>
                    <a:pt x="244" y="61"/>
                  </a:lnTo>
                  <a:lnTo>
                    <a:pt x="138" y="0"/>
                  </a:lnTo>
                  <a:lnTo>
                    <a:pt x="0" y="80"/>
                  </a:lnTo>
                  <a:lnTo>
                    <a:pt x="106" y="141"/>
                  </a:lnTo>
                  <a:close/>
                </a:path>
              </a:pathLst>
            </a:custGeom>
            <a:solidFill>
              <a:srgbClr val="C5F7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UY"/>
            </a:p>
          </p:txBody>
        </p:sp>
        <p:sp>
          <p:nvSpPr>
            <p:cNvPr id="100" name="Rectangle 135">
              <a:extLst>
                <a:ext uri="{FF2B5EF4-FFF2-40B4-BE49-F238E27FC236}">
                  <a16:creationId xmlns:a16="http://schemas.microsoft.com/office/drawing/2014/main" id="{5D8B8C8C-E035-42F3-82B1-2F7385C22F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38837" y="3672068"/>
              <a:ext cx="123825" cy="215900"/>
            </a:xfrm>
            <a:prstGeom prst="rect">
              <a:avLst/>
            </a:prstGeom>
            <a:solidFill>
              <a:srgbClr val="FFCA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UY"/>
            </a:p>
          </p:txBody>
        </p:sp>
        <p:sp>
          <p:nvSpPr>
            <p:cNvPr id="112" name="Freeform 136">
              <a:extLst>
                <a:ext uri="{FF2B5EF4-FFF2-40B4-BE49-F238E27FC236}">
                  <a16:creationId xmlns:a16="http://schemas.microsoft.com/office/drawing/2014/main" id="{943FF807-E832-451A-84BE-217A3284486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45075" y="3797481"/>
              <a:ext cx="125413" cy="149225"/>
            </a:xfrm>
            <a:custGeom>
              <a:avLst/>
              <a:gdLst>
                <a:gd name="T0" fmla="*/ 10 w 148"/>
                <a:gd name="T1" fmla="*/ 176 h 176"/>
                <a:gd name="T2" fmla="*/ 10 w 148"/>
                <a:gd name="T3" fmla="*/ 136 h 176"/>
                <a:gd name="T4" fmla="*/ 0 w 148"/>
                <a:gd name="T5" fmla="*/ 85 h 176"/>
                <a:gd name="T6" fmla="*/ 30 w 148"/>
                <a:gd name="T7" fmla="*/ 67 h 176"/>
                <a:gd name="T8" fmla="*/ 103 w 148"/>
                <a:gd name="T9" fmla="*/ 6 h 176"/>
                <a:gd name="T10" fmla="*/ 124 w 148"/>
                <a:gd name="T11" fmla="*/ 108 h 176"/>
                <a:gd name="T12" fmla="*/ 101 w 148"/>
                <a:gd name="T13" fmla="*/ 124 h 176"/>
                <a:gd name="T14" fmla="*/ 95 w 148"/>
                <a:gd name="T15" fmla="*/ 153 h 176"/>
                <a:gd name="T16" fmla="*/ 10 w 148"/>
                <a:gd name="T17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8" h="176">
                  <a:moveTo>
                    <a:pt x="10" y="176"/>
                  </a:moveTo>
                  <a:cubicBezTo>
                    <a:pt x="10" y="136"/>
                    <a:pt x="10" y="136"/>
                    <a:pt x="10" y="13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30" y="67"/>
                    <a:pt x="30" y="67"/>
                    <a:pt x="30" y="67"/>
                  </a:cubicBezTo>
                  <a:cubicBezTo>
                    <a:pt x="30" y="67"/>
                    <a:pt x="87" y="0"/>
                    <a:pt x="103" y="6"/>
                  </a:cubicBezTo>
                  <a:cubicBezTo>
                    <a:pt x="119" y="12"/>
                    <a:pt x="148" y="36"/>
                    <a:pt x="124" y="108"/>
                  </a:cubicBezTo>
                  <a:cubicBezTo>
                    <a:pt x="101" y="124"/>
                    <a:pt x="101" y="124"/>
                    <a:pt x="101" y="124"/>
                  </a:cubicBezTo>
                  <a:cubicBezTo>
                    <a:pt x="95" y="153"/>
                    <a:pt x="95" y="153"/>
                    <a:pt x="95" y="153"/>
                  </a:cubicBezTo>
                  <a:lnTo>
                    <a:pt x="10" y="176"/>
                  </a:lnTo>
                  <a:close/>
                </a:path>
              </a:pathLst>
            </a:custGeom>
            <a:solidFill>
              <a:srgbClr val="FFCA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UY"/>
            </a:p>
          </p:txBody>
        </p:sp>
        <p:sp>
          <p:nvSpPr>
            <p:cNvPr id="113" name="Freeform 137">
              <a:extLst>
                <a:ext uri="{FF2B5EF4-FFF2-40B4-BE49-F238E27FC236}">
                  <a16:creationId xmlns:a16="http://schemas.microsoft.com/office/drawing/2014/main" id="{98A5010F-C23D-412E-A50E-08CFA32825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99200" y="3729218"/>
              <a:ext cx="98425" cy="220663"/>
            </a:xfrm>
            <a:custGeom>
              <a:avLst/>
              <a:gdLst>
                <a:gd name="T0" fmla="*/ 0 w 62"/>
                <a:gd name="T1" fmla="*/ 85 h 139"/>
                <a:gd name="T2" fmla="*/ 62 w 62"/>
                <a:gd name="T3" fmla="*/ 139 h 139"/>
                <a:gd name="T4" fmla="*/ 24 w 62"/>
                <a:gd name="T5" fmla="*/ 0 h 139"/>
                <a:gd name="T6" fmla="*/ 0 w 62"/>
                <a:gd name="T7" fmla="*/ 85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" h="139">
                  <a:moveTo>
                    <a:pt x="0" y="85"/>
                  </a:moveTo>
                  <a:lnTo>
                    <a:pt x="62" y="139"/>
                  </a:lnTo>
                  <a:lnTo>
                    <a:pt x="24" y="0"/>
                  </a:lnTo>
                  <a:lnTo>
                    <a:pt x="0" y="85"/>
                  </a:lnTo>
                  <a:close/>
                </a:path>
              </a:pathLst>
            </a:custGeom>
            <a:solidFill>
              <a:srgbClr val="1538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UY"/>
            </a:p>
          </p:txBody>
        </p:sp>
        <p:sp>
          <p:nvSpPr>
            <p:cNvPr id="114" name="Freeform 138">
              <a:extLst>
                <a:ext uri="{FF2B5EF4-FFF2-40B4-BE49-F238E27FC236}">
                  <a16:creationId xmlns:a16="http://schemas.microsoft.com/office/drawing/2014/main" id="{4732042B-BC7F-409E-A21B-8317C28178F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91200" y="4295956"/>
              <a:ext cx="401638" cy="458788"/>
            </a:xfrm>
            <a:custGeom>
              <a:avLst/>
              <a:gdLst>
                <a:gd name="T0" fmla="*/ 472 w 472"/>
                <a:gd name="T1" fmla="*/ 72 h 537"/>
                <a:gd name="T2" fmla="*/ 472 w 472"/>
                <a:gd name="T3" fmla="*/ 259 h 537"/>
                <a:gd name="T4" fmla="*/ 443 w 472"/>
                <a:gd name="T5" fmla="*/ 309 h 537"/>
                <a:gd name="T6" fmla="*/ 86 w 472"/>
                <a:gd name="T7" fmla="*/ 515 h 537"/>
                <a:gd name="T8" fmla="*/ 0 w 472"/>
                <a:gd name="T9" fmla="*/ 465 h 537"/>
                <a:gd name="T10" fmla="*/ 0 w 472"/>
                <a:gd name="T11" fmla="*/ 278 h 537"/>
                <a:gd name="T12" fmla="*/ 29 w 472"/>
                <a:gd name="T13" fmla="*/ 228 h 537"/>
                <a:gd name="T14" fmla="*/ 386 w 472"/>
                <a:gd name="T15" fmla="*/ 22 h 537"/>
                <a:gd name="T16" fmla="*/ 472 w 472"/>
                <a:gd name="T17" fmla="*/ 72 h 5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2" h="537">
                  <a:moveTo>
                    <a:pt x="472" y="72"/>
                  </a:moveTo>
                  <a:cubicBezTo>
                    <a:pt x="472" y="259"/>
                    <a:pt x="472" y="259"/>
                    <a:pt x="472" y="259"/>
                  </a:cubicBezTo>
                  <a:cubicBezTo>
                    <a:pt x="472" y="280"/>
                    <a:pt x="461" y="299"/>
                    <a:pt x="443" y="309"/>
                  </a:cubicBezTo>
                  <a:cubicBezTo>
                    <a:pt x="86" y="515"/>
                    <a:pt x="86" y="515"/>
                    <a:pt x="86" y="515"/>
                  </a:cubicBezTo>
                  <a:cubicBezTo>
                    <a:pt x="48" y="537"/>
                    <a:pt x="0" y="510"/>
                    <a:pt x="0" y="465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0" y="257"/>
                    <a:pt x="11" y="238"/>
                    <a:pt x="29" y="228"/>
                  </a:cubicBezTo>
                  <a:cubicBezTo>
                    <a:pt x="386" y="22"/>
                    <a:pt x="386" y="22"/>
                    <a:pt x="386" y="22"/>
                  </a:cubicBezTo>
                  <a:cubicBezTo>
                    <a:pt x="424" y="0"/>
                    <a:pt x="472" y="27"/>
                    <a:pt x="472" y="72"/>
                  </a:cubicBezTo>
                  <a:close/>
                </a:path>
              </a:pathLst>
            </a:custGeom>
            <a:solidFill>
              <a:srgbClr val="2828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UY"/>
            </a:p>
          </p:txBody>
        </p:sp>
        <p:sp>
          <p:nvSpPr>
            <p:cNvPr id="115" name="Freeform 139">
              <a:extLst>
                <a:ext uri="{FF2B5EF4-FFF2-40B4-BE49-F238E27FC236}">
                  <a16:creationId xmlns:a16="http://schemas.microsoft.com/office/drawing/2014/main" id="{D4D25CEA-4B52-49F4-9AD0-91C51B390D6A}"/>
                </a:ext>
              </a:extLst>
            </p:cNvPr>
            <p:cNvSpPr>
              <a:spLocks/>
            </p:cNvSpPr>
            <p:nvPr/>
          </p:nvSpPr>
          <p:spPr bwMode="auto">
            <a:xfrm>
              <a:off x="4637087" y="2873556"/>
              <a:ext cx="219075" cy="385763"/>
            </a:xfrm>
            <a:custGeom>
              <a:avLst/>
              <a:gdLst>
                <a:gd name="T0" fmla="*/ 0 w 138"/>
                <a:gd name="T1" fmla="*/ 0 h 243"/>
                <a:gd name="T2" fmla="*/ 62 w 138"/>
                <a:gd name="T3" fmla="*/ 243 h 243"/>
                <a:gd name="T4" fmla="*/ 138 w 138"/>
                <a:gd name="T5" fmla="*/ 174 h 243"/>
                <a:gd name="T6" fmla="*/ 96 w 138"/>
                <a:gd name="T7" fmla="*/ 6 h 243"/>
                <a:gd name="T8" fmla="*/ 0 w 138"/>
                <a:gd name="T9" fmla="*/ 0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8" h="243">
                  <a:moveTo>
                    <a:pt x="0" y="0"/>
                  </a:moveTo>
                  <a:lnTo>
                    <a:pt x="62" y="243"/>
                  </a:lnTo>
                  <a:lnTo>
                    <a:pt x="138" y="174"/>
                  </a:lnTo>
                  <a:lnTo>
                    <a:pt x="96" y="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UY"/>
            </a:p>
          </p:txBody>
        </p:sp>
        <p:sp>
          <p:nvSpPr>
            <p:cNvPr id="116" name="Freeform 140">
              <a:extLst>
                <a:ext uri="{FF2B5EF4-FFF2-40B4-BE49-F238E27FC236}">
                  <a16:creationId xmlns:a16="http://schemas.microsoft.com/office/drawing/2014/main" id="{3AF2E974-0593-4C23-BFA7-6E0D5DF8D12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27700" y="3714931"/>
              <a:ext cx="698500" cy="860425"/>
            </a:xfrm>
            <a:custGeom>
              <a:avLst/>
              <a:gdLst>
                <a:gd name="T0" fmla="*/ 625 w 818"/>
                <a:gd name="T1" fmla="*/ 73 h 1009"/>
                <a:gd name="T2" fmla="*/ 818 w 818"/>
                <a:gd name="T3" fmla="*/ 280 h 1009"/>
                <a:gd name="T4" fmla="*/ 737 w 818"/>
                <a:gd name="T5" fmla="*/ 413 h 1009"/>
                <a:gd name="T6" fmla="*/ 570 w 818"/>
                <a:gd name="T7" fmla="*/ 296 h 1009"/>
                <a:gd name="T8" fmla="*/ 572 w 818"/>
                <a:gd name="T9" fmla="*/ 396 h 1009"/>
                <a:gd name="T10" fmla="*/ 568 w 818"/>
                <a:gd name="T11" fmla="*/ 776 h 1009"/>
                <a:gd name="T12" fmla="*/ 182 w 818"/>
                <a:gd name="T13" fmla="*/ 982 h 1009"/>
                <a:gd name="T14" fmla="*/ 48 w 818"/>
                <a:gd name="T15" fmla="*/ 932 h 1009"/>
                <a:gd name="T16" fmla="*/ 47 w 818"/>
                <a:gd name="T17" fmla="*/ 812 h 1009"/>
                <a:gd name="T18" fmla="*/ 0 w 818"/>
                <a:gd name="T19" fmla="*/ 633 h 1009"/>
                <a:gd name="T20" fmla="*/ 48 w 818"/>
                <a:gd name="T21" fmla="*/ 316 h 1009"/>
                <a:gd name="T22" fmla="*/ 112 w 818"/>
                <a:gd name="T23" fmla="*/ 228 h 1009"/>
                <a:gd name="T24" fmla="*/ 454 w 818"/>
                <a:gd name="T25" fmla="*/ 27 h 1009"/>
                <a:gd name="T26" fmla="*/ 625 w 818"/>
                <a:gd name="T27" fmla="*/ 73 h 10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18" h="1009">
                  <a:moveTo>
                    <a:pt x="625" y="73"/>
                  </a:moveTo>
                  <a:cubicBezTo>
                    <a:pt x="818" y="280"/>
                    <a:pt x="818" y="280"/>
                    <a:pt x="818" y="280"/>
                  </a:cubicBezTo>
                  <a:cubicBezTo>
                    <a:pt x="818" y="280"/>
                    <a:pt x="759" y="401"/>
                    <a:pt x="737" y="413"/>
                  </a:cubicBezTo>
                  <a:cubicBezTo>
                    <a:pt x="570" y="296"/>
                    <a:pt x="570" y="296"/>
                    <a:pt x="570" y="296"/>
                  </a:cubicBezTo>
                  <a:cubicBezTo>
                    <a:pt x="572" y="396"/>
                    <a:pt x="572" y="396"/>
                    <a:pt x="572" y="396"/>
                  </a:cubicBezTo>
                  <a:cubicBezTo>
                    <a:pt x="568" y="776"/>
                    <a:pt x="568" y="776"/>
                    <a:pt x="568" y="776"/>
                  </a:cubicBezTo>
                  <a:cubicBezTo>
                    <a:pt x="182" y="982"/>
                    <a:pt x="182" y="982"/>
                    <a:pt x="182" y="982"/>
                  </a:cubicBezTo>
                  <a:cubicBezTo>
                    <a:pt x="135" y="1009"/>
                    <a:pt x="48" y="985"/>
                    <a:pt x="48" y="932"/>
                  </a:cubicBezTo>
                  <a:cubicBezTo>
                    <a:pt x="47" y="812"/>
                    <a:pt x="47" y="812"/>
                    <a:pt x="47" y="812"/>
                  </a:cubicBezTo>
                  <a:cubicBezTo>
                    <a:pt x="0" y="633"/>
                    <a:pt x="0" y="633"/>
                    <a:pt x="0" y="633"/>
                  </a:cubicBezTo>
                  <a:cubicBezTo>
                    <a:pt x="48" y="316"/>
                    <a:pt x="48" y="316"/>
                    <a:pt x="48" y="316"/>
                  </a:cubicBezTo>
                  <a:cubicBezTo>
                    <a:pt x="59" y="266"/>
                    <a:pt x="90" y="240"/>
                    <a:pt x="112" y="228"/>
                  </a:cubicBezTo>
                  <a:cubicBezTo>
                    <a:pt x="454" y="27"/>
                    <a:pt x="454" y="27"/>
                    <a:pt x="454" y="27"/>
                  </a:cubicBezTo>
                  <a:cubicBezTo>
                    <a:pt x="500" y="0"/>
                    <a:pt x="575" y="19"/>
                    <a:pt x="625" y="73"/>
                  </a:cubicBezTo>
                  <a:close/>
                </a:path>
              </a:pathLst>
            </a:custGeom>
            <a:solidFill>
              <a:srgbClr val="2757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UY"/>
            </a:p>
          </p:txBody>
        </p:sp>
        <p:sp>
          <p:nvSpPr>
            <p:cNvPr id="117" name="Freeform 141">
              <a:extLst>
                <a:ext uri="{FF2B5EF4-FFF2-40B4-BE49-F238E27FC236}">
                  <a16:creationId xmlns:a16="http://schemas.microsoft.com/office/drawing/2014/main" id="{9677C584-6F72-4984-AAC3-4138BA2EDBE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78500" y="3222806"/>
              <a:ext cx="376238" cy="500063"/>
            </a:xfrm>
            <a:custGeom>
              <a:avLst/>
              <a:gdLst>
                <a:gd name="T0" fmla="*/ 436 w 441"/>
                <a:gd name="T1" fmla="*/ 287 h 586"/>
                <a:gd name="T2" fmla="*/ 229 w 441"/>
                <a:gd name="T3" fmla="*/ 583 h 586"/>
                <a:gd name="T4" fmla="*/ 5 w 441"/>
                <a:gd name="T5" fmla="*/ 300 h 586"/>
                <a:gd name="T6" fmla="*/ 212 w 441"/>
                <a:gd name="T7" fmla="*/ 4 h 586"/>
                <a:gd name="T8" fmla="*/ 436 w 441"/>
                <a:gd name="T9" fmla="*/ 287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1" h="586">
                  <a:moveTo>
                    <a:pt x="436" y="287"/>
                  </a:moveTo>
                  <a:cubicBezTo>
                    <a:pt x="441" y="447"/>
                    <a:pt x="348" y="579"/>
                    <a:pt x="229" y="583"/>
                  </a:cubicBezTo>
                  <a:cubicBezTo>
                    <a:pt x="110" y="586"/>
                    <a:pt x="9" y="459"/>
                    <a:pt x="5" y="300"/>
                  </a:cubicBezTo>
                  <a:cubicBezTo>
                    <a:pt x="0" y="140"/>
                    <a:pt x="93" y="7"/>
                    <a:pt x="212" y="4"/>
                  </a:cubicBezTo>
                  <a:cubicBezTo>
                    <a:pt x="331" y="0"/>
                    <a:pt x="432" y="127"/>
                    <a:pt x="436" y="287"/>
                  </a:cubicBezTo>
                  <a:close/>
                </a:path>
              </a:pathLst>
            </a:custGeom>
            <a:solidFill>
              <a:srgbClr val="FFCA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UY"/>
            </a:p>
          </p:txBody>
        </p:sp>
        <p:sp>
          <p:nvSpPr>
            <p:cNvPr id="118" name="Freeform 142">
              <a:extLst>
                <a:ext uri="{FF2B5EF4-FFF2-40B4-BE49-F238E27FC236}">
                  <a16:creationId xmlns:a16="http://schemas.microsoft.com/office/drawing/2014/main" id="{33BFE44E-D2D2-4517-B78E-12D88196145B}"/>
                </a:ext>
              </a:extLst>
            </p:cNvPr>
            <p:cNvSpPr>
              <a:spLocks/>
            </p:cNvSpPr>
            <p:nvPr/>
          </p:nvSpPr>
          <p:spPr bwMode="auto">
            <a:xfrm>
              <a:off x="4775200" y="2579868"/>
              <a:ext cx="122238" cy="100013"/>
            </a:xfrm>
            <a:custGeom>
              <a:avLst/>
              <a:gdLst>
                <a:gd name="T0" fmla="*/ 0 w 145"/>
                <a:gd name="T1" fmla="*/ 102 h 117"/>
                <a:gd name="T2" fmla="*/ 66 w 145"/>
                <a:gd name="T3" fmla="*/ 117 h 117"/>
                <a:gd name="T4" fmla="*/ 145 w 145"/>
                <a:gd name="T5" fmla="*/ 92 h 117"/>
                <a:gd name="T6" fmla="*/ 145 w 145"/>
                <a:gd name="T7" fmla="*/ 0 h 117"/>
                <a:gd name="T8" fmla="*/ 0 w 145"/>
                <a:gd name="T9" fmla="*/ 0 h 117"/>
                <a:gd name="T10" fmla="*/ 0 w 145"/>
                <a:gd name="T11" fmla="*/ 102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5" h="117">
                  <a:moveTo>
                    <a:pt x="0" y="102"/>
                  </a:moveTo>
                  <a:cubicBezTo>
                    <a:pt x="21" y="112"/>
                    <a:pt x="43" y="117"/>
                    <a:pt x="66" y="117"/>
                  </a:cubicBezTo>
                  <a:cubicBezTo>
                    <a:pt x="94" y="116"/>
                    <a:pt x="121" y="107"/>
                    <a:pt x="145" y="92"/>
                  </a:cubicBezTo>
                  <a:cubicBezTo>
                    <a:pt x="145" y="0"/>
                    <a:pt x="145" y="0"/>
                    <a:pt x="145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02"/>
                  </a:lnTo>
                  <a:close/>
                </a:path>
              </a:pathLst>
            </a:custGeom>
            <a:solidFill>
              <a:srgbClr val="7554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UY"/>
            </a:p>
          </p:txBody>
        </p:sp>
        <p:sp>
          <p:nvSpPr>
            <p:cNvPr id="119" name="Freeform 143">
              <a:extLst>
                <a:ext uri="{FF2B5EF4-FFF2-40B4-BE49-F238E27FC236}">
                  <a16:creationId xmlns:a16="http://schemas.microsoft.com/office/drawing/2014/main" id="{59BC9F60-41FB-45F6-877F-7E90BA657C3B}"/>
                </a:ext>
              </a:extLst>
            </p:cNvPr>
            <p:cNvSpPr>
              <a:spLocks/>
            </p:cNvSpPr>
            <p:nvPr/>
          </p:nvSpPr>
          <p:spPr bwMode="auto">
            <a:xfrm>
              <a:off x="4664075" y="2211568"/>
              <a:ext cx="327025" cy="438150"/>
            </a:xfrm>
            <a:custGeom>
              <a:avLst/>
              <a:gdLst>
                <a:gd name="T0" fmla="*/ 382 w 384"/>
                <a:gd name="T1" fmla="*/ 253 h 513"/>
                <a:gd name="T2" fmla="*/ 196 w 384"/>
                <a:gd name="T3" fmla="*/ 511 h 513"/>
                <a:gd name="T4" fmla="*/ 2 w 384"/>
                <a:gd name="T5" fmla="*/ 259 h 513"/>
                <a:gd name="T6" fmla="*/ 188 w 384"/>
                <a:gd name="T7" fmla="*/ 1 h 513"/>
                <a:gd name="T8" fmla="*/ 382 w 384"/>
                <a:gd name="T9" fmla="*/ 253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4" h="513">
                  <a:moveTo>
                    <a:pt x="382" y="253"/>
                  </a:moveTo>
                  <a:cubicBezTo>
                    <a:pt x="384" y="394"/>
                    <a:pt x="301" y="510"/>
                    <a:pt x="196" y="511"/>
                  </a:cubicBezTo>
                  <a:cubicBezTo>
                    <a:pt x="91" y="513"/>
                    <a:pt x="4" y="400"/>
                    <a:pt x="2" y="259"/>
                  </a:cubicBezTo>
                  <a:cubicBezTo>
                    <a:pt x="0" y="118"/>
                    <a:pt x="83" y="3"/>
                    <a:pt x="188" y="1"/>
                  </a:cubicBezTo>
                  <a:cubicBezTo>
                    <a:pt x="293" y="0"/>
                    <a:pt x="380" y="113"/>
                    <a:pt x="382" y="253"/>
                  </a:cubicBezTo>
                  <a:close/>
                </a:path>
              </a:pathLst>
            </a:custGeom>
            <a:solidFill>
              <a:srgbClr val="A87D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UY"/>
            </a:p>
          </p:txBody>
        </p:sp>
        <p:sp>
          <p:nvSpPr>
            <p:cNvPr id="120" name="Oval 144">
              <a:extLst>
                <a:ext uri="{FF2B5EF4-FFF2-40B4-BE49-F238E27FC236}">
                  <a16:creationId xmlns:a16="http://schemas.microsoft.com/office/drawing/2014/main" id="{351D4153-B5D7-430B-B8CA-FFD7FBC5DE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8987" y="2163943"/>
              <a:ext cx="219075" cy="209550"/>
            </a:xfrm>
            <a:prstGeom prst="ellipse">
              <a:avLst/>
            </a:prstGeom>
            <a:solidFill>
              <a:srgbClr val="3A271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UY"/>
            </a:p>
          </p:txBody>
        </p:sp>
        <p:sp>
          <p:nvSpPr>
            <p:cNvPr id="121" name="Oval 145">
              <a:extLst>
                <a:ext uri="{FF2B5EF4-FFF2-40B4-BE49-F238E27FC236}">
                  <a16:creationId xmlns:a16="http://schemas.microsoft.com/office/drawing/2014/main" id="{67EA969F-C58C-46AE-9989-879A2F48AD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37100" y="2144893"/>
              <a:ext cx="177800" cy="169863"/>
            </a:xfrm>
            <a:prstGeom prst="ellipse">
              <a:avLst/>
            </a:prstGeom>
            <a:solidFill>
              <a:srgbClr val="3A271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UY"/>
            </a:p>
          </p:txBody>
        </p:sp>
        <p:sp>
          <p:nvSpPr>
            <p:cNvPr id="122" name="Oval 146">
              <a:extLst>
                <a:ext uri="{FF2B5EF4-FFF2-40B4-BE49-F238E27FC236}">
                  <a16:creationId xmlns:a16="http://schemas.microsoft.com/office/drawing/2014/main" id="{3190BE89-CEF9-44E4-B7A9-2772AB124F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9612" y="2302056"/>
              <a:ext cx="225425" cy="217488"/>
            </a:xfrm>
            <a:prstGeom prst="ellipse">
              <a:avLst/>
            </a:prstGeom>
            <a:solidFill>
              <a:srgbClr val="3A271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UY"/>
            </a:p>
          </p:txBody>
        </p:sp>
        <p:sp>
          <p:nvSpPr>
            <p:cNvPr id="123" name="Oval 147">
              <a:extLst>
                <a:ext uri="{FF2B5EF4-FFF2-40B4-BE49-F238E27FC236}">
                  <a16:creationId xmlns:a16="http://schemas.microsoft.com/office/drawing/2014/main" id="{EFE9E662-BA3E-4FB1-BCC0-E770713A13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71987" y="2416356"/>
              <a:ext cx="246063" cy="234950"/>
            </a:xfrm>
            <a:prstGeom prst="ellipse">
              <a:avLst/>
            </a:prstGeom>
            <a:solidFill>
              <a:srgbClr val="3A271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UY"/>
            </a:p>
          </p:txBody>
        </p:sp>
        <p:sp>
          <p:nvSpPr>
            <p:cNvPr id="124" name="Oval 148">
              <a:extLst>
                <a:ext uri="{FF2B5EF4-FFF2-40B4-BE49-F238E27FC236}">
                  <a16:creationId xmlns:a16="http://schemas.microsoft.com/office/drawing/2014/main" id="{A06F1FDC-B94D-40B6-9044-A4D3892D78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3112" y="2519543"/>
              <a:ext cx="173038" cy="168275"/>
            </a:xfrm>
            <a:prstGeom prst="ellipse">
              <a:avLst/>
            </a:prstGeom>
            <a:solidFill>
              <a:srgbClr val="3A271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UY"/>
            </a:p>
          </p:txBody>
        </p:sp>
        <p:sp>
          <p:nvSpPr>
            <p:cNvPr id="125" name="Freeform 149">
              <a:extLst>
                <a:ext uri="{FF2B5EF4-FFF2-40B4-BE49-F238E27FC236}">
                  <a16:creationId xmlns:a16="http://schemas.microsoft.com/office/drawing/2014/main" id="{572A8122-B60B-4494-B290-9A5198F8C36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78500" y="3224393"/>
              <a:ext cx="357188" cy="498475"/>
            </a:xfrm>
            <a:custGeom>
              <a:avLst/>
              <a:gdLst>
                <a:gd name="T0" fmla="*/ 419 w 419"/>
                <a:gd name="T1" fmla="*/ 183 h 585"/>
                <a:gd name="T2" fmla="*/ 212 w 419"/>
                <a:gd name="T3" fmla="*/ 3 h 585"/>
                <a:gd name="T4" fmla="*/ 5 w 419"/>
                <a:gd name="T5" fmla="*/ 299 h 585"/>
                <a:gd name="T6" fmla="*/ 229 w 419"/>
                <a:gd name="T7" fmla="*/ 582 h 585"/>
                <a:gd name="T8" fmla="*/ 344 w 419"/>
                <a:gd name="T9" fmla="*/ 532 h 585"/>
                <a:gd name="T10" fmla="*/ 371 w 419"/>
                <a:gd name="T11" fmla="*/ 435 h 585"/>
                <a:gd name="T12" fmla="*/ 368 w 419"/>
                <a:gd name="T13" fmla="*/ 288 h 585"/>
                <a:gd name="T14" fmla="*/ 419 w 419"/>
                <a:gd name="T15" fmla="*/ 183 h 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9" h="585">
                  <a:moveTo>
                    <a:pt x="419" y="183"/>
                  </a:moveTo>
                  <a:cubicBezTo>
                    <a:pt x="385" y="75"/>
                    <a:pt x="304" y="0"/>
                    <a:pt x="212" y="3"/>
                  </a:cubicBezTo>
                  <a:cubicBezTo>
                    <a:pt x="93" y="6"/>
                    <a:pt x="0" y="139"/>
                    <a:pt x="5" y="299"/>
                  </a:cubicBezTo>
                  <a:cubicBezTo>
                    <a:pt x="9" y="458"/>
                    <a:pt x="110" y="585"/>
                    <a:pt x="229" y="582"/>
                  </a:cubicBezTo>
                  <a:cubicBezTo>
                    <a:pt x="272" y="581"/>
                    <a:pt x="312" y="562"/>
                    <a:pt x="344" y="532"/>
                  </a:cubicBezTo>
                  <a:cubicBezTo>
                    <a:pt x="362" y="495"/>
                    <a:pt x="374" y="459"/>
                    <a:pt x="371" y="435"/>
                  </a:cubicBezTo>
                  <a:cubicBezTo>
                    <a:pt x="360" y="363"/>
                    <a:pt x="299" y="357"/>
                    <a:pt x="368" y="288"/>
                  </a:cubicBezTo>
                  <a:cubicBezTo>
                    <a:pt x="393" y="263"/>
                    <a:pt x="409" y="224"/>
                    <a:pt x="419" y="183"/>
                  </a:cubicBezTo>
                  <a:close/>
                </a:path>
              </a:pathLst>
            </a:custGeom>
            <a:solidFill>
              <a:srgbClr val="A057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UY"/>
            </a:p>
          </p:txBody>
        </p:sp>
        <p:sp>
          <p:nvSpPr>
            <p:cNvPr id="126" name="Rectangle 150">
              <a:extLst>
                <a:ext uri="{FF2B5EF4-FFF2-40B4-BE49-F238E27FC236}">
                  <a16:creationId xmlns:a16="http://schemas.microsoft.com/office/drawing/2014/main" id="{D4657767-4747-424D-9E05-776E0F7307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4712" y="3638731"/>
              <a:ext cx="122238" cy="215900"/>
            </a:xfrm>
            <a:prstGeom prst="rect">
              <a:avLst/>
            </a:prstGeom>
            <a:solidFill>
              <a:srgbClr val="FFCA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UY"/>
            </a:p>
          </p:txBody>
        </p:sp>
        <p:sp>
          <p:nvSpPr>
            <p:cNvPr id="127" name="Freeform 151">
              <a:extLst>
                <a:ext uri="{FF2B5EF4-FFF2-40B4-BE49-F238E27FC236}">
                  <a16:creationId xmlns:a16="http://schemas.microsoft.com/office/drawing/2014/main" id="{DF00B059-AD34-40BF-8D3E-72A87D91FD11}"/>
                </a:ext>
              </a:extLst>
            </p:cNvPr>
            <p:cNvSpPr>
              <a:spLocks/>
            </p:cNvSpPr>
            <p:nvPr/>
          </p:nvSpPr>
          <p:spPr bwMode="auto">
            <a:xfrm>
              <a:off x="4684712" y="3638731"/>
              <a:ext cx="122238" cy="76200"/>
            </a:xfrm>
            <a:custGeom>
              <a:avLst/>
              <a:gdLst>
                <a:gd name="T0" fmla="*/ 144 w 144"/>
                <a:gd name="T1" fmla="*/ 0 h 90"/>
                <a:gd name="T2" fmla="*/ 0 w 144"/>
                <a:gd name="T3" fmla="*/ 0 h 90"/>
                <a:gd name="T4" fmla="*/ 0 w 144"/>
                <a:gd name="T5" fmla="*/ 40 h 90"/>
                <a:gd name="T6" fmla="*/ 132 w 144"/>
                <a:gd name="T7" fmla="*/ 85 h 90"/>
                <a:gd name="T8" fmla="*/ 144 w 144"/>
                <a:gd name="T9" fmla="*/ 83 h 90"/>
                <a:gd name="T10" fmla="*/ 144 w 144"/>
                <a:gd name="T11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4" h="90">
                  <a:moveTo>
                    <a:pt x="14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38" y="73"/>
                    <a:pt x="84" y="90"/>
                    <a:pt x="132" y="85"/>
                  </a:cubicBezTo>
                  <a:cubicBezTo>
                    <a:pt x="136" y="85"/>
                    <a:pt x="140" y="84"/>
                    <a:pt x="144" y="83"/>
                  </a:cubicBezTo>
                  <a:lnTo>
                    <a:pt x="144" y="0"/>
                  </a:lnTo>
                  <a:close/>
                </a:path>
              </a:pathLst>
            </a:custGeom>
            <a:solidFill>
              <a:srgbClr val="E2A1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UY"/>
            </a:p>
          </p:txBody>
        </p:sp>
        <p:sp>
          <p:nvSpPr>
            <p:cNvPr id="129" name="Freeform 152">
              <a:extLst>
                <a:ext uri="{FF2B5EF4-FFF2-40B4-BE49-F238E27FC236}">
                  <a16:creationId xmlns:a16="http://schemas.microsoft.com/office/drawing/2014/main" id="{E30C8F3C-9FD1-4E90-8B5A-1A1F01F62503}"/>
                </a:ext>
              </a:extLst>
            </p:cNvPr>
            <p:cNvSpPr>
              <a:spLocks/>
            </p:cNvSpPr>
            <p:nvPr/>
          </p:nvSpPr>
          <p:spPr bwMode="auto">
            <a:xfrm>
              <a:off x="5516562" y="4029256"/>
              <a:ext cx="276225" cy="400050"/>
            </a:xfrm>
            <a:custGeom>
              <a:avLst/>
              <a:gdLst>
                <a:gd name="T0" fmla="*/ 213 w 324"/>
                <a:gd name="T1" fmla="*/ 413 h 469"/>
                <a:gd name="T2" fmla="*/ 0 w 324"/>
                <a:gd name="T3" fmla="*/ 72 h 469"/>
                <a:gd name="T4" fmla="*/ 120 w 324"/>
                <a:gd name="T5" fmla="*/ 0 h 469"/>
                <a:gd name="T6" fmla="*/ 324 w 324"/>
                <a:gd name="T7" fmla="*/ 261 h 469"/>
                <a:gd name="T8" fmla="*/ 296 w 324"/>
                <a:gd name="T9" fmla="*/ 440 h 469"/>
                <a:gd name="T10" fmla="*/ 213 w 324"/>
                <a:gd name="T11" fmla="*/ 413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4" h="469">
                  <a:moveTo>
                    <a:pt x="213" y="413"/>
                  </a:moveTo>
                  <a:cubicBezTo>
                    <a:pt x="168" y="356"/>
                    <a:pt x="0" y="72"/>
                    <a:pt x="0" y="72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324" y="261"/>
                    <a:pt x="324" y="261"/>
                    <a:pt x="324" y="261"/>
                  </a:cubicBezTo>
                  <a:cubicBezTo>
                    <a:pt x="296" y="440"/>
                    <a:pt x="296" y="440"/>
                    <a:pt x="296" y="440"/>
                  </a:cubicBezTo>
                  <a:cubicBezTo>
                    <a:pt x="296" y="440"/>
                    <a:pt x="258" y="469"/>
                    <a:pt x="213" y="413"/>
                  </a:cubicBezTo>
                  <a:close/>
                </a:path>
              </a:pathLst>
            </a:custGeom>
            <a:solidFill>
              <a:srgbClr val="2757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UY"/>
            </a:p>
          </p:txBody>
        </p:sp>
        <p:sp>
          <p:nvSpPr>
            <p:cNvPr id="131" name="Freeform 153">
              <a:extLst>
                <a:ext uri="{FF2B5EF4-FFF2-40B4-BE49-F238E27FC236}">
                  <a16:creationId xmlns:a16="http://schemas.microsoft.com/office/drawing/2014/main" id="{5EE76E30-40D9-4BAA-8688-140B9C6EA705}"/>
                </a:ext>
              </a:extLst>
            </p:cNvPr>
            <p:cNvSpPr>
              <a:spLocks/>
            </p:cNvSpPr>
            <p:nvPr/>
          </p:nvSpPr>
          <p:spPr bwMode="auto">
            <a:xfrm>
              <a:off x="5030787" y="3916543"/>
              <a:ext cx="134938" cy="352425"/>
            </a:xfrm>
            <a:custGeom>
              <a:avLst/>
              <a:gdLst>
                <a:gd name="T0" fmla="*/ 151 w 159"/>
                <a:gd name="T1" fmla="*/ 341 h 413"/>
                <a:gd name="T2" fmla="*/ 145 w 159"/>
                <a:gd name="T3" fmla="*/ 0 h 413"/>
                <a:gd name="T4" fmla="*/ 8 w 159"/>
                <a:gd name="T5" fmla="*/ 20 h 413"/>
                <a:gd name="T6" fmla="*/ 0 w 159"/>
                <a:gd name="T7" fmla="*/ 329 h 413"/>
                <a:gd name="T8" fmla="*/ 89 w 159"/>
                <a:gd name="T9" fmla="*/ 412 h 413"/>
                <a:gd name="T10" fmla="*/ 151 w 159"/>
                <a:gd name="T11" fmla="*/ 341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9" h="413">
                  <a:moveTo>
                    <a:pt x="151" y="341"/>
                  </a:moveTo>
                  <a:cubicBezTo>
                    <a:pt x="159" y="269"/>
                    <a:pt x="145" y="0"/>
                    <a:pt x="145" y="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0" y="329"/>
                    <a:pt x="0" y="329"/>
                    <a:pt x="0" y="329"/>
                  </a:cubicBezTo>
                  <a:cubicBezTo>
                    <a:pt x="89" y="412"/>
                    <a:pt x="89" y="412"/>
                    <a:pt x="89" y="412"/>
                  </a:cubicBezTo>
                  <a:cubicBezTo>
                    <a:pt x="89" y="412"/>
                    <a:pt x="142" y="413"/>
                    <a:pt x="151" y="3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UY"/>
            </a:p>
          </p:txBody>
        </p:sp>
        <p:sp>
          <p:nvSpPr>
            <p:cNvPr id="132" name="Freeform 154">
              <a:extLst>
                <a:ext uri="{FF2B5EF4-FFF2-40B4-BE49-F238E27FC236}">
                  <a16:creationId xmlns:a16="http://schemas.microsoft.com/office/drawing/2014/main" id="{87597E0D-FB6B-4B57-BA98-5E31E5ADDFF2}"/>
                </a:ext>
              </a:extLst>
            </p:cNvPr>
            <p:cNvSpPr>
              <a:spLocks/>
            </p:cNvSpPr>
            <p:nvPr/>
          </p:nvSpPr>
          <p:spPr bwMode="auto">
            <a:xfrm>
              <a:off x="5033962" y="3992743"/>
              <a:ext cx="109538" cy="204788"/>
            </a:xfrm>
            <a:custGeom>
              <a:avLst/>
              <a:gdLst>
                <a:gd name="T0" fmla="*/ 0 w 69"/>
                <a:gd name="T1" fmla="*/ 29 h 129"/>
                <a:gd name="T2" fmla="*/ 69 w 69"/>
                <a:gd name="T3" fmla="*/ 129 h 129"/>
                <a:gd name="T4" fmla="*/ 69 w 69"/>
                <a:gd name="T5" fmla="*/ 63 h 129"/>
                <a:gd name="T6" fmla="*/ 1 w 69"/>
                <a:gd name="T7" fmla="*/ 0 h 129"/>
                <a:gd name="T8" fmla="*/ 0 w 69"/>
                <a:gd name="T9" fmla="*/ 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29">
                  <a:moveTo>
                    <a:pt x="0" y="29"/>
                  </a:moveTo>
                  <a:lnTo>
                    <a:pt x="69" y="129"/>
                  </a:lnTo>
                  <a:lnTo>
                    <a:pt x="69" y="63"/>
                  </a:lnTo>
                  <a:lnTo>
                    <a:pt x="1" y="0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UY"/>
            </a:p>
          </p:txBody>
        </p:sp>
        <p:sp>
          <p:nvSpPr>
            <p:cNvPr id="133" name="Freeform 155">
              <a:extLst>
                <a:ext uri="{FF2B5EF4-FFF2-40B4-BE49-F238E27FC236}">
                  <a16:creationId xmlns:a16="http://schemas.microsoft.com/office/drawing/2014/main" id="{0F38DA73-2F25-4C36-909B-79D34CE9F0C4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0562" y="3668893"/>
              <a:ext cx="677863" cy="852488"/>
            </a:xfrm>
            <a:custGeom>
              <a:avLst/>
              <a:gdLst>
                <a:gd name="T0" fmla="*/ 8 w 794"/>
                <a:gd name="T1" fmla="*/ 186 h 999"/>
                <a:gd name="T2" fmla="*/ 9 w 794"/>
                <a:gd name="T3" fmla="*/ 386 h 999"/>
                <a:gd name="T4" fmla="*/ 13 w 794"/>
                <a:gd name="T5" fmla="*/ 766 h 999"/>
                <a:gd name="T6" fmla="*/ 399 w 794"/>
                <a:gd name="T7" fmla="*/ 972 h 999"/>
                <a:gd name="T8" fmla="*/ 532 w 794"/>
                <a:gd name="T9" fmla="*/ 922 h 999"/>
                <a:gd name="T10" fmla="*/ 533 w 794"/>
                <a:gd name="T11" fmla="*/ 802 h 999"/>
                <a:gd name="T12" fmla="*/ 532 w 794"/>
                <a:gd name="T13" fmla="*/ 570 h 999"/>
                <a:gd name="T14" fmla="*/ 659 w 794"/>
                <a:gd name="T15" fmla="*/ 698 h 999"/>
                <a:gd name="T16" fmla="*/ 750 w 794"/>
                <a:gd name="T17" fmla="*/ 686 h 999"/>
                <a:gd name="T18" fmla="*/ 756 w 794"/>
                <a:gd name="T19" fmla="*/ 586 h 999"/>
                <a:gd name="T20" fmla="*/ 549 w 794"/>
                <a:gd name="T21" fmla="*/ 295 h 999"/>
                <a:gd name="T22" fmla="*/ 469 w 794"/>
                <a:gd name="T23" fmla="*/ 218 h 999"/>
                <a:gd name="T24" fmla="*/ 360 w 794"/>
                <a:gd name="T25" fmla="*/ 155 h 999"/>
                <a:gd name="T26" fmla="*/ 259 w 794"/>
                <a:gd name="T27" fmla="*/ 149 h 999"/>
                <a:gd name="T28" fmla="*/ 217 w 794"/>
                <a:gd name="T29" fmla="*/ 73 h 999"/>
                <a:gd name="T30" fmla="*/ 136 w 794"/>
                <a:gd name="T31" fmla="*/ 27 h 999"/>
                <a:gd name="T32" fmla="*/ 8 w 794"/>
                <a:gd name="T33" fmla="*/ 186 h 9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94" h="999">
                  <a:moveTo>
                    <a:pt x="8" y="186"/>
                  </a:moveTo>
                  <a:cubicBezTo>
                    <a:pt x="9" y="386"/>
                    <a:pt x="9" y="386"/>
                    <a:pt x="9" y="386"/>
                  </a:cubicBezTo>
                  <a:cubicBezTo>
                    <a:pt x="13" y="766"/>
                    <a:pt x="13" y="766"/>
                    <a:pt x="13" y="766"/>
                  </a:cubicBezTo>
                  <a:cubicBezTo>
                    <a:pt x="399" y="972"/>
                    <a:pt x="399" y="972"/>
                    <a:pt x="399" y="972"/>
                  </a:cubicBezTo>
                  <a:cubicBezTo>
                    <a:pt x="446" y="999"/>
                    <a:pt x="532" y="975"/>
                    <a:pt x="532" y="922"/>
                  </a:cubicBezTo>
                  <a:cubicBezTo>
                    <a:pt x="533" y="802"/>
                    <a:pt x="533" y="802"/>
                    <a:pt x="533" y="802"/>
                  </a:cubicBezTo>
                  <a:cubicBezTo>
                    <a:pt x="532" y="570"/>
                    <a:pt x="532" y="570"/>
                    <a:pt x="532" y="570"/>
                  </a:cubicBezTo>
                  <a:cubicBezTo>
                    <a:pt x="659" y="698"/>
                    <a:pt x="659" y="698"/>
                    <a:pt x="659" y="698"/>
                  </a:cubicBezTo>
                  <a:cubicBezTo>
                    <a:pt x="659" y="698"/>
                    <a:pt x="706" y="731"/>
                    <a:pt x="750" y="686"/>
                  </a:cubicBezTo>
                  <a:cubicBezTo>
                    <a:pt x="794" y="641"/>
                    <a:pt x="756" y="586"/>
                    <a:pt x="756" y="586"/>
                  </a:cubicBezTo>
                  <a:cubicBezTo>
                    <a:pt x="549" y="295"/>
                    <a:pt x="549" y="295"/>
                    <a:pt x="549" y="295"/>
                  </a:cubicBezTo>
                  <a:cubicBezTo>
                    <a:pt x="510" y="241"/>
                    <a:pt x="490" y="230"/>
                    <a:pt x="469" y="218"/>
                  </a:cubicBezTo>
                  <a:cubicBezTo>
                    <a:pt x="360" y="155"/>
                    <a:pt x="360" y="155"/>
                    <a:pt x="360" y="155"/>
                  </a:cubicBezTo>
                  <a:cubicBezTo>
                    <a:pt x="360" y="155"/>
                    <a:pt x="303" y="176"/>
                    <a:pt x="259" y="149"/>
                  </a:cubicBezTo>
                  <a:cubicBezTo>
                    <a:pt x="210" y="119"/>
                    <a:pt x="217" y="73"/>
                    <a:pt x="217" y="73"/>
                  </a:cubicBezTo>
                  <a:cubicBezTo>
                    <a:pt x="136" y="27"/>
                    <a:pt x="136" y="27"/>
                    <a:pt x="136" y="27"/>
                  </a:cubicBezTo>
                  <a:cubicBezTo>
                    <a:pt x="89" y="0"/>
                    <a:pt x="0" y="26"/>
                    <a:pt x="8" y="18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UY"/>
            </a:p>
          </p:txBody>
        </p:sp>
        <p:sp>
          <p:nvSpPr>
            <p:cNvPr id="139" name="Freeform 156">
              <a:extLst>
                <a:ext uri="{FF2B5EF4-FFF2-40B4-BE49-F238E27FC236}">
                  <a16:creationId xmlns:a16="http://schemas.microsoft.com/office/drawing/2014/main" id="{6C31B1A5-1E44-4E9C-A7D4-A4920D8CCA7D}"/>
                </a:ext>
              </a:extLst>
            </p:cNvPr>
            <p:cNvSpPr>
              <a:spLocks/>
            </p:cNvSpPr>
            <p:nvPr/>
          </p:nvSpPr>
          <p:spPr bwMode="auto">
            <a:xfrm>
              <a:off x="5092700" y="3191056"/>
              <a:ext cx="133350" cy="25400"/>
            </a:xfrm>
            <a:custGeom>
              <a:avLst/>
              <a:gdLst>
                <a:gd name="T0" fmla="*/ 0 w 156"/>
                <a:gd name="T1" fmla="*/ 18 h 30"/>
                <a:gd name="T2" fmla="*/ 53 w 156"/>
                <a:gd name="T3" fmla="*/ 2 h 30"/>
                <a:gd name="T4" fmla="*/ 130 w 156"/>
                <a:gd name="T5" fmla="*/ 4 h 30"/>
                <a:gd name="T6" fmla="*/ 120 w 156"/>
                <a:gd name="T7" fmla="*/ 30 h 30"/>
                <a:gd name="T8" fmla="*/ 1 w 156"/>
                <a:gd name="T9" fmla="*/ 22 h 30"/>
                <a:gd name="T10" fmla="*/ 0 w 156"/>
                <a:gd name="T11" fmla="*/ 18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6" h="30">
                  <a:moveTo>
                    <a:pt x="0" y="18"/>
                  </a:moveTo>
                  <a:cubicBezTo>
                    <a:pt x="0" y="18"/>
                    <a:pt x="51" y="3"/>
                    <a:pt x="53" y="2"/>
                  </a:cubicBezTo>
                  <a:cubicBezTo>
                    <a:pt x="98" y="1"/>
                    <a:pt x="116" y="0"/>
                    <a:pt x="130" y="4"/>
                  </a:cubicBezTo>
                  <a:cubicBezTo>
                    <a:pt x="156" y="11"/>
                    <a:pt x="120" y="30"/>
                    <a:pt x="120" y="30"/>
                  </a:cubicBezTo>
                  <a:cubicBezTo>
                    <a:pt x="1" y="22"/>
                    <a:pt x="1" y="22"/>
                    <a:pt x="1" y="22"/>
                  </a:cubicBezTo>
                  <a:lnTo>
                    <a:pt x="0" y="18"/>
                  </a:lnTo>
                  <a:close/>
                </a:path>
              </a:pathLst>
            </a:custGeom>
            <a:solidFill>
              <a:srgbClr val="A87D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UY"/>
            </a:p>
          </p:txBody>
        </p:sp>
        <p:sp>
          <p:nvSpPr>
            <p:cNvPr id="140" name="Freeform 157">
              <a:extLst>
                <a:ext uri="{FF2B5EF4-FFF2-40B4-BE49-F238E27FC236}">
                  <a16:creationId xmlns:a16="http://schemas.microsoft.com/office/drawing/2014/main" id="{F3E87058-167F-4A7E-B0B9-C8B70E45D3FB}"/>
                </a:ext>
              </a:extLst>
            </p:cNvPr>
            <p:cNvSpPr>
              <a:spLocks/>
            </p:cNvSpPr>
            <p:nvPr/>
          </p:nvSpPr>
          <p:spPr bwMode="auto">
            <a:xfrm>
              <a:off x="5072062" y="3198993"/>
              <a:ext cx="193675" cy="76200"/>
            </a:xfrm>
            <a:custGeom>
              <a:avLst/>
              <a:gdLst>
                <a:gd name="T0" fmla="*/ 39 w 226"/>
                <a:gd name="T1" fmla="*/ 0 h 90"/>
                <a:gd name="T2" fmla="*/ 225 w 226"/>
                <a:gd name="T3" fmla="*/ 42 h 90"/>
                <a:gd name="T4" fmla="*/ 93 w 226"/>
                <a:gd name="T5" fmla="*/ 88 h 90"/>
                <a:gd name="T6" fmla="*/ 48 w 226"/>
                <a:gd name="T7" fmla="*/ 78 h 90"/>
                <a:gd name="T8" fmla="*/ 0 w 226"/>
                <a:gd name="T9" fmla="*/ 76 h 90"/>
                <a:gd name="T10" fmla="*/ 39 w 226"/>
                <a:gd name="T11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6" h="90">
                  <a:moveTo>
                    <a:pt x="39" y="0"/>
                  </a:moveTo>
                  <a:cubicBezTo>
                    <a:pt x="39" y="0"/>
                    <a:pt x="225" y="16"/>
                    <a:pt x="225" y="42"/>
                  </a:cubicBezTo>
                  <a:cubicBezTo>
                    <a:pt x="226" y="85"/>
                    <a:pt x="116" y="90"/>
                    <a:pt x="93" y="88"/>
                  </a:cubicBezTo>
                  <a:cubicBezTo>
                    <a:pt x="71" y="87"/>
                    <a:pt x="48" y="78"/>
                    <a:pt x="48" y="78"/>
                  </a:cubicBezTo>
                  <a:cubicBezTo>
                    <a:pt x="0" y="76"/>
                    <a:pt x="0" y="76"/>
                    <a:pt x="0" y="76"/>
                  </a:cubicBezTo>
                  <a:lnTo>
                    <a:pt x="39" y="0"/>
                  </a:lnTo>
                  <a:close/>
                </a:path>
              </a:pathLst>
            </a:custGeom>
            <a:solidFill>
              <a:srgbClr val="A87D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UY"/>
            </a:p>
          </p:txBody>
        </p:sp>
        <p:sp>
          <p:nvSpPr>
            <p:cNvPr id="141" name="Freeform 158">
              <a:extLst>
                <a:ext uri="{FF2B5EF4-FFF2-40B4-BE49-F238E27FC236}">
                  <a16:creationId xmlns:a16="http://schemas.microsoft.com/office/drawing/2014/main" id="{44F66A1B-3153-4813-9908-54EAF4E3FC53}"/>
                </a:ext>
              </a:extLst>
            </p:cNvPr>
            <p:cNvSpPr>
              <a:spLocks/>
            </p:cNvSpPr>
            <p:nvPr/>
          </p:nvSpPr>
          <p:spPr bwMode="auto">
            <a:xfrm>
              <a:off x="5094287" y="3194231"/>
              <a:ext cx="34925" cy="15875"/>
            </a:xfrm>
            <a:custGeom>
              <a:avLst/>
              <a:gdLst>
                <a:gd name="T0" fmla="*/ 42 w 42"/>
                <a:gd name="T1" fmla="*/ 0 h 20"/>
                <a:gd name="T2" fmla="*/ 2 w 42"/>
                <a:gd name="T3" fmla="*/ 13 h 20"/>
                <a:gd name="T4" fmla="*/ 0 w 42"/>
                <a:gd name="T5" fmla="*/ 17 h 20"/>
                <a:gd name="T6" fmla="*/ 37 w 42"/>
                <a:gd name="T7" fmla="*/ 20 h 20"/>
                <a:gd name="T8" fmla="*/ 42 w 42"/>
                <a:gd name="T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20">
                  <a:moveTo>
                    <a:pt x="42" y="0"/>
                  </a:moveTo>
                  <a:cubicBezTo>
                    <a:pt x="31" y="4"/>
                    <a:pt x="10" y="10"/>
                    <a:pt x="2" y="13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37" y="20"/>
                    <a:pt x="37" y="20"/>
                    <a:pt x="37" y="20"/>
                  </a:cubicBezTo>
                  <a:lnTo>
                    <a:pt x="42" y="0"/>
                  </a:lnTo>
                  <a:close/>
                </a:path>
              </a:pathLst>
            </a:custGeom>
            <a:solidFill>
              <a:srgbClr val="7554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UY"/>
            </a:p>
          </p:txBody>
        </p:sp>
        <p:sp>
          <p:nvSpPr>
            <p:cNvPr id="142" name="Freeform 159">
              <a:extLst>
                <a:ext uri="{FF2B5EF4-FFF2-40B4-BE49-F238E27FC236}">
                  <a16:creationId xmlns:a16="http://schemas.microsoft.com/office/drawing/2014/main" id="{D760D974-0663-4D81-BEB0-B8B13C0D247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76825" y="3198993"/>
              <a:ext cx="52388" cy="66675"/>
            </a:xfrm>
            <a:custGeom>
              <a:avLst/>
              <a:gdLst>
                <a:gd name="T0" fmla="*/ 0 w 62"/>
                <a:gd name="T1" fmla="*/ 76 h 78"/>
                <a:gd name="T2" fmla="*/ 43 w 62"/>
                <a:gd name="T3" fmla="*/ 78 h 78"/>
                <a:gd name="T4" fmla="*/ 62 w 62"/>
                <a:gd name="T5" fmla="*/ 3 h 78"/>
                <a:gd name="T6" fmla="*/ 34 w 62"/>
                <a:gd name="T7" fmla="*/ 0 h 78"/>
                <a:gd name="T8" fmla="*/ 8 w 62"/>
                <a:gd name="T9" fmla="*/ 51 h 78"/>
                <a:gd name="T10" fmla="*/ 0 w 62"/>
                <a:gd name="T11" fmla="*/ 76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2" h="78">
                  <a:moveTo>
                    <a:pt x="0" y="76"/>
                  </a:moveTo>
                  <a:cubicBezTo>
                    <a:pt x="43" y="78"/>
                    <a:pt x="43" y="78"/>
                    <a:pt x="43" y="78"/>
                  </a:cubicBezTo>
                  <a:cubicBezTo>
                    <a:pt x="62" y="3"/>
                    <a:pt x="62" y="3"/>
                    <a:pt x="62" y="3"/>
                  </a:cubicBezTo>
                  <a:cubicBezTo>
                    <a:pt x="45" y="1"/>
                    <a:pt x="34" y="0"/>
                    <a:pt x="34" y="0"/>
                  </a:cubicBezTo>
                  <a:cubicBezTo>
                    <a:pt x="8" y="51"/>
                    <a:pt x="8" y="51"/>
                    <a:pt x="8" y="51"/>
                  </a:cubicBezTo>
                  <a:lnTo>
                    <a:pt x="0" y="76"/>
                  </a:lnTo>
                  <a:close/>
                </a:path>
              </a:pathLst>
            </a:custGeom>
            <a:solidFill>
              <a:srgbClr val="7554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UY"/>
            </a:p>
          </p:txBody>
        </p:sp>
        <p:sp>
          <p:nvSpPr>
            <p:cNvPr id="143" name="Freeform 160">
              <a:extLst>
                <a:ext uri="{FF2B5EF4-FFF2-40B4-BE49-F238E27FC236}">
                  <a16:creationId xmlns:a16="http://schemas.microsoft.com/office/drawing/2014/main" id="{3CF3417C-1CA4-4A98-B790-E349A4715E1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7175" y="3021193"/>
              <a:ext cx="128588" cy="39688"/>
            </a:xfrm>
            <a:custGeom>
              <a:avLst/>
              <a:gdLst>
                <a:gd name="T0" fmla="*/ 0 w 151"/>
                <a:gd name="T1" fmla="*/ 4 h 47"/>
                <a:gd name="T2" fmla="*/ 48 w 151"/>
                <a:gd name="T3" fmla="*/ 31 h 47"/>
                <a:gd name="T4" fmla="*/ 124 w 151"/>
                <a:gd name="T5" fmla="*/ 47 h 47"/>
                <a:gd name="T6" fmla="*/ 120 w 151"/>
                <a:gd name="T7" fmla="*/ 19 h 47"/>
                <a:gd name="T8" fmla="*/ 2 w 151"/>
                <a:gd name="T9" fmla="*/ 0 h 47"/>
                <a:gd name="T10" fmla="*/ 0 w 151"/>
                <a:gd name="T11" fmla="*/ 4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1" h="47">
                  <a:moveTo>
                    <a:pt x="0" y="4"/>
                  </a:moveTo>
                  <a:cubicBezTo>
                    <a:pt x="0" y="4"/>
                    <a:pt x="46" y="30"/>
                    <a:pt x="48" y="31"/>
                  </a:cubicBezTo>
                  <a:cubicBezTo>
                    <a:pt x="92" y="43"/>
                    <a:pt x="109" y="47"/>
                    <a:pt x="124" y="47"/>
                  </a:cubicBezTo>
                  <a:cubicBezTo>
                    <a:pt x="151" y="46"/>
                    <a:pt x="120" y="19"/>
                    <a:pt x="120" y="19"/>
                  </a:cubicBezTo>
                  <a:cubicBezTo>
                    <a:pt x="2" y="0"/>
                    <a:pt x="2" y="0"/>
                    <a:pt x="2" y="0"/>
                  </a:cubicBezTo>
                  <a:lnTo>
                    <a:pt x="0" y="4"/>
                  </a:lnTo>
                  <a:close/>
                </a:path>
              </a:pathLst>
            </a:custGeom>
            <a:solidFill>
              <a:srgbClr val="A87D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UY"/>
            </a:p>
          </p:txBody>
        </p:sp>
        <p:sp>
          <p:nvSpPr>
            <p:cNvPr id="144" name="Freeform 161">
              <a:extLst>
                <a:ext uri="{FF2B5EF4-FFF2-40B4-BE49-F238E27FC236}">
                  <a16:creationId xmlns:a16="http://schemas.microsoft.com/office/drawing/2014/main" id="{6ED1164A-28F8-45BE-A754-FE6A102BDAC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9237" y="2962456"/>
              <a:ext cx="190500" cy="92075"/>
            </a:xfrm>
            <a:custGeom>
              <a:avLst/>
              <a:gdLst>
                <a:gd name="T0" fmla="*/ 21 w 222"/>
                <a:gd name="T1" fmla="*/ 83 h 108"/>
                <a:gd name="T2" fmla="*/ 212 w 222"/>
                <a:gd name="T3" fmla="*/ 84 h 108"/>
                <a:gd name="T4" fmla="*/ 94 w 222"/>
                <a:gd name="T5" fmla="*/ 9 h 108"/>
                <a:gd name="T6" fmla="*/ 48 w 222"/>
                <a:gd name="T7" fmla="*/ 9 h 108"/>
                <a:gd name="T8" fmla="*/ 0 w 222"/>
                <a:gd name="T9" fmla="*/ 0 h 108"/>
                <a:gd name="T10" fmla="*/ 21 w 222"/>
                <a:gd name="T11" fmla="*/ 83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108">
                  <a:moveTo>
                    <a:pt x="21" y="83"/>
                  </a:moveTo>
                  <a:cubicBezTo>
                    <a:pt x="21" y="83"/>
                    <a:pt x="206" y="108"/>
                    <a:pt x="212" y="84"/>
                  </a:cubicBezTo>
                  <a:cubicBezTo>
                    <a:pt x="222" y="41"/>
                    <a:pt x="116" y="13"/>
                    <a:pt x="94" y="9"/>
                  </a:cubicBezTo>
                  <a:cubicBezTo>
                    <a:pt x="71" y="6"/>
                    <a:pt x="48" y="9"/>
                    <a:pt x="48" y="9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21" y="83"/>
                  </a:lnTo>
                  <a:close/>
                </a:path>
              </a:pathLst>
            </a:custGeom>
            <a:solidFill>
              <a:srgbClr val="A87D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UY"/>
            </a:p>
          </p:txBody>
        </p:sp>
        <p:sp>
          <p:nvSpPr>
            <p:cNvPr id="145" name="Freeform 162">
              <a:extLst>
                <a:ext uri="{FF2B5EF4-FFF2-40B4-BE49-F238E27FC236}">
                  <a16:creationId xmlns:a16="http://schemas.microsoft.com/office/drawing/2014/main" id="{55603E9A-D41F-4E69-8025-98A9E42A165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8762" y="3021193"/>
              <a:ext cx="36513" cy="22225"/>
            </a:xfrm>
            <a:custGeom>
              <a:avLst/>
              <a:gdLst>
                <a:gd name="T0" fmla="*/ 37 w 43"/>
                <a:gd name="T1" fmla="*/ 25 h 25"/>
                <a:gd name="T2" fmla="*/ 0 w 43"/>
                <a:gd name="T3" fmla="*/ 5 h 25"/>
                <a:gd name="T4" fmla="*/ 0 w 43"/>
                <a:gd name="T5" fmla="*/ 0 h 25"/>
                <a:gd name="T6" fmla="*/ 43 w 43"/>
                <a:gd name="T7" fmla="*/ 6 h 25"/>
                <a:gd name="T8" fmla="*/ 37 w 43"/>
                <a:gd name="T9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25">
                  <a:moveTo>
                    <a:pt x="37" y="25"/>
                  </a:moveTo>
                  <a:cubicBezTo>
                    <a:pt x="27" y="19"/>
                    <a:pt x="8" y="9"/>
                    <a:pt x="0" y="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6"/>
                    <a:pt x="43" y="6"/>
                    <a:pt x="43" y="6"/>
                  </a:cubicBezTo>
                  <a:lnTo>
                    <a:pt x="37" y="25"/>
                  </a:lnTo>
                  <a:close/>
                </a:path>
              </a:pathLst>
            </a:custGeom>
            <a:solidFill>
              <a:srgbClr val="7554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UY"/>
            </a:p>
          </p:txBody>
        </p:sp>
        <p:sp>
          <p:nvSpPr>
            <p:cNvPr id="146" name="Freeform 163">
              <a:extLst>
                <a:ext uri="{FF2B5EF4-FFF2-40B4-BE49-F238E27FC236}">
                  <a16:creationId xmlns:a16="http://schemas.microsoft.com/office/drawing/2014/main" id="{F2B79152-9AD7-44FA-9F7A-D6D46199DF2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4000" y="2964043"/>
              <a:ext cx="61913" cy="73025"/>
            </a:xfrm>
            <a:custGeom>
              <a:avLst/>
              <a:gdLst>
                <a:gd name="T0" fmla="*/ 18 w 74"/>
                <a:gd name="T1" fmla="*/ 83 h 86"/>
                <a:gd name="T2" fmla="*/ 22 w 74"/>
                <a:gd name="T3" fmla="*/ 83 h 86"/>
                <a:gd name="T4" fmla="*/ 22 w 74"/>
                <a:gd name="T5" fmla="*/ 83 h 86"/>
                <a:gd name="T6" fmla="*/ 36 w 74"/>
                <a:gd name="T7" fmla="*/ 85 h 86"/>
                <a:gd name="T8" fmla="*/ 36 w 74"/>
                <a:gd name="T9" fmla="*/ 85 h 86"/>
                <a:gd name="T10" fmla="*/ 39 w 74"/>
                <a:gd name="T11" fmla="*/ 85 h 86"/>
                <a:gd name="T12" fmla="*/ 39 w 74"/>
                <a:gd name="T13" fmla="*/ 85 h 86"/>
                <a:gd name="T14" fmla="*/ 42 w 74"/>
                <a:gd name="T15" fmla="*/ 85 h 86"/>
                <a:gd name="T16" fmla="*/ 42 w 74"/>
                <a:gd name="T17" fmla="*/ 86 h 86"/>
                <a:gd name="T18" fmla="*/ 45 w 74"/>
                <a:gd name="T19" fmla="*/ 86 h 86"/>
                <a:gd name="T20" fmla="*/ 45 w 74"/>
                <a:gd name="T21" fmla="*/ 86 h 86"/>
                <a:gd name="T22" fmla="*/ 74 w 74"/>
                <a:gd name="T23" fmla="*/ 7 h 86"/>
                <a:gd name="T24" fmla="*/ 44 w 74"/>
                <a:gd name="T25" fmla="*/ 8 h 86"/>
                <a:gd name="T26" fmla="*/ 0 w 74"/>
                <a:gd name="T27" fmla="*/ 0 h 86"/>
                <a:gd name="T28" fmla="*/ 3 w 74"/>
                <a:gd name="T29" fmla="*/ 26 h 86"/>
                <a:gd name="T30" fmla="*/ 17 w 74"/>
                <a:gd name="T31" fmla="*/ 82 h 86"/>
                <a:gd name="T32" fmla="*/ 17 w 74"/>
                <a:gd name="T33" fmla="*/ 83 h 86"/>
                <a:gd name="T34" fmla="*/ 18 w 74"/>
                <a:gd name="T35" fmla="*/ 83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4" h="86">
                  <a:moveTo>
                    <a:pt x="18" y="83"/>
                  </a:moveTo>
                  <a:cubicBezTo>
                    <a:pt x="19" y="83"/>
                    <a:pt x="20" y="83"/>
                    <a:pt x="22" y="83"/>
                  </a:cubicBezTo>
                  <a:cubicBezTo>
                    <a:pt x="22" y="83"/>
                    <a:pt x="22" y="83"/>
                    <a:pt x="22" y="83"/>
                  </a:cubicBezTo>
                  <a:cubicBezTo>
                    <a:pt x="25" y="83"/>
                    <a:pt x="30" y="84"/>
                    <a:pt x="36" y="85"/>
                  </a:cubicBezTo>
                  <a:cubicBezTo>
                    <a:pt x="36" y="85"/>
                    <a:pt x="36" y="85"/>
                    <a:pt x="36" y="85"/>
                  </a:cubicBezTo>
                  <a:cubicBezTo>
                    <a:pt x="37" y="85"/>
                    <a:pt x="38" y="85"/>
                    <a:pt x="39" y="85"/>
                  </a:cubicBezTo>
                  <a:cubicBezTo>
                    <a:pt x="39" y="85"/>
                    <a:pt x="39" y="85"/>
                    <a:pt x="39" y="85"/>
                  </a:cubicBezTo>
                  <a:cubicBezTo>
                    <a:pt x="40" y="85"/>
                    <a:pt x="41" y="85"/>
                    <a:pt x="42" y="85"/>
                  </a:cubicBezTo>
                  <a:cubicBezTo>
                    <a:pt x="42" y="86"/>
                    <a:pt x="42" y="86"/>
                    <a:pt x="42" y="86"/>
                  </a:cubicBezTo>
                  <a:cubicBezTo>
                    <a:pt x="43" y="86"/>
                    <a:pt x="44" y="86"/>
                    <a:pt x="45" y="86"/>
                  </a:cubicBezTo>
                  <a:cubicBezTo>
                    <a:pt x="45" y="86"/>
                    <a:pt x="45" y="86"/>
                    <a:pt x="45" y="86"/>
                  </a:cubicBezTo>
                  <a:cubicBezTo>
                    <a:pt x="74" y="7"/>
                    <a:pt x="74" y="7"/>
                    <a:pt x="74" y="7"/>
                  </a:cubicBezTo>
                  <a:cubicBezTo>
                    <a:pt x="57" y="6"/>
                    <a:pt x="44" y="8"/>
                    <a:pt x="44" y="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" y="26"/>
                    <a:pt x="3" y="26"/>
                    <a:pt x="3" y="26"/>
                  </a:cubicBezTo>
                  <a:cubicBezTo>
                    <a:pt x="17" y="82"/>
                    <a:pt x="17" y="82"/>
                    <a:pt x="17" y="82"/>
                  </a:cubicBezTo>
                  <a:cubicBezTo>
                    <a:pt x="17" y="83"/>
                    <a:pt x="17" y="83"/>
                    <a:pt x="17" y="83"/>
                  </a:cubicBezTo>
                  <a:cubicBezTo>
                    <a:pt x="18" y="83"/>
                    <a:pt x="18" y="83"/>
                    <a:pt x="18" y="83"/>
                  </a:cubicBezTo>
                  <a:close/>
                </a:path>
              </a:pathLst>
            </a:custGeom>
            <a:solidFill>
              <a:srgbClr val="7554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UY"/>
            </a:p>
          </p:txBody>
        </p:sp>
        <p:sp>
          <p:nvSpPr>
            <p:cNvPr id="147" name="Freeform 164">
              <a:extLst>
                <a:ext uri="{FF2B5EF4-FFF2-40B4-BE49-F238E27FC236}">
                  <a16:creationId xmlns:a16="http://schemas.microsoft.com/office/drawing/2014/main" id="{505D663D-530A-480B-AF6D-EEF19F058525}"/>
                </a:ext>
              </a:extLst>
            </p:cNvPr>
            <p:cNvSpPr>
              <a:spLocks/>
            </p:cNvSpPr>
            <p:nvPr/>
          </p:nvSpPr>
          <p:spPr bwMode="auto">
            <a:xfrm>
              <a:off x="4735512" y="3146606"/>
              <a:ext cx="392113" cy="147638"/>
            </a:xfrm>
            <a:custGeom>
              <a:avLst/>
              <a:gdLst>
                <a:gd name="T0" fmla="*/ 135 w 459"/>
                <a:gd name="T1" fmla="*/ 0 h 172"/>
                <a:gd name="T2" fmla="*/ 459 w 459"/>
                <a:gd name="T3" fmla="*/ 28 h 172"/>
                <a:gd name="T4" fmla="*/ 402 w 459"/>
                <a:gd name="T5" fmla="*/ 172 h 172"/>
                <a:gd name="T6" fmla="*/ 0 w 459"/>
                <a:gd name="T7" fmla="*/ 131 h 172"/>
                <a:gd name="T8" fmla="*/ 135 w 459"/>
                <a:gd name="T9" fmla="*/ 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9" h="172">
                  <a:moveTo>
                    <a:pt x="135" y="0"/>
                  </a:moveTo>
                  <a:cubicBezTo>
                    <a:pt x="459" y="28"/>
                    <a:pt x="459" y="28"/>
                    <a:pt x="459" y="28"/>
                  </a:cubicBezTo>
                  <a:cubicBezTo>
                    <a:pt x="402" y="172"/>
                    <a:pt x="402" y="172"/>
                    <a:pt x="402" y="172"/>
                  </a:cubicBezTo>
                  <a:cubicBezTo>
                    <a:pt x="402" y="172"/>
                    <a:pt x="170" y="142"/>
                    <a:pt x="0" y="131"/>
                  </a:cubicBezTo>
                  <a:lnTo>
                    <a:pt x="135" y="0"/>
                  </a:ln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UY"/>
            </a:p>
          </p:txBody>
        </p:sp>
        <p:sp>
          <p:nvSpPr>
            <p:cNvPr id="148" name="Freeform 165">
              <a:extLst>
                <a:ext uri="{FF2B5EF4-FFF2-40B4-BE49-F238E27FC236}">
                  <a16:creationId xmlns:a16="http://schemas.microsoft.com/office/drawing/2014/main" id="{B08226C1-AA08-4397-8CBA-7F82933CEBFD}"/>
                </a:ext>
              </a:extLst>
            </p:cNvPr>
            <p:cNvSpPr>
              <a:spLocks/>
            </p:cNvSpPr>
            <p:nvPr/>
          </p:nvSpPr>
          <p:spPr bwMode="auto">
            <a:xfrm>
              <a:off x="5049837" y="2918006"/>
              <a:ext cx="331788" cy="138113"/>
            </a:xfrm>
            <a:custGeom>
              <a:avLst/>
              <a:gdLst>
                <a:gd name="T0" fmla="*/ 101 w 388"/>
                <a:gd name="T1" fmla="*/ 0 h 163"/>
                <a:gd name="T2" fmla="*/ 388 w 388"/>
                <a:gd name="T3" fmla="*/ 33 h 163"/>
                <a:gd name="T4" fmla="*/ 346 w 388"/>
                <a:gd name="T5" fmla="*/ 153 h 163"/>
                <a:gd name="T6" fmla="*/ 0 w 388"/>
                <a:gd name="T7" fmla="*/ 136 h 163"/>
                <a:gd name="T8" fmla="*/ 101 w 388"/>
                <a:gd name="T9" fmla="*/ 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8" h="163">
                  <a:moveTo>
                    <a:pt x="101" y="0"/>
                  </a:moveTo>
                  <a:cubicBezTo>
                    <a:pt x="388" y="33"/>
                    <a:pt x="388" y="33"/>
                    <a:pt x="388" y="33"/>
                  </a:cubicBezTo>
                  <a:cubicBezTo>
                    <a:pt x="346" y="153"/>
                    <a:pt x="346" y="153"/>
                    <a:pt x="346" y="153"/>
                  </a:cubicBezTo>
                  <a:cubicBezTo>
                    <a:pt x="346" y="153"/>
                    <a:pt x="100" y="163"/>
                    <a:pt x="0" y="136"/>
                  </a:cubicBezTo>
                  <a:lnTo>
                    <a:pt x="101" y="0"/>
                  </a:ln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UY"/>
            </a:p>
          </p:txBody>
        </p:sp>
        <p:sp>
          <p:nvSpPr>
            <p:cNvPr id="149" name="Freeform 166">
              <a:extLst>
                <a:ext uri="{FF2B5EF4-FFF2-40B4-BE49-F238E27FC236}">
                  <a16:creationId xmlns:a16="http://schemas.microsoft.com/office/drawing/2014/main" id="{D48BB5C3-DA6E-4EF2-989C-FC667AB2359D}"/>
                </a:ext>
              </a:extLst>
            </p:cNvPr>
            <p:cNvSpPr>
              <a:spLocks/>
            </p:cNvSpPr>
            <p:nvPr/>
          </p:nvSpPr>
          <p:spPr bwMode="auto">
            <a:xfrm>
              <a:off x="4994275" y="2656068"/>
              <a:ext cx="141288" cy="377825"/>
            </a:xfrm>
            <a:custGeom>
              <a:avLst/>
              <a:gdLst>
                <a:gd name="T0" fmla="*/ 32 w 89"/>
                <a:gd name="T1" fmla="*/ 0 h 238"/>
                <a:gd name="T2" fmla="*/ 89 w 89"/>
                <a:gd name="T3" fmla="*/ 165 h 238"/>
                <a:gd name="T4" fmla="*/ 35 w 89"/>
                <a:gd name="T5" fmla="*/ 238 h 238"/>
                <a:gd name="T6" fmla="*/ 0 w 89"/>
                <a:gd name="T7" fmla="*/ 160 h 238"/>
                <a:gd name="T8" fmla="*/ 32 w 89"/>
                <a:gd name="T9" fmla="*/ 0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238">
                  <a:moveTo>
                    <a:pt x="32" y="0"/>
                  </a:moveTo>
                  <a:lnTo>
                    <a:pt x="89" y="165"/>
                  </a:lnTo>
                  <a:lnTo>
                    <a:pt x="35" y="238"/>
                  </a:lnTo>
                  <a:lnTo>
                    <a:pt x="0" y="16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UY"/>
            </a:p>
          </p:txBody>
        </p:sp>
        <p:sp>
          <p:nvSpPr>
            <p:cNvPr id="150" name="Freeform 167">
              <a:extLst>
                <a:ext uri="{FF2B5EF4-FFF2-40B4-BE49-F238E27FC236}">
                  <a16:creationId xmlns:a16="http://schemas.microsoft.com/office/drawing/2014/main" id="{F7944D91-8B40-4FDD-9943-111B2A3AAD9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67387" y="4067356"/>
              <a:ext cx="147638" cy="382588"/>
            </a:xfrm>
            <a:custGeom>
              <a:avLst/>
              <a:gdLst>
                <a:gd name="T0" fmla="*/ 0 w 173"/>
                <a:gd name="T1" fmla="*/ 399 h 448"/>
                <a:gd name="T2" fmla="*/ 116 w 173"/>
                <a:gd name="T3" fmla="*/ 240 h 448"/>
                <a:gd name="T4" fmla="*/ 173 w 173"/>
                <a:gd name="T5" fmla="*/ 0 h 448"/>
                <a:gd name="T6" fmla="*/ 117 w 173"/>
                <a:gd name="T7" fmla="*/ 333 h 448"/>
                <a:gd name="T8" fmla="*/ 0 w 173"/>
                <a:gd name="T9" fmla="*/ 448 h 448"/>
                <a:gd name="T10" fmla="*/ 0 w 173"/>
                <a:gd name="T11" fmla="*/ 399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3" h="448">
                  <a:moveTo>
                    <a:pt x="0" y="399"/>
                  </a:moveTo>
                  <a:cubicBezTo>
                    <a:pt x="0" y="399"/>
                    <a:pt x="80" y="353"/>
                    <a:pt x="116" y="240"/>
                  </a:cubicBezTo>
                  <a:cubicBezTo>
                    <a:pt x="152" y="127"/>
                    <a:pt x="173" y="0"/>
                    <a:pt x="173" y="0"/>
                  </a:cubicBezTo>
                  <a:cubicBezTo>
                    <a:pt x="173" y="0"/>
                    <a:pt x="149" y="252"/>
                    <a:pt x="117" y="333"/>
                  </a:cubicBezTo>
                  <a:cubicBezTo>
                    <a:pt x="85" y="414"/>
                    <a:pt x="0" y="448"/>
                    <a:pt x="0" y="448"/>
                  </a:cubicBezTo>
                  <a:lnTo>
                    <a:pt x="0" y="399"/>
                  </a:lnTo>
                  <a:close/>
                </a:path>
              </a:pathLst>
            </a:custGeom>
            <a:solidFill>
              <a:srgbClr val="1538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UY"/>
            </a:p>
          </p:txBody>
        </p:sp>
        <p:sp>
          <p:nvSpPr>
            <p:cNvPr id="151" name="Freeform 168">
              <a:extLst>
                <a:ext uri="{FF2B5EF4-FFF2-40B4-BE49-F238E27FC236}">
                  <a16:creationId xmlns:a16="http://schemas.microsoft.com/office/drawing/2014/main" id="{D4CE2E46-BA9E-49B7-ABA0-8E516B11241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61162" y="2076631"/>
              <a:ext cx="115888" cy="144463"/>
            </a:xfrm>
            <a:custGeom>
              <a:avLst/>
              <a:gdLst>
                <a:gd name="T0" fmla="*/ 136 w 136"/>
                <a:gd name="T1" fmla="*/ 0 h 171"/>
                <a:gd name="T2" fmla="*/ 33 w 136"/>
                <a:gd name="T3" fmla="*/ 0 h 171"/>
                <a:gd name="T4" fmla="*/ 0 w 136"/>
                <a:gd name="T5" fmla="*/ 21 h 171"/>
                <a:gd name="T6" fmla="*/ 0 w 136"/>
                <a:gd name="T7" fmla="*/ 164 h 171"/>
                <a:gd name="T8" fmla="*/ 136 w 136"/>
                <a:gd name="T9" fmla="*/ 104 h 171"/>
                <a:gd name="T10" fmla="*/ 136 w 136"/>
                <a:gd name="T11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171">
                  <a:moveTo>
                    <a:pt x="136" y="0"/>
                  </a:moveTo>
                  <a:cubicBezTo>
                    <a:pt x="33" y="0"/>
                    <a:pt x="33" y="0"/>
                    <a:pt x="33" y="0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28" y="171"/>
                    <a:pt x="77" y="169"/>
                    <a:pt x="136" y="104"/>
                  </a:cubicBezTo>
                  <a:lnTo>
                    <a:pt x="136" y="0"/>
                  </a:lnTo>
                  <a:close/>
                </a:path>
              </a:pathLst>
            </a:custGeom>
            <a:solidFill>
              <a:srgbClr val="E2A1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UY"/>
            </a:p>
          </p:txBody>
        </p:sp>
        <p:sp>
          <p:nvSpPr>
            <p:cNvPr id="152" name="Freeform 169">
              <a:extLst>
                <a:ext uri="{FF2B5EF4-FFF2-40B4-BE49-F238E27FC236}">
                  <a16:creationId xmlns:a16="http://schemas.microsoft.com/office/drawing/2014/main" id="{A9BD9F7C-B4DD-4CD5-954B-39BD98CE240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38837" y="3710168"/>
              <a:ext cx="123825" cy="177800"/>
            </a:xfrm>
            <a:custGeom>
              <a:avLst/>
              <a:gdLst>
                <a:gd name="T0" fmla="*/ 78 w 78"/>
                <a:gd name="T1" fmla="*/ 0 h 112"/>
                <a:gd name="T2" fmla="*/ 0 w 78"/>
                <a:gd name="T3" fmla="*/ 48 h 112"/>
                <a:gd name="T4" fmla="*/ 0 w 78"/>
                <a:gd name="T5" fmla="*/ 112 h 112"/>
                <a:gd name="T6" fmla="*/ 5 w 78"/>
                <a:gd name="T7" fmla="*/ 112 h 112"/>
                <a:gd name="T8" fmla="*/ 78 w 78"/>
                <a:gd name="T9" fmla="*/ 62 h 112"/>
                <a:gd name="T10" fmla="*/ 78 w 78"/>
                <a:gd name="T11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8" h="112">
                  <a:moveTo>
                    <a:pt x="78" y="0"/>
                  </a:moveTo>
                  <a:lnTo>
                    <a:pt x="0" y="48"/>
                  </a:lnTo>
                  <a:lnTo>
                    <a:pt x="0" y="112"/>
                  </a:lnTo>
                  <a:lnTo>
                    <a:pt x="5" y="112"/>
                  </a:lnTo>
                  <a:lnTo>
                    <a:pt x="78" y="62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rgbClr val="2757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UY"/>
            </a:p>
          </p:txBody>
        </p:sp>
        <p:sp>
          <p:nvSpPr>
            <p:cNvPr id="153" name="Freeform 170">
              <a:extLst>
                <a:ext uri="{FF2B5EF4-FFF2-40B4-BE49-F238E27FC236}">
                  <a16:creationId xmlns:a16="http://schemas.microsoft.com/office/drawing/2014/main" id="{4D1BF88B-8747-4CAB-A70E-2688B83788E5}"/>
                </a:ext>
              </a:extLst>
            </p:cNvPr>
            <p:cNvSpPr>
              <a:spLocks/>
            </p:cNvSpPr>
            <p:nvPr/>
          </p:nvSpPr>
          <p:spPr bwMode="auto">
            <a:xfrm>
              <a:off x="5049837" y="2976743"/>
              <a:ext cx="44450" cy="63500"/>
            </a:xfrm>
            <a:custGeom>
              <a:avLst/>
              <a:gdLst>
                <a:gd name="T0" fmla="*/ 40 w 51"/>
                <a:gd name="T1" fmla="*/ 74 h 74"/>
                <a:gd name="T2" fmla="*/ 49 w 51"/>
                <a:gd name="T3" fmla="*/ 0 h 74"/>
                <a:gd name="T4" fmla="*/ 0 w 51"/>
                <a:gd name="T5" fmla="*/ 66 h 74"/>
                <a:gd name="T6" fmla="*/ 40 w 51"/>
                <a:gd name="T7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" h="74">
                  <a:moveTo>
                    <a:pt x="40" y="74"/>
                  </a:moveTo>
                  <a:cubicBezTo>
                    <a:pt x="45" y="57"/>
                    <a:pt x="51" y="28"/>
                    <a:pt x="49" y="0"/>
                  </a:cubicBezTo>
                  <a:cubicBezTo>
                    <a:pt x="0" y="66"/>
                    <a:pt x="0" y="66"/>
                    <a:pt x="0" y="66"/>
                  </a:cubicBezTo>
                  <a:cubicBezTo>
                    <a:pt x="11" y="69"/>
                    <a:pt x="25" y="72"/>
                    <a:pt x="40" y="74"/>
                  </a:cubicBezTo>
                  <a:close/>
                </a:path>
              </a:pathLst>
            </a:custGeom>
            <a:solidFill>
              <a:srgbClr val="8787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UY"/>
            </a:p>
          </p:txBody>
        </p:sp>
        <p:sp>
          <p:nvSpPr>
            <p:cNvPr id="154" name="Freeform 171">
              <a:extLst>
                <a:ext uri="{FF2B5EF4-FFF2-40B4-BE49-F238E27FC236}">
                  <a16:creationId xmlns:a16="http://schemas.microsoft.com/office/drawing/2014/main" id="{F1A4D0E9-1308-40EB-98C7-A526A3A16099}"/>
                </a:ext>
              </a:extLst>
            </p:cNvPr>
            <p:cNvSpPr>
              <a:spLocks/>
            </p:cNvSpPr>
            <p:nvPr/>
          </p:nvSpPr>
          <p:spPr bwMode="auto">
            <a:xfrm>
              <a:off x="5021262" y="2865618"/>
              <a:ext cx="69850" cy="168275"/>
            </a:xfrm>
            <a:custGeom>
              <a:avLst/>
              <a:gdLst>
                <a:gd name="T0" fmla="*/ 83 w 83"/>
                <a:gd name="T1" fmla="*/ 131 h 197"/>
                <a:gd name="T2" fmla="*/ 77 w 83"/>
                <a:gd name="T3" fmla="*/ 100 h 197"/>
                <a:gd name="T4" fmla="*/ 0 w 83"/>
                <a:gd name="T5" fmla="*/ 0 h 197"/>
                <a:gd name="T6" fmla="*/ 24 w 83"/>
                <a:gd name="T7" fmla="*/ 170 h 197"/>
                <a:gd name="T8" fmla="*/ 24 w 83"/>
                <a:gd name="T9" fmla="*/ 175 h 197"/>
                <a:gd name="T10" fmla="*/ 34 w 83"/>
                <a:gd name="T11" fmla="*/ 197 h 197"/>
                <a:gd name="T12" fmla="*/ 83 w 83"/>
                <a:gd name="T13" fmla="*/ 131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3" h="197">
                  <a:moveTo>
                    <a:pt x="83" y="131"/>
                  </a:moveTo>
                  <a:cubicBezTo>
                    <a:pt x="82" y="120"/>
                    <a:pt x="80" y="110"/>
                    <a:pt x="77" y="100"/>
                  </a:cubicBezTo>
                  <a:cubicBezTo>
                    <a:pt x="59" y="52"/>
                    <a:pt x="0" y="0"/>
                    <a:pt x="0" y="0"/>
                  </a:cubicBezTo>
                  <a:cubicBezTo>
                    <a:pt x="49" y="89"/>
                    <a:pt x="24" y="170"/>
                    <a:pt x="24" y="170"/>
                  </a:cubicBezTo>
                  <a:cubicBezTo>
                    <a:pt x="24" y="175"/>
                    <a:pt x="24" y="175"/>
                    <a:pt x="24" y="175"/>
                  </a:cubicBezTo>
                  <a:cubicBezTo>
                    <a:pt x="34" y="197"/>
                    <a:pt x="34" y="197"/>
                    <a:pt x="34" y="197"/>
                  </a:cubicBezTo>
                  <a:lnTo>
                    <a:pt x="83" y="131"/>
                  </a:lnTo>
                  <a:close/>
                </a:path>
              </a:pathLst>
            </a:custGeom>
            <a:solidFill>
              <a:srgbClr val="8787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UY"/>
            </a:p>
          </p:txBody>
        </p:sp>
        <p:sp>
          <p:nvSpPr>
            <p:cNvPr id="155" name="Freeform 172">
              <a:extLst>
                <a:ext uri="{FF2B5EF4-FFF2-40B4-BE49-F238E27FC236}">
                  <a16:creationId xmlns:a16="http://schemas.microsoft.com/office/drawing/2014/main" id="{BDED098A-DF2F-45C0-B334-26037DD85330}"/>
                </a:ext>
              </a:extLst>
            </p:cNvPr>
            <p:cNvSpPr>
              <a:spLocks/>
            </p:cNvSpPr>
            <p:nvPr/>
          </p:nvSpPr>
          <p:spPr bwMode="auto">
            <a:xfrm>
              <a:off x="4533900" y="3210106"/>
              <a:ext cx="371475" cy="488950"/>
            </a:xfrm>
            <a:custGeom>
              <a:avLst/>
              <a:gdLst>
                <a:gd name="T0" fmla="*/ 426 w 435"/>
                <a:gd name="T1" fmla="*/ 265 h 574"/>
                <a:gd name="T2" fmla="*/ 384 w 435"/>
                <a:gd name="T3" fmla="*/ 514 h 574"/>
                <a:gd name="T4" fmla="*/ 250 w 435"/>
                <a:gd name="T5" fmla="*/ 562 h 574"/>
                <a:gd name="T6" fmla="*/ 16 w 435"/>
                <a:gd name="T7" fmla="*/ 309 h 574"/>
                <a:gd name="T8" fmla="*/ 192 w 435"/>
                <a:gd name="T9" fmla="*/ 12 h 574"/>
                <a:gd name="T10" fmla="*/ 426 w 435"/>
                <a:gd name="T11" fmla="*/ 265 h 5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5" h="574">
                  <a:moveTo>
                    <a:pt x="426" y="265"/>
                  </a:moveTo>
                  <a:cubicBezTo>
                    <a:pt x="435" y="349"/>
                    <a:pt x="423" y="459"/>
                    <a:pt x="384" y="514"/>
                  </a:cubicBezTo>
                  <a:cubicBezTo>
                    <a:pt x="353" y="559"/>
                    <a:pt x="301" y="556"/>
                    <a:pt x="250" y="562"/>
                  </a:cubicBezTo>
                  <a:cubicBezTo>
                    <a:pt x="137" y="574"/>
                    <a:pt x="33" y="461"/>
                    <a:pt x="16" y="309"/>
                  </a:cubicBezTo>
                  <a:cubicBezTo>
                    <a:pt x="0" y="157"/>
                    <a:pt x="79" y="24"/>
                    <a:pt x="192" y="12"/>
                  </a:cubicBezTo>
                  <a:cubicBezTo>
                    <a:pt x="305" y="0"/>
                    <a:pt x="409" y="113"/>
                    <a:pt x="426" y="265"/>
                  </a:cubicBezTo>
                  <a:close/>
                </a:path>
              </a:pathLst>
            </a:custGeom>
            <a:solidFill>
              <a:srgbClr val="FFCA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UY"/>
            </a:p>
          </p:txBody>
        </p:sp>
        <p:sp>
          <p:nvSpPr>
            <p:cNvPr id="156" name="Freeform 173">
              <a:extLst>
                <a:ext uri="{FF2B5EF4-FFF2-40B4-BE49-F238E27FC236}">
                  <a16:creationId xmlns:a16="http://schemas.microsoft.com/office/drawing/2014/main" id="{AAC2755B-8A76-463C-8C6C-EEEFAEE52C64}"/>
                </a:ext>
              </a:extLst>
            </p:cNvPr>
            <p:cNvSpPr>
              <a:spLocks/>
            </p:cNvSpPr>
            <p:nvPr/>
          </p:nvSpPr>
          <p:spPr bwMode="auto">
            <a:xfrm>
              <a:off x="4510087" y="3208518"/>
              <a:ext cx="387350" cy="476250"/>
            </a:xfrm>
            <a:custGeom>
              <a:avLst/>
              <a:gdLst>
                <a:gd name="T0" fmla="*/ 219 w 454"/>
                <a:gd name="T1" fmla="*/ 11 h 559"/>
                <a:gd name="T2" fmla="*/ 46 w 454"/>
                <a:gd name="T3" fmla="*/ 137 h 559"/>
                <a:gd name="T4" fmla="*/ 0 w 454"/>
                <a:gd name="T5" fmla="*/ 233 h 559"/>
                <a:gd name="T6" fmla="*/ 216 w 454"/>
                <a:gd name="T7" fmla="*/ 559 h 559"/>
                <a:gd name="T8" fmla="*/ 229 w 454"/>
                <a:gd name="T9" fmla="*/ 374 h 559"/>
                <a:gd name="T10" fmla="*/ 361 w 454"/>
                <a:gd name="T11" fmla="*/ 292 h 559"/>
                <a:gd name="T12" fmla="*/ 454 w 454"/>
                <a:gd name="T13" fmla="*/ 119 h 559"/>
                <a:gd name="T14" fmla="*/ 402 w 454"/>
                <a:gd name="T15" fmla="*/ 100 h 559"/>
                <a:gd name="T16" fmla="*/ 219 w 454"/>
                <a:gd name="T17" fmla="*/ 11 h 5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4" h="559">
                  <a:moveTo>
                    <a:pt x="219" y="11"/>
                  </a:moveTo>
                  <a:cubicBezTo>
                    <a:pt x="148" y="18"/>
                    <a:pt x="66" y="57"/>
                    <a:pt x="46" y="137"/>
                  </a:cubicBezTo>
                  <a:cubicBezTo>
                    <a:pt x="44" y="143"/>
                    <a:pt x="0" y="172"/>
                    <a:pt x="0" y="233"/>
                  </a:cubicBezTo>
                  <a:cubicBezTo>
                    <a:pt x="2" y="428"/>
                    <a:pt x="124" y="538"/>
                    <a:pt x="216" y="559"/>
                  </a:cubicBezTo>
                  <a:cubicBezTo>
                    <a:pt x="295" y="485"/>
                    <a:pt x="225" y="436"/>
                    <a:pt x="229" y="374"/>
                  </a:cubicBezTo>
                  <a:cubicBezTo>
                    <a:pt x="233" y="308"/>
                    <a:pt x="285" y="340"/>
                    <a:pt x="361" y="292"/>
                  </a:cubicBezTo>
                  <a:cubicBezTo>
                    <a:pt x="405" y="264"/>
                    <a:pt x="450" y="166"/>
                    <a:pt x="454" y="119"/>
                  </a:cubicBezTo>
                  <a:cubicBezTo>
                    <a:pt x="454" y="123"/>
                    <a:pt x="421" y="116"/>
                    <a:pt x="402" y="100"/>
                  </a:cubicBezTo>
                  <a:cubicBezTo>
                    <a:pt x="352" y="59"/>
                    <a:pt x="318" y="0"/>
                    <a:pt x="219" y="11"/>
                  </a:cubicBezTo>
                  <a:close/>
                </a:path>
              </a:pathLst>
            </a:custGeom>
            <a:solidFill>
              <a:srgbClr val="A057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UY"/>
            </a:p>
          </p:txBody>
        </p:sp>
        <p:sp>
          <p:nvSpPr>
            <p:cNvPr id="157" name="Freeform 174">
              <a:extLst>
                <a:ext uri="{FF2B5EF4-FFF2-40B4-BE49-F238E27FC236}">
                  <a16:creationId xmlns:a16="http://schemas.microsoft.com/office/drawing/2014/main" id="{3A389CF3-E1AB-4C6F-B515-793E170F3F9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45075" y="3832406"/>
              <a:ext cx="34925" cy="36513"/>
            </a:xfrm>
            <a:custGeom>
              <a:avLst/>
              <a:gdLst>
                <a:gd name="T0" fmla="*/ 0 w 42"/>
                <a:gd name="T1" fmla="*/ 43 h 43"/>
                <a:gd name="T2" fmla="*/ 42 w 42"/>
                <a:gd name="T3" fmla="*/ 0 h 43"/>
                <a:gd name="T4" fmla="*/ 32 w 42"/>
                <a:gd name="T5" fmla="*/ 25 h 43"/>
                <a:gd name="T6" fmla="*/ 0 w 42"/>
                <a:gd name="T7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2" h="43">
                  <a:moveTo>
                    <a:pt x="0" y="43"/>
                  </a:moveTo>
                  <a:cubicBezTo>
                    <a:pt x="0" y="43"/>
                    <a:pt x="12" y="16"/>
                    <a:pt x="42" y="0"/>
                  </a:cubicBezTo>
                  <a:cubicBezTo>
                    <a:pt x="32" y="25"/>
                    <a:pt x="32" y="25"/>
                    <a:pt x="32" y="25"/>
                  </a:cubicBezTo>
                  <a:lnTo>
                    <a:pt x="0" y="43"/>
                  </a:lnTo>
                  <a:close/>
                </a:path>
              </a:pathLst>
            </a:custGeom>
            <a:solidFill>
              <a:srgbClr val="FFCA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UY"/>
            </a:p>
          </p:txBody>
        </p:sp>
        <p:sp>
          <p:nvSpPr>
            <p:cNvPr id="158" name="Freeform 175">
              <a:extLst>
                <a:ext uri="{FF2B5EF4-FFF2-40B4-BE49-F238E27FC236}">
                  <a16:creationId xmlns:a16="http://schemas.microsoft.com/office/drawing/2014/main" id="{2DBF288E-4741-4256-8D9B-B0696082E54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37137" y="3465693"/>
              <a:ext cx="596900" cy="344488"/>
            </a:xfrm>
            <a:custGeom>
              <a:avLst/>
              <a:gdLst>
                <a:gd name="T0" fmla="*/ 220 w 376"/>
                <a:gd name="T1" fmla="*/ 217 h 217"/>
                <a:gd name="T2" fmla="*/ 376 w 376"/>
                <a:gd name="T3" fmla="*/ 128 h 217"/>
                <a:gd name="T4" fmla="*/ 156 w 376"/>
                <a:gd name="T5" fmla="*/ 0 h 217"/>
                <a:gd name="T6" fmla="*/ 0 w 376"/>
                <a:gd name="T7" fmla="*/ 90 h 217"/>
                <a:gd name="T8" fmla="*/ 220 w 376"/>
                <a:gd name="T9" fmla="*/ 217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6" h="217">
                  <a:moveTo>
                    <a:pt x="220" y="217"/>
                  </a:moveTo>
                  <a:lnTo>
                    <a:pt x="376" y="128"/>
                  </a:lnTo>
                  <a:lnTo>
                    <a:pt x="156" y="0"/>
                  </a:lnTo>
                  <a:lnTo>
                    <a:pt x="0" y="90"/>
                  </a:lnTo>
                  <a:lnTo>
                    <a:pt x="220" y="217"/>
                  </a:ln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UY"/>
            </a:p>
          </p:txBody>
        </p:sp>
        <p:sp>
          <p:nvSpPr>
            <p:cNvPr id="159" name="Freeform 176">
              <a:extLst>
                <a:ext uri="{FF2B5EF4-FFF2-40B4-BE49-F238E27FC236}">
                  <a16:creationId xmlns:a16="http://schemas.microsoft.com/office/drawing/2014/main" id="{0B74D695-1DE5-4358-BFCB-5BE409D19867}"/>
                </a:ext>
              </a:extLst>
            </p:cNvPr>
            <p:cNvSpPr>
              <a:spLocks/>
            </p:cNvSpPr>
            <p:nvPr/>
          </p:nvSpPr>
          <p:spPr bwMode="auto">
            <a:xfrm>
              <a:off x="5167312" y="3499031"/>
              <a:ext cx="406400" cy="233363"/>
            </a:xfrm>
            <a:custGeom>
              <a:avLst/>
              <a:gdLst>
                <a:gd name="T0" fmla="*/ 177 w 256"/>
                <a:gd name="T1" fmla="*/ 147 h 147"/>
                <a:gd name="T2" fmla="*/ 256 w 256"/>
                <a:gd name="T3" fmla="*/ 102 h 147"/>
                <a:gd name="T4" fmla="*/ 78 w 256"/>
                <a:gd name="T5" fmla="*/ 0 h 147"/>
                <a:gd name="T6" fmla="*/ 0 w 256"/>
                <a:gd name="T7" fmla="*/ 45 h 147"/>
                <a:gd name="T8" fmla="*/ 177 w 256"/>
                <a:gd name="T9" fmla="*/ 147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6" h="147">
                  <a:moveTo>
                    <a:pt x="177" y="147"/>
                  </a:moveTo>
                  <a:lnTo>
                    <a:pt x="256" y="102"/>
                  </a:lnTo>
                  <a:lnTo>
                    <a:pt x="78" y="0"/>
                  </a:lnTo>
                  <a:lnTo>
                    <a:pt x="0" y="45"/>
                  </a:lnTo>
                  <a:lnTo>
                    <a:pt x="177" y="147"/>
                  </a:lnTo>
                  <a:close/>
                </a:path>
              </a:pathLst>
            </a:custGeom>
            <a:solidFill>
              <a:srgbClr val="6D6D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UY"/>
            </a:p>
          </p:txBody>
        </p:sp>
        <p:sp>
          <p:nvSpPr>
            <p:cNvPr id="160" name="Freeform 177">
              <a:extLst>
                <a:ext uri="{FF2B5EF4-FFF2-40B4-BE49-F238E27FC236}">
                  <a16:creationId xmlns:a16="http://schemas.microsoft.com/office/drawing/2014/main" id="{2804D922-704F-4878-99A5-5DC11E37351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02237" y="3640318"/>
              <a:ext cx="134938" cy="77788"/>
            </a:xfrm>
            <a:custGeom>
              <a:avLst/>
              <a:gdLst>
                <a:gd name="T0" fmla="*/ 58 w 85"/>
                <a:gd name="T1" fmla="*/ 49 h 49"/>
                <a:gd name="T2" fmla="*/ 85 w 85"/>
                <a:gd name="T3" fmla="*/ 34 h 49"/>
                <a:gd name="T4" fmla="*/ 26 w 85"/>
                <a:gd name="T5" fmla="*/ 0 h 49"/>
                <a:gd name="T6" fmla="*/ 0 w 85"/>
                <a:gd name="T7" fmla="*/ 15 h 49"/>
                <a:gd name="T8" fmla="*/ 58 w 85"/>
                <a:gd name="T9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49">
                  <a:moveTo>
                    <a:pt x="58" y="49"/>
                  </a:moveTo>
                  <a:lnTo>
                    <a:pt x="85" y="34"/>
                  </a:lnTo>
                  <a:lnTo>
                    <a:pt x="26" y="0"/>
                  </a:lnTo>
                  <a:lnTo>
                    <a:pt x="0" y="15"/>
                  </a:lnTo>
                  <a:lnTo>
                    <a:pt x="58" y="49"/>
                  </a:lnTo>
                  <a:close/>
                </a:path>
              </a:pathLst>
            </a:custGeom>
            <a:solidFill>
              <a:srgbClr val="6D6D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UY"/>
            </a:p>
          </p:txBody>
        </p:sp>
        <p:sp>
          <p:nvSpPr>
            <p:cNvPr id="161" name="Freeform 178">
              <a:extLst>
                <a:ext uri="{FF2B5EF4-FFF2-40B4-BE49-F238E27FC236}">
                  <a16:creationId xmlns:a16="http://schemas.microsoft.com/office/drawing/2014/main" id="{16CC83E5-A827-4904-B245-713E27F664D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787" y="3184706"/>
              <a:ext cx="400050" cy="484188"/>
            </a:xfrm>
            <a:custGeom>
              <a:avLst/>
              <a:gdLst>
                <a:gd name="T0" fmla="*/ 252 w 252"/>
                <a:gd name="T1" fmla="*/ 127 h 305"/>
                <a:gd name="T2" fmla="*/ 220 w 252"/>
                <a:gd name="T3" fmla="*/ 305 h 305"/>
                <a:gd name="T4" fmla="*/ 0 w 252"/>
                <a:gd name="T5" fmla="*/ 178 h 305"/>
                <a:gd name="T6" fmla="*/ 32 w 252"/>
                <a:gd name="T7" fmla="*/ 0 h 305"/>
                <a:gd name="T8" fmla="*/ 252 w 252"/>
                <a:gd name="T9" fmla="*/ 127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2" h="305">
                  <a:moveTo>
                    <a:pt x="252" y="127"/>
                  </a:moveTo>
                  <a:lnTo>
                    <a:pt x="220" y="305"/>
                  </a:lnTo>
                  <a:lnTo>
                    <a:pt x="0" y="178"/>
                  </a:lnTo>
                  <a:lnTo>
                    <a:pt x="32" y="0"/>
                  </a:lnTo>
                  <a:lnTo>
                    <a:pt x="252" y="127"/>
                  </a:lnTo>
                  <a:close/>
                </a:path>
              </a:pathLst>
            </a:custGeom>
            <a:solidFill>
              <a:srgbClr val="6D6D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UY"/>
            </a:p>
          </p:txBody>
        </p:sp>
        <p:sp>
          <p:nvSpPr>
            <p:cNvPr id="162" name="Freeform 179">
              <a:extLst>
                <a:ext uri="{FF2B5EF4-FFF2-40B4-BE49-F238E27FC236}">
                  <a16:creationId xmlns:a16="http://schemas.microsoft.com/office/drawing/2014/main" id="{F1A693CD-A8A1-4053-B26B-8BC8247CAF0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4950" y="3221218"/>
              <a:ext cx="339725" cy="411163"/>
            </a:xfrm>
            <a:custGeom>
              <a:avLst/>
              <a:gdLst>
                <a:gd name="T0" fmla="*/ 214 w 214"/>
                <a:gd name="T1" fmla="*/ 108 h 259"/>
                <a:gd name="T2" fmla="*/ 187 w 214"/>
                <a:gd name="T3" fmla="*/ 259 h 259"/>
                <a:gd name="T4" fmla="*/ 0 w 214"/>
                <a:gd name="T5" fmla="*/ 151 h 259"/>
                <a:gd name="T6" fmla="*/ 27 w 214"/>
                <a:gd name="T7" fmla="*/ 0 h 259"/>
                <a:gd name="T8" fmla="*/ 214 w 214"/>
                <a:gd name="T9" fmla="*/ 108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4" h="259">
                  <a:moveTo>
                    <a:pt x="214" y="108"/>
                  </a:moveTo>
                  <a:lnTo>
                    <a:pt x="187" y="259"/>
                  </a:lnTo>
                  <a:lnTo>
                    <a:pt x="0" y="151"/>
                  </a:lnTo>
                  <a:lnTo>
                    <a:pt x="27" y="0"/>
                  </a:lnTo>
                  <a:lnTo>
                    <a:pt x="214" y="108"/>
                  </a:lnTo>
                  <a:close/>
                </a:path>
              </a:pathLst>
            </a:custGeom>
            <a:solidFill>
              <a:srgbClr val="3870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UY"/>
            </a:p>
          </p:txBody>
        </p:sp>
        <p:sp>
          <p:nvSpPr>
            <p:cNvPr id="163" name="Freeform 180">
              <a:extLst>
                <a:ext uri="{FF2B5EF4-FFF2-40B4-BE49-F238E27FC236}">
                  <a16:creationId xmlns:a16="http://schemas.microsoft.com/office/drawing/2014/main" id="{0F8C2732-0856-481C-90E7-51A01907FA6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57812" y="3221218"/>
              <a:ext cx="296863" cy="407988"/>
            </a:xfrm>
            <a:custGeom>
              <a:avLst/>
              <a:gdLst>
                <a:gd name="T0" fmla="*/ 0 w 187"/>
                <a:gd name="T1" fmla="*/ 1 h 257"/>
                <a:gd name="T2" fmla="*/ 160 w 187"/>
                <a:gd name="T3" fmla="*/ 257 h 257"/>
                <a:gd name="T4" fmla="*/ 187 w 187"/>
                <a:gd name="T5" fmla="*/ 108 h 257"/>
                <a:gd name="T6" fmla="*/ 0 w 187"/>
                <a:gd name="T7" fmla="*/ 0 h 257"/>
                <a:gd name="T8" fmla="*/ 0 w 187"/>
                <a:gd name="T9" fmla="*/ 1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257">
                  <a:moveTo>
                    <a:pt x="0" y="1"/>
                  </a:moveTo>
                  <a:lnTo>
                    <a:pt x="160" y="257"/>
                  </a:lnTo>
                  <a:lnTo>
                    <a:pt x="187" y="108"/>
                  </a:lnTo>
                  <a:lnTo>
                    <a:pt x="0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4784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UY"/>
            </a:p>
          </p:txBody>
        </p:sp>
        <p:sp>
          <p:nvSpPr>
            <p:cNvPr id="164" name="Freeform 181">
              <a:extLst>
                <a:ext uri="{FF2B5EF4-FFF2-40B4-BE49-F238E27FC236}">
                  <a16:creationId xmlns:a16="http://schemas.microsoft.com/office/drawing/2014/main" id="{F0C602AF-B20E-41EF-BF2C-575F31A63BCB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6900" y="4059418"/>
              <a:ext cx="487363" cy="695325"/>
            </a:xfrm>
            <a:custGeom>
              <a:avLst/>
              <a:gdLst>
                <a:gd name="T0" fmla="*/ 13 w 307"/>
                <a:gd name="T1" fmla="*/ 0 h 438"/>
                <a:gd name="T2" fmla="*/ 0 w 307"/>
                <a:gd name="T3" fmla="*/ 260 h 438"/>
                <a:gd name="T4" fmla="*/ 307 w 307"/>
                <a:gd name="T5" fmla="*/ 438 h 438"/>
                <a:gd name="T6" fmla="*/ 281 w 307"/>
                <a:gd name="T7" fmla="*/ 154 h 438"/>
                <a:gd name="T8" fmla="*/ 13 w 307"/>
                <a:gd name="T9" fmla="*/ 0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7" h="438">
                  <a:moveTo>
                    <a:pt x="13" y="0"/>
                  </a:moveTo>
                  <a:lnTo>
                    <a:pt x="0" y="260"/>
                  </a:lnTo>
                  <a:lnTo>
                    <a:pt x="307" y="438"/>
                  </a:lnTo>
                  <a:lnTo>
                    <a:pt x="281" y="154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ABD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UY"/>
            </a:p>
          </p:txBody>
        </p:sp>
        <p:sp>
          <p:nvSpPr>
            <p:cNvPr id="165" name="Freeform 182">
              <a:extLst>
                <a:ext uri="{FF2B5EF4-FFF2-40B4-BE49-F238E27FC236}">
                  <a16:creationId xmlns:a16="http://schemas.microsoft.com/office/drawing/2014/main" id="{D138E88F-CCA8-4746-BF69-42E1D24F4F0C}"/>
                </a:ext>
              </a:extLst>
            </p:cNvPr>
            <p:cNvSpPr>
              <a:spLocks/>
            </p:cNvSpPr>
            <p:nvPr/>
          </p:nvSpPr>
          <p:spPr bwMode="auto">
            <a:xfrm>
              <a:off x="4391025" y="4067356"/>
              <a:ext cx="487363" cy="695325"/>
            </a:xfrm>
            <a:custGeom>
              <a:avLst/>
              <a:gdLst>
                <a:gd name="T0" fmla="*/ 13 w 307"/>
                <a:gd name="T1" fmla="*/ 0 h 438"/>
                <a:gd name="T2" fmla="*/ 0 w 307"/>
                <a:gd name="T3" fmla="*/ 261 h 438"/>
                <a:gd name="T4" fmla="*/ 307 w 307"/>
                <a:gd name="T5" fmla="*/ 438 h 438"/>
                <a:gd name="T6" fmla="*/ 281 w 307"/>
                <a:gd name="T7" fmla="*/ 154 h 438"/>
                <a:gd name="T8" fmla="*/ 13 w 307"/>
                <a:gd name="T9" fmla="*/ 0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7" h="438">
                  <a:moveTo>
                    <a:pt x="13" y="0"/>
                  </a:moveTo>
                  <a:lnTo>
                    <a:pt x="0" y="261"/>
                  </a:lnTo>
                  <a:lnTo>
                    <a:pt x="307" y="438"/>
                  </a:lnTo>
                  <a:lnTo>
                    <a:pt x="281" y="154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DCF4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UY"/>
            </a:p>
          </p:txBody>
        </p:sp>
        <p:sp>
          <p:nvSpPr>
            <p:cNvPr id="166" name="Freeform 183">
              <a:extLst>
                <a:ext uri="{FF2B5EF4-FFF2-40B4-BE49-F238E27FC236}">
                  <a16:creationId xmlns:a16="http://schemas.microsoft.com/office/drawing/2014/main" id="{C8DCB303-255A-4A1C-BDF9-263FFC56C92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95962" y="4134031"/>
              <a:ext cx="487363" cy="695325"/>
            </a:xfrm>
            <a:custGeom>
              <a:avLst/>
              <a:gdLst>
                <a:gd name="T0" fmla="*/ 293 w 307"/>
                <a:gd name="T1" fmla="*/ 0 h 438"/>
                <a:gd name="T2" fmla="*/ 307 w 307"/>
                <a:gd name="T3" fmla="*/ 261 h 438"/>
                <a:gd name="T4" fmla="*/ 0 w 307"/>
                <a:gd name="T5" fmla="*/ 438 h 438"/>
                <a:gd name="T6" fmla="*/ 26 w 307"/>
                <a:gd name="T7" fmla="*/ 154 h 438"/>
                <a:gd name="T8" fmla="*/ 293 w 307"/>
                <a:gd name="T9" fmla="*/ 0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7" h="438">
                  <a:moveTo>
                    <a:pt x="293" y="0"/>
                  </a:moveTo>
                  <a:lnTo>
                    <a:pt x="307" y="261"/>
                  </a:lnTo>
                  <a:lnTo>
                    <a:pt x="0" y="438"/>
                  </a:lnTo>
                  <a:lnTo>
                    <a:pt x="26" y="154"/>
                  </a:lnTo>
                  <a:lnTo>
                    <a:pt x="293" y="0"/>
                  </a:lnTo>
                  <a:close/>
                </a:path>
              </a:pathLst>
            </a:custGeom>
            <a:solidFill>
              <a:srgbClr val="82BB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UY"/>
            </a:p>
          </p:txBody>
        </p:sp>
        <p:sp>
          <p:nvSpPr>
            <p:cNvPr id="167" name="Freeform 184">
              <a:extLst>
                <a:ext uri="{FF2B5EF4-FFF2-40B4-BE49-F238E27FC236}">
                  <a16:creationId xmlns:a16="http://schemas.microsoft.com/office/drawing/2014/main" id="{589AAFF4-89F2-469B-854F-EE030B548195}"/>
                </a:ext>
              </a:extLst>
            </p:cNvPr>
            <p:cNvSpPr>
              <a:spLocks/>
            </p:cNvSpPr>
            <p:nvPr/>
          </p:nvSpPr>
          <p:spPr bwMode="auto">
            <a:xfrm>
              <a:off x="5811837" y="4141968"/>
              <a:ext cx="487363" cy="695325"/>
            </a:xfrm>
            <a:custGeom>
              <a:avLst/>
              <a:gdLst>
                <a:gd name="T0" fmla="*/ 294 w 307"/>
                <a:gd name="T1" fmla="*/ 0 h 438"/>
                <a:gd name="T2" fmla="*/ 307 w 307"/>
                <a:gd name="T3" fmla="*/ 261 h 438"/>
                <a:gd name="T4" fmla="*/ 0 w 307"/>
                <a:gd name="T5" fmla="*/ 438 h 438"/>
                <a:gd name="T6" fmla="*/ 26 w 307"/>
                <a:gd name="T7" fmla="*/ 154 h 438"/>
                <a:gd name="T8" fmla="*/ 294 w 307"/>
                <a:gd name="T9" fmla="*/ 0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7" h="438">
                  <a:moveTo>
                    <a:pt x="294" y="0"/>
                  </a:moveTo>
                  <a:lnTo>
                    <a:pt x="307" y="261"/>
                  </a:lnTo>
                  <a:lnTo>
                    <a:pt x="0" y="438"/>
                  </a:lnTo>
                  <a:lnTo>
                    <a:pt x="26" y="154"/>
                  </a:lnTo>
                  <a:lnTo>
                    <a:pt x="294" y="0"/>
                  </a:lnTo>
                  <a:close/>
                </a:path>
              </a:pathLst>
            </a:custGeom>
            <a:solidFill>
              <a:srgbClr val="DCF4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UY"/>
            </a:p>
          </p:txBody>
        </p:sp>
        <p:sp>
          <p:nvSpPr>
            <p:cNvPr id="168" name="Freeform 185">
              <a:extLst>
                <a:ext uri="{FF2B5EF4-FFF2-40B4-BE49-F238E27FC236}">
                  <a16:creationId xmlns:a16="http://schemas.microsoft.com/office/drawing/2014/main" id="{0A2C927F-8432-4569-9C99-33EE67CF4D62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9412" y="4489631"/>
              <a:ext cx="77788" cy="790575"/>
            </a:xfrm>
            <a:custGeom>
              <a:avLst/>
              <a:gdLst>
                <a:gd name="T0" fmla="*/ 0 w 49"/>
                <a:gd name="T1" fmla="*/ 23 h 498"/>
                <a:gd name="T2" fmla="*/ 0 w 49"/>
                <a:gd name="T3" fmla="*/ 498 h 498"/>
                <a:gd name="T4" fmla="*/ 14 w 49"/>
                <a:gd name="T5" fmla="*/ 490 h 498"/>
                <a:gd name="T6" fmla="*/ 49 w 49"/>
                <a:gd name="T7" fmla="*/ 0 h 498"/>
                <a:gd name="T8" fmla="*/ 0 w 49"/>
                <a:gd name="T9" fmla="*/ 23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498">
                  <a:moveTo>
                    <a:pt x="0" y="23"/>
                  </a:moveTo>
                  <a:lnTo>
                    <a:pt x="0" y="498"/>
                  </a:lnTo>
                  <a:lnTo>
                    <a:pt x="14" y="490"/>
                  </a:lnTo>
                  <a:lnTo>
                    <a:pt x="49" y="0"/>
                  </a:lnTo>
                  <a:lnTo>
                    <a:pt x="0" y="23"/>
                  </a:lnTo>
                  <a:close/>
                </a:path>
              </a:pathLst>
            </a:custGeom>
            <a:solidFill>
              <a:srgbClr val="777B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UY"/>
            </a:p>
          </p:txBody>
        </p:sp>
        <p:sp>
          <p:nvSpPr>
            <p:cNvPr id="169" name="Freeform 186">
              <a:extLst>
                <a:ext uri="{FF2B5EF4-FFF2-40B4-BE49-F238E27FC236}">
                  <a16:creationId xmlns:a16="http://schemas.microsoft.com/office/drawing/2014/main" id="{6F90F8AF-3957-44CF-AE7E-64073DE61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5441950" y="4529318"/>
              <a:ext cx="22225" cy="750888"/>
            </a:xfrm>
            <a:custGeom>
              <a:avLst/>
              <a:gdLst>
                <a:gd name="T0" fmla="*/ 14 w 14"/>
                <a:gd name="T1" fmla="*/ 445 h 473"/>
                <a:gd name="T2" fmla="*/ 14 w 14"/>
                <a:gd name="T3" fmla="*/ 6 h 473"/>
                <a:gd name="T4" fmla="*/ 0 w 14"/>
                <a:gd name="T5" fmla="*/ 0 h 473"/>
                <a:gd name="T6" fmla="*/ 0 w 14"/>
                <a:gd name="T7" fmla="*/ 466 h 473"/>
                <a:gd name="T8" fmla="*/ 13 w 14"/>
                <a:gd name="T9" fmla="*/ 473 h 473"/>
                <a:gd name="T10" fmla="*/ 14 w 14"/>
                <a:gd name="T11" fmla="*/ 445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473">
                  <a:moveTo>
                    <a:pt x="14" y="445"/>
                  </a:moveTo>
                  <a:lnTo>
                    <a:pt x="14" y="6"/>
                  </a:lnTo>
                  <a:lnTo>
                    <a:pt x="0" y="0"/>
                  </a:lnTo>
                  <a:lnTo>
                    <a:pt x="0" y="466"/>
                  </a:lnTo>
                  <a:lnTo>
                    <a:pt x="13" y="473"/>
                  </a:lnTo>
                  <a:lnTo>
                    <a:pt x="14" y="445"/>
                  </a:lnTo>
                  <a:close/>
                </a:path>
              </a:pathLst>
            </a:custGeom>
            <a:solidFill>
              <a:srgbClr val="5656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UY"/>
            </a:p>
          </p:txBody>
        </p:sp>
        <p:sp>
          <p:nvSpPr>
            <p:cNvPr id="170" name="Freeform 187">
              <a:extLst>
                <a:ext uri="{FF2B5EF4-FFF2-40B4-BE49-F238E27FC236}">
                  <a16:creationId xmlns:a16="http://schemas.microsoft.com/office/drawing/2014/main" id="{05068D03-D511-4826-8498-D7D7FF2429FC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8450" y="2541768"/>
              <a:ext cx="347663" cy="358775"/>
            </a:xfrm>
            <a:custGeom>
              <a:avLst/>
              <a:gdLst>
                <a:gd name="T0" fmla="*/ 406 w 407"/>
                <a:gd name="T1" fmla="*/ 101 h 420"/>
                <a:gd name="T2" fmla="*/ 407 w 407"/>
                <a:gd name="T3" fmla="*/ 360 h 420"/>
                <a:gd name="T4" fmla="*/ 307 w 407"/>
                <a:gd name="T5" fmla="*/ 406 h 420"/>
                <a:gd name="T6" fmla="*/ 31 w 407"/>
                <a:gd name="T7" fmla="*/ 250 h 420"/>
                <a:gd name="T8" fmla="*/ 0 w 407"/>
                <a:gd name="T9" fmla="*/ 0 h 420"/>
                <a:gd name="T10" fmla="*/ 406 w 407"/>
                <a:gd name="T11" fmla="*/ 101 h 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7" h="420">
                  <a:moveTo>
                    <a:pt x="406" y="101"/>
                  </a:moveTo>
                  <a:cubicBezTo>
                    <a:pt x="407" y="360"/>
                    <a:pt x="407" y="360"/>
                    <a:pt x="407" y="360"/>
                  </a:cubicBezTo>
                  <a:cubicBezTo>
                    <a:pt x="407" y="360"/>
                    <a:pt x="375" y="420"/>
                    <a:pt x="307" y="406"/>
                  </a:cubicBezTo>
                  <a:cubicBezTo>
                    <a:pt x="239" y="393"/>
                    <a:pt x="31" y="250"/>
                    <a:pt x="31" y="25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06" y="101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UY"/>
            </a:p>
          </p:txBody>
        </p:sp>
        <p:sp>
          <p:nvSpPr>
            <p:cNvPr id="171" name="Freeform 188">
              <a:extLst>
                <a:ext uri="{FF2B5EF4-FFF2-40B4-BE49-F238E27FC236}">
                  <a16:creationId xmlns:a16="http://schemas.microsoft.com/office/drawing/2014/main" id="{FEA2AFBF-2E97-4879-9CF1-9B9E60EF67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653212" y="2543356"/>
              <a:ext cx="344488" cy="234950"/>
            </a:xfrm>
            <a:custGeom>
              <a:avLst/>
              <a:gdLst>
                <a:gd name="T0" fmla="*/ 404 w 404"/>
                <a:gd name="T1" fmla="*/ 175 h 275"/>
                <a:gd name="T2" fmla="*/ 402 w 404"/>
                <a:gd name="T3" fmla="*/ 99 h 275"/>
                <a:gd name="T4" fmla="*/ 5 w 404"/>
                <a:gd name="T5" fmla="*/ 0 h 275"/>
                <a:gd name="T6" fmla="*/ 8 w 404"/>
                <a:gd name="T7" fmla="*/ 17 h 275"/>
                <a:gd name="T8" fmla="*/ 6 w 404"/>
                <a:gd name="T9" fmla="*/ 16 h 275"/>
                <a:gd name="T10" fmla="*/ 0 w 404"/>
                <a:gd name="T11" fmla="*/ 25 h 275"/>
                <a:gd name="T12" fmla="*/ 17 w 404"/>
                <a:gd name="T13" fmla="*/ 162 h 275"/>
                <a:gd name="T14" fmla="*/ 241 w 404"/>
                <a:gd name="T15" fmla="*/ 246 h 275"/>
                <a:gd name="T16" fmla="*/ 313 w 404"/>
                <a:gd name="T17" fmla="*/ 272 h 275"/>
                <a:gd name="T18" fmla="*/ 404 w 404"/>
                <a:gd name="T19" fmla="*/ 1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4" h="275">
                  <a:moveTo>
                    <a:pt x="404" y="175"/>
                  </a:moveTo>
                  <a:cubicBezTo>
                    <a:pt x="402" y="99"/>
                    <a:pt x="402" y="99"/>
                    <a:pt x="402" y="99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6" y="5"/>
                    <a:pt x="7" y="10"/>
                    <a:pt x="8" y="17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17" y="162"/>
                    <a:pt x="17" y="162"/>
                    <a:pt x="17" y="162"/>
                  </a:cubicBezTo>
                  <a:cubicBezTo>
                    <a:pt x="241" y="246"/>
                    <a:pt x="241" y="246"/>
                    <a:pt x="241" y="246"/>
                  </a:cubicBezTo>
                  <a:cubicBezTo>
                    <a:pt x="282" y="263"/>
                    <a:pt x="313" y="275"/>
                    <a:pt x="313" y="272"/>
                  </a:cubicBezTo>
                  <a:cubicBezTo>
                    <a:pt x="313" y="272"/>
                    <a:pt x="352" y="238"/>
                    <a:pt x="404" y="1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UY"/>
            </a:p>
          </p:txBody>
        </p:sp>
        <p:sp>
          <p:nvSpPr>
            <p:cNvPr id="172" name="Freeform 189">
              <a:extLst>
                <a:ext uri="{FF2B5EF4-FFF2-40B4-BE49-F238E27FC236}">
                  <a16:creationId xmlns:a16="http://schemas.microsoft.com/office/drawing/2014/main" id="{414A8DBA-CF27-4BEB-B96F-275B9160E9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608762" y="2136956"/>
              <a:ext cx="447675" cy="622300"/>
            </a:xfrm>
            <a:custGeom>
              <a:avLst/>
              <a:gdLst>
                <a:gd name="T0" fmla="*/ 87 w 525"/>
                <a:gd name="T1" fmla="*/ 602 h 728"/>
                <a:gd name="T2" fmla="*/ 365 w 525"/>
                <a:gd name="T3" fmla="*/ 720 h 728"/>
                <a:gd name="T4" fmla="*/ 471 w 525"/>
                <a:gd name="T5" fmla="*/ 619 h 728"/>
                <a:gd name="T6" fmla="*/ 525 w 525"/>
                <a:gd name="T7" fmla="*/ 302 h 728"/>
                <a:gd name="T8" fmla="*/ 498 w 525"/>
                <a:gd name="T9" fmla="*/ 254 h 728"/>
                <a:gd name="T10" fmla="*/ 316 w 525"/>
                <a:gd name="T11" fmla="*/ 148 h 728"/>
                <a:gd name="T12" fmla="*/ 224 w 525"/>
                <a:gd name="T13" fmla="*/ 153 h 728"/>
                <a:gd name="T14" fmla="*/ 179 w 525"/>
                <a:gd name="T15" fmla="*/ 69 h 728"/>
                <a:gd name="T16" fmla="*/ 95 w 525"/>
                <a:gd name="T17" fmla="*/ 21 h 728"/>
                <a:gd name="T18" fmla="*/ 12 w 525"/>
                <a:gd name="T19" fmla="*/ 69 h 728"/>
                <a:gd name="T20" fmla="*/ 0 w 525"/>
                <a:gd name="T21" fmla="*/ 330 h 728"/>
                <a:gd name="T22" fmla="*/ 53 w 525"/>
                <a:gd name="T23" fmla="*/ 423 h 728"/>
                <a:gd name="T24" fmla="*/ 87 w 525"/>
                <a:gd name="T25" fmla="*/ 602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25" h="728">
                  <a:moveTo>
                    <a:pt x="87" y="602"/>
                  </a:moveTo>
                  <a:cubicBezTo>
                    <a:pt x="87" y="602"/>
                    <a:pt x="366" y="728"/>
                    <a:pt x="365" y="720"/>
                  </a:cubicBezTo>
                  <a:cubicBezTo>
                    <a:pt x="365" y="720"/>
                    <a:pt x="445" y="654"/>
                    <a:pt x="471" y="619"/>
                  </a:cubicBezTo>
                  <a:cubicBezTo>
                    <a:pt x="525" y="302"/>
                    <a:pt x="525" y="302"/>
                    <a:pt x="525" y="302"/>
                  </a:cubicBezTo>
                  <a:cubicBezTo>
                    <a:pt x="525" y="282"/>
                    <a:pt x="515" y="264"/>
                    <a:pt x="498" y="254"/>
                  </a:cubicBezTo>
                  <a:cubicBezTo>
                    <a:pt x="316" y="148"/>
                    <a:pt x="316" y="148"/>
                    <a:pt x="316" y="148"/>
                  </a:cubicBezTo>
                  <a:cubicBezTo>
                    <a:pt x="316" y="148"/>
                    <a:pt x="260" y="167"/>
                    <a:pt x="224" y="153"/>
                  </a:cubicBezTo>
                  <a:cubicBezTo>
                    <a:pt x="178" y="135"/>
                    <a:pt x="179" y="69"/>
                    <a:pt x="179" y="69"/>
                  </a:cubicBezTo>
                  <a:cubicBezTo>
                    <a:pt x="95" y="21"/>
                    <a:pt x="95" y="21"/>
                    <a:pt x="95" y="21"/>
                  </a:cubicBezTo>
                  <a:cubicBezTo>
                    <a:pt x="58" y="0"/>
                    <a:pt x="12" y="26"/>
                    <a:pt x="12" y="69"/>
                  </a:cubicBezTo>
                  <a:cubicBezTo>
                    <a:pt x="0" y="330"/>
                    <a:pt x="0" y="330"/>
                    <a:pt x="0" y="330"/>
                  </a:cubicBezTo>
                  <a:cubicBezTo>
                    <a:pt x="53" y="423"/>
                    <a:pt x="53" y="423"/>
                    <a:pt x="53" y="423"/>
                  </a:cubicBezTo>
                  <a:cubicBezTo>
                    <a:pt x="53" y="433"/>
                    <a:pt x="87" y="602"/>
                    <a:pt x="87" y="602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UY"/>
            </a:p>
          </p:txBody>
        </p:sp>
        <p:sp>
          <p:nvSpPr>
            <p:cNvPr id="173" name="Freeform 190">
              <a:extLst>
                <a:ext uri="{FF2B5EF4-FFF2-40B4-BE49-F238E27FC236}">
                  <a16:creationId xmlns:a16="http://schemas.microsoft.com/office/drawing/2014/main" id="{53770E0A-E5E8-41C1-8430-DB3C536ADCB4}"/>
                </a:ext>
              </a:extLst>
            </p:cNvPr>
            <p:cNvSpPr>
              <a:spLocks/>
            </p:cNvSpPr>
            <p:nvPr/>
          </p:nvSpPr>
          <p:spPr bwMode="auto">
            <a:xfrm>
              <a:off x="6561137" y="2538593"/>
              <a:ext cx="98425" cy="84138"/>
            </a:xfrm>
            <a:custGeom>
              <a:avLst/>
              <a:gdLst>
                <a:gd name="T0" fmla="*/ 45 w 116"/>
                <a:gd name="T1" fmla="*/ 0 h 99"/>
                <a:gd name="T2" fmla="*/ 59 w 116"/>
                <a:gd name="T3" fmla="*/ 99 h 99"/>
                <a:gd name="T4" fmla="*/ 116 w 116"/>
                <a:gd name="T5" fmla="*/ 12 h 99"/>
                <a:gd name="T6" fmla="*/ 45 w 116"/>
                <a:gd name="T7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6" h="99">
                  <a:moveTo>
                    <a:pt x="45" y="0"/>
                  </a:moveTo>
                  <a:cubicBezTo>
                    <a:pt x="45" y="0"/>
                    <a:pt x="0" y="59"/>
                    <a:pt x="59" y="99"/>
                  </a:cubicBezTo>
                  <a:cubicBezTo>
                    <a:pt x="116" y="12"/>
                    <a:pt x="116" y="12"/>
                    <a:pt x="116" y="12"/>
                  </a:cubicBezTo>
                  <a:lnTo>
                    <a:pt x="45" y="0"/>
                  </a:lnTo>
                  <a:close/>
                </a:path>
              </a:pathLst>
            </a:custGeom>
            <a:solidFill>
              <a:srgbClr val="FFCA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UY"/>
            </a:p>
          </p:txBody>
        </p:sp>
        <p:sp>
          <p:nvSpPr>
            <p:cNvPr id="174" name="Freeform 191">
              <a:extLst>
                <a:ext uri="{FF2B5EF4-FFF2-40B4-BE49-F238E27FC236}">
                  <a16:creationId xmlns:a16="http://schemas.microsoft.com/office/drawing/2014/main" id="{247DB7EC-3B65-43EE-BB7D-86447E93FD3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64337" y="2270306"/>
              <a:ext cx="74613" cy="55563"/>
            </a:xfrm>
            <a:custGeom>
              <a:avLst/>
              <a:gdLst>
                <a:gd name="T0" fmla="*/ 0 w 47"/>
                <a:gd name="T1" fmla="*/ 0 h 35"/>
                <a:gd name="T2" fmla="*/ 47 w 47"/>
                <a:gd name="T3" fmla="*/ 17 h 35"/>
                <a:gd name="T4" fmla="*/ 20 w 47"/>
                <a:gd name="T5" fmla="*/ 35 h 35"/>
                <a:gd name="T6" fmla="*/ 0 w 47"/>
                <a:gd name="T7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35">
                  <a:moveTo>
                    <a:pt x="0" y="0"/>
                  </a:moveTo>
                  <a:lnTo>
                    <a:pt x="47" y="17"/>
                  </a:lnTo>
                  <a:lnTo>
                    <a:pt x="20" y="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UY"/>
            </a:p>
          </p:txBody>
        </p:sp>
        <p:sp>
          <p:nvSpPr>
            <p:cNvPr id="175" name="Freeform 192">
              <a:extLst>
                <a:ext uri="{FF2B5EF4-FFF2-40B4-BE49-F238E27FC236}">
                  <a16:creationId xmlns:a16="http://schemas.microsoft.com/office/drawing/2014/main" id="{56527632-A379-4626-8759-C870FDAF431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26237" y="2305231"/>
              <a:ext cx="79375" cy="334963"/>
            </a:xfrm>
            <a:custGeom>
              <a:avLst/>
              <a:gdLst>
                <a:gd name="T0" fmla="*/ 86 w 93"/>
                <a:gd name="T1" fmla="*/ 4 h 394"/>
                <a:gd name="T2" fmla="*/ 93 w 93"/>
                <a:gd name="T3" fmla="*/ 348 h 394"/>
                <a:gd name="T4" fmla="*/ 47 w 93"/>
                <a:gd name="T5" fmla="*/ 394 h 394"/>
                <a:gd name="T6" fmla="*/ 0 w 93"/>
                <a:gd name="T7" fmla="*/ 332 h 394"/>
                <a:gd name="T8" fmla="*/ 84 w 93"/>
                <a:gd name="T9" fmla="*/ 0 h 394"/>
                <a:gd name="T10" fmla="*/ 86 w 93"/>
                <a:gd name="T11" fmla="*/ 4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3" h="394">
                  <a:moveTo>
                    <a:pt x="86" y="4"/>
                  </a:moveTo>
                  <a:cubicBezTo>
                    <a:pt x="84" y="10"/>
                    <a:pt x="93" y="348"/>
                    <a:pt x="93" y="348"/>
                  </a:cubicBezTo>
                  <a:cubicBezTo>
                    <a:pt x="47" y="394"/>
                    <a:pt x="47" y="394"/>
                    <a:pt x="47" y="394"/>
                  </a:cubicBezTo>
                  <a:cubicBezTo>
                    <a:pt x="0" y="332"/>
                    <a:pt x="0" y="332"/>
                    <a:pt x="0" y="332"/>
                  </a:cubicBezTo>
                  <a:cubicBezTo>
                    <a:pt x="84" y="0"/>
                    <a:pt x="84" y="0"/>
                    <a:pt x="84" y="0"/>
                  </a:cubicBezTo>
                  <a:lnTo>
                    <a:pt x="86" y="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UY"/>
            </a:p>
          </p:txBody>
        </p:sp>
        <p:sp>
          <p:nvSpPr>
            <p:cNvPr id="176" name="Freeform 193">
              <a:extLst>
                <a:ext uri="{FF2B5EF4-FFF2-40B4-BE49-F238E27FC236}">
                  <a16:creationId xmlns:a16="http://schemas.microsoft.com/office/drawing/2014/main" id="{3559CD07-0D13-4555-86C4-07A079156FB9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7362" y="2449693"/>
              <a:ext cx="79375" cy="203200"/>
            </a:xfrm>
            <a:custGeom>
              <a:avLst/>
              <a:gdLst>
                <a:gd name="T0" fmla="*/ 44 w 92"/>
                <a:gd name="T1" fmla="*/ 238 h 238"/>
                <a:gd name="T2" fmla="*/ 92 w 92"/>
                <a:gd name="T3" fmla="*/ 0 h 238"/>
                <a:gd name="T4" fmla="*/ 0 w 92"/>
                <a:gd name="T5" fmla="*/ 230 h 238"/>
                <a:gd name="T6" fmla="*/ 44 w 92"/>
                <a:gd name="T7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2" h="238">
                  <a:moveTo>
                    <a:pt x="44" y="238"/>
                  </a:moveTo>
                  <a:cubicBezTo>
                    <a:pt x="46" y="232"/>
                    <a:pt x="92" y="0"/>
                    <a:pt x="92" y="0"/>
                  </a:cubicBezTo>
                  <a:cubicBezTo>
                    <a:pt x="0" y="230"/>
                    <a:pt x="0" y="230"/>
                    <a:pt x="0" y="230"/>
                  </a:cubicBezTo>
                  <a:lnTo>
                    <a:pt x="44" y="23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UY"/>
            </a:p>
          </p:txBody>
        </p:sp>
        <p:sp>
          <p:nvSpPr>
            <p:cNvPr id="177" name="Freeform 194">
              <a:extLst>
                <a:ext uri="{FF2B5EF4-FFF2-40B4-BE49-F238E27FC236}">
                  <a16:creationId xmlns:a16="http://schemas.microsoft.com/office/drawing/2014/main" id="{2E94C223-C2EA-4DA9-B894-CDBC6310A3BB}"/>
                </a:ext>
              </a:extLst>
            </p:cNvPr>
            <p:cNvSpPr>
              <a:spLocks/>
            </p:cNvSpPr>
            <p:nvPr/>
          </p:nvSpPr>
          <p:spPr bwMode="auto">
            <a:xfrm>
              <a:off x="6610350" y="2544943"/>
              <a:ext cx="327025" cy="206375"/>
            </a:xfrm>
            <a:custGeom>
              <a:avLst/>
              <a:gdLst>
                <a:gd name="T0" fmla="*/ 383 w 383"/>
                <a:gd name="T1" fmla="*/ 106 h 242"/>
                <a:gd name="T2" fmla="*/ 324 w 383"/>
                <a:gd name="T3" fmla="*/ 82 h 242"/>
                <a:gd name="T4" fmla="*/ 59 w 383"/>
                <a:gd name="T5" fmla="*/ 0 h 242"/>
                <a:gd name="T6" fmla="*/ 0 w 383"/>
                <a:gd name="T7" fmla="*/ 91 h 242"/>
                <a:gd name="T8" fmla="*/ 363 w 383"/>
                <a:gd name="T9" fmla="*/ 242 h 242"/>
                <a:gd name="T10" fmla="*/ 383 w 383"/>
                <a:gd name="T11" fmla="*/ 106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3" h="242">
                  <a:moveTo>
                    <a:pt x="383" y="106"/>
                  </a:moveTo>
                  <a:cubicBezTo>
                    <a:pt x="324" y="82"/>
                    <a:pt x="324" y="82"/>
                    <a:pt x="324" y="82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0" y="91"/>
                    <a:pt x="0" y="91"/>
                    <a:pt x="0" y="91"/>
                  </a:cubicBezTo>
                  <a:cubicBezTo>
                    <a:pt x="363" y="242"/>
                    <a:pt x="363" y="242"/>
                    <a:pt x="363" y="242"/>
                  </a:cubicBezTo>
                  <a:cubicBezTo>
                    <a:pt x="365" y="229"/>
                    <a:pt x="378" y="144"/>
                    <a:pt x="383" y="106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UY"/>
            </a:p>
          </p:txBody>
        </p:sp>
        <p:sp>
          <p:nvSpPr>
            <p:cNvPr id="178" name="Freeform 195">
              <a:extLst>
                <a:ext uri="{FF2B5EF4-FFF2-40B4-BE49-F238E27FC236}">
                  <a16:creationId xmlns:a16="http://schemas.microsoft.com/office/drawing/2014/main" id="{05600CAC-FAA9-41C4-9DB4-259EC3F0BE8E}"/>
                </a:ext>
              </a:extLst>
            </p:cNvPr>
            <p:cNvSpPr>
              <a:spLocks/>
            </p:cNvSpPr>
            <p:nvPr/>
          </p:nvSpPr>
          <p:spPr bwMode="auto">
            <a:xfrm>
              <a:off x="6621462" y="2544943"/>
              <a:ext cx="77788" cy="61913"/>
            </a:xfrm>
            <a:custGeom>
              <a:avLst/>
              <a:gdLst>
                <a:gd name="T0" fmla="*/ 91 w 91"/>
                <a:gd name="T1" fmla="*/ 14 h 72"/>
                <a:gd name="T2" fmla="*/ 47 w 91"/>
                <a:gd name="T3" fmla="*/ 0 h 72"/>
                <a:gd name="T4" fmla="*/ 0 w 91"/>
                <a:gd name="T5" fmla="*/ 72 h 72"/>
                <a:gd name="T6" fmla="*/ 35 w 91"/>
                <a:gd name="T7" fmla="*/ 68 h 72"/>
                <a:gd name="T8" fmla="*/ 91 w 91"/>
                <a:gd name="T9" fmla="*/ 14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" h="72">
                  <a:moveTo>
                    <a:pt x="91" y="14"/>
                  </a:moveTo>
                  <a:cubicBezTo>
                    <a:pt x="47" y="0"/>
                    <a:pt x="47" y="0"/>
                    <a:pt x="47" y="0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10" y="72"/>
                    <a:pt x="22" y="72"/>
                    <a:pt x="35" y="68"/>
                  </a:cubicBezTo>
                  <a:cubicBezTo>
                    <a:pt x="70" y="59"/>
                    <a:pt x="89" y="16"/>
                    <a:pt x="91" y="1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UY"/>
            </a:p>
          </p:txBody>
        </p:sp>
        <p:sp>
          <p:nvSpPr>
            <p:cNvPr id="179" name="Freeform 196">
              <a:extLst>
                <a:ext uri="{FF2B5EF4-FFF2-40B4-BE49-F238E27FC236}">
                  <a16:creationId xmlns:a16="http://schemas.microsoft.com/office/drawing/2014/main" id="{73092498-EF7D-417B-96D7-C3E1D5A183B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59525" y="3483156"/>
              <a:ext cx="139700" cy="215900"/>
            </a:xfrm>
            <a:custGeom>
              <a:avLst/>
              <a:gdLst>
                <a:gd name="T0" fmla="*/ 12 w 164"/>
                <a:gd name="T1" fmla="*/ 229 h 253"/>
                <a:gd name="T2" fmla="*/ 31 w 164"/>
                <a:gd name="T3" fmla="*/ 175 h 253"/>
                <a:gd name="T4" fmla="*/ 18 w 164"/>
                <a:gd name="T5" fmla="*/ 88 h 253"/>
                <a:gd name="T6" fmla="*/ 50 w 164"/>
                <a:gd name="T7" fmla="*/ 75 h 253"/>
                <a:gd name="T8" fmla="*/ 50 w 164"/>
                <a:gd name="T9" fmla="*/ 115 h 253"/>
                <a:gd name="T10" fmla="*/ 82 w 164"/>
                <a:gd name="T11" fmla="*/ 34 h 253"/>
                <a:gd name="T12" fmla="*/ 143 w 164"/>
                <a:gd name="T13" fmla="*/ 14 h 253"/>
                <a:gd name="T14" fmla="*/ 160 w 164"/>
                <a:gd name="T15" fmla="*/ 126 h 253"/>
                <a:gd name="T16" fmla="*/ 127 w 164"/>
                <a:gd name="T17" fmla="*/ 196 h 253"/>
                <a:gd name="T18" fmla="*/ 112 w 164"/>
                <a:gd name="T19" fmla="*/ 253 h 253"/>
                <a:gd name="T20" fmla="*/ 12 w 164"/>
                <a:gd name="T21" fmla="*/ 229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4" h="253">
                  <a:moveTo>
                    <a:pt x="12" y="229"/>
                  </a:moveTo>
                  <a:cubicBezTo>
                    <a:pt x="31" y="175"/>
                    <a:pt x="31" y="175"/>
                    <a:pt x="31" y="175"/>
                  </a:cubicBezTo>
                  <a:cubicBezTo>
                    <a:pt x="31" y="175"/>
                    <a:pt x="0" y="121"/>
                    <a:pt x="18" y="88"/>
                  </a:cubicBezTo>
                  <a:cubicBezTo>
                    <a:pt x="23" y="79"/>
                    <a:pt x="42" y="67"/>
                    <a:pt x="50" y="75"/>
                  </a:cubicBezTo>
                  <a:cubicBezTo>
                    <a:pt x="50" y="75"/>
                    <a:pt x="45" y="121"/>
                    <a:pt x="50" y="115"/>
                  </a:cubicBezTo>
                  <a:cubicBezTo>
                    <a:pt x="59" y="103"/>
                    <a:pt x="82" y="34"/>
                    <a:pt x="82" y="34"/>
                  </a:cubicBezTo>
                  <a:cubicBezTo>
                    <a:pt x="95" y="20"/>
                    <a:pt x="114" y="0"/>
                    <a:pt x="143" y="14"/>
                  </a:cubicBezTo>
                  <a:cubicBezTo>
                    <a:pt x="164" y="25"/>
                    <a:pt x="160" y="126"/>
                    <a:pt x="160" y="126"/>
                  </a:cubicBezTo>
                  <a:cubicBezTo>
                    <a:pt x="127" y="196"/>
                    <a:pt x="127" y="196"/>
                    <a:pt x="127" y="196"/>
                  </a:cubicBezTo>
                  <a:cubicBezTo>
                    <a:pt x="112" y="253"/>
                    <a:pt x="112" y="253"/>
                    <a:pt x="112" y="253"/>
                  </a:cubicBezTo>
                  <a:lnTo>
                    <a:pt x="12" y="229"/>
                  </a:lnTo>
                  <a:close/>
                </a:path>
              </a:pathLst>
            </a:custGeom>
            <a:solidFill>
              <a:srgbClr val="FFCA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UY"/>
            </a:p>
          </p:txBody>
        </p:sp>
        <p:sp>
          <p:nvSpPr>
            <p:cNvPr id="180" name="Freeform 197">
              <a:extLst>
                <a:ext uri="{FF2B5EF4-FFF2-40B4-BE49-F238E27FC236}">
                  <a16:creationId xmlns:a16="http://schemas.microsoft.com/office/drawing/2014/main" id="{265FD8CB-9AB5-4268-B38A-0B3DFC558879}"/>
                </a:ext>
              </a:extLst>
            </p:cNvPr>
            <p:cNvSpPr>
              <a:spLocks/>
            </p:cNvSpPr>
            <p:nvPr/>
          </p:nvSpPr>
          <p:spPr bwMode="auto">
            <a:xfrm>
              <a:off x="6659562" y="2202043"/>
              <a:ext cx="49213" cy="301625"/>
            </a:xfrm>
            <a:custGeom>
              <a:avLst/>
              <a:gdLst>
                <a:gd name="T0" fmla="*/ 8 w 31"/>
                <a:gd name="T1" fmla="*/ 0 h 190"/>
                <a:gd name="T2" fmla="*/ 31 w 31"/>
                <a:gd name="T3" fmla="*/ 148 h 190"/>
                <a:gd name="T4" fmla="*/ 0 w 31"/>
                <a:gd name="T5" fmla="*/ 190 h 190"/>
                <a:gd name="T6" fmla="*/ 8 w 31"/>
                <a:gd name="T7" fmla="*/ 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190">
                  <a:moveTo>
                    <a:pt x="8" y="0"/>
                  </a:moveTo>
                  <a:lnTo>
                    <a:pt x="31" y="148"/>
                  </a:lnTo>
                  <a:lnTo>
                    <a:pt x="0" y="19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UY"/>
            </a:p>
          </p:txBody>
        </p:sp>
        <p:sp>
          <p:nvSpPr>
            <p:cNvPr id="181" name="Freeform 198">
              <a:extLst>
                <a:ext uri="{FF2B5EF4-FFF2-40B4-BE49-F238E27FC236}">
                  <a16:creationId xmlns:a16="http://schemas.microsoft.com/office/drawing/2014/main" id="{0E68B21B-ADA5-417C-8B4D-E01FA3217A6B}"/>
                </a:ext>
              </a:extLst>
            </p:cNvPr>
            <p:cNvSpPr>
              <a:spLocks/>
            </p:cNvSpPr>
            <p:nvPr/>
          </p:nvSpPr>
          <p:spPr bwMode="auto">
            <a:xfrm>
              <a:off x="6575425" y="2189343"/>
              <a:ext cx="119063" cy="407988"/>
            </a:xfrm>
            <a:custGeom>
              <a:avLst/>
              <a:gdLst>
                <a:gd name="T0" fmla="*/ 138 w 140"/>
                <a:gd name="T1" fmla="*/ 243 h 478"/>
                <a:gd name="T2" fmla="*/ 122 w 140"/>
                <a:gd name="T3" fmla="*/ 10 h 478"/>
                <a:gd name="T4" fmla="*/ 18 w 140"/>
                <a:gd name="T5" fmla="*/ 0 h 478"/>
                <a:gd name="T6" fmla="*/ 0 w 140"/>
                <a:gd name="T7" fmla="*/ 446 h 478"/>
                <a:gd name="T8" fmla="*/ 84 w 140"/>
                <a:gd name="T9" fmla="*/ 464 h 478"/>
                <a:gd name="T10" fmla="*/ 140 w 140"/>
                <a:gd name="T11" fmla="*/ 409 h 478"/>
                <a:gd name="T12" fmla="*/ 138 w 140"/>
                <a:gd name="T13" fmla="*/ 243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0" h="478">
                  <a:moveTo>
                    <a:pt x="138" y="243"/>
                  </a:moveTo>
                  <a:cubicBezTo>
                    <a:pt x="122" y="10"/>
                    <a:pt x="122" y="10"/>
                    <a:pt x="122" y="1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0" y="446"/>
                    <a:pt x="0" y="446"/>
                    <a:pt x="0" y="446"/>
                  </a:cubicBezTo>
                  <a:cubicBezTo>
                    <a:pt x="0" y="446"/>
                    <a:pt x="29" y="478"/>
                    <a:pt x="84" y="464"/>
                  </a:cubicBezTo>
                  <a:cubicBezTo>
                    <a:pt x="121" y="455"/>
                    <a:pt x="140" y="409"/>
                    <a:pt x="140" y="409"/>
                  </a:cubicBezTo>
                  <a:lnTo>
                    <a:pt x="138" y="243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UY"/>
            </a:p>
          </p:txBody>
        </p:sp>
        <p:sp>
          <p:nvSpPr>
            <p:cNvPr id="182" name="Freeform 199">
              <a:extLst>
                <a:ext uri="{FF2B5EF4-FFF2-40B4-BE49-F238E27FC236}">
                  <a16:creationId xmlns:a16="http://schemas.microsoft.com/office/drawing/2014/main" id="{44F9C95C-9517-400D-BC86-6F773B9C9569}"/>
                </a:ext>
              </a:extLst>
            </p:cNvPr>
            <p:cNvSpPr>
              <a:spLocks/>
            </p:cNvSpPr>
            <p:nvPr/>
          </p:nvSpPr>
          <p:spPr bwMode="auto">
            <a:xfrm>
              <a:off x="6591300" y="2127431"/>
              <a:ext cx="179388" cy="141288"/>
            </a:xfrm>
            <a:custGeom>
              <a:avLst/>
              <a:gdLst>
                <a:gd name="T0" fmla="*/ 0 w 210"/>
                <a:gd name="T1" fmla="*/ 75 h 166"/>
                <a:gd name="T2" fmla="*/ 83 w 210"/>
                <a:gd name="T3" fmla="*/ 2 h 166"/>
                <a:gd name="T4" fmla="*/ 194 w 210"/>
                <a:gd name="T5" fmla="*/ 110 h 166"/>
                <a:gd name="T6" fmla="*/ 169 w 210"/>
                <a:gd name="T7" fmla="*/ 146 h 166"/>
                <a:gd name="T8" fmla="*/ 128 w 210"/>
                <a:gd name="T9" fmla="*/ 153 h 166"/>
                <a:gd name="T10" fmla="*/ 96 w 210"/>
                <a:gd name="T11" fmla="*/ 87 h 166"/>
                <a:gd name="T12" fmla="*/ 0 w 210"/>
                <a:gd name="T13" fmla="*/ 75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0" h="166">
                  <a:moveTo>
                    <a:pt x="0" y="75"/>
                  </a:moveTo>
                  <a:cubicBezTo>
                    <a:pt x="0" y="75"/>
                    <a:pt x="36" y="0"/>
                    <a:pt x="83" y="2"/>
                  </a:cubicBezTo>
                  <a:cubicBezTo>
                    <a:pt x="130" y="3"/>
                    <a:pt x="210" y="50"/>
                    <a:pt x="194" y="110"/>
                  </a:cubicBezTo>
                  <a:cubicBezTo>
                    <a:pt x="194" y="110"/>
                    <a:pt x="184" y="134"/>
                    <a:pt x="169" y="146"/>
                  </a:cubicBezTo>
                  <a:cubicBezTo>
                    <a:pt x="141" y="166"/>
                    <a:pt x="128" y="153"/>
                    <a:pt x="128" y="153"/>
                  </a:cubicBezTo>
                  <a:cubicBezTo>
                    <a:pt x="128" y="153"/>
                    <a:pt x="103" y="98"/>
                    <a:pt x="96" y="87"/>
                  </a:cubicBezTo>
                  <a:lnTo>
                    <a:pt x="0" y="75"/>
                  </a:lnTo>
                  <a:close/>
                </a:path>
              </a:pathLst>
            </a:custGeom>
            <a:solidFill>
              <a:srgbClr val="FFCA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UY"/>
            </a:p>
          </p:txBody>
        </p:sp>
        <p:sp>
          <p:nvSpPr>
            <p:cNvPr id="183" name="Freeform 200">
              <a:extLst>
                <a:ext uri="{FF2B5EF4-FFF2-40B4-BE49-F238E27FC236}">
                  <a16:creationId xmlns:a16="http://schemas.microsoft.com/office/drawing/2014/main" id="{81795ADF-EAB6-46CB-8187-17140DE2C9DA}"/>
                </a:ext>
              </a:extLst>
            </p:cNvPr>
            <p:cNvSpPr>
              <a:spLocks/>
            </p:cNvSpPr>
            <p:nvPr/>
          </p:nvSpPr>
          <p:spPr bwMode="auto">
            <a:xfrm>
              <a:off x="6627812" y="2127431"/>
              <a:ext cx="134938" cy="87313"/>
            </a:xfrm>
            <a:custGeom>
              <a:avLst/>
              <a:gdLst>
                <a:gd name="T0" fmla="*/ 40 w 159"/>
                <a:gd name="T1" fmla="*/ 1 h 101"/>
                <a:gd name="T2" fmla="*/ 0 w 159"/>
                <a:gd name="T3" fmla="*/ 17 h 101"/>
                <a:gd name="T4" fmla="*/ 152 w 159"/>
                <a:gd name="T5" fmla="*/ 101 h 101"/>
                <a:gd name="T6" fmla="*/ 152 w 159"/>
                <a:gd name="T7" fmla="*/ 100 h 101"/>
                <a:gd name="T8" fmla="*/ 40 w 159"/>
                <a:gd name="T9" fmla="*/ 1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9" h="101">
                  <a:moveTo>
                    <a:pt x="40" y="1"/>
                  </a:moveTo>
                  <a:cubicBezTo>
                    <a:pt x="25" y="0"/>
                    <a:pt x="12" y="7"/>
                    <a:pt x="0" y="17"/>
                  </a:cubicBezTo>
                  <a:cubicBezTo>
                    <a:pt x="19" y="47"/>
                    <a:pt x="63" y="95"/>
                    <a:pt x="152" y="101"/>
                  </a:cubicBezTo>
                  <a:cubicBezTo>
                    <a:pt x="152" y="100"/>
                    <a:pt x="152" y="100"/>
                    <a:pt x="152" y="100"/>
                  </a:cubicBezTo>
                  <a:cubicBezTo>
                    <a:pt x="159" y="44"/>
                    <a:pt x="84" y="2"/>
                    <a:pt x="40" y="1"/>
                  </a:cubicBezTo>
                  <a:close/>
                </a:path>
              </a:pathLst>
            </a:custGeom>
            <a:solidFill>
              <a:srgbClr val="E2A1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UY"/>
            </a:p>
          </p:txBody>
        </p:sp>
        <p:sp>
          <p:nvSpPr>
            <p:cNvPr id="184" name="Freeform 201">
              <a:extLst>
                <a:ext uri="{FF2B5EF4-FFF2-40B4-BE49-F238E27FC236}">
                  <a16:creationId xmlns:a16="http://schemas.microsoft.com/office/drawing/2014/main" id="{027DAD46-4B2E-428F-92F3-917D8BBE6F49}"/>
                </a:ext>
              </a:extLst>
            </p:cNvPr>
            <p:cNvSpPr>
              <a:spLocks/>
            </p:cNvSpPr>
            <p:nvPr/>
          </p:nvSpPr>
          <p:spPr bwMode="auto">
            <a:xfrm>
              <a:off x="6591300" y="1759131"/>
              <a:ext cx="330200" cy="438150"/>
            </a:xfrm>
            <a:custGeom>
              <a:avLst/>
              <a:gdLst>
                <a:gd name="T0" fmla="*/ 383 w 387"/>
                <a:gd name="T1" fmla="*/ 253 h 515"/>
                <a:gd name="T2" fmla="*/ 200 w 387"/>
                <a:gd name="T3" fmla="*/ 513 h 515"/>
                <a:gd name="T4" fmla="*/ 3 w 387"/>
                <a:gd name="T5" fmla="*/ 262 h 515"/>
                <a:gd name="T6" fmla="*/ 187 w 387"/>
                <a:gd name="T7" fmla="*/ 3 h 515"/>
                <a:gd name="T8" fmla="*/ 383 w 387"/>
                <a:gd name="T9" fmla="*/ 253 h 5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7" h="515">
                  <a:moveTo>
                    <a:pt x="383" y="253"/>
                  </a:moveTo>
                  <a:cubicBezTo>
                    <a:pt x="387" y="394"/>
                    <a:pt x="304" y="510"/>
                    <a:pt x="200" y="513"/>
                  </a:cubicBezTo>
                  <a:cubicBezTo>
                    <a:pt x="95" y="515"/>
                    <a:pt x="7" y="403"/>
                    <a:pt x="3" y="262"/>
                  </a:cubicBezTo>
                  <a:cubicBezTo>
                    <a:pt x="0" y="121"/>
                    <a:pt x="82" y="5"/>
                    <a:pt x="187" y="3"/>
                  </a:cubicBezTo>
                  <a:cubicBezTo>
                    <a:pt x="292" y="0"/>
                    <a:pt x="380" y="112"/>
                    <a:pt x="383" y="253"/>
                  </a:cubicBezTo>
                  <a:close/>
                </a:path>
              </a:pathLst>
            </a:custGeom>
            <a:solidFill>
              <a:srgbClr val="FFCA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UY"/>
            </a:p>
          </p:txBody>
        </p:sp>
        <p:sp>
          <p:nvSpPr>
            <p:cNvPr id="185" name="Freeform 202">
              <a:extLst>
                <a:ext uri="{FF2B5EF4-FFF2-40B4-BE49-F238E27FC236}">
                  <a16:creationId xmlns:a16="http://schemas.microsoft.com/office/drawing/2014/main" id="{219995AC-4174-426D-8AB1-5A5B9780A59C}"/>
                </a:ext>
              </a:extLst>
            </p:cNvPr>
            <p:cNvSpPr>
              <a:spLocks/>
            </p:cNvSpPr>
            <p:nvPr/>
          </p:nvSpPr>
          <p:spPr bwMode="auto">
            <a:xfrm>
              <a:off x="6596062" y="1819456"/>
              <a:ext cx="300038" cy="150813"/>
            </a:xfrm>
            <a:custGeom>
              <a:avLst/>
              <a:gdLst>
                <a:gd name="T0" fmla="*/ 351 w 351"/>
                <a:gd name="T1" fmla="*/ 115 h 176"/>
                <a:gd name="T2" fmla="*/ 321 w 351"/>
                <a:gd name="T3" fmla="*/ 45 h 176"/>
                <a:gd name="T4" fmla="*/ 260 w 351"/>
                <a:gd name="T5" fmla="*/ 0 h 176"/>
                <a:gd name="T6" fmla="*/ 169 w 351"/>
                <a:gd name="T7" fmla="*/ 13 h 176"/>
                <a:gd name="T8" fmla="*/ 40 w 351"/>
                <a:gd name="T9" fmla="*/ 81 h 176"/>
                <a:gd name="T10" fmla="*/ 8 w 351"/>
                <a:gd name="T11" fmla="*/ 102 h 176"/>
                <a:gd name="T12" fmla="*/ 0 w 351"/>
                <a:gd name="T13" fmla="*/ 152 h 176"/>
                <a:gd name="T14" fmla="*/ 285 w 351"/>
                <a:gd name="T15" fmla="*/ 95 h 176"/>
                <a:gd name="T16" fmla="*/ 330 w 351"/>
                <a:gd name="T17" fmla="*/ 162 h 176"/>
                <a:gd name="T18" fmla="*/ 351 w 351"/>
                <a:gd name="T19" fmla="*/ 115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1" h="176">
                  <a:moveTo>
                    <a:pt x="351" y="115"/>
                  </a:moveTo>
                  <a:cubicBezTo>
                    <a:pt x="321" y="45"/>
                    <a:pt x="321" y="45"/>
                    <a:pt x="321" y="45"/>
                  </a:cubicBezTo>
                  <a:cubicBezTo>
                    <a:pt x="260" y="0"/>
                    <a:pt x="260" y="0"/>
                    <a:pt x="260" y="0"/>
                  </a:cubicBezTo>
                  <a:cubicBezTo>
                    <a:pt x="169" y="13"/>
                    <a:pt x="169" y="13"/>
                    <a:pt x="169" y="13"/>
                  </a:cubicBezTo>
                  <a:cubicBezTo>
                    <a:pt x="40" y="81"/>
                    <a:pt x="40" y="81"/>
                    <a:pt x="40" y="81"/>
                  </a:cubicBezTo>
                  <a:cubicBezTo>
                    <a:pt x="8" y="102"/>
                    <a:pt x="8" y="102"/>
                    <a:pt x="8" y="102"/>
                  </a:cubicBezTo>
                  <a:cubicBezTo>
                    <a:pt x="4" y="118"/>
                    <a:pt x="1" y="134"/>
                    <a:pt x="0" y="152"/>
                  </a:cubicBezTo>
                  <a:cubicBezTo>
                    <a:pt x="37" y="160"/>
                    <a:pt x="156" y="176"/>
                    <a:pt x="285" y="95"/>
                  </a:cubicBezTo>
                  <a:cubicBezTo>
                    <a:pt x="285" y="95"/>
                    <a:pt x="311" y="106"/>
                    <a:pt x="330" y="162"/>
                  </a:cubicBezTo>
                  <a:lnTo>
                    <a:pt x="351" y="115"/>
                  </a:lnTo>
                  <a:close/>
                </a:path>
              </a:pathLst>
            </a:custGeom>
            <a:solidFill>
              <a:srgbClr val="E2A1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UY"/>
            </a:p>
          </p:txBody>
        </p:sp>
        <p:sp>
          <p:nvSpPr>
            <p:cNvPr id="186" name="Freeform 203">
              <a:extLst>
                <a:ext uri="{FF2B5EF4-FFF2-40B4-BE49-F238E27FC236}">
                  <a16:creationId xmlns:a16="http://schemas.microsoft.com/office/drawing/2014/main" id="{228A2CCA-46E9-4471-87CD-B06D9F66AA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532562" y="1746431"/>
              <a:ext cx="431800" cy="363538"/>
            </a:xfrm>
            <a:custGeom>
              <a:avLst/>
              <a:gdLst>
                <a:gd name="T0" fmla="*/ 359 w 507"/>
                <a:gd name="T1" fmla="*/ 150 h 426"/>
                <a:gd name="T2" fmla="*/ 0 w 507"/>
                <a:gd name="T3" fmla="*/ 200 h 426"/>
                <a:gd name="T4" fmla="*/ 80 w 507"/>
                <a:gd name="T5" fmla="*/ 144 h 426"/>
                <a:gd name="T6" fmla="*/ 247 w 507"/>
                <a:gd name="T7" fmla="*/ 6 h 426"/>
                <a:gd name="T8" fmla="*/ 387 w 507"/>
                <a:gd name="T9" fmla="*/ 76 h 426"/>
                <a:gd name="T10" fmla="*/ 472 w 507"/>
                <a:gd name="T11" fmla="*/ 169 h 426"/>
                <a:gd name="T12" fmla="*/ 419 w 507"/>
                <a:gd name="T13" fmla="*/ 418 h 426"/>
                <a:gd name="T14" fmla="*/ 405 w 507"/>
                <a:gd name="T15" fmla="*/ 248 h 426"/>
                <a:gd name="T16" fmla="*/ 359 w 507"/>
                <a:gd name="T17" fmla="*/ 150 h 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7" h="426">
                  <a:moveTo>
                    <a:pt x="359" y="150"/>
                  </a:moveTo>
                  <a:cubicBezTo>
                    <a:pt x="359" y="150"/>
                    <a:pt x="160" y="277"/>
                    <a:pt x="0" y="200"/>
                  </a:cubicBezTo>
                  <a:cubicBezTo>
                    <a:pt x="0" y="200"/>
                    <a:pt x="47" y="213"/>
                    <a:pt x="80" y="144"/>
                  </a:cubicBezTo>
                  <a:cubicBezTo>
                    <a:pt x="119" y="64"/>
                    <a:pt x="137" y="16"/>
                    <a:pt x="247" y="6"/>
                  </a:cubicBezTo>
                  <a:cubicBezTo>
                    <a:pt x="321" y="0"/>
                    <a:pt x="375" y="65"/>
                    <a:pt x="387" y="76"/>
                  </a:cubicBezTo>
                  <a:cubicBezTo>
                    <a:pt x="387" y="76"/>
                    <a:pt x="437" y="44"/>
                    <a:pt x="472" y="169"/>
                  </a:cubicBezTo>
                  <a:cubicBezTo>
                    <a:pt x="507" y="294"/>
                    <a:pt x="416" y="426"/>
                    <a:pt x="419" y="418"/>
                  </a:cubicBezTo>
                  <a:cubicBezTo>
                    <a:pt x="421" y="410"/>
                    <a:pt x="472" y="248"/>
                    <a:pt x="405" y="248"/>
                  </a:cubicBezTo>
                  <a:cubicBezTo>
                    <a:pt x="405" y="248"/>
                    <a:pt x="391" y="172"/>
                    <a:pt x="359" y="150"/>
                  </a:cubicBezTo>
                  <a:close/>
                </a:path>
              </a:pathLst>
            </a:custGeom>
            <a:solidFill>
              <a:srgbClr val="35250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UY"/>
            </a:p>
          </p:txBody>
        </p:sp>
        <p:sp>
          <p:nvSpPr>
            <p:cNvPr id="187" name="Freeform 204">
              <a:extLst>
                <a:ext uri="{FF2B5EF4-FFF2-40B4-BE49-F238E27FC236}">
                  <a16:creationId xmlns:a16="http://schemas.microsoft.com/office/drawing/2014/main" id="{414D8169-3F6F-46BD-914F-965D35CB0068}"/>
                </a:ext>
              </a:extLst>
            </p:cNvPr>
            <p:cNvSpPr>
              <a:spLocks/>
            </p:cNvSpPr>
            <p:nvPr/>
          </p:nvSpPr>
          <p:spPr bwMode="auto">
            <a:xfrm>
              <a:off x="6742112" y="2216331"/>
              <a:ext cx="136525" cy="107950"/>
            </a:xfrm>
            <a:custGeom>
              <a:avLst/>
              <a:gdLst>
                <a:gd name="T0" fmla="*/ 160 w 160"/>
                <a:gd name="T1" fmla="*/ 55 h 126"/>
                <a:gd name="T2" fmla="*/ 118 w 160"/>
                <a:gd name="T3" fmla="*/ 126 h 126"/>
                <a:gd name="T4" fmla="*/ 65 w 160"/>
                <a:gd name="T5" fmla="*/ 78 h 126"/>
                <a:gd name="T6" fmla="*/ 0 w 160"/>
                <a:gd name="T7" fmla="*/ 79 h 126"/>
                <a:gd name="T8" fmla="*/ 26 w 160"/>
                <a:gd name="T9" fmla="*/ 0 h 126"/>
                <a:gd name="T10" fmla="*/ 160 w 160"/>
                <a:gd name="T11" fmla="*/ 55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0" h="126">
                  <a:moveTo>
                    <a:pt x="160" y="55"/>
                  </a:moveTo>
                  <a:cubicBezTo>
                    <a:pt x="118" y="126"/>
                    <a:pt x="118" y="126"/>
                    <a:pt x="118" y="126"/>
                  </a:cubicBezTo>
                  <a:cubicBezTo>
                    <a:pt x="65" y="78"/>
                    <a:pt x="65" y="78"/>
                    <a:pt x="65" y="78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6" y="0"/>
                    <a:pt x="32" y="94"/>
                    <a:pt x="160" y="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UY"/>
            </a:p>
          </p:txBody>
        </p:sp>
        <p:sp>
          <p:nvSpPr>
            <p:cNvPr id="13" name="Freeform 206">
              <a:extLst>
                <a:ext uri="{FF2B5EF4-FFF2-40B4-BE49-F238E27FC236}">
                  <a16:creationId xmlns:a16="http://schemas.microsoft.com/office/drawing/2014/main" id="{6E5BE7CF-29BA-4FC5-9E5A-740D8EC7C730}"/>
                </a:ext>
              </a:extLst>
            </p:cNvPr>
            <p:cNvSpPr>
              <a:spLocks/>
            </p:cNvSpPr>
            <p:nvPr/>
          </p:nvSpPr>
          <p:spPr bwMode="auto">
            <a:xfrm>
              <a:off x="6684962" y="2478268"/>
              <a:ext cx="42863" cy="79375"/>
            </a:xfrm>
            <a:custGeom>
              <a:avLst/>
              <a:gdLst>
                <a:gd name="T0" fmla="*/ 0 w 51"/>
                <a:gd name="T1" fmla="*/ 87 h 92"/>
                <a:gd name="T2" fmla="*/ 51 w 51"/>
                <a:gd name="T3" fmla="*/ 0 h 92"/>
                <a:gd name="T4" fmla="*/ 16 w 51"/>
                <a:gd name="T5" fmla="*/ 92 h 92"/>
                <a:gd name="T6" fmla="*/ 0 w 51"/>
                <a:gd name="T7" fmla="*/ 87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" h="92">
                  <a:moveTo>
                    <a:pt x="0" y="87"/>
                  </a:moveTo>
                  <a:cubicBezTo>
                    <a:pt x="4" y="82"/>
                    <a:pt x="51" y="0"/>
                    <a:pt x="51" y="0"/>
                  </a:cubicBezTo>
                  <a:cubicBezTo>
                    <a:pt x="16" y="92"/>
                    <a:pt x="16" y="92"/>
                    <a:pt x="16" y="92"/>
                  </a:cubicBezTo>
                  <a:lnTo>
                    <a:pt x="0" y="87"/>
                  </a:lnTo>
                  <a:close/>
                </a:path>
              </a:pathLst>
            </a:custGeom>
            <a:solidFill>
              <a:srgbClr val="5BCB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UY"/>
            </a:p>
          </p:txBody>
        </p:sp>
        <p:sp>
          <p:nvSpPr>
            <p:cNvPr id="15" name="Freeform 207">
              <a:extLst>
                <a:ext uri="{FF2B5EF4-FFF2-40B4-BE49-F238E27FC236}">
                  <a16:creationId xmlns:a16="http://schemas.microsoft.com/office/drawing/2014/main" id="{B59D75DE-DD83-41DE-9C29-A77C4FD33C68}"/>
                </a:ext>
              </a:extLst>
            </p:cNvPr>
            <p:cNvSpPr>
              <a:spLocks/>
            </p:cNvSpPr>
            <p:nvPr/>
          </p:nvSpPr>
          <p:spPr bwMode="auto">
            <a:xfrm>
              <a:off x="5059362" y="3727631"/>
              <a:ext cx="93663" cy="146050"/>
            </a:xfrm>
            <a:custGeom>
              <a:avLst/>
              <a:gdLst>
                <a:gd name="T0" fmla="*/ 49 w 59"/>
                <a:gd name="T1" fmla="*/ 0 h 92"/>
                <a:gd name="T2" fmla="*/ 59 w 59"/>
                <a:gd name="T3" fmla="*/ 6 h 92"/>
                <a:gd name="T4" fmla="*/ 17 w 59"/>
                <a:gd name="T5" fmla="*/ 80 h 92"/>
                <a:gd name="T6" fmla="*/ 0 w 59"/>
                <a:gd name="T7" fmla="*/ 92 h 92"/>
                <a:gd name="T8" fmla="*/ 49 w 59"/>
                <a:gd name="T9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92">
                  <a:moveTo>
                    <a:pt x="49" y="0"/>
                  </a:moveTo>
                  <a:lnTo>
                    <a:pt x="59" y="6"/>
                  </a:lnTo>
                  <a:lnTo>
                    <a:pt x="17" y="80"/>
                  </a:lnTo>
                  <a:lnTo>
                    <a:pt x="0" y="92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477C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UY"/>
            </a:p>
          </p:txBody>
        </p:sp>
      </p:grpSp>
      <p:grpSp>
        <p:nvGrpSpPr>
          <p:cNvPr id="2301" name="Group 2300">
            <a:extLst>
              <a:ext uri="{FF2B5EF4-FFF2-40B4-BE49-F238E27FC236}">
                <a16:creationId xmlns:a16="http://schemas.microsoft.com/office/drawing/2014/main" id="{E930582A-05F3-4365-9964-A3F95F455563}"/>
              </a:ext>
            </a:extLst>
          </p:cNvPr>
          <p:cNvGrpSpPr/>
          <p:nvPr/>
        </p:nvGrpSpPr>
        <p:grpSpPr>
          <a:xfrm>
            <a:off x="6960405" y="2869941"/>
            <a:ext cx="4229797" cy="2396171"/>
            <a:chOff x="6823417" y="2879799"/>
            <a:chExt cx="4229797" cy="2396171"/>
          </a:xfrm>
        </p:grpSpPr>
        <p:sp>
          <p:nvSpPr>
            <p:cNvPr id="2275" name="Freeform: Shape 2274">
              <a:extLst>
                <a:ext uri="{FF2B5EF4-FFF2-40B4-BE49-F238E27FC236}">
                  <a16:creationId xmlns:a16="http://schemas.microsoft.com/office/drawing/2014/main" id="{BB79960A-5366-49E9-A536-82F2C4CBE3FC}"/>
                </a:ext>
              </a:extLst>
            </p:cNvPr>
            <p:cNvSpPr/>
            <p:nvPr/>
          </p:nvSpPr>
          <p:spPr>
            <a:xfrm>
              <a:off x="9990509" y="4467724"/>
              <a:ext cx="655239" cy="227521"/>
            </a:xfrm>
            <a:custGeom>
              <a:avLst/>
              <a:gdLst>
                <a:gd name="connsiteX0" fmla="*/ 1869475 w 1869475"/>
                <a:gd name="connsiteY0" fmla="*/ 0 h 649144"/>
                <a:gd name="connsiteX1" fmla="*/ 275345 w 1869475"/>
                <a:gd name="connsiteY1" fmla="*/ 0 h 649144"/>
                <a:gd name="connsiteX2" fmla="*/ 0 w 1869475"/>
                <a:gd name="connsiteY2" fmla="*/ 226629 h 649144"/>
                <a:gd name="connsiteX3" fmla="*/ 0 w 1869475"/>
                <a:gd name="connsiteY3" fmla="*/ 422516 h 649144"/>
                <a:gd name="connsiteX4" fmla="*/ 275345 w 1869475"/>
                <a:gd name="connsiteY4" fmla="*/ 649145 h 649144"/>
                <a:gd name="connsiteX5" fmla="*/ 1869475 w 1869475"/>
                <a:gd name="connsiteY5" fmla="*/ 649145 h 649144"/>
                <a:gd name="connsiteX6" fmla="*/ 1814296 w 1869475"/>
                <a:gd name="connsiteY6" fmla="*/ 329499 h 649144"/>
                <a:gd name="connsiteX7" fmla="*/ 1869475 w 1869475"/>
                <a:gd name="connsiteY7" fmla="*/ 0 h 649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69475" h="649144">
                  <a:moveTo>
                    <a:pt x="1869475" y="0"/>
                  </a:moveTo>
                  <a:lnTo>
                    <a:pt x="275345" y="0"/>
                  </a:lnTo>
                  <a:cubicBezTo>
                    <a:pt x="123286" y="0"/>
                    <a:pt x="0" y="101451"/>
                    <a:pt x="0" y="226629"/>
                  </a:cubicBezTo>
                  <a:lnTo>
                    <a:pt x="0" y="422516"/>
                  </a:lnTo>
                  <a:cubicBezTo>
                    <a:pt x="0" y="547694"/>
                    <a:pt x="123286" y="649145"/>
                    <a:pt x="275345" y="649145"/>
                  </a:cubicBezTo>
                  <a:lnTo>
                    <a:pt x="1869475" y="649145"/>
                  </a:lnTo>
                  <a:cubicBezTo>
                    <a:pt x="1869475" y="649145"/>
                    <a:pt x="1816897" y="466896"/>
                    <a:pt x="1814296" y="329499"/>
                  </a:cubicBezTo>
                  <a:cubicBezTo>
                    <a:pt x="1811695" y="192103"/>
                    <a:pt x="1869475" y="0"/>
                    <a:pt x="1869475" y="0"/>
                  </a:cubicBezTo>
                  <a:close/>
                </a:path>
              </a:pathLst>
            </a:custGeom>
            <a:solidFill>
              <a:srgbClr val="FFFFFF"/>
            </a:solidFill>
            <a:ln w="78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2278" name="Freeform: Shape 2277">
              <a:extLst>
                <a:ext uri="{FF2B5EF4-FFF2-40B4-BE49-F238E27FC236}">
                  <a16:creationId xmlns:a16="http://schemas.microsoft.com/office/drawing/2014/main" id="{4F53DF6B-9426-4DC7-9AB0-8AD6FB8A6D09}"/>
                </a:ext>
              </a:extLst>
            </p:cNvPr>
            <p:cNvSpPr/>
            <p:nvPr/>
          </p:nvSpPr>
          <p:spPr>
            <a:xfrm>
              <a:off x="9990509" y="4467724"/>
              <a:ext cx="674579" cy="227521"/>
            </a:xfrm>
            <a:custGeom>
              <a:avLst/>
              <a:gdLst>
                <a:gd name="connsiteX0" fmla="*/ 1924655 w 1924654"/>
                <a:gd name="connsiteY0" fmla="*/ 0 h 649144"/>
                <a:gd name="connsiteX1" fmla="*/ 275345 w 1924654"/>
                <a:gd name="connsiteY1" fmla="*/ 0 h 649144"/>
                <a:gd name="connsiteX2" fmla="*/ 0 w 1924654"/>
                <a:gd name="connsiteY2" fmla="*/ 226629 h 649144"/>
                <a:gd name="connsiteX3" fmla="*/ 0 w 1924654"/>
                <a:gd name="connsiteY3" fmla="*/ 422516 h 649144"/>
                <a:gd name="connsiteX4" fmla="*/ 275345 w 1924654"/>
                <a:gd name="connsiteY4" fmla="*/ 649145 h 649144"/>
                <a:gd name="connsiteX5" fmla="*/ 1924655 w 1924654"/>
                <a:gd name="connsiteY5" fmla="*/ 649145 h 649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24654" h="649144">
                  <a:moveTo>
                    <a:pt x="1924655" y="0"/>
                  </a:moveTo>
                  <a:lnTo>
                    <a:pt x="275345" y="0"/>
                  </a:lnTo>
                  <a:cubicBezTo>
                    <a:pt x="123286" y="0"/>
                    <a:pt x="0" y="101451"/>
                    <a:pt x="0" y="226629"/>
                  </a:cubicBezTo>
                  <a:lnTo>
                    <a:pt x="0" y="422516"/>
                  </a:lnTo>
                  <a:cubicBezTo>
                    <a:pt x="0" y="547694"/>
                    <a:pt x="123286" y="649145"/>
                    <a:pt x="275345" y="649145"/>
                  </a:cubicBezTo>
                  <a:lnTo>
                    <a:pt x="1924655" y="649145"/>
                  </a:lnTo>
                </a:path>
              </a:pathLst>
            </a:custGeom>
            <a:noFill/>
            <a:ln w="78825" cap="flat">
              <a:solidFill>
                <a:srgbClr val="250059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2281" name="Freeform: Shape 2280">
              <a:extLst>
                <a:ext uri="{FF2B5EF4-FFF2-40B4-BE49-F238E27FC236}">
                  <a16:creationId xmlns:a16="http://schemas.microsoft.com/office/drawing/2014/main" id="{F2A206D1-C203-4F47-9870-5F6BAFFEF949}"/>
                </a:ext>
              </a:extLst>
            </p:cNvPr>
            <p:cNvSpPr/>
            <p:nvPr/>
          </p:nvSpPr>
          <p:spPr>
            <a:xfrm>
              <a:off x="10777976" y="3997589"/>
              <a:ext cx="212662" cy="679836"/>
            </a:xfrm>
            <a:custGeom>
              <a:avLst/>
              <a:gdLst>
                <a:gd name="connsiteX0" fmla="*/ 44624 w 606751"/>
                <a:gd name="connsiteY0" fmla="*/ 1939651 h 1939652"/>
                <a:gd name="connsiteX1" fmla="*/ 32958 w 606751"/>
                <a:gd name="connsiteY1" fmla="*/ 1938154 h 1939652"/>
                <a:gd name="connsiteX2" fmla="*/ 1190 w 606751"/>
                <a:gd name="connsiteY2" fmla="*/ 1886380 h 1939652"/>
                <a:gd name="connsiteX3" fmla="*/ 1427 w 606751"/>
                <a:gd name="connsiteY3" fmla="*/ 1885339 h 1939652"/>
                <a:gd name="connsiteX4" fmla="*/ 519324 w 606751"/>
                <a:gd name="connsiteY4" fmla="*/ 31866 h 1939652"/>
                <a:gd name="connsiteX5" fmla="*/ 573794 w 606751"/>
                <a:gd name="connsiteY5" fmla="*/ 1596 h 1939652"/>
                <a:gd name="connsiteX6" fmla="*/ 605562 w 606751"/>
                <a:gd name="connsiteY6" fmla="*/ 53370 h 1939652"/>
                <a:gd name="connsiteX7" fmla="*/ 605325 w 606751"/>
                <a:gd name="connsiteY7" fmla="*/ 54411 h 1939652"/>
                <a:gd name="connsiteX8" fmla="*/ 87427 w 606751"/>
                <a:gd name="connsiteY8" fmla="*/ 1907884 h 1939652"/>
                <a:gd name="connsiteX9" fmla="*/ 44624 w 606751"/>
                <a:gd name="connsiteY9" fmla="*/ 1939651 h 1939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06751" h="1939652">
                  <a:moveTo>
                    <a:pt x="44624" y="1939651"/>
                  </a:moveTo>
                  <a:cubicBezTo>
                    <a:pt x="40683" y="1939660"/>
                    <a:pt x="36741" y="1939155"/>
                    <a:pt x="32958" y="1938154"/>
                  </a:cubicBezTo>
                  <a:cubicBezTo>
                    <a:pt x="9861" y="1932636"/>
                    <a:pt x="-4327" y="1909461"/>
                    <a:pt x="1190" y="1886380"/>
                  </a:cubicBezTo>
                  <a:cubicBezTo>
                    <a:pt x="1269" y="1886033"/>
                    <a:pt x="1348" y="1885686"/>
                    <a:pt x="1427" y="1885339"/>
                  </a:cubicBezTo>
                  <a:lnTo>
                    <a:pt x="519324" y="31866"/>
                  </a:lnTo>
                  <a:cubicBezTo>
                    <a:pt x="526261" y="8636"/>
                    <a:pt x="550460" y="-4812"/>
                    <a:pt x="573794" y="1596"/>
                  </a:cubicBezTo>
                  <a:cubicBezTo>
                    <a:pt x="596890" y="7114"/>
                    <a:pt x="611079" y="30290"/>
                    <a:pt x="605562" y="53370"/>
                  </a:cubicBezTo>
                  <a:cubicBezTo>
                    <a:pt x="605483" y="53717"/>
                    <a:pt x="605404" y="54064"/>
                    <a:pt x="605325" y="54411"/>
                  </a:cubicBezTo>
                  <a:lnTo>
                    <a:pt x="87427" y="1907884"/>
                  </a:lnTo>
                  <a:cubicBezTo>
                    <a:pt x="81831" y="1926850"/>
                    <a:pt x="64410" y="1939817"/>
                    <a:pt x="44624" y="1939651"/>
                  </a:cubicBezTo>
                  <a:close/>
                </a:path>
              </a:pathLst>
            </a:custGeom>
            <a:solidFill>
              <a:srgbClr val="000000"/>
            </a:solidFill>
            <a:ln w="78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2282" name="Freeform: Shape 2281">
              <a:extLst>
                <a:ext uri="{FF2B5EF4-FFF2-40B4-BE49-F238E27FC236}">
                  <a16:creationId xmlns:a16="http://schemas.microsoft.com/office/drawing/2014/main" id="{7FC31288-8531-4ABF-9173-A063B8690E10}"/>
                </a:ext>
              </a:extLst>
            </p:cNvPr>
            <p:cNvSpPr/>
            <p:nvPr/>
          </p:nvSpPr>
          <p:spPr>
            <a:xfrm>
              <a:off x="10827542" y="3987874"/>
              <a:ext cx="219321" cy="703092"/>
            </a:xfrm>
            <a:custGeom>
              <a:avLst/>
              <a:gdLst>
                <a:gd name="connsiteX0" fmla="*/ 44624 w 625749"/>
                <a:gd name="connsiteY0" fmla="*/ 2005996 h 2006004"/>
                <a:gd name="connsiteX1" fmla="*/ 32958 w 625749"/>
                <a:gd name="connsiteY1" fmla="*/ 2004499 h 2006004"/>
                <a:gd name="connsiteX2" fmla="*/ 1190 w 625749"/>
                <a:gd name="connsiteY2" fmla="*/ 1952725 h 2006004"/>
                <a:gd name="connsiteX3" fmla="*/ 1427 w 625749"/>
                <a:gd name="connsiteY3" fmla="*/ 1951684 h 2006004"/>
                <a:gd name="connsiteX4" fmla="*/ 537849 w 625749"/>
                <a:gd name="connsiteY4" fmla="*/ 31917 h 2006004"/>
                <a:gd name="connsiteX5" fmla="*/ 592792 w 625749"/>
                <a:gd name="connsiteY5" fmla="*/ 1726 h 2006004"/>
                <a:gd name="connsiteX6" fmla="*/ 624559 w 625749"/>
                <a:gd name="connsiteY6" fmla="*/ 53500 h 2006004"/>
                <a:gd name="connsiteX7" fmla="*/ 624323 w 625749"/>
                <a:gd name="connsiteY7" fmla="*/ 54541 h 2006004"/>
                <a:gd name="connsiteX8" fmla="*/ 87900 w 625749"/>
                <a:gd name="connsiteY8" fmla="*/ 1974308 h 2006004"/>
                <a:gd name="connsiteX9" fmla="*/ 44624 w 625749"/>
                <a:gd name="connsiteY9" fmla="*/ 2005996 h 2006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25749" h="2006004">
                  <a:moveTo>
                    <a:pt x="44624" y="2005996"/>
                  </a:moveTo>
                  <a:cubicBezTo>
                    <a:pt x="40683" y="2006004"/>
                    <a:pt x="36741" y="2005500"/>
                    <a:pt x="32958" y="2004499"/>
                  </a:cubicBezTo>
                  <a:cubicBezTo>
                    <a:pt x="9862" y="1998981"/>
                    <a:pt x="-4327" y="1975805"/>
                    <a:pt x="1190" y="1952725"/>
                  </a:cubicBezTo>
                  <a:cubicBezTo>
                    <a:pt x="1269" y="1952378"/>
                    <a:pt x="1348" y="1952031"/>
                    <a:pt x="1427" y="1951684"/>
                  </a:cubicBezTo>
                  <a:lnTo>
                    <a:pt x="537849" y="31917"/>
                  </a:lnTo>
                  <a:cubicBezTo>
                    <a:pt x="544786" y="8482"/>
                    <a:pt x="569301" y="-4990"/>
                    <a:pt x="592792" y="1726"/>
                  </a:cubicBezTo>
                  <a:cubicBezTo>
                    <a:pt x="615888" y="7244"/>
                    <a:pt x="630077" y="30419"/>
                    <a:pt x="624559" y="53500"/>
                  </a:cubicBezTo>
                  <a:cubicBezTo>
                    <a:pt x="624480" y="53847"/>
                    <a:pt x="624401" y="54194"/>
                    <a:pt x="624323" y="54541"/>
                  </a:cubicBezTo>
                  <a:lnTo>
                    <a:pt x="87900" y="1974308"/>
                  </a:lnTo>
                  <a:cubicBezTo>
                    <a:pt x="82225" y="1993415"/>
                    <a:pt x="64568" y="2006383"/>
                    <a:pt x="44624" y="2005996"/>
                  </a:cubicBezTo>
                  <a:close/>
                </a:path>
              </a:pathLst>
            </a:custGeom>
            <a:solidFill>
              <a:srgbClr val="000000"/>
            </a:solidFill>
            <a:ln w="78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2283" name="Freeform: Shape 2282">
              <a:extLst>
                <a:ext uri="{FF2B5EF4-FFF2-40B4-BE49-F238E27FC236}">
                  <a16:creationId xmlns:a16="http://schemas.microsoft.com/office/drawing/2014/main" id="{6E94C8F8-E9ED-4710-9B8A-097F6C55F3E8}"/>
                </a:ext>
              </a:extLst>
            </p:cNvPr>
            <p:cNvSpPr/>
            <p:nvPr/>
          </p:nvSpPr>
          <p:spPr>
            <a:xfrm>
              <a:off x="10936069" y="3952672"/>
              <a:ext cx="117145" cy="113664"/>
            </a:xfrm>
            <a:custGeom>
              <a:avLst/>
              <a:gdLst>
                <a:gd name="connsiteX0" fmla="*/ 334229 w 334228"/>
                <a:gd name="connsiteY0" fmla="*/ 162148 h 324296"/>
                <a:gd name="connsiteX1" fmla="*/ 167114 w 334228"/>
                <a:gd name="connsiteY1" fmla="*/ 324297 h 324296"/>
                <a:gd name="connsiteX2" fmla="*/ 0 w 334228"/>
                <a:gd name="connsiteY2" fmla="*/ 162148 h 324296"/>
                <a:gd name="connsiteX3" fmla="*/ 167114 w 334228"/>
                <a:gd name="connsiteY3" fmla="*/ 0 h 324296"/>
                <a:gd name="connsiteX4" fmla="*/ 334229 w 334228"/>
                <a:gd name="connsiteY4" fmla="*/ 162148 h 3242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4228" h="324296">
                  <a:moveTo>
                    <a:pt x="334229" y="162148"/>
                  </a:moveTo>
                  <a:cubicBezTo>
                    <a:pt x="334229" y="251700"/>
                    <a:pt x="259409" y="324297"/>
                    <a:pt x="167114" y="324297"/>
                  </a:cubicBezTo>
                  <a:cubicBezTo>
                    <a:pt x="74819" y="324297"/>
                    <a:pt x="0" y="251700"/>
                    <a:pt x="0" y="162148"/>
                  </a:cubicBezTo>
                  <a:cubicBezTo>
                    <a:pt x="0" y="72596"/>
                    <a:pt x="74820" y="0"/>
                    <a:pt x="167114" y="0"/>
                  </a:cubicBezTo>
                  <a:cubicBezTo>
                    <a:pt x="259410" y="0"/>
                    <a:pt x="334229" y="72596"/>
                    <a:pt x="334229" y="162148"/>
                  </a:cubicBezTo>
                  <a:close/>
                </a:path>
              </a:pathLst>
            </a:custGeom>
            <a:solidFill>
              <a:srgbClr val="000000"/>
            </a:solidFill>
            <a:ln w="78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2287" name="Freeform: Shape 2286">
              <a:extLst>
                <a:ext uri="{FF2B5EF4-FFF2-40B4-BE49-F238E27FC236}">
                  <a16:creationId xmlns:a16="http://schemas.microsoft.com/office/drawing/2014/main" id="{5A807CF1-C6C8-462D-A827-82D1C33FF5C8}"/>
                </a:ext>
              </a:extLst>
            </p:cNvPr>
            <p:cNvSpPr/>
            <p:nvPr/>
          </p:nvSpPr>
          <p:spPr>
            <a:xfrm>
              <a:off x="10514071" y="4634323"/>
              <a:ext cx="410560" cy="73935"/>
            </a:xfrm>
            <a:custGeom>
              <a:avLst/>
              <a:gdLst>
                <a:gd name="connsiteX0" fmla="*/ 1171378 w 1171377"/>
                <a:gd name="connsiteY0" fmla="*/ 210946 h 210945"/>
                <a:gd name="connsiteX1" fmla="*/ 1171378 w 1171377"/>
                <a:gd name="connsiteY1" fmla="*/ 51635 h 210945"/>
                <a:gd name="connsiteX2" fmla="*/ 1118169 w 1171377"/>
                <a:gd name="connsiteY2" fmla="*/ 3 h 210945"/>
                <a:gd name="connsiteX3" fmla="*/ 53209 w 1171377"/>
                <a:gd name="connsiteY3" fmla="*/ 3 h 210945"/>
                <a:gd name="connsiteX4" fmla="*/ 0 w 1171377"/>
                <a:gd name="connsiteY4" fmla="*/ 51635 h 210945"/>
                <a:gd name="connsiteX5" fmla="*/ 0 w 1171377"/>
                <a:gd name="connsiteY5" fmla="*/ 210946 h 210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71377" h="210945">
                  <a:moveTo>
                    <a:pt x="1171378" y="210946"/>
                  </a:moveTo>
                  <a:lnTo>
                    <a:pt x="1171378" y="51635"/>
                  </a:lnTo>
                  <a:cubicBezTo>
                    <a:pt x="1170826" y="22737"/>
                    <a:pt x="1147099" y="-304"/>
                    <a:pt x="1118169" y="3"/>
                  </a:cubicBezTo>
                  <a:lnTo>
                    <a:pt x="53209" y="3"/>
                  </a:lnTo>
                  <a:cubicBezTo>
                    <a:pt x="24280" y="-304"/>
                    <a:pt x="552" y="22737"/>
                    <a:pt x="0" y="51635"/>
                  </a:cubicBezTo>
                  <a:lnTo>
                    <a:pt x="0" y="210946"/>
                  </a:lnTo>
                  <a:close/>
                </a:path>
              </a:pathLst>
            </a:custGeom>
            <a:solidFill>
              <a:srgbClr val="000000"/>
            </a:solidFill>
            <a:ln w="78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2288" name="Freeform: Shape 2287">
              <a:extLst>
                <a:ext uri="{FF2B5EF4-FFF2-40B4-BE49-F238E27FC236}">
                  <a16:creationId xmlns:a16="http://schemas.microsoft.com/office/drawing/2014/main" id="{6A81EC21-5082-4DF9-BF42-FD0B23FFFC6F}"/>
                </a:ext>
              </a:extLst>
            </p:cNvPr>
            <p:cNvSpPr/>
            <p:nvPr/>
          </p:nvSpPr>
          <p:spPr>
            <a:xfrm>
              <a:off x="10055077" y="4541713"/>
              <a:ext cx="572354" cy="2763"/>
            </a:xfrm>
            <a:custGeom>
              <a:avLst/>
              <a:gdLst>
                <a:gd name="connsiteX0" fmla="*/ 1632992 w 1632992"/>
                <a:gd name="connsiteY0" fmla="*/ 0 h 7882"/>
                <a:gd name="connsiteX1" fmla="*/ 0 w 1632992"/>
                <a:gd name="connsiteY1" fmla="*/ 0 h 7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32992" h="7882">
                  <a:moveTo>
                    <a:pt x="1632992" y="0"/>
                  </a:moveTo>
                  <a:lnTo>
                    <a:pt x="0" y="0"/>
                  </a:lnTo>
                </a:path>
              </a:pathLst>
            </a:custGeom>
            <a:ln w="7883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2289" name="Freeform: Shape 2288">
              <a:extLst>
                <a:ext uri="{FF2B5EF4-FFF2-40B4-BE49-F238E27FC236}">
                  <a16:creationId xmlns:a16="http://schemas.microsoft.com/office/drawing/2014/main" id="{8580BAB6-F299-4178-8327-0D46A8F8A30C}"/>
                </a:ext>
              </a:extLst>
            </p:cNvPr>
            <p:cNvSpPr/>
            <p:nvPr/>
          </p:nvSpPr>
          <p:spPr>
            <a:xfrm>
              <a:off x="10055077" y="4613547"/>
              <a:ext cx="572354" cy="2763"/>
            </a:xfrm>
            <a:custGeom>
              <a:avLst/>
              <a:gdLst>
                <a:gd name="connsiteX0" fmla="*/ 1632992 w 1632992"/>
                <a:gd name="connsiteY0" fmla="*/ 0 h 7882"/>
                <a:gd name="connsiteX1" fmla="*/ 0 w 1632992"/>
                <a:gd name="connsiteY1" fmla="*/ 0 h 7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32992" h="7882">
                  <a:moveTo>
                    <a:pt x="1632992" y="0"/>
                  </a:moveTo>
                  <a:lnTo>
                    <a:pt x="0" y="0"/>
                  </a:lnTo>
                </a:path>
              </a:pathLst>
            </a:custGeom>
            <a:ln w="7883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2290" name="Freeform: Shape 2289">
              <a:extLst>
                <a:ext uri="{FF2B5EF4-FFF2-40B4-BE49-F238E27FC236}">
                  <a16:creationId xmlns:a16="http://schemas.microsoft.com/office/drawing/2014/main" id="{575EF2B2-A530-43D9-B5F5-B4DBCC548708}"/>
                </a:ext>
              </a:extLst>
            </p:cNvPr>
            <p:cNvSpPr/>
            <p:nvPr/>
          </p:nvSpPr>
          <p:spPr>
            <a:xfrm>
              <a:off x="10052314" y="4574868"/>
              <a:ext cx="572354" cy="2763"/>
            </a:xfrm>
            <a:custGeom>
              <a:avLst/>
              <a:gdLst>
                <a:gd name="connsiteX0" fmla="*/ 1632992 w 1632992"/>
                <a:gd name="connsiteY0" fmla="*/ 0 h 7882"/>
                <a:gd name="connsiteX1" fmla="*/ 0 w 1632992"/>
                <a:gd name="connsiteY1" fmla="*/ 0 h 7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32992" h="7882">
                  <a:moveTo>
                    <a:pt x="1632992" y="0"/>
                  </a:moveTo>
                  <a:lnTo>
                    <a:pt x="0" y="0"/>
                  </a:lnTo>
                </a:path>
              </a:pathLst>
            </a:custGeom>
            <a:ln w="7883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2291" name="Freeform: Shape 2290">
              <a:extLst>
                <a:ext uri="{FF2B5EF4-FFF2-40B4-BE49-F238E27FC236}">
                  <a16:creationId xmlns:a16="http://schemas.microsoft.com/office/drawing/2014/main" id="{733341E3-D6FC-41CE-B34A-F7CBC93893B6}"/>
                </a:ext>
              </a:extLst>
            </p:cNvPr>
            <p:cNvSpPr/>
            <p:nvPr/>
          </p:nvSpPr>
          <p:spPr>
            <a:xfrm>
              <a:off x="10083258" y="4258465"/>
              <a:ext cx="526573" cy="182956"/>
            </a:xfrm>
            <a:custGeom>
              <a:avLst/>
              <a:gdLst>
                <a:gd name="connsiteX0" fmla="*/ 1502375 w 1502374"/>
                <a:gd name="connsiteY0" fmla="*/ 0 h 521996"/>
                <a:gd name="connsiteX1" fmla="*/ 221269 w 1502374"/>
                <a:gd name="connsiteY1" fmla="*/ 0 h 521996"/>
                <a:gd name="connsiteX2" fmla="*/ 0 w 1502374"/>
                <a:gd name="connsiteY2" fmla="*/ 182171 h 521996"/>
                <a:gd name="connsiteX3" fmla="*/ 0 w 1502374"/>
                <a:gd name="connsiteY3" fmla="*/ 339826 h 521996"/>
                <a:gd name="connsiteX4" fmla="*/ 221269 w 1502374"/>
                <a:gd name="connsiteY4" fmla="*/ 521997 h 521996"/>
                <a:gd name="connsiteX5" fmla="*/ 1502375 w 1502374"/>
                <a:gd name="connsiteY5" fmla="*/ 521997 h 521996"/>
                <a:gd name="connsiteX6" fmla="*/ 1457995 w 1502374"/>
                <a:gd name="connsiteY6" fmla="*/ 265097 h 521996"/>
                <a:gd name="connsiteX7" fmla="*/ 1502375 w 1502374"/>
                <a:gd name="connsiteY7" fmla="*/ 0 h 5219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02374" h="521996">
                  <a:moveTo>
                    <a:pt x="1502375" y="0"/>
                  </a:moveTo>
                  <a:lnTo>
                    <a:pt x="221269" y="0"/>
                  </a:lnTo>
                  <a:cubicBezTo>
                    <a:pt x="99086" y="0"/>
                    <a:pt x="0" y="81587"/>
                    <a:pt x="0" y="182171"/>
                  </a:cubicBezTo>
                  <a:lnTo>
                    <a:pt x="0" y="339826"/>
                  </a:lnTo>
                  <a:cubicBezTo>
                    <a:pt x="0" y="440410"/>
                    <a:pt x="99086" y="521997"/>
                    <a:pt x="221269" y="521997"/>
                  </a:cubicBezTo>
                  <a:lnTo>
                    <a:pt x="1502375" y="521997"/>
                  </a:lnTo>
                  <a:cubicBezTo>
                    <a:pt x="1502375" y="521997"/>
                    <a:pt x="1460123" y="375535"/>
                    <a:pt x="1457995" y="265097"/>
                  </a:cubicBezTo>
                  <a:cubicBezTo>
                    <a:pt x="1455866" y="154660"/>
                    <a:pt x="1502375" y="0"/>
                    <a:pt x="1502375" y="0"/>
                  </a:cubicBezTo>
                  <a:close/>
                </a:path>
              </a:pathLst>
            </a:custGeom>
            <a:solidFill>
              <a:srgbClr val="FFFFFF"/>
            </a:solidFill>
            <a:ln w="78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2292" name="Freeform: Shape 2291">
              <a:extLst>
                <a:ext uri="{FF2B5EF4-FFF2-40B4-BE49-F238E27FC236}">
                  <a16:creationId xmlns:a16="http://schemas.microsoft.com/office/drawing/2014/main" id="{C99FC3A6-846F-4CD2-8E90-7D78BF2E77E3}"/>
                </a:ext>
              </a:extLst>
            </p:cNvPr>
            <p:cNvSpPr/>
            <p:nvPr/>
          </p:nvSpPr>
          <p:spPr>
            <a:xfrm>
              <a:off x="10083258" y="4258465"/>
              <a:ext cx="542155" cy="182956"/>
            </a:xfrm>
            <a:custGeom>
              <a:avLst/>
              <a:gdLst>
                <a:gd name="connsiteX0" fmla="*/ 1546834 w 1546833"/>
                <a:gd name="connsiteY0" fmla="*/ 0 h 521996"/>
                <a:gd name="connsiteX1" fmla="*/ 221269 w 1546833"/>
                <a:gd name="connsiteY1" fmla="*/ 0 h 521996"/>
                <a:gd name="connsiteX2" fmla="*/ 0 w 1546833"/>
                <a:gd name="connsiteY2" fmla="*/ 182171 h 521996"/>
                <a:gd name="connsiteX3" fmla="*/ 0 w 1546833"/>
                <a:gd name="connsiteY3" fmla="*/ 339826 h 521996"/>
                <a:gd name="connsiteX4" fmla="*/ 221269 w 1546833"/>
                <a:gd name="connsiteY4" fmla="*/ 521997 h 521996"/>
                <a:gd name="connsiteX5" fmla="*/ 1546834 w 1546833"/>
                <a:gd name="connsiteY5" fmla="*/ 521997 h 5219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46833" h="521996">
                  <a:moveTo>
                    <a:pt x="1546834" y="0"/>
                  </a:moveTo>
                  <a:lnTo>
                    <a:pt x="221269" y="0"/>
                  </a:lnTo>
                  <a:cubicBezTo>
                    <a:pt x="99086" y="0"/>
                    <a:pt x="0" y="81587"/>
                    <a:pt x="0" y="182171"/>
                  </a:cubicBezTo>
                  <a:lnTo>
                    <a:pt x="0" y="339826"/>
                  </a:lnTo>
                  <a:cubicBezTo>
                    <a:pt x="0" y="440410"/>
                    <a:pt x="99086" y="521997"/>
                    <a:pt x="221269" y="521997"/>
                  </a:cubicBezTo>
                  <a:lnTo>
                    <a:pt x="1546834" y="521997"/>
                  </a:lnTo>
                </a:path>
              </a:pathLst>
            </a:custGeom>
            <a:noFill/>
            <a:ln w="788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2293" name="Freeform: Shape 2292">
              <a:extLst>
                <a:ext uri="{FF2B5EF4-FFF2-40B4-BE49-F238E27FC236}">
                  <a16:creationId xmlns:a16="http://schemas.microsoft.com/office/drawing/2014/main" id="{08AEABB0-5F43-4D99-9B6A-C7E7EDFC7030}"/>
                </a:ext>
              </a:extLst>
            </p:cNvPr>
            <p:cNvSpPr/>
            <p:nvPr/>
          </p:nvSpPr>
          <p:spPr>
            <a:xfrm>
              <a:off x="10135145" y="4317922"/>
              <a:ext cx="459988" cy="2763"/>
            </a:xfrm>
            <a:custGeom>
              <a:avLst/>
              <a:gdLst>
                <a:gd name="connsiteX0" fmla="*/ 1312401 w 1312400"/>
                <a:gd name="connsiteY0" fmla="*/ 0 h 7882"/>
                <a:gd name="connsiteX1" fmla="*/ 0 w 1312400"/>
                <a:gd name="connsiteY1" fmla="*/ 0 h 7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12400" h="7882">
                  <a:moveTo>
                    <a:pt x="1312401" y="0"/>
                  </a:moveTo>
                  <a:lnTo>
                    <a:pt x="0" y="0"/>
                  </a:lnTo>
                </a:path>
              </a:pathLst>
            </a:custGeom>
            <a:ln w="7883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2294" name="Freeform: Shape 2293">
              <a:extLst>
                <a:ext uri="{FF2B5EF4-FFF2-40B4-BE49-F238E27FC236}">
                  <a16:creationId xmlns:a16="http://schemas.microsoft.com/office/drawing/2014/main" id="{8AD679A1-D961-4D3E-A4C3-D6161342E00D}"/>
                </a:ext>
              </a:extLst>
            </p:cNvPr>
            <p:cNvSpPr/>
            <p:nvPr/>
          </p:nvSpPr>
          <p:spPr>
            <a:xfrm>
              <a:off x="10135145" y="4375638"/>
              <a:ext cx="459988" cy="2763"/>
            </a:xfrm>
            <a:custGeom>
              <a:avLst/>
              <a:gdLst>
                <a:gd name="connsiteX0" fmla="*/ 1312401 w 1312400"/>
                <a:gd name="connsiteY0" fmla="*/ 0 h 7882"/>
                <a:gd name="connsiteX1" fmla="*/ 0 w 1312400"/>
                <a:gd name="connsiteY1" fmla="*/ 0 h 7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12400" h="7882">
                  <a:moveTo>
                    <a:pt x="1312401" y="0"/>
                  </a:moveTo>
                  <a:lnTo>
                    <a:pt x="0" y="0"/>
                  </a:lnTo>
                </a:path>
              </a:pathLst>
            </a:custGeom>
            <a:ln w="7883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2295" name="Freeform: Shape 2294">
              <a:extLst>
                <a:ext uri="{FF2B5EF4-FFF2-40B4-BE49-F238E27FC236}">
                  <a16:creationId xmlns:a16="http://schemas.microsoft.com/office/drawing/2014/main" id="{AD1FA636-2D41-4907-BD23-1070945F1026}"/>
                </a:ext>
              </a:extLst>
            </p:cNvPr>
            <p:cNvSpPr/>
            <p:nvPr/>
          </p:nvSpPr>
          <p:spPr>
            <a:xfrm>
              <a:off x="10132934" y="4344556"/>
              <a:ext cx="459988" cy="2763"/>
            </a:xfrm>
            <a:custGeom>
              <a:avLst/>
              <a:gdLst>
                <a:gd name="connsiteX0" fmla="*/ 1312400 w 1312400"/>
                <a:gd name="connsiteY0" fmla="*/ 0 h 7882"/>
                <a:gd name="connsiteX1" fmla="*/ 0 w 1312400"/>
                <a:gd name="connsiteY1" fmla="*/ 0 h 7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12400" h="7882">
                  <a:moveTo>
                    <a:pt x="1312400" y="0"/>
                  </a:moveTo>
                  <a:lnTo>
                    <a:pt x="0" y="0"/>
                  </a:lnTo>
                </a:path>
              </a:pathLst>
            </a:custGeom>
            <a:ln w="7883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grpSp>
          <p:nvGrpSpPr>
            <p:cNvPr id="2300" name="Group 2299">
              <a:extLst>
                <a:ext uri="{FF2B5EF4-FFF2-40B4-BE49-F238E27FC236}">
                  <a16:creationId xmlns:a16="http://schemas.microsoft.com/office/drawing/2014/main" id="{12264968-F241-4BF8-A44A-0ED7693F91C5}"/>
                </a:ext>
              </a:extLst>
            </p:cNvPr>
            <p:cNvGrpSpPr/>
            <p:nvPr/>
          </p:nvGrpSpPr>
          <p:grpSpPr>
            <a:xfrm>
              <a:off x="7151537" y="3561917"/>
              <a:ext cx="1325391" cy="901332"/>
              <a:chOff x="2694073" y="1589934"/>
              <a:chExt cx="6712707" cy="4250694"/>
            </a:xfrm>
          </p:grpSpPr>
          <p:sp>
            <p:nvSpPr>
              <p:cNvPr id="400" name="Rectangle 5">
                <a:extLst>
                  <a:ext uri="{FF2B5EF4-FFF2-40B4-BE49-F238E27FC236}">
                    <a16:creationId xmlns:a16="http://schemas.microsoft.com/office/drawing/2014/main" id="{659AEBCE-8B49-41CA-ADF9-DBFC607707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94073" y="1589934"/>
                <a:ext cx="3400339" cy="4233465"/>
              </a:xfrm>
              <a:prstGeom prst="rect">
                <a:avLst/>
              </a:prstGeom>
              <a:solidFill>
                <a:srgbClr val="4F81BD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300"/>
              </a:p>
            </p:txBody>
          </p:sp>
          <p:sp>
            <p:nvSpPr>
              <p:cNvPr id="401" name="Rectangle 5">
                <a:extLst>
                  <a:ext uri="{FF2B5EF4-FFF2-40B4-BE49-F238E27FC236}">
                    <a16:creationId xmlns:a16="http://schemas.microsoft.com/office/drawing/2014/main" id="{CCFD095A-4AD7-4B30-9171-C81B4076CF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4412" y="1607163"/>
                <a:ext cx="3312368" cy="4233465"/>
              </a:xfrm>
              <a:prstGeom prst="rect">
                <a:avLst/>
              </a:prstGeom>
              <a:solidFill>
                <a:srgbClr val="9BBB59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300"/>
              </a:p>
            </p:txBody>
          </p:sp>
          <p:sp>
            <p:nvSpPr>
              <p:cNvPr id="402" name="TextBox 401">
                <a:extLst>
                  <a:ext uri="{FF2B5EF4-FFF2-40B4-BE49-F238E27FC236}">
                    <a16:creationId xmlns:a16="http://schemas.microsoft.com/office/drawing/2014/main" id="{A71FBB6D-524F-43FD-8EC7-68B3BE12C1B1}"/>
                  </a:ext>
                </a:extLst>
              </p:cNvPr>
              <p:cNvSpPr txBox="1"/>
              <p:nvPr/>
            </p:nvSpPr>
            <p:spPr>
              <a:xfrm>
                <a:off x="3909536" y="1979427"/>
                <a:ext cx="1231554" cy="106066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IN" sz="9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</a:p>
            </p:txBody>
          </p:sp>
          <p:sp>
            <p:nvSpPr>
              <p:cNvPr id="403" name="TextBox 402">
                <a:extLst>
                  <a:ext uri="{FF2B5EF4-FFF2-40B4-BE49-F238E27FC236}">
                    <a16:creationId xmlns:a16="http://schemas.microsoft.com/office/drawing/2014/main" id="{38DDB593-77AF-494D-8FD5-7D2C41780CFF}"/>
                  </a:ext>
                </a:extLst>
              </p:cNvPr>
              <p:cNvSpPr txBox="1"/>
              <p:nvPr/>
            </p:nvSpPr>
            <p:spPr>
              <a:xfrm>
                <a:off x="7163573" y="1979427"/>
                <a:ext cx="1231554" cy="106066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IN" sz="9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</a:t>
                </a:r>
              </a:p>
            </p:txBody>
          </p:sp>
          <p:sp>
            <p:nvSpPr>
              <p:cNvPr id="404" name="Rectangle 403">
                <a:extLst>
                  <a:ext uri="{FF2B5EF4-FFF2-40B4-BE49-F238E27FC236}">
                    <a16:creationId xmlns:a16="http://schemas.microsoft.com/office/drawing/2014/main" id="{A6E0E78F-CD51-4060-9001-8C53707BFD01}"/>
                  </a:ext>
                </a:extLst>
              </p:cNvPr>
              <p:cNvSpPr/>
              <p:nvPr/>
            </p:nvSpPr>
            <p:spPr>
              <a:xfrm>
                <a:off x="3247827" y="2980669"/>
                <a:ext cx="2554972" cy="231400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300"/>
              </a:p>
            </p:txBody>
          </p:sp>
          <p:sp>
            <p:nvSpPr>
              <p:cNvPr id="405" name="Rectangle 404">
                <a:extLst>
                  <a:ext uri="{FF2B5EF4-FFF2-40B4-BE49-F238E27FC236}">
                    <a16:creationId xmlns:a16="http://schemas.microsoft.com/office/drawing/2014/main" id="{1D4BF5BC-EA1A-4E32-BDB5-9F1D2C47C417}"/>
                  </a:ext>
                </a:extLst>
              </p:cNvPr>
              <p:cNvSpPr/>
              <p:nvPr/>
            </p:nvSpPr>
            <p:spPr>
              <a:xfrm>
                <a:off x="3247827" y="2980669"/>
                <a:ext cx="2554972" cy="59555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300"/>
              </a:p>
            </p:txBody>
          </p:sp>
          <p:sp>
            <p:nvSpPr>
              <p:cNvPr id="406" name="Rectangle 405">
                <a:extLst>
                  <a:ext uri="{FF2B5EF4-FFF2-40B4-BE49-F238E27FC236}">
                    <a16:creationId xmlns:a16="http://schemas.microsoft.com/office/drawing/2014/main" id="{BB3C106B-B0F3-4E5C-A448-2622975B55E8}"/>
                  </a:ext>
                </a:extLst>
              </p:cNvPr>
              <p:cNvSpPr/>
              <p:nvPr/>
            </p:nvSpPr>
            <p:spPr>
              <a:xfrm>
                <a:off x="6415569" y="2980669"/>
                <a:ext cx="2554972" cy="231400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300"/>
              </a:p>
            </p:txBody>
          </p:sp>
          <p:sp>
            <p:nvSpPr>
              <p:cNvPr id="407" name="Rectangle 406">
                <a:extLst>
                  <a:ext uri="{FF2B5EF4-FFF2-40B4-BE49-F238E27FC236}">
                    <a16:creationId xmlns:a16="http://schemas.microsoft.com/office/drawing/2014/main" id="{ED712F36-E6C0-47AE-AB87-7D71AAE7E1D7}"/>
                  </a:ext>
                </a:extLst>
              </p:cNvPr>
              <p:cNvSpPr/>
              <p:nvPr/>
            </p:nvSpPr>
            <p:spPr>
              <a:xfrm>
                <a:off x="6415569" y="2980669"/>
                <a:ext cx="2554972" cy="59555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300"/>
              </a:p>
            </p:txBody>
          </p:sp>
          <p:sp>
            <p:nvSpPr>
              <p:cNvPr id="408" name="Oval 407">
                <a:extLst>
                  <a:ext uri="{FF2B5EF4-FFF2-40B4-BE49-F238E27FC236}">
                    <a16:creationId xmlns:a16="http://schemas.microsoft.com/office/drawing/2014/main" id="{462391A0-EB87-4267-A3B7-BA99B8624A5A}"/>
                  </a:ext>
                </a:extLst>
              </p:cNvPr>
              <p:cNvSpPr/>
              <p:nvPr/>
            </p:nvSpPr>
            <p:spPr>
              <a:xfrm>
                <a:off x="3431407" y="3121785"/>
                <a:ext cx="296092" cy="296092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300"/>
              </a:p>
            </p:txBody>
          </p:sp>
          <p:sp>
            <p:nvSpPr>
              <p:cNvPr id="409" name="Rectangle: Rounded Corners 408">
                <a:extLst>
                  <a:ext uri="{FF2B5EF4-FFF2-40B4-BE49-F238E27FC236}">
                    <a16:creationId xmlns:a16="http://schemas.microsoft.com/office/drawing/2014/main" id="{15A4F914-A4C9-401D-A471-9489E8D761C9}"/>
                  </a:ext>
                </a:extLst>
              </p:cNvPr>
              <p:cNvSpPr/>
              <p:nvPr/>
            </p:nvSpPr>
            <p:spPr>
              <a:xfrm>
                <a:off x="3874023" y="3121785"/>
                <a:ext cx="1745197" cy="296093"/>
              </a:xfrm>
              <a:prstGeom prst="roundRect">
                <a:avLst>
                  <a:gd name="adj" fmla="val 50000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300"/>
              </a:p>
            </p:txBody>
          </p:sp>
          <p:sp>
            <p:nvSpPr>
              <p:cNvPr id="410" name="Oval 409">
                <a:extLst>
                  <a:ext uri="{FF2B5EF4-FFF2-40B4-BE49-F238E27FC236}">
                    <a16:creationId xmlns:a16="http://schemas.microsoft.com/office/drawing/2014/main" id="{30818034-36AB-4A33-AF13-C9E80E0CE119}"/>
                  </a:ext>
                </a:extLst>
              </p:cNvPr>
              <p:cNvSpPr/>
              <p:nvPr/>
            </p:nvSpPr>
            <p:spPr>
              <a:xfrm>
                <a:off x="6599149" y="3121785"/>
                <a:ext cx="296092" cy="296092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300"/>
              </a:p>
            </p:txBody>
          </p:sp>
          <p:sp>
            <p:nvSpPr>
              <p:cNvPr id="411" name="Rectangle: Rounded Corners 410">
                <a:extLst>
                  <a:ext uri="{FF2B5EF4-FFF2-40B4-BE49-F238E27FC236}">
                    <a16:creationId xmlns:a16="http://schemas.microsoft.com/office/drawing/2014/main" id="{78D6F241-5896-48A0-BF09-76B33CE1C386}"/>
                  </a:ext>
                </a:extLst>
              </p:cNvPr>
              <p:cNvSpPr/>
              <p:nvPr/>
            </p:nvSpPr>
            <p:spPr>
              <a:xfrm>
                <a:off x="7041765" y="3121785"/>
                <a:ext cx="1745197" cy="296093"/>
              </a:xfrm>
              <a:prstGeom prst="roundRect">
                <a:avLst>
                  <a:gd name="adj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300"/>
              </a:p>
            </p:txBody>
          </p:sp>
          <p:grpSp>
            <p:nvGrpSpPr>
              <p:cNvPr id="412" name="Group 411">
                <a:extLst>
                  <a:ext uri="{FF2B5EF4-FFF2-40B4-BE49-F238E27FC236}">
                    <a16:creationId xmlns:a16="http://schemas.microsoft.com/office/drawing/2014/main" id="{7B6B4D8E-243D-46D8-B5A5-390837645F59}"/>
                  </a:ext>
                </a:extLst>
              </p:cNvPr>
              <p:cNvGrpSpPr/>
              <p:nvPr/>
            </p:nvGrpSpPr>
            <p:grpSpPr>
              <a:xfrm>
                <a:off x="3431407" y="3717339"/>
                <a:ext cx="2184610" cy="1343724"/>
                <a:chOff x="3431407" y="3717339"/>
                <a:chExt cx="2184610" cy="1343724"/>
              </a:xfrm>
            </p:grpSpPr>
            <p:sp>
              <p:nvSpPr>
                <p:cNvPr id="413" name="Rectangle: Rounded Corners 412">
                  <a:extLst>
                    <a:ext uri="{FF2B5EF4-FFF2-40B4-BE49-F238E27FC236}">
                      <a16:creationId xmlns:a16="http://schemas.microsoft.com/office/drawing/2014/main" id="{3F2432CC-E94E-44E9-9EE5-00CC6FDE176D}"/>
                    </a:ext>
                  </a:extLst>
                </p:cNvPr>
                <p:cNvSpPr/>
                <p:nvPr/>
              </p:nvSpPr>
              <p:spPr>
                <a:xfrm>
                  <a:off x="3436921" y="3717339"/>
                  <a:ext cx="1124042" cy="132625"/>
                </a:xfrm>
                <a:prstGeom prst="roundRect">
                  <a:avLst>
                    <a:gd name="adj" fmla="val 50000"/>
                  </a:avLst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300"/>
                </a:p>
              </p:txBody>
            </p:sp>
            <p:sp>
              <p:nvSpPr>
                <p:cNvPr id="414" name="Rectangle 413">
                  <a:extLst>
                    <a:ext uri="{FF2B5EF4-FFF2-40B4-BE49-F238E27FC236}">
                      <a16:creationId xmlns:a16="http://schemas.microsoft.com/office/drawing/2014/main" id="{BA8936EA-28B0-4CA7-9438-FB7FA4663CE1}"/>
                    </a:ext>
                  </a:extLst>
                </p:cNvPr>
                <p:cNvSpPr/>
                <p:nvPr/>
              </p:nvSpPr>
              <p:spPr>
                <a:xfrm>
                  <a:off x="3431407" y="4016284"/>
                  <a:ext cx="2184610" cy="45719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300"/>
                </a:p>
              </p:txBody>
            </p:sp>
            <p:sp>
              <p:nvSpPr>
                <p:cNvPr id="415" name="Rectangle 414">
                  <a:extLst>
                    <a:ext uri="{FF2B5EF4-FFF2-40B4-BE49-F238E27FC236}">
                      <a16:creationId xmlns:a16="http://schemas.microsoft.com/office/drawing/2014/main" id="{D43D853B-01C5-4B78-8CA1-8903C0C53485}"/>
                    </a:ext>
                  </a:extLst>
                </p:cNvPr>
                <p:cNvSpPr/>
                <p:nvPr/>
              </p:nvSpPr>
              <p:spPr>
                <a:xfrm>
                  <a:off x="3431407" y="4136297"/>
                  <a:ext cx="2184610" cy="45719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300"/>
                </a:p>
              </p:txBody>
            </p:sp>
            <p:sp>
              <p:nvSpPr>
                <p:cNvPr id="416" name="Rectangle 415">
                  <a:extLst>
                    <a:ext uri="{FF2B5EF4-FFF2-40B4-BE49-F238E27FC236}">
                      <a16:creationId xmlns:a16="http://schemas.microsoft.com/office/drawing/2014/main" id="{15C74DE0-A2AB-4A43-BC52-CA3F077FD3DA}"/>
                    </a:ext>
                  </a:extLst>
                </p:cNvPr>
                <p:cNvSpPr/>
                <p:nvPr/>
              </p:nvSpPr>
              <p:spPr>
                <a:xfrm>
                  <a:off x="3431407" y="4256310"/>
                  <a:ext cx="2184610" cy="45719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300"/>
                </a:p>
              </p:txBody>
            </p:sp>
            <p:sp>
              <p:nvSpPr>
                <p:cNvPr id="417" name="Rectangle 416">
                  <a:extLst>
                    <a:ext uri="{FF2B5EF4-FFF2-40B4-BE49-F238E27FC236}">
                      <a16:creationId xmlns:a16="http://schemas.microsoft.com/office/drawing/2014/main" id="{8B5C638F-7543-4469-9CC9-2A8CCC8ABA7A}"/>
                    </a:ext>
                  </a:extLst>
                </p:cNvPr>
                <p:cNvSpPr/>
                <p:nvPr/>
              </p:nvSpPr>
              <p:spPr>
                <a:xfrm>
                  <a:off x="3431407" y="4376324"/>
                  <a:ext cx="895422" cy="45719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300"/>
                </a:p>
              </p:txBody>
            </p:sp>
            <p:sp>
              <p:nvSpPr>
                <p:cNvPr id="418" name="Rectangle: Rounded Corners 417">
                  <a:extLst>
                    <a:ext uri="{FF2B5EF4-FFF2-40B4-BE49-F238E27FC236}">
                      <a16:creationId xmlns:a16="http://schemas.microsoft.com/office/drawing/2014/main" id="{68F0D8F6-6AAA-4D12-8EC7-9442E4746CCB}"/>
                    </a:ext>
                  </a:extLst>
                </p:cNvPr>
                <p:cNvSpPr/>
                <p:nvPr/>
              </p:nvSpPr>
              <p:spPr>
                <a:xfrm>
                  <a:off x="3436921" y="4555253"/>
                  <a:ext cx="2179096" cy="187886"/>
                </a:xfrm>
                <a:prstGeom prst="roundRect">
                  <a:avLst>
                    <a:gd name="adj" fmla="val 50000"/>
                  </a:avLst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300"/>
                </a:p>
              </p:txBody>
            </p:sp>
            <p:sp>
              <p:nvSpPr>
                <p:cNvPr id="419" name="Rectangle 418">
                  <a:extLst>
                    <a:ext uri="{FF2B5EF4-FFF2-40B4-BE49-F238E27FC236}">
                      <a16:creationId xmlns:a16="http://schemas.microsoft.com/office/drawing/2014/main" id="{EFD5DF93-D333-47F1-8B07-E8D601254AB5}"/>
                    </a:ext>
                  </a:extLst>
                </p:cNvPr>
                <p:cNvSpPr/>
                <p:nvPr/>
              </p:nvSpPr>
              <p:spPr>
                <a:xfrm>
                  <a:off x="3431407" y="4895330"/>
                  <a:ext cx="2184610" cy="45719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300"/>
                </a:p>
              </p:txBody>
            </p:sp>
            <p:sp>
              <p:nvSpPr>
                <p:cNvPr id="420" name="Rectangle 419">
                  <a:extLst>
                    <a:ext uri="{FF2B5EF4-FFF2-40B4-BE49-F238E27FC236}">
                      <a16:creationId xmlns:a16="http://schemas.microsoft.com/office/drawing/2014/main" id="{33BAD730-01E9-45C6-803F-9E62BD14313A}"/>
                    </a:ext>
                  </a:extLst>
                </p:cNvPr>
                <p:cNvSpPr/>
                <p:nvPr/>
              </p:nvSpPr>
              <p:spPr>
                <a:xfrm>
                  <a:off x="3431407" y="5015344"/>
                  <a:ext cx="895422" cy="45719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300"/>
                </a:p>
              </p:txBody>
            </p:sp>
          </p:grpSp>
          <p:sp>
            <p:nvSpPr>
              <p:cNvPr id="421" name="Rectangle: Rounded Corners 420">
                <a:extLst>
                  <a:ext uri="{FF2B5EF4-FFF2-40B4-BE49-F238E27FC236}">
                    <a16:creationId xmlns:a16="http://schemas.microsoft.com/office/drawing/2014/main" id="{48AC8873-9D72-4034-BBD6-50B8E162C85A}"/>
                  </a:ext>
                </a:extLst>
              </p:cNvPr>
              <p:cNvSpPr/>
              <p:nvPr/>
            </p:nvSpPr>
            <p:spPr>
              <a:xfrm>
                <a:off x="6610427" y="3717339"/>
                <a:ext cx="1124042" cy="132625"/>
              </a:xfrm>
              <a:prstGeom prst="roundRect">
                <a:avLst>
                  <a:gd name="adj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300"/>
              </a:p>
            </p:txBody>
          </p:sp>
          <p:sp>
            <p:nvSpPr>
              <p:cNvPr id="422" name="Rectangle 421">
                <a:extLst>
                  <a:ext uri="{FF2B5EF4-FFF2-40B4-BE49-F238E27FC236}">
                    <a16:creationId xmlns:a16="http://schemas.microsoft.com/office/drawing/2014/main" id="{0340F874-F848-470E-AF81-BE4E4C1733BD}"/>
                  </a:ext>
                </a:extLst>
              </p:cNvPr>
              <p:cNvSpPr/>
              <p:nvPr/>
            </p:nvSpPr>
            <p:spPr>
              <a:xfrm>
                <a:off x="6604913" y="4016284"/>
                <a:ext cx="2184610" cy="45719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300"/>
              </a:p>
            </p:txBody>
          </p:sp>
          <p:sp>
            <p:nvSpPr>
              <p:cNvPr id="423" name="Rectangle 422">
                <a:extLst>
                  <a:ext uri="{FF2B5EF4-FFF2-40B4-BE49-F238E27FC236}">
                    <a16:creationId xmlns:a16="http://schemas.microsoft.com/office/drawing/2014/main" id="{C067891F-FFA0-41EE-BBA7-02F7FCCDC7F4}"/>
                  </a:ext>
                </a:extLst>
              </p:cNvPr>
              <p:cNvSpPr/>
              <p:nvPr/>
            </p:nvSpPr>
            <p:spPr>
              <a:xfrm>
                <a:off x="6604913" y="4136297"/>
                <a:ext cx="2184610" cy="45719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300"/>
              </a:p>
            </p:txBody>
          </p:sp>
          <p:sp>
            <p:nvSpPr>
              <p:cNvPr id="424" name="Rectangle 423">
                <a:extLst>
                  <a:ext uri="{FF2B5EF4-FFF2-40B4-BE49-F238E27FC236}">
                    <a16:creationId xmlns:a16="http://schemas.microsoft.com/office/drawing/2014/main" id="{143F974D-278B-479F-86AF-57A34C171054}"/>
                  </a:ext>
                </a:extLst>
              </p:cNvPr>
              <p:cNvSpPr/>
              <p:nvPr/>
            </p:nvSpPr>
            <p:spPr>
              <a:xfrm>
                <a:off x="6604913" y="4256310"/>
                <a:ext cx="2184610" cy="45719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300"/>
              </a:p>
            </p:txBody>
          </p:sp>
          <p:sp>
            <p:nvSpPr>
              <p:cNvPr id="425" name="Rectangle 424">
                <a:extLst>
                  <a:ext uri="{FF2B5EF4-FFF2-40B4-BE49-F238E27FC236}">
                    <a16:creationId xmlns:a16="http://schemas.microsoft.com/office/drawing/2014/main" id="{CF97BCF5-4057-428D-AB55-E27164546422}"/>
                  </a:ext>
                </a:extLst>
              </p:cNvPr>
              <p:cNvSpPr/>
              <p:nvPr/>
            </p:nvSpPr>
            <p:spPr>
              <a:xfrm>
                <a:off x="6604913" y="4376324"/>
                <a:ext cx="895422" cy="45719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300"/>
              </a:p>
            </p:txBody>
          </p:sp>
          <p:sp>
            <p:nvSpPr>
              <p:cNvPr id="426" name="Rectangle: Rounded Corners 425">
                <a:extLst>
                  <a:ext uri="{FF2B5EF4-FFF2-40B4-BE49-F238E27FC236}">
                    <a16:creationId xmlns:a16="http://schemas.microsoft.com/office/drawing/2014/main" id="{5EE6C775-D3B3-4148-959F-2D0D9132C66B}"/>
                  </a:ext>
                </a:extLst>
              </p:cNvPr>
              <p:cNvSpPr/>
              <p:nvPr/>
            </p:nvSpPr>
            <p:spPr>
              <a:xfrm>
                <a:off x="6610427" y="4555253"/>
                <a:ext cx="2179096" cy="187886"/>
              </a:xfrm>
              <a:prstGeom prst="roundRect">
                <a:avLst>
                  <a:gd name="adj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300"/>
              </a:p>
            </p:txBody>
          </p:sp>
          <p:sp>
            <p:nvSpPr>
              <p:cNvPr id="427" name="Rectangle 426">
                <a:extLst>
                  <a:ext uri="{FF2B5EF4-FFF2-40B4-BE49-F238E27FC236}">
                    <a16:creationId xmlns:a16="http://schemas.microsoft.com/office/drawing/2014/main" id="{FD96351A-AEEC-47F5-B492-0BC1E72703AC}"/>
                  </a:ext>
                </a:extLst>
              </p:cNvPr>
              <p:cNvSpPr/>
              <p:nvPr/>
            </p:nvSpPr>
            <p:spPr>
              <a:xfrm>
                <a:off x="6604913" y="4895330"/>
                <a:ext cx="2184610" cy="45719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300"/>
              </a:p>
            </p:txBody>
          </p:sp>
          <p:sp>
            <p:nvSpPr>
              <p:cNvPr id="428" name="Rectangle 427">
                <a:extLst>
                  <a:ext uri="{FF2B5EF4-FFF2-40B4-BE49-F238E27FC236}">
                    <a16:creationId xmlns:a16="http://schemas.microsoft.com/office/drawing/2014/main" id="{5E2E9BFA-208F-4463-A6E4-68E6875FC750}"/>
                  </a:ext>
                </a:extLst>
              </p:cNvPr>
              <p:cNvSpPr/>
              <p:nvPr/>
            </p:nvSpPr>
            <p:spPr>
              <a:xfrm>
                <a:off x="6604913" y="5015344"/>
                <a:ext cx="895422" cy="45719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300"/>
              </a:p>
            </p:txBody>
          </p:sp>
        </p:grpSp>
        <p:sp>
          <p:nvSpPr>
            <p:cNvPr id="2242" name="Freeform: Shape 2241">
              <a:extLst>
                <a:ext uri="{FF2B5EF4-FFF2-40B4-BE49-F238E27FC236}">
                  <a16:creationId xmlns:a16="http://schemas.microsoft.com/office/drawing/2014/main" id="{AD779E28-CC42-4A04-8321-BCB9CD47B37B}"/>
                </a:ext>
              </a:extLst>
            </p:cNvPr>
            <p:cNvSpPr/>
            <p:nvPr/>
          </p:nvSpPr>
          <p:spPr>
            <a:xfrm>
              <a:off x="7378226" y="4624930"/>
              <a:ext cx="852314" cy="84654"/>
            </a:xfrm>
            <a:custGeom>
              <a:avLst/>
              <a:gdLst>
                <a:gd name="connsiteX0" fmla="*/ 120764 w 2431752"/>
                <a:gd name="connsiteY0" fmla="*/ 241528 h 241527"/>
                <a:gd name="connsiteX1" fmla="*/ 2310988 w 2431752"/>
                <a:gd name="connsiteY1" fmla="*/ 241528 h 241527"/>
                <a:gd name="connsiteX2" fmla="*/ 2431752 w 2431752"/>
                <a:gd name="connsiteY2" fmla="*/ 120764 h 241527"/>
                <a:gd name="connsiteX3" fmla="*/ 2431752 w 2431752"/>
                <a:gd name="connsiteY3" fmla="*/ 120764 h 241527"/>
                <a:gd name="connsiteX4" fmla="*/ 2310988 w 2431752"/>
                <a:gd name="connsiteY4" fmla="*/ 0 h 241527"/>
                <a:gd name="connsiteX5" fmla="*/ 120764 w 2431752"/>
                <a:gd name="connsiteY5" fmla="*/ 0 h 241527"/>
                <a:gd name="connsiteX6" fmla="*/ 0 w 2431752"/>
                <a:gd name="connsiteY6" fmla="*/ 120764 h 241527"/>
                <a:gd name="connsiteX7" fmla="*/ 0 w 2431752"/>
                <a:gd name="connsiteY7" fmla="*/ 120764 h 241527"/>
                <a:gd name="connsiteX8" fmla="*/ 120764 w 2431752"/>
                <a:gd name="connsiteY8" fmla="*/ 241528 h 2415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31752" h="241527">
                  <a:moveTo>
                    <a:pt x="120764" y="241528"/>
                  </a:moveTo>
                  <a:lnTo>
                    <a:pt x="2310988" y="241528"/>
                  </a:lnTo>
                  <a:cubicBezTo>
                    <a:pt x="2377684" y="241528"/>
                    <a:pt x="2431752" y="187460"/>
                    <a:pt x="2431752" y="120764"/>
                  </a:cubicBezTo>
                  <a:lnTo>
                    <a:pt x="2431752" y="120764"/>
                  </a:lnTo>
                  <a:cubicBezTo>
                    <a:pt x="2431752" y="54068"/>
                    <a:pt x="2377684" y="0"/>
                    <a:pt x="2310988" y="0"/>
                  </a:cubicBezTo>
                  <a:lnTo>
                    <a:pt x="120764" y="0"/>
                  </a:lnTo>
                  <a:cubicBezTo>
                    <a:pt x="54068" y="0"/>
                    <a:pt x="0" y="54068"/>
                    <a:pt x="0" y="120764"/>
                  </a:cubicBezTo>
                  <a:lnTo>
                    <a:pt x="0" y="120764"/>
                  </a:lnTo>
                  <a:cubicBezTo>
                    <a:pt x="0" y="187460"/>
                    <a:pt x="54068" y="241528"/>
                    <a:pt x="120764" y="241528"/>
                  </a:cubicBezTo>
                  <a:close/>
                </a:path>
              </a:pathLst>
            </a:custGeom>
            <a:solidFill>
              <a:srgbClr val="000000"/>
            </a:solidFill>
            <a:ln w="78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2243" name="Freeform: Shape 2242">
              <a:extLst>
                <a:ext uri="{FF2B5EF4-FFF2-40B4-BE49-F238E27FC236}">
                  <a16:creationId xmlns:a16="http://schemas.microsoft.com/office/drawing/2014/main" id="{1E4D3AC2-7877-4E9F-A1A6-6B1763B7F629}"/>
                </a:ext>
              </a:extLst>
            </p:cNvPr>
            <p:cNvSpPr/>
            <p:nvPr/>
          </p:nvSpPr>
          <p:spPr>
            <a:xfrm>
              <a:off x="8043503" y="4483804"/>
              <a:ext cx="119935" cy="195831"/>
            </a:xfrm>
            <a:custGeom>
              <a:avLst/>
              <a:gdLst>
                <a:gd name="connsiteX0" fmla="*/ 0 w 342190"/>
                <a:gd name="connsiteY0" fmla="*/ 0 h 558729"/>
                <a:gd name="connsiteX1" fmla="*/ 342191 w 342190"/>
                <a:gd name="connsiteY1" fmla="*/ 0 h 558729"/>
                <a:gd name="connsiteX2" fmla="*/ 342191 w 342190"/>
                <a:gd name="connsiteY2" fmla="*/ 558730 h 558729"/>
                <a:gd name="connsiteX3" fmla="*/ 0 w 342190"/>
                <a:gd name="connsiteY3" fmla="*/ 558730 h 558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2190" h="558729">
                  <a:moveTo>
                    <a:pt x="0" y="0"/>
                  </a:moveTo>
                  <a:lnTo>
                    <a:pt x="342191" y="0"/>
                  </a:lnTo>
                  <a:lnTo>
                    <a:pt x="342191" y="558730"/>
                  </a:lnTo>
                  <a:lnTo>
                    <a:pt x="0" y="558730"/>
                  </a:lnTo>
                  <a:close/>
                </a:path>
              </a:pathLst>
            </a:custGeom>
            <a:solidFill>
              <a:srgbClr val="000000"/>
            </a:solidFill>
            <a:ln w="78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2244" name="Freeform: Shape 2243">
              <a:extLst>
                <a:ext uri="{FF2B5EF4-FFF2-40B4-BE49-F238E27FC236}">
                  <a16:creationId xmlns:a16="http://schemas.microsoft.com/office/drawing/2014/main" id="{5B04B542-00DF-46AA-88D5-4DAC5DC2B19C}"/>
                </a:ext>
              </a:extLst>
            </p:cNvPr>
            <p:cNvSpPr/>
            <p:nvPr/>
          </p:nvSpPr>
          <p:spPr>
            <a:xfrm>
              <a:off x="7107052" y="3509731"/>
              <a:ext cx="1394718" cy="1006122"/>
            </a:xfrm>
            <a:custGeom>
              <a:avLst/>
              <a:gdLst>
                <a:gd name="connsiteX0" fmla="*/ 3794129 w 3979295"/>
                <a:gd name="connsiteY0" fmla="*/ 0 h 2870585"/>
                <a:gd name="connsiteX1" fmla="*/ 185008 w 3979295"/>
                <a:gd name="connsiteY1" fmla="*/ 0 h 2870585"/>
                <a:gd name="connsiteX2" fmla="*/ 0 w 3979295"/>
                <a:gd name="connsiteY2" fmla="*/ 185008 h 2870585"/>
                <a:gd name="connsiteX3" fmla="*/ 0 w 3979295"/>
                <a:gd name="connsiteY3" fmla="*/ 2685577 h 2870585"/>
                <a:gd name="connsiteX4" fmla="*/ 185008 w 3979295"/>
                <a:gd name="connsiteY4" fmla="*/ 2870586 h 2870585"/>
                <a:gd name="connsiteX5" fmla="*/ 3794129 w 3979295"/>
                <a:gd name="connsiteY5" fmla="*/ 2870586 h 2870585"/>
                <a:gd name="connsiteX6" fmla="*/ 3979295 w 3979295"/>
                <a:gd name="connsiteY6" fmla="*/ 2685735 h 2870585"/>
                <a:gd name="connsiteX7" fmla="*/ 3979295 w 3979295"/>
                <a:gd name="connsiteY7" fmla="*/ 2685577 h 2870585"/>
                <a:gd name="connsiteX8" fmla="*/ 3979295 w 3979295"/>
                <a:gd name="connsiteY8" fmla="*/ 185087 h 2870585"/>
                <a:gd name="connsiteX9" fmla="*/ 3794366 w 3979295"/>
                <a:gd name="connsiteY9" fmla="*/ 0 h 2870585"/>
                <a:gd name="connsiteX10" fmla="*/ 3794129 w 3979295"/>
                <a:gd name="connsiteY10" fmla="*/ 0 h 2870585"/>
                <a:gd name="connsiteX11" fmla="*/ 3830075 w 3979295"/>
                <a:gd name="connsiteY11" fmla="*/ 2624959 h 2870585"/>
                <a:gd name="connsiteX12" fmla="*/ 3733511 w 3979295"/>
                <a:gd name="connsiteY12" fmla="*/ 2718291 h 2870585"/>
                <a:gd name="connsiteX13" fmla="*/ 245627 w 3979295"/>
                <a:gd name="connsiteY13" fmla="*/ 2718291 h 2870585"/>
                <a:gd name="connsiteX14" fmla="*/ 149063 w 3979295"/>
                <a:gd name="connsiteY14" fmla="*/ 2624959 h 2870585"/>
                <a:gd name="connsiteX15" fmla="*/ 149063 w 3979295"/>
                <a:gd name="connsiteY15" fmla="*/ 245863 h 2870585"/>
                <a:gd name="connsiteX16" fmla="*/ 245627 w 3979295"/>
                <a:gd name="connsiteY16" fmla="*/ 152531 h 2870585"/>
                <a:gd name="connsiteX17" fmla="*/ 3733432 w 3979295"/>
                <a:gd name="connsiteY17" fmla="*/ 152531 h 2870585"/>
                <a:gd name="connsiteX18" fmla="*/ 3829996 w 3979295"/>
                <a:gd name="connsiteY18" fmla="*/ 245863 h 28705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979295" h="2870585">
                  <a:moveTo>
                    <a:pt x="3794129" y="0"/>
                  </a:moveTo>
                  <a:lnTo>
                    <a:pt x="185008" y="0"/>
                  </a:lnTo>
                  <a:cubicBezTo>
                    <a:pt x="82832" y="0"/>
                    <a:pt x="0" y="82832"/>
                    <a:pt x="0" y="185008"/>
                  </a:cubicBezTo>
                  <a:lnTo>
                    <a:pt x="0" y="2685577"/>
                  </a:lnTo>
                  <a:cubicBezTo>
                    <a:pt x="0" y="2787754"/>
                    <a:pt x="82832" y="2870586"/>
                    <a:pt x="185008" y="2870586"/>
                  </a:cubicBezTo>
                  <a:lnTo>
                    <a:pt x="3794129" y="2870586"/>
                  </a:lnTo>
                  <a:cubicBezTo>
                    <a:pt x="3896306" y="2870672"/>
                    <a:pt x="3979209" y="2787911"/>
                    <a:pt x="3979295" y="2685735"/>
                  </a:cubicBezTo>
                  <a:cubicBezTo>
                    <a:pt x="3979295" y="2685679"/>
                    <a:pt x="3979295" y="2685632"/>
                    <a:pt x="3979295" y="2685577"/>
                  </a:cubicBezTo>
                  <a:lnTo>
                    <a:pt x="3979295" y="185087"/>
                  </a:lnTo>
                  <a:cubicBezTo>
                    <a:pt x="3979342" y="82911"/>
                    <a:pt x="3896542" y="47"/>
                    <a:pt x="3794366" y="0"/>
                  </a:cubicBezTo>
                  <a:cubicBezTo>
                    <a:pt x="3794287" y="0"/>
                    <a:pt x="3794208" y="0"/>
                    <a:pt x="3794129" y="0"/>
                  </a:cubicBezTo>
                  <a:close/>
                  <a:moveTo>
                    <a:pt x="3830075" y="2624959"/>
                  </a:moveTo>
                  <a:cubicBezTo>
                    <a:pt x="3829168" y="2677387"/>
                    <a:pt x="3785947" y="2719166"/>
                    <a:pt x="3733511" y="2718291"/>
                  </a:cubicBezTo>
                  <a:lnTo>
                    <a:pt x="245627" y="2718291"/>
                  </a:lnTo>
                  <a:cubicBezTo>
                    <a:pt x="193191" y="2719166"/>
                    <a:pt x="149969" y="2677395"/>
                    <a:pt x="149063" y="2624959"/>
                  </a:cubicBezTo>
                  <a:lnTo>
                    <a:pt x="149063" y="245863"/>
                  </a:lnTo>
                  <a:cubicBezTo>
                    <a:pt x="149969" y="193435"/>
                    <a:pt x="193191" y="151657"/>
                    <a:pt x="245627" y="152531"/>
                  </a:cubicBezTo>
                  <a:lnTo>
                    <a:pt x="3733432" y="152531"/>
                  </a:lnTo>
                  <a:cubicBezTo>
                    <a:pt x="3785868" y="151657"/>
                    <a:pt x="3829089" y="193435"/>
                    <a:pt x="3829996" y="245863"/>
                  </a:cubicBezTo>
                  <a:close/>
                </a:path>
              </a:pathLst>
            </a:custGeom>
            <a:solidFill>
              <a:srgbClr val="000000"/>
            </a:solidFill>
            <a:ln w="78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2245" name="Freeform: Shape 2244">
              <a:extLst>
                <a:ext uri="{FF2B5EF4-FFF2-40B4-BE49-F238E27FC236}">
                  <a16:creationId xmlns:a16="http://schemas.microsoft.com/office/drawing/2014/main" id="{A4DA40F3-3F48-4461-81F9-B0484BF7A8D7}"/>
                </a:ext>
              </a:extLst>
            </p:cNvPr>
            <p:cNvSpPr/>
            <p:nvPr/>
          </p:nvSpPr>
          <p:spPr>
            <a:xfrm>
              <a:off x="8747092" y="4311015"/>
              <a:ext cx="454158" cy="380445"/>
            </a:xfrm>
            <a:custGeom>
              <a:avLst/>
              <a:gdLst>
                <a:gd name="connsiteX0" fmla="*/ 1025 w 1295767"/>
                <a:gd name="connsiteY0" fmla="*/ 872385 h 1085455"/>
                <a:gd name="connsiteX1" fmla="*/ 214411 w 1295767"/>
                <a:gd name="connsiteY1" fmla="*/ 1033745 h 1085455"/>
                <a:gd name="connsiteX2" fmla="*/ 678627 w 1295767"/>
                <a:gd name="connsiteY2" fmla="*/ 1085456 h 1085455"/>
                <a:gd name="connsiteX3" fmla="*/ 1185409 w 1295767"/>
                <a:gd name="connsiteY3" fmla="*/ 947114 h 1085455"/>
                <a:gd name="connsiteX4" fmla="*/ 1295768 w 1295767"/>
                <a:gd name="connsiteY4" fmla="*/ 647569 h 1085455"/>
                <a:gd name="connsiteX5" fmla="*/ 1037844 w 1295767"/>
                <a:gd name="connsiteY5" fmla="*/ 509778 h 1085455"/>
                <a:gd name="connsiteX6" fmla="*/ 934580 w 1295767"/>
                <a:gd name="connsiteY6" fmla="*/ 0 h 1085455"/>
                <a:gd name="connsiteX7" fmla="*/ 62905 w 1295767"/>
                <a:gd name="connsiteY7" fmla="*/ 159705 h 1085455"/>
                <a:gd name="connsiteX8" fmla="*/ 147093 w 1295767"/>
                <a:gd name="connsiteY8" fmla="*/ 672715 h 1085455"/>
                <a:gd name="connsiteX9" fmla="*/ 0 w 1295767"/>
                <a:gd name="connsiteY9" fmla="*/ 870966 h 1085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95767" h="1085455">
                  <a:moveTo>
                    <a:pt x="1025" y="872385"/>
                  </a:moveTo>
                  <a:lnTo>
                    <a:pt x="214411" y="1033745"/>
                  </a:lnTo>
                  <a:lnTo>
                    <a:pt x="678627" y="1085456"/>
                  </a:lnTo>
                  <a:lnTo>
                    <a:pt x="1185409" y="947114"/>
                  </a:lnTo>
                  <a:lnTo>
                    <a:pt x="1295768" y="647569"/>
                  </a:lnTo>
                  <a:cubicBezTo>
                    <a:pt x="1105400" y="642287"/>
                    <a:pt x="1037844" y="509778"/>
                    <a:pt x="1037844" y="509778"/>
                  </a:cubicBezTo>
                  <a:lnTo>
                    <a:pt x="934580" y="0"/>
                  </a:lnTo>
                  <a:lnTo>
                    <a:pt x="62905" y="159705"/>
                  </a:lnTo>
                  <a:lnTo>
                    <a:pt x="147093" y="672715"/>
                  </a:lnTo>
                  <a:cubicBezTo>
                    <a:pt x="147093" y="672715"/>
                    <a:pt x="133850" y="794346"/>
                    <a:pt x="0" y="870966"/>
                  </a:cubicBezTo>
                  <a:close/>
                </a:path>
              </a:pathLst>
            </a:custGeom>
            <a:solidFill>
              <a:srgbClr val="F0BD83"/>
            </a:solidFill>
            <a:ln w="78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2248" name="Freeform: Shape 2247">
              <a:extLst>
                <a:ext uri="{FF2B5EF4-FFF2-40B4-BE49-F238E27FC236}">
                  <a16:creationId xmlns:a16="http://schemas.microsoft.com/office/drawing/2014/main" id="{49B6F6E9-F965-4889-8B05-C8BF9707A772}"/>
                </a:ext>
              </a:extLst>
            </p:cNvPr>
            <p:cNvSpPr/>
            <p:nvPr/>
          </p:nvSpPr>
          <p:spPr>
            <a:xfrm>
              <a:off x="6823417" y="4722680"/>
              <a:ext cx="4225598" cy="50063"/>
            </a:xfrm>
            <a:custGeom>
              <a:avLst/>
              <a:gdLst>
                <a:gd name="connsiteX0" fmla="*/ 0 w 12056127"/>
                <a:gd name="connsiteY0" fmla="*/ 0 h 142835"/>
                <a:gd name="connsiteX1" fmla="*/ 12056127 w 12056127"/>
                <a:gd name="connsiteY1" fmla="*/ 0 h 142835"/>
                <a:gd name="connsiteX2" fmla="*/ 12056127 w 12056127"/>
                <a:gd name="connsiteY2" fmla="*/ 142836 h 142835"/>
                <a:gd name="connsiteX3" fmla="*/ 0 w 12056127"/>
                <a:gd name="connsiteY3" fmla="*/ 142836 h 142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56127" h="142835">
                  <a:moveTo>
                    <a:pt x="0" y="0"/>
                  </a:moveTo>
                  <a:lnTo>
                    <a:pt x="12056127" y="0"/>
                  </a:lnTo>
                  <a:lnTo>
                    <a:pt x="12056127" y="142836"/>
                  </a:lnTo>
                  <a:lnTo>
                    <a:pt x="0" y="142836"/>
                  </a:lnTo>
                  <a:close/>
                </a:path>
              </a:pathLst>
            </a:custGeom>
            <a:solidFill>
              <a:srgbClr val="000000"/>
            </a:solidFill>
            <a:ln w="78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2250" name="Freeform: Shape 2249">
              <a:extLst>
                <a:ext uri="{FF2B5EF4-FFF2-40B4-BE49-F238E27FC236}">
                  <a16:creationId xmlns:a16="http://schemas.microsoft.com/office/drawing/2014/main" id="{089B7D98-AA5E-4660-9D6F-8D64A4DCC6B5}"/>
                </a:ext>
              </a:extLst>
            </p:cNvPr>
            <p:cNvSpPr/>
            <p:nvPr/>
          </p:nvSpPr>
          <p:spPr>
            <a:xfrm rot="19938599">
              <a:off x="8525397" y="3583891"/>
              <a:ext cx="585478" cy="862592"/>
            </a:xfrm>
            <a:custGeom>
              <a:avLst/>
              <a:gdLst>
                <a:gd name="connsiteX0" fmla="*/ 887801 w 1670436"/>
                <a:gd name="connsiteY0" fmla="*/ -30 h 2461077"/>
                <a:gd name="connsiteX1" fmla="*/ 1670402 w 1670436"/>
                <a:gd name="connsiteY1" fmla="*/ 782570 h 2461077"/>
                <a:gd name="connsiteX2" fmla="*/ 1670402 w 1670436"/>
                <a:gd name="connsiteY2" fmla="*/ 1678446 h 2461077"/>
                <a:gd name="connsiteX3" fmla="*/ 887801 w 1670436"/>
                <a:gd name="connsiteY3" fmla="*/ 2461047 h 2461077"/>
                <a:gd name="connsiteX4" fmla="*/ 782566 w 1670436"/>
                <a:gd name="connsiteY4" fmla="*/ 2461047 h 2461077"/>
                <a:gd name="connsiteX5" fmla="*/ -35 w 1670436"/>
                <a:gd name="connsiteY5" fmla="*/ 1678446 h 2461077"/>
                <a:gd name="connsiteX6" fmla="*/ -35 w 1670436"/>
                <a:gd name="connsiteY6" fmla="*/ 782570 h 2461077"/>
                <a:gd name="connsiteX7" fmla="*/ 782566 w 1670436"/>
                <a:gd name="connsiteY7" fmla="*/ -30 h 2461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70436" h="2461077">
                  <a:moveTo>
                    <a:pt x="887801" y="-30"/>
                  </a:moveTo>
                  <a:cubicBezTo>
                    <a:pt x="1320019" y="-30"/>
                    <a:pt x="1670402" y="350352"/>
                    <a:pt x="1670402" y="782570"/>
                  </a:cubicBezTo>
                  <a:lnTo>
                    <a:pt x="1670402" y="1678446"/>
                  </a:lnTo>
                  <a:cubicBezTo>
                    <a:pt x="1670402" y="2110664"/>
                    <a:pt x="1320020" y="2461047"/>
                    <a:pt x="887801" y="2461047"/>
                  </a:cubicBezTo>
                  <a:lnTo>
                    <a:pt x="782566" y="2461047"/>
                  </a:lnTo>
                  <a:cubicBezTo>
                    <a:pt x="350348" y="2461047"/>
                    <a:pt x="-35" y="2110665"/>
                    <a:pt x="-35" y="1678446"/>
                  </a:cubicBezTo>
                  <a:lnTo>
                    <a:pt x="-35" y="782570"/>
                  </a:lnTo>
                  <a:cubicBezTo>
                    <a:pt x="-35" y="350352"/>
                    <a:pt x="350347" y="-30"/>
                    <a:pt x="782566" y="-30"/>
                  </a:cubicBezTo>
                  <a:close/>
                </a:path>
              </a:pathLst>
            </a:custGeom>
            <a:solidFill>
              <a:srgbClr val="F0BD83"/>
            </a:solidFill>
            <a:ln w="78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2251" name="Freeform: Shape 2250">
              <a:extLst>
                <a:ext uri="{FF2B5EF4-FFF2-40B4-BE49-F238E27FC236}">
                  <a16:creationId xmlns:a16="http://schemas.microsoft.com/office/drawing/2014/main" id="{1616A176-8B93-4EC3-99EB-83A8BC48DB5D}"/>
                </a:ext>
              </a:extLst>
            </p:cNvPr>
            <p:cNvSpPr/>
            <p:nvPr/>
          </p:nvSpPr>
          <p:spPr>
            <a:xfrm>
              <a:off x="8459112" y="4052846"/>
              <a:ext cx="184629" cy="192503"/>
            </a:xfrm>
            <a:custGeom>
              <a:avLst/>
              <a:gdLst>
                <a:gd name="connsiteX0" fmla="*/ 70334 w 526767"/>
                <a:gd name="connsiteY0" fmla="*/ 47475 h 549234"/>
                <a:gd name="connsiteX1" fmla="*/ 70334 w 526767"/>
                <a:gd name="connsiteY1" fmla="*/ 47475 h 549234"/>
                <a:gd name="connsiteX2" fmla="*/ 351434 w 526767"/>
                <a:gd name="connsiteY2" fmla="*/ 70257 h 549234"/>
                <a:gd name="connsiteX3" fmla="*/ 479292 w 526767"/>
                <a:gd name="connsiteY3" fmla="*/ 220660 h 549234"/>
                <a:gd name="connsiteX4" fmla="*/ 456511 w 526767"/>
                <a:gd name="connsiteY4" fmla="*/ 501759 h 549234"/>
                <a:gd name="connsiteX5" fmla="*/ 456511 w 526767"/>
                <a:gd name="connsiteY5" fmla="*/ 501759 h 549234"/>
                <a:gd name="connsiteX6" fmla="*/ 175412 w 526767"/>
                <a:gd name="connsiteY6" fmla="*/ 478978 h 549234"/>
                <a:gd name="connsiteX7" fmla="*/ 47554 w 526767"/>
                <a:gd name="connsiteY7" fmla="*/ 328732 h 549234"/>
                <a:gd name="connsiteX8" fmla="*/ 70185 w 526767"/>
                <a:gd name="connsiteY8" fmla="*/ 47602 h 549234"/>
                <a:gd name="connsiteX9" fmla="*/ 70334 w 526767"/>
                <a:gd name="connsiteY9" fmla="*/ 47475 h 549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26767" h="549234">
                  <a:moveTo>
                    <a:pt x="70334" y="47475"/>
                  </a:moveTo>
                  <a:lnTo>
                    <a:pt x="70334" y="47475"/>
                  </a:lnTo>
                  <a:cubicBezTo>
                    <a:pt x="154254" y="-23848"/>
                    <a:pt x="280095" y="-13647"/>
                    <a:pt x="351434" y="70257"/>
                  </a:cubicBezTo>
                  <a:lnTo>
                    <a:pt x="479292" y="220660"/>
                  </a:lnTo>
                  <a:cubicBezTo>
                    <a:pt x="550615" y="304580"/>
                    <a:pt x="540415" y="430420"/>
                    <a:pt x="456511" y="501759"/>
                  </a:cubicBezTo>
                  <a:lnTo>
                    <a:pt x="456511" y="501759"/>
                  </a:lnTo>
                  <a:cubicBezTo>
                    <a:pt x="372591" y="573082"/>
                    <a:pt x="246751" y="562882"/>
                    <a:pt x="175412" y="478978"/>
                  </a:cubicBezTo>
                  <a:lnTo>
                    <a:pt x="47554" y="328732"/>
                  </a:lnTo>
                  <a:cubicBezTo>
                    <a:pt x="-23825" y="244852"/>
                    <a:pt x="-13696" y="118980"/>
                    <a:pt x="70185" y="47602"/>
                  </a:cubicBezTo>
                  <a:cubicBezTo>
                    <a:pt x="70240" y="47562"/>
                    <a:pt x="70287" y="47515"/>
                    <a:pt x="70334" y="47475"/>
                  </a:cubicBezTo>
                  <a:close/>
                </a:path>
              </a:pathLst>
            </a:custGeom>
            <a:solidFill>
              <a:srgbClr val="F0BD83"/>
            </a:solidFill>
            <a:ln w="78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2252" name="Freeform: Shape 2251">
              <a:extLst>
                <a:ext uri="{FF2B5EF4-FFF2-40B4-BE49-F238E27FC236}">
                  <a16:creationId xmlns:a16="http://schemas.microsoft.com/office/drawing/2014/main" id="{494B646E-1A79-435F-AB82-6043C6A288BA}"/>
                </a:ext>
              </a:extLst>
            </p:cNvPr>
            <p:cNvSpPr/>
            <p:nvPr/>
          </p:nvSpPr>
          <p:spPr>
            <a:xfrm>
              <a:off x="8254220" y="3704181"/>
              <a:ext cx="272087" cy="449836"/>
            </a:xfrm>
            <a:custGeom>
              <a:avLst/>
              <a:gdLst>
                <a:gd name="connsiteX0" fmla="*/ 660985 w 776297"/>
                <a:gd name="connsiteY0" fmla="*/ 104604 h 1283435"/>
                <a:gd name="connsiteX1" fmla="*/ 776152 w 776297"/>
                <a:gd name="connsiteY1" fmla="*/ 584349 h 1283435"/>
                <a:gd name="connsiteX2" fmla="*/ 724757 w 776297"/>
                <a:gd name="connsiteY2" fmla="*/ 1149700 h 1283435"/>
                <a:gd name="connsiteX3" fmla="*/ 527687 w 776297"/>
                <a:gd name="connsiteY3" fmla="*/ 1219148 h 1283435"/>
                <a:gd name="connsiteX4" fmla="*/ 15 w 776297"/>
                <a:gd name="connsiteY4" fmla="*/ 526174 h 1283435"/>
                <a:gd name="connsiteX5" fmla="*/ 286317 w 776297"/>
                <a:gd name="connsiteY5" fmla="*/ 0 h 128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76297" h="1283435">
                  <a:moveTo>
                    <a:pt x="660985" y="104604"/>
                  </a:moveTo>
                  <a:cubicBezTo>
                    <a:pt x="660985" y="104604"/>
                    <a:pt x="781039" y="212992"/>
                    <a:pt x="776152" y="584349"/>
                  </a:cubicBezTo>
                  <a:cubicBezTo>
                    <a:pt x="772604" y="850786"/>
                    <a:pt x="751006" y="1044466"/>
                    <a:pt x="724757" y="1149700"/>
                  </a:cubicBezTo>
                  <a:cubicBezTo>
                    <a:pt x="690151" y="1288358"/>
                    <a:pt x="657910" y="1332028"/>
                    <a:pt x="527687" y="1219148"/>
                  </a:cubicBezTo>
                  <a:cubicBezTo>
                    <a:pt x="397464" y="1106266"/>
                    <a:pt x="2459" y="805066"/>
                    <a:pt x="15" y="526174"/>
                  </a:cubicBezTo>
                  <a:cubicBezTo>
                    <a:pt x="-2428" y="247282"/>
                    <a:pt x="286317" y="0"/>
                    <a:pt x="286317" y="0"/>
                  </a:cubicBezTo>
                  <a:close/>
                </a:path>
              </a:pathLst>
            </a:custGeom>
            <a:solidFill>
              <a:srgbClr val="000000"/>
            </a:solidFill>
            <a:ln w="78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2253" name="Freeform: Shape 2252">
              <a:extLst>
                <a:ext uri="{FF2B5EF4-FFF2-40B4-BE49-F238E27FC236}">
                  <a16:creationId xmlns:a16="http://schemas.microsoft.com/office/drawing/2014/main" id="{4887ED22-7471-4F5E-BBC6-4FC9A985BA5D}"/>
                </a:ext>
              </a:extLst>
            </p:cNvPr>
            <p:cNvSpPr/>
            <p:nvPr/>
          </p:nvSpPr>
          <p:spPr>
            <a:xfrm>
              <a:off x="8346363" y="3297543"/>
              <a:ext cx="720398" cy="511226"/>
            </a:xfrm>
            <a:custGeom>
              <a:avLst/>
              <a:gdLst>
                <a:gd name="connsiteX0" fmla="*/ 600364 w 2055381"/>
                <a:gd name="connsiteY0" fmla="*/ 1458547 h 1458589"/>
                <a:gd name="connsiteX1" fmla="*/ 1771506 w 2055381"/>
                <a:gd name="connsiteY1" fmla="*/ 1096334 h 1458589"/>
                <a:gd name="connsiteX2" fmla="*/ 1825266 w 2055381"/>
                <a:gd name="connsiteY2" fmla="*/ 1173979 h 1458589"/>
                <a:gd name="connsiteX3" fmla="*/ 2055285 w 2055381"/>
                <a:gd name="connsiteY3" fmla="*/ 660181 h 1458589"/>
                <a:gd name="connsiteX4" fmla="*/ 1786404 w 2055381"/>
                <a:gd name="connsiteY4" fmla="*/ 0 h 1458589"/>
                <a:gd name="connsiteX5" fmla="*/ 406921 w 2055381"/>
                <a:gd name="connsiteY5" fmla="*/ 634247 h 1458589"/>
                <a:gd name="connsiteX6" fmla="*/ 2536 w 2055381"/>
                <a:gd name="connsiteY6" fmla="*/ 1178946 h 1458589"/>
                <a:gd name="connsiteX7" fmla="*/ 600364 w 2055381"/>
                <a:gd name="connsiteY7" fmla="*/ 1458547 h 1458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55381" h="1458589">
                  <a:moveTo>
                    <a:pt x="600364" y="1458547"/>
                  </a:moveTo>
                  <a:cubicBezTo>
                    <a:pt x="1153734" y="1451058"/>
                    <a:pt x="1771506" y="1096334"/>
                    <a:pt x="1771506" y="1096334"/>
                  </a:cubicBezTo>
                  <a:lnTo>
                    <a:pt x="1825266" y="1173979"/>
                  </a:lnTo>
                  <a:cubicBezTo>
                    <a:pt x="1825266" y="1173979"/>
                    <a:pt x="2050398" y="975334"/>
                    <a:pt x="2055285" y="660181"/>
                  </a:cubicBezTo>
                  <a:cubicBezTo>
                    <a:pt x="2061276" y="271876"/>
                    <a:pt x="1786404" y="0"/>
                    <a:pt x="1786404" y="0"/>
                  </a:cubicBezTo>
                  <a:cubicBezTo>
                    <a:pt x="1607150" y="546669"/>
                    <a:pt x="778988" y="460117"/>
                    <a:pt x="406921" y="634247"/>
                  </a:cubicBezTo>
                  <a:cubicBezTo>
                    <a:pt x="34855" y="808377"/>
                    <a:pt x="-13151" y="1026966"/>
                    <a:pt x="2536" y="1178946"/>
                  </a:cubicBezTo>
                  <a:cubicBezTo>
                    <a:pt x="9078" y="1242008"/>
                    <a:pt x="331404" y="1462094"/>
                    <a:pt x="600364" y="1458547"/>
                  </a:cubicBezTo>
                  <a:close/>
                </a:path>
              </a:pathLst>
            </a:custGeom>
            <a:solidFill>
              <a:srgbClr val="000000"/>
            </a:solidFill>
            <a:ln w="78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2256" name="Freeform: Shape 2255">
              <a:extLst>
                <a:ext uri="{FF2B5EF4-FFF2-40B4-BE49-F238E27FC236}">
                  <a16:creationId xmlns:a16="http://schemas.microsoft.com/office/drawing/2014/main" id="{0E8565D5-E7F8-42D9-B0C5-555E90B68254}"/>
                </a:ext>
              </a:extLst>
            </p:cNvPr>
            <p:cNvSpPr/>
            <p:nvPr/>
          </p:nvSpPr>
          <p:spPr>
            <a:xfrm>
              <a:off x="8672744" y="4587217"/>
              <a:ext cx="701213" cy="452114"/>
            </a:xfrm>
            <a:custGeom>
              <a:avLst/>
              <a:gdLst>
                <a:gd name="connsiteX0" fmla="*/ 59751 w 2000644"/>
                <a:gd name="connsiteY0" fmla="*/ 257451 h 1289934"/>
                <a:gd name="connsiteX1" fmla="*/ 1585617 w 2000644"/>
                <a:gd name="connsiteY1" fmla="*/ 0 h 1289934"/>
                <a:gd name="connsiteX2" fmla="*/ 2000645 w 2000644"/>
                <a:gd name="connsiteY2" fmla="*/ 741531 h 1289934"/>
                <a:gd name="connsiteX3" fmla="*/ 975964 w 2000644"/>
                <a:gd name="connsiteY3" fmla="*/ 1289935 h 1289934"/>
                <a:gd name="connsiteX4" fmla="*/ 0 w 2000644"/>
                <a:gd name="connsiteY4" fmla="*/ 1012146 h 1289934"/>
                <a:gd name="connsiteX5" fmla="*/ 59751 w 2000644"/>
                <a:gd name="connsiteY5" fmla="*/ 257451 h 1289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00644" h="1289934">
                  <a:moveTo>
                    <a:pt x="59751" y="257451"/>
                  </a:moveTo>
                  <a:lnTo>
                    <a:pt x="1585617" y="0"/>
                  </a:lnTo>
                  <a:lnTo>
                    <a:pt x="2000645" y="741531"/>
                  </a:lnTo>
                  <a:lnTo>
                    <a:pt x="975964" y="1289935"/>
                  </a:lnTo>
                  <a:lnTo>
                    <a:pt x="0" y="1012146"/>
                  </a:lnTo>
                  <a:lnTo>
                    <a:pt x="59751" y="257451"/>
                  </a:lnTo>
                  <a:close/>
                </a:path>
              </a:pathLst>
            </a:custGeom>
            <a:solidFill>
              <a:srgbClr val="FFFFFF"/>
            </a:solidFill>
            <a:ln w="78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2257" name="Freeform: Shape 2256">
              <a:extLst>
                <a:ext uri="{FF2B5EF4-FFF2-40B4-BE49-F238E27FC236}">
                  <a16:creationId xmlns:a16="http://schemas.microsoft.com/office/drawing/2014/main" id="{D067C34C-16D0-41B1-8D34-0484C5293DFF}"/>
                </a:ext>
              </a:extLst>
            </p:cNvPr>
            <p:cNvSpPr/>
            <p:nvPr/>
          </p:nvSpPr>
          <p:spPr>
            <a:xfrm>
              <a:off x="8951516" y="4706628"/>
              <a:ext cx="278965" cy="569342"/>
            </a:xfrm>
            <a:custGeom>
              <a:avLst/>
              <a:gdLst>
                <a:gd name="connsiteX0" fmla="*/ 240030 w 795921"/>
                <a:gd name="connsiteY0" fmla="*/ 0 h 1624399"/>
                <a:gd name="connsiteX1" fmla="*/ 0 w 795921"/>
                <a:gd name="connsiteY1" fmla="*/ 47769 h 1624399"/>
                <a:gd name="connsiteX2" fmla="*/ 92465 w 795921"/>
                <a:gd name="connsiteY2" fmla="*/ 1624400 h 1624399"/>
                <a:gd name="connsiteX3" fmla="*/ 795922 w 795921"/>
                <a:gd name="connsiteY3" fmla="*/ 1624400 h 1624399"/>
                <a:gd name="connsiteX4" fmla="*/ 240030 w 795921"/>
                <a:gd name="connsiteY4" fmla="*/ 0 h 1624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5921" h="1624399">
                  <a:moveTo>
                    <a:pt x="240030" y="0"/>
                  </a:moveTo>
                  <a:lnTo>
                    <a:pt x="0" y="47769"/>
                  </a:lnTo>
                  <a:lnTo>
                    <a:pt x="92465" y="1624400"/>
                  </a:lnTo>
                  <a:lnTo>
                    <a:pt x="795922" y="1624400"/>
                  </a:lnTo>
                  <a:lnTo>
                    <a:pt x="240030" y="0"/>
                  </a:lnTo>
                  <a:close/>
                </a:path>
              </a:pathLst>
            </a:custGeom>
            <a:solidFill>
              <a:srgbClr val="4622AB"/>
            </a:solidFill>
            <a:ln w="78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2258" name="Freeform: Shape 2257">
              <a:extLst>
                <a:ext uri="{FF2B5EF4-FFF2-40B4-BE49-F238E27FC236}">
                  <a16:creationId xmlns:a16="http://schemas.microsoft.com/office/drawing/2014/main" id="{BE0EDD79-5DAD-49D5-9794-CAEEAEB1DDAB}"/>
                </a:ext>
              </a:extLst>
            </p:cNvPr>
            <p:cNvSpPr/>
            <p:nvPr/>
          </p:nvSpPr>
          <p:spPr>
            <a:xfrm>
              <a:off x="8871310" y="4602938"/>
              <a:ext cx="225974" cy="169225"/>
            </a:xfrm>
            <a:custGeom>
              <a:avLst/>
              <a:gdLst>
                <a:gd name="connsiteX0" fmla="*/ 386177 w 644731"/>
                <a:gd name="connsiteY0" fmla="*/ 482819 h 482818"/>
                <a:gd name="connsiteX1" fmla="*/ 0 w 644731"/>
                <a:gd name="connsiteY1" fmla="*/ 226077 h 482818"/>
                <a:gd name="connsiteX2" fmla="*/ 98850 w 644731"/>
                <a:gd name="connsiteY2" fmla="*/ 79301 h 482818"/>
                <a:gd name="connsiteX3" fmla="*/ 497245 w 644731"/>
                <a:gd name="connsiteY3" fmla="*/ 0 h 482818"/>
                <a:gd name="connsiteX4" fmla="*/ 644731 w 644731"/>
                <a:gd name="connsiteY4" fmla="*/ 97825 h 482818"/>
                <a:gd name="connsiteX5" fmla="*/ 386177 w 644731"/>
                <a:gd name="connsiteY5" fmla="*/ 482819 h 482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4731" h="482818">
                  <a:moveTo>
                    <a:pt x="386177" y="482819"/>
                  </a:moveTo>
                  <a:lnTo>
                    <a:pt x="0" y="226077"/>
                  </a:lnTo>
                  <a:lnTo>
                    <a:pt x="98850" y="79301"/>
                  </a:lnTo>
                  <a:lnTo>
                    <a:pt x="497245" y="0"/>
                  </a:lnTo>
                  <a:lnTo>
                    <a:pt x="644731" y="97825"/>
                  </a:lnTo>
                  <a:lnTo>
                    <a:pt x="386177" y="482819"/>
                  </a:lnTo>
                  <a:close/>
                </a:path>
              </a:pathLst>
            </a:custGeom>
            <a:solidFill>
              <a:srgbClr val="4622AB"/>
            </a:solidFill>
            <a:ln w="78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2259" name="Freeform: Shape 2258">
              <a:extLst>
                <a:ext uri="{FF2B5EF4-FFF2-40B4-BE49-F238E27FC236}">
                  <a16:creationId xmlns:a16="http://schemas.microsoft.com/office/drawing/2014/main" id="{EE3927E5-C01B-4915-90EF-6251CDB029DC}"/>
                </a:ext>
              </a:extLst>
            </p:cNvPr>
            <p:cNvSpPr/>
            <p:nvPr/>
          </p:nvSpPr>
          <p:spPr>
            <a:xfrm>
              <a:off x="9512942" y="3306032"/>
              <a:ext cx="371591" cy="524439"/>
            </a:xfrm>
            <a:custGeom>
              <a:avLst/>
              <a:gdLst>
                <a:gd name="connsiteX0" fmla="*/ 677486 w 1060193"/>
                <a:gd name="connsiteY0" fmla="*/ 1496287 h 1496286"/>
                <a:gd name="connsiteX1" fmla="*/ 587859 w 1060193"/>
                <a:gd name="connsiteY1" fmla="*/ 1303080 h 1496286"/>
                <a:gd name="connsiteX2" fmla="*/ 309045 w 1060193"/>
                <a:gd name="connsiteY2" fmla="*/ 1167654 h 1496286"/>
                <a:gd name="connsiteX3" fmla="*/ 121830 w 1060193"/>
                <a:gd name="connsiteY3" fmla="*/ 856995 h 1496286"/>
                <a:gd name="connsiteX4" fmla="*/ 14309 w 1060193"/>
                <a:gd name="connsiteY4" fmla="*/ 697684 h 1496286"/>
                <a:gd name="connsiteX5" fmla="*/ 189543 w 1060193"/>
                <a:gd name="connsiteY5" fmla="*/ 725589 h 1496286"/>
                <a:gd name="connsiteX6" fmla="*/ 352874 w 1060193"/>
                <a:gd name="connsiteY6" fmla="*/ 856995 h 1496286"/>
                <a:gd name="connsiteX7" fmla="*/ 280195 w 1060193"/>
                <a:gd name="connsiteY7" fmla="*/ 110182 h 1496286"/>
                <a:gd name="connsiteX8" fmla="*/ 339946 w 1060193"/>
                <a:gd name="connsiteY8" fmla="*/ 5657 h 1496286"/>
                <a:gd name="connsiteX9" fmla="*/ 447467 w 1060193"/>
                <a:gd name="connsiteY9" fmla="*/ 56422 h 1496286"/>
                <a:gd name="connsiteX10" fmla="*/ 638624 w 1060193"/>
                <a:gd name="connsiteY10" fmla="*/ 113178 h 1496286"/>
                <a:gd name="connsiteX11" fmla="*/ 790997 w 1060193"/>
                <a:gd name="connsiteY11" fmla="*/ 217703 h 1496286"/>
                <a:gd name="connsiteX12" fmla="*/ 1030003 w 1060193"/>
                <a:gd name="connsiteY12" fmla="*/ 936611 h 1496286"/>
                <a:gd name="connsiteX13" fmla="*/ 998472 w 1060193"/>
                <a:gd name="connsiteY13" fmla="*/ 1159614 h 1496286"/>
                <a:gd name="connsiteX14" fmla="*/ 1060193 w 1060193"/>
                <a:gd name="connsiteY14" fmla="*/ 1281087 h 1496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60193" h="1496286">
                  <a:moveTo>
                    <a:pt x="677486" y="1496287"/>
                  </a:moveTo>
                  <a:lnTo>
                    <a:pt x="587859" y="1303080"/>
                  </a:lnTo>
                  <a:cubicBezTo>
                    <a:pt x="587859" y="1303080"/>
                    <a:pt x="410654" y="1317033"/>
                    <a:pt x="309045" y="1167654"/>
                  </a:cubicBezTo>
                  <a:cubicBezTo>
                    <a:pt x="259699" y="1095133"/>
                    <a:pt x="191750" y="950957"/>
                    <a:pt x="121830" y="856995"/>
                  </a:cubicBezTo>
                  <a:cubicBezTo>
                    <a:pt x="47890" y="757514"/>
                    <a:pt x="-33539" y="765397"/>
                    <a:pt x="14309" y="697684"/>
                  </a:cubicBezTo>
                  <a:cubicBezTo>
                    <a:pt x="35435" y="667730"/>
                    <a:pt x="120726" y="687910"/>
                    <a:pt x="189543" y="725589"/>
                  </a:cubicBezTo>
                  <a:cubicBezTo>
                    <a:pt x="273336" y="771467"/>
                    <a:pt x="352874" y="856995"/>
                    <a:pt x="352874" y="856995"/>
                  </a:cubicBezTo>
                  <a:cubicBezTo>
                    <a:pt x="352874" y="856995"/>
                    <a:pt x="76977" y="187906"/>
                    <a:pt x="280195" y="110182"/>
                  </a:cubicBezTo>
                  <a:cubicBezTo>
                    <a:pt x="280195" y="110182"/>
                    <a:pt x="260330" y="35454"/>
                    <a:pt x="339946" y="5657"/>
                  </a:cubicBezTo>
                  <a:cubicBezTo>
                    <a:pt x="411600" y="-21223"/>
                    <a:pt x="447467" y="56422"/>
                    <a:pt x="447467" y="56422"/>
                  </a:cubicBezTo>
                  <a:cubicBezTo>
                    <a:pt x="447467" y="56422"/>
                    <a:pt x="563974" y="-6640"/>
                    <a:pt x="638624" y="113178"/>
                  </a:cubicBezTo>
                  <a:cubicBezTo>
                    <a:pt x="638624" y="113178"/>
                    <a:pt x="734241" y="98279"/>
                    <a:pt x="790997" y="217703"/>
                  </a:cubicBezTo>
                  <a:cubicBezTo>
                    <a:pt x="828283" y="296531"/>
                    <a:pt x="1047897" y="727481"/>
                    <a:pt x="1030003" y="936611"/>
                  </a:cubicBezTo>
                  <a:cubicBezTo>
                    <a:pt x="1012109" y="1145740"/>
                    <a:pt x="998472" y="1159614"/>
                    <a:pt x="998472" y="1159614"/>
                  </a:cubicBezTo>
                  <a:lnTo>
                    <a:pt x="1060193" y="1281087"/>
                  </a:lnTo>
                  <a:close/>
                </a:path>
              </a:pathLst>
            </a:custGeom>
            <a:solidFill>
              <a:srgbClr val="F0BD83"/>
            </a:solidFill>
            <a:ln w="78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2260" name="Freeform: Shape 2259">
              <a:extLst>
                <a:ext uri="{FF2B5EF4-FFF2-40B4-BE49-F238E27FC236}">
                  <a16:creationId xmlns:a16="http://schemas.microsoft.com/office/drawing/2014/main" id="{BF668F6B-A4A4-4B74-8467-F7B7B933FA9E}"/>
                </a:ext>
              </a:extLst>
            </p:cNvPr>
            <p:cNvSpPr/>
            <p:nvPr/>
          </p:nvSpPr>
          <p:spPr>
            <a:xfrm rot="20532001">
              <a:off x="9070948" y="3127421"/>
              <a:ext cx="564065" cy="169556"/>
            </a:xfrm>
            <a:custGeom>
              <a:avLst/>
              <a:gdLst>
                <a:gd name="connsiteX0" fmla="*/ -34 w 1609343"/>
                <a:gd name="connsiteY0" fmla="*/ -30 h 483764"/>
                <a:gd name="connsiteX1" fmla="*/ 1609309 w 1609343"/>
                <a:gd name="connsiteY1" fmla="*/ -30 h 483764"/>
                <a:gd name="connsiteX2" fmla="*/ 1609309 w 1609343"/>
                <a:gd name="connsiteY2" fmla="*/ 483734 h 483764"/>
                <a:gd name="connsiteX3" fmla="*/ -34 w 1609343"/>
                <a:gd name="connsiteY3" fmla="*/ 483734 h 483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9343" h="483764">
                  <a:moveTo>
                    <a:pt x="-34" y="-30"/>
                  </a:moveTo>
                  <a:lnTo>
                    <a:pt x="1609309" y="-30"/>
                  </a:lnTo>
                  <a:lnTo>
                    <a:pt x="1609309" y="483734"/>
                  </a:lnTo>
                  <a:lnTo>
                    <a:pt x="-34" y="483734"/>
                  </a:lnTo>
                  <a:close/>
                </a:path>
              </a:pathLst>
            </a:custGeom>
            <a:solidFill>
              <a:srgbClr val="000000"/>
            </a:solidFill>
            <a:ln w="78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2261" name="Freeform: Shape 2260">
              <a:extLst>
                <a:ext uri="{FF2B5EF4-FFF2-40B4-BE49-F238E27FC236}">
                  <a16:creationId xmlns:a16="http://schemas.microsoft.com/office/drawing/2014/main" id="{E58AA9BC-F889-45FB-9684-9BA37A44E257}"/>
                </a:ext>
              </a:extLst>
            </p:cNvPr>
            <p:cNvSpPr/>
            <p:nvPr/>
          </p:nvSpPr>
          <p:spPr>
            <a:xfrm>
              <a:off x="8858380" y="2879799"/>
              <a:ext cx="856431" cy="349695"/>
            </a:xfrm>
            <a:custGeom>
              <a:avLst/>
              <a:gdLst>
                <a:gd name="connsiteX0" fmla="*/ 2079078 w 2443497"/>
                <a:gd name="connsiteY0" fmla="*/ 555656 h 997720"/>
                <a:gd name="connsiteX1" fmla="*/ 2443498 w 2443497"/>
                <a:gd name="connsiteY1" fmla="*/ 155369 h 997720"/>
                <a:gd name="connsiteX2" fmla="*/ 1224744 w 2443497"/>
                <a:gd name="connsiteY2" fmla="*/ 0 h 997720"/>
                <a:gd name="connsiteX3" fmla="*/ 0 w 2443497"/>
                <a:gd name="connsiteY3" fmla="*/ 937969 h 997720"/>
                <a:gd name="connsiteX4" fmla="*/ 675158 w 2443497"/>
                <a:gd name="connsiteY4" fmla="*/ 997721 h 997720"/>
                <a:gd name="connsiteX5" fmla="*/ 2079078 w 2443497"/>
                <a:gd name="connsiteY5" fmla="*/ 555656 h 997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43497" h="997720">
                  <a:moveTo>
                    <a:pt x="2079078" y="555656"/>
                  </a:moveTo>
                  <a:lnTo>
                    <a:pt x="2443498" y="155369"/>
                  </a:lnTo>
                  <a:lnTo>
                    <a:pt x="1224744" y="0"/>
                  </a:lnTo>
                  <a:lnTo>
                    <a:pt x="0" y="937969"/>
                  </a:lnTo>
                  <a:lnTo>
                    <a:pt x="675158" y="997721"/>
                  </a:lnTo>
                  <a:lnTo>
                    <a:pt x="2079078" y="555656"/>
                  </a:lnTo>
                  <a:close/>
                </a:path>
              </a:pathLst>
            </a:custGeom>
            <a:solidFill>
              <a:srgbClr val="000000"/>
            </a:solidFill>
            <a:ln w="78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2262" name="Freeform: Shape 2261">
              <a:extLst>
                <a:ext uri="{FF2B5EF4-FFF2-40B4-BE49-F238E27FC236}">
                  <a16:creationId xmlns:a16="http://schemas.microsoft.com/office/drawing/2014/main" id="{00E36B44-9735-4439-B46B-DB890A30ED81}"/>
                </a:ext>
              </a:extLst>
            </p:cNvPr>
            <p:cNvSpPr/>
            <p:nvPr/>
          </p:nvSpPr>
          <p:spPr>
            <a:xfrm>
              <a:off x="9453058" y="2882719"/>
              <a:ext cx="341323" cy="279665"/>
            </a:xfrm>
            <a:custGeom>
              <a:avLst/>
              <a:gdLst>
                <a:gd name="connsiteX0" fmla="*/ 0 w 973835"/>
                <a:gd name="connsiteY0" fmla="*/ 111172 h 797918"/>
                <a:gd name="connsiteX1" fmla="*/ 286775 w 973835"/>
                <a:gd name="connsiteY1" fmla="*/ 15554 h 797918"/>
                <a:gd name="connsiteX2" fmla="*/ 973836 w 973835"/>
                <a:gd name="connsiteY2" fmla="*/ 797918 h 797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73835" h="797918">
                  <a:moveTo>
                    <a:pt x="0" y="111172"/>
                  </a:moveTo>
                  <a:cubicBezTo>
                    <a:pt x="0" y="111172"/>
                    <a:pt x="123602" y="-49636"/>
                    <a:pt x="286775" y="15554"/>
                  </a:cubicBezTo>
                  <a:cubicBezTo>
                    <a:pt x="585532" y="135136"/>
                    <a:pt x="519789" y="684722"/>
                    <a:pt x="973836" y="797918"/>
                  </a:cubicBezTo>
                </a:path>
              </a:pathLst>
            </a:custGeom>
            <a:noFill/>
            <a:ln w="5517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2263" name="Freeform: Shape 2262">
              <a:extLst>
                <a:ext uri="{FF2B5EF4-FFF2-40B4-BE49-F238E27FC236}">
                  <a16:creationId xmlns:a16="http://schemas.microsoft.com/office/drawing/2014/main" id="{6C40295B-8169-4E48-8EB3-2D8C4CA9643F}"/>
                </a:ext>
              </a:extLst>
            </p:cNvPr>
            <p:cNvSpPr/>
            <p:nvPr/>
          </p:nvSpPr>
          <p:spPr>
            <a:xfrm rot="17473199">
              <a:off x="9770656" y="3136737"/>
              <a:ext cx="73271" cy="53378"/>
            </a:xfrm>
            <a:custGeom>
              <a:avLst/>
              <a:gdLst>
                <a:gd name="connsiteX0" fmla="*/ 209016 w 209050"/>
                <a:gd name="connsiteY0" fmla="*/ 76117 h 152294"/>
                <a:gd name="connsiteX1" fmla="*/ 104491 w 209050"/>
                <a:gd name="connsiteY1" fmla="*/ 152265 h 152294"/>
                <a:gd name="connsiteX2" fmla="*/ -35 w 209050"/>
                <a:gd name="connsiteY2" fmla="*/ 76117 h 152294"/>
                <a:gd name="connsiteX3" fmla="*/ 104491 w 209050"/>
                <a:gd name="connsiteY3" fmla="*/ -30 h 152294"/>
                <a:gd name="connsiteX4" fmla="*/ 209016 w 209050"/>
                <a:gd name="connsiteY4" fmla="*/ 76117 h 152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9050" h="152294">
                  <a:moveTo>
                    <a:pt x="209016" y="76117"/>
                  </a:moveTo>
                  <a:cubicBezTo>
                    <a:pt x="209016" y="118172"/>
                    <a:pt x="162218" y="152265"/>
                    <a:pt x="104491" y="152265"/>
                  </a:cubicBezTo>
                  <a:cubicBezTo>
                    <a:pt x="46763" y="152265"/>
                    <a:pt x="-35" y="118172"/>
                    <a:pt x="-35" y="76117"/>
                  </a:cubicBezTo>
                  <a:cubicBezTo>
                    <a:pt x="-35" y="34062"/>
                    <a:pt x="46763" y="-30"/>
                    <a:pt x="104491" y="-30"/>
                  </a:cubicBezTo>
                  <a:cubicBezTo>
                    <a:pt x="162218" y="-30"/>
                    <a:pt x="209016" y="34062"/>
                    <a:pt x="209016" y="76117"/>
                  </a:cubicBezTo>
                  <a:close/>
                </a:path>
              </a:pathLst>
            </a:custGeom>
            <a:solidFill>
              <a:srgbClr val="000000"/>
            </a:solidFill>
            <a:ln w="78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2264" name="Freeform: Shape 2263">
              <a:extLst>
                <a:ext uri="{FF2B5EF4-FFF2-40B4-BE49-F238E27FC236}">
                  <a16:creationId xmlns:a16="http://schemas.microsoft.com/office/drawing/2014/main" id="{00AE5A60-3E70-49BD-ADBF-4E3314F98431}"/>
                </a:ext>
              </a:extLst>
            </p:cNvPr>
            <p:cNvSpPr/>
            <p:nvPr/>
          </p:nvSpPr>
          <p:spPr>
            <a:xfrm>
              <a:off x="9824745" y="3114338"/>
              <a:ext cx="208347" cy="34563"/>
            </a:xfrm>
            <a:custGeom>
              <a:avLst/>
              <a:gdLst>
                <a:gd name="connsiteX0" fmla="*/ 594439 w 594438"/>
                <a:gd name="connsiteY0" fmla="*/ 0 h 98613"/>
                <a:gd name="connsiteX1" fmla="*/ 0 w 594438"/>
                <a:gd name="connsiteY1" fmla="*/ 98613 h 986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94438" h="98613">
                  <a:moveTo>
                    <a:pt x="594439" y="0"/>
                  </a:moveTo>
                  <a:cubicBezTo>
                    <a:pt x="501816" y="23648"/>
                    <a:pt x="259895" y="92622"/>
                    <a:pt x="0" y="98613"/>
                  </a:cubicBezTo>
                </a:path>
              </a:pathLst>
            </a:custGeom>
            <a:noFill/>
            <a:ln w="55178" cap="rnd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2265" name="Freeform: Shape 2264">
              <a:extLst>
                <a:ext uri="{FF2B5EF4-FFF2-40B4-BE49-F238E27FC236}">
                  <a16:creationId xmlns:a16="http://schemas.microsoft.com/office/drawing/2014/main" id="{609DBF74-074C-4B0F-A42D-8B8A3728517D}"/>
                </a:ext>
              </a:extLst>
            </p:cNvPr>
            <p:cNvSpPr/>
            <p:nvPr/>
          </p:nvSpPr>
          <p:spPr>
            <a:xfrm>
              <a:off x="9818446" y="3158323"/>
              <a:ext cx="233489" cy="13057"/>
            </a:xfrm>
            <a:custGeom>
              <a:avLst/>
              <a:gdLst>
                <a:gd name="connsiteX0" fmla="*/ 666172 w 666171"/>
                <a:gd name="connsiteY0" fmla="*/ 17894 h 37253"/>
                <a:gd name="connsiteX1" fmla="*/ 0 w 666171"/>
                <a:gd name="connsiteY1" fmla="*/ 0 h 37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6171" h="37253">
                  <a:moveTo>
                    <a:pt x="666172" y="17894"/>
                  </a:moveTo>
                  <a:cubicBezTo>
                    <a:pt x="657186" y="17894"/>
                    <a:pt x="295682" y="71654"/>
                    <a:pt x="0" y="0"/>
                  </a:cubicBezTo>
                </a:path>
              </a:pathLst>
            </a:custGeom>
            <a:noFill/>
            <a:ln w="55178" cap="rnd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2266" name="Freeform: Shape 2265">
              <a:extLst>
                <a:ext uri="{FF2B5EF4-FFF2-40B4-BE49-F238E27FC236}">
                  <a16:creationId xmlns:a16="http://schemas.microsoft.com/office/drawing/2014/main" id="{79CAE84B-C1C9-4BC0-BA06-BECC8ED745FE}"/>
                </a:ext>
              </a:extLst>
            </p:cNvPr>
            <p:cNvSpPr/>
            <p:nvPr/>
          </p:nvSpPr>
          <p:spPr>
            <a:xfrm>
              <a:off x="9814274" y="3163545"/>
              <a:ext cx="260703" cy="47146"/>
            </a:xfrm>
            <a:custGeom>
              <a:avLst/>
              <a:gdLst>
                <a:gd name="connsiteX0" fmla="*/ 743817 w 743817"/>
                <a:gd name="connsiteY0" fmla="*/ 134401 h 134512"/>
                <a:gd name="connsiteX1" fmla="*/ 0 w 743817"/>
                <a:gd name="connsiteY1" fmla="*/ 0 h 134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43817" h="134512">
                  <a:moveTo>
                    <a:pt x="743817" y="134401"/>
                  </a:moveTo>
                  <a:cubicBezTo>
                    <a:pt x="743817" y="134401"/>
                    <a:pt x="262969" y="143387"/>
                    <a:pt x="0" y="0"/>
                  </a:cubicBezTo>
                </a:path>
              </a:pathLst>
            </a:custGeom>
            <a:noFill/>
            <a:ln w="55178" cap="rnd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2267" name="Freeform: Shape 2266">
              <a:extLst>
                <a:ext uri="{FF2B5EF4-FFF2-40B4-BE49-F238E27FC236}">
                  <a16:creationId xmlns:a16="http://schemas.microsoft.com/office/drawing/2014/main" id="{42D85C21-3E84-48F7-9EB8-3D9E8EB2CB10}"/>
                </a:ext>
              </a:extLst>
            </p:cNvPr>
            <p:cNvSpPr/>
            <p:nvPr/>
          </p:nvSpPr>
          <p:spPr>
            <a:xfrm>
              <a:off x="9814274" y="3174016"/>
              <a:ext cx="221968" cy="76421"/>
            </a:xfrm>
            <a:custGeom>
              <a:avLst/>
              <a:gdLst>
                <a:gd name="connsiteX0" fmla="*/ 633301 w 633301"/>
                <a:gd name="connsiteY0" fmla="*/ 218037 h 218037"/>
                <a:gd name="connsiteX1" fmla="*/ 0 w 633301"/>
                <a:gd name="connsiteY1" fmla="*/ 0 h 218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33301" h="218037">
                  <a:moveTo>
                    <a:pt x="633301" y="218037"/>
                  </a:moveTo>
                  <a:cubicBezTo>
                    <a:pt x="633301" y="218037"/>
                    <a:pt x="247992" y="173263"/>
                    <a:pt x="0" y="0"/>
                  </a:cubicBezTo>
                </a:path>
              </a:pathLst>
            </a:custGeom>
            <a:noFill/>
            <a:ln w="55178" cap="rnd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2268" name="Freeform: Shape 2267">
              <a:extLst>
                <a:ext uri="{FF2B5EF4-FFF2-40B4-BE49-F238E27FC236}">
                  <a16:creationId xmlns:a16="http://schemas.microsoft.com/office/drawing/2014/main" id="{3F066676-01E8-48FD-9505-2C836196D93A}"/>
                </a:ext>
              </a:extLst>
            </p:cNvPr>
            <p:cNvSpPr/>
            <p:nvPr/>
          </p:nvSpPr>
          <p:spPr>
            <a:xfrm>
              <a:off x="9804852" y="3168794"/>
              <a:ext cx="186354" cy="109934"/>
            </a:xfrm>
            <a:custGeom>
              <a:avLst/>
              <a:gdLst>
                <a:gd name="connsiteX0" fmla="*/ 531692 w 531691"/>
                <a:gd name="connsiteY0" fmla="*/ 313655 h 313654"/>
                <a:gd name="connsiteX1" fmla="*/ 0 w 531691"/>
                <a:gd name="connsiteY1" fmla="*/ 0 h 313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31691" h="313654">
                  <a:moveTo>
                    <a:pt x="531692" y="313655"/>
                  </a:moveTo>
                  <a:cubicBezTo>
                    <a:pt x="531692" y="313655"/>
                    <a:pt x="155290" y="221033"/>
                    <a:pt x="0" y="0"/>
                  </a:cubicBezTo>
                </a:path>
              </a:pathLst>
            </a:custGeom>
            <a:noFill/>
            <a:ln w="55178" cap="rnd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2271" name="Freeform: Shape 2270">
              <a:extLst>
                <a:ext uri="{FF2B5EF4-FFF2-40B4-BE49-F238E27FC236}">
                  <a16:creationId xmlns:a16="http://schemas.microsoft.com/office/drawing/2014/main" id="{5DD67961-AEF9-4958-991F-765104ABD5CF}"/>
                </a:ext>
              </a:extLst>
            </p:cNvPr>
            <p:cNvSpPr/>
            <p:nvPr/>
          </p:nvSpPr>
          <p:spPr>
            <a:xfrm>
              <a:off x="8146640" y="3702357"/>
              <a:ext cx="2062572" cy="1573613"/>
            </a:xfrm>
            <a:custGeom>
              <a:avLst/>
              <a:gdLst>
                <a:gd name="connsiteX0" fmla="*/ 5271910 w 5884760"/>
                <a:gd name="connsiteY0" fmla="*/ 0 h 4489703"/>
                <a:gd name="connsiteX1" fmla="*/ 4357510 w 5884760"/>
                <a:gd name="connsiteY1" fmla="*/ 367415 h 4489703"/>
                <a:gd name="connsiteX2" fmla="*/ 4868313 w 5884760"/>
                <a:gd name="connsiteY2" fmla="*/ 1648915 h 4489703"/>
                <a:gd name="connsiteX3" fmla="*/ 3936334 w 5884760"/>
                <a:gd name="connsiteY3" fmla="*/ 2141825 h 4489703"/>
                <a:gd name="connsiteX4" fmla="*/ 3559933 w 5884760"/>
                <a:gd name="connsiteY4" fmla="*/ 2123931 h 4489703"/>
                <a:gd name="connsiteX5" fmla="*/ 3022250 w 5884760"/>
                <a:gd name="connsiteY5" fmla="*/ 2240438 h 4489703"/>
                <a:gd name="connsiteX6" fmla="*/ 2556221 w 5884760"/>
                <a:gd name="connsiteY6" fmla="*/ 3485913 h 4489703"/>
                <a:gd name="connsiteX7" fmla="*/ 1651280 w 5884760"/>
                <a:gd name="connsiteY7" fmla="*/ 2545106 h 4489703"/>
                <a:gd name="connsiteX8" fmla="*/ 1221118 w 5884760"/>
                <a:gd name="connsiteY8" fmla="*/ 2554093 h 4489703"/>
                <a:gd name="connsiteX9" fmla="*/ 540048 w 5884760"/>
                <a:gd name="connsiteY9" fmla="*/ 3154522 h 4489703"/>
                <a:gd name="connsiteX10" fmla="*/ 0 w 5884760"/>
                <a:gd name="connsiteY10" fmla="*/ 4489704 h 4489703"/>
                <a:gd name="connsiteX11" fmla="*/ 4616695 w 5884760"/>
                <a:gd name="connsiteY11" fmla="*/ 4489704 h 4489703"/>
                <a:gd name="connsiteX12" fmla="*/ 4259134 w 5884760"/>
                <a:gd name="connsiteY12" fmla="*/ 3190310 h 4489703"/>
                <a:gd name="connsiteX13" fmla="*/ 5701678 w 5884760"/>
                <a:gd name="connsiteY13" fmla="*/ 2105958 h 4489703"/>
                <a:gd name="connsiteX14" fmla="*/ 5818186 w 5884760"/>
                <a:gd name="connsiteY14" fmla="*/ 1326274 h 4489703"/>
                <a:gd name="connsiteX15" fmla="*/ 5271910 w 5884760"/>
                <a:gd name="connsiteY15" fmla="*/ 0 h 4489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884760" h="4489703">
                  <a:moveTo>
                    <a:pt x="5271910" y="0"/>
                  </a:moveTo>
                  <a:lnTo>
                    <a:pt x="4357510" y="367415"/>
                  </a:lnTo>
                  <a:lnTo>
                    <a:pt x="4868313" y="1648915"/>
                  </a:lnTo>
                  <a:cubicBezTo>
                    <a:pt x="4868313" y="1648915"/>
                    <a:pt x="4052841" y="2106116"/>
                    <a:pt x="3936334" y="2141825"/>
                  </a:cubicBezTo>
                  <a:cubicBezTo>
                    <a:pt x="3819827" y="2177533"/>
                    <a:pt x="3766067" y="2159718"/>
                    <a:pt x="3559933" y="2123931"/>
                  </a:cubicBezTo>
                  <a:cubicBezTo>
                    <a:pt x="3353798" y="2088143"/>
                    <a:pt x="3022250" y="2240438"/>
                    <a:pt x="3022250" y="2240438"/>
                  </a:cubicBezTo>
                  <a:lnTo>
                    <a:pt x="2556221" y="3485913"/>
                  </a:lnTo>
                  <a:lnTo>
                    <a:pt x="1651280" y="2545106"/>
                  </a:lnTo>
                  <a:cubicBezTo>
                    <a:pt x="1651280" y="2545106"/>
                    <a:pt x="1344562" y="2531627"/>
                    <a:pt x="1221118" y="2554093"/>
                  </a:cubicBezTo>
                  <a:cubicBezTo>
                    <a:pt x="925357" y="2607853"/>
                    <a:pt x="746182" y="2822974"/>
                    <a:pt x="540048" y="3154522"/>
                  </a:cubicBezTo>
                  <a:cubicBezTo>
                    <a:pt x="371514" y="3425532"/>
                    <a:pt x="95145" y="4212074"/>
                    <a:pt x="0" y="4489704"/>
                  </a:cubicBezTo>
                  <a:lnTo>
                    <a:pt x="4616695" y="4489704"/>
                  </a:lnTo>
                  <a:lnTo>
                    <a:pt x="4259134" y="3190310"/>
                  </a:lnTo>
                  <a:cubicBezTo>
                    <a:pt x="4259134" y="3190310"/>
                    <a:pt x="5442020" y="2329986"/>
                    <a:pt x="5701678" y="2105958"/>
                  </a:cubicBezTo>
                  <a:cubicBezTo>
                    <a:pt x="5961336" y="1881930"/>
                    <a:pt x="5889840" y="1595155"/>
                    <a:pt x="5818186" y="1326274"/>
                  </a:cubicBezTo>
                  <a:cubicBezTo>
                    <a:pt x="5746531" y="1057393"/>
                    <a:pt x="5271910" y="0"/>
                    <a:pt x="5271910" y="0"/>
                  </a:cubicBezTo>
                  <a:close/>
                </a:path>
              </a:pathLst>
            </a:custGeom>
            <a:solidFill>
              <a:srgbClr val="000000"/>
            </a:solidFill>
            <a:ln w="78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2272" name="Freeform: Shape 2271">
              <a:extLst>
                <a:ext uri="{FF2B5EF4-FFF2-40B4-BE49-F238E27FC236}">
                  <a16:creationId xmlns:a16="http://schemas.microsoft.com/office/drawing/2014/main" id="{C9CABB90-D345-4D44-803A-2B878FEAC1F4}"/>
                </a:ext>
              </a:extLst>
            </p:cNvPr>
            <p:cNvSpPr/>
            <p:nvPr/>
          </p:nvSpPr>
          <p:spPr>
            <a:xfrm>
              <a:off x="8677606" y="4519776"/>
              <a:ext cx="248657" cy="306815"/>
            </a:xfrm>
            <a:custGeom>
              <a:avLst/>
              <a:gdLst>
                <a:gd name="connsiteX0" fmla="*/ 171923 w 709448"/>
                <a:gd name="connsiteY0" fmla="*/ 0 h 875380"/>
                <a:gd name="connsiteX1" fmla="*/ 709448 w 709448"/>
                <a:gd name="connsiteY1" fmla="*/ 289218 h 875380"/>
                <a:gd name="connsiteX2" fmla="*/ 320671 w 709448"/>
                <a:gd name="connsiteY2" fmla="*/ 875380 h 875380"/>
                <a:gd name="connsiteX3" fmla="*/ 0 w 709448"/>
                <a:gd name="connsiteY3" fmla="*/ 182959 h 875380"/>
                <a:gd name="connsiteX4" fmla="*/ 171923 w 709448"/>
                <a:gd name="connsiteY4" fmla="*/ 0 h 875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9448" h="875380">
                  <a:moveTo>
                    <a:pt x="171923" y="0"/>
                  </a:moveTo>
                  <a:lnTo>
                    <a:pt x="709448" y="289218"/>
                  </a:lnTo>
                  <a:lnTo>
                    <a:pt x="320671" y="875380"/>
                  </a:lnTo>
                  <a:lnTo>
                    <a:pt x="0" y="182959"/>
                  </a:lnTo>
                  <a:lnTo>
                    <a:pt x="171923" y="0"/>
                  </a:lnTo>
                  <a:close/>
                </a:path>
              </a:pathLst>
            </a:custGeom>
            <a:solidFill>
              <a:srgbClr val="FFFFFF"/>
            </a:solidFill>
            <a:ln w="78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2274" name="Freeform: Shape 2273">
              <a:extLst>
                <a:ext uri="{FF2B5EF4-FFF2-40B4-BE49-F238E27FC236}">
                  <a16:creationId xmlns:a16="http://schemas.microsoft.com/office/drawing/2014/main" id="{997EDB90-7056-44FD-BDB6-14110856C0D7}"/>
                </a:ext>
              </a:extLst>
            </p:cNvPr>
            <p:cNvSpPr/>
            <p:nvPr/>
          </p:nvSpPr>
          <p:spPr>
            <a:xfrm>
              <a:off x="9007630" y="4441283"/>
              <a:ext cx="212215" cy="301621"/>
            </a:xfrm>
            <a:custGeom>
              <a:avLst/>
              <a:gdLst>
                <a:gd name="connsiteX0" fmla="*/ 374116 w 605474"/>
                <a:gd name="connsiteY0" fmla="*/ 0 h 860561"/>
                <a:gd name="connsiteX1" fmla="*/ 0 w 605474"/>
                <a:gd name="connsiteY1" fmla="*/ 482346 h 860561"/>
                <a:gd name="connsiteX2" fmla="*/ 593099 w 605474"/>
                <a:gd name="connsiteY2" fmla="*/ 860561 h 860561"/>
                <a:gd name="connsiteX3" fmla="*/ 605475 w 605474"/>
                <a:gd name="connsiteY3" fmla="*/ 97589 h 860561"/>
                <a:gd name="connsiteX4" fmla="*/ 374116 w 605474"/>
                <a:gd name="connsiteY4" fmla="*/ 0 h 860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5474" h="860561">
                  <a:moveTo>
                    <a:pt x="374116" y="0"/>
                  </a:moveTo>
                  <a:lnTo>
                    <a:pt x="0" y="482346"/>
                  </a:lnTo>
                  <a:lnTo>
                    <a:pt x="593099" y="860561"/>
                  </a:lnTo>
                  <a:lnTo>
                    <a:pt x="605475" y="97589"/>
                  </a:lnTo>
                  <a:lnTo>
                    <a:pt x="374116" y="0"/>
                  </a:lnTo>
                  <a:close/>
                </a:path>
              </a:pathLst>
            </a:custGeom>
            <a:solidFill>
              <a:srgbClr val="FFFFFF"/>
            </a:solidFill>
            <a:ln w="78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2276" name="Freeform: Shape 2275">
              <a:extLst>
                <a:ext uri="{FF2B5EF4-FFF2-40B4-BE49-F238E27FC236}">
                  <a16:creationId xmlns:a16="http://schemas.microsoft.com/office/drawing/2014/main" id="{49BA0349-349F-4DF2-A3C7-57D5D6E4905D}"/>
                </a:ext>
              </a:extLst>
            </p:cNvPr>
            <p:cNvSpPr/>
            <p:nvPr/>
          </p:nvSpPr>
          <p:spPr>
            <a:xfrm>
              <a:off x="7135316" y="4591776"/>
              <a:ext cx="75647" cy="75647"/>
            </a:xfrm>
            <a:custGeom>
              <a:avLst/>
              <a:gdLst>
                <a:gd name="connsiteX0" fmla="*/ 215830 w 215829"/>
                <a:gd name="connsiteY0" fmla="*/ 107915 h 215829"/>
                <a:gd name="connsiteX1" fmla="*/ 107915 w 215829"/>
                <a:gd name="connsiteY1" fmla="*/ 215830 h 215829"/>
                <a:gd name="connsiteX2" fmla="*/ 0 w 215829"/>
                <a:gd name="connsiteY2" fmla="*/ 107915 h 215829"/>
                <a:gd name="connsiteX3" fmla="*/ 107915 w 215829"/>
                <a:gd name="connsiteY3" fmla="*/ 0 h 215829"/>
                <a:gd name="connsiteX4" fmla="*/ 215830 w 215829"/>
                <a:gd name="connsiteY4" fmla="*/ 107915 h 215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5829" h="215829">
                  <a:moveTo>
                    <a:pt x="215830" y="107915"/>
                  </a:moveTo>
                  <a:cubicBezTo>
                    <a:pt x="215830" y="167515"/>
                    <a:pt x="167515" y="215830"/>
                    <a:pt x="107915" y="215830"/>
                  </a:cubicBezTo>
                  <a:cubicBezTo>
                    <a:pt x="48315" y="215830"/>
                    <a:pt x="0" y="167515"/>
                    <a:pt x="0" y="107915"/>
                  </a:cubicBezTo>
                  <a:cubicBezTo>
                    <a:pt x="0" y="48315"/>
                    <a:pt x="48315" y="0"/>
                    <a:pt x="107915" y="0"/>
                  </a:cubicBezTo>
                  <a:cubicBezTo>
                    <a:pt x="167515" y="0"/>
                    <a:pt x="215830" y="48315"/>
                    <a:pt x="215830" y="107915"/>
                  </a:cubicBezTo>
                  <a:close/>
                </a:path>
              </a:pathLst>
            </a:custGeom>
            <a:solidFill>
              <a:srgbClr val="FFFFFF"/>
            </a:solidFill>
            <a:ln w="78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2277" name="Freeform: Shape 2276">
              <a:extLst>
                <a:ext uri="{FF2B5EF4-FFF2-40B4-BE49-F238E27FC236}">
                  <a16:creationId xmlns:a16="http://schemas.microsoft.com/office/drawing/2014/main" id="{4F4C3913-782D-4A8A-B668-4E1CD01F1748}"/>
                </a:ext>
              </a:extLst>
            </p:cNvPr>
            <p:cNvSpPr/>
            <p:nvPr/>
          </p:nvSpPr>
          <p:spPr>
            <a:xfrm>
              <a:off x="6873342" y="4577161"/>
              <a:ext cx="370361" cy="132451"/>
            </a:xfrm>
            <a:custGeom>
              <a:avLst/>
              <a:gdLst>
                <a:gd name="connsiteX0" fmla="*/ 9696 w 1056683"/>
                <a:gd name="connsiteY0" fmla="*/ 377821 h 377899"/>
                <a:gd name="connsiteX1" fmla="*/ 0 w 1056683"/>
                <a:gd name="connsiteY1" fmla="*/ 317596 h 377899"/>
                <a:gd name="connsiteX2" fmla="*/ 431818 w 1056683"/>
                <a:gd name="connsiteY2" fmla="*/ 0 h 377899"/>
                <a:gd name="connsiteX3" fmla="*/ 1056684 w 1056683"/>
                <a:gd name="connsiteY3" fmla="*/ 373721 h 377899"/>
                <a:gd name="connsiteX4" fmla="*/ 1053215 w 1056683"/>
                <a:gd name="connsiteY4" fmla="*/ 377899 h 3778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6683" h="377899">
                  <a:moveTo>
                    <a:pt x="9696" y="377821"/>
                  </a:moveTo>
                  <a:cubicBezTo>
                    <a:pt x="3342" y="358374"/>
                    <a:pt x="71" y="338052"/>
                    <a:pt x="0" y="317596"/>
                  </a:cubicBezTo>
                  <a:cubicBezTo>
                    <a:pt x="0" y="142205"/>
                    <a:pt x="138264" y="0"/>
                    <a:pt x="431818" y="0"/>
                  </a:cubicBezTo>
                  <a:cubicBezTo>
                    <a:pt x="725371" y="0"/>
                    <a:pt x="1056684" y="198251"/>
                    <a:pt x="1056684" y="373721"/>
                  </a:cubicBezTo>
                  <a:lnTo>
                    <a:pt x="1053215" y="377899"/>
                  </a:lnTo>
                  <a:close/>
                </a:path>
              </a:pathLst>
            </a:custGeom>
            <a:solidFill>
              <a:srgbClr val="000000"/>
            </a:solidFill>
            <a:ln w="78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2279" name="Freeform: Shape 2278">
              <a:extLst>
                <a:ext uri="{FF2B5EF4-FFF2-40B4-BE49-F238E27FC236}">
                  <a16:creationId xmlns:a16="http://schemas.microsoft.com/office/drawing/2014/main" id="{6EFD6A3B-E512-4072-B608-308321995345}"/>
                </a:ext>
              </a:extLst>
            </p:cNvPr>
            <p:cNvSpPr/>
            <p:nvPr/>
          </p:nvSpPr>
          <p:spPr>
            <a:xfrm>
              <a:off x="10423119" y="3547993"/>
              <a:ext cx="603736" cy="451220"/>
            </a:xfrm>
            <a:custGeom>
              <a:avLst/>
              <a:gdLst>
                <a:gd name="connsiteX0" fmla="*/ 1685092 w 1722530"/>
                <a:gd name="connsiteY0" fmla="*/ 1286792 h 1287384"/>
                <a:gd name="connsiteX1" fmla="*/ 1651433 w 1722530"/>
                <a:gd name="connsiteY1" fmla="*/ 1278910 h 1287384"/>
                <a:gd name="connsiteX2" fmla="*/ 17574 w 1722530"/>
                <a:gd name="connsiteY2" fmla="*/ 77420 h 1287384"/>
                <a:gd name="connsiteX3" fmla="*/ 7957 w 1722530"/>
                <a:gd name="connsiteY3" fmla="*/ 18441 h 1287384"/>
                <a:gd name="connsiteX4" fmla="*/ 8982 w 1722530"/>
                <a:gd name="connsiteY4" fmla="*/ 17116 h 1287384"/>
                <a:gd name="connsiteX5" fmla="*/ 71176 w 1722530"/>
                <a:gd name="connsiteY5" fmla="*/ 8761 h 1287384"/>
                <a:gd name="connsiteX6" fmla="*/ 1704956 w 1722530"/>
                <a:gd name="connsiteY6" fmla="*/ 1209936 h 1287384"/>
                <a:gd name="connsiteX7" fmla="*/ 1714574 w 1722530"/>
                <a:gd name="connsiteY7" fmla="*/ 1268914 h 1287384"/>
                <a:gd name="connsiteX8" fmla="*/ 1713549 w 1722530"/>
                <a:gd name="connsiteY8" fmla="*/ 1270239 h 1287384"/>
                <a:gd name="connsiteX9" fmla="*/ 1685092 w 1722530"/>
                <a:gd name="connsiteY9" fmla="*/ 1286792 h 1287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22530" h="1287384">
                  <a:moveTo>
                    <a:pt x="1685092" y="1286792"/>
                  </a:moveTo>
                  <a:cubicBezTo>
                    <a:pt x="1673268" y="1288724"/>
                    <a:pt x="1661129" y="1285886"/>
                    <a:pt x="1651433" y="1278910"/>
                  </a:cubicBezTo>
                  <a:lnTo>
                    <a:pt x="17574" y="77420"/>
                  </a:lnTo>
                  <a:cubicBezTo>
                    <a:pt x="-1345" y="63782"/>
                    <a:pt x="-5681" y="37375"/>
                    <a:pt x="7957" y="18441"/>
                  </a:cubicBezTo>
                  <a:cubicBezTo>
                    <a:pt x="8272" y="17992"/>
                    <a:pt x="8666" y="17550"/>
                    <a:pt x="8982" y="17116"/>
                  </a:cubicBezTo>
                  <a:cubicBezTo>
                    <a:pt x="24116" y="-1928"/>
                    <a:pt x="51548" y="-5618"/>
                    <a:pt x="71176" y="8761"/>
                  </a:cubicBezTo>
                  <a:lnTo>
                    <a:pt x="1704956" y="1209936"/>
                  </a:lnTo>
                  <a:cubicBezTo>
                    <a:pt x="1723875" y="1223573"/>
                    <a:pt x="1728211" y="1249980"/>
                    <a:pt x="1714574" y="1268914"/>
                  </a:cubicBezTo>
                  <a:cubicBezTo>
                    <a:pt x="1714259" y="1269364"/>
                    <a:pt x="1713864" y="1269805"/>
                    <a:pt x="1713549" y="1270239"/>
                  </a:cubicBezTo>
                  <a:cubicBezTo>
                    <a:pt x="1706534" y="1279194"/>
                    <a:pt x="1696365" y="1285121"/>
                    <a:pt x="1685092" y="1286792"/>
                  </a:cubicBezTo>
                  <a:close/>
                </a:path>
              </a:pathLst>
            </a:custGeom>
            <a:solidFill>
              <a:srgbClr val="000000"/>
            </a:solidFill>
            <a:ln w="78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2280" name="Freeform: Shape 2279">
              <a:extLst>
                <a:ext uri="{FF2B5EF4-FFF2-40B4-BE49-F238E27FC236}">
                  <a16:creationId xmlns:a16="http://schemas.microsoft.com/office/drawing/2014/main" id="{9F1B8D7C-141A-4814-9EE2-FE950C9AA1EB}"/>
                </a:ext>
              </a:extLst>
            </p:cNvPr>
            <p:cNvSpPr/>
            <p:nvPr/>
          </p:nvSpPr>
          <p:spPr>
            <a:xfrm>
              <a:off x="10400685" y="3594160"/>
              <a:ext cx="576494" cy="431189"/>
            </a:xfrm>
            <a:custGeom>
              <a:avLst/>
              <a:gdLst>
                <a:gd name="connsiteX0" fmla="*/ 1607210 w 1644806"/>
                <a:gd name="connsiteY0" fmla="*/ 1229642 h 1230234"/>
                <a:gd name="connsiteX1" fmla="*/ 1573551 w 1644806"/>
                <a:gd name="connsiteY1" fmla="*/ 1221760 h 1230234"/>
                <a:gd name="connsiteX2" fmla="*/ 17574 w 1644806"/>
                <a:gd name="connsiteY2" fmla="*/ 77420 h 1230234"/>
                <a:gd name="connsiteX3" fmla="*/ 7957 w 1644806"/>
                <a:gd name="connsiteY3" fmla="*/ 18441 h 1230234"/>
                <a:gd name="connsiteX4" fmla="*/ 8981 w 1644806"/>
                <a:gd name="connsiteY4" fmla="*/ 17116 h 1230234"/>
                <a:gd name="connsiteX5" fmla="*/ 71176 w 1644806"/>
                <a:gd name="connsiteY5" fmla="*/ 8761 h 1230234"/>
                <a:gd name="connsiteX6" fmla="*/ 1627233 w 1644806"/>
                <a:gd name="connsiteY6" fmla="*/ 1152785 h 1230234"/>
                <a:gd name="connsiteX7" fmla="*/ 1636849 w 1644806"/>
                <a:gd name="connsiteY7" fmla="*/ 1211764 h 1230234"/>
                <a:gd name="connsiteX8" fmla="*/ 1635825 w 1644806"/>
                <a:gd name="connsiteY8" fmla="*/ 1213089 h 1230234"/>
                <a:gd name="connsiteX9" fmla="*/ 1607210 w 1644806"/>
                <a:gd name="connsiteY9" fmla="*/ 1229642 h 1230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44806" h="1230234">
                  <a:moveTo>
                    <a:pt x="1607210" y="1229642"/>
                  </a:moveTo>
                  <a:cubicBezTo>
                    <a:pt x="1595386" y="1231574"/>
                    <a:pt x="1583247" y="1228736"/>
                    <a:pt x="1573551" y="1221760"/>
                  </a:cubicBezTo>
                  <a:lnTo>
                    <a:pt x="17574" y="77420"/>
                  </a:lnTo>
                  <a:cubicBezTo>
                    <a:pt x="-1345" y="63782"/>
                    <a:pt x="-5681" y="37375"/>
                    <a:pt x="7957" y="18441"/>
                  </a:cubicBezTo>
                  <a:cubicBezTo>
                    <a:pt x="8272" y="17991"/>
                    <a:pt x="8666" y="17550"/>
                    <a:pt x="8981" y="17116"/>
                  </a:cubicBezTo>
                  <a:cubicBezTo>
                    <a:pt x="24116" y="-1928"/>
                    <a:pt x="51548" y="-5617"/>
                    <a:pt x="71176" y="8761"/>
                  </a:cubicBezTo>
                  <a:lnTo>
                    <a:pt x="1627233" y="1152785"/>
                  </a:lnTo>
                  <a:cubicBezTo>
                    <a:pt x="1646151" y="1166423"/>
                    <a:pt x="1650487" y="1192830"/>
                    <a:pt x="1636849" y="1211764"/>
                  </a:cubicBezTo>
                  <a:cubicBezTo>
                    <a:pt x="1636535" y="1212214"/>
                    <a:pt x="1636140" y="1212655"/>
                    <a:pt x="1635825" y="1213089"/>
                  </a:cubicBezTo>
                  <a:cubicBezTo>
                    <a:pt x="1628731" y="1222083"/>
                    <a:pt x="1618483" y="1228011"/>
                    <a:pt x="1607210" y="1229642"/>
                  </a:cubicBezTo>
                  <a:close/>
                </a:path>
              </a:pathLst>
            </a:custGeom>
            <a:solidFill>
              <a:srgbClr val="000000"/>
            </a:solidFill>
            <a:ln w="78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2284" name="Freeform: Shape 2283">
              <a:extLst>
                <a:ext uri="{FF2B5EF4-FFF2-40B4-BE49-F238E27FC236}">
                  <a16:creationId xmlns:a16="http://schemas.microsoft.com/office/drawing/2014/main" id="{11A9714A-161B-4B96-819C-B14DCE85F41B}"/>
                </a:ext>
              </a:extLst>
            </p:cNvPr>
            <p:cNvSpPr/>
            <p:nvPr/>
          </p:nvSpPr>
          <p:spPr>
            <a:xfrm>
              <a:off x="10073091" y="3511801"/>
              <a:ext cx="432881" cy="372020"/>
            </a:xfrm>
            <a:custGeom>
              <a:avLst/>
              <a:gdLst>
                <a:gd name="connsiteX0" fmla="*/ 1088846 w 1235061"/>
                <a:gd name="connsiteY0" fmla="*/ 1061418 h 1061418"/>
                <a:gd name="connsiteX1" fmla="*/ 1226952 w 1235061"/>
                <a:gd name="connsiteY1" fmla="*/ 553296 h 1061418"/>
                <a:gd name="connsiteX2" fmla="*/ 456333 w 1235061"/>
                <a:gd name="connsiteY2" fmla="*/ 7967 h 1061418"/>
                <a:gd name="connsiteX3" fmla="*/ 0 w 1235061"/>
                <a:gd name="connsiteY3" fmla="*/ 290879 h 10614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35061" h="1061418">
                  <a:moveTo>
                    <a:pt x="1088846" y="1061418"/>
                  </a:moveTo>
                  <a:cubicBezTo>
                    <a:pt x="1205825" y="919797"/>
                    <a:pt x="1256117" y="734654"/>
                    <a:pt x="1226952" y="553296"/>
                  </a:cubicBezTo>
                  <a:cubicBezTo>
                    <a:pt x="1169328" y="196207"/>
                    <a:pt x="824301" y="-47922"/>
                    <a:pt x="456333" y="7967"/>
                  </a:cubicBezTo>
                  <a:cubicBezTo>
                    <a:pt x="271640" y="35075"/>
                    <a:pt x="106417" y="137504"/>
                    <a:pt x="0" y="290879"/>
                  </a:cubicBezTo>
                  <a:close/>
                </a:path>
              </a:pathLst>
            </a:custGeom>
            <a:solidFill>
              <a:srgbClr val="000000"/>
            </a:solidFill>
            <a:ln w="78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2285" name="Freeform: Shape 2284">
              <a:extLst>
                <a:ext uri="{FF2B5EF4-FFF2-40B4-BE49-F238E27FC236}">
                  <a16:creationId xmlns:a16="http://schemas.microsoft.com/office/drawing/2014/main" id="{D7506071-314C-4B84-93A0-528DA6A17C01}"/>
                </a:ext>
              </a:extLst>
            </p:cNvPr>
            <p:cNvSpPr/>
            <p:nvPr/>
          </p:nvSpPr>
          <p:spPr>
            <a:xfrm>
              <a:off x="10331749" y="3418918"/>
              <a:ext cx="213597" cy="218843"/>
            </a:xfrm>
            <a:custGeom>
              <a:avLst/>
              <a:gdLst>
                <a:gd name="connsiteX0" fmla="*/ 162070 w 609417"/>
                <a:gd name="connsiteY0" fmla="*/ 144878 h 624386"/>
                <a:gd name="connsiteX1" fmla="*/ 0 w 609417"/>
                <a:gd name="connsiteY1" fmla="*/ 360550 h 624386"/>
                <a:gd name="connsiteX2" fmla="*/ 372855 w 609417"/>
                <a:gd name="connsiteY2" fmla="*/ 624386 h 624386"/>
                <a:gd name="connsiteX3" fmla="*/ 534924 w 609417"/>
                <a:gd name="connsiteY3" fmla="*/ 408714 h 624386"/>
                <a:gd name="connsiteX4" fmla="*/ 531535 w 609417"/>
                <a:gd name="connsiteY4" fmla="*/ 33258 h 624386"/>
                <a:gd name="connsiteX5" fmla="*/ 162070 w 609417"/>
                <a:gd name="connsiteY5" fmla="*/ 144878 h 624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09417" h="624386">
                  <a:moveTo>
                    <a:pt x="162070" y="144878"/>
                  </a:moveTo>
                  <a:lnTo>
                    <a:pt x="0" y="360550"/>
                  </a:lnTo>
                  <a:lnTo>
                    <a:pt x="372855" y="624386"/>
                  </a:lnTo>
                  <a:lnTo>
                    <a:pt x="534924" y="408714"/>
                  </a:lnTo>
                  <a:cubicBezTo>
                    <a:pt x="635587" y="274707"/>
                    <a:pt x="634011" y="105858"/>
                    <a:pt x="531535" y="33258"/>
                  </a:cubicBezTo>
                  <a:cubicBezTo>
                    <a:pt x="429059" y="-39342"/>
                    <a:pt x="262733" y="10950"/>
                    <a:pt x="162070" y="144878"/>
                  </a:cubicBezTo>
                  <a:close/>
                </a:path>
              </a:pathLst>
            </a:custGeom>
            <a:solidFill>
              <a:srgbClr val="000000"/>
            </a:solidFill>
            <a:ln w="78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2296" name="Freeform: Shape 2295">
              <a:extLst>
                <a:ext uri="{FF2B5EF4-FFF2-40B4-BE49-F238E27FC236}">
                  <a16:creationId xmlns:a16="http://schemas.microsoft.com/office/drawing/2014/main" id="{D13D9349-222A-448C-A7E1-26D23407612E}"/>
                </a:ext>
              </a:extLst>
            </p:cNvPr>
            <p:cNvSpPr/>
            <p:nvPr/>
          </p:nvSpPr>
          <p:spPr>
            <a:xfrm>
              <a:off x="9676076" y="3337328"/>
              <a:ext cx="60728" cy="171711"/>
            </a:xfrm>
            <a:custGeom>
              <a:avLst/>
              <a:gdLst>
                <a:gd name="connsiteX0" fmla="*/ 0 w 173263"/>
                <a:gd name="connsiteY0" fmla="*/ 0 h 489913"/>
                <a:gd name="connsiteX1" fmla="*/ 173263 w 173263"/>
                <a:gd name="connsiteY1" fmla="*/ 489913 h 489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3263" h="489913">
                  <a:moveTo>
                    <a:pt x="0" y="0"/>
                  </a:moveTo>
                  <a:lnTo>
                    <a:pt x="173263" y="489913"/>
                  </a:lnTo>
                </a:path>
              </a:pathLst>
            </a:custGeom>
            <a:ln w="39413" cap="rnd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2297" name="Freeform: Shape 2296">
              <a:extLst>
                <a:ext uri="{FF2B5EF4-FFF2-40B4-BE49-F238E27FC236}">
                  <a16:creationId xmlns:a16="http://schemas.microsoft.com/office/drawing/2014/main" id="{0866E04F-9085-47F6-8E43-AF4A50242782}"/>
                </a:ext>
              </a:extLst>
            </p:cNvPr>
            <p:cNvSpPr/>
            <p:nvPr/>
          </p:nvSpPr>
          <p:spPr>
            <a:xfrm>
              <a:off x="9741003" y="3357221"/>
              <a:ext cx="48156" cy="135076"/>
            </a:xfrm>
            <a:custGeom>
              <a:avLst/>
              <a:gdLst>
                <a:gd name="connsiteX0" fmla="*/ 0 w 137396"/>
                <a:gd name="connsiteY0" fmla="*/ 0 h 385388"/>
                <a:gd name="connsiteX1" fmla="*/ 137396 w 137396"/>
                <a:gd name="connsiteY1" fmla="*/ 385388 h 385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7396" h="385388">
                  <a:moveTo>
                    <a:pt x="0" y="0"/>
                  </a:moveTo>
                  <a:lnTo>
                    <a:pt x="137396" y="385388"/>
                  </a:lnTo>
                </a:path>
              </a:pathLst>
            </a:custGeom>
            <a:ln w="39413" cap="rnd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2298" name="Freeform: Shape 2297">
              <a:extLst>
                <a:ext uri="{FF2B5EF4-FFF2-40B4-BE49-F238E27FC236}">
                  <a16:creationId xmlns:a16="http://schemas.microsoft.com/office/drawing/2014/main" id="{940A6C21-29B5-4574-A748-E527D141A2A2}"/>
                </a:ext>
              </a:extLst>
            </p:cNvPr>
            <p:cNvSpPr/>
            <p:nvPr/>
          </p:nvSpPr>
          <p:spPr>
            <a:xfrm>
              <a:off x="9613276" y="3356199"/>
              <a:ext cx="59678" cy="174833"/>
            </a:xfrm>
            <a:custGeom>
              <a:avLst/>
              <a:gdLst>
                <a:gd name="connsiteX0" fmla="*/ 0 w 170267"/>
                <a:gd name="connsiteY0" fmla="*/ 0 h 498820"/>
                <a:gd name="connsiteX1" fmla="*/ 170268 w 170267"/>
                <a:gd name="connsiteY1" fmla="*/ 498821 h 498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0267" h="498820">
                  <a:moveTo>
                    <a:pt x="0" y="0"/>
                  </a:moveTo>
                  <a:lnTo>
                    <a:pt x="170268" y="498821"/>
                  </a:lnTo>
                </a:path>
              </a:pathLst>
            </a:custGeom>
            <a:ln w="39413" cap="rnd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2299" name="Freeform: Shape 2298">
              <a:extLst>
                <a:ext uri="{FF2B5EF4-FFF2-40B4-BE49-F238E27FC236}">
                  <a16:creationId xmlns:a16="http://schemas.microsoft.com/office/drawing/2014/main" id="{293D82B2-23EF-4101-BF80-1D25AC207E8B}"/>
                </a:ext>
              </a:extLst>
            </p:cNvPr>
            <p:cNvSpPr/>
            <p:nvPr/>
          </p:nvSpPr>
          <p:spPr>
            <a:xfrm>
              <a:off x="9271068" y="3075907"/>
              <a:ext cx="274573" cy="85041"/>
            </a:xfrm>
            <a:custGeom>
              <a:avLst/>
              <a:gdLst>
                <a:gd name="connsiteX0" fmla="*/ 0 w 783388"/>
                <a:gd name="connsiteY0" fmla="*/ 242631 h 242631"/>
                <a:gd name="connsiteX1" fmla="*/ 783388 w 783388"/>
                <a:gd name="connsiteY1" fmla="*/ 0 h 242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83388" h="242631">
                  <a:moveTo>
                    <a:pt x="0" y="242631"/>
                  </a:moveTo>
                  <a:lnTo>
                    <a:pt x="783388" y="0"/>
                  </a:lnTo>
                </a:path>
              </a:pathLst>
            </a:custGeom>
            <a:ln w="39413" cap="rnd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</p:grpSp>
    </p:spTree>
    <p:extLst>
      <p:ext uri="{BB962C8B-B14F-4D97-AF65-F5344CB8AC3E}">
        <p14:creationId xmlns:p14="http://schemas.microsoft.com/office/powerpoint/2010/main" val="2589784771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7935" y="-6428"/>
            <a:ext cx="12169792" cy="685907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030">
              <a:defRPr/>
            </a:pPr>
            <a:endParaRPr lang="es-UY" sz="2393" dirty="0">
              <a:solidFill>
                <a:prstClr val="white"/>
              </a:solidFill>
            </a:endParaRPr>
          </a:p>
        </p:txBody>
      </p:sp>
      <p:sp>
        <p:nvSpPr>
          <p:cNvPr id="14" name="Rounded Rectangle 13">
            <a:hlinkClick r:id="rId3"/>
          </p:cNvPr>
          <p:cNvSpPr/>
          <p:nvPr/>
        </p:nvSpPr>
        <p:spPr>
          <a:xfrm>
            <a:off x="7463518" y="4648829"/>
            <a:ext cx="2834649" cy="608487"/>
          </a:xfrm>
          <a:prstGeom prst="roundRect">
            <a:avLst/>
          </a:prstGeom>
          <a:solidFill>
            <a:srgbClr val="F794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030">
              <a:defRPr/>
            </a:pPr>
            <a:r>
              <a:rPr lang="en-US" sz="2393" b="1" dirty="0">
                <a:solidFill>
                  <a:prstClr val="white"/>
                </a:solidFill>
              </a:rPr>
              <a:t>SUBSCRIBE NOW</a:t>
            </a:r>
            <a:endParaRPr lang="es-UY" sz="2393" b="1" dirty="0">
              <a:solidFill>
                <a:prstClr val="white"/>
              </a:solidFill>
            </a:endParaRPr>
          </a:p>
        </p:txBody>
      </p:sp>
      <p:sp>
        <p:nvSpPr>
          <p:cNvPr id="17" name="Freeform 19"/>
          <p:cNvSpPr>
            <a:spLocks noChangeAspect="1" noEditPoints="1"/>
          </p:cNvSpPr>
          <p:nvPr/>
        </p:nvSpPr>
        <p:spPr bwMode="auto">
          <a:xfrm rot="7401880">
            <a:off x="10470683" y="4033898"/>
            <a:ext cx="1841315" cy="741599"/>
          </a:xfrm>
          <a:custGeom>
            <a:avLst/>
            <a:gdLst>
              <a:gd name="T0" fmla="*/ 715 w 868"/>
              <a:gd name="T1" fmla="*/ 128 h 351"/>
              <a:gd name="T2" fmla="*/ 363 w 868"/>
              <a:gd name="T3" fmla="*/ 50 h 351"/>
              <a:gd name="T4" fmla="*/ 226 w 868"/>
              <a:gd name="T5" fmla="*/ 94 h 351"/>
              <a:gd name="T6" fmla="*/ 155 w 868"/>
              <a:gd name="T7" fmla="*/ 112 h 351"/>
              <a:gd name="T8" fmla="*/ 111 w 868"/>
              <a:gd name="T9" fmla="*/ 138 h 351"/>
              <a:gd name="T10" fmla="*/ 85 w 868"/>
              <a:gd name="T11" fmla="*/ 163 h 351"/>
              <a:gd name="T12" fmla="*/ 104 w 868"/>
              <a:gd name="T13" fmla="*/ 185 h 351"/>
              <a:gd name="T14" fmla="*/ 69 w 868"/>
              <a:gd name="T15" fmla="*/ 174 h 351"/>
              <a:gd name="T16" fmla="*/ 92 w 868"/>
              <a:gd name="T17" fmla="*/ 203 h 351"/>
              <a:gd name="T18" fmla="*/ 66 w 868"/>
              <a:gd name="T19" fmla="*/ 192 h 351"/>
              <a:gd name="T20" fmla="*/ 75 w 868"/>
              <a:gd name="T21" fmla="*/ 207 h 351"/>
              <a:gd name="T22" fmla="*/ 72 w 868"/>
              <a:gd name="T23" fmla="*/ 224 h 351"/>
              <a:gd name="T24" fmla="*/ 64 w 868"/>
              <a:gd name="T25" fmla="*/ 228 h 351"/>
              <a:gd name="T26" fmla="*/ 29 w 868"/>
              <a:gd name="T27" fmla="*/ 217 h 351"/>
              <a:gd name="T28" fmla="*/ 31 w 868"/>
              <a:gd name="T29" fmla="*/ 228 h 351"/>
              <a:gd name="T30" fmla="*/ 53 w 868"/>
              <a:gd name="T31" fmla="*/ 253 h 351"/>
              <a:gd name="T32" fmla="*/ 36 w 868"/>
              <a:gd name="T33" fmla="*/ 257 h 351"/>
              <a:gd name="T34" fmla="*/ 774 w 868"/>
              <a:gd name="T35" fmla="*/ 258 h 351"/>
              <a:gd name="T36" fmla="*/ 640 w 868"/>
              <a:gd name="T37" fmla="*/ 136 h 351"/>
              <a:gd name="T38" fmla="*/ 376 w 868"/>
              <a:gd name="T39" fmla="*/ 47 h 351"/>
              <a:gd name="T40" fmla="*/ 235 w 868"/>
              <a:gd name="T41" fmla="*/ 76 h 351"/>
              <a:gd name="T42" fmla="*/ 221 w 868"/>
              <a:gd name="T43" fmla="*/ 70 h 351"/>
              <a:gd name="T44" fmla="*/ 180 w 868"/>
              <a:gd name="T45" fmla="*/ 89 h 351"/>
              <a:gd name="T46" fmla="*/ 168 w 868"/>
              <a:gd name="T47" fmla="*/ 110 h 351"/>
              <a:gd name="T48" fmla="*/ 140 w 868"/>
              <a:gd name="T49" fmla="*/ 145 h 351"/>
              <a:gd name="T50" fmla="*/ 81 w 868"/>
              <a:gd name="T51" fmla="*/ 192 h 351"/>
              <a:gd name="T52" fmla="*/ 126 w 868"/>
              <a:gd name="T53" fmla="*/ 134 h 351"/>
              <a:gd name="T54" fmla="*/ 253 w 868"/>
              <a:gd name="T55" fmla="*/ 36 h 351"/>
              <a:gd name="T56" fmla="*/ 399 w 868"/>
              <a:gd name="T57" fmla="*/ 2 h 351"/>
              <a:gd name="T58" fmla="*/ 510 w 868"/>
              <a:gd name="T59" fmla="*/ 14 h 351"/>
              <a:gd name="T60" fmla="*/ 732 w 868"/>
              <a:gd name="T61" fmla="*/ 145 h 351"/>
              <a:gd name="T62" fmla="*/ 794 w 868"/>
              <a:gd name="T63" fmla="*/ 260 h 351"/>
              <a:gd name="T64" fmla="*/ 787 w 868"/>
              <a:gd name="T65" fmla="*/ 222 h 351"/>
              <a:gd name="T66" fmla="*/ 721 w 868"/>
              <a:gd name="T67" fmla="*/ 150 h 351"/>
              <a:gd name="T68" fmla="*/ 533 w 868"/>
              <a:gd name="T69" fmla="*/ 22 h 351"/>
              <a:gd name="T70" fmla="*/ 380 w 868"/>
              <a:gd name="T71" fmla="*/ 47 h 351"/>
              <a:gd name="T72" fmla="*/ 307 w 868"/>
              <a:gd name="T73" fmla="*/ 53 h 351"/>
              <a:gd name="T74" fmla="*/ 281 w 868"/>
              <a:gd name="T75" fmla="*/ 47 h 351"/>
              <a:gd name="T76" fmla="*/ 242 w 868"/>
              <a:gd name="T77" fmla="*/ 43 h 351"/>
              <a:gd name="T78" fmla="*/ 222 w 868"/>
              <a:gd name="T79" fmla="*/ 51 h 351"/>
              <a:gd name="T80" fmla="*/ 197 w 868"/>
              <a:gd name="T81" fmla="*/ 73 h 351"/>
              <a:gd name="T82" fmla="*/ 164 w 868"/>
              <a:gd name="T83" fmla="*/ 99 h 351"/>
              <a:gd name="T84" fmla="*/ 142 w 868"/>
              <a:gd name="T85" fmla="*/ 117 h 351"/>
              <a:gd name="T86" fmla="*/ 141 w 868"/>
              <a:gd name="T87" fmla="*/ 138 h 351"/>
              <a:gd name="T88" fmla="*/ 124 w 868"/>
              <a:gd name="T89" fmla="*/ 129 h 351"/>
              <a:gd name="T90" fmla="*/ 113 w 868"/>
              <a:gd name="T91" fmla="*/ 142 h 351"/>
              <a:gd name="T92" fmla="*/ 337 w 868"/>
              <a:gd name="T93" fmla="*/ 9 h 351"/>
              <a:gd name="T94" fmla="*/ 168 w 868"/>
              <a:gd name="T95" fmla="*/ 125 h 351"/>
              <a:gd name="T96" fmla="*/ 197 w 868"/>
              <a:gd name="T97" fmla="*/ 105 h 351"/>
              <a:gd name="T98" fmla="*/ 131 w 868"/>
              <a:gd name="T99" fmla="*/ 159 h 351"/>
              <a:gd name="T100" fmla="*/ 88 w 868"/>
              <a:gd name="T101" fmla="*/ 171 h 351"/>
              <a:gd name="T102" fmla="*/ 85 w 868"/>
              <a:gd name="T103" fmla="*/ 191 h 351"/>
              <a:gd name="T104" fmla="*/ 79 w 868"/>
              <a:gd name="T105" fmla="*/ 215 h 351"/>
              <a:gd name="T106" fmla="*/ 48 w 868"/>
              <a:gd name="T107" fmla="*/ 193 h 351"/>
              <a:gd name="T108" fmla="*/ 64 w 868"/>
              <a:gd name="T109" fmla="*/ 238 h 351"/>
              <a:gd name="T110" fmla="*/ 17 w 868"/>
              <a:gd name="T111" fmla="*/ 235 h 351"/>
              <a:gd name="T112" fmla="*/ 87 w 868"/>
              <a:gd name="T113" fmla="*/ 158 h 351"/>
              <a:gd name="T114" fmla="*/ 865 w 868"/>
              <a:gd name="T115" fmla="*/ 172 h 351"/>
              <a:gd name="T116" fmla="*/ 859 w 868"/>
              <a:gd name="T117" fmla="*/ 117 h 351"/>
              <a:gd name="T118" fmla="*/ 782 w 868"/>
              <a:gd name="T119" fmla="*/ 277 h 351"/>
              <a:gd name="T120" fmla="*/ 841 w 868"/>
              <a:gd name="T121" fmla="*/ 164 h 351"/>
              <a:gd name="T122" fmla="*/ 861 w 868"/>
              <a:gd name="T123" fmla="*/ 201 h 351"/>
              <a:gd name="T124" fmla="*/ 666 w 868"/>
              <a:gd name="T125" fmla="*/ 296 h 3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868" h="351">
                <a:moveTo>
                  <a:pt x="813" y="278"/>
                </a:moveTo>
                <a:cubicBezTo>
                  <a:pt x="812" y="276"/>
                  <a:pt x="811" y="275"/>
                  <a:pt x="812" y="275"/>
                </a:cubicBezTo>
                <a:cubicBezTo>
                  <a:pt x="813" y="277"/>
                  <a:pt x="813" y="278"/>
                  <a:pt x="813" y="278"/>
                </a:cubicBezTo>
                <a:close/>
                <a:moveTo>
                  <a:pt x="812" y="266"/>
                </a:moveTo>
                <a:cubicBezTo>
                  <a:pt x="813" y="269"/>
                  <a:pt x="814" y="269"/>
                  <a:pt x="814" y="271"/>
                </a:cubicBezTo>
                <a:cubicBezTo>
                  <a:pt x="813" y="267"/>
                  <a:pt x="813" y="271"/>
                  <a:pt x="813" y="270"/>
                </a:cubicBezTo>
                <a:cubicBezTo>
                  <a:pt x="815" y="276"/>
                  <a:pt x="814" y="270"/>
                  <a:pt x="815" y="272"/>
                </a:cubicBezTo>
                <a:cubicBezTo>
                  <a:pt x="814" y="268"/>
                  <a:pt x="813" y="267"/>
                  <a:pt x="812" y="266"/>
                </a:cubicBezTo>
                <a:close/>
                <a:moveTo>
                  <a:pt x="781" y="282"/>
                </a:moveTo>
                <a:cubicBezTo>
                  <a:pt x="782" y="285"/>
                  <a:pt x="783" y="285"/>
                  <a:pt x="784" y="284"/>
                </a:cubicBezTo>
                <a:cubicBezTo>
                  <a:pt x="782" y="282"/>
                  <a:pt x="782" y="282"/>
                  <a:pt x="781" y="282"/>
                </a:cubicBezTo>
                <a:close/>
                <a:moveTo>
                  <a:pt x="798" y="267"/>
                </a:moveTo>
                <a:cubicBezTo>
                  <a:pt x="798" y="268"/>
                  <a:pt x="801" y="272"/>
                  <a:pt x="801" y="272"/>
                </a:cubicBezTo>
                <a:cubicBezTo>
                  <a:pt x="801" y="269"/>
                  <a:pt x="799" y="267"/>
                  <a:pt x="798" y="267"/>
                </a:cubicBezTo>
                <a:close/>
                <a:moveTo>
                  <a:pt x="791" y="270"/>
                </a:moveTo>
                <a:cubicBezTo>
                  <a:pt x="791" y="272"/>
                  <a:pt x="793" y="275"/>
                  <a:pt x="793" y="276"/>
                </a:cubicBezTo>
                <a:cubicBezTo>
                  <a:pt x="793" y="274"/>
                  <a:pt x="791" y="271"/>
                  <a:pt x="791" y="270"/>
                </a:cubicBezTo>
                <a:close/>
                <a:moveTo>
                  <a:pt x="789" y="269"/>
                </a:moveTo>
                <a:cubicBezTo>
                  <a:pt x="788" y="269"/>
                  <a:pt x="791" y="272"/>
                  <a:pt x="790" y="273"/>
                </a:cubicBezTo>
                <a:cubicBezTo>
                  <a:pt x="789" y="270"/>
                  <a:pt x="788" y="270"/>
                  <a:pt x="787" y="270"/>
                </a:cubicBezTo>
                <a:cubicBezTo>
                  <a:pt x="789" y="273"/>
                  <a:pt x="790" y="274"/>
                  <a:pt x="791" y="276"/>
                </a:cubicBezTo>
                <a:cubicBezTo>
                  <a:pt x="792" y="276"/>
                  <a:pt x="792" y="274"/>
                  <a:pt x="793" y="276"/>
                </a:cubicBezTo>
                <a:cubicBezTo>
                  <a:pt x="792" y="273"/>
                  <a:pt x="791" y="272"/>
                  <a:pt x="789" y="269"/>
                </a:cubicBezTo>
                <a:close/>
                <a:moveTo>
                  <a:pt x="801" y="266"/>
                </a:moveTo>
                <a:cubicBezTo>
                  <a:pt x="800" y="266"/>
                  <a:pt x="800" y="268"/>
                  <a:pt x="801" y="271"/>
                </a:cubicBezTo>
                <a:cubicBezTo>
                  <a:pt x="802" y="271"/>
                  <a:pt x="801" y="267"/>
                  <a:pt x="801" y="266"/>
                </a:cubicBezTo>
                <a:close/>
                <a:moveTo>
                  <a:pt x="799" y="270"/>
                </a:moveTo>
                <a:cubicBezTo>
                  <a:pt x="799" y="270"/>
                  <a:pt x="798" y="270"/>
                  <a:pt x="798" y="269"/>
                </a:cubicBezTo>
                <a:cubicBezTo>
                  <a:pt x="797" y="269"/>
                  <a:pt x="797" y="270"/>
                  <a:pt x="798" y="272"/>
                </a:cubicBezTo>
                <a:cubicBezTo>
                  <a:pt x="798" y="271"/>
                  <a:pt x="800" y="273"/>
                  <a:pt x="799" y="270"/>
                </a:cubicBezTo>
                <a:close/>
                <a:moveTo>
                  <a:pt x="770" y="269"/>
                </a:moveTo>
                <a:cubicBezTo>
                  <a:pt x="771" y="271"/>
                  <a:pt x="772" y="272"/>
                  <a:pt x="773" y="272"/>
                </a:cubicBezTo>
                <a:cubicBezTo>
                  <a:pt x="772" y="270"/>
                  <a:pt x="771" y="269"/>
                  <a:pt x="770" y="269"/>
                </a:cubicBezTo>
                <a:close/>
                <a:moveTo>
                  <a:pt x="807" y="248"/>
                </a:moveTo>
                <a:cubicBezTo>
                  <a:pt x="808" y="250"/>
                  <a:pt x="810" y="253"/>
                  <a:pt x="810" y="252"/>
                </a:cubicBezTo>
                <a:cubicBezTo>
                  <a:pt x="809" y="249"/>
                  <a:pt x="808" y="247"/>
                  <a:pt x="807" y="248"/>
                </a:cubicBezTo>
                <a:close/>
                <a:moveTo>
                  <a:pt x="802" y="246"/>
                </a:moveTo>
                <a:cubicBezTo>
                  <a:pt x="803" y="247"/>
                  <a:pt x="803" y="248"/>
                  <a:pt x="804" y="251"/>
                </a:cubicBezTo>
                <a:cubicBezTo>
                  <a:pt x="805" y="251"/>
                  <a:pt x="803" y="245"/>
                  <a:pt x="802" y="246"/>
                </a:cubicBezTo>
                <a:close/>
                <a:moveTo>
                  <a:pt x="805" y="245"/>
                </a:moveTo>
                <a:cubicBezTo>
                  <a:pt x="803" y="240"/>
                  <a:pt x="804" y="239"/>
                  <a:pt x="802" y="235"/>
                </a:cubicBezTo>
                <a:cubicBezTo>
                  <a:pt x="800" y="234"/>
                  <a:pt x="796" y="236"/>
                  <a:pt x="801" y="245"/>
                </a:cubicBezTo>
                <a:cubicBezTo>
                  <a:pt x="801" y="242"/>
                  <a:pt x="806" y="248"/>
                  <a:pt x="805" y="245"/>
                </a:cubicBezTo>
                <a:close/>
                <a:moveTo>
                  <a:pt x="759" y="246"/>
                </a:moveTo>
                <a:cubicBezTo>
                  <a:pt x="759" y="247"/>
                  <a:pt x="758" y="246"/>
                  <a:pt x="758" y="246"/>
                </a:cubicBezTo>
                <a:cubicBezTo>
                  <a:pt x="759" y="248"/>
                  <a:pt x="760" y="248"/>
                  <a:pt x="759" y="248"/>
                </a:cubicBezTo>
                <a:cubicBezTo>
                  <a:pt x="760" y="250"/>
                  <a:pt x="760" y="250"/>
                  <a:pt x="761" y="250"/>
                </a:cubicBezTo>
                <a:cubicBezTo>
                  <a:pt x="759" y="248"/>
                  <a:pt x="760" y="248"/>
                  <a:pt x="759" y="246"/>
                </a:cubicBezTo>
                <a:close/>
                <a:moveTo>
                  <a:pt x="766" y="178"/>
                </a:moveTo>
                <a:cubicBezTo>
                  <a:pt x="766" y="178"/>
                  <a:pt x="766" y="178"/>
                  <a:pt x="767" y="180"/>
                </a:cubicBezTo>
                <a:cubicBezTo>
                  <a:pt x="767" y="180"/>
                  <a:pt x="768" y="181"/>
                  <a:pt x="768" y="181"/>
                </a:cubicBezTo>
                <a:cubicBezTo>
                  <a:pt x="767" y="179"/>
                  <a:pt x="768" y="180"/>
                  <a:pt x="766" y="178"/>
                </a:cubicBezTo>
                <a:close/>
                <a:moveTo>
                  <a:pt x="756" y="167"/>
                </a:moveTo>
                <a:cubicBezTo>
                  <a:pt x="757" y="168"/>
                  <a:pt x="758" y="169"/>
                  <a:pt x="757" y="169"/>
                </a:cubicBezTo>
                <a:cubicBezTo>
                  <a:pt x="762" y="175"/>
                  <a:pt x="758" y="167"/>
                  <a:pt x="756" y="167"/>
                </a:cubicBezTo>
                <a:close/>
                <a:moveTo>
                  <a:pt x="713" y="128"/>
                </a:moveTo>
                <a:cubicBezTo>
                  <a:pt x="713" y="127"/>
                  <a:pt x="714" y="127"/>
                  <a:pt x="715" y="128"/>
                </a:cubicBezTo>
                <a:cubicBezTo>
                  <a:pt x="712" y="125"/>
                  <a:pt x="710" y="125"/>
                  <a:pt x="713" y="128"/>
                </a:cubicBezTo>
                <a:close/>
                <a:moveTo>
                  <a:pt x="640" y="70"/>
                </a:moveTo>
                <a:cubicBezTo>
                  <a:pt x="634" y="64"/>
                  <a:pt x="636" y="68"/>
                  <a:pt x="640" y="70"/>
                </a:cubicBezTo>
                <a:close/>
                <a:moveTo>
                  <a:pt x="545" y="23"/>
                </a:moveTo>
                <a:cubicBezTo>
                  <a:pt x="544" y="24"/>
                  <a:pt x="548" y="25"/>
                  <a:pt x="549" y="24"/>
                </a:cubicBezTo>
                <a:cubicBezTo>
                  <a:pt x="546" y="24"/>
                  <a:pt x="547" y="24"/>
                  <a:pt x="545" y="23"/>
                </a:cubicBezTo>
                <a:close/>
                <a:moveTo>
                  <a:pt x="539" y="20"/>
                </a:moveTo>
                <a:cubicBezTo>
                  <a:pt x="539" y="20"/>
                  <a:pt x="538" y="20"/>
                  <a:pt x="538" y="20"/>
                </a:cubicBezTo>
                <a:cubicBezTo>
                  <a:pt x="540" y="21"/>
                  <a:pt x="543" y="22"/>
                  <a:pt x="543" y="21"/>
                </a:cubicBezTo>
                <a:cubicBezTo>
                  <a:pt x="540" y="20"/>
                  <a:pt x="540" y="21"/>
                  <a:pt x="539" y="20"/>
                </a:cubicBezTo>
                <a:close/>
                <a:moveTo>
                  <a:pt x="530" y="17"/>
                </a:moveTo>
                <a:cubicBezTo>
                  <a:pt x="529" y="18"/>
                  <a:pt x="534" y="19"/>
                  <a:pt x="534" y="18"/>
                </a:cubicBezTo>
                <a:lnTo>
                  <a:pt x="530" y="17"/>
                </a:lnTo>
                <a:close/>
                <a:moveTo>
                  <a:pt x="524" y="16"/>
                </a:moveTo>
                <a:cubicBezTo>
                  <a:pt x="524" y="16"/>
                  <a:pt x="522" y="16"/>
                  <a:pt x="522" y="17"/>
                </a:cubicBezTo>
                <a:cubicBezTo>
                  <a:pt x="524" y="17"/>
                  <a:pt x="527" y="18"/>
                  <a:pt x="529" y="18"/>
                </a:cubicBezTo>
                <a:cubicBezTo>
                  <a:pt x="528" y="17"/>
                  <a:pt x="526" y="17"/>
                  <a:pt x="524" y="16"/>
                </a:cubicBezTo>
                <a:close/>
                <a:moveTo>
                  <a:pt x="498" y="10"/>
                </a:moveTo>
                <a:cubicBezTo>
                  <a:pt x="501" y="10"/>
                  <a:pt x="502" y="10"/>
                  <a:pt x="503" y="10"/>
                </a:cubicBezTo>
                <a:cubicBezTo>
                  <a:pt x="502" y="10"/>
                  <a:pt x="498" y="9"/>
                  <a:pt x="498" y="10"/>
                </a:cubicBezTo>
                <a:close/>
                <a:moveTo>
                  <a:pt x="467" y="7"/>
                </a:moveTo>
                <a:cubicBezTo>
                  <a:pt x="468" y="7"/>
                  <a:pt x="473" y="8"/>
                  <a:pt x="473" y="7"/>
                </a:cubicBezTo>
                <a:cubicBezTo>
                  <a:pt x="470" y="7"/>
                  <a:pt x="467" y="6"/>
                  <a:pt x="467" y="7"/>
                </a:cubicBezTo>
                <a:close/>
                <a:moveTo>
                  <a:pt x="443" y="52"/>
                </a:moveTo>
                <a:cubicBezTo>
                  <a:pt x="443" y="52"/>
                  <a:pt x="443" y="52"/>
                  <a:pt x="443" y="53"/>
                </a:cubicBezTo>
                <a:cubicBezTo>
                  <a:pt x="445" y="53"/>
                  <a:pt x="444" y="54"/>
                  <a:pt x="447" y="54"/>
                </a:cubicBezTo>
                <a:cubicBezTo>
                  <a:pt x="446" y="53"/>
                  <a:pt x="446" y="53"/>
                  <a:pt x="448" y="53"/>
                </a:cubicBezTo>
                <a:cubicBezTo>
                  <a:pt x="447" y="52"/>
                  <a:pt x="446" y="52"/>
                  <a:pt x="443" y="52"/>
                </a:cubicBezTo>
                <a:close/>
                <a:moveTo>
                  <a:pt x="435" y="51"/>
                </a:moveTo>
                <a:cubicBezTo>
                  <a:pt x="435" y="52"/>
                  <a:pt x="430" y="51"/>
                  <a:pt x="431" y="51"/>
                </a:cubicBezTo>
                <a:cubicBezTo>
                  <a:pt x="432" y="51"/>
                  <a:pt x="436" y="52"/>
                  <a:pt x="437" y="52"/>
                </a:cubicBezTo>
                <a:cubicBezTo>
                  <a:pt x="435" y="52"/>
                  <a:pt x="437" y="51"/>
                  <a:pt x="435" y="51"/>
                </a:cubicBezTo>
                <a:close/>
                <a:moveTo>
                  <a:pt x="402" y="50"/>
                </a:moveTo>
                <a:cubicBezTo>
                  <a:pt x="404" y="50"/>
                  <a:pt x="406" y="50"/>
                  <a:pt x="406" y="49"/>
                </a:cubicBezTo>
                <a:cubicBezTo>
                  <a:pt x="404" y="49"/>
                  <a:pt x="402" y="49"/>
                  <a:pt x="402" y="50"/>
                </a:cubicBezTo>
                <a:close/>
                <a:moveTo>
                  <a:pt x="391" y="1"/>
                </a:moveTo>
                <a:cubicBezTo>
                  <a:pt x="391" y="2"/>
                  <a:pt x="395" y="2"/>
                  <a:pt x="397" y="2"/>
                </a:cubicBezTo>
                <a:cubicBezTo>
                  <a:pt x="397" y="2"/>
                  <a:pt x="395" y="2"/>
                  <a:pt x="395" y="3"/>
                </a:cubicBezTo>
                <a:cubicBezTo>
                  <a:pt x="396" y="3"/>
                  <a:pt x="397" y="3"/>
                  <a:pt x="398" y="3"/>
                </a:cubicBezTo>
                <a:cubicBezTo>
                  <a:pt x="397" y="2"/>
                  <a:pt x="401" y="4"/>
                  <a:pt x="402" y="3"/>
                </a:cubicBezTo>
                <a:cubicBezTo>
                  <a:pt x="400" y="2"/>
                  <a:pt x="396" y="3"/>
                  <a:pt x="399" y="2"/>
                </a:cubicBezTo>
                <a:cubicBezTo>
                  <a:pt x="393" y="2"/>
                  <a:pt x="395" y="1"/>
                  <a:pt x="391" y="1"/>
                </a:cubicBezTo>
                <a:close/>
                <a:moveTo>
                  <a:pt x="394" y="3"/>
                </a:moveTo>
                <a:cubicBezTo>
                  <a:pt x="391" y="3"/>
                  <a:pt x="389" y="3"/>
                  <a:pt x="388" y="3"/>
                </a:cubicBezTo>
                <a:cubicBezTo>
                  <a:pt x="391" y="3"/>
                  <a:pt x="394" y="4"/>
                  <a:pt x="395" y="3"/>
                </a:cubicBezTo>
                <a:cubicBezTo>
                  <a:pt x="394" y="3"/>
                  <a:pt x="394" y="3"/>
                  <a:pt x="394" y="3"/>
                </a:cubicBezTo>
                <a:close/>
                <a:moveTo>
                  <a:pt x="384" y="2"/>
                </a:moveTo>
                <a:cubicBezTo>
                  <a:pt x="386" y="2"/>
                  <a:pt x="388" y="2"/>
                  <a:pt x="389" y="2"/>
                </a:cubicBezTo>
                <a:cubicBezTo>
                  <a:pt x="387" y="2"/>
                  <a:pt x="384" y="2"/>
                  <a:pt x="384" y="2"/>
                </a:cubicBezTo>
                <a:close/>
                <a:moveTo>
                  <a:pt x="371" y="5"/>
                </a:moveTo>
                <a:cubicBezTo>
                  <a:pt x="370" y="6"/>
                  <a:pt x="367" y="6"/>
                  <a:pt x="365" y="6"/>
                </a:cubicBezTo>
                <a:cubicBezTo>
                  <a:pt x="367" y="7"/>
                  <a:pt x="377" y="6"/>
                  <a:pt x="377" y="5"/>
                </a:cubicBezTo>
                <a:cubicBezTo>
                  <a:pt x="374" y="5"/>
                  <a:pt x="374" y="5"/>
                  <a:pt x="371" y="5"/>
                </a:cubicBezTo>
                <a:close/>
                <a:moveTo>
                  <a:pt x="364" y="51"/>
                </a:moveTo>
                <a:cubicBezTo>
                  <a:pt x="364" y="52"/>
                  <a:pt x="367" y="51"/>
                  <a:pt x="370" y="51"/>
                </a:cubicBezTo>
                <a:cubicBezTo>
                  <a:pt x="370" y="51"/>
                  <a:pt x="366" y="51"/>
                  <a:pt x="364" y="51"/>
                </a:cubicBezTo>
                <a:close/>
                <a:moveTo>
                  <a:pt x="363" y="50"/>
                </a:moveTo>
                <a:cubicBezTo>
                  <a:pt x="365" y="49"/>
                  <a:pt x="366" y="49"/>
                  <a:pt x="367" y="49"/>
                </a:cubicBezTo>
                <a:cubicBezTo>
                  <a:pt x="365" y="48"/>
                  <a:pt x="363" y="49"/>
                  <a:pt x="363" y="50"/>
                </a:cubicBezTo>
                <a:close/>
                <a:moveTo>
                  <a:pt x="326" y="13"/>
                </a:moveTo>
                <a:cubicBezTo>
                  <a:pt x="327" y="12"/>
                  <a:pt x="332" y="11"/>
                  <a:pt x="333" y="11"/>
                </a:cubicBezTo>
                <a:cubicBezTo>
                  <a:pt x="329" y="11"/>
                  <a:pt x="328" y="12"/>
                  <a:pt x="326" y="13"/>
                </a:cubicBezTo>
                <a:close/>
                <a:moveTo>
                  <a:pt x="321" y="10"/>
                </a:moveTo>
                <a:cubicBezTo>
                  <a:pt x="322" y="11"/>
                  <a:pt x="325" y="10"/>
                  <a:pt x="329" y="9"/>
                </a:cubicBezTo>
                <a:cubicBezTo>
                  <a:pt x="329" y="9"/>
                  <a:pt x="329" y="9"/>
                  <a:pt x="328" y="9"/>
                </a:cubicBezTo>
                <a:cubicBezTo>
                  <a:pt x="326" y="10"/>
                  <a:pt x="323" y="10"/>
                  <a:pt x="321" y="10"/>
                </a:cubicBezTo>
                <a:close/>
                <a:moveTo>
                  <a:pt x="322" y="58"/>
                </a:moveTo>
                <a:cubicBezTo>
                  <a:pt x="323" y="58"/>
                  <a:pt x="326" y="58"/>
                  <a:pt x="328" y="58"/>
                </a:cubicBezTo>
                <a:cubicBezTo>
                  <a:pt x="327" y="57"/>
                  <a:pt x="325" y="57"/>
                  <a:pt x="322" y="58"/>
                </a:cubicBezTo>
                <a:close/>
                <a:moveTo>
                  <a:pt x="313" y="59"/>
                </a:moveTo>
                <a:cubicBezTo>
                  <a:pt x="314" y="60"/>
                  <a:pt x="309" y="60"/>
                  <a:pt x="309" y="61"/>
                </a:cubicBezTo>
                <a:cubicBezTo>
                  <a:pt x="311" y="61"/>
                  <a:pt x="312" y="61"/>
                  <a:pt x="316" y="60"/>
                </a:cubicBezTo>
                <a:cubicBezTo>
                  <a:pt x="315" y="60"/>
                  <a:pt x="316" y="59"/>
                  <a:pt x="313" y="59"/>
                </a:cubicBezTo>
                <a:close/>
                <a:moveTo>
                  <a:pt x="286" y="24"/>
                </a:moveTo>
                <a:cubicBezTo>
                  <a:pt x="286" y="24"/>
                  <a:pt x="280" y="25"/>
                  <a:pt x="280" y="26"/>
                </a:cubicBezTo>
                <a:cubicBezTo>
                  <a:pt x="281" y="26"/>
                  <a:pt x="280" y="26"/>
                  <a:pt x="281" y="26"/>
                </a:cubicBezTo>
                <a:cubicBezTo>
                  <a:pt x="282" y="26"/>
                  <a:pt x="284" y="25"/>
                  <a:pt x="285" y="24"/>
                </a:cubicBezTo>
                <a:cubicBezTo>
                  <a:pt x="285" y="25"/>
                  <a:pt x="286" y="25"/>
                  <a:pt x="287" y="25"/>
                </a:cubicBezTo>
                <a:cubicBezTo>
                  <a:pt x="290" y="24"/>
                  <a:pt x="290" y="24"/>
                  <a:pt x="294" y="23"/>
                </a:cubicBezTo>
                <a:cubicBezTo>
                  <a:pt x="293" y="22"/>
                  <a:pt x="293" y="22"/>
                  <a:pt x="293" y="22"/>
                </a:cubicBezTo>
                <a:cubicBezTo>
                  <a:pt x="290" y="23"/>
                  <a:pt x="288" y="23"/>
                  <a:pt x="286" y="24"/>
                </a:cubicBezTo>
                <a:close/>
                <a:moveTo>
                  <a:pt x="287" y="68"/>
                </a:moveTo>
                <a:cubicBezTo>
                  <a:pt x="289" y="67"/>
                  <a:pt x="289" y="67"/>
                  <a:pt x="289" y="66"/>
                </a:cubicBezTo>
                <a:cubicBezTo>
                  <a:pt x="287" y="67"/>
                  <a:pt x="287" y="67"/>
                  <a:pt x="287" y="68"/>
                </a:cubicBezTo>
                <a:close/>
                <a:moveTo>
                  <a:pt x="237" y="80"/>
                </a:moveTo>
                <a:cubicBezTo>
                  <a:pt x="236" y="81"/>
                  <a:pt x="235" y="83"/>
                  <a:pt x="230" y="86"/>
                </a:cubicBezTo>
                <a:cubicBezTo>
                  <a:pt x="227" y="86"/>
                  <a:pt x="224" y="88"/>
                  <a:pt x="221" y="89"/>
                </a:cubicBezTo>
                <a:cubicBezTo>
                  <a:pt x="221" y="89"/>
                  <a:pt x="221" y="90"/>
                  <a:pt x="220" y="91"/>
                </a:cubicBezTo>
                <a:cubicBezTo>
                  <a:pt x="219" y="91"/>
                  <a:pt x="215" y="92"/>
                  <a:pt x="215" y="93"/>
                </a:cubicBezTo>
                <a:cubicBezTo>
                  <a:pt x="217" y="93"/>
                  <a:pt x="218" y="93"/>
                  <a:pt x="220" y="92"/>
                </a:cubicBezTo>
                <a:cubicBezTo>
                  <a:pt x="222" y="91"/>
                  <a:pt x="219" y="91"/>
                  <a:pt x="221" y="90"/>
                </a:cubicBezTo>
                <a:cubicBezTo>
                  <a:pt x="227" y="88"/>
                  <a:pt x="233" y="84"/>
                  <a:pt x="238" y="81"/>
                </a:cubicBezTo>
                <a:cubicBezTo>
                  <a:pt x="237" y="81"/>
                  <a:pt x="237" y="81"/>
                  <a:pt x="236" y="81"/>
                </a:cubicBezTo>
                <a:cubicBezTo>
                  <a:pt x="239" y="80"/>
                  <a:pt x="241" y="79"/>
                  <a:pt x="242" y="78"/>
                </a:cubicBezTo>
                <a:cubicBezTo>
                  <a:pt x="239" y="79"/>
                  <a:pt x="238" y="79"/>
                  <a:pt x="237" y="80"/>
                </a:cubicBezTo>
                <a:close/>
                <a:moveTo>
                  <a:pt x="228" y="79"/>
                </a:moveTo>
                <a:cubicBezTo>
                  <a:pt x="228" y="80"/>
                  <a:pt x="230" y="79"/>
                  <a:pt x="228" y="80"/>
                </a:cubicBezTo>
                <a:cubicBezTo>
                  <a:pt x="228" y="80"/>
                  <a:pt x="224" y="82"/>
                  <a:pt x="224" y="81"/>
                </a:cubicBezTo>
                <a:cubicBezTo>
                  <a:pt x="219" y="84"/>
                  <a:pt x="214" y="86"/>
                  <a:pt x="212" y="89"/>
                </a:cubicBezTo>
                <a:cubicBezTo>
                  <a:pt x="217" y="86"/>
                  <a:pt x="220" y="83"/>
                  <a:pt x="224" y="82"/>
                </a:cubicBezTo>
                <a:cubicBezTo>
                  <a:pt x="224" y="82"/>
                  <a:pt x="222" y="83"/>
                  <a:pt x="223" y="83"/>
                </a:cubicBezTo>
                <a:cubicBezTo>
                  <a:pt x="226" y="82"/>
                  <a:pt x="228" y="80"/>
                  <a:pt x="232" y="79"/>
                </a:cubicBezTo>
                <a:cubicBezTo>
                  <a:pt x="231" y="78"/>
                  <a:pt x="231" y="78"/>
                  <a:pt x="228" y="79"/>
                </a:cubicBezTo>
                <a:close/>
                <a:moveTo>
                  <a:pt x="209" y="55"/>
                </a:moveTo>
                <a:cubicBezTo>
                  <a:pt x="212" y="54"/>
                  <a:pt x="215" y="52"/>
                  <a:pt x="216" y="50"/>
                </a:cubicBezTo>
                <a:cubicBezTo>
                  <a:pt x="212" y="52"/>
                  <a:pt x="211" y="53"/>
                  <a:pt x="209" y="55"/>
                </a:cubicBezTo>
                <a:close/>
                <a:moveTo>
                  <a:pt x="220" y="66"/>
                </a:moveTo>
                <a:cubicBezTo>
                  <a:pt x="223" y="64"/>
                  <a:pt x="220" y="67"/>
                  <a:pt x="223" y="65"/>
                </a:cubicBezTo>
                <a:cubicBezTo>
                  <a:pt x="224" y="64"/>
                  <a:pt x="223" y="65"/>
                  <a:pt x="223" y="64"/>
                </a:cubicBezTo>
                <a:cubicBezTo>
                  <a:pt x="222" y="65"/>
                  <a:pt x="220" y="65"/>
                  <a:pt x="220" y="66"/>
                </a:cubicBezTo>
                <a:close/>
                <a:moveTo>
                  <a:pt x="217" y="67"/>
                </a:moveTo>
                <a:cubicBezTo>
                  <a:pt x="214" y="69"/>
                  <a:pt x="216" y="70"/>
                  <a:pt x="219" y="67"/>
                </a:cubicBezTo>
                <a:cubicBezTo>
                  <a:pt x="214" y="69"/>
                  <a:pt x="222" y="65"/>
                  <a:pt x="217" y="67"/>
                </a:cubicBezTo>
                <a:close/>
                <a:moveTo>
                  <a:pt x="226" y="94"/>
                </a:moveTo>
                <a:cubicBezTo>
                  <a:pt x="225" y="94"/>
                  <a:pt x="224" y="95"/>
                  <a:pt x="224" y="96"/>
                </a:cubicBezTo>
                <a:cubicBezTo>
                  <a:pt x="226" y="94"/>
                  <a:pt x="226" y="95"/>
                  <a:pt x="228" y="94"/>
                </a:cubicBezTo>
                <a:cubicBezTo>
                  <a:pt x="228" y="93"/>
                  <a:pt x="227" y="94"/>
                  <a:pt x="226" y="94"/>
                </a:cubicBezTo>
                <a:close/>
                <a:moveTo>
                  <a:pt x="216" y="80"/>
                </a:moveTo>
                <a:cubicBezTo>
                  <a:pt x="215" y="80"/>
                  <a:pt x="213" y="82"/>
                  <a:pt x="211" y="82"/>
                </a:cubicBezTo>
                <a:cubicBezTo>
                  <a:pt x="211" y="83"/>
                  <a:pt x="214" y="82"/>
                  <a:pt x="216" y="80"/>
                </a:cubicBezTo>
                <a:close/>
                <a:moveTo>
                  <a:pt x="206" y="79"/>
                </a:moveTo>
                <a:cubicBezTo>
                  <a:pt x="206" y="79"/>
                  <a:pt x="208" y="78"/>
                  <a:pt x="207" y="79"/>
                </a:cubicBezTo>
                <a:cubicBezTo>
                  <a:pt x="209" y="77"/>
                  <a:pt x="210" y="78"/>
                  <a:pt x="212" y="75"/>
                </a:cubicBezTo>
                <a:cubicBezTo>
                  <a:pt x="210" y="76"/>
                  <a:pt x="208" y="77"/>
                  <a:pt x="206" y="79"/>
                </a:cubicBezTo>
                <a:close/>
                <a:moveTo>
                  <a:pt x="192" y="65"/>
                </a:moveTo>
                <a:cubicBezTo>
                  <a:pt x="191" y="66"/>
                  <a:pt x="190" y="67"/>
                  <a:pt x="190" y="67"/>
                </a:cubicBezTo>
                <a:cubicBezTo>
                  <a:pt x="193" y="65"/>
                  <a:pt x="197" y="64"/>
                  <a:pt x="198" y="63"/>
                </a:cubicBezTo>
                <a:cubicBezTo>
                  <a:pt x="194" y="64"/>
                  <a:pt x="195" y="64"/>
                  <a:pt x="192" y="65"/>
                </a:cubicBezTo>
                <a:close/>
                <a:moveTo>
                  <a:pt x="208" y="90"/>
                </a:moveTo>
                <a:cubicBezTo>
                  <a:pt x="207" y="91"/>
                  <a:pt x="206" y="91"/>
                  <a:pt x="206" y="92"/>
                </a:cubicBezTo>
                <a:cubicBezTo>
                  <a:pt x="207" y="91"/>
                  <a:pt x="206" y="93"/>
                  <a:pt x="209" y="91"/>
                </a:cubicBezTo>
                <a:cubicBezTo>
                  <a:pt x="210" y="90"/>
                  <a:pt x="208" y="91"/>
                  <a:pt x="208" y="90"/>
                </a:cubicBezTo>
                <a:close/>
                <a:moveTo>
                  <a:pt x="207" y="101"/>
                </a:moveTo>
                <a:cubicBezTo>
                  <a:pt x="208" y="101"/>
                  <a:pt x="212" y="98"/>
                  <a:pt x="214" y="97"/>
                </a:cubicBezTo>
                <a:cubicBezTo>
                  <a:pt x="211" y="99"/>
                  <a:pt x="207" y="101"/>
                  <a:pt x="207" y="101"/>
                </a:cubicBezTo>
                <a:close/>
                <a:moveTo>
                  <a:pt x="190" y="86"/>
                </a:moveTo>
                <a:cubicBezTo>
                  <a:pt x="191" y="85"/>
                  <a:pt x="196" y="82"/>
                  <a:pt x="196" y="82"/>
                </a:cubicBezTo>
                <a:cubicBezTo>
                  <a:pt x="194" y="83"/>
                  <a:pt x="192" y="85"/>
                  <a:pt x="190" y="86"/>
                </a:cubicBezTo>
                <a:close/>
                <a:moveTo>
                  <a:pt x="198" y="111"/>
                </a:moveTo>
                <a:cubicBezTo>
                  <a:pt x="199" y="112"/>
                  <a:pt x="204" y="109"/>
                  <a:pt x="205" y="107"/>
                </a:cubicBezTo>
                <a:cubicBezTo>
                  <a:pt x="203" y="109"/>
                  <a:pt x="201" y="110"/>
                  <a:pt x="198" y="111"/>
                </a:cubicBezTo>
                <a:close/>
                <a:moveTo>
                  <a:pt x="185" y="86"/>
                </a:moveTo>
                <a:cubicBezTo>
                  <a:pt x="185" y="86"/>
                  <a:pt x="189" y="84"/>
                  <a:pt x="188" y="84"/>
                </a:cubicBezTo>
                <a:cubicBezTo>
                  <a:pt x="184" y="85"/>
                  <a:pt x="184" y="87"/>
                  <a:pt x="183" y="89"/>
                </a:cubicBezTo>
                <a:cubicBezTo>
                  <a:pt x="184" y="88"/>
                  <a:pt x="184" y="88"/>
                  <a:pt x="184" y="88"/>
                </a:cubicBezTo>
                <a:cubicBezTo>
                  <a:pt x="187" y="87"/>
                  <a:pt x="190" y="84"/>
                  <a:pt x="188" y="84"/>
                </a:cubicBezTo>
                <a:cubicBezTo>
                  <a:pt x="188" y="84"/>
                  <a:pt x="186" y="86"/>
                  <a:pt x="185" y="86"/>
                </a:cubicBezTo>
                <a:close/>
                <a:moveTo>
                  <a:pt x="175" y="77"/>
                </a:moveTo>
                <a:cubicBezTo>
                  <a:pt x="177" y="75"/>
                  <a:pt x="182" y="73"/>
                  <a:pt x="180" y="73"/>
                </a:cubicBezTo>
                <a:cubicBezTo>
                  <a:pt x="179" y="75"/>
                  <a:pt x="174" y="76"/>
                  <a:pt x="175" y="77"/>
                </a:cubicBezTo>
                <a:close/>
                <a:moveTo>
                  <a:pt x="186" y="115"/>
                </a:moveTo>
                <a:cubicBezTo>
                  <a:pt x="187" y="115"/>
                  <a:pt x="191" y="112"/>
                  <a:pt x="191" y="111"/>
                </a:cubicBezTo>
                <a:cubicBezTo>
                  <a:pt x="190" y="112"/>
                  <a:pt x="187" y="113"/>
                  <a:pt x="186" y="115"/>
                </a:cubicBezTo>
                <a:close/>
                <a:moveTo>
                  <a:pt x="177" y="93"/>
                </a:moveTo>
                <a:cubicBezTo>
                  <a:pt x="170" y="97"/>
                  <a:pt x="177" y="95"/>
                  <a:pt x="177" y="93"/>
                </a:cubicBezTo>
                <a:close/>
                <a:moveTo>
                  <a:pt x="183" y="114"/>
                </a:moveTo>
                <a:cubicBezTo>
                  <a:pt x="185" y="113"/>
                  <a:pt x="188" y="111"/>
                  <a:pt x="188" y="110"/>
                </a:cubicBezTo>
                <a:cubicBezTo>
                  <a:pt x="185" y="112"/>
                  <a:pt x="184" y="113"/>
                  <a:pt x="183" y="114"/>
                </a:cubicBezTo>
                <a:close/>
                <a:moveTo>
                  <a:pt x="158" y="89"/>
                </a:moveTo>
                <a:cubicBezTo>
                  <a:pt x="160" y="88"/>
                  <a:pt x="165" y="84"/>
                  <a:pt x="163" y="85"/>
                </a:cubicBezTo>
                <a:cubicBezTo>
                  <a:pt x="163" y="85"/>
                  <a:pt x="157" y="89"/>
                  <a:pt x="158" y="89"/>
                </a:cubicBezTo>
                <a:close/>
                <a:moveTo>
                  <a:pt x="166" y="104"/>
                </a:moveTo>
                <a:cubicBezTo>
                  <a:pt x="168" y="103"/>
                  <a:pt x="170" y="102"/>
                  <a:pt x="171" y="101"/>
                </a:cubicBezTo>
                <a:cubicBezTo>
                  <a:pt x="169" y="103"/>
                  <a:pt x="166" y="103"/>
                  <a:pt x="166" y="104"/>
                </a:cubicBezTo>
                <a:close/>
                <a:moveTo>
                  <a:pt x="172" y="122"/>
                </a:moveTo>
                <a:cubicBezTo>
                  <a:pt x="172" y="122"/>
                  <a:pt x="176" y="120"/>
                  <a:pt x="176" y="120"/>
                </a:cubicBezTo>
                <a:cubicBezTo>
                  <a:pt x="175" y="120"/>
                  <a:pt x="175" y="120"/>
                  <a:pt x="172" y="122"/>
                </a:cubicBezTo>
                <a:close/>
                <a:moveTo>
                  <a:pt x="142" y="97"/>
                </a:moveTo>
                <a:cubicBezTo>
                  <a:pt x="145" y="95"/>
                  <a:pt x="147" y="93"/>
                  <a:pt x="148" y="92"/>
                </a:cubicBezTo>
                <a:cubicBezTo>
                  <a:pt x="146" y="93"/>
                  <a:pt x="142" y="96"/>
                  <a:pt x="142" y="97"/>
                </a:cubicBezTo>
                <a:close/>
                <a:moveTo>
                  <a:pt x="155" y="112"/>
                </a:moveTo>
                <a:cubicBezTo>
                  <a:pt x="155" y="112"/>
                  <a:pt x="156" y="111"/>
                  <a:pt x="156" y="111"/>
                </a:cubicBezTo>
                <a:cubicBezTo>
                  <a:pt x="155" y="112"/>
                  <a:pt x="156" y="112"/>
                  <a:pt x="157" y="111"/>
                </a:cubicBezTo>
                <a:cubicBezTo>
                  <a:pt x="157" y="111"/>
                  <a:pt x="158" y="110"/>
                  <a:pt x="158" y="109"/>
                </a:cubicBezTo>
                <a:cubicBezTo>
                  <a:pt x="157" y="110"/>
                  <a:pt x="155" y="111"/>
                  <a:pt x="155" y="112"/>
                </a:cubicBezTo>
                <a:close/>
                <a:moveTo>
                  <a:pt x="164" y="129"/>
                </a:moveTo>
                <a:cubicBezTo>
                  <a:pt x="165" y="128"/>
                  <a:pt x="170" y="125"/>
                  <a:pt x="169" y="124"/>
                </a:cubicBezTo>
                <a:cubicBezTo>
                  <a:pt x="167" y="126"/>
                  <a:pt x="165" y="127"/>
                  <a:pt x="164" y="129"/>
                </a:cubicBezTo>
                <a:close/>
                <a:moveTo>
                  <a:pt x="153" y="112"/>
                </a:moveTo>
                <a:cubicBezTo>
                  <a:pt x="155" y="111"/>
                  <a:pt x="158" y="109"/>
                  <a:pt x="157" y="109"/>
                </a:cubicBezTo>
                <a:cubicBezTo>
                  <a:pt x="154" y="110"/>
                  <a:pt x="154" y="111"/>
                  <a:pt x="153" y="112"/>
                </a:cubicBezTo>
                <a:close/>
                <a:moveTo>
                  <a:pt x="164" y="125"/>
                </a:moveTo>
                <a:cubicBezTo>
                  <a:pt x="165" y="124"/>
                  <a:pt x="167" y="122"/>
                  <a:pt x="167" y="122"/>
                </a:cubicBezTo>
                <a:cubicBezTo>
                  <a:pt x="166" y="122"/>
                  <a:pt x="162" y="125"/>
                  <a:pt x="164" y="125"/>
                </a:cubicBezTo>
                <a:close/>
                <a:moveTo>
                  <a:pt x="162" y="131"/>
                </a:moveTo>
                <a:cubicBezTo>
                  <a:pt x="162" y="131"/>
                  <a:pt x="161" y="132"/>
                  <a:pt x="161" y="133"/>
                </a:cubicBezTo>
                <a:cubicBezTo>
                  <a:pt x="164" y="130"/>
                  <a:pt x="164" y="130"/>
                  <a:pt x="164" y="130"/>
                </a:cubicBezTo>
                <a:cubicBezTo>
                  <a:pt x="162" y="131"/>
                  <a:pt x="170" y="126"/>
                  <a:pt x="167" y="127"/>
                </a:cubicBezTo>
                <a:cubicBezTo>
                  <a:pt x="165" y="129"/>
                  <a:pt x="163" y="130"/>
                  <a:pt x="162" y="131"/>
                </a:cubicBezTo>
                <a:close/>
                <a:moveTo>
                  <a:pt x="153" y="115"/>
                </a:moveTo>
                <a:cubicBezTo>
                  <a:pt x="153" y="115"/>
                  <a:pt x="154" y="114"/>
                  <a:pt x="153" y="114"/>
                </a:cubicBezTo>
                <a:cubicBezTo>
                  <a:pt x="149" y="118"/>
                  <a:pt x="155" y="114"/>
                  <a:pt x="153" y="116"/>
                </a:cubicBezTo>
                <a:cubicBezTo>
                  <a:pt x="155" y="115"/>
                  <a:pt x="155" y="115"/>
                  <a:pt x="155" y="115"/>
                </a:cubicBezTo>
                <a:cubicBezTo>
                  <a:pt x="155" y="115"/>
                  <a:pt x="155" y="114"/>
                  <a:pt x="155" y="114"/>
                </a:cubicBezTo>
                <a:cubicBezTo>
                  <a:pt x="154" y="115"/>
                  <a:pt x="153" y="115"/>
                  <a:pt x="153" y="115"/>
                </a:cubicBezTo>
                <a:close/>
                <a:moveTo>
                  <a:pt x="132" y="105"/>
                </a:moveTo>
                <a:cubicBezTo>
                  <a:pt x="135" y="103"/>
                  <a:pt x="140" y="99"/>
                  <a:pt x="140" y="98"/>
                </a:cubicBezTo>
                <a:cubicBezTo>
                  <a:pt x="136" y="101"/>
                  <a:pt x="133" y="104"/>
                  <a:pt x="132" y="105"/>
                </a:cubicBezTo>
                <a:close/>
                <a:moveTo>
                  <a:pt x="158" y="134"/>
                </a:moveTo>
                <a:cubicBezTo>
                  <a:pt x="159" y="132"/>
                  <a:pt x="163" y="130"/>
                  <a:pt x="163" y="130"/>
                </a:cubicBezTo>
                <a:cubicBezTo>
                  <a:pt x="161" y="131"/>
                  <a:pt x="157" y="133"/>
                  <a:pt x="158" y="134"/>
                </a:cubicBezTo>
                <a:close/>
                <a:moveTo>
                  <a:pt x="149" y="141"/>
                </a:moveTo>
                <a:cubicBezTo>
                  <a:pt x="151" y="141"/>
                  <a:pt x="153" y="139"/>
                  <a:pt x="153" y="138"/>
                </a:cubicBezTo>
                <a:cubicBezTo>
                  <a:pt x="154" y="138"/>
                  <a:pt x="157" y="136"/>
                  <a:pt x="158" y="135"/>
                </a:cubicBezTo>
                <a:cubicBezTo>
                  <a:pt x="155" y="136"/>
                  <a:pt x="151" y="139"/>
                  <a:pt x="149" y="141"/>
                </a:cubicBezTo>
                <a:close/>
                <a:moveTo>
                  <a:pt x="132" y="110"/>
                </a:moveTo>
                <a:cubicBezTo>
                  <a:pt x="132" y="108"/>
                  <a:pt x="128" y="112"/>
                  <a:pt x="127" y="113"/>
                </a:cubicBezTo>
                <a:cubicBezTo>
                  <a:pt x="126" y="114"/>
                  <a:pt x="128" y="114"/>
                  <a:pt x="129" y="112"/>
                </a:cubicBezTo>
                <a:cubicBezTo>
                  <a:pt x="129" y="111"/>
                  <a:pt x="131" y="110"/>
                  <a:pt x="131" y="110"/>
                </a:cubicBezTo>
                <a:cubicBezTo>
                  <a:pt x="131" y="110"/>
                  <a:pt x="131" y="110"/>
                  <a:pt x="132" y="110"/>
                </a:cubicBezTo>
                <a:close/>
                <a:moveTo>
                  <a:pt x="137" y="153"/>
                </a:moveTo>
                <a:cubicBezTo>
                  <a:pt x="139" y="150"/>
                  <a:pt x="143" y="148"/>
                  <a:pt x="143" y="147"/>
                </a:cubicBezTo>
                <a:cubicBezTo>
                  <a:pt x="140" y="149"/>
                  <a:pt x="138" y="151"/>
                  <a:pt x="137" y="153"/>
                </a:cubicBezTo>
                <a:close/>
                <a:moveTo>
                  <a:pt x="105" y="131"/>
                </a:moveTo>
                <a:cubicBezTo>
                  <a:pt x="110" y="128"/>
                  <a:pt x="114" y="123"/>
                  <a:pt x="118" y="120"/>
                </a:cubicBezTo>
                <a:cubicBezTo>
                  <a:pt x="117" y="119"/>
                  <a:pt x="117" y="119"/>
                  <a:pt x="117" y="119"/>
                </a:cubicBezTo>
                <a:cubicBezTo>
                  <a:pt x="113" y="123"/>
                  <a:pt x="107" y="128"/>
                  <a:pt x="105" y="131"/>
                </a:cubicBezTo>
                <a:close/>
                <a:moveTo>
                  <a:pt x="144" y="153"/>
                </a:moveTo>
                <a:cubicBezTo>
                  <a:pt x="144" y="154"/>
                  <a:pt x="143" y="155"/>
                  <a:pt x="143" y="155"/>
                </a:cubicBezTo>
                <a:cubicBezTo>
                  <a:pt x="146" y="153"/>
                  <a:pt x="146" y="153"/>
                  <a:pt x="146" y="153"/>
                </a:cubicBezTo>
                <a:cubicBezTo>
                  <a:pt x="145" y="153"/>
                  <a:pt x="146" y="152"/>
                  <a:pt x="144" y="153"/>
                </a:cubicBezTo>
                <a:close/>
                <a:moveTo>
                  <a:pt x="124" y="137"/>
                </a:moveTo>
                <a:cubicBezTo>
                  <a:pt x="125" y="137"/>
                  <a:pt x="126" y="136"/>
                  <a:pt x="126" y="136"/>
                </a:cubicBezTo>
                <a:cubicBezTo>
                  <a:pt x="125" y="136"/>
                  <a:pt x="123" y="138"/>
                  <a:pt x="122" y="139"/>
                </a:cubicBezTo>
                <a:cubicBezTo>
                  <a:pt x="121" y="140"/>
                  <a:pt x="121" y="140"/>
                  <a:pt x="122" y="140"/>
                </a:cubicBezTo>
                <a:cubicBezTo>
                  <a:pt x="124" y="138"/>
                  <a:pt x="123" y="138"/>
                  <a:pt x="124" y="137"/>
                </a:cubicBezTo>
                <a:close/>
                <a:moveTo>
                  <a:pt x="112" y="136"/>
                </a:moveTo>
                <a:cubicBezTo>
                  <a:pt x="109" y="139"/>
                  <a:pt x="114" y="135"/>
                  <a:pt x="111" y="138"/>
                </a:cubicBezTo>
                <a:cubicBezTo>
                  <a:pt x="113" y="136"/>
                  <a:pt x="113" y="136"/>
                  <a:pt x="115" y="135"/>
                </a:cubicBezTo>
                <a:cubicBezTo>
                  <a:pt x="115" y="135"/>
                  <a:pt x="116" y="134"/>
                  <a:pt x="115" y="134"/>
                </a:cubicBezTo>
                <a:cubicBezTo>
                  <a:pt x="113" y="136"/>
                  <a:pt x="114" y="134"/>
                  <a:pt x="112" y="136"/>
                </a:cubicBezTo>
                <a:close/>
                <a:moveTo>
                  <a:pt x="125" y="156"/>
                </a:moveTo>
                <a:cubicBezTo>
                  <a:pt x="126" y="156"/>
                  <a:pt x="128" y="154"/>
                  <a:pt x="129" y="152"/>
                </a:cubicBezTo>
                <a:cubicBezTo>
                  <a:pt x="128" y="153"/>
                  <a:pt x="126" y="154"/>
                  <a:pt x="125" y="156"/>
                </a:cubicBezTo>
                <a:close/>
                <a:moveTo>
                  <a:pt x="113" y="150"/>
                </a:moveTo>
                <a:cubicBezTo>
                  <a:pt x="117" y="147"/>
                  <a:pt x="116" y="148"/>
                  <a:pt x="120" y="145"/>
                </a:cubicBezTo>
                <a:cubicBezTo>
                  <a:pt x="118" y="145"/>
                  <a:pt x="121" y="143"/>
                  <a:pt x="120" y="143"/>
                </a:cubicBezTo>
                <a:cubicBezTo>
                  <a:pt x="119" y="145"/>
                  <a:pt x="113" y="149"/>
                  <a:pt x="113" y="150"/>
                </a:cubicBezTo>
                <a:close/>
                <a:moveTo>
                  <a:pt x="112" y="138"/>
                </a:moveTo>
                <a:cubicBezTo>
                  <a:pt x="110" y="140"/>
                  <a:pt x="110" y="138"/>
                  <a:pt x="108" y="140"/>
                </a:cubicBezTo>
                <a:cubicBezTo>
                  <a:pt x="107" y="142"/>
                  <a:pt x="109" y="140"/>
                  <a:pt x="110" y="141"/>
                </a:cubicBezTo>
                <a:cubicBezTo>
                  <a:pt x="111" y="140"/>
                  <a:pt x="114" y="137"/>
                  <a:pt x="112" y="138"/>
                </a:cubicBezTo>
                <a:close/>
                <a:moveTo>
                  <a:pt x="96" y="141"/>
                </a:moveTo>
                <a:cubicBezTo>
                  <a:pt x="99" y="138"/>
                  <a:pt x="99" y="138"/>
                  <a:pt x="99" y="138"/>
                </a:cubicBezTo>
                <a:cubicBezTo>
                  <a:pt x="98" y="137"/>
                  <a:pt x="98" y="137"/>
                  <a:pt x="98" y="137"/>
                </a:cubicBezTo>
                <a:cubicBezTo>
                  <a:pt x="96" y="139"/>
                  <a:pt x="97" y="139"/>
                  <a:pt x="96" y="141"/>
                </a:cubicBezTo>
                <a:close/>
                <a:moveTo>
                  <a:pt x="119" y="170"/>
                </a:moveTo>
                <a:cubicBezTo>
                  <a:pt x="119" y="171"/>
                  <a:pt x="120" y="168"/>
                  <a:pt x="120" y="169"/>
                </a:cubicBezTo>
                <a:cubicBezTo>
                  <a:pt x="121" y="168"/>
                  <a:pt x="125" y="165"/>
                  <a:pt x="123" y="166"/>
                </a:cubicBezTo>
                <a:cubicBezTo>
                  <a:pt x="121" y="168"/>
                  <a:pt x="121" y="168"/>
                  <a:pt x="119" y="170"/>
                </a:cubicBezTo>
                <a:close/>
                <a:moveTo>
                  <a:pt x="111" y="161"/>
                </a:moveTo>
                <a:cubicBezTo>
                  <a:pt x="113" y="159"/>
                  <a:pt x="114" y="159"/>
                  <a:pt x="115" y="158"/>
                </a:cubicBezTo>
                <a:cubicBezTo>
                  <a:pt x="114" y="158"/>
                  <a:pt x="115" y="157"/>
                  <a:pt x="114" y="157"/>
                </a:cubicBezTo>
                <a:cubicBezTo>
                  <a:pt x="113" y="159"/>
                  <a:pt x="111" y="160"/>
                  <a:pt x="111" y="161"/>
                </a:cubicBezTo>
                <a:close/>
                <a:moveTo>
                  <a:pt x="85" y="151"/>
                </a:moveTo>
                <a:cubicBezTo>
                  <a:pt x="83" y="153"/>
                  <a:pt x="82" y="154"/>
                  <a:pt x="81" y="155"/>
                </a:cubicBezTo>
                <a:cubicBezTo>
                  <a:pt x="81" y="156"/>
                  <a:pt x="81" y="156"/>
                  <a:pt x="81" y="156"/>
                </a:cubicBezTo>
                <a:cubicBezTo>
                  <a:pt x="81" y="156"/>
                  <a:pt x="81" y="156"/>
                  <a:pt x="81" y="156"/>
                </a:cubicBezTo>
                <a:cubicBezTo>
                  <a:pt x="82" y="156"/>
                  <a:pt x="82" y="156"/>
                  <a:pt x="82" y="156"/>
                </a:cubicBezTo>
                <a:cubicBezTo>
                  <a:pt x="83" y="155"/>
                  <a:pt x="83" y="155"/>
                  <a:pt x="83" y="155"/>
                </a:cubicBezTo>
                <a:cubicBezTo>
                  <a:pt x="84" y="154"/>
                  <a:pt x="85" y="152"/>
                  <a:pt x="86" y="151"/>
                </a:cubicBezTo>
                <a:cubicBezTo>
                  <a:pt x="89" y="149"/>
                  <a:pt x="91" y="146"/>
                  <a:pt x="93" y="143"/>
                </a:cubicBezTo>
                <a:cubicBezTo>
                  <a:pt x="90" y="146"/>
                  <a:pt x="87" y="149"/>
                  <a:pt x="85" y="151"/>
                </a:cubicBezTo>
                <a:close/>
                <a:moveTo>
                  <a:pt x="88" y="156"/>
                </a:moveTo>
                <a:cubicBezTo>
                  <a:pt x="90" y="154"/>
                  <a:pt x="91" y="154"/>
                  <a:pt x="93" y="152"/>
                </a:cubicBezTo>
                <a:cubicBezTo>
                  <a:pt x="93" y="151"/>
                  <a:pt x="93" y="150"/>
                  <a:pt x="94" y="149"/>
                </a:cubicBezTo>
                <a:cubicBezTo>
                  <a:pt x="91" y="152"/>
                  <a:pt x="87" y="156"/>
                  <a:pt x="88" y="156"/>
                </a:cubicBezTo>
                <a:close/>
                <a:moveTo>
                  <a:pt x="86" y="154"/>
                </a:moveTo>
                <a:cubicBezTo>
                  <a:pt x="88" y="153"/>
                  <a:pt x="87" y="154"/>
                  <a:pt x="89" y="152"/>
                </a:cubicBezTo>
                <a:cubicBezTo>
                  <a:pt x="89" y="152"/>
                  <a:pt x="89" y="152"/>
                  <a:pt x="90" y="151"/>
                </a:cubicBezTo>
                <a:cubicBezTo>
                  <a:pt x="89" y="151"/>
                  <a:pt x="89" y="151"/>
                  <a:pt x="90" y="151"/>
                </a:cubicBezTo>
                <a:cubicBezTo>
                  <a:pt x="90" y="150"/>
                  <a:pt x="90" y="150"/>
                  <a:pt x="90" y="150"/>
                </a:cubicBezTo>
                <a:cubicBezTo>
                  <a:pt x="89" y="152"/>
                  <a:pt x="86" y="154"/>
                  <a:pt x="86" y="154"/>
                </a:cubicBezTo>
                <a:close/>
                <a:moveTo>
                  <a:pt x="96" y="160"/>
                </a:moveTo>
                <a:cubicBezTo>
                  <a:pt x="96" y="161"/>
                  <a:pt x="94" y="163"/>
                  <a:pt x="94" y="164"/>
                </a:cubicBezTo>
                <a:cubicBezTo>
                  <a:pt x="96" y="162"/>
                  <a:pt x="96" y="161"/>
                  <a:pt x="98" y="160"/>
                </a:cubicBezTo>
                <a:cubicBezTo>
                  <a:pt x="97" y="159"/>
                  <a:pt x="97" y="160"/>
                  <a:pt x="96" y="160"/>
                </a:cubicBezTo>
                <a:close/>
                <a:moveTo>
                  <a:pt x="95" y="158"/>
                </a:moveTo>
                <a:cubicBezTo>
                  <a:pt x="95" y="158"/>
                  <a:pt x="95" y="158"/>
                  <a:pt x="95" y="158"/>
                </a:cubicBezTo>
                <a:cubicBezTo>
                  <a:pt x="93" y="159"/>
                  <a:pt x="94" y="159"/>
                  <a:pt x="92" y="160"/>
                </a:cubicBezTo>
                <a:cubicBezTo>
                  <a:pt x="93" y="161"/>
                  <a:pt x="93" y="161"/>
                  <a:pt x="93" y="161"/>
                </a:cubicBezTo>
                <a:cubicBezTo>
                  <a:pt x="94" y="159"/>
                  <a:pt x="94" y="160"/>
                  <a:pt x="95" y="158"/>
                </a:cubicBezTo>
                <a:close/>
                <a:moveTo>
                  <a:pt x="85" y="163"/>
                </a:moveTo>
                <a:cubicBezTo>
                  <a:pt x="86" y="162"/>
                  <a:pt x="86" y="162"/>
                  <a:pt x="86" y="162"/>
                </a:cubicBezTo>
                <a:cubicBezTo>
                  <a:pt x="86" y="162"/>
                  <a:pt x="85" y="162"/>
                  <a:pt x="85" y="163"/>
                </a:cubicBezTo>
                <a:close/>
                <a:moveTo>
                  <a:pt x="91" y="167"/>
                </a:moveTo>
                <a:cubicBezTo>
                  <a:pt x="91" y="167"/>
                  <a:pt x="91" y="167"/>
                  <a:pt x="91" y="168"/>
                </a:cubicBezTo>
                <a:cubicBezTo>
                  <a:pt x="92" y="168"/>
                  <a:pt x="92" y="168"/>
                  <a:pt x="92" y="167"/>
                </a:cubicBezTo>
                <a:cubicBezTo>
                  <a:pt x="92" y="167"/>
                  <a:pt x="92" y="167"/>
                  <a:pt x="92" y="167"/>
                </a:cubicBezTo>
                <a:cubicBezTo>
                  <a:pt x="92" y="167"/>
                  <a:pt x="91" y="166"/>
                  <a:pt x="91" y="167"/>
                </a:cubicBezTo>
                <a:close/>
                <a:moveTo>
                  <a:pt x="101" y="179"/>
                </a:moveTo>
                <a:cubicBezTo>
                  <a:pt x="101" y="179"/>
                  <a:pt x="101" y="179"/>
                  <a:pt x="102" y="180"/>
                </a:cubicBezTo>
                <a:cubicBezTo>
                  <a:pt x="102" y="179"/>
                  <a:pt x="102" y="178"/>
                  <a:pt x="103" y="178"/>
                </a:cubicBezTo>
                <a:cubicBezTo>
                  <a:pt x="103" y="178"/>
                  <a:pt x="103" y="178"/>
                  <a:pt x="103" y="177"/>
                </a:cubicBezTo>
                <a:cubicBezTo>
                  <a:pt x="102" y="178"/>
                  <a:pt x="102" y="178"/>
                  <a:pt x="101" y="179"/>
                </a:cubicBezTo>
                <a:close/>
                <a:moveTo>
                  <a:pt x="111" y="187"/>
                </a:moveTo>
                <a:cubicBezTo>
                  <a:pt x="111" y="188"/>
                  <a:pt x="112" y="187"/>
                  <a:pt x="112" y="187"/>
                </a:cubicBezTo>
                <a:cubicBezTo>
                  <a:pt x="111" y="187"/>
                  <a:pt x="112" y="187"/>
                  <a:pt x="112" y="186"/>
                </a:cubicBezTo>
                <a:cubicBezTo>
                  <a:pt x="111" y="186"/>
                  <a:pt x="112" y="187"/>
                  <a:pt x="111" y="187"/>
                </a:cubicBezTo>
                <a:close/>
                <a:moveTo>
                  <a:pt x="100" y="178"/>
                </a:moveTo>
                <a:cubicBezTo>
                  <a:pt x="100" y="179"/>
                  <a:pt x="101" y="179"/>
                  <a:pt x="101" y="178"/>
                </a:cubicBezTo>
                <a:cubicBezTo>
                  <a:pt x="101" y="178"/>
                  <a:pt x="101" y="178"/>
                  <a:pt x="101" y="178"/>
                </a:cubicBezTo>
                <a:cubicBezTo>
                  <a:pt x="101" y="178"/>
                  <a:pt x="101" y="178"/>
                  <a:pt x="101" y="178"/>
                </a:cubicBezTo>
                <a:cubicBezTo>
                  <a:pt x="101" y="178"/>
                  <a:pt x="100" y="178"/>
                  <a:pt x="100" y="178"/>
                </a:cubicBezTo>
                <a:close/>
                <a:moveTo>
                  <a:pt x="101" y="180"/>
                </a:moveTo>
                <a:cubicBezTo>
                  <a:pt x="101" y="179"/>
                  <a:pt x="101" y="181"/>
                  <a:pt x="102" y="180"/>
                </a:cubicBezTo>
                <a:cubicBezTo>
                  <a:pt x="102" y="180"/>
                  <a:pt x="101" y="179"/>
                  <a:pt x="101" y="179"/>
                </a:cubicBezTo>
                <a:cubicBezTo>
                  <a:pt x="101" y="179"/>
                  <a:pt x="100" y="180"/>
                  <a:pt x="101" y="180"/>
                </a:cubicBezTo>
                <a:close/>
                <a:moveTo>
                  <a:pt x="76" y="157"/>
                </a:moveTo>
                <a:cubicBezTo>
                  <a:pt x="76" y="157"/>
                  <a:pt x="77" y="156"/>
                  <a:pt x="76" y="156"/>
                </a:cubicBezTo>
                <a:cubicBezTo>
                  <a:pt x="76" y="156"/>
                  <a:pt x="76" y="157"/>
                  <a:pt x="76" y="157"/>
                </a:cubicBezTo>
                <a:close/>
                <a:moveTo>
                  <a:pt x="99" y="179"/>
                </a:moveTo>
                <a:cubicBezTo>
                  <a:pt x="99" y="178"/>
                  <a:pt x="100" y="180"/>
                  <a:pt x="100" y="179"/>
                </a:cubicBezTo>
                <a:cubicBezTo>
                  <a:pt x="99" y="179"/>
                  <a:pt x="100" y="179"/>
                  <a:pt x="100" y="178"/>
                </a:cubicBezTo>
                <a:cubicBezTo>
                  <a:pt x="100" y="178"/>
                  <a:pt x="99" y="179"/>
                  <a:pt x="99" y="179"/>
                </a:cubicBezTo>
                <a:close/>
                <a:moveTo>
                  <a:pt x="104" y="186"/>
                </a:moveTo>
                <a:cubicBezTo>
                  <a:pt x="105" y="185"/>
                  <a:pt x="105" y="185"/>
                  <a:pt x="105" y="185"/>
                </a:cubicBezTo>
                <a:cubicBezTo>
                  <a:pt x="105" y="184"/>
                  <a:pt x="104" y="185"/>
                  <a:pt x="104" y="186"/>
                </a:cubicBezTo>
                <a:close/>
                <a:moveTo>
                  <a:pt x="100" y="181"/>
                </a:moveTo>
                <a:cubicBezTo>
                  <a:pt x="100" y="181"/>
                  <a:pt x="100" y="181"/>
                  <a:pt x="100" y="181"/>
                </a:cubicBezTo>
                <a:cubicBezTo>
                  <a:pt x="100" y="181"/>
                  <a:pt x="100" y="181"/>
                  <a:pt x="100" y="181"/>
                </a:cubicBezTo>
                <a:cubicBezTo>
                  <a:pt x="100" y="181"/>
                  <a:pt x="101" y="181"/>
                  <a:pt x="101" y="181"/>
                </a:cubicBezTo>
                <a:cubicBezTo>
                  <a:pt x="100" y="181"/>
                  <a:pt x="100" y="180"/>
                  <a:pt x="100" y="181"/>
                </a:cubicBezTo>
                <a:close/>
                <a:moveTo>
                  <a:pt x="108" y="192"/>
                </a:moveTo>
                <a:cubicBezTo>
                  <a:pt x="108" y="191"/>
                  <a:pt x="109" y="190"/>
                  <a:pt x="109" y="190"/>
                </a:cubicBezTo>
                <a:cubicBezTo>
                  <a:pt x="108" y="191"/>
                  <a:pt x="107" y="191"/>
                  <a:pt x="108" y="192"/>
                </a:cubicBezTo>
                <a:close/>
                <a:moveTo>
                  <a:pt x="76" y="161"/>
                </a:moveTo>
                <a:cubicBezTo>
                  <a:pt x="76" y="161"/>
                  <a:pt x="77" y="162"/>
                  <a:pt x="77" y="161"/>
                </a:cubicBezTo>
                <a:cubicBezTo>
                  <a:pt x="77" y="161"/>
                  <a:pt x="77" y="161"/>
                  <a:pt x="77" y="161"/>
                </a:cubicBezTo>
                <a:cubicBezTo>
                  <a:pt x="77" y="161"/>
                  <a:pt x="78" y="161"/>
                  <a:pt x="77" y="161"/>
                </a:cubicBezTo>
                <a:cubicBezTo>
                  <a:pt x="77" y="161"/>
                  <a:pt x="77" y="161"/>
                  <a:pt x="76" y="161"/>
                </a:cubicBezTo>
                <a:close/>
                <a:moveTo>
                  <a:pt x="99" y="182"/>
                </a:moveTo>
                <a:cubicBezTo>
                  <a:pt x="99" y="182"/>
                  <a:pt x="99" y="182"/>
                  <a:pt x="99" y="182"/>
                </a:cubicBezTo>
                <a:cubicBezTo>
                  <a:pt x="100" y="182"/>
                  <a:pt x="100" y="182"/>
                  <a:pt x="100" y="181"/>
                </a:cubicBezTo>
                <a:cubicBezTo>
                  <a:pt x="99" y="181"/>
                  <a:pt x="99" y="182"/>
                  <a:pt x="99" y="182"/>
                </a:cubicBezTo>
                <a:close/>
                <a:moveTo>
                  <a:pt x="102" y="184"/>
                </a:moveTo>
                <a:cubicBezTo>
                  <a:pt x="102" y="184"/>
                  <a:pt x="102" y="185"/>
                  <a:pt x="102" y="185"/>
                </a:cubicBezTo>
                <a:cubicBezTo>
                  <a:pt x="102" y="185"/>
                  <a:pt x="102" y="185"/>
                  <a:pt x="102" y="185"/>
                </a:cubicBezTo>
                <a:cubicBezTo>
                  <a:pt x="102" y="185"/>
                  <a:pt x="103" y="185"/>
                  <a:pt x="103" y="184"/>
                </a:cubicBezTo>
                <a:cubicBezTo>
                  <a:pt x="103" y="185"/>
                  <a:pt x="102" y="184"/>
                  <a:pt x="102" y="184"/>
                </a:cubicBezTo>
                <a:close/>
                <a:moveTo>
                  <a:pt x="103" y="187"/>
                </a:moveTo>
                <a:cubicBezTo>
                  <a:pt x="104" y="186"/>
                  <a:pt x="104" y="186"/>
                  <a:pt x="104" y="185"/>
                </a:cubicBezTo>
                <a:cubicBezTo>
                  <a:pt x="104" y="186"/>
                  <a:pt x="103" y="186"/>
                  <a:pt x="103" y="187"/>
                </a:cubicBezTo>
                <a:close/>
                <a:moveTo>
                  <a:pt x="99" y="185"/>
                </a:moveTo>
                <a:cubicBezTo>
                  <a:pt x="99" y="185"/>
                  <a:pt x="100" y="185"/>
                  <a:pt x="100" y="185"/>
                </a:cubicBezTo>
                <a:cubicBezTo>
                  <a:pt x="100" y="185"/>
                  <a:pt x="101" y="185"/>
                  <a:pt x="101" y="186"/>
                </a:cubicBezTo>
                <a:cubicBezTo>
                  <a:pt x="102" y="186"/>
                  <a:pt x="100" y="184"/>
                  <a:pt x="102" y="184"/>
                </a:cubicBezTo>
                <a:cubicBezTo>
                  <a:pt x="101" y="184"/>
                  <a:pt x="101" y="184"/>
                  <a:pt x="101" y="183"/>
                </a:cubicBezTo>
                <a:cubicBezTo>
                  <a:pt x="100" y="184"/>
                  <a:pt x="99" y="184"/>
                  <a:pt x="99" y="185"/>
                </a:cubicBezTo>
                <a:close/>
                <a:moveTo>
                  <a:pt x="84" y="169"/>
                </a:moveTo>
                <a:cubicBezTo>
                  <a:pt x="84" y="169"/>
                  <a:pt x="85" y="169"/>
                  <a:pt x="85" y="168"/>
                </a:cubicBezTo>
                <a:cubicBezTo>
                  <a:pt x="85" y="169"/>
                  <a:pt x="84" y="169"/>
                  <a:pt x="84" y="169"/>
                </a:cubicBezTo>
                <a:close/>
                <a:moveTo>
                  <a:pt x="97" y="181"/>
                </a:moveTo>
                <a:cubicBezTo>
                  <a:pt x="98" y="181"/>
                  <a:pt x="97" y="182"/>
                  <a:pt x="98" y="182"/>
                </a:cubicBezTo>
                <a:cubicBezTo>
                  <a:pt x="98" y="181"/>
                  <a:pt x="98" y="181"/>
                  <a:pt x="98" y="181"/>
                </a:cubicBezTo>
                <a:cubicBezTo>
                  <a:pt x="98" y="181"/>
                  <a:pt x="98" y="181"/>
                  <a:pt x="97" y="181"/>
                </a:cubicBezTo>
                <a:close/>
                <a:moveTo>
                  <a:pt x="105" y="194"/>
                </a:moveTo>
                <a:cubicBezTo>
                  <a:pt x="106" y="194"/>
                  <a:pt x="106" y="192"/>
                  <a:pt x="107" y="192"/>
                </a:cubicBezTo>
                <a:cubicBezTo>
                  <a:pt x="107" y="192"/>
                  <a:pt x="107" y="192"/>
                  <a:pt x="107" y="192"/>
                </a:cubicBezTo>
                <a:cubicBezTo>
                  <a:pt x="106" y="192"/>
                  <a:pt x="105" y="193"/>
                  <a:pt x="105" y="194"/>
                </a:cubicBezTo>
                <a:close/>
                <a:moveTo>
                  <a:pt x="91" y="184"/>
                </a:moveTo>
                <a:cubicBezTo>
                  <a:pt x="92" y="184"/>
                  <a:pt x="91" y="185"/>
                  <a:pt x="91" y="185"/>
                </a:cubicBezTo>
                <a:cubicBezTo>
                  <a:pt x="92" y="185"/>
                  <a:pt x="92" y="184"/>
                  <a:pt x="93" y="184"/>
                </a:cubicBezTo>
                <a:cubicBezTo>
                  <a:pt x="92" y="184"/>
                  <a:pt x="92" y="184"/>
                  <a:pt x="92" y="183"/>
                </a:cubicBezTo>
                <a:cubicBezTo>
                  <a:pt x="92" y="184"/>
                  <a:pt x="92" y="184"/>
                  <a:pt x="91" y="184"/>
                </a:cubicBezTo>
                <a:close/>
                <a:moveTo>
                  <a:pt x="72" y="169"/>
                </a:moveTo>
                <a:cubicBezTo>
                  <a:pt x="73" y="170"/>
                  <a:pt x="73" y="170"/>
                  <a:pt x="73" y="170"/>
                </a:cubicBezTo>
                <a:cubicBezTo>
                  <a:pt x="73" y="169"/>
                  <a:pt x="75" y="168"/>
                  <a:pt x="74" y="167"/>
                </a:cubicBezTo>
                <a:cubicBezTo>
                  <a:pt x="73" y="168"/>
                  <a:pt x="73" y="169"/>
                  <a:pt x="72" y="169"/>
                </a:cubicBezTo>
                <a:close/>
                <a:moveTo>
                  <a:pt x="74" y="170"/>
                </a:moveTo>
                <a:cubicBezTo>
                  <a:pt x="75" y="170"/>
                  <a:pt x="76" y="169"/>
                  <a:pt x="76" y="168"/>
                </a:cubicBezTo>
                <a:cubicBezTo>
                  <a:pt x="75" y="169"/>
                  <a:pt x="74" y="170"/>
                  <a:pt x="74" y="170"/>
                </a:cubicBezTo>
                <a:close/>
                <a:moveTo>
                  <a:pt x="88" y="184"/>
                </a:moveTo>
                <a:cubicBezTo>
                  <a:pt x="89" y="185"/>
                  <a:pt x="89" y="185"/>
                  <a:pt x="89" y="185"/>
                </a:cubicBezTo>
                <a:cubicBezTo>
                  <a:pt x="90" y="184"/>
                  <a:pt x="90" y="184"/>
                  <a:pt x="90" y="183"/>
                </a:cubicBezTo>
                <a:cubicBezTo>
                  <a:pt x="90" y="183"/>
                  <a:pt x="89" y="184"/>
                  <a:pt x="88" y="184"/>
                </a:cubicBezTo>
                <a:close/>
                <a:moveTo>
                  <a:pt x="71" y="168"/>
                </a:moveTo>
                <a:cubicBezTo>
                  <a:pt x="71" y="168"/>
                  <a:pt x="71" y="167"/>
                  <a:pt x="71" y="167"/>
                </a:cubicBezTo>
                <a:cubicBezTo>
                  <a:pt x="71" y="167"/>
                  <a:pt x="71" y="168"/>
                  <a:pt x="71" y="168"/>
                </a:cubicBezTo>
                <a:close/>
                <a:moveTo>
                  <a:pt x="89" y="187"/>
                </a:moveTo>
                <a:cubicBezTo>
                  <a:pt x="90" y="188"/>
                  <a:pt x="90" y="187"/>
                  <a:pt x="90" y="187"/>
                </a:cubicBezTo>
                <a:cubicBezTo>
                  <a:pt x="91" y="187"/>
                  <a:pt x="91" y="186"/>
                  <a:pt x="91" y="186"/>
                </a:cubicBezTo>
                <a:cubicBezTo>
                  <a:pt x="90" y="186"/>
                  <a:pt x="90" y="187"/>
                  <a:pt x="89" y="186"/>
                </a:cubicBezTo>
                <a:cubicBezTo>
                  <a:pt x="89" y="186"/>
                  <a:pt x="90" y="187"/>
                  <a:pt x="89" y="187"/>
                </a:cubicBezTo>
                <a:close/>
                <a:moveTo>
                  <a:pt x="84" y="182"/>
                </a:moveTo>
                <a:cubicBezTo>
                  <a:pt x="84" y="182"/>
                  <a:pt x="85" y="180"/>
                  <a:pt x="84" y="180"/>
                </a:cubicBezTo>
                <a:cubicBezTo>
                  <a:pt x="84" y="181"/>
                  <a:pt x="83" y="181"/>
                  <a:pt x="84" y="182"/>
                </a:cubicBezTo>
                <a:close/>
                <a:moveTo>
                  <a:pt x="72" y="173"/>
                </a:moveTo>
                <a:cubicBezTo>
                  <a:pt x="72" y="173"/>
                  <a:pt x="73" y="173"/>
                  <a:pt x="73" y="173"/>
                </a:cubicBezTo>
                <a:cubicBezTo>
                  <a:pt x="73" y="173"/>
                  <a:pt x="73" y="173"/>
                  <a:pt x="73" y="172"/>
                </a:cubicBezTo>
                <a:cubicBezTo>
                  <a:pt x="72" y="172"/>
                  <a:pt x="75" y="172"/>
                  <a:pt x="74" y="171"/>
                </a:cubicBezTo>
                <a:cubicBezTo>
                  <a:pt x="73" y="171"/>
                  <a:pt x="73" y="172"/>
                  <a:pt x="72" y="173"/>
                </a:cubicBezTo>
                <a:close/>
                <a:moveTo>
                  <a:pt x="97" y="197"/>
                </a:moveTo>
                <a:cubicBezTo>
                  <a:pt x="98" y="196"/>
                  <a:pt x="99" y="195"/>
                  <a:pt x="99" y="194"/>
                </a:cubicBezTo>
                <a:cubicBezTo>
                  <a:pt x="99" y="195"/>
                  <a:pt x="97" y="195"/>
                  <a:pt x="97" y="197"/>
                </a:cubicBezTo>
                <a:close/>
                <a:moveTo>
                  <a:pt x="69" y="174"/>
                </a:moveTo>
                <a:cubicBezTo>
                  <a:pt x="70" y="173"/>
                  <a:pt x="71" y="172"/>
                  <a:pt x="72" y="171"/>
                </a:cubicBezTo>
                <a:cubicBezTo>
                  <a:pt x="72" y="170"/>
                  <a:pt x="72" y="170"/>
                  <a:pt x="72" y="170"/>
                </a:cubicBezTo>
                <a:cubicBezTo>
                  <a:pt x="71" y="172"/>
                  <a:pt x="69" y="172"/>
                  <a:pt x="69" y="174"/>
                </a:cubicBezTo>
                <a:close/>
                <a:moveTo>
                  <a:pt x="91" y="189"/>
                </a:moveTo>
                <a:cubicBezTo>
                  <a:pt x="91" y="189"/>
                  <a:pt x="92" y="189"/>
                  <a:pt x="91" y="188"/>
                </a:cubicBezTo>
                <a:cubicBezTo>
                  <a:pt x="91" y="189"/>
                  <a:pt x="90" y="189"/>
                  <a:pt x="91" y="189"/>
                </a:cubicBezTo>
                <a:close/>
                <a:moveTo>
                  <a:pt x="69" y="171"/>
                </a:moveTo>
                <a:cubicBezTo>
                  <a:pt x="69" y="170"/>
                  <a:pt x="70" y="169"/>
                  <a:pt x="70" y="169"/>
                </a:cubicBezTo>
                <a:cubicBezTo>
                  <a:pt x="69" y="169"/>
                  <a:pt x="68" y="170"/>
                  <a:pt x="69" y="171"/>
                </a:cubicBezTo>
                <a:close/>
                <a:moveTo>
                  <a:pt x="67" y="172"/>
                </a:moveTo>
                <a:cubicBezTo>
                  <a:pt x="68" y="173"/>
                  <a:pt x="68" y="172"/>
                  <a:pt x="68" y="171"/>
                </a:cubicBezTo>
                <a:lnTo>
                  <a:pt x="67" y="172"/>
                </a:lnTo>
                <a:close/>
                <a:moveTo>
                  <a:pt x="96" y="198"/>
                </a:moveTo>
                <a:cubicBezTo>
                  <a:pt x="97" y="198"/>
                  <a:pt x="97" y="197"/>
                  <a:pt x="97" y="197"/>
                </a:cubicBezTo>
                <a:cubicBezTo>
                  <a:pt x="96" y="197"/>
                  <a:pt x="96" y="198"/>
                  <a:pt x="96" y="198"/>
                </a:cubicBezTo>
                <a:close/>
                <a:moveTo>
                  <a:pt x="75" y="181"/>
                </a:moveTo>
                <a:cubicBezTo>
                  <a:pt x="76" y="181"/>
                  <a:pt x="77" y="180"/>
                  <a:pt x="76" y="180"/>
                </a:cubicBezTo>
                <a:cubicBezTo>
                  <a:pt x="76" y="180"/>
                  <a:pt x="75" y="181"/>
                  <a:pt x="75" y="181"/>
                </a:cubicBezTo>
                <a:close/>
                <a:moveTo>
                  <a:pt x="90" y="195"/>
                </a:moveTo>
                <a:cubicBezTo>
                  <a:pt x="91" y="196"/>
                  <a:pt x="91" y="194"/>
                  <a:pt x="92" y="194"/>
                </a:cubicBezTo>
                <a:cubicBezTo>
                  <a:pt x="92" y="194"/>
                  <a:pt x="92" y="194"/>
                  <a:pt x="91" y="193"/>
                </a:cubicBezTo>
                <a:cubicBezTo>
                  <a:pt x="91" y="194"/>
                  <a:pt x="91" y="195"/>
                  <a:pt x="90" y="195"/>
                </a:cubicBezTo>
                <a:close/>
                <a:moveTo>
                  <a:pt x="65" y="173"/>
                </a:moveTo>
                <a:cubicBezTo>
                  <a:pt x="66" y="173"/>
                  <a:pt x="66" y="172"/>
                  <a:pt x="66" y="172"/>
                </a:cubicBezTo>
                <a:cubicBezTo>
                  <a:pt x="66" y="172"/>
                  <a:pt x="65" y="173"/>
                  <a:pt x="65" y="173"/>
                </a:cubicBezTo>
                <a:close/>
                <a:moveTo>
                  <a:pt x="67" y="176"/>
                </a:moveTo>
                <a:cubicBezTo>
                  <a:pt x="68" y="177"/>
                  <a:pt x="69" y="175"/>
                  <a:pt x="68" y="175"/>
                </a:cubicBezTo>
                <a:cubicBezTo>
                  <a:pt x="68" y="176"/>
                  <a:pt x="67" y="176"/>
                  <a:pt x="67" y="176"/>
                </a:cubicBezTo>
                <a:close/>
                <a:moveTo>
                  <a:pt x="70" y="178"/>
                </a:moveTo>
                <a:cubicBezTo>
                  <a:pt x="70" y="179"/>
                  <a:pt x="70" y="178"/>
                  <a:pt x="70" y="177"/>
                </a:cubicBezTo>
                <a:cubicBezTo>
                  <a:pt x="70" y="177"/>
                  <a:pt x="70" y="178"/>
                  <a:pt x="70" y="178"/>
                </a:cubicBezTo>
                <a:close/>
                <a:moveTo>
                  <a:pt x="88" y="196"/>
                </a:moveTo>
                <a:cubicBezTo>
                  <a:pt x="89" y="196"/>
                  <a:pt x="90" y="195"/>
                  <a:pt x="89" y="194"/>
                </a:cubicBezTo>
                <a:cubicBezTo>
                  <a:pt x="89" y="196"/>
                  <a:pt x="87" y="195"/>
                  <a:pt x="88" y="196"/>
                </a:cubicBezTo>
                <a:close/>
                <a:moveTo>
                  <a:pt x="63" y="174"/>
                </a:moveTo>
                <a:cubicBezTo>
                  <a:pt x="63" y="174"/>
                  <a:pt x="63" y="174"/>
                  <a:pt x="63" y="174"/>
                </a:cubicBezTo>
                <a:cubicBezTo>
                  <a:pt x="64" y="174"/>
                  <a:pt x="64" y="173"/>
                  <a:pt x="64" y="172"/>
                </a:cubicBezTo>
                <a:cubicBezTo>
                  <a:pt x="64" y="172"/>
                  <a:pt x="64" y="173"/>
                  <a:pt x="63" y="174"/>
                </a:cubicBezTo>
                <a:close/>
                <a:moveTo>
                  <a:pt x="87" y="195"/>
                </a:moveTo>
                <a:cubicBezTo>
                  <a:pt x="87" y="194"/>
                  <a:pt x="87" y="194"/>
                  <a:pt x="88" y="194"/>
                </a:cubicBezTo>
                <a:cubicBezTo>
                  <a:pt x="87" y="193"/>
                  <a:pt x="87" y="193"/>
                  <a:pt x="87" y="193"/>
                </a:cubicBezTo>
                <a:cubicBezTo>
                  <a:pt x="87" y="194"/>
                  <a:pt x="86" y="194"/>
                  <a:pt x="87" y="195"/>
                </a:cubicBezTo>
                <a:close/>
                <a:moveTo>
                  <a:pt x="89" y="196"/>
                </a:moveTo>
                <a:cubicBezTo>
                  <a:pt x="89" y="196"/>
                  <a:pt x="90" y="197"/>
                  <a:pt x="90" y="197"/>
                </a:cubicBezTo>
                <a:cubicBezTo>
                  <a:pt x="90" y="196"/>
                  <a:pt x="90" y="196"/>
                  <a:pt x="89" y="196"/>
                </a:cubicBezTo>
                <a:close/>
                <a:moveTo>
                  <a:pt x="70" y="180"/>
                </a:moveTo>
                <a:cubicBezTo>
                  <a:pt x="70" y="180"/>
                  <a:pt x="70" y="180"/>
                  <a:pt x="70" y="179"/>
                </a:cubicBezTo>
                <a:cubicBezTo>
                  <a:pt x="70" y="179"/>
                  <a:pt x="69" y="179"/>
                  <a:pt x="69" y="180"/>
                </a:cubicBezTo>
                <a:cubicBezTo>
                  <a:pt x="69" y="180"/>
                  <a:pt x="69" y="180"/>
                  <a:pt x="70" y="180"/>
                </a:cubicBezTo>
                <a:close/>
                <a:moveTo>
                  <a:pt x="63" y="175"/>
                </a:moveTo>
                <a:cubicBezTo>
                  <a:pt x="62" y="175"/>
                  <a:pt x="61" y="176"/>
                  <a:pt x="61" y="177"/>
                </a:cubicBezTo>
                <a:cubicBezTo>
                  <a:pt x="62" y="177"/>
                  <a:pt x="63" y="175"/>
                  <a:pt x="63" y="174"/>
                </a:cubicBezTo>
                <a:cubicBezTo>
                  <a:pt x="63" y="174"/>
                  <a:pt x="63" y="175"/>
                  <a:pt x="63" y="175"/>
                </a:cubicBezTo>
                <a:close/>
                <a:moveTo>
                  <a:pt x="88" y="201"/>
                </a:moveTo>
                <a:cubicBezTo>
                  <a:pt x="88" y="202"/>
                  <a:pt x="88" y="202"/>
                  <a:pt x="89" y="202"/>
                </a:cubicBezTo>
                <a:cubicBezTo>
                  <a:pt x="89" y="201"/>
                  <a:pt x="89" y="201"/>
                  <a:pt x="90" y="200"/>
                </a:cubicBezTo>
                <a:cubicBezTo>
                  <a:pt x="90" y="200"/>
                  <a:pt x="90" y="200"/>
                  <a:pt x="90" y="199"/>
                </a:cubicBezTo>
                <a:cubicBezTo>
                  <a:pt x="90" y="199"/>
                  <a:pt x="90" y="199"/>
                  <a:pt x="90" y="199"/>
                </a:cubicBezTo>
                <a:cubicBezTo>
                  <a:pt x="89" y="200"/>
                  <a:pt x="89" y="201"/>
                  <a:pt x="88" y="201"/>
                </a:cubicBezTo>
                <a:close/>
                <a:moveTo>
                  <a:pt x="92" y="203"/>
                </a:moveTo>
                <a:cubicBezTo>
                  <a:pt x="92" y="203"/>
                  <a:pt x="93" y="202"/>
                  <a:pt x="93" y="202"/>
                </a:cubicBezTo>
                <a:cubicBezTo>
                  <a:pt x="92" y="202"/>
                  <a:pt x="92" y="202"/>
                  <a:pt x="92" y="203"/>
                </a:cubicBezTo>
                <a:close/>
                <a:moveTo>
                  <a:pt x="62" y="177"/>
                </a:moveTo>
                <a:cubicBezTo>
                  <a:pt x="62" y="177"/>
                  <a:pt x="63" y="177"/>
                  <a:pt x="63" y="176"/>
                </a:cubicBezTo>
                <a:cubicBezTo>
                  <a:pt x="62" y="176"/>
                  <a:pt x="62" y="177"/>
                  <a:pt x="62" y="177"/>
                </a:cubicBezTo>
                <a:close/>
                <a:moveTo>
                  <a:pt x="62" y="177"/>
                </a:moveTo>
                <a:cubicBezTo>
                  <a:pt x="62" y="178"/>
                  <a:pt x="63" y="178"/>
                  <a:pt x="63" y="178"/>
                </a:cubicBezTo>
                <a:cubicBezTo>
                  <a:pt x="63" y="177"/>
                  <a:pt x="63" y="177"/>
                  <a:pt x="62" y="177"/>
                </a:cubicBezTo>
                <a:close/>
                <a:moveTo>
                  <a:pt x="90" y="205"/>
                </a:moveTo>
                <a:cubicBezTo>
                  <a:pt x="90" y="205"/>
                  <a:pt x="92" y="204"/>
                  <a:pt x="91" y="203"/>
                </a:cubicBezTo>
                <a:cubicBezTo>
                  <a:pt x="91" y="203"/>
                  <a:pt x="90" y="204"/>
                  <a:pt x="90" y="205"/>
                </a:cubicBezTo>
                <a:close/>
                <a:moveTo>
                  <a:pt x="89" y="203"/>
                </a:moveTo>
                <a:cubicBezTo>
                  <a:pt x="90" y="204"/>
                  <a:pt x="91" y="202"/>
                  <a:pt x="90" y="202"/>
                </a:cubicBezTo>
                <a:cubicBezTo>
                  <a:pt x="90" y="203"/>
                  <a:pt x="90" y="203"/>
                  <a:pt x="89" y="203"/>
                </a:cubicBezTo>
                <a:close/>
                <a:moveTo>
                  <a:pt x="78" y="193"/>
                </a:moveTo>
                <a:cubicBezTo>
                  <a:pt x="76" y="194"/>
                  <a:pt x="79" y="195"/>
                  <a:pt x="78" y="196"/>
                </a:cubicBezTo>
                <a:cubicBezTo>
                  <a:pt x="79" y="196"/>
                  <a:pt x="80" y="194"/>
                  <a:pt x="80" y="194"/>
                </a:cubicBezTo>
                <a:cubicBezTo>
                  <a:pt x="79" y="195"/>
                  <a:pt x="78" y="194"/>
                  <a:pt x="78" y="193"/>
                </a:cubicBezTo>
                <a:close/>
                <a:moveTo>
                  <a:pt x="70" y="188"/>
                </a:moveTo>
                <a:cubicBezTo>
                  <a:pt x="69" y="188"/>
                  <a:pt x="70" y="188"/>
                  <a:pt x="69" y="188"/>
                </a:cubicBezTo>
                <a:cubicBezTo>
                  <a:pt x="69" y="189"/>
                  <a:pt x="67" y="189"/>
                  <a:pt x="68" y="190"/>
                </a:cubicBezTo>
                <a:cubicBezTo>
                  <a:pt x="68" y="189"/>
                  <a:pt x="70" y="190"/>
                  <a:pt x="70" y="188"/>
                </a:cubicBezTo>
                <a:cubicBezTo>
                  <a:pt x="70" y="188"/>
                  <a:pt x="70" y="188"/>
                  <a:pt x="70" y="188"/>
                </a:cubicBezTo>
                <a:close/>
                <a:moveTo>
                  <a:pt x="66" y="185"/>
                </a:moveTo>
                <a:cubicBezTo>
                  <a:pt x="65" y="185"/>
                  <a:pt x="65" y="185"/>
                  <a:pt x="66" y="186"/>
                </a:cubicBezTo>
                <a:cubicBezTo>
                  <a:pt x="66" y="185"/>
                  <a:pt x="66" y="184"/>
                  <a:pt x="66" y="185"/>
                </a:cubicBezTo>
                <a:close/>
                <a:moveTo>
                  <a:pt x="79" y="199"/>
                </a:moveTo>
                <a:cubicBezTo>
                  <a:pt x="80" y="199"/>
                  <a:pt x="81" y="198"/>
                  <a:pt x="81" y="198"/>
                </a:cubicBezTo>
                <a:cubicBezTo>
                  <a:pt x="80" y="198"/>
                  <a:pt x="79" y="199"/>
                  <a:pt x="79" y="199"/>
                </a:cubicBezTo>
                <a:close/>
                <a:moveTo>
                  <a:pt x="84" y="202"/>
                </a:moveTo>
                <a:cubicBezTo>
                  <a:pt x="85" y="202"/>
                  <a:pt x="85" y="201"/>
                  <a:pt x="85" y="201"/>
                </a:cubicBezTo>
                <a:cubicBezTo>
                  <a:pt x="84" y="201"/>
                  <a:pt x="84" y="202"/>
                  <a:pt x="84" y="202"/>
                </a:cubicBezTo>
                <a:close/>
                <a:moveTo>
                  <a:pt x="58" y="182"/>
                </a:moveTo>
                <a:cubicBezTo>
                  <a:pt x="58" y="183"/>
                  <a:pt x="60" y="181"/>
                  <a:pt x="59" y="181"/>
                </a:cubicBezTo>
                <a:cubicBezTo>
                  <a:pt x="59" y="181"/>
                  <a:pt x="57" y="182"/>
                  <a:pt x="58" y="182"/>
                </a:cubicBezTo>
                <a:close/>
                <a:moveTo>
                  <a:pt x="76" y="197"/>
                </a:moveTo>
                <a:cubicBezTo>
                  <a:pt x="77" y="198"/>
                  <a:pt x="78" y="196"/>
                  <a:pt x="77" y="197"/>
                </a:cubicBezTo>
                <a:cubicBezTo>
                  <a:pt x="77" y="197"/>
                  <a:pt x="76" y="197"/>
                  <a:pt x="76" y="197"/>
                </a:cubicBezTo>
                <a:close/>
                <a:moveTo>
                  <a:pt x="68" y="191"/>
                </a:moveTo>
                <a:cubicBezTo>
                  <a:pt x="68" y="191"/>
                  <a:pt x="68" y="191"/>
                  <a:pt x="69" y="191"/>
                </a:cubicBezTo>
                <a:cubicBezTo>
                  <a:pt x="68" y="191"/>
                  <a:pt x="69" y="190"/>
                  <a:pt x="69" y="190"/>
                </a:cubicBezTo>
                <a:cubicBezTo>
                  <a:pt x="68" y="190"/>
                  <a:pt x="68" y="191"/>
                  <a:pt x="68" y="191"/>
                </a:cubicBezTo>
                <a:close/>
                <a:moveTo>
                  <a:pt x="69" y="194"/>
                </a:moveTo>
                <a:cubicBezTo>
                  <a:pt x="70" y="195"/>
                  <a:pt x="70" y="194"/>
                  <a:pt x="71" y="194"/>
                </a:cubicBezTo>
                <a:cubicBezTo>
                  <a:pt x="70" y="193"/>
                  <a:pt x="71" y="193"/>
                  <a:pt x="70" y="193"/>
                </a:cubicBezTo>
                <a:cubicBezTo>
                  <a:pt x="70" y="193"/>
                  <a:pt x="70" y="194"/>
                  <a:pt x="69" y="194"/>
                </a:cubicBezTo>
                <a:close/>
                <a:moveTo>
                  <a:pt x="64" y="195"/>
                </a:moveTo>
                <a:cubicBezTo>
                  <a:pt x="64" y="194"/>
                  <a:pt x="64" y="195"/>
                  <a:pt x="64" y="194"/>
                </a:cubicBezTo>
                <a:cubicBezTo>
                  <a:pt x="65" y="193"/>
                  <a:pt x="65" y="191"/>
                  <a:pt x="67" y="190"/>
                </a:cubicBezTo>
                <a:cubicBezTo>
                  <a:pt x="67" y="191"/>
                  <a:pt x="67" y="192"/>
                  <a:pt x="68" y="191"/>
                </a:cubicBezTo>
                <a:cubicBezTo>
                  <a:pt x="67" y="193"/>
                  <a:pt x="66" y="194"/>
                  <a:pt x="65" y="195"/>
                </a:cubicBezTo>
                <a:cubicBezTo>
                  <a:pt x="65" y="194"/>
                  <a:pt x="66" y="194"/>
                  <a:pt x="66" y="193"/>
                </a:cubicBezTo>
                <a:cubicBezTo>
                  <a:pt x="65" y="192"/>
                  <a:pt x="65" y="195"/>
                  <a:pt x="64" y="195"/>
                </a:cubicBezTo>
                <a:cubicBezTo>
                  <a:pt x="64" y="195"/>
                  <a:pt x="64" y="195"/>
                  <a:pt x="64" y="195"/>
                </a:cubicBezTo>
                <a:close/>
                <a:moveTo>
                  <a:pt x="66" y="192"/>
                </a:moveTo>
                <a:cubicBezTo>
                  <a:pt x="66" y="192"/>
                  <a:pt x="68" y="192"/>
                  <a:pt x="67" y="191"/>
                </a:cubicBezTo>
                <a:cubicBezTo>
                  <a:pt x="67" y="192"/>
                  <a:pt x="66" y="192"/>
                  <a:pt x="66" y="192"/>
                </a:cubicBezTo>
                <a:close/>
                <a:moveTo>
                  <a:pt x="68" y="196"/>
                </a:moveTo>
                <a:cubicBezTo>
                  <a:pt x="69" y="196"/>
                  <a:pt x="69" y="195"/>
                  <a:pt x="69" y="195"/>
                </a:cubicBezTo>
                <a:cubicBezTo>
                  <a:pt x="69" y="195"/>
                  <a:pt x="68" y="196"/>
                  <a:pt x="68" y="196"/>
                </a:cubicBezTo>
                <a:close/>
                <a:moveTo>
                  <a:pt x="81" y="205"/>
                </a:moveTo>
                <a:cubicBezTo>
                  <a:pt x="81" y="206"/>
                  <a:pt x="80" y="206"/>
                  <a:pt x="80" y="207"/>
                </a:cubicBezTo>
                <a:cubicBezTo>
                  <a:pt x="81" y="207"/>
                  <a:pt x="81" y="206"/>
                  <a:pt x="81" y="205"/>
                </a:cubicBezTo>
                <a:close/>
                <a:moveTo>
                  <a:pt x="85" y="210"/>
                </a:moveTo>
                <a:cubicBezTo>
                  <a:pt x="85" y="211"/>
                  <a:pt x="84" y="211"/>
                  <a:pt x="84" y="213"/>
                </a:cubicBezTo>
                <a:cubicBezTo>
                  <a:pt x="84" y="212"/>
                  <a:pt x="87" y="210"/>
                  <a:pt x="86" y="210"/>
                </a:cubicBezTo>
                <a:cubicBezTo>
                  <a:pt x="86" y="210"/>
                  <a:pt x="85" y="210"/>
                  <a:pt x="85" y="210"/>
                </a:cubicBezTo>
                <a:close/>
                <a:moveTo>
                  <a:pt x="81" y="210"/>
                </a:moveTo>
                <a:cubicBezTo>
                  <a:pt x="82" y="210"/>
                  <a:pt x="83" y="209"/>
                  <a:pt x="83" y="207"/>
                </a:cubicBezTo>
                <a:cubicBezTo>
                  <a:pt x="82" y="208"/>
                  <a:pt x="81" y="209"/>
                  <a:pt x="81" y="210"/>
                </a:cubicBezTo>
                <a:close/>
                <a:moveTo>
                  <a:pt x="67" y="196"/>
                </a:moveTo>
                <a:cubicBezTo>
                  <a:pt x="67" y="195"/>
                  <a:pt x="67" y="195"/>
                  <a:pt x="67" y="195"/>
                </a:cubicBezTo>
                <a:cubicBezTo>
                  <a:pt x="66" y="194"/>
                  <a:pt x="67" y="195"/>
                  <a:pt x="67" y="196"/>
                </a:cubicBezTo>
                <a:close/>
                <a:moveTo>
                  <a:pt x="54" y="186"/>
                </a:moveTo>
                <a:cubicBezTo>
                  <a:pt x="55" y="186"/>
                  <a:pt x="55" y="186"/>
                  <a:pt x="55" y="186"/>
                </a:cubicBezTo>
                <a:cubicBezTo>
                  <a:pt x="55" y="186"/>
                  <a:pt x="55" y="187"/>
                  <a:pt x="55" y="187"/>
                </a:cubicBezTo>
                <a:cubicBezTo>
                  <a:pt x="56" y="186"/>
                  <a:pt x="55" y="186"/>
                  <a:pt x="55" y="186"/>
                </a:cubicBezTo>
                <a:cubicBezTo>
                  <a:pt x="55" y="185"/>
                  <a:pt x="55" y="186"/>
                  <a:pt x="54" y="186"/>
                </a:cubicBezTo>
                <a:cubicBezTo>
                  <a:pt x="54" y="186"/>
                  <a:pt x="54" y="186"/>
                  <a:pt x="54" y="186"/>
                </a:cubicBezTo>
                <a:close/>
                <a:moveTo>
                  <a:pt x="63" y="194"/>
                </a:moveTo>
                <a:cubicBezTo>
                  <a:pt x="63" y="194"/>
                  <a:pt x="64" y="194"/>
                  <a:pt x="64" y="193"/>
                </a:cubicBezTo>
                <a:cubicBezTo>
                  <a:pt x="63" y="193"/>
                  <a:pt x="62" y="194"/>
                  <a:pt x="63" y="194"/>
                </a:cubicBezTo>
                <a:close/>
                <a:moveTo>
                  <a:pt x="68" y="198"/>
                </a:moveTo>
                <a:cubicBezTo>
                  <a:pt x="68" y="197"/>
                  <a:pt x="68" y="197"/>
                  <a:pt x="68" y="197"/>
                </a:cubicBezTo>
                <a:cubicBezTo>
                  <a:pt x="68" y="197"/>
                  <a:pt x="67" y="198"/>
                  <a:pt x="68" y="198"/>
                </a:cubicBezTo>
                <a:close/>
                <a:moveTo>
                  <a:pt x="68" y="200"/>
                </a:moveTo>
                <a:cubicBezTo>
                  <a:pt x="69" y="201"/>
                  <a:pt x="69" y="200"/>
                  <a:pt x="70" y="200"/>
                </a:cubicBezTo>
                <a:cubicBezTo>
                  <a:pt x="70" y="200"/>
                  <a:pt x="70" y="199"/>
                  <a:pt x="70" y="199"/>
                </a:cubicBezTo>
                <a:cubicBezTo>
                  <a:pt x="70" y="199"/>
                  <a:pt x="70" y="199"/>
                  <a:pt x="70" y="198"/>
                </a:cubicBezTo>
                <a:cubicBezTo>
                  <a:pt x="69" y="199"/>
                  <a:pt x="69" y="200"/>
                  <a:pt x="68" y="200"/>
                </a:cubicBezTo>
                <a:close/>
                <a:moveTo>
                  <a:pt x="53" y="186"/>
                </a:moveTo>
                <a:cubicBezTo>
                  <a:pt x="53" y="185"/>
                  <a:pt x="54" y="185"/>
                  <a:pt x="53" y="184"/>
                </a:cubicBezTo>
                <a:cubicBezTo>
                  <a:pt x="53" y="184"/>
                  <a:pt x="53" y="185"/>
                  <a:pt x="53" y="186"/>
                </a:cubicBezTo>
                <a:close/>
                <a:moveTo>
                  <a:pt x="66" y="197"/>
                </a:moveTo>
                <a:cubicBezTo>
                  <a:pt x="67" y="196"/>
                  <a:pt x="66" y="197"/>
                  <a:pt x="66" y="196"/>
                </a:cubicBezTo>
                <a:cubicBezTo>
                  <a:pt x="66" y="196"/>
                  <a:pt x="66" y="197"/>
                  <a:pt x="66" y="197"/>
                </a:cubicBezTo>
                <a:close/>
                <a:moveTo>
                  <a:pt x="71" y="202"/>
                </a:moveTo>
                <a:cubicBezTo>
                  <a:pt x="71" y="202"/>
                  <a:pt x="72" y="202"/>
                  <a:pt x="72" y="201"/>
                </a:cubicBezTo>
                <a:cubicBezTo>
                  <a:pt x="71" y="201"/>
                  <a:pt x="70" y="202"/>
                  <a:pt x="71" y="202"/>
                </a:cubicBezTo>
                <a:close/>
                <a:moveTo>
                  <a:pt x="60" y="193"/>
                </a:moveTo>
                <a:cubicBezTo>
                  <a:pt x="61" y="193"/>
                  <a:pt x="61" y="193"/>
                  <a:pt x="61" y="194"/>
                </a:cubicBezTo>
                <a:cubicBezTo>
                  <a:pt x="61" y="193"/>
                  <a:pt x="61" y="194"/>
                  <a:pt x="61" y="194"/>
                </a:cubicBezTo>
                <a:cubicBezTo>
                  <a:pt x="61" y="194"/>
                  <a:pt x="62" y="193"/>
                  <a:pt x="61" y="193"/>
                </a:cubicBezTo>
                <a:cubicBezTo>
                  <a:pt x="61" y="193"/>
                  <a:pt x="61" y="193"/>
                  <a:pt x="60" y="193"/>
                </a:cubicBezTo>
                <a:close/>
                <a:moveTo>
                  <a:pt x="54" y="191"/>
                </a:moveTo>
                <a:cubicBezTo>
                  <a:pt x="55" y="191"/>
                  <a:pt x="56" y="190"/>
                  <a:pt x="56" y="189"/>
                </a:cubicBezTo>
                <a:cubicBezTo>
                  <a:pt x="55" y="189"/>
                  <a:pt x="54" y="190"/>
                  <a:pt x="54" y="191"/>
                </a:cubicBezTo>
                <a:close/>
                <a:moveTo>
                  <a:pt x="76" y="210"/>
                </a:moveTo>
                <a:cubicBezTo>
                  <a:pt x="77" y="209"/>
                  <a:pt x="78" y="209"/>
                  <a:pt x="78" y="208"/>
                </a:cubicBezTo>
                <a:cubicBezTo>
                  <a:pt x="78" y="208"/>
                  <a:pt x="76" y="210"/>
                  <a:pt x="76" y="210"/>
                </a:cubicBezTo>
                <a:close/>
                <a:moveTo>
                  <a:pt x="75" y="208"/>
                </a:moveTo>
                <a:cubicBezTo>
                  <a:pt x="75" y="208"/>
                  <a:pt x="75" y="208"/>
                  <a:pt x="75" y="208"/>
                </a:cubicBezTo>
                <a:cubicBezTo>
                  <a:pt x="75" y="208"/>
                  <a:pt x="75" y="207"/>
                  <a:pt x="75" y="207"/>
                </a:cubicBezTo>
                <a:cubicBezTo>
                  <a:pt x="75" y="207"/>
                  <a:pt x="75" y="207"/>
                  <a:pt x="75" y="207"/>
                </a:cubicBezTo>
                <a:cubicBezTo>
                  <a:pt x="74" y="207"/>
                  <a:pt x="75" y="207"/>
                  <a:pt x="74" y="208"/>
                </a:cubicBezTo>
                <a:lnTo>
                  <a:pt x="75" y="208"/>
                </a:lnTo>
                <a:close/>
                <a:moveTo>
                  <a:pt x="74" y="206"/>
                </a:moveTo>
                <a:cubicBezTo>
                  <a:pt x="73" y="207"/>
                  <a:pt x="73" y="205"/>
                  <a:pt x="73" y="206"/>
                </a:cubicBezTo>
                <a:cubicBezTo>
                  <a:pt x="73" y="206"/>
                  <a:pt x="72" y="207"/>
                  <a:pt x="73" y="207"/>
                </a:cubicBezTo>
                <a:cubicBezTo>
                  <a:pt x="73" y="207"/>
                  <a:pt x="73" y="207"/>
                  <a:pt x="73" y="207"/>
                </a:cubicBezTo>
                <a:cubicBezTo>
                  <a:pt x="73" y="207"/>
                  <a:pt x="73" y="207"/>
                  <a:pt x="73" y="207"/>
                </a:cubicBezTo>
                <a:cubicBezTo>
                  <a:pt x="74" y="207"/>
                  <a:pt x="74" y="206"/>
                  <a:pt x="74" y="206"/>
                </a:cubicBezTo>
                <a:close/>
                <a:moveTo>
                  <a:pt x="50" y="189"/>
                </a:moveTo>
                <a:cubicBezTo>
                  <a:pt x="51" y="190"/>
                  <a:pt x="52" y="189"/>
                  <a:pt x="51" y="188"/>
                </a:cubicBezTo>
                <a:cubicBezTo>
                  <a:pt x="51" y="189"/>
                  <a:pt x="51" y="189"/>
                  <a:pt x="50" y="189"/>
                </a:cubicBezTo>
                <a:close/>
                <a:moveTo>
                  <a:pt x="53" y="192"/>
                </a:moveTo>
                <a:cubicBezTo>
                  <a:pt x="54" y="193"/>
                  <a:pt x="54" y="192"/>
                  <a:pt x="54" y="192"/>
                </a:cubicBezTo>
                <a:cubicBezTo>
                  <a:pt x="54" y="192"/>
                  <a:pt x="54" y="191"/>
                  <a:pt x="54" y="191"/>
                </a:cubicBezTo>
                <a:lnTo>
                  <a:pt x="53" y="192"/>
                </a:lnTo>
                <a:close/>
                <a:moveTo>
                  <a:pt x="73" y="209"/>
                </a:moveTo>
                <a:cubicBezTo>
                  <a:pt x="73" y="209"/>
                  <a:pt x="73" y="210"/>
                  <a:pt x="73" y="209"/>
                </a:cubicBezTo>
                <a:cubicBezTo>
                  <a:pt x="73" y="209"/>
                  <a:pt x="74" y="210"/>
                  <a:pt x="74" y="209"/>
                </a:cubicBezTo>
                <a:cubicBezTo>
                  <a:pt x="74" y="209"/>
                  <a:pt x="74" y="208"/>
                  <a:pt x="74" y="208"/>
                </a:cubicBezTo>
                <a:cubicBezTo>
                  <a:pt x="73" y="209"/>
                  <a:pt x="73" y="208"/>
                  <a:pt x="73" y="208"/>
                </a:cubicBezTo>
                <a:cubicBezTo>
                  <a:pt x="73" y="208"/>
                  <a:pt x="73" y="209"/>
                  <a:pt x="73" y="209"/>
                </a:cubicBezTo>
                <a:cubicBezTo>
                  <a:pt x="73" y="209"/>
                  <a:pt x="73" y="209"/>
                  <a:pt x="73" y="209"/>
                </a:cubicBezTo>
                <a:close/>
                <a:moveTo>
                  <a:pt x="49" y="190"/>
                </a:moveTo>
                <a:cubicBezTo>
                  <a:pt x="49" y="190"/>
                  <a:pt x="50" y="189"/>
                  <a:pt x="50" y="189"/>
                </a:cubicBezTo>
                <a:cubicBezTo>
                  <a:pt x="50" y="189"/>
                  <a:pt x="49" y="190"/>
                  <a:pt x="49" y="190"/>
                </a:cubicBezTo>
                <a:close/>
                <a:moveTo>
                  <a:pt x="52" y="194"/>
                </a:moveTo>
                <a:cubicBezTo>
                  <a:pt x="53" y="194"/>
                  <a:pt x="54" y="193"/>
                  <a:pt x="53" y="192"/>
                </a:cubicBezTo>
                <a:cubicBezTo>
                  <a:pt x="53" y="193"/>
                  <a:pt x="52" y="193"/>
                  <a:pt x="52" y="194"/>
                </a:cubicBezTo>
                <a:close/>
                <a:moveTo>
                  <a:pt x="66" y="205"/>
                </a:moveTo>
                <a:cubicBezTo>
                  <a:pt x="66" y="205"/>
                  <a:pt x="67" y="204"/>
                  <a:pt x="67" y="204"/>
                </a:cubicBezTo>
                <a:cubicBezTo>
                  <a:pt x="67" y="204"/>
                  <a:pt x="67" y="204"/>
                  <a:pt x="67" y="204"/>
                </a:cubicBezTo>
                <a:cubicBezTo>
                  <a:pt x="67" y="204"/>
                  <a:pt x="66" y="205"/>
                  <a:pt x="66" y="205"/>
                </a:cubicBezTo>
                <a:close/>
                <a:moveTo>
                  <a:pt x="58" y="198"/>
                </a:moveTo>
                <a:cubicBezTo>
                  <a:pt x="57" y="198"/>
                  <a:pt x="57" y="197"/>
                  <a:pt x="57" y="197"/>
                </a:cubicBezTo>
                <a:cubicBezTo>
                  <a:pt x="56" y="197"/>
                  <a:pt x="57" y="198"/>
                  <a:pt x="58" y="198"/>
                </a:cubicBezTo>
                <a:close/>
                <a:moveTo>
                  <a:pt x="50" y="197"/>
                </a:moveTo>
                <a:cubicBezTo>
                  <a:pt x="51" y="196"/>
                  <a:pt x="51" y="195"/>
                  <a:pt x="52" y="195"/>
                </a:cubicBezTo>
                <a:cubicBezTo>
                  <a:pt x="52" y="194"/>
                  <a:pt x="52" y="194"/>
                  <a:pt x="52" y="194"/>
                </a:cubicBezTo>
                <a:cubicBezTo>
                  <a:pt x="51" y="195"/>
                  <a:pt x="50" y="196"/>
                  <a:pt x="50" y="197"/>
                </a:cubicBezTo>
                <a:close/>
                <a:moveTo>
                  <a:pt x="79" y="218"/>
                </a:moveTo>
                <a:cubicBezTo>
                  <a:pt x="80" y="219"/>
                  <a:pt x="80" y="218"/>
                  <a:pt x="80" y="218"/>
                </a:cubicBezTo>
                <a:cubicBezTo>
                  <a:pt x="80" y="218"/>
                  <a:pt x="80" y="218"/>
                  <a:pt x="79" y="218"/>
                </a:cubicBezTo>
                <a:close/>
                <a:moveTo>
                  <a:pt x="45" y="192"/>
                </a:moveTo>
                <a:cubicBezTo>
                  <a:pt x="45" y="192"/>
                  <a:pt x="47" y="192"/>
                  <a:pt x="46" y="191"/>
                </a:cubicBezTo>
                <a:cubicBezTo>
                  <a:pt x="46" y="192"/>
                  <a:pt x="45" y="191"/>
                  <a:pt x="45" y="192"/>
                </a:cubicBezTo>
                <a:close/>
                <a:moveTo>
                  <a:pt x="42" y="196"/>
                </a:moveTo>
                <a:cubicBezTo>
                  <a:pt x="44" y="196"/>
                  <a:pt x="43" y="194"/>
                  <a:pt x="45" y="193"/>
                </a:cubicBezTo>
                <a:cubicBezTo>
                  <a:pt x="44" y="193"/>
                  <a:pt x="44" y="193"/>
                  <a:pt x="44" y="193"/>
                </a:cubicBezTo>
                <a:cubicBezTo>
                  <a:pt x="44" y="194"/>
                  <a:pt x="42" y="194"/>
                  <a:pt x="42" y="196"/>
                </a:cubicBezTo>
                <a:close/>
                <a:moveTo>
                  <a:pt x="49" y="199"/>
                </a:moveTo>
                <a:cubicBezTo>
                  <a:pt x="49" y="198"/>
                  <a:pt x="50" y="198"/>
                  <a:pt x="49" y="197"/>
                </a:cubicBezTo>
                <a:cubicBezTo>
                  <a:pt x="49" y="198"/>
                  <a:pt x="48" y="198"/>
                  <a:pt x="49" y="199"/>
                </a:cubicBezTo>
                <a:close/>
                <a:moveTo>
                  <a:pt x="67" y="214"/>
                </a:moveTo>
                <a:cubicBezTo>
                  <a:pt x="67" y="214"/>
                  <a:pt x="66" y="215"/>
                  <a:pt x="67" y="215"/>
                </a:cubicBezTo>
                <a:cubicBezTo>
                  <a:pt x="66" y="214"/>
                  <a:pt x="68" y="214"/>
                  <a:pt x="68" y="214"/>
                </a:cubicBezTo>
                <a:cubicBezTo>
                  <a:pt x="67" y="214"/>
                  <a:pt x="67" y="214"/>
                  <a:pt x="67" y="214"/>
                </a:cubicBezTo>
                <a:close/>
                <a:moveTo>
                  <a:pt x="72" y="224"/>
                </a:moveTo>
                <a:cubicBezTo>
                  <a:pt x="72" y="224"/>
                  <a:pt x="74" y="222"/>
                  <a:pt x="74" y="221"/>
                </a:cubicBezTo>
                <a:cubicBezTo>
                  <a:pt x="74" y="222"/>
                  <a:pt x="72" y="224"/>
                  <a:pt x="72" y="224"/>
                </a:cubicBezTo>
                <a:close/>
                <a:moveTo>
                  <a:pt x="59" y="212"/>
                </a:moveTo>
                <a:cubicBezTo>
                  <a:pt x="59" y="211"/>
                  <a:pt x="61" y="211"/>
                  <a:pt x="61" y="211"/>
                </a:cubicBezTo>
                <a:cubicBezTo>
                  <a:pt x="60" y="211"/>
                  <a:pt x="59" y="211"/>
                  <a:pt x="59" y="212"/>
                </a:cubicBezTo>
                <a:close/>
                <a:moveTo>
                  <a:pt x="71" y="219"/>
                </a:moveTo>
                <a:cubicBezTo>
                  <a:pt x="71" y="219"/>
                  <a:pt x="70" y="219"/>
                  <a:pt x="70" y="218"/>
                </a:cubicBezTo>
                <a:cubicBezTo>
                  <a:pt x="70" y="219"/>
                  <a:pt x="70" y="219"/>
                  <a:pt x="71" y="219"/>
                </a:cubicBezTo>
                <a:close/>
                <a:moveTo>
                  <a:pt x="41" y="197"/>
                </a:moveTo>
                <a:cubicBezTo>
                  <a:pt x="42" y="198"/>
                  <a:pt x="42" y="197"/>
                  <a:pt x="42" y="196"/>
                </a:cubicBezTo>
                <a:cubicBezTo>
                  <a:pt x="42" y="196"/>
                  <a:pt x="42" y="196"/>
                  <a:pt x="41" y="197"/>
                </a:cubicBezTo>
                <a:close/>
                <a:moveTo>
                  <a:pt x="57" y="214"/>
                </a:moveTo>
                <a:cubicBezTo>
                  <a:pt x="57" y="214"/>
                  <a:pt x="57" y="214"/>
                  <a:pt x="57" y="215"/>
                </a:cubicBezTo>
                <a:cubicBezTo>
                  <a:pt x="58" y="214"/>
                  <a:pt x="58" y="214"/>
                  <a:pt x="58" y="213"/>
                </a:cubicBezTo>
                <a:cubicBezTo>
                  <a:pt x="58" y="214"/>
                  <a:pt x="58" y="214"/>
                  <a:pt x="57" y="214"/>
                </a:cubicBezTo>
                <a:close/>
                <a:moveTo>
                  <a:pt x="62" y="219"/>
                </a:moveTo>
                <a:cubicBezTo>
                  <a:pt x="62" y="218"/>
                  <a:pt x="62" y="218"/>
                  <a:pt x="62" y="218"/>
                </a:cubicBezTo>
                <a:cubicBezTo>
                  <a:pt x="61" y="218"/>
                  <a:pt x="61" y="218"/>
                  <a:pt x="62" y="219"/>
                </a:cubicBezTo>
                <a:close/>
                <a:moveTo>
                  <a:pt x="62" y="219"/>
                </a:moveTo>
                <a:cubicBezTo>
                  <a:pt x="62" y="220"/>
                  <a:pt x="63" y="220"/>
                  <a:pt x="63" y="220"/>
                </a:cubicBezTo>
                <a:cubicBezTo>
                  <a:pt x="63" y="220"/>
                  <a:pt x="62" y="219"/>
                  <a:pt x="62" y="219"/>
                </a:cubicBezTo>
                <a:close/>
                <a:moveTo>
                  <a:pt x="43" y="206"/>
                </a:moveTo>
                <a:cubicBezTo>
                  <a:pt x="43" y="205"/>
                  <a:pt x="44" y="204"/>
                  <a:pt x="43" y="204"/>
                </a:cubicBezTo>
                <a:cubicBezTo>
                  <a:pt x="42" y="205"/>
                  <a:pt x="42" y="205"/>
                  <a:pt x="43" y="206"/>
                </a:cubicBezTo>
                <a:close/>
                <a:moveTo>
                  <a:pt x="59" y="218"/>
                </a:moveTo>
                <a:cubicBezTo>
                  <a:pt x="60" y="219"/>
                  <a:pt x="60" y="218"/>
                  <a:pt x="60" y="217"/>
                </a:cubicBezTo>
                <a:cubicBezTo>
                  <a:pt x="60" y="217"/>
                  <a:pt x="59" y="218"/>
                  <a:pt x="59" y="218"/>
                </a:cubicBezTo>
                <a:close/>
                <a:moveTo>
                  <a:pt x="57" y="218"/>
                </a:moveTo>
                <a:cubicBezTo>
                  <a:pt x="57" y="217"/>
                  <a:pt x="58" y="217"/>
                  <a:pt x="58" y="216"/>
                </a:cubicBezTo>
                <a:cubicBezTo>
                  <a:pt x="58" y="216"/>
                  <a:pt x="57" y="217"/>
                  <a:pt x="57" y="218"/>
                </a:cubicBezTo>
                <a:close/>
                <a:moveTo>
                  <a:pt x="64" y="226"/>
                </a:moveTo>
                <a:cubicBezTo>
                  <a:pt x="65" y="225"/>
                  <a:pt x="66" y="225"/>
                  <a:pt x="66" y="224"/>
                </a:cubicBezTo>
                <a:cubicBezTo>
                  <a:pt x="66" y="224"/>
                  <a:pt x="66" y="224"/>
                  <a:pt x="66" y="223"/>
                </a:cubicBezTo>
                <a:cubicBezTo>
                  <a:pt x="65" y="224"/>
                  <a:pt x="64" y="225"/>
                  <a:pt x="64" y="226"/>
                </a:cubicBezTo>
                <a:close/>
                <a:moveTo>
                  <a:pt x="49" y="214"/>
                </a:moveTo>
                <a:cubicBezTo>
                  <a:pt x="50" y="214"/>
                  <a:pt x="51" y="213"/>
                  <a:pt x="51" y="212"/>
                </a:cubicBezTo>
                <a:cubicBezTo>
                  <a:pt x="50" y="213"/>
                  <a:pt x="49" y="213"/>
                  <a:pt x="49" y="214"/>
                </a:cubicBezTo>
                <a:close/>
                <a:moveTo>
                  <a:pt x="57" y="221"/>
                </a:moveTo>
                <a:cubicBezTo>
                  <a:pt x="58" y="220"/>
                  <a:pt x="59" y="220"/>
                  <a:pt x="59" y="219"/>
                </a:cubicBezTo>
                <a:cubicBezTo>
                  <a:pt x="58" y="219"/>
                  <a:pt x="56" y="220"/>
                  <a:pt x="57" y="221"/>
                </a:cubicBezTo>
                <a:close/>
                <a:moveTo>
                  <a:pt x="41" y="208"/>
                </a:moveTo>
                <a:cubicBezTo>
                  <a:pt x="41" y="208"/>
                  <a:pt x="41" y="207"/>
                  <a:pt x="41" y="207"/>
                </a:cubicBezTo>
                <a:cubicBezTo>
                  <a:pt x="41" y="207"/>
                  <a:pt x="40" y="208"/>
                  <a:pt x="41" y="208"/>
                </a:cubicBezTo>
                <a:close/>
                <a:moveTo>
                  <a:pt x="62" y="226"/>
                </a:moveTo>
                <a:cubicBezTo>
                  <a:pt x="62" y="225"/>
                  <a:pt x="63" y="225"/>
                  <a:pt x="62" y="224"/>
                </a:cubicBezTo>
                <a:cubicBezTo>
                  <a:pt x="62" y="225"/>
                  <a:pt x="61" y="225"/>
                  <a:pt x="62" y="226"/>
                </a:cubicBezTo>
                <a:close/>
                <a:moveTo>
                  <a:pt x="53" y="219"/>
                </a:moveTo>
                <a:cubicBezTo>
                  <a:pt x="54" y="219"/>
                  <a:pt x="54" y="220"/>
                  <a:pt x="55" y="219"/>
                </a:cubicBezTo>
                <a:cubicBezTo>
                  <a:pt x="54" y="219"/>
                  <a:pt x="54" y="218"/>
                  <a:pt x="53" y="219"/>
                </a:cubicBezTo>
                <a:close/>
                <a:moveTo>
                  <a:pt x="68" y="232"/>
                </a:moveTo>
                <a:cubicBezTo>
                  <a:pt x="69" y="233"/>
                  <a:pt x="70" y="231"/>
                  <a:pt x="69" y="231"/>
                </a:cubicBezTo>
                <a:cubicBezTo>
                  <a:pt x="69" y="231"/>
                  <a:pt x="69" y="232"/>
                  <a:pt x="68" y="232"/>
                </a:cubicBezTo>
                <a:close/>
                <a:moveTo>
                  <a:pt x="55" y="224"/>
                </a:moveTo>
                <a:cubicBezTo>
                  <a:pt x="56" y="223"/>
                  <a:pt x="57" y="222"/>
                  <a:pt x="57" y="221"/>
                </a:cubicBezTo>
                <a:cubicBezTo>
                  <a:pt x="56" y="222"/>
                  <a:pt x="56" y="223"/>
                  <a:pt x="55" y="224"/>
                </a:cubicBezTo>
                <a:close/>
                <a:moveTo>
                  <a:pt x="62" y="228"/>
                </a:moveTo>
                <a:cubicBezTo>
                  <a:pt x="63" y="228"/>
                  <a:pt x="63" y="228"/>
                  <a:pt x="64" y="228"/>
                </a:cubicBezTo>
                <a:cubicBezTo>
                  <a:pt x="63" y="227"/>
                  <a:pt x="64" y="227"/>
                  <a:pt x="63" y="226"/>
                </a:cubicBezTo>
                <a:cubicBezTo>
                  <a:pt x="63" y="227"/>
                  <a:pt x="62" y="228"/>
                  <a:pt x="62" y="228"/>
                </a:cubicBezTo>
                <a:close/>
                <a:moveTo>
                  <a:pt x="53" y="220"/>
                </a:moveTo>
                <a:cubicBezTo>
                  <a:pt x="53" y="220"/>
                  <a:pt x="54" y="219"/>
                  <a:pt x="53" y="219"/>
                </a:cubicBezTo>
                <a:cubicBezTo>
                  <a:pt x="52" y="221"/>
                  <a:pt x="51" y="222"/>
                  <a:pt x="53" y="220"/>
                </a:cubicBezTo>
                <a:close/>
                <a:moveTo>
                  <a:pt x="47" y="216"/>
                </a:moveTo>
                <a:cubicBezTo>
                  <a:pt x="47" y="217"/>
                  <a:pt x="46" y="217"/>
                  <a:pt x="47" y="218"/>
                </a:cubicBezTo>
                <a:cubicBezTo>
                  <a:pt x="47" y="217"/>
                  <a:pt x="47" y="217"/>
                  <a:pt x="48" y="217"/>
                </a:cubicBezTo>
                <a:cubicBezTo>
                  <a:pt x="48" y="216"/>
                  <a:pt x="48" y="216"/>
                  <a:pt x="47" y="216"/>
                </a:cubicBezTo>
                <a:close/>
                <a:moveTo>
                  <a:pt x="59" y="227"/>
                </a:moveTo>
                <a:cubicBezTo>
                  <a:pt x="59" y="227"/>
                  <a:pt x="59" y="227"/>
                  <a:pt x="59" y="228"/>
                </a:cubicBezTo>
                <a:cubicBezTo>
                  <a:pt x="59" y="227"/>
                  <a:pt x="60" y="227"/>
                  <a:pt x="60" y="226"/>
                </a:cubicBezTo>
                <a:cubicBezTo>
                  <a:pt x="60" y="227"/>
                  <a:pt x="59" y="226"/>
                  <a:pt x="59" y="227"/>
                </a:cubicBezTo>
                <a:close/>
                <a:moveTo>
                  <a:pt x="57" y="227"/>
                </a:moveTo>
                <a:cubicBezTo>
                  <a:pt x="57" y="227"/>
                  <a:pt x="59" y="226"/>
                  <a:pt x="58" y="226"/>
                </a:cubicBezTo>
                <a:cubicBezTo>
                  <a:pt x="58" y="226"/>
                  <a:pt x="57" y="226"/>
                  <a:pt x="57" y="227"/>
                </a:cubicBezTo>
                <a:close/>
                <a:moveTo>
                  <a:pt x="51" y="223"/>
                </a:moveTo>
                <a:cubicBezTo>
                  <a:pt x="51" y="222"/>
                  <a:pt x="52" y="222"/>
                  <a:pt x="52" y="221"/>
                </a:cubicBezTo>
                <a:cubicBezTo>
                  <a:pt x="51" y="222"/>
                  <a:pt x="51" y="222"/>
                  <a:pt x="51" y="223"/>
                </a:cubicBezTo>
                <a:close/>
                <a:moveTo>
                  <a:pt x="33" y="211"/>
                </a:moveTo>
                <a:cubicBezTo>
                  <a:pt x="34" y="212"/>
                  <a:pt x="35" y="210"/>
                  <a:pt x="35" y="209"/>
                </a:cubicBezTo>
                <a:cubicBezTo>
                  <a:pt x="34" y="210"/>
                  <a:pt x="34" y="211"/>
                  <a:pt x="33" y="211"/>
                </a:cubicBezTo>
                <a:close/>
                <a:moveTo>
                  <a:pt x="40" y="214"/>
                </a:moveTo>
                <a:cubicBezTo>
                  <a:pt x="40" y="214"/>
                  <a:pt x="41" y="214"/>
                  <a:pt x="40" y="213"/>
                </a:cubicBezTo>
                <a:cubicBezTo>
                  <a:pt x="40" y="213"/>
                  <a:pt x="39" y="214"/>
                  <a:pt x="40" y="214"/>
                </a:cubicBezTo>
                <a:close/>
                <a:moveTo>
                  <a:pt x="35" y="215"/>
                </a:moveTo>
                <a:cubicBezTo>
                  <a:pt x="36" y="215"/>
                  <a:pt x="37" y="214"/>
                  <a:pt x="37" y="213"/>
                </a:cubicBezTo>
                <a:cubicBezTo>
                  <a:pt x="36" y="214"/>
                  <a:pt x="35" y="215"/>
                  <a:pt x="35" y="215"/>
                </a:cubicBezTo>
                <a:close/>
                <a:moveTo>
                  <a:pt x="48" y="223"/>
                </a:moveTo>
                <a:cubicBezTo>
                  <a:pt x="49" y="223"/>
                  <a:pt x="49" y="222"/>
                  <a:pt x="48" y="222"/>
                </a:cubicBezTo>
                <a:cubicBezTo>
                  <a:pt x="48" y="222"/>
                  <a:pt x="48" y="223"/>
                  <a:pt x="48" y="223"/>
                </a:cubicBezTo>
                <a:close/>
                <a:moveTo>
                  <a:pt x="38" y="217"/>
                </a:moveTo>
                <a:cubicBezTo>
                  <a:pt x="38" y="217"/>
                  <a:pt x="39" y="216"/>
                  <a:pt x="39" y="215"/>
                </a:cubicBezTo>
                <a:lnTo>
                  <a:pt x="38" y="217"/>
                </a:lnTo>
                <a:close/>
                <a:moveTo>
                  <a:pt x="43" y="223"/>
                </a:moveTo>
                <a:cubicBezTo>
                  <a:pt x="43" y="223"/>
                  <a:pt x="45" y="222"/>
                  <a:pt x="44" y="221"/>
                </a:cubicBezTo>
                <a:cubicBezTo>
                  <a:pt x="44" y="222"/>
                  <a:pt x="42" y="223"/>
                  <a:pt x="43" y="223"/>
                </a:cubicBezTo>
                <a:close/>
                <a:moveTo>
                  <a:pt x="62" y="237"/>
                </a:moveTo>
                <a:cubicBezTo>
                  <a:pt x="62" y="237"/>
                  <a:pt x="63" y="236"/>
                  <a:pt x="62" y="235"/>
                </a:cubicBezTo>
                <a:cubicBezTo>
                  <a:pt x="62" y="236"/>
                  <a:pt x="61" y="237"/>
                  <a:pt x="62" y="237"/>
                </a:cubicBezTo>
                <a:close/>
                <a:moveTo>
                  <a:pt x="30" y="213"/>
                </a:moveTo>
                <a:cubicBezTo>
                  <a:pt x="30" y="212"/>
                  <a:pt x="31" y="212"/>
                  <a:pt x="30" y="211"/>
                </a:cubicBezTo>
                <a:cubicBezTo>
                  <a:pt x="30" y="212"/>
                  <a:pt x="29" y="212"/>
                  <a:pt x="30" y="213"/>
                </a:cubicBezTo>
                <a:close/>
                <a:moveTo>
                  <a:pt x="49" y="228"/>
                </a:moveTo>
                <a:cubicBezTo>
                  <a:pt x="50" y="229"/>
                  <a:pt x="50" y="227"/>
                  <a:pt x="50" y="228"/>
                </a:cubicBezTo>
                <a:cubicBezTo>
                  <a:pt x="51" y="227"/>
                  <a:pt x="51" y="227"/>
                  <a:pt x="51" y="227"/>
                </a:cubicBezTo>
                <a:cubicBezTo>
                  <a:pt x="51" y="227"/>
                  <a:pt x="51" y="227"/>
                  <a:pt x="51" y="227"/>
                </a:cubicBezTo>
                <a:cubicBezTo>
                  <a:pt x="50" y="228"/>
                  <a:pt x="49" y="227"/>
                  <a:pt x="49" y="228"/>
                </a:cubicBezTo>
                <a:close/>
                <a:moveTo>
                  <a:pt x="44" y="225"/>
                </a:moveTo>
                <a:cubicBezTo>
                  <a:pt x="44" y="224"/>
                  <a:pt x="45" y="224"/>
                  <a:pt x="44" y="223"/>
                </a:cubicBezTo>
                <a:cubicBezTo>
                  <a:pt x="44" y="224"/>
                  <a:pt x="44" y="224"/>
                  <a:pt x="44" y="225"/>
                </a:cubicBezTo>
                <a:close/>
                <a:moveTo>
                  <a:pt x="64" y="238"/>
                </a:moveTo>
                <a:cubicBezTo>
                  <a:pt x="63" y="238"/>
                  <a:pt x="63" y="239"/>
                  <a:pt x="63" y="239"/>
                </a:cubicBezTo>
                <a:cubicBezTo>
                  <a:pt x="64" y="239"/>
                  <a:pt x="64" y="239"/>
                  <a:pt x="64" y="238"/>
                </a:cubicBezTo>
                <a:close/>
                <a:moveTo>
                  <a:pt x="29" y="217"/>
                </a:moveTo>
                <a:cubicBezTo>
                  <a:pt x="30" y="217"/>
                  <a:pt x="30" y="216"/>
                  <a:pt x="30" y="215"/>
                </a:cubicBezTo>
                <a:cubicBezTo>
                  <a:pt x="30" y="216"/>
                  <a:pt x="29" y="216"/>
                  <a:pt x="29" y="217"/>
                </a:cubicBezTo>
                <a:close/>
                <a:moveTo>
                  <a:pt x="55" y="237"/>
                </a:moveTo>
                <a:cubicBezTo>
                  <a:pt x="55" y="236"/>
                  <a:pt x="56" y="236"/>
                  <a:pt x="56" y="235"/>
                </a:cubicBezTo>
                <a:cubicBezTo>
                  <a:pt x="55" y="235"/>
                  <a:pt x="55" y="236"/>
                  <a:pt x="55" y="237"/>
                </a:cubicBezTo>
                <a:close/>
                <a:moveTo>
                  <a:pt x="47" y="231"/>
                </a:moveTo>
                <a:cubicBezTo>
                  <a:pt x="47" y="232"/>
                  <a:pt x="48" y="230"/>
                  <a:pt x="48" y="230"/>
                </a:cubicBezTo>
                <a:cubicBezTo>
                  <a:pt x="47" y="230"/>
                  <a:pt x="47" y="230"/>
                  <a:pt x="47" y="231"/>
                </a:cubicBezTo>
                <a:close/>
                <a:moveTo>
                  <a:pt x="61" y="240"/>
                </a:moveTo>
                <a:cubicBezTo>
                  <a:pt x="62" y="240"/>
                  <a:pt x="61" y="240"/>
                  <a:pt x="61" y="239"/>
                </a:cubicBezTo>
                <a:cubicBezTo>
                  <a:pt x="61" y="240"/>
                  <a:pt x="61" y="240"/>
                  <a:pt x="61" y="240"/>
                </a:cubicBezTo>
                <a:close/>
                <a:moveTo>
                  <a:pt x="34" y="223"/>
                </a:moveTo>
                <a:cubicBezTo>
                  <a:pt x="34" y="222"/>
                  <a:pt x="35" y="222"/>
                  <a:pt x="35" y="221"/>
                </a:cubicBezTo>
                <a:cubicBezTo>
                  <a:pt x="34" y="221"/>
                  <a:pt x="33" y="222"/>
                  <a:pt x="34" y="223"/>
                </a:cubicBezTo>
                <a:close/>
                <a:moveTo>
                  <a:pt x="26" y="217"/>
                </a:moveTo>
                <a:cubicBezTo>
                  <a:pt x="26" y="217"/>
                  <a:pt x="27" y="217"/>
                  <a:pt x="26" y="216"/>
                </a:cubicBezTo>
                <a:cubicBezTo>
                  <a:pt x="26" y="217"/>
                  <a:pt x="26" y="217"/>
                  <a:pt x="26" y="217"/>
                </a:cubicBezTo>
                <a:close/>
                <a:moveTo>
                  <a:pt x="32" y="222"/>
                </a:moveTo>
                <a:cubicBezTo>
                  <a:pt x="33" y="222"/>
                  <a:pt x="33" y="222"/>
                  <a:pt x="33" y="221"/>
                </a:cubicBezTo>
                <a:cubicBezTo>
                  <a:pt x="32" y="221"/>
                  <a:pt x="32" y="222"/>
                  <a:pt x="32" y="222"/>
                </a:cubicBezTo>
                <a:close/>
                <a:moveTo>
                  <a:pt x="27" y="218"/>
                </a:moveTo>
                <a:cubicBezTo>
                  <a:pt x="27" y="219"/>
                  <a:pt x="26" y="220"/>
                  <a:pt x="27" y="221"/>
                </a:cubicBezTo>
                <a:cubicBezTo>
                  <a:pt x="27" y="220"/>
                  <a:pt x="27" y="220"/>
                  <a:pt x="28" y="219"/>
                </a:cubicBezTo>
                <a:cubicBezTo>
                  <a:pt x="28" y="219"/>
                  <a:pt x="28" y="218"/>
                  <a:pt x="27" y="218"/>
                </a:cubicBezTo>
                <a:close/>
                <a:moveTo>
                  <a:pt x="32" y="225"/>
                </a:moveTo>
                <a:cubicBezTo>
                  <a:pt x="33" y="224"/>
                  <a:pt x="33" y="224"/>
                  <a:pt x="34" y="223"/>
                </a:cubicBezTo>
                <a:cubicBezTo>
                  <a:pt x="33" y="223"/>
                  <a:pt x="33" y="223"/>
                  <a:pt x="33" y="223"/>
                </a:cubicBezTo>
                <a:cubicBezTo>
                  <a:pt x="32" y="223"/>
                  <a:pt x="32" y="224"/>
                  <a:pt x="32" y="225"/>
                </a:cubicBezTo>
                <a:close/>
                <a:moveTo>
                  <a:pt x="23" y="221"/>
                </a:moveTo>
                <a:cubicBezTo>
                  <a:pt x="24" y="220"/>
                  <a:pt x="25" y="219"/>
                  <a:pt x="26" y="217"/>
                </a:cubicBezTo>
                <a:cubicBezTo>
                  <a:pt x="25" y="219"/>
                  <a:pt x="24" y="220"/>
                  <a:pt x="23" y="221"/>
                </a:cubicBezTo>
                <a:close/>
                <a:moveTo>
                  <a:pt x="57" y="242"/>
                </a:moveTo>
                <a:cubicBezTo>
                  <a:pt x="58" y="243"/>
                  <a:pt x="58" y="243"/>
                  <a:pt x="58" y="243"/>
                </a:cubicBezTo>
                <a:cubicBezTo>
                  <a:pt x="59" y="243"/>
                  <a:pt x="58" y="242"/>
                  <a:pt x="58" y="241"/>
                </a:cubicBezTo>
                <a:lnTo>
                  <a:pt x="57" y="242"/>
                </a:lnTo>
                <a:close/>
                <a:moveTo>
                  <a:pt x="25" y="220"/>
                </a:moveTo>
                <a:cubicBezTo>
                  <a:pt x="26" y="220"/>
                  <a:pt x="26" y="219"/>
                  <a:pt x="26" y="218"/>
                </a:cubicBezTo>
                <a:cubicBezTo>
                  <a:pt x="26" y="218"/>
                  <a:pt x="25" y="219"/>
                  <a:pt x="25" y="220"/>
                </a:cubicBezTo>
                <a:close/>
                <a:moveTo>
                  <a:pt x="44" y="234"/>
                </a:moveTo>
                <a:cubicBezTo>
                  <a:pt x="44" y="234"/>
                  <a:pt x="45" y="233"/>
                  <a:pt x="45" y="233"/>
                </a:cubicBezTo>
                <a:cubicBezTo>
                  <a:pt x="44" y="233"/>
                  <a:pt x="43" y="233"/>
                  <a:pt x="44" y="234"/>
                </a:cubicBezTo>
                <a:close/>
                <a:moveTo>
                  <a:pt x="49" y="243"/>
                </a:moveTo>
                <a:cubicBezTo>
                  <a:pt x="50" y="242"/>
                  <a:pt x="52" y="240"/>
                  <a:pt x="52" y="239"/>
                </a:cubicBezTo>
                <a:cubicBezTo>
                  <a:pt x="51" y="241"/>
                  <a:pt x="49" y="241"/>
                  <a:pt x="49" y="243"/>
                </a:cubicBezTo>
                <a:close/>
                <a:moveTo>
                  <a:pt x="31" y="225"/>
                </a:moveTo>
                <a:cubicBezTo>
                  <a:pt x="32" y="225"/>
                  <a:pt x="31" y="226"/>
                  <a:pt x="31" y="226"/>
                </a:cubicBezTo>
                <a:cubicBezTo>
                  <a:pt x="32" y="226"/>
                  <a:pt x="32" y="226"/>
                  <a:pt x="32" y="225"/>
                </a:cubicBezTo>
                <a:cubicBezTo>
                  <a:pt x="32" y="225"/>
                  <a:pt x="32" y="225"/>
                  <a:pt x="31" y="225"/>
                </a:cubicBezTo>
                <a:close/>
                <a:moveTo>
                  <a:pt x="42" y="242"/>
                </a:moveTo>
                <a:cubicBezTo>
                  <a:pt x="43" y="241"/>
                  <a:pt x="45" y="239"/>
                  <a:pt x="46" y="236"/>
                </a:cubicBezTo>
                <a:cubicBezTo>
                  <a:pt x="46" y="237"/>
                  <a:pt x="46" y="238"/>
                  <a:pt x="47" y="237"/>
                </a:cubicBezTo>
                <a:cubicBezTo>
                  <a:pt x="47" y="236"/>
                  <a:pt x="46" y="236"/>
                  <a:pt x="46" y="235"/>
                </a:cubicBezTo>
                <a:cubicBezTo>
                  <a:pt x="45" y="238"/>
                  <a:pt x="42" y="240"/>
                  <a:pt x="42" y="242"/>
                </a:cubicBezTo>
                <a:close/>
                <a:moveTo>
                  <a:pt x="23" y="220"/>
                </a:moveTo>
                <a:cubicBezTo>
                  <a:pt x="23" y="220"/>
                  <a:pt x="22" y="220"/>
                  <a:pt x="23" y="219"/>
                </a:cubicBezTo>
                <a:cubicBezTo>
                  <a:pt x="22" y="219"/>
                  <a:pt x="22" y="219"/>
                  <a:pt x="22" y="219"/>
                </a:cubicBezTo>
                <a:cubicBezTo>
                  <a:pt x="22" y="219"/>
                  <a:pt x="22" y="221"/>
                  <a:pt x="23" y="220"/>
                </a:cubicBezTo>
                <a:close/>
                <a:moveTo>
                  <a:pt x="30" y="227"/>
                </a:moveTo>
                <a:cubicBezTo>
                  <a:pt x="30" y="227"/>
                  <a:pt x="30" y="227"/>
                  <a:pt x="31" y="228"/>
                </a:cubicBezTo>
                <a:cubicBezTo>
                  <a:pt x="31" y="227"/>
                  <a:pt x="31" y="227"/>
                  <a:pt x="31" y="227"/>
                </a:cubicBezTo>
                <a:cubicBezTo>
                  <a:pt x="31" y="226"/>
                  <a:pt x="32" y="227"/>
                  <a:pt x="31" y="226"/>
                </a:cubicBezTo>
                <a:cubicBezTo>
                  <a:pt x="31" y="226"/>
                  <a:pt x="31" y="226"/>
                  <a:pt x="30" y="227"/>
                </a:cubicBezTo>
                <a:close/>
                <a:moveTo>
                  <a:pt x="31" y="230"/>
                </a:moveTo>
                <a:cubicBezTo>
                  <a:pt x="32" y="229"/>
                  <a:pt x="33" y="228"/>
                  <a:pt x="33" y="228"/>
                </a:cubicBezTo>
                <a:cubicBezTo>
                  <a:pt x="32" y="228"/>
                  <a:pt x="31" y="229"/>
                  <a:pt x="31" y="230"/>
                </a:cubicBezTo>
                <a:close/>
                <a:moveTo>
                  <a:pt x="57" y="246"/>
                </a:moveTo>
                <a:cubicBezTo>
                  <a:pt x="57" y="246"/>
                  <a:pt x="57" y="246"/>
                  <a:pt x="58" y="246"/>
                </a:cubicBezTo>
                <a:cubicBezTo>
                  <a:pt x="57" y="246"/>
                  <a:pt x="57" y="246"/>
                  <a:pt x="57" y="246"/>
                </a:cubicBezTo>
                <a:close/>
                <a:moveTo>
                  <a:pt x="21" y="224"/>
                </a:moveTo>
                <a:cubicBezTo>
                  <a:pt x="22" y="224"/>
                  <a:pt x="22" y="223"/>
                  <a:pt x="22" y="223"/>
                </a:cubicBezTo>
                <a:cubicBezTo>
                  <a:pt x="22" y="223"/>
                  <a:pt x="21" y="224"/>
                  <a:pt x="21" y="224"/>
                </a:cubicBezTo>
                <a:close/>
                <a:moveTo>
                  <a:pt x="52" y="249"/>
                </a:moveTo>
                <a:cubicBezTo>
                  <a:pt x="52" y="249"/>
                  <a:pt x="52" y="249"/>
                  <a:pt x="51" y="249"/>
                </a:cubicBezTo>
                <a:cubicBezTo>
                  <a:pt x="52" y="250"/>
                  <a:pt x="52" y="249"/>
                  <a:pt x="52" y="250"/>
                </a:cubicBezTo>
                <a:cubicBezTo>
                  <a:pt x="53" y="248"/>
                  <a:pt x="53" y="248"/>
                  <a:pt x="54" y="247"/>
                </a:cubicBezTo>
                <a:cubicBezTo>
                  <a:pt x="53" y="247"/>
                  <a:pt x="52" y="248"/>
                  <a:pt x="52" y="249"/>
                </a:cubicBezTo>
                <a:close/>
                <a:moveTo>
                  <a:pt x="29" y="230"/>
                </a:moveTo>
                <a:cubicBezTo>
                  <a:pt x="29" y="230"/>
                  <a:pt x="29" y="230"/>
                  <a:pt x="29" y="230"/>
                </a:cubicBezTo>
                <a:cubicBezTo>
                  <a:pt x="29" y="229"/>
                  <a:pt x="28" y="230"/>
                  <a:pt x="29" y="230"/>
                </a:cubicBezTo>
                <a:close/>
                <a:moveTo>
                  <a:pt x="54" y="249"/>
                </a:moveTo>
                <a:cubicBezTo>
                  <a:pt x="55" y="250"/>
                  <a:pt x="54" y="251"/>
                  <a:pt x="55" y="250"/>
                </a:cubicBezTo>
                <a:cubicBezTo>
                  <a:pt x="56" y="251"/>
                  <a:pt x="55" y="250"/>
                  <a:pt x="55" y="251"/>
                </a:cubicBezTo>
                <a:cubicBezTo>
                  <a:pt x="56" y="251"/>
                  <a:pt x="56" y="250"/>
                  <a:pt x="56" y="250"/>
                </a:cubicBezTo>
                <a:cubicBezTo>
                  <a:pt x="55" y="249"/>
                  <a:pt x="55" y="249"/>
                  <a:pt x="54" y="249"/>
                </a:cubicBezTo>
                <a:close/>
                <a:moveTo>
                  <a:pt x="47" y="245"/>
                </a:moveTo>
                <a:cubicBezTo>
                  <a:pt x="47" y="246"/>
                  <a:pt x="46" y="246"/>
                  <a:pt x="47" y="246"/>
                </a:cubicBezTo>
                <a:cubicBezTo>
                  <a:pt x="48" y="245"/>
                  <a:pt x="48" y="245"/>
                  <a:pt x="48" y="245"/>
                </a:cubicBezTo>
                <a:cubicBezTo>
                  <a:pt x="48" y="245"/>
                  <a:pt x="47" y="245"/>
                  <a:pt x="47" y="245"/>
                </a:cubicBezTo>
                <a:close/>
                <a:moveTo>
                  <a:pt x="28" y="231"/>
                </a:moveTo>
                <a:cubicBezTo>
                  <a:pt x="28" y="232"/>
                  <a:pt x="27" y="232"/>
                  <a:pt x="27" y="233"/>
                </a:cubicBezTo>
                <a:cubicBezTo>
                  <a:pt x="28" y="232"/>
                  <a:pt x="28" y="231"/>
                  <a:pt x="28" y="231"/>
                </a:cubicBezTo>
                <a:cubicBezTo>
                  <a:pt x="28" y="231"/>
                  <a:pt x="28" y="230"/>
                  <a:pt x="28" y="231"/>
                </a:cubicBezTo>
                <a:close/>
                <a:moveTo>
                  <a:pt x="28" y="235"/>
                </a:moveTo>
                <a:cubicBezTo>
                  <a:pt x="29" y="234"/>
                  <a:pt x="30" y="233"/>
                  <a:pt x="29" y="232"/>
                </a:cubicBezTo>
                <a:cubicBezTo>
                  <a:pt x="29" y="233"/>
                  <a:pt x="29" y="234"/>
                  <a:pt x="28" y="235"/>
                </a:cubicBezTo>
                <a:close/>
                <a:moveTo>
                  <a:pt x="48" y="247"/>
                </a:moveTo>
                <a:cubicBezTo>
                  <a:pt x="48" y="248"/>
                  <a:pt x="49" y="248"/>
                  <a:pt x="49" y="248"/>
                </a:cubicBezTo>
                <a:cubicBezTo>
                  <a:pt x="49" y="248"/>
                  <a:pt x="49" y="248"/>
                  <a:pt x="49" y="248"/>
                </a:cubicBezTo>
                <a:cubicBezTo>
                  <a:pt x="49" y="248"/>
                  <a:pt x="49" y="247"/>
                  <a:pt x="48" y="247"/>
                </a:cubicBezTo>
                <a:close/>
                <a:moveTo>
                  <a:pt x="17" y="226"/>
                </a:moveTo>
                <a:cubicBezTo>
                  <a:pt x="17" y="226"/>
                  <a:pt x="17" y="227"/>
                  <a:pt x="17" y="227"/>
                </a:cubicBezTo>
                <a:cubicBezTo>
                  <a:pt x="17" y="226"/>
                  <a:pt x="18" y="227"/>
                  <a:pt x="18" y="227"/>
                </a:cubicBezTo>
                <a:cubicBezTo>
                  <a:pt x="18" y="226"/>
                  <a:pt x="17" y="226"/>
                  <a:pt x="17" y="225"/>
                </a:cubicBezTo>
                <a:lnTo>
                  <a:pt x="17" y="226"/>
                </a:lnTo>
                <a:close/>
                <a:moveTo>
                  <a:pt x="41" y="244"/>
                </a:moveTo>
                <a:cubicBezTo>
                  <a:pt x="41" y="244"/>
                  <a:pt x="42" y="243"/>
                  <a:pt x="41" y="243"/>
                </a:cubicBezTo>
                <a:cubicBezTo>
                  <a:pt x="40" y="245"/>
                  <a:pt x="39" y="245"/>
                  <a:pt x="41" y="244"/>
                </a:cubicBezTo>
                <a:close/>
                <a:moveTo>
                  <a:pt x="50" y="252"/>
                </a:moveTo>
                <a:cubicBezTo>
                  <a:pt x="50" y="251"/>
                  <a:pt x="51" y="252"/>
                  <a:pt x="51" y="252"/>
                </a:cubicBezTo>
                <a:cubicBezTo>
                  <a:pt x="50" y="252"/>
                  <a:pt x="51" y="251"/>
                  <a:pt x="51" y="250"/>
                </a:cubicBezTo>
                <a:cubicBezTo>
                  <a:pt x="51" y="252"/>
                  <a:pt x="49" y="251"/>
                  <a:pt x="50" y="252"/>
                </a:cubicBezTo>
                <a:close/>
                <a:moveTo>
                  <a:pt x="42" y="245"/>
                </a:moveTo>
                <a:cubicBezTo>
                  <a:pt x="42" y="246"/>
                  <a:pt x="42" y="246"/>
                  <a:pt x="43" y="246"/>
                </a:cubicBezTo>
                <a:cubicBezTo>
                  <a:pt x="43" y="245"/>
                  <a:pt x="42" y="245"/>
                  <a:pt x="42" y="245"/>
                </a:cubicBezTo>
                <a:close/>
                <a:moveTo>
                  <a:pt x="53" y="255"/>
                </a:moveTo>
                <a:cubicBezTo>
                  <a:pt x="53" y="254"/>
                  <a:pt x="54" y="254"/>
                  <a:pt x="53" y="253"/>
                </a:cubicBezTo>
                <a:cubicBezTo>
                  <a:pt x="53" y="254"/>
                  <a:pt x="52" y="254"/>
                  <a:pt x="53" y="255"/>
                </a:cubicBezTo>
                <a:close/>
                <a:moveTo>
                  <a:pt x="40" y="247"/>
                </a:moveTo>
                <a:cubicBezTo>
                  <a:pt x="41" y="247"/>
                  <a:pt x="42" y="246"/>
                  <a:pt x="41" y="246"/>
                </a:cubicBezTo>
                <a:lnTo>
                  <a:pt x="40" y="247"/>
                </a:lnTo>
                <a:close/>
                <a:moveTo>
                  <a:pt x="43" y="248"/>
                </a:moveTo>
                <a:cubicBezTo>
                  <a:pt x="44" y="249"/>
                  <a:pt x="44" y="249"/>
                  <a:pt x="44" y="249"/>
                </a:cubicBezTo>
                <a:cubicBezTo>
                  <a:pt x="44" y="248"/>
                  <a:pt x="43" y="248"/>
                  <a:pt x="43" y="248"/>
                </a:cubicBezTo>
                <a:close/>
                <a:moveTo>
                  <a:pt x="15" y="234"/>
                </a:moveTo>
                <a:cubicBezTo>
                  <a:pt x="15" y="233"/>
                  <a:pt x="15" y="233"/>
                  <a:pt x="15" y="232"/>
                </a:cubicBezTo>
                <a:cubicBezTo>
                  <a:pt x="15" y="233"/>
                  <a:pt x="15" y="233"/>
                  <a:pt x="15" y="233"/>
                </a:cubicBezTo>
                <a:cubicBezTo>
                  <a:pt x="16" y="234"/>
                  <a:pt x="16" y="234"/>
                  <a:pt x="16" y="234"/>
                </a:cubicBezTo>
                <a:cubicBezTo>
                  <a:pt x="17" y="232"/>
                  <a:pt x="17" y="233"/>
                  <a:pt x="18" y="231"/>
                </a:cubicBezTo>
                <a:cubicBezTo>
                  <a:pt x="18" y="231"/>
                  <a:pt x="17" y="231"/>
                  <a:pt x="17" y="230"/>
                </a:cubicBezTo>
                <a:cubicBezTo>
                  <a:pt x="17" y="230"/>
                  <a:pt x="17" y="231"/>
                  <a:pt x="17" y="230"/>
                </a:cubicBezTo>
                <a:cubicBezTo>
                  <a:pt x="17" y="232"/>
                  <a:pt x="16" y="232"/>
                  <a:pt x="15" y="234"/>
                </a:cubicBezTo>
                <a:close/>
                <a:moveTo>
                  <a:pt x="51" y="255"/>
                </a:moveTo>
                <a:cubicBezTo>
                  <a:pt x="51" y="256"/>
                  <a:pt x="50" y="257"/>
                  <a:pt x="51" y="257"/>
                </a:cubicBezTo>
                <a:cubicBezTo>
                  <a:pt x="51" y="256"/>
                  <a:pt x="52" y="256"/>
                  <a:pt x="52" y="255"/>
                </a:cubicBezTo>
                <a:cubicBezTo>
                  <a:pt x="51" y="255"/>
                  <a:pt x="51" y="255"/>
                  <a:pt x="51" y="255"/>
                </a:cubicBezTo>
                <a:close/>
                <a:moveTo>
                  <a:pt x="20" y="235"/>
                </a:moveTo>
                <a:cubicBezTo>
                  <a:pt x="19" y="235"/>
                  <a:pt x="19" y="236"/>
                  <a:pt x="19" y="236"/>
                </a:cubicBezTo>
                <a:cubicBezTo>
                  <a:pt x="20" y="236"/>
                  <a:pt x="20" y="236"/>
                  <a:pt x="20" y="236"/>
                </a:cubicBezTo>
                <a:cubicBezTo>
                  <a:pt x="20" y="236"/>
                  <a:pt x="21" y="235"/>
                  <a:pt x="21" y="235"/>
                </a:cubicBezTo>
                <a:cubicBezTo>
                  <a:pt x="20" y="235"/>
                  <a:pt x="20" y="236"/>
                  <a:pt x="20" y="235"/>
                </a:cubicBezTo>
                <a:close/>
                <a:moveTo>
                  <a:pt x="21" y="238"/>
                </a:moveTo>
                <a:cubicBezTo>
                  <a:pt x="21" y="237"/>
                  <a:pt x="22" y="237"/>
                  <a:pt x="22" y="236"/>
                </a:cubicBezTo>
                <a:cubicBezTo>
                  <a:pt x="21" y="236"/>
                  <a:pt x="21" y="237"/>
                  <a:pt x="21" y="238"/>
                </a:cubicBezTo>
                <a:close/>
                <a:moveTo>
                  <a:pt x="17" y="236"/>
                </a:moveTo>
                <a:cubicBezTo>
                  <a:pt x="18" y="236"/>
                  <a:pt x="18" y="235"/>
                  <a:pt x="18" y="235"/>
                </a:cubicBezTo>
                <a:cubicBezTo>
                  <a:pt x="18" y="235"/>
                  <a:pt x="17" y="236"/>
                  <a:pt x="17" y="236"/>
                </a:cubicBezTo>
                <a:close/>
                <a:moveTo>
                  <a:pt x="23" y="243"/>
                </a:moveTo>
                <a:cubicBezTo>
                  <a:pt x="24" y="243"/>
                  <a:pt x="25" y="241"/>
                  <a:pt x="26" y="240"/>
                </a:cubicBezTo>
                <a:cubicBezTo>
                  <a:pt x="25" y="240"/>
                  <a:pt x="25" y="240"/>
                  <a:pt x="25" y="240"/>
                </a:cubicBezTo>
                <a:cubicBezTo>
                  <a:pt x="24" y="241"/>
                  <a:pt x="24" y="242"/>
                  <a:pt x="23" y="243"/>
                </a:cubicBezTo>
                <a:close/>
                <a:moveTo>
                  <a:pt x="17" y="238"/>
                </a:moveTo>
                <a:cubicBezTo>
                  <a:pt x="17" y="237"/>
                  <a:pt x="18" y="237"/>
                  <a:pt x="18" y="236"/>
                </a:cubicBezTo>
                <a:cubicBezTo>
                  <a:pt x="17" y="236"/>
                  <a:pt x="16" y="237"/>
                  <a:pt x="17" y="238"/>
                </a:cubicBezTo>
                <a:close/>
                <a:moveTo>
                  <a:pt x="35" y="251"/>
                </a:moveTo>
                <a:cubicBezTo>
                  <a:pt x="35" y="252"/>
                  <a:pt x="36" y="250"/>
                  <a:pt x="36" y="250"/>
                </a:cubicBezTo>
                <a:lnTo>
                  <a:pt x="35" y="251"/>
                </a:lnTo>
                <a:close/>
                <a:moveTo>
                  <a:pt x="38" y="255"/>
                </a:moveTo>
                <a:cubicBezTo>
                  <a:pt x="39" y="254"/>
                  <a:pt x="39" y="254"/>
                  <a:pt x="39" y="254"/>
                </a:cubicBezTo>
                <a:cubicBezTo>
                  <a:pt x="39" y="254"/>
                  <a:pt x="38" y="254"/>
                  <a:pt x="38" y="255"/>
                </a:cubicBezTo>
                <a:close/>
                <a:moveTo>
                  <a:pt x="12" y="236"/>
                </a:moveTo>
                <a:cubicBezTo>
                  <a:pt x="12" y="236"/>
                  <a:pt x="12" y="237"/>
                  <a:pt x="12" y="237"/>
                </a:cubicBezTo>
                <a:cubicBezTo>
                  <a:pt x="13" y="236"/>
                  <a:pt x="13" y="236"/>
                  <a:pt x="13" y="236"/>
                </a:cubicBezTo>
                <a:cubicBezTo>
                  <a:pt x="13" y="236"/>
                  <a:pt x="12" y="236"/>
                  <a:pt x="12" y="236"/>
                </a:cubicBezTo>
                <a:close/>
                <a:moveTo>
                  <a:pt x="38" y="253"/>
                </a:moveTo>
                <a:cubicBezTo>
                  <a:pt x="36" y="252"/>
                  <a:pt x="36" y="252"/>
                  <a:pt x="36" y="252"/>
                </a:cubicBezTo>
                <a:cubicBezTo>
                  <a:pt x="36" y="253"/>
                  <a:pt x="37" y="254"/>
                  <a:pt x="38" y="253"/>
                </a:cubicBezTo>
                <a:close/>
                <a:moveTo>
                  <a:pt x="12" y="239"/>
                </a:moveTo>
                <a:cubicBezTo>
                  <a:pt x="13" y="238"/>
                  <a:pt x="13" y="238"/>
                  <a:pt x="13" y="238"/>
                </a:cubicBezTo>
                <a:cubicBezTo>
                  <a:pt x="13" y="238"/>
                  <a:pt x="13" y="239"/>
                  <a:pt x="13" y="238"/>
                </a:cubicBezTo>
                <a:cubicBezTo>
                  <a:pt x="12" y="238"/>
                  <a:pt x="14" y="237"/>
                  <a:pt x="13" y="237"/>
                </a:cubicBezTo>
                <a:cubicBezTo>
                  <a:pt x="12" y="237"/>
                  <a:pt x="12" y="238"/>
                  <a:pt x="12" y="239"/>
                </a:cubicBezTo>
                <a:close/>
                <a:moveTo>
                  <a:pt x="35" y="256"/>
                </a:moveTo>
                <a:cubicBezTo>
                  <a:pt x="35" y="256"/>
                  <a:pt x="36" y="257"/>
                  <a:pt x="36" y="257"/>
                </a:cubicBezTo>
                <a:cubicBezTo>
                  <a:pt x="36" y="256"/>
                  <a:pt x="35" y="256"/>
                  <a:pt x="35" y="256"/>
                </a:cubicBezTo>
                <a:close/>
                <a:moveTo>
                  <a:pt x="27" y="255"/>
                </a:moveTo>
                <a:cubicBezTo>
                  <a:pt x="27" y="255"/>
                  <a:pt x="28" y="254"/>
                  <a:pt x="28" y="254"/>
                </a:cubicBezTo>
                <a:cubicBezTo>
                  <a:pt x="27" y="254"/>
                  <a:pt x="27" y="254"/>
                  <a:pt x="27" y="255"/>
                </a:cubicBezTo>
                <a:close/>
                <a:moveTo>
                  <a:pt x="8" y="244"/>
                </a:moveTo>
                <a:cubicBezTo>
                  <a:pt x="7" y="244"/>
                  <a:pt x="7" y="244"/>
                  <a:pt x="7" y="244"/>
                </a:cubicBezTo>
                <a:cubicBezTo>
                  <a:pt x="8" y="245"/>
                  <a:pt x="8" y="243"/>
                  <a:pt x="7" y="243"/>
                </a:cubicBezTo>
                <a:cubicBezTo>
                  <a:pt x="7" y="243"/>
                  <a:pt x="7" y="243"/>
                  <a:pt x="8" y="244"/>
                </a:cubicBezTo>
                <a:close/>
                <a:moveTo>
                  <a:pt x="6" y="247"/>
                </a:moveTo>
                <a:cubicBezTo>
                  <a:pt x="7" y="248"/>
                  <a:pt x="9" y="244"/>
                  <a:pt x="8" y="244"/>
                </a:cubicBezTo>
                <a:cubicBezTo>
                  <a:pt x="7" y="245"/>
                  <a:pt x="7" y="246"/>
                  <a:pt x="6" y="247"/>
                </a:cubicBezTo>
                <a:close/>
                <a:moveTo>
                  <a:pt x="11" y="248"/>
                </a:moveTo>
                <a:cubicBezTo>
                  <a:pt x="12" y="248"/>
                  <a:pt x="12" y="247"/>
                  <a:pt x="11" y="247"/>
                </a:cubicBezTo>
                <a:cubicBezTo>
                  <a:pt x="11" y="247"/>
                  <a:pt x="11" y="248"/>
                  <a:pt x="11" y="248"/>
                </a:cubicBezTo>
                <a:close/>
                <a:moveTo>
                  <a:pt x="32" y="264"/>
                </a:moveTo>
                <a:cubicBezTo>
                  <a:pt x="33" y="264"/>
                  <a:pt x="33" y="264"/>
                  <a:pt x="33" y="263"/>
                </a:cubicBezTo>
                <a:cubicBezTo>
                  <a:pt x="32" y="263"/>
                  <a:pt x="32" y="263"/>
                  <a:pt x="32" y="264"/>
                </a:cubicBezTo>
                <a:close/>
                <a:moveTo>
                  <a:pt x="10" y="250"/>
                </a:moveTo>
                <a:cubicBezTo>
                  <a:pt x="10" y="250"/>
                  <a:pt x="11" y="249"/>
                  <a:pt x="11" y="249"/>
                </a:cubicBezTo>
                <a:cubicBezTo>
                  <a:pt x="10" y="248"/>
                  <a:pt x="10" y="248"/>
                  <a:pt x="10" y="248"/>
                </a:cubicBezTo>
                <a:cubicBezTo>
                  <a:pt x="10" y="249"/>
                  <a:pt x="9" y="249"/>
                  <a:pt x="10" y="250"/>
                </a:cubicBezTo>
                <a:close/>
                <a:moveTo>
                  <a:pt x="7" y="252"/>
                </a:moveTo>
                <a:cubicBezTo>
                  <a:pt x="7" y="251"/>
                  <a:pt x="9" y="249"/>
                  <a:pt x="8" y="248"/>
                </a:cubicBezTo>
                <a:cubicBezTo>
                  <a:pt x="8" y="249"/>
                  <a:pt x="6" y="251"/>
                  <a:pt x="7" y="252"/>
                </a:cubicBezTo>
                <a:close/>
                <a:moveTo>
                  <a:pt x="3" y="247"/>
                </a:moveTo>
                <a:cubicBezTo>
                  <a:pt x="3" y="246"/>
                  <a:pt x="4" y="246"/>
                  <a:pt x="4" y="246"/>
                </a:cubicBezTo>
                <a:cubicBezTo>
                  <a:pt x="3" y="246"/>
                  <a:pt x="2" y="246"/>
                  <a:pt x="3" y="247"/>
                </a:cubicBezTo>
                <a:close/>
                <a:moveTo>
                  <a:pt x="0" y="255"/>
                </a:moveTo>
                <a:cubicBezTo>
                  <a:pt x="1" y="253"/>
                  <a:pt x="3" y="253"/>
                  <a:pt x="2" y="251"/>
                </a:cubicBezTo>
                <a:cubicBezTo>
                  <a:pt x="2" y="253"/>
                  <a:pt x="0" y="254"/>
                  <a:pt x="0" y="255"/>
                </a:cubicBezTo>
                <a:close/>
                <a:moveTo>
                  <a:pt x="30" y="271"/>
                </a:moveTo>
                <a:cubicBezTo>
                  <a:pt x="30" y="271"/>
                  <a:pt x="31" y="271"/>
                  <a:pt x="31" y="271"/>
                </a:cubicBezTo>
                <a:cubicBezTo>
                  <a:pt x="31" y="271"/>
                  <a:pt x="30" y="270"/>
                  <a:pt x="30" y="271"/>
                </a:cubicBezTo>
                <a:close/>
                <a:moveTo>
                  <a:pt x="34" y="274"/>
                </a:moveTo>
                <a:cubicBezTo>
                  <a:pt x="35" y="275"/>
                  <a:pt x="34" y="275"/>
                  <a:pt x="35" y="275"/>
                </a:cubicBezTo>
                <a:cubicBezTo>
                  <a:pt x="36" y="275"/>
                  <a:pt x="35" y="275"/>
                  <a:pt x="35" y="274"/>
                </a:cubicBezTo>
                <a:cubicBezTo>
                  <a:pt x="35" y="274"/>
                  <a:pt x="35" y="274"/>
                  <a:pt x="34" y="274"/>
                </a:cubicBezTo>
                <a:close/>
                <a:moveTo>
                  <a:pt x="3" y="254"/>
                </a:moveTo>
                <a:cubicBezTo>
                  <a:pt x="2" y="254"/>
                  <a:pt x="2" y="254"/>
                  <a:pt x="2" y="253"/>
                </a:cubicBezTo>
                <a:cubicBezTo>
                  <a:pt x="2" y="254"/>
                  <a:pt x="2" y="254"/>
                  <a:pt x="2" y="254"/>
                </a:cubicBezTo>
                <a:cubicBezTo>
                  <a:pt x="2" y="254"/>
                  <a:pt x="4" y="254"/>
                  <a:pt x="3" y="253"/>
                </a:cubicBezTo>
                <a:lnTo>
                  <a:pt x="3" y="254"/>
                </a:lnTo>
                <a:close/>
                <a:moveTo>
                  <a:pt x="27" y="271"/>
                </a:moveTo>
                <a:cubicBezTo>
                  <a:pt x="27" y="271"/>
                  <a:pt x="27" y="272"/>
                  <a:pt x="28" y="271"/>
                </a:cubicBezTo>
                <a:cubicBezTo>
                  <a:pt x="28" y="271"/>
                  <a:pt x="27" y="270"/>
                  <a:pt x="27" y="271"/>
                </a:cubicBezTo>
                <a:close/>
                <a:moveTo>
                  <a:pt x="31" y="278"/>
                </a:moveTo>
                <a:cubicBezTo>
                  <a:pt x="31" y="277"/>
                  <a:pt x="30" y="277"/>
                  <a:pt x="30" y="276"/>
                </a:cubicBezTo>
                <a:cubicBezTo>
                  <a:pt x="30" y="277"/>
                  <a:pt x="31" y="277"/>
                  <a:pt x="31" y="278"/>
                </a:cubicBezTo>
                <a:close/>
                <a:moveTo>
                  <a:pt x="31" y="281"/>
                </a:moveTo>
                <a:cubicBezTo>
                  <a:pt x="32" y="281"/>
                  <a:pt x="32" y="281"/>
                  <a:pt x="32" y="281"/>
                </a:cubicBezTo>
                <a:cubicBezTo>
                  <a:pt x="32" y="280"/>
                  <a:pt x="32" y="280"/>
                  <a:pt x="33" y="280"/>
                </a:cubicBezTo>
                <a:cubicBezTo>
                  <a:pt x="33" y="280"/>
                  <a:pt x="33" y="279"/>
                  <a:pt x="33" y="279"/>
                </a:cubicBezTo>
                <a:cubicBezTo>
                  <a:pt x="32" y="280"/>
                  <a:pt x="32" y="281"/>
                  <a:pt x="31" y="281"/>
                </a:cubicBezTo>
                <a:close/>
                <a:moveTo>
                  <a:pt x="782" y="255"/>
                </a:moveTo>
                <a:cubicBezTo>
                  <a:pt x="781" y="255"/>
                  <a:pt x="779" y="253"/>
                  <a:pt x="779" y="256"/>
                </a:cubicBezTo>
                <a:cubicBezTo>
                  <a:pt x="781" y="259"/>
                  <a:pt x="782" y="261"/>
                  <a:pt x="783" y="263"/>
                </a:cubicBezTo>
                <a:cubicBezTo>
                  <a:pt x="781" y="263"/>
                  <a:pt x="777" y="259"/>
                  <a:pt x="774" y="258"/>
                </a:cubicBezTo>
                <a:cubicBezTo>
                  <a:pt x="775" y="259"/>
                  <a:pt x="777" y="263"/>
                  <a:pt x="778" y="264"/>
                </a:cubicBezTo>
                <a:cubicBezTo>
                  <a:pt x="779" y="267"/>
                  <a:pt x="779" y="268"/>
                  <a:pt x="780" y="271"/>
                </a:cubicBezTo>
                <a:cubicBezTo>
                  <a:pt x="779" y="271"/>
                  <a:pt x="779" y="271"/>
                  <a:pt x="779" y="272"/>
                </a:cubicBezTo>
                <a:cubicBezTo>
                  <a:pt x="776" y="269"/>
                  <a:pt x="775" y="267"/>
                  <a:pt x="772" y="264"/>
                </a:cubicBezTo>
                <a:cubicBezTo>
                  <a:pt x="771" y="262"/>
                  <a:pt x="772" y="262"/>
                  <a:pt x="771" y="260"/>
                </a:cubicBezTo>
                <a:cubicBezTo>
                  <a:pt x="770" y="259"/>
                  <a:pt x="767" y="254"/>
                  <a:pt x="766" y="252"/>
                </a:cubicBezTo>
                <a:cubicBezTo>
                  <a:pt x="766" y="254"/>
                  <a:pt x="763" y="249"/>
                  <a:pt x="762" y="246"/>
                </a:cubicBezTo>
                <a:cubicBezTo>
                  <a:pt x="763" y="250"/>
                  <a:pt x="761" y="249"/>
                  <a:pt x="764" y="255"/>
                </a:cubicBezTo>
                <a:cubicBezTo>
                  <a:pt x="763" y="252"/>
                  <a:pt x="764" y="254"/>
                  <a:pt x="765" y="256"/>
                </a:cubicBezTo>
                <a:cubicBezTo>
                  <a:pt x="765" y="257"/>
                  <a:pt x="765" y="255"/>
                  <a:pt x="765" y="255"/>
                </a:cubicBezTo>
                <a:cubicBezTo>
                  <a:pt x="766" y="256"/>
                  <a:pt x="766" y="257"/>
                  <a:pt x="766" y="258"/>
                </a:cubicBezTo>
                <a:cubicBezTo>
                  <a:pt x="767" y="259"/>
                  <a:pt x="768" y="260"/>
                  <a:pt x="770" y="260"/>
                </a:cubicBezTo>
                <a:cubicBezTo>
                  <a:pt x="770" y="262"/>
                  <a:pt x="771" y="264"/>
                  <a:pt x="772" y="267"/>
                </a:cubicBezTo>
                <a:cubicBezTo>
                  <a:pt x="771" y="267"/>
                  <a:pt x="768" y="261"/>
                  <a:pt x="769" y="264"/>
                </a:cubicBezTo>
                <a:cubicBezTo>
                  <a:pt x="768" y="262"/>
                  <a:pt x="766" y="259"/>
                  <a:pt x="766" y="260"/>
                </a:cubicBezTo>
                <a:cubicBezTo>
                  <a:pt x="766" y="259"/>
                  <a:pt x="764" y="256"/>
                  <a:pt x="764" y="255"/>
                </a:cubicBezTo>
                <a:cubicBezTo>
                  <a:pt x="763" y="254"/>
                  <a:pt x="762" y="254"/>
                  <a:pt x="761" y="253"/>
                </a:cubicBezTo>
                <a:cubicBezTo>
                  <a:pt x="761" y="252"/>
                  <a:pt x="762" y="253"/>
                  <a:pt x="762" y="252"/>
                </a:cubicBezTo>
                <a:cubicBezTo>
                  <a:pt x="762" y="251"/>
                  <a:pt x="761" y="249"/>
                  <a:pt x="761" y="249"/>
                </a:cubicBezTo>
                <a:cubicBezTo>
                  <a:pt x="757" y="243"/>
                  <a:pt x="757" y="246"/>
                  <a:pt x="752" y="241"/>
                </a:cubicBezTo>
                <a:cubicBezTo>
                  <a:pt x="752" y="241"/>
                  <a:pt x="755" y="244"/>
                  <a:pt x="755" y="245"/>
                </a:cubicBezTo>
                <a:cubicBezTo>
                  <a:pt x="755" y="246"/>
                  <a:pt x="755" y="245"/>
                  <a:pt x="755" y="244"/>
                </a:cubicBezTo>
                <a:cubicBezTo>
                  <a:pt x="755" y="244"/>
                  <a:pt x="755" y="246"/>
                  <a:pt x="756" y="246"/>
                </a:cubicBezTo>
                <a:cubicBezTo>
                  <a:pt x="757" y="248"/>
                  <a:pt x="756" y="247"/>
                  <a:pt x="757" y="249"/>
                </a:cubicBezTo>
                <a:cubicBezTo>
                  <a:pt x="755" y="246"/>
                  <a:pt x="755" y="248"/>
                  <a:pt x="753" y="248"/>
                </a:cubicBezTo>
                <a:cubicBezTo>
                  <a:pt x="752" y="245"/>
                  <a:pt x="751" y="244"/>
                  <a:pt x="750" y="245"/>
                </a:cubicBezTo>
                <a:cubicBezTo>
                  <a:pt x="748" y="242"/>
                  <a:pt x="747" y="243"/>
                  <a:pt x="745" y="239"/>
                </a:cubicBezTo>
                <a:cubicBezTo>
                  <a:pt x="744" y="239"/>
                  <a:pt x="744" y="239"/>
                  <a:pt x="744" y="239"/>
                </a:cubicBezTo>
                <a:cubicBezTo>
                  <a:pt x="743" y="237"/>
                  <a:pt x="741" y="236"/>
                  <a:pt x="739" y="233"/>
                </a:cubicBezTo>
                <a:cubicBezTo>
                  <a:pt x="739" y="232"/>
                  <a:pt x="739" y="231"/>
                  <a:pt x="740" y="231"/>
                </a:cubicBezTo>
                <a:cubicBezTo>
                  <a:pt x="741" y="233"/>
                  <a:pt x="741" y="234"/>
                  <a:pt x="742" y="234"/>
                </a:cubicBezTo>
                <a:cubicBezTo>
                  <a:pt x="742" y="234"/>
                  <a:pt x="741" y="231"/>
                  <a:pt x="743" y="234"/>
                </a:cubicBezTo>
                <a:cubicBezTo>
                  <a:pt x="743" y="233"/>
                  <a:pt x="742" y="232"/>
                  <a:pt x="741" y="231"/>
                </a:cubicBezTo>
                <a:cubicBezTo>
                  <a:pt x="740" y="230"/>
                  <a:pt x="741" y="231"/>
                  <a:pt x="740" y="231"/>
                </a:cubicBezTo>
                <a:cubicBezTo>
                  <a:pt x="739" y="227"/>
                  <a:pt x="737" y="229"/>
                  <a:pt x="736" y="226"/>
                </a:cubicBezTo>
                <a:cubicBezTo>
                  <a:pt x="736" y="227"/>
                  <a:pt x="735" y="226"/>
                  <a:pt x="733" y="224"/>
                </a:cubicBezTo>
                <a:cubicBezTo>
                  <a:pt x="734" y="226"/>
                  <a:pt x="737" y="229"/>
                  <a:pt x="738" y="231"/>
                </a:cubicBezTo>
                <a:cubicBezTo>
                  <a:pt x="735" y="229"/>
                  <a:pt x="728" y="217"/>
                  <a:pt x="726" y="218"/>
                </a:cubicBezTo>
                <a:cubicBezTo>
                  <a:pt x="724" y="215"/>
                  <a:pt x="723" y="213"/>
                  <a:pt x="721" y="210"/>
                </a:cubicBezTo>
                <a:cubicBezTo>
                  <a:pt x="715" y="205"/>
                  <a:pt x="707" y="195"/>
                  <a:pt x="698" y="186"/>
                </a:cubicBezTo>
                <a:cubicBezTo>
                  <a:pt x="698" y="186"/>
                  <a:pt x="701" y="188"/>
                  <a:pt x="700" y="188"/>
                </a:cubicBezTo>
                <a:cubicBezTo>
                  <a:pt x="696" y="184"/>
                  <a:pt x="693" y="182"/>
                  <a:pt x="688" y="177"/>
                </a:cubicBezTo>
                <a:cubicBezTo>
                  <a:pt x="689" y="178"/>
                  <a:pt x="690" y="178"/>
                  <a:pt x="690" y="177"/>
                </a:cubicBezTo>
                <a:cubicBezTo>
                  <a:pt x="689" y="176"/>
                  <a:pt x="689" y="176"/>
                  <a:pt x="689" y="176"/>
                </a:cubicBezTo>
                <a:cubicBezTo>
                  <a:pt x="687" y="174"/>
                  <a:pt x="689" y="177"/>
                  <a:pt x="688" y="177"/>
                </a:cubicBezTo>
                <a:cubicBezTo>
                  <a:pt x="686" y="175"/>
                  <a:pt x="687" y="175"/>
                  <a:pt x="686" y="174"/>
                </a:cubicBezTo>
                <a:cubicBezTo>
                  <a:pt x="684" y="172"/>
                  <a:pt x="686" y="174"/>
                  <a:pt x="684" y="173"/>
                </a:cubicBezTo>
                <a:cubicBezTo>
                  <a:pt x="683" y="172"/>
                  <a:pt x="682" y="169"/>
                  <a:pt x="681" y="170"/>
                </a:cubicBezTo>
                <a:cubicBezTo>
                  <a:pt x="680" y="169"/>
                  <a:pt x="681" y="169"/>
                  <a:pt x="681" y="169"/>
                </a:cubicBezTo>
                <a:cubicBezTo>
                  <a:pt x="680" y="168"/>
                  <a:pt x="679" y="168"/>
                  <a:pt x="678" y="168"/>
                </a:cubicBezTo>
                <a:cubicBezTo>
                  <a:pt x="676" y="165"/>
                  <a:pt x="672" y="163"/>
                  <a:pt x="672" y="161"/>
                </a:cubicBezTo>
                <a:cubicBezTo>
                  <a:pt x="670" y="160"/>
                  <a:pt x="662" y="154"/>
                  <a:pt x="657" y="149"/>
                </a:cubicBezTo>
                <a:cubicBezTo>
                  <a:pt x="660" y="152"/>
                  <a:pt x="654" y="146"/>
                  <a:pt x="654" y="146"/>
                </a:cubicBezTo>
                <a:cubicBezTo>
                  <a:pt x="653" y="145"/>
                  <a:pt x="653" y="145"/>
                  <a:pt x="652" y="145"/>
                </a:cubicBezTo>
                <a:cubicBezTo>
                  <a:pt x="648" y="142"/>
                  <a:pt x="644" y="139"/>
                  <a:pt x="645" y="138"/>
                </a:cubicBezTo>
                <a:cubicBezTo>
                  <a:pt x="641" y="135"/>
                  <a:pt x="641" y="135"/>
                  <a:pt x="641" y="135"/>
                </a:cubicBezTo>
                <a:cubicBezTo>
                  <a:pt x="642" y="137"/>
                  <a:pt x="641" y="136"/>
                  <a:pt x="640" y="136"/>
                </a:cubicBezTo>
                <a:cubicBezTo>
                  <a:pt x="637" y="133"/>
                  <a:pt x="636" y="133"/>
                  <a:pt x="633" y="130"/>
                </a:cubicBezTo>
                <a:cubicBezTo>
                  <a:pt x="633" y="130"/>
                  <a:pt x="632" y="129"/>
                  <a:pt x="633" y="129"/>
                </a:cubicBezTo>
                <a:cubicBezTo>
                  <a:pt x="629" y="126"/>
                  <a:pt x="631" y="129"/>
                  <a:pt x="629" y="128"/>
                </a:cubicBezTo>
                <a:cubicBezTo>
                  <a:pt x="628" y="126"/>
                  <a:pt x="625" y="124"/>
                  <a:pt x="622" y="123"/>
                </a:cubicBezTo>
                <a:cubicBezTo>
                  <a:pt x="626" y="124"/>
                  <a:pt x="620" y="120"/>
                  <a:pt x="618" y="120"/>
                </a:cubicBezTo>
                <a:cubicBezTo>
                  <a:pt x="618" y="120"/>
                  <a:pt x="620" y="122"/>
                  <a:pt x="621" y="122"/>
                </a:cubicBezTo>
                <a:cubicBezTo>
                  <a:pt x="623" y="124"/>
                  <a:pt x="615" y="119"/>
                  <a:pt x="617" y="119"/>
                </a:cubicBezTo>
                <a:cubicBezTo>
                  <a:pt x="614" y="117"/>
                  <a:pt x="614" y="117"/>
                  <a:pt x="614" y="117"/>
                </a:cubicBezTo>
                <a:cubicBezTo>
                  <a:pt x="613" y="116"/>
                  <a:pt x="614" y="118"/>
                  <a:pt x="611" y="116"/>
                </a:cubicBezTo>
                <a:cubicBezTo>
                  <a:pt x="611" y="116"/>
                  <a:pt x="613" y="116"/>
                  <a:pt x="612" y="115"/>
                </a:cubicBezTo>
                <a:cubicBezTo>
                  <a:pt x="610" y="114"/>
                  <a:pt x="612" y="116"/>
                  <a:pt x="610" y="115"/>
                </a:cubicBezTo>
                <a:cubicBezTo>
                  <a:pt x="607" y="112"/>
                  <a:pt x="602" y="111"/>
                  <a:pt x="596" y="106"/>
                </a:cubicBezTo>
                <a:cubicBezTo>
                  <a:pt x="596" y="106"/>
                  <a:pt x="595" y="106"/>
                  <a:pt x="595" y="105"/>
                </a:cubicBezTo>
                <a:cubicBezTo>
                  <a:pt x="594" y="105"/>
                  <a:pt x="594" y="105"/>
                  <a:pt x="594" y="106"/>
                </a:cubicBezTo>
                <a:cubicBezTo>
                  <a:pt x="587" y="101"/>
                  <a:pt x="583" y="99"/>
                  <a:pt x="576" y="95"/>
                </a:cubicBezTo>
                <a:cubicBezTo>
                  <a:pt x="573" y="94"/>
                  <a:pt x="576" y="96"/>
                  <a:pt x="575" y="96"/>
                </a:cubicBezTo>
                <a:cubicBezTo>
                  <a:pt x="575" y="95"/>
                  <a:pt x="571" y="94"/>
                  <a:pt x="571" y="94"/>
                </a:cubicBezTo>
                <a:cubicBezTo>
                  <a:pt x="568" y="92"/>
                  <a:pt x="566" y="90"/>
                  <a:pt x="562" y="88"/>
                </a:cubicBezTo>
                <a:cubicBezTo>
                  <a:pt x="555" y="85"/>
                  <a:pt x="548" y="82"/>
                  <a:pt x="540" y="79"/>
                </a:cubicBezTo>
                <a:cubicBezTo>
                  <a:pt x="540" y="78"/>
                  <a:pt x="540" y="78"/>
                  <a:pt x="540" y="78"/>
                </a:cubicBezTo>
                <a:cubicBezTo>
                  <a:pt x="537" y="77"/>
                  <a:pt x="535" y="76"/>
                  <a:pt x="533" y="75"/>
                </a:cubicBezTo>
                <a:cubicBezTo>
                  <a:pt x="530" y="74"/>
                  <a:pt x="529" y="74"/>
                  <a:pt x="526" y="73"/>
                </a:cubicBezTo>
                <a:cubicBezTo>
                  <a:pt x="526" y="72"/>
                  <a:pt x="526" y="72"/>
                  <a:pt x="526" y="72"/>
                </a:cubicBezTo>
                <a:cubicBezTo>
                  <a:pt x="521" y="71"/>
                  <a:pt x="517" y="70"/>
                  <a:pt x="514" y="68"/>
                </a:cubicBezTo>
                <a:cubicBezTo>
                  <a:pt x="510" y="68"/>
                  <a:pt x="504" y="65"/>
                  <a:pt x="502" y="64"/>
                </a:cubicBezTo>
                <a:cubicBezTo>
                  <a:pt x="500" y="63"/>
                  <a:pt x="502" y="65"/>
                  <a:pt x="502" y="65"/>
                </a:cubicBezTo>
                <a:cubicBezTo>
                  <a:pt x="497" y="64"/>
                  <a:pt x="493" y="62"/>
                  <a:pt x="488" y="60"/>
                </a:cubicBezTo>
                <a:cubicBezTo>
                  <a:pt x="485" y="60"/>
                  <a:pt x="481" y="60"/>
                  <a:pt x="480" y="59"/>
                </a:cubicBezTo>
                <a:cubicBezTo>
                  <a:pt x="483" y="59"/>
                  <a:pt x="485" y="60"/>
                  <a:pt x="484" y="59"/>
                </a:cubicBezTo>
                <a:cubicBezTo>
                  <a:pt x="482" y="58"/>
                  <a:pt x="480" y="59"/>
                  <a:pt x="480" y="58"/>
                </a:cubicBezTo>
                <a:cubicBezTo>
                  <a:pt x="479" y="58"/>
                  <a:pt x="479" y="58"/>
                  <a:pt x="479" y="59"/>
                </a:cubicBezTo>
                <a:cubicBezTo>
                  <a:pt x="474" y="58"/>
                  <a:pt x="470" y="57"/>
                  <a:pt x="468" y="56"/>
                </a:cubicBezTo>
                <a:cubicBezTo>
                  <a:pt x="466" y="56"/>
                  <a:pt x="469" y="57"/>
                  <a:pt x="464" y="56"/>
                </a:cubicBezTo>
                <a:cubicBezTo>
                  <a:pt x="465" y="55"/>
                  <a:pt x="461" y="54"/>
                  <a:pt x="459" y="54"/>
                </a:cubicBezTo>
                <a:cubicBezTo>
                  <a:pt x="459" y="54"/>
                  <a:pt x="459" y="54"/>
                  <a:pt x="458" y="54"/>
                </a:cubicBezTo>
                <a:cubicBezTo>
                  <a:pt x="458" y="54"/>
                  <a:pt x="459" y="54"/>
                  <a:pt x="461" y="54"/>
                </a:cubicBezTo>
                <a:cubicBezTo>
                  <a:pt x="461" y="53"/>
                  <a:pt x="460" y="53"/>
                  <a:pt x="458" y="53"/>
                </a:cubicBezTo>
                <a:cubicBezTo>
                  <a:pt x="457" y="53"/>
                  <a:pt x="456" y="53"/>
                  <a:pt x="456" y="54"/>
                </a:cubicBezTo>
                <a:cubicBezTo>
                  <a:pt x="453" y="53"/>
                  <a:pt x="452" y="52"/>
                  <a:pt x="450" y="52"/>
                </a:cubicBezTo>
                <a:cubicBezTo>
                  <a:pt x="448" y="51"/>
                  <a:pt x="451" y="52"/>
                  <a:pt x="450" y="52"/>
                </a:cubicBezTo>
                <a:cubicBezTo>
                  <a:pt x="442" y="51"/>
                  <a:pt x="434" y="51"/>
                  <a:pt x="428" y="49"/>
                </a:cubicBezTo>
                <a:cubicBezTo>
                  <a:pt x="426" y="49"/>
                  <a:pt x="429" y="50"/>
                  <a:pt x="427" y="50"/>
                </a:cubicBezTo>
                <a:cubicBezTo>
                  <a:pt x="424" y="50"/>
                  <a:pt x="424" y="49"/>
                  <a:pt x="426" y="49"/>
                </a:cubicBezTo>
                <a:cubicBezTo>
                  <a:pt x="426" y="48"/>
                  <a:pt x="425" y="49"/>
                  <a:pt x="423" y="48"/>
                </a:cubicBezTo>
                <a:cubicBezTo>
                  <a:pt x="423" y="49"/>
                  <a:pt x="423" y="49"/>
                  <a:pt x="423" y="49"/>
                </a:cubicBezTo>
                <a:cubicBezTo>
                  <a:pt x="416" y="48"/>
                  <a:pt x="410" y="48"/>
                  <a:pt x="402" y="48"/>
                </a:cubicBezTo>
                <a:cubicBezTo>
                  <a:pt x="404" y="47"/>
                  <a:pt x="401" y="47"/>
                  <a:pt x="397" y="47"/>
                </a:cubicBezTo>
                <a:cubicBezTo>
                  <a:pt x="397" y="46"/>
                  <a:pt x="397" y="46"/>
                  <a:pt x="397" y="46"/>
                </a:cubicBezTo>
                <a:cubicBezTo>
                  <a:pt x="394" y="47"/>
                  <a:pt x="393" y="46"/>
                  <a:pt x="391" y="46"/>
                </a:cubicBezTo>
                <a:cubicBezTo>
                  <a:pt x="389" y="46"/>
                  <a:pt x="395" y="47"/>
                  <a:pt x="393" y="48"/>
                </a:cubicBezTo>
                <a:cubicBezTo>
                  <a:pt x="390" y="47"/>
                  <a:pt x="390" y="47"/>
                  <a:pt x="388" y="47"/>
                </a:cubicBezTo>
                <a:cubicBezTo>
                  <a:pt x="386" y="47"/>
                  <a:pt x="388" y="47"/>
                  <a:pt x="388" y="48"/>
                </a:cubicBezTo>
                <a:cubicBezTo>
                  <a:pt x="385" y="48"/>
                  <a:pt x="385" y="47"/>
                  <a:pt x="382" y="48"/>
                </a:cubicBezTo>
                <a:cubicBezTo>
                  <a:pt x="382" y="47"/>
                  <a:pt x="383" y="47"/>
                  <a:pt x="384" y="47"/>
                </a:cubicBezTo>
                <a:cubicBezTo>
                  <a:pt x="383" y="47"/>
                  <a:pt x="380" y="48"/>
                  <a:pt x="380" y="47"/>
                </a:cubicBezTo>
                <a:cubicBezTo>
                  <a:pt x="379" y="47"/>
                  <a:pt x="380" y="48"/>
                  <a:pt x="377" y="48"/>
                </a:cubicBezTo>
                <a:cubicBezTo>
                  <a:pt x="376" y="47"/>
                  <a:pt x="377" y="47"/>
                  <a:pt x="376" y="47"/>
                </a:cubicBezTo>
                <a:cubicBezTo>
                  <a:pt x="375" y="47"/>
                  <a:pt x="371" y="48"/>
                  <a:pt x="375" y="48"/>
                </a:cubicBezTo>
                <a:cubicBezTo>
                  <a:pt x="374" y="48"/>
                  <a:pt x="373" y="49"/>
                  <a:pt x="371" y="49"/>
                </a:cubicBezTo>
                <a:cubicBezTo>
                  <a:pt x="372" y="48"/>
                  <a:pt x="370" y="48"/>
                  <a:pt x="371" y="47"/>
                </a:cubicBezTo>
                <a:cubicBezTo>
                  <a:pt x="370" y="47"/>
                  <a:pt x="367" y="48"/>
                  <a:pt x="368" y="47"/>
                </a:cubicBezTo>
                <a:cubicBezTo>
                  <a:pt x="365" y="48"/>
                  <a:pt x="363" y="48"/>
                  <a:pt x="361" y="48"/>
                </a:cubicBezTo>
                <a:cubicBezTo>
                  <a:pt x="361" y="47"/>
                  <a:pt x="362" y="47"/>
                  <a:pt x="363" y="47"/>
                </a:cubicBezTo>
                <a:cubicBezTo>
                  <a:pt x="363" y="47"/>
                  <a:pt x="361" y="47"/>
                  <a:pt x="359" y="47"/>
                </a:cubicBezTo>
                <a:cubicBezTo>
                  <a:pt x="358" y="48"/>
                  <a:pt x="355" y="48"/>
                  <a:pt x="351" y="48"/>
                </a:cubicBezTo>
                <a:cubicBezTo>
                  <a:pt x="351" y="49"/>
                  <a:pt x="354" y="48"/>
                  <a:pt x="354" y="49"/>
                </a:cubicBezTo>
                <a:cubicBezTo>
                  <a:pt x="350" y="50"/>
                  <a:pt x="351" y="49"/>
                  <a:pt x="348" y="49"/>
                </a:cubicBezTo>
                <a:cubicBezTo>
                  <a:pt x="350" y="50"/>
                  <a:pt x="344" y="50"/>
                  <a:pt x="342" y="50"/>
                </a:cubicBezTo>
                <a:cubicBezTo>
                  <a:pt x="340" y="50"/>
                  <a:pt x="343" y="50"/>
                  <a:pt x="341" y="51"/>
                </a:cubicBezTo>
                <a:cubicBezTo>
                  <a:pt x="336" y="52"/>
                  <a:pt x="334" y="52"/>
                  <a:pt x="332" y="51"/>
                </a:cubicBezTo>
                <a:cubicBezTo>
                  <a:pt x="334" y="50"/>
                  <a:pt x="335" y="51"/>
                  <a:pt x="335" y="51"/>
                </a:cubicBezTo>
                <a:cubicBezTo>
                  <a:pt x="336" y="51"/>
                  <a:pt x="336" y="51"/>
                  <a:pt x="336" y="51"/>
                </a:cubicBezTo>
                <a:cubicBezTo>
                  <a:pt x="336" y="50"/>
                  <a:pt x="334" y="51"/>
                  <a:pt x="335" y="50"/>
                </a:cubicBezTo>
                <a:cubicBezTo>
                  <a:pt x="331" y="51"/>
                  <a:pt x="331" y="51"/>
                  <a:pt x="331" y="52"/>
                </a:cubicBezTo>
                <a:cubicBezTo>
                  <a:pt x="330" y="51"/>
                  <a:pt x="326" y="51"/>
                  <a:pt x="326" y="52"/>
                </a:cubicBezTo>
                <a:cubicBezTo>
                  <a:pt x="323" y="53"/>
                  <a:pt x="325" y="52"/>
                  <a:pt x="326" y="51"/>
                </a:cubicBezTo>
                <a:cubicBezTo>
                  <a:pt x="326" y="51"/>
                  <a:pt x="322" y="52"/>
                  <a:pt x="321" y="53"/>
                </a:cubicBezTo>
                <a:cubicBezTo>
                  <a:pt x="321" y="53"/>
                  <a:pt x="322" y="53"/>
                  <a:pt x="323" y="53"/>
                </a:cubicBezTo>
                <a:cubicBezTo>
                  <a:pt x="321" y="53"/>
                  <a:pt x="315" y="54"/>
                  <a:pt x="316" y="55"/>
                </a:cubicBezTo>
                <a:cubicBezTo>
                  <a:pt x="314" y="56"/>
                  <a:pt x="314" y="55"/>
                  <a:pt x="312" y="55"/>
                </a:cubicBezTo>
                <a:cubicBezTo>
                  <a:pt x="313" y="55"/>
                  <a:pt x="314" y="54"/>
                  <a:pt x="315" y="54"/>
                </a:cubicBezTo>
                <a:cubicBezTo>
                  <a:pt x="317" y="53"/>
                  <a:pt x="317" y="53"/>
                  <a:pt x="320" y="52"/>
                </a:cubicBezTo>
                <a:cubicBezTo>
                  <a:pt x="319" y="52"/>
                  <a:pt x="314" y="54"/>
                  <a:pt x="313" y="54"/>
                </a:cubicBezTo>
                <a:cubicBezTo>
                  <a:pt x="310" y="54"/>
                  <a:pt x="314" y="54"/>
                  <a:pt x="312" y="55"/>
                </a:cubicBezTo>
                <a:cubicBezTo>
                  <a:pt x="308" y="56"/>
                  <a:pt x="308" y="56"/>
                  <a:pt x="304" y="57"/>
                </a:cubicBezTo>
                <a:cubicBezTo>
                  <a:pt x="305" y="57"/>
                  <a:pt x="307" y="57"/>
                  <a:pt x="307" y="56"/>
                </a:cubicBezTo>
                <a:cubicBezTo>
                  <a:pt x="305" y="56"/>
                  <a:pt x="302" y="58"/>
                  <a:pt x="302" y="58"/>
                </a:cubicBezTo>
                <a:cubicBezTo>
                  <a:pt x="299" y="59"/>
                  <a:pt x="304" y="57"/>
                  <a:pt x="301" y="58"/>
                </a:cubicBezTo>
                <a:cubicBezTo>
                  <a:pt x="301" y="57"/>
                  <a:pt x="304" y="57"/>
                  <a:pt x="303" y="57"/>
                </a:cubicBezTo>
                <a:cubicBezTo>
                  <a:pt x="303" y="57"/>
                  <a:pt x="298" y="58"/>
                  <a:pt x="297" y="58"/>
                </a:cubicBezTo>
                <a:cubicBezTo>
                  <a:pt x="298" y="59"/>
                  <a:pt x="301" y="57"/>
                  <a:pt x="301" y="58"/>
                </a:cubicBezTo>
                <a:cubicBezTo>
                  <a:pt x="296" y="59"/>
                  <a:pt x="295" y="60"/>
                  <a:pt x="292" y="60"/>
                </a:cubicBezTo>
                <a:cubicBezTo>
                  <a:pt x="290" y="61"/>
                  <a:pt x="289" y="61"/>
                  <a:pt x="289" y="62"/>
                </a:cubicBezTo>
                <a:cubicBezTo>
                  <a:pt x="288" y="62"/>
                  <a:pt x="283" y="62"/>
                  <a:pt x="283" y="63"/>
                </a:cubicBezTo>
                <a:cubicBezTo>
                  <a:pt x="279" y="65"/>
                  <a:pt x="279" y="64"/>
                  <a:pt x="276" y="65"/>
                </a:cubicBezTo>
                <a:cubicBezTo>
                  <a:pt x="274" y="66"/>
                  <a:pt x="277" y="66"/>
                  <a:pt x="276" y="66"/>
                </a:cubicBezTo>
                <a:cubicBezTo>
                  <a:pt x="273" y="67"/>
                  <a:pt x="273" y="67"/>
                  <a:pt x="273" y="67"/>
                </a:cubicBezTo>
                <a:cubicBezTo>
                  <a:pt x="275" y="65"/>
                  <a:pt x="264" y="71"/>
                  <a:pt x="260" y="71"/>
                </a:cubicBezTo>
                <a:cubicBezTo>
                  <a:pt x="259" y="72"/>
                  <a:pt x="259" y="72"/>
                  <a:pt x="259" y="73"/>
                </a:cubicBezTo>
                <a:cubicBezTo>
                  <a:pt x="257" y="73"/>
                  <a:pt x="254" y="74"/>
                  <a:pt x="253" y="75"/>
                </a:cubicBezTo>
                <a:cubicBezTo>
                  <a:pt x="253" y="75"/>
                  <a:pt x="253" y="75"/>
                  <a:pt x="253" y="74"/>
                </a:cubicBezTo>
                <a:cubicBezTo>
                  <a:pt x="248" y="77"/>
                  <a:pt x="246" y="78"/>
                  <a:pt x="239" y="81"/>
                </a:cubicBezTo>
                <a:cubicBezTo>
                  <a:pt x="240" y="80"/>
                  <a:pt x="244" y="78"/>
                  <a:pt x="245" y="78"/>
                </a:cubicBezTo>
                <a:cubicBezTo>
                  <a:pt x="244" y="78"/>
                  <a:pt x="244" y="76"/>
                  <a:pt x="243" y="77"/>
                </a:cubicBezTo>
                <a:cubicBezTo>
                  <a:pt x="243" y="77"/>
                  <a:pt x="242" y="76"/>
                  <a:pt x="243" y="75"/>
                </a:cubicBezTo>
                <a:cubicBezTo>
                  <a:pt x="244" y="75"/>
                  <a:pt x="244" y="75"/>
                  <a:pt x="245" y="75"/>
                </a:cubicBezTo>
                <a:cubicBezTo>
                  <a:pt x="247" y="74"/>
                  <a:pt x="243" y="74"/>
                  <a:pt x="246" y="73"/>
                </a:cubicBezTo>
                <a:cubicBezTo>
                  <a:pt x="245" y="73"/>
                  <a:pt x="244" y="74"/>
                  <a:pt x="243" y="75"/>
                </a:cubicBezTo>
                <a:cubicBezTo>
                  <a:pt x="243" y="73"/>
                  <a:pt x="250" y="71"/>
                  <a:pt x="252" y="71"/>
                </a:cubicBezTo>
                <a:cubicBezTo>
                  <a:pt x="254" y="70"/>
                  <a:pt x="251" y="70"/>
                  <a:pt x="254" y="69"/>
                </a:cubicBezTo>
                <a:cubicBezTo>
                  <a:pt x="247" y="70"/>
                  <a:pt x="242" y="74"/>
                  <a:pt x="237" y="76"/>
                </a:cubicBezTo>
                <a:cubicBezTo>
                  <a:pt x="236" y="76"/>
                  <a:pt x="237" y="76"/>
                  <a:pt x="237" y="76"/>
                </a:cubicBezTo>
                <a:cubicBezTo>
                  <a:pt x="235" y="77"/>
                  <a:pt x="233" y="78"/>
                  <a:pt x="233" y="78"/>
                </a:cubicBezTo>
                <a:cubicBezTo>
                  <a:pt x="234" y="77"/>
                  <a:pt x="235" y="77"/>
                  <a:pt x="235" y="76"/>
                </a:cubicBezTo>
                <a:cubicBezTo>
                  <a:pt x="232" y="77"/>
                  <a:pt x="234" y="77"/>
                  <a:pt x="231" y="78"/>
                </a:cubicBezTo>
                <a:cubicBezTo>
                  <a:pt x="229" y="78"/>
                  <a:pt x="231" y="77"/>
                  <a:pt x="227" y="79"/>
                </a:cubicBezTo>
                <a:cubicBezTo>
                  <a:pt x="227" y="78"/>
                  <a:pt x="230" y="77"/>
                  <a:pt x="231" y="76"/>
                </a:cubicBezTo>
                <a:cubicBezTo>
                  <a:pt x="229" y="77"/>
                  <a:pt x="228" y="77"/>
                  <a:pt x="224" y="79"/>
                </a:cubicBezTo>
                <a:cubicBezTo>
                  <a:pt x="227" y="76"/>
                  <a:pt x="236" y="73"/>
                  <a:pt x="233" y="72"/>
                </a:cubicBezTo>
                <a:cubicBezTo>
                  <a:pt x="233" y="72"/>
                  <a:pt x="231" y="72"/>
                  <a:pt x="231" y="72"/>
                </a:cubicBezTo>
                <a:cubicBezTo>
                  <a:pt x="229" y="73"/>
                  <a:pt x="233" y="72"/>
                  <a:pt x="230" y="73"/>
                </a:cubicBezTo>
                <a:cubicBezTo>
                  <a:pt x="230" y="73"/>
                  <a:pt x="232" y="73"/>
                  <a:pt x="232" y="73"/>
                </a:cubicBezTo>
                <a:cubicBezTo>
                  <a:pt x="227" y="76"/>
                  <a:pt x="222" y="80"/>
                  <a:pt x="219" y="80"/>
                </a:cubicBezTo>
                <a:cubicBezTo>
                  <a:pt x="223" y="79"/>
                  <a:pt x="216" y="80"/>
                  <a:pt x="222" y="77"/>
                </a:cubicBezTo>
                <a:cubicBezTo>
                  <a:pt x="221" y="76"/>
                  <a:pt x="216" y="78"/>
                  <a:pt x="218" y="76"/>
                </a:cubicBezTo>
                <a:cubicBezTo>
                  <a:pt x="217" y="77"/>
                  <a:pt x="210" y="80"/>
                  <a:pt x="210" y="82"/>
                </a:cubicBezTo>
                <a:cubicBezTo>
                  <a:pt x="205" y="84"/>
                  <a:pt x="210" y="81"/>
                  <a:pt x="203" y="85"/>
                </a:cubicBezTo>
                <a:cubicBezTo>
                  <a:pt x="207" y="83"/>
                  <a:pt x="205" y="85"/>
                  <a:pt x="206" y="85"/>
                </a:cubicBezTo>
                <a:cubicBezTo>
                  <a:pt x="203" y="87"/>
                  <a:pt x="205" y="85"/>
                  <a:pt x="204" y="85"/>
                </a:cubicBezTo>
                <a:cubicBezTo>
                  <a:pt x="202" y="86"/>
                  <a:pt x="201" y="88"/>
                  <a:pt x="199" y="88"/>
                </a:cubicBezTo>
                <a:cubicBezTo>
                  <a:pt x="199" y="89"/>
                  <a:pt x="199" y="89"/>
                  <a:pt x="198" y="89"/>
                </a:cubicBezTo>
                <a:cubicBezTo>
                  <a:pt x="200" y="89"/>
                  <a:pt x="202" y="86"/>
                  <a:pt x="203" y="86"/>
                </a:cubicBezTo>
                <a:cubicBezTo>
                  <a:pt x="204" y="87"/>
                  <a:pt x="202" y="88"/>
                  <a:pt x="201" y="88"/>
                </a:cubicBezTo>
                <a:cubicBezTo>
                  <a:pt x="201" y="89"/>
                  <a:pt x="205" y="87"/>
                  <a:pt x="202" y="89"/>
                </a:cubicBezTo>
                <a:cubicBezTo>
                  <a:pt x="202" y="89"/>
                  <a:pt x="204" y="88"/>
                  <a:pt x="205" y="87"/>
                </a:cubicBezTo>
                <a:cubicBezTo>
                  <a:pt x="203" y="89"/>
                  <a:pt x="198" y="91"/>
                  <a:pt x="198" y="92"/>
                </a:cubicBezTo>
                <a:cubicBezTo>
                  <a:pt x="198" y="92"/>
                  <a:pt x="198" y="91"/>
                  <a:pt x="195" y="93"/>
                </a:cubicBezTo>
                <a:cubicBezTo>
                  <a:pt x="195" y="92"/>
                  <a:pt x="196" y="92"/>
                  <a:pt x="197" y="91"/>
                </a:cubicBezTo>
                <a:cubicBezTo>
                  <a:pt x="196" y="91"/>
                  <a:pt x="194" y="92"/>
                  <a:pt x="192" y="94"/>
                </a:cubicBezTo>
                <a:cubicBezTo>
                  <a:pt x="191" y="94"/>
                  <a:pt x="190" y="94"/>
                  <a:pt x="190" y="93"/>
                </a:cubicBezTo>
                <a:cubicBezTo>
                  <a:pt x="187" y="95"/>
                  <a:pt x="190" y="94"/>
                  <a:pt x="187" y="96"/>
                </a:cubicBezTo>
                <a:cubicBezTo>
                  <a:pt x="189" y="94"/>
                  <a:pt x="184" y="97"/>
                  <a:pt x="184" y="96"/>
                </a:cubicBezTo>
                <a:cubicBezTo>
                  <a:pt x="182" y="98"/>
                  <a:pt x="180" y="99"/>
                  <a:pt x="179" y="100"/>
                </a:cubicBezTo>
                <a:cubicBezTo>
                  <a:pt x="179" y="99"/>
                  <a:pt x="179" y="98"/>
                  <a:pt x="181" y="98"/>
                </a:cubicBezTo>
                <a:cubicBezTo>
                  <a:pt x="184" y="96"/>
                  <a:pt x="180" y="98"/>
                  <a:pt x="180" y="97"/>
                </a:cubicBezTo>
                <a:cubicBezTo>
                  <a:pt x="184" y="95"/>
                  <a:pt x="186" y="93"/>
                  <a:pt x="191" y="90"/>
                </a:cubicBezTo>
                <a:cubicBezTo>
                  <a:pt x="188" y="92"/>
                  <a:pt x="189" y="92"/>
                  <a:pt x="192" y="90"/>
                </a:cubicBezTo>
                <a:cubicBezTo>
                  <a:pt x="194" y="88"/>
                  <a:pt x="194" y="88"/>
                  <a:pt x="198" y="86"/>
                </a:cubicBezTo>
                <a:cubicBezTo>
                  <a:pt x="200" y="85"/>
                  <a:pt x="196" y="86"/>
                  <a:pt x="200" y="84"/>
                </a:cubicBezTo>
                <a:cubicBezTo>
                  <a:pt x="199" y="85"/>
                  <a:pt x="204" y="82"/>
                  <a:pt x="204" y="84"/>
                </a:cubicBezTo>
                <a:cubicBezTo>
                  <a:pt x="204" y="84"/>
                  <a:pt x="206" y="83"/>
                  <a:pt x="208" y="82"/>
                </a:cubicBezTo>
                <a:cubicBezTo>
                  <a:pt x="208" y="81"/>
                  <a:pt x="209" y="81"/>
                  <a:pt x="209" y="81"/>
                </a:cubicBezTo>
                <a:cubicBezTo>
                  <a:pt x="209" y="80"/>
                  <a:pt x="205" y="82"/>
                  <a:pt x="207" y="82"/>
                </a:cubicBezTo>
                <a:cubicBezTo>
                  <a:pt x="205" y="83"/>
                  <a:pt x="203" y="84"/>
                  <a:pt x="203" y="83"/>
                </a:cubicBezTo>
                <a:cubicBezTo>
                  <a:pt x="206" y="81"/>
                  <a:pt x="206" y="81"/>
                  <a:pt x="206" y="81"/>
                </a:cubicBezTo>
                <a:cubicBezTo>
                  <a:pt x="206" y="81"/>
                  <a:pt x="205" y="82"/>
                  <a:pt x="206" y="82"/>
                </a:cubicBezTo>
                <a:cubicBezTo>
                  <a:pt x="208" y="81"/>
                  <a:pt x="207" y="81"/>
                  <a:pt x="207" y="80"/>
                </a:cubicBezTo>
                <a:cubicBezTo>
                  <a:pt x="208" y="79"/>
                  <a:pt x="209" y="80"/>
                  <a:pt x="210" y="79"/>
                </a:cubicBezTo>
                <a:cubicBezTo>
                  <a:pt x="212" y="78"/>
                  <a:pt x="209" y="81"/>
                  <a:pt x="213" y="79"/>
                </a:cubicBezTo>
                <a:cubicBezTo>
                  <a:pt x="215" y="78"/>
                  <a:pt x="214" y="77"/>
                  <a:pt x="216" y="77"/>
                </a:cubicBezTo>
                <a:cubicBezTo>
                  <a:pt x="218" y="75"/>
                  <a:pt x="218" y="73"/>
                  <a:pt x="217" y="73"/>
                </a:cubicBezTo>
                <a:cubicBezTo>
                  <a:pt x="216" y="74"/>
                  <a:pt x="216" y="74"/>
                  <a:pt x="213" y="75"/>
                </a:cubicBezTo>
                <a:cubicBezTo>
                  <a:pt x="213" y="74"/>
                  <a:pt x="213" y="74"/>
                  <a:pt x="213" y="74"/>
                </a:cubicBezTo>
                <a:cubicBezTo>
                  <a:pt x="219" y="70"/>
                  <a:pt x="218" y="72"/>
                  <a:pt x="221" y="70"/>
                </a:cubicBezTo>
                <a:cubicBezTo>
                  <a:pt x="222" y="70"/>
                  <a:pt x="220" y="71"/>
                  <a:pt x="219" y="72"/>
                </a:cubicBezTo>
                <a:cubicBezTo>
                  <a:pt x="218" y="73"/>
                  <a:pt x="221" y="71"/>
                  <a:pt x="219" y="73"/>
                </a:cubicBezTo>
                <a:cubicBezTo>
                  <a:pt x="219" y="73"/>
                  <a:pt x="223" y="71"/>
                  <a:pt x="222" y="72"/>
                </a:cubicBezTo>
                <a:cubicBezTo>
                  <a:pt x="224" y="71"/>
                  <a:pt x="221" y="72"/>
                  <a:pt x="221" y="71"/>
                </a:cubicBezTo>
                <a:cubicBezTo>
                  <a:pt x="224" y="70"/>
                  <a:pt x="221" y="70"/>
                  <a:pt x="224" y="68"/>
                </a:cubicBezTo>
                <a:cubicBezTo>
                  <a:pt x="224" y="68"/>
                  <a:pt x="224" y="68"/>
                  <a:pt x="224" y="68"/>
                </a:cubicBezTo>
                <a:cubicBezTo>
                  <a:pt x="223" y="68"/>
                  <a:pt x="223" y="69"/>
                  <a:pt x="221" y="70"/>
                </a:cubicBezTo>
                <a:cubicBezTo>
                  <a:pt x="224" y="66"/>
                  <a:pt x="231" y="66"/>
                  <a:pt x="235" y="63"/>
                </a:cubicBezTo>
                <a:cubicBezTo>
                  <a:pt x="234" y="63"/>
                  <a:pt x="233" y="64"/>
                  <a:pt x="234" y="62"/>
                </a:cubicBezTo>
                <a:cubicBezTo>
                  <a:pt x="231" y="63"/>
                  <a:pt x="234" y="63"/>
                  <a:pt x="231" y="64"/>
                </a:cubicBezTo>
                <a:cubicBezTo>
                  <a:pt x="233" y="63"/>
                  <a:pt x="232" y="63"/>
                  <a:pt x="234" y="61"/>
                </a:cubicBezTo>
                <a:cubicBezTo>
                  <a:pt x="236" y="60"/>
                  <a:pt x="235" y="61"/>
                  <a:pt x="234" y="61"/>
                </a:cubicBezTo>
                <a:cubicBezTo>
                  <a:pt x="235" y="61"/>
                  <a:pt x="236" y="61"/>
                  <a:pt x="236" y="62"/>
                </a:cubicBezTo>
                <a:cubicBezTo>
                  <a:pt x="239" y="60"/>
                  <a:pt x="239" y="60"/>
                  <a:pt x="241" y="59"/>
                </a:cubicBezTo>
                <a:cubicBezTo>
                  <a:pt x="240" y="60"/>
                  <a:pt x="244" y="58"/>
                  <a:pt x="245" y="58"/>
                </a:cubicBezTo>
                <a:cubicBezTo>
                  <a:pt x="248" y="57"/>
                  <a:pt x="244" y="57"/>
                  <a:pt x="247" y="57"/>
                </a:cubicBezTo>
                <a:cubicBezTo>
                  <a:pt x="249" y="55"/>
                  <a:pt x="249" y="56"/>
                  <a:pt x="249" y="56"/>
                </a:cubicBezTo>
                <a:cubicBezTo>
                  <a:pt x="248" y="58"/>
                  <a:pt x="246" y="58"/>
                  <a:pt x="244" y="59"/>
                </a:cubicBezTo>
                <a:cubicBezTo>
                  <a:pt x="245" y="59"/>
                  <a:pt x="246" y="59"/>
                  <a:pt x="244" y="61"/>
                </a:cubicBezTo>
                <a:cubicBezTo>
                  <a:pt x="244" y="61"/>
                  <a:pt x="245" y="60"/>
                  <a:pt x="245" y="61"/>
                </a:cubicBezTo>
                <a:cubicBezTo>
                  <a:pt x="245" y="60"/>
                  <a:pt x="245" y="60"/>
                  <a:pt x="246" y="59"/>
                </a:cubicBezTo>
                <a:cubicBezTo>
                  <a:pt x="247" y="59"/>
                  <a:pt x="248" y="59"/>
                  <a:pt x="248" y="59"/>
                </a:cubicBezTo>
                <a:cubicBezTo>
                  <a:pt x="250" y="58"/>
                  <a:pt x="245" y="59"/>
                  <a:pt x="246" y="59"/>
                </a:cubicBezTo>
                <a:cubicBezTo>
                  <a:pt x="248" y="57"/>
                  <a:pt x="253" y="56"/>
                  <a:pt x="253" y="55"/>
                </a:cubicBezTo>
                <a:cubicBezTo>
                  <a:pt x="255" y="54"/>
                  <a:pt x="255" y="55"/>
                  <a:pt x="257" y="55"/>
                </a:cubicBezTo>
                <a:cubicBezTo>
                  <a:pt x="257" y="54"/>
                  <a:pt x="264" y="50"/>
                  <a:pt x="267" y="50"/>
                </a:cubicBezTo>
                <a:cubicBezTo>
                  <a:pt x="271" y="49"/>
                  <a:pt x="268" y="48"/>
                  <a:pt x="268" y="48"/>
                </a:cubicBezTo>
                <a:cubicBezTo>
                  <a:pt x="266" y="49"/>
                  <a:pt x="263" y="49"/>
                  <a:pt x="263" y="50"/>
                </a:cubicBezTo>
                <a:cubicBezTo>
                  <a:pt x="263" y="50"/>
                  <a:pt x="265" y="50"/>
                  <a:pt x="266" y="49"/>
                </a:cubicBezTo>
                <a:cubicBezTo>
                  <a:pt x="263" y="51"/>
                  <a:pt x="256" y="53"/>
                  <a:pt x="253" y="55"/>
                </a:cubicBezTo>
                <a:cubicBezTo>
                  <a:pt x="253" y="54"/>
                  <a:pt x="252" y="54"/>
                  <a:pt x="254" y="53"/>
                </a:cubicBezTo>
                <a:cubicBezTo>
                  <a:pt x="256" y="52"/>
                  <a:pt x="258" y="52"/>
                  <a:pt x="258" y="51"/>
                </a:cubicBezTo>
                <a:cubicBezTo>
                  <a:pt x="261" y="50"/>
                  <a:pt x="259" y="52"/>
                  <a:pt x="257" y="52"/>
                </a:cubicBezTo>
                <a:cubicBezTo>
                  <a:pt x="261" y="51"/>
                  <a:pt x="263" y="49"/>
                  <a:pt x="267" y="48"/>
                </a:cubicBezTo>
                <a:cubicBezTo>
                  <a:pt x="262" y="49"/>
                  <a:pt x="253" y="52"/>
                  <a:pt x="247" y="55"/>
                </a:cubicBezTo>
                <a:cubicBezTo>
                  <a:pt x="244" y="56"/>
                  <a:pt x="242" y="56"/>
                  <a:pt x="242" y="55"/>
                </a:cubicBezTo>
                <a:cubicBezTo>
                  <a:pt x="240" y="56"/>
                  <a:pt x="242" y="56"/>
                  <a:pt x="242" y="57"/>
                </a:cubicBezTo>
                <a:cubicBezTo>
                  <a:pt x="240" y="57"/>
                  <a:pt x="241" y="58"/>
                  <a:pt x="239" y="58"/>
                </a:cubicBezTo>
                <a:cubicBezTo>
                  <a:pt x="238" y="58"/>
                  <a:pt x="240" y="57"/>
                  <a:pt x="239" y="57"/>
                </a:cubicBezTo>
                <a:cubicBezTo>
                  <a:pt x="238" y="57"/>
                  <a:pt x="236" y="58"/>
                  <a:pt x="234" y="59"/>
                </a:cubicBezTo>
                <a:cubicBezTo>
                  <a:pt x="233" y="60"/>
                  <a:pt x="235" y="59"/>
                  <a:pt x="234" y="60"/>
                </a:cubicBezTo>
                <a:cubicBezTo>
                  <a:pt x="236" y="59"/>
                  <a:pt x="235" y="59"/>
                  <a:pt x="235" y="59"/>
                </a:cubicBezTo>
                <a:cubicBezTo>
                  <a:pt x="237" y="57"/>
                  <a:pt x="237" y="58"/>
                  <a:pt x="239" y="58"/>
                </a:cubicBezTo>
                <a:cubicBezTo>
                  <a:pt x="238" y="59"/>
                  <a:pt x="227" y="63"/>
                  <a:pt x="229" y="64"/>
                </a:cubicBezTo>
                <a:cubicBezTo>
                  <a:pt x="228" y="64"/>
                  <a:pt x="227" y="64"/>
                  <a:pt x="226" y="64"/>
                </a:cubicBezTo>
                <a:cubicBezTo>
                  <a:pt x="229" y="61"/>
                  <a:pt x="225" y="63"/>
                  <a:pt x="223" y="62"/>
                </a:cubicBezTo>
                <a:cubicBezTo>
                  <a:pt x="222" y="63"/>
                  <a:pt x="222" y="63"/>
                  <a:pt x="220" y="64"/>
                </a:cubicBezTo>
                <a:cubicBezTo>
                  <a:pt x="220" y="64"/>
                  <a:pt x="221" y="63"/>
                  <a:pt x="221" y="63"/>
                </a:cubicBezTo>
                <a:cubicBezTo>
                  <a:pt x="216" y="65"/>
                  <a:pt x="222" y="64"/>
                  <a:pt x="217" y="66"/>
                </a:cubicBezTo>
                <a:cubicBezTo>
                  <a:pt x="217" y="65"/>
                  <a:pt x="218" y="65"/>
                  <a:pt x="218" y="64"/>
                </a:cubicBezTo>
                <a:cubicBezTo>
                  <a:pt x="213" y="68"/>
                  <a:pt x="214" y="68"/>
                  <a:pt x="210" y="70"/>
                </a:cubicBezTo>
                <a:cubicBezTo>
                  <a:pt x="209" y="69"/>
                  <a:pt x="209" y="69"/>
                  <a:pt x="209" y="69"/>
                </a:cubicBezTo>
                <a:cubicBezTo>
                  <a:pt x="209" y="69"/>
                  <a:pt x="207" y="71"/>
                  <a:pt x="205" y="72"/>
                </a:cubicBezTo>
                <a:cubicBezTo>
                  <a:pt x="205" y="72"/>
                  <a:pt x="207" y="72"/>
                  <a:pt x="204" y="74"/>
                </a:cubicBezTo>
                <a:cubicBezTo>
                  <a:pt x="204" y="73"/>
                  <a:pt x="205" y="72"/>
                  <a:pt x="203" y="73"/>
                </a:cubicBezTo>
                <a:cubicBezTo>
                  <a:pt x="201" y="75"/>
                  <a:pt x="199" y="76"/>
                  <a:pt x="198" y="77"/>
                </a:cubicBezTo>
                <a:cubicBezTo>
                  <a:pt x="199" y="76"/>
                  <a:pt x="202" y="75"/>
                  <a:pt x="198" y="78"/>
                </a:cubicBezTo>
                <a:cubicBezTo>
                  <a:pt x="199" y="78"/>
                  <a:pt x="201" y="77"/>
                  <a:pt x="203" y="75"/>
                </a:cubicBezTo>
                <a:cubicBezTo>
                  <a:pt x="203" y="76"/>
                  <a:pt x="196" y="80"/>
                  <a:pt x="194" y="81"/>
                </a:cubicBezTo>
                <a:cubicBezTo>
                  <a:pt x="197" y="79"/>
                  <a:pt x="196" y="79"/>
                  <a:pt x="197" y="77"/>
                </a:cubicBezTo>
                <a:cubicBezTo>
                  <a:pt x="194" y="79"/>
                  <a:pt x="195" y="78"/>
                  <a:pt x="192" y="80"/>
                </a:cubicBezTo>
                <a:cubicBezTo>
                  <a:pt x="191" y="80"/>
                  <a:pt x="192" y="80"/>
                  <a:pt x="192" y="81"/>
                </a:cubicBezTo>
                <a:cubicBezTo>
                  <a:pt x="187" y="83"/>
                  <a:pt x="184" y="85"/>
                  <a:pt x="179" y="89"/>
                </a:cubicBezTo>
                <a:cubicBezTo>
                  <a:pt x="179" y="89"/>
                  <a:pt x="180" y="89"/>
                  <a:pt x="180" y="89"/>
                </a:cubicBezTo>
                <a:cubicBezTo>
                  <a:pt x="181" y="88"/>
                  <a:pt x="181" y="88"/>
                  <a:pt x="183" y="87"/>
                </a:cubicBezTo>
                <a:cubicBezTo>
                  <a:pt x="182" y="88"/>
                  <a:pt x="182" y="89"/>
                  <a:pt x="182" y="90"/>
                </a:cubicBezTo>
                <a:cubicBezTo>
                  <a:pt x="179" y="91"/>
                  <a:pt x="178" y="93"/>
                  <a:pt x="177" y="92"/>
                </a:cubicBezTo>
                <a:cubicBezTo>
                  <a:pt x="176" y="94"/>
                  <a:pt x="174" y="95"/>
                  <a:pt x="172" y="96"/>
                </a:cubicBezTo>
                <a:cubicBezTo>
                  <a:pt x="171" y="96"/>
                  <a:pt x="173" y="94"/>
                  <a:pt x="173" y="94"/>
                </a:cubicBezTo>
                <a:cubicBezTo>
                  <a:pt x="169" y="96"/>
                  <a:pt x="172" y="96"/>
                  <a:pt x="171" y="97"/>
                </a:cubicBezTo>
                <a:cubicBezTo>
                  <a:pt x="171" y="97"/>
                  <a:pt x="172" y="96"/>
                  <a:pt x="173" y="95"/>
                </a:cubicBezTo>
                <a:cubicBezTo>
                  <a:pt x="173" y="96"/>
                  <a:pt x="169" y="100"/>
                  <a:pt x="173" y="97"/>
                </a:cubicBezTo>
                <a:cubicBezTo>
                  <a:pt x="171" y="99"/>
                  <a:pt x="166" y="102"/>
                  <a:pt x="166" y="101"/>
                </a:cubicBezTo>
                <a:cubicBezTo>
                  <a:pt x="169" y="98"/>
                  <a:pt x="167" y="98"/>
                  <a:pt x="169" y="97"/>
                </a:cubicBezTo>
                <a:cubicBezTo>
                  <a:pt x="168" y="96"/>
                  <a:pt x="165" y="99"/>
                  <a:pt x="163" y="101"/>
                </a:cubicBezTo>
                <a:cubicBezTo>
                  <a:pt x="163" y="101"/>
                  <a:pt x="162" y="101"/>
                  <a:pt x="162" y="101"/>
                </a:cubicBezTo>
                <a:cubicBezTo>
                  <a:pt x="162" y="101"/>
                  <a:pt x="163" y="100"/>
                  <a:pt x="163" y="100"/>
                </a:cubicBezTo>
                <a:cubicBezTo>
                  <a:pt x="163" y="100"/>
                  <a:pt x="162" y="100"/>
                  <a:pt x="161" y="101"/>
                </a:cubicBezTo>
                <a:cubicBezTo>
                  <a:pt x="162" y="102"/>
                  <a:pt x="162" y="102"/>
                  <a:pt x="158" y="102"/>
                </a:cubicBezTo>
                <a:cubicBezTo>
                  <a:pt x="157" y="104"/>
                  <a:pt x="161" y="102"/>
                  <a:pt x="157" y="105"/>
                </a:cubicBezTo>
                <a:cubicBezTo>
                  <a:pt x="157" y="104"/>
                  <a:pt x="155" y="105"/>
                  <a:pt x="154" y="106"/>
                </a:cubicBezTo>
                <a:cubicBezTo>
                  <a:pt x="157" y="105"/>
                  <a:pt x="154" y="107"/>
                  <a:pt x="154" y="107"/>
                </a:cubicBezTo>
                <a:cubicBezTo>
                  <a:pt x="152" y="109"/>
                  <a:pt x="153" y="108"/>
                  <a:pt x="151" y="109"/>
                </a:cubicBezTo>
                <a:cubicBezTo>
                  <a:pt x="151" y="109"/>
                  <a:pt x="153" y="108"/>
                  <a:pt x="152" y="108"/>
                </a:cubicBezTo>
                <a:cubicBezTo>
                  <a:pt x="152" y="108"/>
                  <a:pt x="152" y="108"/>
                  <a:pt x="151" y="108"/>
                </a:cubicBezTo>
                <a:cubicBezTo>
                  <a:pt x="150" y="109"/>
                  <a:pt x="151" y="109"/>
                  <a:pt x="150" y="110"/>
                </a:cubicBezTo>
                <a:cubicBezTo>
                  <a:pt x="150" y="111"/>
                  <a:pt x="153" y="108"/>
                  <a:pt x="150" y="111"/>
                </a:cubicBezTo>
                <a:cubicBezTo>
                  <a:pt x="151" y="111"/>
                  <a:pt x="154" y="109"/>
                  <a:pt x="154" y="108"/>
                </a:cubicBezTo>
                <a:cubicBezTo>
                  <a:pt x="154" y="109"/>
                  <a:pt x="156" y="108"/>
                  <a:pt x="156" y="108"/>
                </a:cubicBezTo>
                <a:cubicBezTo>
                  <a:pt x="154" y="110"/>
                  <a:pt x="154" y="109"/>
                  <a:pt x="153" y="110"/>
                </a:cubicBezTo>
                <a:cubicBezTo>
                  <a:pt x="152" y="111"/>
                  <a:pt x="149" y="113"/>
                  <a:pt x="149" y="114"/>
                </a:cubicBezTo>
                <a:cubicBezTo>
                  <a:pt x="150" y="113"/>
                  <a:pt x="153" y="110"/>
                  <a:pt x="154" y="111"/>
                </a:cubicBezTo>
                <a:cubicBezTo>
                  <a:pt x="151" y="113"/>
                  <a:pt x="152" y="113"/>
                  <a:pt x="153" y="113"/>
                </a:cubicBezTo>
                <a:cubicBezTo>
                  <a:pt x="153" y="113"/>
                  <a:pt x="152" y="113"/>
                  <a:pt x="152" y="113"/>
                </a:cubicBezTo>
                <a:cubicBezTo>
                  <a:pt x="152" y="113"/>
                  <a:pt x="152" y="114"/>
                  <a:pt x="152" y="114"/>
                </a:cubicBezTo>
                <a:cubicBezTo>
                  <a:pt x="150" y="114"/>
                  <a:pt x="153" y="111"/>
                  <a:pt x="149" y="114"/>
                </a:cubicBezTo>
                <a:cubicBezTo>
                  <a:pt x="149" y="116"/>
                  <a:pt x="146" y="119"/>
                  <a:pt x="150" y="117"/>
                </a:cubicBezTo>
                <a:cubicBezTo>
                  <a:pt x="149" y="118"/>
                  <a:pt x="149" y="118"/>
                  <a:pt x="149" y="118"/>
                </a:cubicBezTo>
                <a:cubicBezTo>
                  <a:pt x="147" y="120"/>
                  <a:pt x="146" y="119"/>
                  <a:pt x="147" y="118"/>
                </a:cubicBezTo>
                <a:cubicBezTo>
                  <a:pt x="144" y="118"/>
                  <a:pt x="140" y="124"/>
                  <a:pt x="138" y="124"/>
                </a:cubicBezTo>
                <a:cubicBezTo>
                  <a:pt x="139" y="124"/>
                  <a:pt x="136" y="126"/>
                  <a:pt x="136" y="127"/>
                </a:cubicBezTo>
                <a:cubicBezTo>
                  <a:pt x="137" y="127"/>
                  <a:pt x="140" y="125"/>
                  <a:pt x="143" y="122"/>
                </a:cubicBezTo>
                <a:cubicBezTo>
                  <a:pt x="143" y="122"/>
                  <a:pt x="143" y="122"/>
                  <a:pt x="143" y="122"/>
                </a:cubicBezTo>
                <a:cubicBezTo>
                  <a:pt x="144" y="121"/>
                  <a:pt x="142" y="123"/>
                  <a:pt x="144" y="123"/>
                </a:cubicBezTo>
                <a:cubicBezTo>
                  <a:pt x="142" y="122"/>
                  <a:pt x="139" y="127"/>
                  <a:pt x="138" y="126"/>
                </a:cubicBezTo>
                <a:cubicBezTo>
                  <a:pt x="135" y="128"/>
                  <a:pt x="135" y="129"/>
                  <a:pt x="134" y="130"/>
                </a:cubicBezTo>
                <a:cubicBezTo>
                  <a:pt x="137" y="129"/>
                  <a:pt x="137" y="128"/>
                  <a:pt x="139" y="127"/>
                </a:cubicBezTo>
                <a:cubicBezTo>
                  <a:pt x="139" y="128"/>
                  <a:pt x="140" y="127"/>
                  <a:pt x="139" y="128"/>
                </a:cubicBezTo>
                <a:cubicBezTo>
                  <a:pt x="140" y="128"/>
                  <a:pt x="141" y="127"/>
                  <a:pt x="141" y="127"/>
                </a:cubicBezTo>
                <a:cubicBezTo>
                  <a:pt x="142" y="126"/>
                  <a:pt x="142" y="126"/>
                  <a:pt x="142" y="126"/>
                </a:cubicBezTo>
                <a:cubicBezTo>
                  <a:pt x="143" y="125"/>
                  <a:pt x="144" y="125"/>
                  <a:pt x="146" y="123"/>
                </a:cubicBezTo>
                <a:cubicBezTo>
                  <a:pt x="147" y="121"/>
                  <a:pt x="151" y="120"/>
                  <a:pt x="154" y="116"/>
                </a:cubicBezTo>
                <a:cubicBezTo>
                  <a:pt x="159" y="114"/>
                  <a:pt x="160" y="110"/>
                  <a:pt x="162" y="111"/>
                </a:cubicBezTo>
                <a:cubicBezTo>
                  <a:pt x="165" y="107"/>
                  <a:pt x="169" y="106"/>
                  <a:pt x="173" y="103"/>
                </a:cubicBezTo>
                <a:cubicBezTo>
                  <a:pt x="175" y="101"/>
                  <a:pt x="172" y="103"/>
                  <a:pt x="174" y="102"/>
                </a:cubicBezTo>
                <a:cubicBezTo>
                  <a:pt x="175" y="101"/>
                  <a:pt x="176" y="101"/>
                  <a:pt x="178" y="100"/>
                </a:cubicBezTo>
                <a:cubicBezTo>
                  <a:pt x="174" y="104"/>
                  <a:pt x="169" y="106"/>
                  <a:pt x="163" y="111"/>
                </a:cubicBezTo>
                <a:cubicBezTo>
                  <a:pt x="166" y="111"/>
                  <a:pt x="178" y="99"/>
                  <a:pt x="183" y="98"/>
                </a:cubicBezTo>
                <a:cubicBezTo>
                  <a:pt x="183" y="98"/>
                  <a:pt x="180" y="101"/>
                  <a:pt x="183" y="99"/>
                </a:cubicBezTo>
                <a:cubicBezTo>
                  <a:pt x="183" y="100"/>
                  <a:pt x="177" y="103"/>
                  <a:pt x="177" y="104"/>
                </a:cubicBezTo>
                <a:cubicBezTo>
                  <a:pt x="173" y="106"/>
                  <a:pt x="172" y="108"/>
                  <a:pt x="168" y="110"/>
                </a:cubicBezTo>
                <a:cubicBezTo>
                  <a:pt x="168" y="111"/>
                  <a:pt x="168" y="111"/>
                  <a:pt x="168" y="111"/>
                </a:cubicBezTo>
                <a:cubicBezTo>
                  <a:pt x="170" y="109"/>
                  <a:pt x="173" y="108"/>
                  <a:pt x="176" y="106"/>
                </a:cubicBezTo>
                <a:cubicBezTo>
                  <a:pt x="175" y="107"/>
                  <a:pt x="175" y="107"/>
                  <a:pt x="176" y="107"/>
                </a:cubicBezTo>
                <a:cubicBezTo>
                  <a:pt x="173" y="109"/>
                  <a:pt x="173" y="109"/>
                  <a:pt x="169" y="112"/>
                </a:cubicBezTo>
                <a:cubicBezTo>
                  <a:pt x="168" y="112"/>
                  <a:pt x="168" y="112"/>
                  <a:pt x="168" y="112"/>
                </a:cubicBezTo>
                <a:cubicBezTo>
                  <a:pt x="166" y="114"/>
                  <a:pt x="163" y="116"/>
                  <a:pt x="159" y="119"/>
                </a:cubicBezTo>
                <a:cubicBezTo>
                  <a:pt x="160" y="120"/>
                  <a:pt x="165" y="115"/>
                  <a:pt x="166" y="114"/>
                </a:cubicBezTo>
                <a:cubicBezTo>
                  <a:pt x="167" y="114"/>
                  <a:pt x="166" y="114"/>
                  <a:pt x="166" y="114"/>
                </a:cubicBezTo>
                <a:cubicBezTo>
                  <a:pt x="164" y="116"/>
                  <a:pt x="168" y="113"/>
                  <a:pt x="168" y="114"/>
                </a:cubicBezTo>
                <a:cubicBezTo>
                  <a:pt x="169" y="112"/>
                  <a:pt x="172" y="111"/>
                  <a:pt x="175" y="108"/>
                </a:cubicBezTo>
                <a:cubicBezTo>
                  <a:pt x="175" y="109"/>
                  <a:pt x="174" y="110"/>
                  <a:pt x="174" y="110"/>
                </a:cubicBezTo>
                <a:cubicBezTo>
                  <a:pt x="176" y="108"/>
                  <a:pt x="181" y="104"/>
                  <a:pt x="183" y="104"/>
                </a:cubicBezTo>
                <a:cubicBezTo>
                  <a:pt x="185" y="102"/>
                  <a:pt x="189" y="100"/>
                  <a:pt x="190" y="98"/>
                </a:cubicBezTo>
                <a:cubicBezTo>
                  <a:pt x="191" y="98"/>
                  <a:pt x="196" y="95"/>
                  <a:pt x="199" y="93"/>
                </a:cubicBezTo>
                <a:cubicBezTo>
                  <a:pt x="199" y="93"/>
                  <a:pt x="198" y="94"/>
                  <a:pt x="198" y="94"/>
                </a:cubicBezTo>
                <a:cubicBezTo>
                  <a:pt x="203" y="90"/>
                  <a:pt x="208" y="88"/>
                  <a:pt x="215" y="83"/>
                </a:cubicBezTo>
                <a:cubicBezTo>
                  <a:pt x="214" y="84"/>
                  <a:pt x="214" y="85"/>
                  <a:pt x="215" y="84"/>
                </a:cubicBezTo>
                <a:cubicBezTo>
                  <a:pt x="218" y="83"/>
                  <a:pt x="214" y="85"/>
                  <a:pt x="215" y="85"/>
                </a:cubicBezTo>
                <a:cubicBezTo>
                  <a:pt x="212" y="86"/>
                  <a:pt x="211" y="87"/>
                  <a:pt x="208" y="88"/>
                </a:cubicBezTo>
                <a:cubicBezTo>
                  <a:pt x="206" y="89"/>
                  <a:pt x="209" y="88"/>
                  <a:pt x="209" y="89"/>
                </a:cubicBezTo>
                <a:cubicBezTo>
                  <a:pt x="204" y="91"/>
                  <a:pt x="202" y="93"/>
                  <a:pt x="200" y="95"/>
                </a:cubicBezTo>
                <a:cubicBezTo>
                  <a:pt x="198" y="95"/>
                  <a:pt x="196" y="97"/>
                  <a:pt x="194" y="98"/>
                </a:cubicBezTo>
                <a:cubicBezTo>
                  <a:pt x="193" y="99"/>
                  <a:pt x="193" y="99"/>
                  <a:pt x="193" y="99"/>
                </a:cubicBezTo>
                <a:cubicBezTo>
                  <a:pt x="190" y="100"/>
                  <a:pt x="188" y="102"/>
                  <a:pt x="184" y="105"/>
                </a:cubicBezTo>
                <a:cubicBezTo>
                  <a:pt x="184" y="104"/>
                  <a:pt x="184" y="104"/>
                  <a:pt x="184" y="104"/>
                </a:cubicBezTo>
                <a:cubicBezTo>
                  <a:pt x="183" y="105"/>
                  <a:pt x="182" y="106"/>
                  <a:pt x="182" y="106"/>
                </a:cubicBezTo>
                <a:cubicBezTo>
                  <a:pt x="182" y="106"/>
                  <a:pt x="175" y="111"/>
                  <a:pt x="170" y="115"/>
                </a:cubicBezTo>
                <a:cubicBezTo>
                  <a:pt x="170" y="115"/>
                  <a:pt x="170" y="115"/>
                  <a:pt x="170" y="115"/>
                </a:cubicBezTo>
                <a:cubicBezTo>
                  <a:pt x="164" y="119"/>
                  <a:pt x="167" y="119"/>
                  <a:pt x="161" y="123"/>
                </a:cubicBezTo>
                <a:cubicBezTo>
                  <a:pt x="162" y="123"/>
                  <a:pt x="161" y="124"/>
                  <a:pt x="162" y="123"/>
                </a:cubicBezTo>
                <a:cubicBezTo>
                  <a:pt x="161" y="124"/>
                  <a:pt x="156" y="128"/>
                  <a:pt x="156" y="128"/>
                </a:cubicBezTo>
                <a:cubicBezTo>
                  <a:pt x="155" y="128"/>
                  <a:pt x="156" y="129"/>
                  <a:pt x="155" y="130"/>
                </a:cubicBezTo>
                <a:cubicBezTo>
                  <a:pt x="152" y="130"/>
                  <a:pt x="154" y="128"/>
                  <a:pt x="154" y="127"/>
                </a:cubicBezTo>
                <a:cubicBezTo>
                  <a:pt x="151" y="129"/>
                  <a:pt x="154" y="128"/>
                  <a:pt x="151" y="131"/>
                </a:cubicBezTo>
                <a:cubicBezTo>
                  <a:pt x="151" y="131"/>
                  <a:pt x="152" y="130"/>
                  <a:pt x="152" y="131"/>
                </a:cubicBezTo>
                <a:cubicBezTo>
                  <a:pt x="149" y="133"/>
                  <a:pt x="150" y="133"/>
                  <a:pt x="148" y="135"/>
                </a:cubicBezTo>
                <a:cubicBezTo>
                  <a:pt x="146" y="136"/>
                  <a:pt x="146" y="137"/>
                  <a:pt x="145" y="138"/>
                </a:cubicBezTo>
                <a:cubicBezTo>
                  <a:pt x="145" y="137"/>
                  <a:pt x="145" y="137"/>
                  <a:pt x="142" y="139"/>
                </a:cubicBezTo>
                <a:cubicBezTo>
                  <a:pt x="140" y="141"/>
                  <a:pt x="144" y="138"/>
                  <a:pt x="143" y="139"/>
                </a:cubicBezTo>
                <a:cubicBezTo>
                  <a:pt x="142" y="140"/>
                  <a:pt x="139" y="142"/>
                  <a:pt x="141" y="141"/>
                </a:cubicBezTo>
                <a:cubicBezTo>
                  <a:pt x="141" y="141"/>
                  <a:pt x="139" y="143"/>
                  <a:pt x="139" y="142"/>
                </a:cubicBezTo>
                <a:cubicBezTo>
                  <a:pt x="138" y="144"/>
                  <a:pt x="137" y="145"/>
                  <a:pt x="135" y="148"/>
                </a:cubicBezTo>
                <a:cubicBezTo>
                  <a:pt x="139" y="145"/>
                  <a:pt x="143" y="141"/>
                  <a:pt x="147" y="137"/>
                </a:cubicBezTo>
                <a:cubicBezTo>
                  <a:pt x="149" y="137"/>
                  <a:pt x="147" y="138"/>
                  <a:pt x="149" y="137"/>
                </a:cubicBezTo>
                <a:cubicBezTo>
                  <a:pt x="151" y="135"/>
                  <a:pt x="151" y="135"/>
                  <a:pt x="151" y="134"/>
                </a:cubicBezTo>
                <a:cubicBezTo>
                  <a:pt x="154" y="132"/>
                  <a:pt x="152" y="134"/>
                  <a:pt x="151" y="135"/>
                </a:cubicBezTo>
                <a:cubicBezTo>
                  <a:pt x="152" y="135"/>
                  <a:pt x="154" y="133"/>
                  <a:pt x="156" y="132"/>
                </a:cubicBezTo>
                <a:cubicBezTo>
                  <a:pt x="153" y="132"/>
                  <a:pt x="159" y="128"/>
                  <a:pt x="161" y="127"/>
                </a:cubicBezTo>
                <a:cubicBezTo>
                  <a:pt x="163" y="125"/>
                  <a:pt x="159" y="129"/>
                  <a:pt x="157" y="130"/>
                </a:cubicBezTo>
                <a:cubicBezTo>
                  <a:pt x="159" y="130"/>
                  <a:pt x="156" y="132"/>
                  <a:pt x="156" y="133"/>
                </a:cubicBezTo>
                <a:cubicBezTo>
                  <a:pt x="155" y="134"/>
                  <a:pt x="150" y="138"/>
                  <a:pt x="150" y="139"/>
                </a:cubicBezTo>
                <a:cubicBezTo>
                  <a:pt x="148" y="140"/>
                  <a:pt x="146" y="141"/>
                  <a:pt x="145" y="143"/>
                </a:cubicBezTo>
                <a:cubicBezTo>
                  <a:pt x="144" y="143"/>
                  <a:pt x="145" y="143"/>
                  <a:pt x="145" y="142"/>
                </a:cubicBezTo>
                <a:cubicBezTo>
                  <a:pt x="144" y="145"/>
                  <a:pt x="143" y="144"/>
                  <a:pt x="141" y="145"/>
                </a:cubicBezTo>
                <a:cubicBezTo>
                  <a:pt x="139" y="147"/>
                  <a:pt x="142" y="145"/>
                  <a:pt x="142" y="146"/>
                </a:cubicBezTo>
                <a:cubicBezTo>
                  <a:pt x="140" y="147"/>
                  <a:pt x="141" y="147"/>
                  <a:pt x="139" y="148"/>
                </a:cubicBezTo>
                <a:cubicBezTo>
                  <a:pt x="138" y="148"/>
                  <a:pt x="138" y="147"/>
                  <a:pt x="140" y="145"/>
                </a:cubicBezTo>
                <a:cubicBezTo>
                  <a:pt x="140" y="145"/>
                  <a:pt x="139" y="145"/>
                  <a:pt x="139" y="145"/>
                </a:cubicBezTo>
                <a:cubicBezTo>
                  <a:pt x="137" y="148"/>
                  <a:pt x="135" y="150"/>
                  <a:pt x="136" y="151"/>
                </a:cubicBezTo>
                <a:cubicBezTo>
                  <a:pt x="134" y="153"/>
                  <a:pt x="135" y="151"/>
                  <a:pt x="133" y="152"/>
                </a:cubicBezTo>
                <a:cubicBezTo>
                  <a:pt x="133" y="153"/>
                  <a:pt x="134" y="153"/>
                  <a:pt x="131" y="156"/>
                </a:cubicBezTo>
                <a:cubicBezTo>
                  <a:pt x="131" y="155"/>
                  <a:pt x="131" y="155"/>
                  <a:pt x="130" y="155"/>
                </a:cubicBezTo>
                <a:cubicBezTo>
                  <a:pt x="130" y="156"/>
                  <a:pt x="129" y="157"/>
                  <a:pt x="129" y="158"/>
                </a:cubicBezTo>
                <a:cubicBezTo>
                  <a:pt x="125" y="161"/>
                  <a:pt x="122" y="164"/>
                  <a:pt x="119" y="167"/>
                </a:cubicBezTo>
                <a:cubicBezTo>
                  <a:pt x="118" y="168"/>
                  <a:pt x="118" y="168"/>
                  <a:pt x="118" y="168"/>
                </a:cubicBezTo>
                <a:cubicBezTo>
                  <a:pt x="116" y="169"/>
                  <a:pt x="117" y="169"/>
                  <a:pt x="115" y="171"/>
                </a:cubicBezTo>
                <a:cubicBezTo>
                  <a:pt x="113" y="171"/>
                  <a:pt x="111" y="174"/>
                  <a:pt x="109" y="175"/>
                </a:cubicBezTo>
                <a:cubicBezTo>
                  <a:pt x="110" y="174"/>
                  <a:pt x="110" y="174"/>
                  <a:pt x="110" y="173"/>
                </a:cubicBezTo>
                <a:cubicBezTo>
                  <a:pt x="114" y="170"/>
                  <a:pt x="118" y="163"/>
                  <a:pt x="121" y="162"/>
                </a:cubicBezTo>
                <a:cubicBezTo>
                  <a:pt x="125" y="157"/>
                  <a:pt x="129" y="153"/>
                  <a:pt x="133" y="151"/>
                </a:cubicBezTo>
                <a:cubicBezTo>
                  <a:pt x="134" y="150"/>
                  <a:pt x="134" y="149"/>
                  <a:pt x="134" y="149"/>
                </a:cubicBezTo>
                <a:cubicBezTo>
                  <a:pt x="134" y="148"/>
                  <a:pt x="130" y="152"/>
                  <a:pt x="130" y="150"/>
                </a:cubicBezTo>
                <a:cubicBezTo>
                  <a:pt x="131" y="150"/>
                  <a:pt x="131" y="150"/>
                  <a:pt x="131" y="150"/>
                </a:cubicBezTo>
                <a:cubicBezTo>
                  <a:pt x="133" y="149"/>
                  <a:pt x="133" y="148"/>
                  <a:pt x="135" y="147"/>
                </a:cubicBezTo>
                <a:cubicBezTo>
                  <a:pt x="126" y="153"/>
                  <a:pt x="125" y="155"/>
                  <a:pt x="119" y="161"/>
                </a:cubicBezTo>
                <a:cubicBezTo>
                  <a:pt x="118" y="160"/>
                  <a:pt x="122" y="157"/>
                  <a:pt x="123" y="155"/>
                </a:cubicBezTo>
                <a:cubicBezTo>
                  <a:pt x="121" y="157"/>
                  <a:pt x="123" y="155"/>
                  <a:pt x="121" y="156"/>
                </a:cubicBezTo>
                <a:cubicBezTo>
                  <a:pt x="121" y="155"/>
                  <a:pt x="123" y="153"/>
                  <a:pt x="123" y="153"/>
                </a:cubicBezTo>
                <a:cubicBezTo>
                  <a:pt x="125" y="151"/>
                  <a:pt x="125" y="153"/>
                  <a:pt x="123" y="155"/>
                </a:cubicBezTo>
                <a:cubicBezTo>
                  <a:pt x="123" y="155"/>
                  <a:pt x="127" y="151"/>
                  <a:pt x="125" y="153"/>
                </a:cubicBezTo>
                <a:cubicBezTo>
                  <a:pt x="128" y="151"/>
                  <a:pt x="128" y="151"/>
                  <a:pt x="131" y="148"/>
                </a:cubicBezTo>
                <a:cubicBezTo>
                  <a:pt x="132" y="145"/>
                  <a:pt x="130" y="145"/>
                  <a:pt x="125" y="149"/>
                </a:cubicBezTo>
                <a:cubicBezTo>
                  <a:pt x="120" y="156"/>
                  <a:pt x="111" y="162"/>
                  <a:pt x="106" y="170"/>
                </a:cubicBezTo>
                <a:cubicBezTo>
                  <a:pt x="104" y="170"/>
                  <a:pt x="103" y="171"/>
                  <a:pt x="102" y="172"/>
                </a:cubicBezTo>
                <a:cubicBezTo>
                  <a:pt x="101" y="173"/>
                  <a:pt x="100" y="174"/>
                  <a:pt x="100" y="174"/>
                </a:cubicBezTo>
                <a:cubicBezTo>
                  <a:pt x="100" y="175"/>
                  <a:pt x="100" y="175"/>
                  <a:pt x="99" y="176"/>
                </a:cubicBezTo>
                <a:cubicBezTo>
                  <a:pt x="100" y="176"/>
                  <a:pt x="100" y="176"/>
                  <a:pt x="100" y="175"/>
                </a:cubicBezTo>
                <a:cubicBezTo>
                  <a:pt x="101" y="176"/>
                  <a:pt x="99" y="176"/>
                  <a:pt x="100" y="177"/>
                </a:cubicBezTo>
                <a:cubicBezTo>
                  <a:pt x="99" y="176"/>
                  <a:pt x="98" y="175"/>
                  <a:pt x="97" y="175"/>
                </a:cubicBezTo>
                <a:cubicBezTo>
                  <a:pt x="97" y="175"/>
                  <a:pt x="97" y="176"/>
                  <a:pt x="97" y="176"/>
                </a:cubicBezTo>
                <a:cubicBezTo>
                  <a:pt x="97" y="175"/>
                  <a:pt x="96" y="177"/>
                  <a:pt x="96" y="176"/>
                </a:cubicBezTo>
                <a:cubicBezTo>
                  <a:pt x="97" y="175"/>
                  <a:pt x="97" y="174"/>
                  <a:pt x="98" y="175"/>
                </a:cubicBezTo>
                <a:cubicBezTo>
                  <a:pt x="98" y="174"/>
                  <a:pt x="97" y="174"/>
                  <a:pt x="98" y="174"/>
                </a:cubicBezTo>
                <a:cubicBezTo>
                  <a:pt x="97" y="173"/>
                  <a:pt x="96" y="175"/>
                  <a:pt x="95" y="176"/>
                </a:cubicBezTo>
                <a:cubicBezTo>
                  <a:pt x="95" y="176"/>
                  <a:pt x="95" y="177"/>
                  <a:pt x="94" y="177"/>
                </a:cubicBezTo>
                <a:cubicBezTo>
                  <a:pt x="95" y="178"/>
                  <a:pt x="95" y="177"/>
                  <a:pt x="96" y="177"/>
                </a:cubicBezTo>
                <a:cubicBezTo>
                  <a:pt x="95" y="178"/>
                  <a:pt x="95" y="178"/>
                  <a:pt x="94" y="178"/>
                </a:cubicBezTo>
                <a:cubicBezTo>
                  <a:pt x="94" y="179"/>
                  <a:pt x="95" y="179"/>
                  <a:pt x="95" y="179"/>
                </a:cubicBezTo>
                <a:cubicBezTo>
                  <a:pt x="94" y="179"/>
                  <a:pt x="92" y="179"/>
                  <a:pt x="92" y="180"/>
                </a:cubicBezTo>
                <a:cubicBezTo>
                  <a:pt x="92" y="180"/>
                  <a:pt x="92" y="180"/>
                  <a:pt x="93" y="180"/>
                </a:cubicBezTo>
                <a:cubicBezTo>
                  <a:pt x="93" y="180"/>
                  <a:pt x="93" y="181"/>
                  <a:pt x="93" y="181"/>
                </a:cubicBezTo>
                <a:cubicBezTo>
                  <a:pt x="92" y="181"/>
                  <a:pt x="92" y="180"/>
                  <a:pt x="92" y="181"/>
                </a:cubicBezTo>
                <a:cubicBezTo>
                  <a:pt x="91" y="181"/>
                  <a:pt x="92" y="181"/>
                  <a:pt x="92" y="181"/>
                </a:cubicBezTo>
                <a:cubicBezTo>
                  <a:pt x="92" y="182"/>
                  <a:pt x="91" y="181"/>
                  <a:pt x="91" y="182"/>
                </a:cubicBezTo>
                <a:cubicBezTo>
                  <a:pt x="90" y="182"/>
                  <a:pt x="90" y="183"/>
                  <a:pt x="89" y="183"/>
                </a:cubicBezTo>
                <a:cubicBezTo>
                  <a:pt x="89" y="183"/>
                  <a:pt x="90" y="182"/>
                  <a:pt x="90" y="183"/>
                </a:cubicBezTo>
                <a:cubicBezTo>
                  <a:pt x="89" y="183"/>
                  <a:pt x="89" y="183"/>
                  <a:pt x="88" y="183"/>
                </a:cubicBezTo>
                <a:cubicBezTo>
                  <a:pt x="87" y="184"/>
                  <a:pt x="88" y="184"/>
                  <a:pt x="88" y="184"/>
                </a:cubicBezTo>
                <a:cubicBezTo>
                  <a:pt x="87" y="184"/>
                  <a:pt x="87" y="186"/>
                  <a:pt x="86" y="186"/>
                </a:cubicBezTo>
                <a:cubicBezTo>
                  <a:pt x="86" y="186"/>
                  <a:pt x="86" y="186"/>
                  <a:pt x="86" y="186"/>
                </a:cubicBezTo>
                <a:cubicBezTo>
                  <a:pt x="86" y="186"/>
                  <a:pt x="86" y="186"/>
                  <a:pt x="85" y="186"/>
                </a:cubicBezTo>
                <a:cubicBezTo>
                  <a:pt x="85" y="186"/>
                  <a:pt x="86" y="186"/>
                  <a:pt x="86" y="186"/>
                </a:cubicBezTo>
                <a:cubicBezTo>
                  <a:pt x="84" y="188"/>
                  <a:pt x="83" y="190"/>
                  <a:pt x="81" y="192"/>
                </a:cubicBezTo>
                <a:cubicBezTo>
                  <a:pt x="81" y="192"/>
                  <a:pt x="81" y="192"/>
                  <a:pt x="81" y="192"/>
                </a:cubicBezTo>
                <a:cubicBezTo>
                  <a:pt x="81" y="193"/>
                  <a:pt x="82" y="192"/>
                  <a:pt x="81" y="193"/>
                </a:cubicBezTo>
                <a:cubicBezTo>
                  <a:pt x="81" y="193"/>
                  <a:pt x="81" y="193"/>
                  <a:pt x="81" y="193"/>
                </a:cubicBezTo>
                <a:cubicBezTo>
                  <a:pt x="80" y="193"/>
                  <a:pt x="80" y="194"/>
                  <a:pt x="80" y="193"/>
                </a:cubicBezTo>
                <a:cubicBezTo>
                  <a:pt x="79" y="193"/>
                  <a:pt x="81" y="192"/>
                  <a:pt x="80" y="192"/>
                </a:cubicBezTo>
                <a:cubicBezTo>
                  <a:pt x="80" y="191"/>
                  <a:pt x="80" y="192"/>
                  <a:pt x="80" y="192"/>
                </a:cubicBezTo>
                <a:cubicBezTo>
                  <a:pt x="79" y="191"/>
                  <a:pt x="80" y="191"/>
                  <a:pt x="81" y="190"/>
                </a:cubicBezTo>
                <a:cubicBezTo>
                  <a:pt x="81" y="191"/>
                  <a:pt x="80" y="191"/>
                  <a:pt x="81" y="191"/>
                </a:cubicBezTo>
                <a:cubicBezTo>
                  <a:pt x="81" y="191"/>
                  <a:pt x="82" y="191"/>
                  <a:pt x="82" y="190"/>
                </a:cubicBezTo>
                <a:cubicBezTo>
                  <a:pt x="82" y="190"/>
                  <a:pt x="81" y="191"/>
                  <a:pt x="81" y="190"/>
                </a:cubicBezTo>
                <a:cubicBezTo>
                  <a:pt x="81" y="189"/>
                  <a:pt x="82" y="190"/>
                  <a:pt x="82" y="190"/>
                </a:cubicBezTo>
                <a:cubicBezTo>
                  <a:pt x="83" y="189"/>
                  <a:pt x="82" y="189"/>
                  <a:pt x="81" y="189"/>
                </a:cubicBezTo>
                <a:cubicBezTo>
                  <a:pt x="81" y="189"/>
                  <a:pt x="81" y="190"/>
                  <a:pt x="81" y="190"/>
                </a:cubicBezTo>
                <a:cubicBezTo>
                  <a:pt x="80" y="190"/>
                  <a:pt x="82" y="188"/>
                  <a:pt x="82" y="188"/>
                </a:cubicBezTo>
                <a:cubicBezTo>
                  <a:pt x="83" y="188"/>
                  <a:pt x="82" y="189"/>
                  <a:pt x="82" y="189"/>
                </a:cubicBezTo>
                <a:cubicBezTo>
                  <a:pt x="83" y="189"/>
                  <a:pt x="83" y="188"/>
                  <a:pt x="83" y="189"/>
                </a:cubicBezTo>
                <a:cubicBezTo>
                  <a:pt x="83" y="188"/>
                  <a:pt x="83" y="188"/>
                  <a:pt x="83" y="187"/>
                </a:cubicBezTo>
                <a:cubicBezTo>
                  <a:pt x="86" y="183"/>
                  <a:pt x="86" y="183"/>
                  <a:pt x="86" y="183"/>
                </a:cubicBezTo>
                <a:cubicBezTo>
                  <a:pt x="86" y="184"/>
                  <a:pt x="86" y="183"/>
                  <a:pt x="87" y="184"/>
                </a:cubicBezTo>
                <a:cubicBezTo>
                  <a:pt x="87" y="183"/>
                  <a:pt x="87" y="183"/>
                  <a:pt x="86" y="183"/>
                </a:cubicBezTo>
                <a:cubicBezTo>
                  <a:pt x="87" y="183"/>
                  <a:pt x="86" y="182"/>
                  <a:pt x="87" y="182"/>
                </a:cubicBezTo>
                <a:cubicBezTo>
                  <a:pt x="87" y="182"/>
                  <a:pt x="87" y="182"/>
                  <a:pt x="87" y="183"/>
                </a:cubicBezTo>
                <a:cubicBezTo>
                  <a:pt x="88" y="182"/>
                  <a:pt x="87" y="182"/>
                  <a:pt x="87" y="182"/>
                </a:cubicBezTo>
                <a:cubicBezTo>
                  <a:pt x="89" y="179"/>
                  <a:pt x="92" y="175"/>
                  <a:pt x="95" y="172"/>
                </a:cubicBezTo>
                <a:cubicBezTo>
                  <a:pt x="95" y="172"/>
                  <a:pt x="95" y="172"/>
                  <a:pt x="95" y="172"/>
                </a:cubicBezTo>
                <a:cubicBezTo>
                  <a:pt x="95" y="172"/>
                  <a:pt x="95" y="171"/>
                  <a:pt x="95" y="171"/>
                </a:cubicBezTo>
                <a:cubicBezTo>
                  <a:pt x="95" y="170"/>
                  <a:pt x="95" y="171"/>
                  <a:pt x="95" y="171"/>
                </a:cubicBezTo>
                <a:cubicBezTo>
                  <a:pt x="95" y="171"/>
                  <a:pt x="95" y="171"/>
                  <a:pt x="95" y="170"/>
                </a:cubicBezTo>
                <a:cubicBezTo>
                  <a:pt x="94" y="170"/>
                  <a:pt x="94" y="170"/>
                  <a:pt x="94" y="171"/>
                </a:cubicBezTo>
                <a:cubicBezTo>
                  <a:pt x="93" y="170"/>
                  <a:pt x="94" y="169"/>
                  <a:pt x="95" y="169"/>
                </a:cubicBezTo>
                <a:cubicBezTo>
                  <a:pt x="95" y="169"/>
                  <a:pt x="94" y="169"/>
                  <a:pt x="95" y="170"/>
                </a:cubicBezTo>
                <a:cubicBezTo>
                  <a:pt x="95" y="170"/>
                  <a:pt x="95" y="169"/>
                  <a:pt x="95" y="169"/>
                </a:cubicBezTo>
                <a:cubicBezTo>
                  <a:pt x="96" y="170"/>
                  <a:pt x="95" y="170"/>
                  <a:pt x="95" y="170"/>
                </a:cubicBezTo>
                <a:cubicBezTo>
                  <a:pt x="96" y="170"/>
                  <a:pt x="96" y="170"/>
                  <a:pt x="96" y="170"/>
                </a:cubicBezTo>
                <a:cubicBezTo>
                  <a:pt x="96" y="168"/>
                  <a:pt x="103" y="164"/>
                  <a:pt x="102" y="163"/>
                </a:cubicBezTo>
                <a:cubicBezTo>
                  <a:pt x="105" y="161"/>
                  <a:pt x="102" y="163"/>
                  <a:pt x="105" y="161"/>
                </a:cubicBezTo>
                <a:cubicBezTo>
                  <a:pt x="107" y="157"/>
                  <a:pt x="113" y="152"/>
                  <a:pt x="118" y="147"/>
                </a:cubicBezTo>
                <a:cubicBezTo>
                  <a:pt x="116" y="151"/>
                  <a:pt x="121" y="145"/>
                  <a:pt x="123" y="143"/>
                </a:cubicBezTo>
                <a:cubicBezTo>
                  <a:pt x="123" y="143"/>
                  <a:pt x="123" y="143"/>
                  <a:pt x="123" y="143"/>
                </a:cubicBezTo>
                <a:cubicBezTo>
                  <a:pt x="124" y="142"/>
                  <a:pt x="124" y="143"/>
                  <a:pt x="126" y="141"/>
                </a:cubicBezTo>
                <a:cubicBezTo>
                  <a:pt x="124" y="141"/>
                  <a:pt x="130" y="137"/>
                  <a:pt x="128" y="138"/>
                </a:cubicBezTo>
                <a:cubicBezTo>
                  <a:pt x="129" y="136"/>
                  <a:pt x="131" y="136"/>
                  <a:pt x="131" y="136"/>
                </a:cubicBezTo>
                <a:cubicBezTo>
                  <a:pt x="132" y="135"/>
                  <a:pt x="131" y="135"/>
                  <a:pt x="131" y="135"/>
                </a:cubicBezTo>
                <a:cubicBezTo>
                  <a:pt x="133" y="134"/>
                  <a:pt x="133" y="133"/>
                  <a:pt x="136" y="131"/>
                </a:cubicBezTo>
                <a:cubicBezTo>
                  <a:pt x="135" y="132"/>
                  <a:pt x="136" y="132"/>
                  <a:pt x="137" y="131"/>
                </a:cubicBezTo>
                <a:cubicBezTo>
                  <a:pt x="141" y="128"/>
                  <a:pt x="136" y="130"/>
                  <a:pt x="139" y="128"/>
                </a:cubicBezTo>
                <a:cubicBezTo>
                  <a:pt x="138" y="128"/>
                  <a:pt x="136" y="130"/>
                  <a:pt x="135" y="130"/>
                </a:cubicBezTo>
                <a:cubicBezTo>
                  <a:pt x="134" y="131"/>
                  <a:pt x="134" y="132"/>
                  <a:pt x="134" y="132"/>
                </a:cubicBezTo>
                <a:cubicBezTo>
                  <a:pt x="130" y="134"/>
                  <a:pt x="128" y="137"/>
                  <a:pt x="123" y="141"/>
                </a:cubicBezTo>
                <a:cubicBezTo>
                  <a:pt x="122" y="141"/>
                  <a:pt x="121" y="143"/>
                  <a:pt x="122" y="141"/>
                </a:cubicBezTo>
                <a:cubicBezTo>
                  <a:pt x="121" y="142"/>
                  <a:pt x="120" y="143"/>
                  <a:pt x="117" y="145"/>
                </a:cubicBezTo>
                <a:cubicBezTo>
                  <a:pt x="121" y="141"/>
                  <a:pt x="127" y="135"/>
                  <a:pt x="130" y="134"/>
                </a:cubicBezTo>
                <a:cubicBezTo>
                  <a:pt x="131" y="133"/>
                  <a:pt x="130" y="132"/>
                  <a:pt x="131" y="132"/>
                </a:cubicBezTo>
                <a:cubicBezTo>
                  <a:pt x="129" y="133"/>
                  <a:pt x="130" y="133"/>
                  <a:pt x="128" y="135"/>
                </a:cubicBezTo>
                <a:cubicBezTo>
                  <a:pt x="131" y="131"/>
                  <a:pt x="126" y="134"/>
                  <a:pt x="127" y="132"/>
                </a:cubicBezTo>
                <a:cubicBezTo>
                  <a:pt x="125" y="133"/>
                  <a:pt x="125" y="133"/>
                  <a:pt x="125" y="133"/>
                </a:cubicBezTo>
                <a:cubicBezTo>
                  <a:pt x="124" y="134"/>
                  <a:pt x="127" y="133"/>
                  <a:pt x="125" y="135"/>
                </a:cubicBezTo>
                <a:cubicBezTo>
                  <a:pt x="126" y="134"/>
                  <a:pt x="126" y="134"/>
                  <a:pt x="126" y="134"/>
                </a:cubicBezTo>
                <a:cubicBezTo>
                  <a:pt x="113" y="146"/>
                  <a:pt x="113" y="146"/>
                  <a:pt x="113" y="146"/>
                </a:cubicBezTo>
                <a:cubicBezTo>
                  <a:pt x="112" y="146"/>
                  <a:pt x="112" y="146"/>
                  <a:pt x="113" y="145"/>
                </a:cubicBezTo>
                <a:cubicBezTo>
                  <a:pt x="111" y="147"/>
                  <a:pt x="111" y="147"/>
                  <a:pt x="111" y="147"/>
                </a:cubicBezTo>
                <a:cubicBezTo>
                  <a:pt x="111" y="148"/>
                  <a:pt x="112" y="146"/>
                  <a:pt x="113" y="146"/>
                </a:cubicBezTo>
                <a:cubicBezTo>
                  <a:pt x="113" y="147"/>
                  <a:pt x="111" y="147"/>
                  <a:pt x="110" y="148"/>
                </a:cubicBezTo>
                <a:cubicBezTo>
                  <a:pt x="106" y="153"/>
                  <a:pt x="106" y="153"/>
                  <a:pt x="106" y="153"/>
                </a:cubicBezTo>
                <a:cubicBezTo>
                  <a:pt x="106" y="150"/>
                  <a:pt x="103" y="155"/>
                  <a:pt x="100" y="157"/>
                </a:cubicBezTo>
                <a:cubicBezTo>
                  <a:pt x="101" y="156"/>
                  <a:pt x="104" y="154"/>
                  <a:pt x="104" y="152"/>
                </a:cubicBezTo>
                <a:cubicBezTo>
                  <a:pt x="108" y="149"/>
                  <a:pt x="109" y="148"/>
                  <a:pt x="111" y="145"/>
                </a:cubicBezTo>
                <a:cubicBezTo>
                  <a:pt x="110" y="145"/>
                  <a:pt x="109" y="147"/>
                  <a:pt x="108" y="148"/>
                </a:cubicBezTo>
                <a:cubicBezTo>
                  <a:pt x="108" y="145"/>
                  <a:pt x="106" y="148"/>
                  <a:pt x="103" y="152"/>
                </a:cubicBezTo>
                <a:cubicBezTo>
                  <a:pt x="105" y="150"/>
                  <a:pt x="103" y="150"/>
                  <a:pt x="101" y="151"/>
                </a:cubicBezTo>
                <a:cubicBezTo>
                  <a:pt x="103" y="149"/>
                  <a:pt x="103" y="149"/>
                  <a:pt x="104" y="149"/>
                </a:cubicBezTo>
                <a:cubicBezTo>
                  <a:pt x="105" y="148"/>
                  <a:pt x="105" y="147"/>
                  <a:pt x="107" y="145"/>
                </a:cubicBezTo>
                <a:cubicBezTo>
                  <a:pt x="108" y="144"/>
                  <a:pt x="108" y="146"/>
                  <a:pt x="109" y="144"/>
                </a:cubicBezTo>
                <a:cubicBezTo>
                  <a:pt x="111" y="142"/>
                  <a:pt x="109" y="141"/>
                  <a:pt x="113" y="139"/>
                </a:cubicBezTo>
                <a:cubicBezTo>
                  <a:pt x="113" y="139"/>
                  <a:pt x="111" y="141"/>
                  <a:pt x="111" y="141"/>
                </a:cubicBezTo>
                <a:cubicBezTo>
                  <a:pt x="114" y="139"/>
                  <a:pt x="114" y="138"/>
                  <a:pt x="113" y="138"/>
                </a:cubicBezTo>
                <a:cubicBezTo>
                  <a:pt x="115" y="136"/>
                  <a:pt x="115" y="137"/>
                  <a:pt x="115" y="137"/>
                </a:cubicBezTo>
                <a:cubicBezTo>
                  <a:pt x="115" y="136"/>
                  <a:pt x="118" y="134"/>
                  <a:pt x="118" y="133"/>
                </a:cubicBezTo>
                <a:cubicBezTo>
                  <a:pt x="118" y="133"/>
                  <a:pt x="116" y="134"/>
                  <a:pt x="115" y="135"/>
                </a:cubicBezTo>
                <a:cubicBezTo>
                  <a:pt x="116" y="134"/>
                  <a:pt x="116" y="134"/>
                  <a:pt x="117" y="132"/>
                </a:cubicBezTo>
                <a:cubicBezTo>
                  <a:pt x="115" y="134"/>
                  <a:pt x="115" y="134"/>
                  <a:pt x="116" y="132"/>
                </a:cubicBezTo>
                <a:cubicBezTo>
                  <a:pt x="115" y="132"/>
                  <a:pt x="115" y="132"/>
                  <a:pt x="115" y="132"/>
                </a:cubicBezTo>
                <a:cubicBezTo>
                  <a:pt x="114" y="133"/>
                  <a:pt x="113" y="134"/>
                  <a:pt x="112" y="135"/>
                </a:cubicBezTo>
                <a:cubicBezTo>
                  <a:pt x="111" y="136"/>
                  <a:pt x="112" y="134"/>
                  <a:pt x="109" y="137"/>
                </a:cubicBezTo>
                <a:cubicBezTo>
                  <a:pt x="111" y="135"/>
                  <a:pt x="109" y="136"/>
                  <a:pt x="110" y="134"/>
                </a:cubicBezTo>
                <a:cubicBezTo>
                  <a:pt x="112" y="133"/>
                  <a:pt x="110" y="133"/>
                  <a:pt x="111" y="133"/>
                </a:cubicBezTo>
                <a:cubicBezTo>
                  <a:pt x="112" y="131"/>
                  <a:pt x="115" y="128"/>
                  <a:pt x="116" y="127"/>
                </a:cubicBezTo>
                <a:cubicBezTo>
                  <a:pt x="118" y="126"/>
                  <a:pt x="119" y="125"/>
                  <a:pt x="120" y="126"/>
                </a:cubicBezTo>
                <a:cubicBezTo>
                  <a:pt x="121" y="125"/>
                  <a:pt x="121" y="124"/>
                  <a:pt x="121" y="124"/>
                </a:cubicBezTo>
                <a:cubicBezTo>
                  <a:pt x="121" y="124"/>
                  <a:pt x="119" y="125"/>
                  <a:pt x="119" y="124"/>
                </a:cubicBezTo>
                <a:cubicBezTo>
                  <a:pt x="122" y="121"/>
                  <a:pt x="125" y="119"/>
                  <a:pt x="126" y="117"/>
                </a:cubicBezTo>
                <a:cubicBezTo>
                  <a:pt x="127" y="116"/>
                  <a:pt x="127" y="116"/>
                  <a:pt x="128" y="116"/>
                </a:cubicBezTo>
                <a:cubicBezTo>
                  <a:pt x="142" y="104"/>
                  <a:pt x="148" y="99"/>
                  <a:pt x="162" y="88"/>
                </a:cubicBezTo>
                <a:cubicBezTo>
                  <a:pt x="163" y="89"/>
                  <a:pt x="163" y="89"/>
                  <a:pt x="164" y="88"/>
                </a:cubicBezTo>
                <a:cubicBezTo>
                  <a:pt x="166" y="86"/>
                  <a:pt x="163" y="88"/>
                  <a:pt x="163" y="88"/>
                </a:cubicBezTo>
                <a:cubicBezTo>
                  <a:pt x="175" y="79"/>
                  <a:pt x="184" y="73"/>
                  <a:pt x="197" y="65"/>
                </a:cubicBezTo>
                <a:cubicBezTo>
                  <a:pt x="197" y="65"/>
                  <a:pt x="196" y="65"/>
                  <a:pt x="195" y="66"/>
                </a:cubicBezTo>
                <a:cubicBezTo>
                  <a:pt x="196" y="65"/>
                  <a:pt x="197" y="65"/>
                  <a:pt x="199" y="63"/>
                </a:cubicBezTo>
                <a:cubicBezTo>
                  <a:pt x="199" y="64"/>
                  <a:pt x="199" y="64"/>
                  <a:pt x="201" y="63"/>
                </a:cubicBezTo>
                <a:cubicBezTo>
                  <a:pt x="202" y="63"/>
                  <a:pt x="201" y="62"/>
                  <a:pt x="201" y="62"/>
                </a:cubicBezTo>
                <a:cubicBezTo>
                  <a:pt x="203" y="61"/>
                  <a:pt x="203" y="61"/>
                  <a:pt x="203" y="62"/>
                </a:cubicBezTo>
                <a:cubicBezTo>
                  <a:pt x="207" y="60"/>
                  <a:pt x="211" y="58"/>
                  <a:pt x="214" y="56"/>
                </a:cubicBezTo>
                <a:cubicBezTo>
                  <a:pt x="213" y="56"/>
                  <a:pt x="212" y="57"/>
                  <a:pt x="210" y="57"/>
                </a:cubicBezTo>
                <a:cubicBezTo>
                  <a:pt x="214" y="54"/>
                  <a:pt x="214" y="57"/>
                  <a:pt x="222" y="53"/>
                </a:cubicBezTo>
                <a:cubicBezTo>
                  <a:pt x="222" y="52"/>
                  <a:pt x="218" y="54"/>
                  <a:pt x="217" y="54"/>
                </a:cubicBezTo>
                <a:cubicBezTo>
                  <a:pt x="219" y="52"/>
                  <a:pt x="216" y="54"/>
                  <a:pt x="216" y="53"/>
                </a:cubicBezTo>
                <a:cubicBezTo>
                  <a:pt x="215" y="53"/>
                  <a:pt x="214" y="54"/>
                  <a:pt x="214" y="54"/>
                </a:cubicBezTo>
                <a:cubicBezTo>
                  <a:pt x="212" y="54"/>
                  <a:pt x="215" y="53"/>
                  <a:pt x="210" y="56"/>
                </a:cubicBezTo>
                <a:cubicBezTo>
                  <a:pt x="211" y="54"/>
                  <a:pt x="217" y="52"/>
                  <a:pt x="219" y="50"/>
                </a:cubicBezTo>
                <a:cubicBezTo>
                  <a:pt x="220" y="50"/>
                  <a:pt x="219" y="51"/>
                  <a:pt x="221" y="50"/>
                </a:cubicBezTo>
                <a:cubicBezTo>
                  <a:pt x="227" y="46"/>
                  <a:pt x="237" y="41"/>
                  <a:pt x="245" y="39"/>
                </a:cubicBezTo>
                <a:cubicBezTo>
                  <a:pt x="246" y="40"/>
                  <a:pt x="242" y="40"/>
                  <a:pt x="241" y="41"/>
                </a:cubicBezTo>
                <a:cubicBezTo>
                  <a:pt x="242" y="41"/>
                  <a:pt x="244" y="40"/>
                  <a:pt x="245" y="40"/>
                </a:cubicBezTo>
                <a:cubicBezTo>
                  <a:pt x="247" y="39"/>
                  <a:pt x="249" y="39"/>
                  <a:pt x="254" y="37"/>
                </a:cubicBezTo>
                <a:cubicBezTo>
                  <a:pt x="252" y="37"/>
                  <a:pt x="247" y="38"/>
                  <a:pt x="253" y="36"/>
                </a:cubicBezTo>
                <a:cubicBezTo>
                  <a:pt x="252" y="36"/>
                  <a:pt x="250" y="37"/>
                  <a:pt x="251" y="36"/>
                </a:cubicBezTo>
                <a:cubicBezTo>
                  <a:pt x="252" y="36"/>
                  <a:pt x="254" y="35"/>
                  <a:pt x="255" y="35"/>
                </a:cubicBezTo>
                <a:cubicBezTo>
                  <a:pt x="257" y="35"/>
                  <a:pt x="255" y="34"/>
                  <a:pt x="258" y="33"/>
                </a:cubicBezTo>
                <a:cubicBezTo>
                  <a:pt x="259" y="34"/>
                  <a:pt x="259" y="34"/>
                  <a:pt x="259" y="34"/>
                </a:cubicBezTo>
                <a:cubicBezTo>
                  <a:pt x="263" y="32"/>
                  <a:pt x="265" y="32"/>
                  <a:pt x="267" y="31"/>
                </a:cubicBezTo>
                <a:cubicBezTo>
                  <a:pt x="273" y="28"/>
                  <a:pt x="273" y="30"/>
                  <a:pt x="279" y="27"/>
                </a:cubicBezTo>
                <a:cubicBezTo>
                  <a:pt x="280" y="27"/>
                  <a:pt x="279" y="27"/>
                  <a:pt x="279" y="28"/>
                </a:cubicBezTo>
                <a:cubicBezTo>
                  <a:pt x="282" y="27"/>
                  <a:pt x="285" y="26"/>
                  <a:pt x="285" y="25"/>
                </a:cubicBezTo>
                <a:cubicBezTo>
                  <a:pt x="288" y="26"/>
                  <a:pt x="294" y="23"/>
                  <a:pt x="301" y="22"/>
                </a:cubicBezTo>
                <a:cubicBezTo>
                  <a:pt x="301" y="21"/>
                  <a:pt x="301" y="21"/>
                  <a:pt x="301" y="21"/>
                </a:cubicBezTo>
                <a:cubicBezTo>
                  <a:pt x="301" y="21"/>
                  <a:pt x="297" y="22"/>
                  <a:pt x="296" y="22"/>
                </a:cubicBezTo>
                <a:cubicBezTo>
                  <a:pt x="298" y="21"/>
                  <a:pt x="297" y="22"/>
                  <a:pt x="298" y="21"/>
                </a:cubicBezTo>
                <a:cubicBezTo>
                  <a:pt x="301" y="20"/>
                  <a:pt x="301" y="20"/>
                  <a:pt x="301" y="20"/>
                </a:cubicBezTo>
                <a:cubicBezTo>
                  <a:pt x="301" y="20"/>
                  <a:pt x="297" y="21"/>
                  <a:pt x="297" y="21"/>
                </a:cubicBezTo>
                <a:cubicBezTo>
                  <a:pt x="300" y="19"/>
                  <a:pt x="301" y="19"/>
                  <a:pt x="305" y="18"/>
                </a:cubicBezTo>
                <a:cubicBezTo>
                  <a:pt x="305" y="19"/>
                  <a:pt x="307" y="18"/>
                  <a:pt x="306" y="19"/>
                </a:cubicBezTo>
                <a:cubicBezTo>
                  <a:pt x="308" y="18"/>
                  <a:pt x="309" y="17"/>
                  <a:pt x="309" y="18"/>
                </a:cubicBezTo>
                <a:cubicBezTo>
                  <a:pt x="316" y="16"/>
                  <a:pt x="316" y="16"/>
                  <a:pt x="322" y="15"/>
                </a:cubicBezTo>
                <a:cubicBezTo>
                  <a:pt x="325" y="15"/>
                  <a:pt x="325" y="14"/>
                  <a:pt x="327" y="13"/>
                </a:cubicBezTo>
                <a:cubicBezTo>
                  <a:pt x="329" y="12"/>
                  <a:pt x="329" y="13"/>
                  <a:pt x="330" y="13"/>
                </a:cubicBezTo>
                <a:cubicBezTo>
                  <a:pt x="332" y="13"/>
                  <a:pt x="332" y="12"/>
                  <a:pt x="334" y="12"/>
                </a:cubicBezTo>
                <a:cubicBezTo>
                  <a:pt x="336" y="12"/>
                  <a:pt x="338" y="11"/>
                  <a:pt x="338" y="12"/>
                </a:cubicBezTo>
                <a:cubicBezTo>
                  <a:pt x="337" y="12"/>
                  <a:pt x="338" y="12"/>
                  <a:pt x="337" y="12"/>
                </a:cubicBezTo>
                <a:cubicBezTo>
                  <a:pt x="337" y="12"/>
                  <a:pt x="336" y="12"/>
                  <a:pt x="336" y="12"/>
                </a:cubicBezTo>
                <a:cubicBezTo>
                  <a:pt x="336" y="13"/>
                  <a:pt x="340" y="11"/>
                  <a:pt x="341" y="12"/>
                </a:cubicBezTo>
                <a:cubicBezTo>
                  <a:pt x="343" y="12"/>
                  <a:pt x="337" y="12"/>
                  <a:pt x="340" y="11"/>
                </a:cubicBezTo>
                <a:cubicBezTo>
                  <a:pt x="342" y="11"/>
                  <a:pt x="342" y="11"/>
                  <a:pt x="342" y="11"/>
                </a:cubicBezTo>
                <a:cubicBezTo>
                  <a:pt x="344" y="11"/>
                  <a:pt x="344" y="11"/>
                  <a:pt x="345" y="11"/>
                </a:cubicBezTo>
                <a:cubicBezTo>
                  <a:pt x="346" y="10"/>
                  <a:pt x="340" y="11"/>
                  <a:pt x="342" y="10"/>
                </a:cubicBezTo>
                <a:cubicBezTo>
                  <a:pt x="347" y="10"/>
                  <a:pt x="347" y="10"/>
                  <a:pt x="347" y="10"/>
                </a:cubicBezTo>
                <a:cubicBezTo>
                  <a:pt x="347" y="9"/>
                  <a:pt x="347" y="9"/>
                  <a:pt x="345" y="9"/>
                </a:cubicBezTo>
                <a:cubicBezTo>
                  <a:pt x="349" y="8"/>
                  <a:pt x="350" y="10"/>
                  <a:pt x="354" y="10"/>
                </a:cubicBezTo>
                <a:cubicBezTo>
                  <a:pt x="356" y="10"/>
                  <a:pt x="358" y="9"/>
                  <a:pt x="360" y="9"/>
                </a:cubicBezTo>
                <a:cubicBezTo>
                  <a:pt x="361" y="9"/>
                  <a:pt x="359" y="9"/>
                  <a:pt x="361" y="9"/>
                </a:cubicBezTo>
                <a:cubicBezTo>
                  <a:pt x="360" y="9"/>
                  <a:pt x="359" y="9"/>
                  <a:pt x="358" y="9"/>
                </a:cubicBezTo>
                <a:cubicBezTo>
                  <a:pt x="355" y="8"/>
                  <a:pt x="363" y="8"/>
                  <a:pt x="360" y="8"/>
                </a:cubicBezTo>
                <a:cubicBezTo>
                  <a:pt x="361" y="7"/>
                  <a:pt x="362" y="9"/>
                  <a:pt x="364" y="8"/>
                </a:cubicBezTo>
                <a:cubicBezTo>
                  <a:pt x="367" y="8"/>
                  <a:pt x="362" y="8"/>
                  <a:pt x="363" y="7"/>
                </a:cubicBezTo>
                <a:cubicBezTo>
                  <a:pt x="364" y="7"/>
                  <a:pt x="365" y="7"/>
                  <a:pt x="365" y="7"/>
                </a:cubicBezTo>
                <a:cubicBezTo>
                  <a:pt x="366" y="7"/>
                  <a:pt x="367" y="8"/>
                  <a:pt x="367" y="8"/>
                </a:cubicBezTo>
                <a:cubicBezTo>
                  <a:pt x="367" y="9"/>
                  <a:pt x="370" y="8"/>
                  <a:pt x="371" y="9"/>
                </a:cubicBezTo>
                <a:cubicBezTo>
                  <a:pt x="374" y="8"/>
                  <a:pt x="371" y="8"/>
                  <a:pt x="372" y="8"/>
                </a:cubicBezTo>
                <a:cubicBezTo>
                  <a:pt x="372" y="7"/>
                  <a:pt x="371" y="8"/>
                  <a:pt x="371" y="8"/>
                </a:cubicBezTo>
                <a:cubicBezTo>
                  <a:pt x="371" y="7"/>
                  <a:pt x="379" y="9"/>
                  <a:pt x="381" y="7"/>
                </a:cubicBezTo>
                <a:cubicBezTo>
                  <a:pt x="384" y="7"/>
                  <a:pt x="386" y="8"/>
                  <a:pt x="390" y="7"/>
                </a:cubicBezTo>
                <a:cubicBezTo>
                  <a:pt x="390" y="7"/>
                  <a:pt x="389" y="7"/>
                  <a:pt x="390" y="7"/>
                </a:cubicBezTo>
                <a:cubicBezTo>
                  <a:pt x="387" y="6"/>
                  <a:pt x="389" y="6"/>
                  <a:pt x="386" y="5"/>
                </a:cubicBezTo>
                <a:cubicBezTo>
                  <a:pt x="388" y="6"/>
                  <a:pt x="389" y="7"/>
                  <a:pt x="391" y="6"/>
                </a:cubicBezTo>
                <a:cubicBezTo>
                  <a:pt x="392" y="6"/>
                  <a:pt x="392" y="7"/>
                  <a:pt x="394" y="7"/>
                </a:cubicBezTo>
                <a:cubicBezTo>
                  <a:pt x="395" y="7"/>
                  <a:pt x="395" y="6"/>
                  <a:pt x="395" y="6"/>
                </a:cubicBezTo>
                <a:cubicBezTo>
                  <a:pt x="396" y="6"/>
                  <a:pt x="399" y="6"/>
                  <a:pt x="397" y="6"/>
                </a:cubicBezTo>
                <a:cubicBezTo>
                  <a:pt x="401" y="5"/>
                  <a:pt x="402" y="7"/>
                  <a:pt x="401" y="7"/>
                </a:cubicBezTo>
                <a:cubicBezTo>
                  <a:pt x="408" y="7"/>
                  <a:pt x="400" y="5"/>
                  <a:pt x="400" y="4"/>
                </a:cubicBezTo>
                <a:cubicBezTo>
                  <a:pt x="402" y="5"/>
                  <a:pt x="404" y="4"/>
                  <a:pt x="401" y="4"/>
                </a:cubicBezTo>
                <a:cubicBezTo>
                  <a:pt x="406" y="3"/>
                  <a:pt x="402" y="5"/>
                  <a:pt x="407" y="5"/>
                </a:cubicBezTo>
                <a:cubicBezTo>
                  <a:pt x="411" y="4"/>
                  <a:pt x="406" y="3"/>
                  <a:pt x="410" y="3"/>
                </a:cubicBezTo>
                <a:cubicBezTo>
                  <a:pt x="408" y="2"/>
                  <a:pt x="400" y="3"/>
                  <a:pt x="399" y="2"/>
                </a:cubicBezTo>
                <a:cubicBezTo>
                  <a:pt x="400" y="1"/>
                  <a:pt x="404" y="2"/>
                  <a:pt x="404" y="2"/>
                </a:cubicBezTo>
                <a:cubicBezTo>
                  <a:pt x="407" y="2"/>
                  <a:pt x="407" y="1"/>
                  <a:pt x="412" y="2"/>
                </a:cubicBezTo>
                <a:cubicBezTo>
                  <a:pt x="411" y="2"/>
                  <a:pt x="413" y="2"/>
                  <a:pt x="412" y="3"/>
                </a:cubicBezTo>
                <a:cubicBezTo>
                  <a:pt x="415" y="3"/>
                  <a:pt x="415" y="1"/>
                  <a:pt x="419" y="1"/>
                </a:cubicBezTo>
                <a:cubicBezTo>
                  <a:pt x="417" y="2"/>
                  <a:pt x="416" y="2"/>
                  <a:pt x="421" y="2"/>
                </a:cubicBezTo>
                <a:cubicBezTo>
                  <a:pt x="420" y="3"/>
                  <a:pt x="417" y="3"/>
                  <a:pt x="417" y="2"/>
                </a:cubicBezTo>
                <a:cubicBezTo>
                  <a:pt x="416" y="2"/>
                  <a:pt x="416" y="3"/>
                  <a:pt x="415" y="3"/>
                </a:cubicBezTo>
                <a:cubicBezTo>
                  <a:pt x="414" y="3"/>
                  <a:pt x="417" y="3"/>
                  <a:pt x="417" y="4"/>
                </a:cubicBezTo>
                <a:cubicBezTo>
                  <a:pt x="419" y="4"/>
                  <a:pt x="418" y="3"/>
                  <a:pt x="416" y="3"/>
                </a:cubicBezTo>
                <a:cubicBezTo>
                  <a:pt x="417" y="3"/>
                  <a:pt x="421" y="3"/>
                  <a:pt x="421" y="4"/>
                </a:cubicBezTo>
                <a:cubicBezTo>
                  <a:pt x="418" y="4"/>
                  <a:pt x="427" y="5"/>
                  <a:pt x="424" y="5"/>
                </a:cubicBezTo>
                <a:cubicBezTo>
                  <a:pt x="427" y="5"/>
                  <a:pt x="427" y="6"/>
                  <a:pt x="430" y="6"/>
                </a:cubicBezTo>
                <a:cubicBezTo>
                  <a:pt x="426" y="5"/>
                  <a:pt x="427" y="5"/>
                  <a:pt x="425" y="4"/>
                </a:cubicBezTo>
                <a:cubicBezTo>
                  <a:pt x="426" y="4"/>
                  <a:pt x="428" y="4"/>
                  <a:pt x="430" y="4"/>
                </a:cubicBezTo>
                <a:cubicBezTo>
                  <a:pt x="427" y="4"/>
                  <a:pt x="430" y="4"/>
                  <a:pt x="428" y="4"/>
                </a:cubicBezTo>
                <a:cubicBezTo>
                  <a:pt x="429" y="5"/>
                  <a:pt x="432" y="5"/>
                  <a:pt x="433" y="5"/>
                </a:cubicBezTo>
                <a:cubicBezTo>
                  <a:pt x="434" y="5"/>
                  <a:pt x="431" y="5"/>
                  <a:pt x="431" y="4"/>
                </a:cubicBezTo>
                <a:cubicBezTo>
                  <a:pt x="432" y="4"/>
                  <a:pt x="438" y="5"/>
                  <a:pt x="438" y="5"/>
                </a:cubicBezTo>
                <a:cubicBezTo>
                  <a:pt x="442" y="6"/>
                  <a:pt x="445" y="6"/>
                  <a:pt x="453" y="7"/>
                </a:cubicBezTo>
                <a:cubicBezTo>
                  <a:pt x="453" y="7"/>
                  <a:pt x="452" y="7"/>
                  <a:pt x="451" y="7"/>
                </a:cubicBezTo>
                <a:cubicBezTo>
                  <a:pt x="451" y="7"/>
                  <a:pt x="453" y="7"/>
                  <a:pt x="453" y="7"/>
                </a:cubicBezTo>
                <a:cubicBezTo>
                  <a:pt x="452" y="8"/>
                  <a:pt x="450" y="7"/>
                  <a:pt x="447" y="6"/>
                </a:cubicBezTo>
                <a:cubicBezTo>
                  <a:pt x="447" y="7"/>
                  <a:pt x="447" y="7"/>
                  <a:pt x="447" y="7"/>
                </a:cubicBezTo>
                <a:cubicBezTo>
                  <a:pt x="448" y="7"/>
                  <a:pt x="453" y="8"/>
                  <a:pt x="453" y="9"/>
                </a:cubicBezTo>
                <a:cubicBezTo>
                  <a:pt x="454" y="8"/>
                  <a:pt x="456" y="7"/>
                  <a:pt x="453" y="6"/>
                </a:cubicBezTo>
                <a:cubicBezTo>
                  <a:pt x="454" y="6"/>
                  <a:pt x="457" y="7"/>
                  <a:pt x="455" y="6"/>
                </a:cubicBezTo>
                <a:cubicBezTo>
                  <a:pt x="456" y="6"/>
                  <a:pt x="458" y="7"/>
                  <a:pt x="460" y="7"/>
                </a:cubicBezTo>
                <a:cubicBezTo>
                  <a:pt x="460" y="7"/>
                  <a:pt x="459" y="7"/>
                  <a:pt x="458" y="6"/>
                </a:cubicBezTo>
                <a:cubicBezTo>
                  <a:pt x="460" y="6"/>
                  <a:pt x="465" y="7"/>
                  <a:pt x="465" y="6"/>
                </a:cubicBezTo>
                <a:cubicBezTo>
                  <a:pt x="466" y="7"/>
                  <a:pt x="466" y="7"/>
                  <a:pt x="465" y="7"/>
                </a:cubicBezTo>
                <a:cubicBezTo>
                  <a:pt x="466" y="7"/>
                  <a:pt x="469" y="8"/>
                  <a:pt x="468" y="8"/>
                </a:cubicBezTo>
                <a:cubicBezTo>
                  <a:pt x="466" y="8"/>
                  <a:pt x="466" y="8"/>
                  <a:pt x="463" y="7"/>
                </a:cubicBezTo>
                <a:cubicBezTo>
                  <a:pt x="463" y="8"/>
                  <a:pt x="464" y="8"/>
                  <a:pt x="464" y="8"/>
                </a:cubicBezTo>
                <a:cubicBezTo>
                  <a:pt x="468" y="9"/>
                  <a:pt x="467" y="8"/>
                  <a:pt x="470" y="9"/>
                </a:cubicBezTo>
                <a:cubicBezTo>
                  <a:pt x="470" y="8"/>
                  <a:pt x="473" y="8"/>
                  <a:pt x="477" y="9"/>
                </a:cubicBezTo>
                <a:cubicBezTo>
                  <a:pt x="476" y="10"/>
                  <a:pt x="474" y="9"/>
                  <a:pt x="471" y="9"/>
                </a:cubicBezTo>
                <a:cubicBezTo>
                  <a:pt x="472" y="9"/>
                  <a:pt x="472" y="10"/>
                  <a:pt x="472" y="10"/>
                </a:cubicBezTo>
                <a:cubicBezTo>
                  <a:pt x="473" y="10"/>
                  <a:pt x="475" y="10"/>
                  <a:pt x="476" y="10"/>
                </a:cubicBezTo>
                <a:cubicBezTo>
                  <a:pt x="478" y="10"/>
                  <a:pt x="478" y="11"/>
                  <a:pt x="478" y="11"/>
                </a:cubicBezTo>
                <a:cubicBezTo>
                  <a:pt x="479" y="11"/>
                  <a:pt x="481" y="11"/>
                  <a:pt x="483" y="12"/>
                </a:cubicBezTo>
                <a:cubicBezTo>
                  <a:pt x="483" y="11"/>
                  <a:pt x="484" y="11"/>
                  <a:pt x="482" y="11"/>
                </a:cubicBezTo>
                <a:cubicBezTo>
                  <a:pt x="483" y="10"/>
                  <a:pt x="485" y="11"/>
                  <a:pt x="484" y="12"/>
                </a:cubicBezTo>
                <a:cubicBezTo>
                  <a:pt x="485" y="12"/>
                  <a:pt x="486" y="11"/>
                  <a:pt x="487" y="12"/>
                </a:cubicBezTo>
                <a:cubicBezTo>
                  <a:pt x="487" y="12"/>
                  <a:pt x="485" y="10"/>
                  <a:pt x="490" y="11"/>
                </a:cubicBezTo>
                <a:cubicBezTo>
                  <a:pt x="490" y="10"/>
                  <a:pt x="485" y="10"/>
                  <a:pt x="484" y="9"/>
                </a:cubicBezTo>
                <a:cubicBezTo>
                  <a:pt x="482" y="9"/>
                  <a:pt x="481" y="9"/>
                  <a:pt x="482" y="9"/>
                </a:cubicBezTo>
                <a:cubicBezTo>
                  <a:pt x="480" y="9"/>
                  <a:pt x="481" y="9"/>
                  <a:pt x="478" y="8"/>
                </a:cubicBezTo>
                <a:cubicBezTo>
                  <a:pt x="478" y="8"/>
                  <a:pt x="482" y="9"/>
                  <a:pt x="481" y="7"/>
                </a:cubicBezTo>
                <a:cubicBezTo>
                  <a:pt x="484" y="8"/>
                  <a:pt x="482" y="8"/>
                  <a:pt x="482" y="8"/>
                </a:cubicBezTo>
                <a:cubicBezTo>
                  <a:pt x="486" y="9"/>
                  <a:pt x="486" y="9"/>
                  <a:pt x="489" y="9"/>
                </a:cubicBezTo>
                <a:cubicBezTo>
                  <a:pt x="489" y="9"/>
                  <a:pt x="487" y="9"/>
                  <a:pt x="487" y="8"/>
                </a:cubicBezTo>
                <a:cubicBezTo>
                  <a:pt x="491" y="9"/>
                  <a:pt x="493" y="10"/>
                  <a:pt x="496" y="11"/>
                </a:cubicBezTo>
                <a:cubicBezTo>
                  <a:pt x="495" y="11"/>
                  <a:pt x="495" y="10"/>
                  <a:pt x="495" y="11"/>
                </a:cubicBezTo>
                <a:cubicBezTo>
                  <a:pt x="496" y="11"/>
                  <a:pt x="499" y="12"/>
                  <a:pt x="499" y="11"/>
                </a:cubicBezTo>
                <a:cubicBezTo>
                  <a:pt x="500" y="12"/>
                  <a:pt x="500" y="12"/>
                  <a:pt x="501" y="13"/>
                </a:cubicBezTo>
                <a:cubicBezTo>
                  <a:pt x="505" y="13"/>
                  <a:pt x="510" y="15"/>
                  <a:pt x="512" y="16"/>
                </a:cubicBezTo>
                <a:cubicBezTo>
                  <a:pt x="514" y="17"/>
                  <a:pt x="512" y="15"/>
                  <a:pt x="510" y="14"/>
                </a:cubicBezTo>
                <a:cubicBezTo>
                  <a:pt x="510" y="14"/>
                  <a:pt x="516" y="16"/>
                  <a:pt x="514" y="16"/>
                </a:cubicBezTo>
                <a:cubicBezTo>
                  <a:pt x="516" y="17"/>
                  <a:pt x="519" y="18"/>
                  <a:pt x="520" y="18"/>
                </a:cubicBezTo>
                <a:cubicBezTo>
                  <a:pt x="519" y="17"/>
                  <a:pt x="518" y="17"/>
                  <a:pt x="517" y="17"/>
                </a:cubicBezTo>
                <a:cubicBezTo>
                  <a:pt x="520" y="17"/>
                  <a:pt x="527" y="19"/>
                  <a:pt x="532" y="21"/>
                </a:cubicBezTo>
                <a:cubicBezTo>
                  <a:pt x="529" y="19"/>
                  <a:pt x="537" y="22"/>
                  <a:pt x="537" y="22"/>
                </a:cubicBezTo>
                <a:cubicBezTo>
                  <a:pt x="539" y="22"/>
                  <a:pt x="538" y="23"/>
                  <a:pt x="540" y="23"/>
                </a:cubicBezTo>
                <a:cubicBezTo>
                  <a:pt x="539" y="23"/>
                  <a:pt x="538" y="23"/>
                  <a:pt x="536" y="22"/>
                </a:cubicBezTo>
                <a:cubicBezTo>
                  <a:pt x="536" y="23"/>
                  <a:pt x="543" y="25"/>
                  <a:pt x="545" y="25"/>
                </a:cubicBezTo>
                <a:cubicBezTo>
                  <a:pt x="545" y="25"/>
                  <a:pt x="542" y="25"/>
                  <a:pt x="540" y="24"/>
                </a:cubicBezTo>
                <a:cubicBezTo>
                  <a:pt x="543" y="24"/>
                  <a:pt x="547" y="25"/>
                  <a:pt x="551" y="27"/>
                </a:cubicBezTo>
                <a:cubicBezTo>
                  <a:pt x="551" y="27"/>
                  <a:pt x="550" y="27"/>
                  <a:pt x="552" y="28"/>
                </a:cubicBezTo>
                <a:cubicBezTo>
                  <a:pt x="551" y="28"/>
                  <a:pt x="549" y="26"/>
                  <a:pt x="549" y="27"/>
                </a:cubicBezTo>
                <a:cubicBezTo>
                  <a:pt x="550" y="28"/>
                  <a:pt x="552" y="28"/>
                  <a:pt x="552" y="29"/>
                </a:cubicBezTo>
                <a:cubicBezTo>
                  <a:pt x="554" y="30"/>
                  <a:pt x="550" y="28"/>
                  <a:pt x="551" y="29"/>
                </a:cubicBezTo>
                <a:cubicBezTo>
                  <a:pt x="555" y="29"/>
                  <a:pt x="555" y="30"/>
                  <a:pt x="558" y="30"/>
                </a:cubicBezTo>
                <a:cubicBezTo>
                  <a:pt x="562" y="32"/>
                  <a:pt x="569" y="34"/>
                  <a:pt x="569" y="35"/>
                </a:cubicBezTo>
                <a:cubicBezTo>
                  <a:pt x="571" y="36"/>
                  <a:pt x="570" y="35"/>
                  <a:pt x="571" y="35"/>
                </a:cubicBezTo>
                <a:cubicBezTo>
                  <a:pt x="572" y="36"/>
                  <a:pt x="575" y="37"/>
                  <a:pt x="573" y="37"/>
                </a:cubicBezTo>
                <a:cubicBezTo>
                  <a:pt x="575" y="38"/>
                  <a:pt x="575" y="38"/>
                  <a:pt x="577" y="39"/>
                </a:cubicBezTo>
                <a:cubicBezTo>
                  <a:pt x="577" y="39"/>
                  <a:pt x="575" y="39"/>
                  <a:pt x="576" y="39"/>
                </a:cubicBezTo>
                <a:cubicBezTo>
                  <a:pt x="578" y="40"/>
                  <a:pt x="578" y="39"/>
                  <a:pt x="579" y="39"/>
                </a:cubicBezTo>
                <a:cubicBezTo>
                  <a:pt x="579" y="38"/>
                  <a:pt x="576" y="38"/>
                  <a:pt x="576" y="38"/>
                </a:cubicBezTo>
                <a:cubicBezTo>
                  <a:pt x="576" y="37"/>
                  <a:pt x="580" y="39"/>
                  <a:pt x="579" y="39"/>
                </a:cubicBezTo>
                <a:cubicBezTo>
                  <a:pt x="581" y="40"/>
                  <a:pt x="581" y="40"/>
                  <a:pt x="583" y="40"/>
                </a:cubicBezTo>
                <a:cubicBezTo>
                  <a:pt x="586" y="42"/>
                  <a:pt x="586" y="42"/>
                  <a:pt x="589" y="44"/>
                </a:cubicBezTo>
                <a:cubicBezTo>
                  <a:pt x="587" y="43"/>
                  <a:pt x="587" y="42"/>
                  <a:pt x="586" y="42"/>
                </a:cubicBezTo>
                <a:cubicBezTo>
                  <a:pt x="585" y="40"/>
                  <a:pt x="593" y="44"/>
                  <a:pt x="594" y="45"/>
                </a:cubicBezTo>
                <a:cubicBezTo>
                  <a:pt x="594" y="45"/>
                  <a:pt x="591" y="43"/>
                  <a:pt x="590" y="43"/>
                </a:cubicBezTo>
                <a:cubicBezTo>
                  <a:pt x="592" y="45"/>
                  <a:pt x="596" y="46"/>
                  <a:pt x="598" y="48"/>
                </a:cubicBezTo>
                <a:cubicBezTo>
                  <a:pt x="600" y="49"/>
                  <a:pt x="597" y="46"/>
                  <a:pt x="599" y="47"/>
                </a:cubicBezTo>
                <a:cubicBezTo>
                  <a:pt x="600" y="48"/>
                  <a:pt x="601" y="49"/>
                  <a:pt x="603" y="50"/>
                </a:cubicBezTo>
                <a:cubicBezTo>
                  <a:pt x="603" y="50"/>
                  <a:pt x="606" y="52"/>
                  <a:pt x="606" y="51"/>
                </a:cubicBezTo>
                <a:cubicBezTo>
                  <a:pt x="612" y="54"/>
                  <a:pt x="615" y="56"/>
                  <a:pt x="620" y="59"/>
                </a:cubicBezTo>
                <a:cubicBezTo>
                  <a:pt x="619" y="58"/>
                  <a:pt x="619" y="59"/>
                  <a:pt x="619" y="59"/>
                </a:cubicBezTo>
                <a:cubicBezTo>
                  <a:pt x="624" y="60"/>
                  <a:pt x="634" y="67"/>
                  <a:pt x="640" y="71"/>
                </a:cubicBezTo>
                <a:cubicBezTo>
                  <a:pt x="642" y="72"/>
                  <a:pt x="641" y="71"/>
                  <a:pt x="643" y="73"/>
                </a:cubicBezTo>
                <a:cubicBezTo>
                  <a:pt x="643" y="73"/>
                  <a:pt x="643" y="73"/>
                  <a:pt x="644" y="73"/>
                </a:cubicBezTo>
                <a:cubicBezTo>
                  <a:pt x="644" y="73"/>
                  <a:pt x="643" y="72"/>
                  <a:pt x="642" y="72"/>
                </a:cubicBezTo>
                <a:cubicBezTo>
                  <a:pt x="645" y="73"/>
                  <a:pt x="651" y="78"/>
                  <a:pt x="653" y="78"/>
                </a:cubicBezTo>
                <a:cubicBezTo>
                  <a:pt x="655" y="80"/>
                  <a:pt x="658" y="83"/>
                  <a:pt x="661" y="84"/>
                </a:cubicBezTo>
                <a:cubicBezTo>
                  <a:pt x="665" y="87"/>
                  <a:pt x="675" y="94"/>
                  <a:pt x="680" y="98"/>
                </a:cubicBezTo>
                <a:cubicBezTo>
                  <a:pt x="680" y="98"/>
                  <a:pt x="679" y="97"/>
                  <a:pt x="679" y="98"/>
                </a:cubicBezTo>
                <a:cubicBezTo>
                  <a:pt x="681" y="99"/>
                  <a:pt x="682" y="100"/>
                  <a:pt x="684" y="102"/>
                </a:cubicBezTo>
                <a:cubicBezTo>
                  <a:pt x="685" y="102"/>
                  <a:pt x="683" y="101"/>
                  <a:pt x="684" y="101"/>
                </a:cubicBezTo>
                <a:cubicBezTo>
                  <a:pt x="688" y="104"/>
                  <a:pt x="693" y="109"/>
                  <a:pt x="699" y="114"/>
                </a:cubicBezTo>
                <a:cubicBezTo>
                  <a:pt x="698" y="114"/>
                  <a:pt x="698" y="114"/>
                  <a:pt x="699" y="115"/>
                </a:cubicBezTo>
                <a:cubicBezTo>
                  <a:pt x="701" y="117"/>
                  <a:pt x="702" y="118"/>
                  <a:pt x="703" y="118"/>
                </a:cubicBezTo>
                <a:cubicBezTo>
                  <a:pt x="705" y="120"/>
                  <a:pt x="704" y="119"/>
                  <a:pt x="705" y="120"/>
                </a:cubicBezTo>
                <a:cubicBezTo>
                  <a:pt x="707" y="122"/>
                  <a:pt x="704" y="119"/>
                  <a:pt x="705" y="119"/>
                </a:cubicBezTo>
                <a:cubicBezTo>
                  <a:pt x="707" y="121"/>
                  <a:pt x="707" y="121"/>
                  <a:pt x="709" y="123"/>
                </a:cubicBezTo>
                <a:cubicBezTo>
                  <a:pt x="705" y="121"/>
                  <a:pt x="715" y="129"/>
                  <a:pt x="718" y="132"/>
                </a:cubicBezTo>
                <a:cubicBezTo>
                  <a:pt x="716" y="131"/>
                  <a:pt x="717" y="131"/>
                  <a:pt x="716" y="129"/>
                </a:cubicBezTo>
                <a:cubicBezTo>
                  <a:pt x="716" y="129"/>
                  <a:pt x="717" y="130"/>
                  <a:pt x="717" y="130"/>
                </a:cubicBezTo>
                <a:cubicBezTo>
                  <a:pt x="722" y="135"/>
                  <a:pt x="722" y="134"/>
                  <a:pt x="723" y="137"/>
                </a:cubicBezTo>
                <a:cubicBezTo>
                  <a:pt x="724" y="138"/>
                  <a:pt x="723" y="136"/>
                  <a:pt x="724" y="136"/>
                </a:cubicBezTo>
                <a:cubicBezTo>
                  <a:pt x="727" y="139"/>
                  <a:pt x="727" y="140"/>
                  <a:pt x="728" y="141"/>
                </a:cubicBezTo>
                <a:cubicBezTo>
                  <a:pt x="729" y="142"/>
                  <a:pt x="732" y="144"/>
                  <a:pt x="732" y="145"/>
                </a:cubicBezTo>
                <a:cubicBezTo>
                  <a:pt x="732" y="146"/>
                  <a:pt x="735" y="148"/>
                  <a:pt x="734" y="148"/>
                </a:cubicBezTo>
                <a:cubicBezTo>
                  <a:pt x="736" y="149"/>
                  <a:pt x="736" y="149"/>
                  <a:pt x="737" y="150"/>
                </a:cubicBezTo>
                <a:cubicBezTo>
                  <a:pt x="738" y="150"/>
                  <a:pt x="735" y="148"/>
                  <a:pt x="734" y="147"/>
                </a:cubicBezTo>
                <a:cubicBezTo>
                  <a:pt x="736" y="147"/>
                  <a:pt x="734" y="144"/>
                  <a:pt x="736" y="144"/>
                </a:cubicBezTo>
                <a:cubicBezTo>
                  <a:pt x="739" y="150"/>
                  <a:pt x="741" y="155"/>
                  <a:pt x="745" y="161"/>
                </a:cubicBezTo>
                <a:cubicBezTo>
                  <a:pt x="747" y="163"/>
                  <a:pt x="742" y="157"/>
                  <a:pt x="747" y="162"/>
                </a:cubicBezTo>
                <a:cubicBezTo>
                  <a:pt x="747" y="161"/>
                  <a:pt x="745" y="159"/>
                  <a:pt x="746" y="160"/>
                </a:cubicBezTo>
                <a:cubicBezTo>
                  <a:pt x="744" y="157"/>
                  <a:pt x="744" y="158"/>
                  <a:pt x="743" y="156"/>
                </a:cubicBezTo>
                <a:cubicBezTo>
                  <a:pt x="743" y="156"/>
                  <a:pt x="745" y="158"/>
                  <a:pt x="746" y="159"/>
                </a:cubicBezTo>
                <a:cubicBezTo>
                  <a:pt x="746" y="159"/>
                  <a:pt x="745" y="156"/>
                  <a:pt x="747" y="158"/>
                </a:cubicBezTo>
                <a:cubicBezTo>
                  <a:pt x="746" y="156"/>
                  <a:pt x="744" y="153"/>
                  <a:pt x="745" y="154"/>
                </a:cubicBezTo>
                <a:cubicBezTo>
                  <a:pt x="747" y="156"/>
                  <a:pt x="748" y="158"/>
                  <a:pt x="749" y="159"/>
                </a:cubicBezTo>
                <a:cubicBezTo>
                  <a:pt x="749" y="160"/>
                  <a:pt x="752" y="165"/>
                  <a:pt x="750" y="164"/>
                </a:cubicBezTo>
                <a:cubicBezTo>
                  <a:pt x="752" y="166"/>
                  <a:pt x="751" y="167"/>
                  <a:pt x="751" y="167"/>
                </a:cubicBezTo>
                <a:cubicBezTo>
                  <a:pt x="753" y="170"/>
                  <a:pt x="756" y="173"/>
                  <a:pt x="757" y="174"/>
                </a:cubicBezTo>
                <a:cubicBezTo>
                  <a:pt x="757" y="173"/>
                  <a:pt x="755" y="172"/>
                  <a:pt x="754" y="170"/>
                </a:cubicBezTo>
                <a:cubicBezTo>
                  <a:pt x="754" y="168"/>
                  <a:pt x="759" y="172"/>
                  <a:pt x="756" y="168"/>
                </a:cubicBezTo>
                <a:cubicBezTo>
                  <a:pt x="757" y="169"/>
                  <a:pt x="757" y="170"/>
                  <a:pt x="759" y="173"/>
                </a:cubicBezTo>
                <a:cubicBezTo>
                  <a:pt x="759" y="174"/>
                  <a:pt x="757" y="173"/>
                  <a:pt x="760" y="177"/>
                </a:cubicBezTo>
                <a:cubicBezTo>
                  <a:pt x="759" y="176"/>
                  <a:pt x="759" y="175"/>
                  <a:pt x="758" y="175"/>
                </a:cubicBezTo>
                <a:cubicBezTo>
                  <a:pt x="760" y="177"/>
                  <a:pt x="760" y="179"/>
                  <a:pt x="762" y="181"/>
                </a:cubicBezTo>
                <a:cubicBezTo>
                  <a:pt x="762" y="182"/>
                  <a:pt x="762" y="181"/>
                  <a:pt x="764" y="182"/>
                </a:cubicBezTo>
                <a:cubicBezTo>
                  <a:pt x="765" y="184"/>
                  <a:pt x="766" y="187"/>
                  <a:pt x="767" y="186"/>
                </a:cubicBezTo>
                <a:cubicBezTo>
                  <a:pt x="768" y="186"/>
                  <a:pt x="765" y="183"/>
                  <a:pt x="764" y="182"/>
                </a:cubicBezTo>
                <a:cubicBezTo>
                  <a:pt x="762" y="178"/>
                  <a:pt x="767" y="183"/>
                  <a:pt x="764" y="178"/>
                </a:cubicBezTo>
                <a:cubicBezTo>
                  <a:pt x="766" y="180"/>
                  <a:pt x="766" y="181"/>
                  <a:pt x="766" y="179"/>
                </a:cubicBezTo>
                <a:cubicBezTo>
                  <a:pt x="767" y="180"/>
                  <a:pt x="768" y="181"/>
                  <a:pt x="768" y="181"/>
                </a:cubicBezTo>
                <a:cubicBezTo>
                  <a:pt x="770" y="185"/>
                  <a:pt x="768" y="190"/>
                  <a:pt x="774" y="194"/>
                </a:cubicBezTo>
                <a:cubicBezTo>
                  <a:pt x="773" y="192"/>
                  <a:pt x="774" y="192"/>
                  <a:pt x="776" y="194"/>
                </a:cubicBezTo>
                <a:cubicBezTo>
                  <a:pt x="775" y="192"/>
                  <a:pt x="774" y="188"/>
                  <a:pt x="776" y="190"/>
                </a:cubicBezTo>
                <a:cubicBezTo>
                  <a:pt x="782" y="200"/>
                  <a:pt x="774" y="198"/>
                  <a:pt x="781" y="209"/>
                </a:cubicBezTo>
                <a:cubicBezTo>
                  <a:pt x="782" y="211"/>
                  <a:pt x="782" y="210"/>
                  <a:pt x="784" y="211"/>
                </a:cubicBezTo>
                <a:cubicBezTo>
                  <a:pt x="782" y="207"/>
                  <a:pt x="785" y="207"/>
                  <a:pt x="785" y="203"/>
                </a:cubicBezTo>
                <a:cubicBezTo>
                  <a:pt x="789" y="210"/>
                  <a:pt x="784" y="206"/>
                  <a:pt x="788" y="212"/>
                </a:cubicBezTo>
                <a:cubicBezTo>
                  <a:pt x="786" y="212"/>
                  <a:pt x="788" y="216"/>
                  <a:pt x="786" y="217"/>
                </a:cubicBezTo>
                <a:cubicBezTo>
                  <a:pt x="787" y="218"/>
                  <a:pt x="788" y="218"/>
                  <a:pt x="789" y="220"/>
                </a:cubicBezTo>
                <a:cubicBezTo>
                  <a:pt x="788" y="220"/>
                  <a:pt x="787" y="218"/>
                  <a:pt x="787" y="219"/>
                </a:cubicBezTo>
                <a:cubicBezTo>
                  <a:pt x="788" y="221"/>
                  <a:pt x="789" y="223"/>
                  <a:pt x="791" y="226"/>
                </a:cubicBezTo>
                <a:cubicBezTo>
                  <a:pt x="793" y="227"/>
                  <a:pt x="790" y="222"/>
                  <a:pt x="793" y="224"/>
                </a:cubicBezTo>
                <a:cubicBezTo>
                  <a:pt x="792" y="220"/>
                  <a:pt x="793" y="220"/>
                  <a:pt x="795" y="221"/>
                </a:cubicBezTo>
                <a:cubicBezTo>
                  <a:pt x="798" y="227"/>
                  <a:pt x="796" y="231"/>
                  <a:pt x="795" y="230"/>
                </a:cubicBezTo>
                <a:cubicBezTo>
                  <a:pt x="795" y="231"/>
                  <a:pt x="796" y="233"/>
                  <a:pt x="796" y="234"/>
                </a:cubicBezTo>
                <a:cubicBezTo>
                  <a:pt x="793" y="231"/>
                  <a:pt x="796" y="239"/>
                  <a:pt x="792" y="235"/>
                </a:cubicBezTo>
                <a:cubicBezTo>
                  <a:pt x="794" y="238"/>
                  <a:pt x="793" y="237"/>
                  <a:pt x="792" y="236"/>
                </a:cubicBezTo>
                <a:cubicBezTo>
                  <a:pt x="794" y="240"/>
                  <a:pt x="794" y="243"/>
                  <a:pt x="797" y="248"/>
                </a:cubicBezTo>
                <a:cubicBezTo>
                  <a:pt x="797" y="246"/>
                  <a:pt x="797" y="245"/>
                  <a:pt x="799" y="248"/>
                </a:cubicBezTo>
                <a:cubicBezTo>
                  <a:pt x="799" y="247"/>
                  <a:pt x="798" y="246"/>
                  <a:pt x="798" y="245"/>
                </a:cubicBezTo>
                <a:cubicBezTo>
                  <a:pt x="798" y="244"/>
                  <a:pt x="799" y="247"/>
                  <a:pt x="800" y="247"/>
                </a:cubicBezTo>
                <a:cubicBezTo>
                  <a:pt x="800" y="246"/>
                  <a:pt x="799" y="246"/>
                  <a:pt x="798" y="244"/>
                </a:cubicBezTo>
                <a:cubicBezTo>
                  <a:pt x="799" y="244"/>
                  <a:pt x="800" y="246"/>
                  <a:pt x="800" y="246"/>
                </a:cubicBezTo>
                <a:cubicBezTo>
                  <a:pt x="802" y="250"/>
                  <a:pt x="800" y="249"/>
                  <a:pt x="801" y="252"/>
                </a:cubicBezTo>
                <a:cubicBezTo>
                  <a:pt x="799" y="250"/>
                  <a:pt x="800" y="252"/>
                  <a:pt x="799" y="251"/>
                </a:cubicBezTo>
                <a:cubicBezTo>
                  <a:pt x="800" y="252"/>
                  <a:pt x="801" y="254"/>
                  <a:pt x="802" y="256"/>
                </a:cubicBezTo>
                <a:cubicBezTo>
                  <a:pt x="800" y="254"/>
                  <a:pt x="800" y="256"/>
                  <a:pt x="799" y="255"/>
                </a:cubicBezTo>
                <a:cubicBezTo>
                  <a:pt x="799" y="256"/>
                  <a:pt x="800" y="257"/>
                  <a:pt x="800" y="258"/>
                </a:cubicBezTo>
                <a:cubicBezTo>
                  <a:pt x="798" y="257"/>
                  <a:pt x="797" y="261"/>
                  <a:pt x="794" y="257"/>
                </a:cubicBezTo>
                <a:cubicBezTo>
                  <a:pt x="794" y="258"/>
                  <a:pt x="795" y="260"/>
                  <a:pt x="794" y="260"/>
                </a:cubicBezTo>
                <a:cubicBezTo>
                  <a:pt x="792" y="255"/>
                  <a:pt x="791" y="256"/>
                  <a:pt x="790" y="256"/>
                </a:cubicBezTo>
                <a:cubicBezTo>
                  <a:pt x="792" y="259"/>
                  <a:pt x="794" y="261"/>
                  <a:pt x="795" y="265"/>
                </a:cubicBezTo>
                <a:cubicBezTo>
                  <a:pt x="793" y="262"/>
                  <a:pt x="795" y="266"/>
                  <a:pt x="793" y="262"/>
                </a:cubicBezTo>
                <a:cubicBezTo>
                  <a:pt x="792" y="267"/>
                  <a:pt x="790" y="268"/>
                  <a:pt x="787" y="266"/>
                </a:cubicBezTo>
                <a:cubicBezTo>
                  <a:pt x="786" y="263"/>
                  <a:pt x="784" y="260"/>
                  <a:pt x="784" y="259"/>
                </a:cubicBezTo>
                <a:cubicBezTo>
                  <a:pt x="784" y="258"/>
                  <a:pt x="783" y="258"/>
                  <a:pt x="783" y="257"/>
                </a:cubicBezTo>
                <a:cubicBezTo>
                  <a:pt x="783" y="257"/>
                  <a:pt x="783" y="258"/>
                  <a:pt x="784" y="259"/>
                </a:cubicBezTo>
                <a:cubicBezTo>
                  <a:pt x="783" y="258"/>
                  <a:pt x="782" y="256"/>
                  <a:pt x="782" y="255"/>
                </a:cubicBezTo>
                <a:close/>
                <a:moveTo>
                  <a:pt x="340" y="50"/>
                </a:moveTo>
                <a:cubicBezTo>
                  <a:pt x="338" y="51"/>
                  <a:pt x="336" y="51"/>
                  <a:pt x="336" y="51"/>
                </a:cubicBezTo>
                <a:cubicBezTo>
                  <a:pt x="338" y="51"/>
                  <a:pt x="340" y="51"/>
                  <a:pt x="340" y="50"/>
                </a:cubicBezTo>
                <a:close/>
                <a:moveTo>
                  <a:pt x="236" y="74"/>
                </a:moveTo>
                <a:cubicBezTo>
                  <a:pt x="236" y="74"/>
                  <a:pt x="235" y="75"/>
                  <a:pt x="235" y="74"/>
                </a:cubicBezTo>
                <a:cubicBezTo>
                  <a:pt x="234" y="75"/>
                  <a:pt x="233" y="75"/>
                  <a:pt x="233" y="76"/>
                </a:cubicBezTo>
                <a:cubicBezTo>
                  <a:pt x="236" y="75"/>
                  <a:pt x="230" y="77"/>
                  <a:pt x="232" y="77"/>
                </a:cubicBezTo>
                <a:cubicBezTo>
                  <a:pt x="234" y="76"/>
                  <a:pt x="235" y="75"/>
                  <a:pt x="236" y="74"/>
                </a:cubicBezTo>
                <a:close/>
                <a:moveTo>
                  <a:pt x="231" y="76"/>
                </a:moveTo>
                <a:cubicBezTo>
                  <a:pt x="232" y="75"/>
                  <a:pt x="233" y="76"/>
                  <a:pt x="234" y="74"/>
                </a:cubicBezTo>
                <a:cubicBezTo>
                  <a:pt x="234" y="75"/>
                  <a:pt x="236" y="72"/>
                  <a:pt x="237" y="71"/>
                </a:cubicBezTo>
                <a:cubicBezTo>
                  <a:pt x="233" y="73"/>
                  <a:pt x="233" y="74"/>
                  <a:pt x="231" y="76"/>
                </a:cubicBezTo>
                <a:close/>
                <a:moveTo>
                  <a:pt x="162" y="116"/>
                </a:moveTo>
                <a:cubicBezTo>
                  <a:pt x="164" y="115"/>
                  <a:pt x="164" y="115"/>
                  <a:pt x="164" y="115"/>
                </a:cubicBezTo>
                <a:cubicBezTo>
                  <a:pt x="162" y="115"/>
                  <a:pt x="165" y="114"/>
                  <a:pt x="167" y="112"/>
                </a:cubicBezTo>
                <a:cubicBezTo>
                  <a:pt x="165" y="113"/>
                  <a:pt x="164" y="114"/>
                  <a:pt x="164" y="114"/>
                </a:cubicBezTo>
                <a:cubicBezTo>
                  <a:pt x="167" y="111"/>
                  <a:pt x="164" y="113"/>
                  <a:pt x="165" y="111"/>
                </a:cubicBezTo>
                <a:cubicBezTo>
                  <a:pt x="164" y="112"/>
                  <a:pt x="162" y="113"/>
                  <a:pt x="162" y="114"/>
                </a:cubicBezTo>
                <a:cubicBezTo>
                  <a:pt x="168" y="110"/>
                  <a:pt x="160" y="115"/>
                  <a:pt x="162" y="114"/>
                </a:cubicBezTo>
                <a:cubicBezTo>
                  <a:pt x="166" y="112"/>
                  <a:pt x="161" y="116"/>
                  <a:pt x="162" y="116"/>
                </a:cubicBezTo>
                <a:close/>
                <a:moveTo>
                  <a:pt x="132" y="113"/>
                </a:moveTo>
                <a:cubicBezTo>
                  <a:pt x="134" y="112"/>
                  <a:pt x="135" y="111"/>
                  <a:pt x="134" y="111"/>
                </a:cubicBezTo>
                <a:cubicBezTo>
                  <a:pt x="132" y="113"/>
                  <a:pt x="132" y="113"/>
                  <a:pt x="132" y="113"/>
                </a:cubicBezTo>
                <a:close/>
                <a:moveTo>
                  <a:pt x="788" y="254"/>
                </a:moveTo>
                <a:cubicBezTo>
                  <a:pt x="788" y="256"/>
                  <a:pt x="790" y="259"/>
                  <a:pt x="791" y="260"/>
                </a:cubicBezTo>
                <a:cubicBezTo>
                  <a:pt x="790" y="258"/>
                  <a:pt x="789" y="255"/>
                  <a:pt x="788" y="254"/>
                </a:cubicBezTo>
                <a:close/>
                <a:moveTo>
                  <a:pt x="792" y="242"/>
                </a:moveTo>
                <a:cubicBezTo>
                  <a:pt x="793" y="245"/>
                  <a:pt x="794" y="247"/>
                  <a:pt x="796" y="250"/>
                </a:cubicBezTo>
                <a:cubicBezTo>
                  <a:pt x="797" y="249"/>
                  <a:pt x="792" y="240"/>
                  <a:pt x="790" y="237"/>
                </a:cubicBezTo>
                <a:cubicBezTo>
                  <a:pt x="790" y="239"/>
                  <a:pt x="794" y="244"/>
                  <a:pt x="795" y="246"/>
                </a:cubicBezTo>
                <a:cubicBezTo>
                  <a:pt x="794" y="246"/>
                  <a:pt x="793" y="243"/>
                  <a:pt x="792" y="242"/>
                </a:cubicBezTo>
                <a:close/>
                <a:moveTo>
                  <a:pt x="787" y="245"/>
                </a:moveTo>
                <a:cubicBezTo>
                  <a:pt x="787" y="245"/>
                  <a:pt x="787" y="247"/>
                  <a:pt x="786" y="246"/>
                </a:cubicBezTo>
                <a:cubicBezTo>
                  <a:pt x="788" y="248"/>
                  <a:pt x="789" y="252"/>
                  <a:pt x="790" y="253"/>
                </a:cubicBezTo>
                <a:cubicBezTo>
                  <a:pt x="789" y="250"/>
                  <a:pt x="788" y="247"/>
                  <a:pt x="787" y="245"/>
                </a:cubicBezTo>
                <a:close/>
                <a:moveTo>
                  <a:pt x="779" y="256"/>
                </a:moveTo>
                <a:cubicBezTo>
                  <a:pt x="779" y="256"/>
                  <a:pt x="776" y="252"/>
                  <a:pt x="777" y="255"/>
                </a:cubicBezTo>
                <a:cubicBezTo>
                  <a:pt x="778" y="255"/>
                  <a:pt x="778" y="255"/>
                  <a:pt x="779" y="257"/>
                </a:cubicBezTo>
                <a:cubicBezTo>
                  <a:pt x="779" y="258"/>
                  <a:pt x="779" y="258"/>
                  <a:pt x="779" y="258"/>
                </a:cubicBezTo>
                <a:cubicBezTo>
                  <a:pt x="780" y="258"/>
                  <a:pt x="780" y="258"/>
                  <a:pt x="779" y="256"/>
                </a:cubicBezTo>
                <a:close/>
                <a:moveTo>
                  <a:pt x="785" y="244"/>
                </a:moveTo>
                <a:cubicBezTo>
                  <a:pt x="787" y="249"/>
                  <a:pt x="783" y="241"/>
                  <a:pt x="784" y="244"/>
                </a:cubicBezTo>
                <a:cubicBezTo>
                  <a:pt x="786" y="246"/>
                  <a:pt x="784" y="246"/>
                  <a:pt x="785" y="247"/>
                </a:cubicBezTo>
                <a:cubicBezTo>
                  <a:pt x="785" y="246"/>
                  <a:pt x="787" y="249"/>
                  <a:pt x="787" y="249"/>
                </a:cubicBezTo>
                <a:cubicBezTo>
                  <a:pt x="786" y="247"/>
                  <a:pt x="786" y="245"/>
                  <a:pt x="785" y="244"/>
                </a:cubicBezTo>
                <a:close/>
                <a:moveTo>
                  <a:pt x="789" y="230"/>
                </a:moveTo>
                <a:cubicBezTo>
                  <a:pt x="790" y="231"/>
                  <a:pt x="791" y="232"/>
                  <a:pt x="792" y="233"/>
                </a:cubicBezTo>
                <a:cubicBezTo>
                  <a:pt x="790" y="230"/>
                  <a:pt x="789" y="228"/>
                  <a:pt x="790" y="229"/>
                </a:cubicBezTo>
                <a:cubicBezTo>
                  <a:pt x="788" y="225"/>
                  <a:pt x="789" y="224"/>
                  <a:pt x="787" y="222"/>
                </a:cubicBezTo>
                <a:cubicBezTo>
                  <a:pt x="787" y="222"/>
                  <a:pt x="787" y="224"/>
                  <a:pt x="786" y="224"/>
                </a:cubicBezTo>
                <a:cubicBezTo>
                  <a:pt x="788" y="225"/>
                  <a:pt x="788" y="226"/>
                  <a:pt x="789" y="227"/>
                </a:cubicBezTo>
                <a:cubicBezTo>
                  <a:pt x="789" y="228"/>
                  <a:pt x="789" y="229"/>
                  <a:pt x="789" y="229"/>
                </a:cubicBezTo>
                <a:cubicBezTo>
                  <a:pt x="788" y="226"/>
                  <a:pt x="787" y="226"/>
                  <a:pt x="785" y="224"/>
                </a:cubicBezTo>
                <a:cubicBezTo>
                  <a:pt x="787" y="227"/>
                  <a:pt x="786" y="227"/>
                  <a:pt x="785" y="226"/>
                </a:cubicBezTo>
                <a:cubicBezTo>
                  <a:pt x="787" y="230"/>
                  <a:pt x="786" y="228"/>
                  <a:pt x="787" y="231"/>
                </a:cubicBezTo>
                <a:cubicBezTo>
                  <a:pt x="788" y="231"/>
                  <a:pt x="789" y="234"/>
                  <a:pt x="790" y="235"/>
                </a:cubicBezTo>
                <a:cubicBezTo>
                  <a:pt x="790" y="235"/>
                  <a:pt x="792" y="237"/>
                  <a:pt x="791" y="235"/>
                </a:cubicBezTo>
                <a:cubicBezTo>
                  <a:pt x="790" y="235"/>
                  <a:pt x="790" y="233"/>
                  <a:pt x="789" y="232"/>
                </a:cubicBezTo>
                <a:cubicBezTo>
                  <a:pt x="789" y="232"/>
                  <a:pt x="790" y="235"/>
                  <a:pt x="789" y="233"/>
                </a:cubicBezTo>
                <a:cubicBezTo>
                  <a:pt x="789" y="233"/>
                  <a:pt x="787" y="230"/>
                  <a:pt x="788" y="230"/>
                </a:cubicBezTo>
                <a:cubicBezTo>
                  <a:pt x="789" y="232"/>
                  <a:pt x="790" y="234"/>
                  <a:pt x="792" y="235"/>
                </a:cubicBezTo>
                <a:cubicBezTo>
                  <a:pt x="791" y="234"/>
                  <a:pt x="789" y="231"/>
                  <a:pt x="789" y="230"/>
                </a:cubicBezTo>
                <a:close/>
                <a:moveTo>
                  <a:pt x="788" y="235"/>
                </a:moveTo>
                <a:cubicBezTo>
                  <a:pt x="788" y="233"/>
                  <a:pt x="786" y="229"/>
                  <a:pt x="785" y="229"/>
                </a:cubicBezTo>
                <a:cubicBezTo>
                  <a:pt x="787" y="231"/>
                  <a:pt x="787" y="234"/>
                  <a:pt x="788" y="235"/>
                </a:cubicBezTo>
                <a:close/>
                <a:moveTo>
                  <a:pt x="756" y="236"/>
                </a:moveTo>
                <a:cubicBezTo>
                  <a:pt x="755" y="236"/>
                  <a:pt x="757" y="239"/>
                  <a:pt x="758" y="240"/>
                </a:cubicBezTo>
                <a:cubicBezTo>
                  <a:pt x="760" y="241"/>
                  <a:pt x="759" y="242"/>
                  <a:pt x="760" y="244"/>
                </a:cubicBezTo>
                <a:cubicBezTo>
                  <a:pt x="760" y="243"/>
                  <a:pt x="762" y="245"/>
                  <a:pt x="761" y="242"/>
                </a:cubicBezTo>
                <a:cubicBezTo>
                  <a:pt x="759" y="241"/>
                  <a:pt x="759" y="241"/>
                  <a:pt x="756" y="236"/>
                </a:cubicBezTo>
                <a:close/>
                <a:moveTo>
                  <a:pt x="780" y="220"/>
                </a:moveTo>
                <a:cubicBezTo>
                  <a:pt x="781" y="222"/>
                  <a:pt x="781" y="223"/>
                  <a:pt x="782" y="225"/>
                </a:cubicBezTo>
                <a:cubicBezTo>
                  <a:pt x="783" y="226"/>
                  <a:pt x="784" y="227"/>
                  <a:pt x="785" y="228"/>
                </a:cubicBezTo>
                <a:cubicBezTo>
                  <a:pt x="783" y="225"/>
                  <a:pt x="782" y="222"/>
                  <a:pt x="780" y="220"/>
                </a:cubicBezTo>
                <a:close/>
                <a:moveTo>
                  <a:pt x="787" y="219"/>
                </a:moveTo>
                <a:cubicBezTo>
                  <a:pt x="786" y="219"/>
                  <a:pt x="786" y="220"/>
                  <a:pt x="787" y="221"/>
                </a:cubicBezTo>
                <a:cubicBezTo>
                  <a:pt x="787" y="221"/>
                  <a:pt x="789" y="225"/>
                  <a:pt x="789" y="223"/>
                </a:cubicBezTo>
                <a:cubicBezTo>
                  <a:pt x="787" y="221"/>
                  <a:pt x="787" y="220"/>
                  <a:pt x="787" y="219"/>
                </a:cubicBezTo>
                <a:close/>
                <a:moveTo>
                  <a:pt x="781" y="226"/>
                </a:moveTo>
                <a:cubicBezTo>
                  <a:pt x="781" y="227"/>
                  <a:pt x="780" y="223"/>
                  <a:pt x="779" y="224"/>
                </a:cubicBezTo>
                <a:cubicBezTo>
                  <a:pt x="780" y="224"/>
                  <a:pt x="780" y="225"/>
                  <a:pt x="779" y="225"/>
                </a:cubicBezTo>
                <a:cubicBezTo>
                  <a:pt x="781" y="228"/>
                  <a:pt x="783" y="228"/>
                  <a:pt x="781" y="226"/>
                </a:cubicBezTo>
                <a:close/>
                <a:moveTo>
                  <a:pt x="760" y="233"/>
                </a:moveTo>
                <a:cubicBezTo>
                  <a:pt x="761" y="237"/>
                  <a:pt x="756" y="230"/>
                  <a:pt x="756" y="233"/>
                </a:cubicBezTo>
                <a:cubicBezTo>
                  <a:pt x="758" y="234"/>
                  <a:pt x="760" y="235"/>
                  <a:pt x="762" y="237"/>
                </a:cubicBezTo>
                <a:cubicBezTo>
                  <a:pt x="761" y="235"/>
                  <a:pt x="761" y="233"/>
                  <a:pt x="760" y="233"/>
                </a:cubicBezTo>
                <a:close/>
                <a:moveTo>
                  <a:pt x="754" y="232"/>
                </a:moveTo>
                <a:cubicBezTo>
                  <a:pt x="755" y="231"/>
                  <a:pt x="756" y="235"/>
                  <a:pt x="757" y="236"/>
                </a:cubicBezTo>
                <a:cubicBezTo>
                  <a:pt x="757" y="234"/>
                  <a:pt x="753" y="229"/>
                  <a:pt x="754" y="232"/>
                </a:cubicBezTo>
                <a:close/>
                <a:moveTo>
                  <a:pt x="747" y="236"/>
                </a:moveTo>
                <a:cubicBezTo>
                  <a:pt x="746" y="236"/>
                  <a:pt x="748" y="238"/>
                  <a:pt x="748" y="239"/>
                </a:cubicBezTo>
                <a:cubicBezTo>
                  <a:pt x="749" y="239"/>
                  <a:pt x="749" y="240"/>
                  <a:pt x="749" y="239"/>
                </a:cubicBezTo>
                <a:cubicBezTo>
                  <a:pt x="748" y="239"/>
                  <a:pt x="748" y="237"/>
                  <a:pt x="747" y="236"/>
                </a:cubicBezTo>
                <a:close/>
                <a:moveTo>
                  <a:pt x="753" y="170"/>
                </a:moveTo>
                <a:cubicBezTo>
                  <a:pt x="752" y="170"/>
                  <a:pt x="752" y="170"/>
                  <a:pt x="753" y="172"/>
                </a:cubicBezTo>
                <a:cubicBezTo>
                  <a:pt x="754" y="172"/>
                  <a:pt x="755" y="172"/>
                  <a:pt x="756" y="173"/>
                </a:cubicBezTo>
                <a:cubicBezTo>
                  <a:pt x="754" y="172"/>
                  <a:pt x="753" y="171"/>
                  <a:pt x="753" y="170"/>
                </a:cubicBezTo>
                <a:close/>
                <a:moveTo>
                  <a:pt x="747" y="163"/>
                </a:moveTo>
                <a:cubicBezTo>
                  <a:pt x="746" y="162"/>
                  <a:pt x="745" y="163"/>
                  <a:pt x="746" y="165"/>
                </a:cubicBezTo>
                <a:cubicBezTo>
                  <a:pt x="746" y="164"/>
                  <a:pt x="749" y="168"/>
                  <a:pt x="749" y="167"/>
                </a:cubicBezTo>
                <a:cubicBezTo>
                  <a:pt x="746" y="163"/>
                  <a:pt x="748" y="165"/>
                  <a:pt x="747" y="163"/>
                </a:cubicBezTo>
                <a:close/>
                <a:moveTo>
                  <a:pt x="726" y="156"/>
                </a:moveTo>
                <a:cubicBezTo>
                  <a:pt x="725" y="156"/>
                  <a:pt x="728" y="159"/>
                  <a:pt x="729" y="160"/>
                </a:cubicBezTo>
                <a:cubicBezTo>
                  <a:pt x="730" y="160"/>
                  <a:pt x="728" y="158"/>
                  <a:pt x="726" y="156"/>
                </a:cubicBezTo>
                <a:close/>
                <a:moveTo>
                  <a:pt x="723" y="152"/>
                </a:moveTo>
                <a:cubicBezTo>
                  <a:pt x="722" y="152"/>
                  <a:pt x="721" y="151"/>
                  <a:pt x="721" y="150"/>
                </a:cubicBezTo>
                <a:cubicBezTo>
                  <a:pt x="720" y="150"/>
                  <a:pt x="720" y="151"/>
                  <a:pt x="721" y="152"/>
                </a:cubicBezTo>
                <a:cubicBezTo>
                  <a:pt x="722" y="151"/>
                  <a:pt x="725" y="155"/>
                  <a:pt x="724" y="153"/>
                </a:cubicBezTo>
                <a:cubicBezTo>
                  <a:pt x="723" y="153"/>
                  <a:pt x="723" y="153"/>
                  <a:pt x="723" y="152"/>
                </a:cubicBezTo>
                <a:close/>
                <a:moveTo>
                  <a:pt x="726" y="146"/>
                </a:moveTo>
                <a:cubicBezTo>
                  <a:pt x="727" y="147"/>
                  <a:pt x="726" y="147"/>
                  <a:pt x="728" y="149"/>
                </a:cubicBezTo>
                <a:cubicBezTo>
                  <a:pt x="729" y="150"/>
                  <a:pt x="727" y="147"/>
                  <a:pt x="726" y="146"/>
                </a:cubicBezTo>
                <a:close/>
                <a:moveTo>
                  <a:pt x="717" y="154"/>
                </a:moveTo>
                <a:cubicBezTo>
                  <a:pt x="718" y="156"/>
                  <a:pt x="715" y="152"/>
                  <a:pt x="714" y="152"/>
                </a:cubicBezTo>
                <a:cubicBezTo>
                  <a:pt x="714" y="153"/>
                  <a:pt x="716" y="154"/>
                  <a:pt x="717" y="156"/>
                </a:cubicBezTo>
                <a:cubicBezTo>
                  <a:pt x="718" y="156"/>
                  <a:pt x="718" y="155"/>
                  <a:pt x="717" y="154"/>
                </a:cubicBezTo>
                <a:close/>
                <a:moveTo>
                  <a:pt x="723" y="138"/>
                </a:moveTo>
                <a:cubicBezTo>
                  <a:pt x="726" y="140"/>
                  <a:pt x="727" y="142"/>
                  <a:pt x="728" y="143"/>
                </a:cubicBezTo>
                <a:cubicBezTo>
                  <a:pt x="727" y="141"/>
                  <a:pt x="725" y="139"/>
                  <a:pt x="723" y="138"/>
                </a:cubicBezTo>
                <a:close/>
                <a:moveTo>
                  <a:pt x="723" y="139"/>
                </a:moveTo>
                <a:cubicBezTo>
                  <a:pt x="723" y="138"/>
                  <a:pt x="722" y="137"/>
                  <a:pt x="721" y="137"/>
                </a:cubicBezTo>
                <a:cubicBezTo>
                  <a:pt x="720" y="136"/>
                  <a:pt x="720" y="136"/>
                  <a:pt x="720" y="137"/>
                </a:cubicBezTo>
                <a:cubicBezTo>
                  <a:pt x="721" y="139"/>
                  <a:pt x="722" y="140"/>
                  <a:pt x="723" y="141"/>
                </a:cubicBezTo>
                <a:cubicBezTo>
                  <a:pt x="722" y="139"/>
                  <a:pt x="720" y="138"/>
                  <a:pt x="721" y="137"/>
                </a:cubicBezTo>
                <a:cubicBezTo>
                  <a:pt x="723" y="139"/>
                  <a:pt x="724" y="140"/>
                  <a:pt x="725" y="140"/>
                </a:cubicBezTo>
                <a:cubicBezTo>
                  <a:pt x="724" y="139"/>
                  <a:pt x="724" y="139"/>
                  <a:pt x="723" y="139"/>
                </a:cubicBezTo>
                <a:close/>
                <a:moveTo>
                  <a:pt x="722" y="140"/>
                </a:moveTo>
                <a:cubicBezTo>
                  <a:pt x="719" y="137"/>
                  <a:pt x="719" y="137"/>
                  <a:pt x="719" y="137"/>
                </a:cubicBezTo>
                <a:cubicBezTo>
                  <a:pt x="718" y="137"/>
                  <a:pt x="720" y="140"/>
                  <a:pt x="721" y="141"/>
                </a:cubicBezTo>
                <a:cubicBezTo>
                  <a:pt x="722" y="141"/>
                  <a:pt x="722" y="141"/>
                  <a:pt x="722" y="140"/>
                </a:cubicBezTo>
                <a:close/>
                <a:moveTo>
                  <a:pt x="721" y="134"/>
                </a:moveTo>
                <a:cubicBezTo>
                  <a:pt x="720" y="134"/>
                  <a:pt x="719" y="134"/>
                  <a:pt x="719" y="134"/>
                </a:cubicBezTo>
                <a:cubicBezTo>
                  <a:pt x="723" y="138"/>
                  <a:pt x="724" y="137"/>
                  <a:pt x="721" y="134"/>
                </a:cubicBezTo>
                <a:close/>
                <a:moveTo>
                  <a:pt x="714" y="136"/>
                </a:moveTo>
                <a:cubicBezTo>
                  <a:pt x="715" y="135"/>
                  <a:pt x="715" y="135"/>
                  <a:pt x="714" y="134"/>
                </a:cubicBezTo>
                <a:cubicBezTo>
                  <a:pt x="713" y="133"/>
                  <a:pt x="712" y="134"/>
                  <a:pt x="714" y="136"/>
                </a:cubicBezTo>
                <a:close/>
                <a:moveTo>
                  <a:pt x="697" y="113"/>
                </a:moveTo>
                <a:cubicBezTo>
                  <a:pt x="698" y="114"/>
                  <a:pt x="698" y="113"/>
                  <a:pt x="697" y="113"/>
                </a:cubicBezTo>
                <a:cubicBezTo>
                  <a:pt x="696" y="113"/>
                  <a:pt x="694" y="110"/>
                  <a:pt x="693" y="110"/>
                </a:cubicBezTo>
                <a:cubicBezTo>
                  <a:pt x="695" y="112"/>
                  <a:pt x="698" y="116"/>
                  <a:pt x="700" y="117"/>
                </a:cubicBezTo>
                <a:cubicBezTo>
                  <a:pt x="699" y="116"/>
                  <a:pt x="696" y="113"/>
                  <a:pt x="697" y="113"/>
                </a:cubicBezTo>
                <a:close/>
                <a:moveTo>
                  <a:pt x="662" y="153"/>
                </a:moveTo>
                <a:cubicBezTo>
                  <a:pt x="663" y="154"/>
                  <a:pt x="665" y="156"/>
                  <a:pt x="666" y="156"/>
                </a:cubicBezTo>
                <a:cubicBezTo>
                  <a:pt x="665" y="155"/>
                  <a:pt x="663" y="152"/>
                  <a:pt x="662" y="153"/>
                </a:cubicBezTo>
                <a:close/>
                <a:moveTo>
                  <a:pt x="685" y="103"/>
                </a:moveTo>
                <a:cubicBezTo>
                  <a:pt x="687" y="104"/>
                  <a:pt x="686" y="104"/>
                  <a:pt x="687" y="105"/>
                </a:cubicBezTo>
                <a:cubicBezTo>
                  <a:pt x="688" y="106"/>
                  <a:pt x="689" y="106"/>
                  <a:pt x="689" y="106"/>
                </a:cubicBezTo>
                <a:cubicBezTo>
                  <a:pt x="688" y="105"/>
                  <a:pt x="687" y="103"/>
                  <a:pt x="685" y="103"/>
                </a:cubicBezTo>
                <a:close/>
                <a:moveTo>
                  <a:pt x="599" y="49"/>
                </a:moveTo>
                <a:cubicBezTo>
                  <a:pt x="600" y="50"/>
                  <a:pt x="603" y="51"/>
                  <a:pt x="603" y="50"/>
                </a:cubicBezTo>
                <a:cubicBezTo>
                  <a:pt x="600" y="49"/>
                  <a:pt x="601" y="50"/>
                  <a:pt x="599" y="49"/>
                </a:cubicBezTo>
                <a:close/>
                <a:moveTo>
                  <a:pt x="579" y="43"/>
                </a:moveTo>
                <a:cubicBezTo>
                  <a:pt x="579" y="42"/>
                  <a:pt x="584" y="44"/>
                  <a:pt x="581" y="43"/>
                </a:cubicBezTo>
                <a:cubicBezTo>
                  <a:pt x="581" y="43"/>
                  <a:pt x="576" y="41"/>
                  <a:pt x="579" y="43"/>
                </a:cubicBezTo>
                <a:close/>
                <a:moveTo>
                  <a:pt x="568" y="37"/>
                </a:moveTo>
                <a:cubicBezTo>
                  <a:pt x="568" y="36"/>
                  <a:pt x="570" y="37"/>
                  <a:pt x="571" y="38"/>
                </a:cubicBezTo>
                <a:cubicBezTo>
                  <a:pt x="573" y="38"/>
                  <a:pt x="568" y="36"/>
                  <a:pt x="567" y="36"/>
                </a:cubicBezTo>
                <a:cubicBezTo>
                  <a:pt x="570" y="37"/>
                  <a:pt x="565" y="36"/>
                  <a:pt x="568" y="37"/>
                </a:cubicBezTo>
                <a:close/>
                <a:moveTo>
                  <a:pt x="562" y="33"/>
                </a:moveTo>
                <a:cubicBezTo>
                  <a:pt x="563" y="34"/>
                  <a:pt x="563" y="33"/>
                  <a:pt x="565" y="33"/>
                </a:cubicBezTo>
                <a:cubicBezTo>
                  <a:pt x="567" y="35"/>
                  <a:pt x="567" y="35"/>
                  <a:pt x="567" y="35"/>
                </a:cubicBezTo>
                <a:cubicBezTo>
                  <a:pt x="570" y="35"/>
                  <a:pt x="558" y="30"/>
                  <a:pt x="562" y="33"/>
                </a:cubicBezTo>
                <a:close/>
                <a:moveTo>
                  <a:pt x="533" y="22"/>
                </a:moveTo>
                <a:cubicBezTo>
                  <a:pt x="531" y="22"/>
                  <a:pt x="527" y="19"/>
                  <a:pt x="523" y="19"/>
                </a:cubicBezTo>
                <a:cubicBezTo>
                  <a:pt x="524" y="20"/>
                  <a:pt x="519" y="18"/>
                  <a:pt x="519" y="19"/>
                </a:cubicBezTo>
                <a:cubicBezTo>
                  <a:pt x="522" y="20"/>
                  <a:pt x="520" y="20"/>
                  <a:pt x="524" y="21"/>
                </a:cubicBezTo>
                <a:cubicBezTo>
                  <a:pt x="522" y="19"/>
                  <a:pt x="526" y="20"/>
                  <a:pt x="528" y="20"/>
                </a:cubicBezTo>
                <a:cubicBezTo>
                  <a:pt x="529" y="21"/>
                  <a:pt x="532" y="22"/>
                  <a:pt x="535" y="23"/>
                </a:cubicBezTo>
                <a:cubicBezTo>
                  <a:pt x="534" y="23"/>
                  <a:pt x="535" y="22"/>
                  <a:pt x="533" y="22"/>
                </a:cubicBezTo>
                <a:close/>
                <a:moveTo>
                  <a:pt x="513" y="21"/>
                </a:moveTo>
                <a:cubicBezTo>
                  <a:pt x="515" y="21"/>
                  <a:pt x="520" y="24"/>
                  <a:pt x="520" y="23"/>
                </a:cubicBezTo>
                <a:cubicBezTo>
                  <a:pt x="516" y="22"/>
                  <a:pt x="514" y="21"/>
                  <a:pt x="513" y="21"/>
                </a:cubicBezTo>
                <a:close/>
                <a:moveTo>
                  <a:pt x="499" y="13"/>
                </a:moveTo>
                <a:cubicBezTo>
                  <a:pt x="501" y="14"/>
                  <a:pt x="499" y="14"/>
                  <a:pt x="502" y="15"/>
                </a:cubicBezTo>
                <a:cubicBezTo>
                  <a:pt x="501" y="14"/>
                  <a:pt x="504" y="14"/>
                  <a:pt x="502" y="14"/>
                </a:cubicBezTo>
                <a:cubicBezTo>
                  <a:pt x="502" y="14"/>
                  <a:pt x="499" y="13"/>
                  <a:pt x="499" y="13"/>
                </a:cubicBezTo>
                <a:close/>
                <a:moveTo>
                  <a:pt x="497" y="13"/>
                </a:moveTo>
                <a:cubicBezTo>
                  <a:pt x="502" y="15"/>
                  <a:pt x="497" y="14"/>
                  <a:pt x="497" y="15"/>
                </a:cubicBezTo>
                <a:cubicBezTo>
                  <a:pt x="499" y="15"/>
                  <a:pt x="500" y="16"/>
                  <a:pt x="501" y="16"/>
                </a:cubicBezTo>
                <a:cubicBezTo>
                  <a:pt x="500" y="15"/>
                  <a:pt x="499" y="13"/>
                  <a:pt x="497" y="13"/>
                </a:cubicBezTo>
                <a:close/>
                <a:moveTo>
                  <a:pt x="494" y="15"/>
                </a:moveTo>
                <a:cubicBezTo>
                  <a:pt x="494" y="14"/>
                  <a:pt x="496" y="15"/>
                  <a:pt x="496" y="14"/>
                </a:cubicBezTo>
                <a:cubicBezTo>
                  <a:pt x="492" y="13"/>
                  <a:pt x="493" y="14"/>
                  <a:pt x="494" y="15"/>
                </a:cubicBezTo>
                <a:close/>
                <a:moveTo>
                  <a:pt x="441" y="7"/>
                </a:moveTo>
                <a:cubicBezTo>
                  <a:pt x="441" y="7"/>
                  <a:pt x="443" y="7"/>
                  <a:pt x="445" y="7"/>
                </a:cubicBezTo>
                <a:cubicBezTo>
                  <a:pt x="444" y="7"/>
                  <a:pt x="445" y="7"/>
                  <a:pt x="444" y="7"/>
                </a:cubicBezTo>
                <a:cubicBezTo>
                  <a:pt x="444" y="7"/>
                  <a:pt x="439" y="7"/>
                  <a:pt x="441" y="7"/>
                </a:cubicBezTo>
                <a:close/>
                <a:moveTo>
                  <a:pt x="436" y="6"/>
                </a:moveTo>
                <a:cubicBezTo>
                  <a:pt x="433" y="6"/>
                  <a:pt x="434" y="5"/>
                  <a:pt x="431" y="6"/>
                </a:cubicBezTo>
                <a:cubicBezTo>
                  <a:pt x="431" y="6"/>
                  <a:pt x="433" y="6"/>
                  <a:pt x="432" y="7"/>
                </a:cubicBezTo>
                <a:cubicBezTo>
                  <a:pt x="434" y="7"/>
                  <a:pt x="436" y="8"/>
                  <a:pt x="437" y="7"/>
                </a:cubicBezTo>
                <a:cubicBezTo>
                  <a:pt x="432" y="7"/>
                  <a:pt x="433" y="6"/>
                  <a:pt x="436" y="6"/>
                </a:cubicBezTo>
                <a:close/>
                <a:moveTo>
                  <a:pt x="424" y="8"/>
                </a:moveTo>
                <a:cubicBezTo>
                  <a:pt x="420" y="7"/>
                  <a:pt x="426" y="6"/>
                  <a:pt x="421" y="7"/>
                </a:cubicBezTo>
                <a:cubicBezTo>
                  <a:pt x="423" y="7"/>
                  <a:pt x="420" y="8"/>
                  <a:pt x="424" y="8"/>
                </a:cubicBezTo>
                <a:close/>
                <a:moveTo>
                  <a:pt x="415" y="4"/>
                </a:moveTo>
                <a:cubicBezTo>
                  <a:pt x="415" y="4"/>
                  <a:pt x="414" y="4"/>
                  <a:pt x="413" y="4"/>
                </a:cubicBezTo>
                <a:cubicBezTo>
                  <a:pt x="415" y="4"/>
                  <a:pt x="417" y="5"/>
                  <a:pt x="420" y="5"/>
                </a:cubicBezTo>
                <a:cubicBezTo>
                  <a:pt x="420" y="4"/>
                  <a:pt x="417" y="4"/>
                  <a:pt x="415" y="4"/>
                </a:cubicBezTo>
                <a:close/>
                <a:moveTo>
                  <a:pt x="417" y="5"/>
                </a:moveTo>
                <a:cubicBezTo>
                  <a:pt x="417" y="6"/>
                  <a:pt x="414" y="6"/>
                  <a:pt x="412" y="5"/>
                </a:cubicBezTo>
                <a:cubicBezTo>
                  <a:pt x="412" y="6"/>
                  <a:pt x="415" y="6"/>
                  <a:pt x="416" y="7"/>
                </a:cubicBezTo>
                <a:cubicBezTo>
                  <a:pt x="416" y="7"/>
                  <a:pt x="417" y="7"/>
                  <a:pt x="418" y="7"/>
                </a:cubicBezTo>
                <a:cubicBezTo>
                  <a:pt x="413" y="6"/>
                  <a:pt x="418" y="6"/>
                  <a:pt x="419" y="6"/>
                </a:cubicBezTo>
                <a:cubicBezTo>
                  <a:pt x="419" y="6"/>
                  <a:pt x="419" y="5"/>
                  <a:pt x="417" y="5"/>
                </a:cubicBezTo>
                <a:close/>
                <a:moveTo>
                  <a:pt x="412" y="4"/>
                </a:moveTo>
                <a:cubicBezTo>
                  <a:pt x="409" y="4"/>
                  <a:pt x="409" y="5"/>
                  <a:pt x="410" y="5"/>
                </a:cubicBezTo>
                <a:cubicBezTo>
                  <a:pt x="409" y="4"/>
                  <a:pt x="414" y="5"/>
                  <a:pt x="413" y="5"/>
                </a:cubicBezTo>
                <a:cubicBezTo>
                  <a:pt x="410" y="4"/>
                  <a:pt x="413" y="4"/>
                  <a:pt x="412" y="4"/>
                </a:cubicBezTo>
                <a:close/>
                <a:moveTo>
                  <a:pt x="409" y="5"/>
                </a:moveTo>
                <a:cubicBezTo>
                  <a:pt x="405" y="5"/>
                  <a:pt x="405" y="5"/>
                  <a:pt x="405" y="5"/>
                </a:cubicBezTo>
                <a:cubicBezTo>
                  <a:pt x="404" y="6"/>
                  <a:pt x="408" y="6"/>
                  <a:pt x="407" y="7"/>
                </a:cubicBezTo>
                <a:cubicBezTo>
                  <a:pt x="409" y="7"/>
                  <a:pt x="409" y="7"/>
                  <a:pt x="412" y="8"/>
                </a:cubicBezTo>
                <a:cubicBezTo>
                  <a:pt x="411" y="7"/>
                  <a:pt x="404" y="6"/>
                  <a:pt x="409" y="5"/>
                </a:cubicBezTo>
                <a:close/>
                <a:moveTo>
                  <a:pt x="391" y="7"/>
                </a:moveTo>
                <a:cubicBezTo>
                  <a:pt x="393" y="7"/>
                  <a:pt x="395" y="7"/>
                  <a:pt x="397" y="7"/>
                </a:cubicBezTo>
                <a:cubicBezTo>
                  <a:pt x="397" y="7"/>
                  <a:pt x="397" y="7"/>
                  <a:pt x="397" y="7"/>
                </a:cubicBezTo>
                <a:cubicBezTo>
                  <a:pt x="395" y="7"/>
                  <a:pt x="393" y="7"/>
                  <a:pt x="391" y="7"/>
                </a:cubicBezTo>
                <a:close/>
                <a:moveTo>
                  <a:pt x="376" y="46"/>
                </a:moveTo>
                <a:cubicBezTo>
                  <a:pt x="376" y="47"/>
                  <a:pt x="379" y="47"/>
                  <a:pt x="380" y="47"/>
                </a:cubicBezTo>
                <a:cubicBezTo>
                  <a:pt x="378" y="47"/>
                  <a:pt x="378" y="46"/>
                  <a:pt x="376" y="46"/>
                </a:cubicBezTo>
                <a:close/>
                <a:moveTo>
                  <a:pt x="354" y="47"/>
                </a:moveTo>
                <a:cubicBezTo>
                  <a:pt x="353" y="48"/>
                  <a:pt x="359" y="47"/>
                  <a:pt x="359" y="47"/>
                </a:cubicBezTo>
                <a:cubicBezTo>
                  <a:pt x="357" y="47"/>
                  <a:pt x="357" y="46"/>
                  <a:pt x="354" y="47"/>
                </a:cubicBezTo>
                <a:close/>
                <a:moveTo>
                  <a:pt x="323" y="15"/>
                </a:moveTo>
                <a:cubicBezTo>
                  <a:pt x="323" y="16"/>
                  <a:pt x="322" y="16"/>
                  <a:pt x="324" y="16"/>
                </a:cubicBezTo>
                <a:cubicBezTo>
                  <a:pt x="326" y="16"/>
                  <a:pt x="326" y="15"/>
                  <a:pt x="323" y="15"/>
                </a:cubicBezTo>
                <a:close/>
                <a:moveTo>
                  <a:pt x="325" y="47"/>
                </a:moveTo>
                <a:cubicBezTo>
                  <a:pt x="324" y="48"/>
                  <a:pt x="328" y="47"/>
                  <a:pt x="329" y="46"/>
                </a:cubicBezTo>
                <a:cubicBezTo>
                  <a:pt x="327" y="47"/>
                  <a:pt x="327" y="46"/>
                  <a:pt x="325" y="47"/>
                </a:cubicBezTo>
                <a:close/>
                <a:moveTo>
                  <a:pt x="321" y="51"/>
                </a:moveTo>
                <a:cubicBezTo>
                  <a:pt x="324" y="50"/>
                  <a:pt x="323" y="50"/>
                  <a:pt x="321" y="51"/>
                </a:cubicBezTo>
                <a:cubicBezTo>
                  <a:pt x="323" y="51"/>
                  <a:pt x="325" y="50"/>
                  <a:pt x="327" y="50"/>
                </a:cubicBezTo>
                <a:cubicBezTo>
                  <a:pt x="328" y="50"/>
                  <a:pt x="328" y="49"/>
                  <a:pt x="328" y="49"/>
                </a:cubicBezTo>
                <a:cubicBezTo>
                  <a:pt x="325" y="50"/>
                  <a:pt x="321" y="49"/>
                  <a:pt x="321" y="51"/>
                </a:cubicBezTo>
                <a:close/>
                <a:moveTo>
                  <a:pt x="316" y="18"/>
                </a:moveTo>
                <a:cubicBezTo>
                  <a:pt x="319" y="17"/>
                  <a:pt x="317" y="18"/>
                  <a:pt x="320" y="18"/>
                </a:cubicBezTo>
                <a:cubicBezTo>
                  <a:pt x="319" y="17"/>
                  <a:pt x="321" y="17"/>
                  <a:pt x="321" y="16"/>
                </a:cubicBezTo>
                <a:cubicBezTo>
                  <a:pt x="318" y="17"/>
                  <a:pt x="319" y="17"/>
                  <a:pt x="317" y="17"/>
                </a:cubicBezTo>
                <a:cubicBezTo>
                  <a:pt x="317" y="17"/>
                  <a:pt x="317" y="17"/>
                  <a:pt x="316" y="18"/>
                </a:cubicBezTo>
                <a:close/>
                <a:moveTo>
                  <a:pt x="311" y="35"/>
                </a:moveTo>
                <a:cubicBezTo>
                  <a:pt x="312" y="34"/>
                  <a:pt x="316" y="34"/>
                  <a:pt x="315" y="34"/>
                </a:cubicBezTo>
                <a:cubicBezTo>
                  <a:pt x="314" y="34"/>
                  <a:pt x="308" y="35"/>
                  <a:pt x="311" y="35"/>
                </a:cubicBezTo>
                <a:close/>
                <a:moveTo>
                  <a:pt x="314" y="49"/>
                </a:moveTo>
                <a:cubicBezTo>
                  <a:pt x="314" y="50"/>
                  <a:pt x="318" y="49"/>
                  <a:pt x="318" y="49"/>
                </a:cubicBezTo>
                <a:lnTo>
                  <a:pt x="314" y="49"/>
                </a:lnTo>
                <a:close/>
                <a:moveTo>
                  <a:pt x="308" y="47"/>
                </a:moveTo>
                <a:cubicBezTo>
                  <a:pt x="308" y="48"/>
                  <a:pt x="314" y="46"/>
                  <a:pt x="315" y="46"/>
                </a:cubicBezTo>
                <a:cubicBezTo>
                  <a:pt x="315" y="46"/>
                  <a:pt x="315" y="45"/>
                  <a:pt x="316" y="45"/>
                </a:cubicBezTo>
                <a:cubicBezTo>
                  <a:pt x="313" y="46"/>
                  <a:pt x="309" y="47"/>
                  <a:pt x="308" y="47"/>
                </a:cubicBezTo>
                <a:close/>
                <a:moveTo>
                  <a:pt x="302" y="21"/>
                </a:moveTo>
                <a:cubicBezTo>
                  <a:pt x="305" y="21"/>
                  <a:pt x="305" y="20"/>
                  <a:pt x="306" y="20"/>
                </a:cubicBezTo>
                <a:cubicBezTo>
                  <a:pt x="306" y="19"/>
                  <a:pt x="307" y="19"/>
                  <a:pt x="307" y="19"/>
                </a:cubicBezTo>
                <a:cubicBezTo>
                  <a:pt x="304" y="20"/>
                  <a:pt x="303" y="20"/>
                  <a:pt x="302" y="21"/>
                </a:cubicBezTo>
                <a:close/>
                <a:moveTo>
                  <a:pt x="314" y="52"/>
                </a:moveTo>
                <a:cubicBezTo>
                  <a:pt x="313" y="52"/>
                  <a:pt x="311" y="53"/>
                  <a:pt x="311" y="53"/>
                </a:cubicBezTo>
                <a:cubicBezTo>
                  <a:pt x="314" y="52"/>
                  <a:pt x="313" y="53"/>
                  <a:pt x="315" y="52"/>
                </a:cubicBezTo>
                <a:cubicBezTo>
                  <a:pt x="315" y="52"/>
                  <a:pt x="315" y="52"/>
                  <a:pt x="314" y="52"/>
                </a:cubicBezTo>
                <a:close/>
                <a:moveTo>
                  <a:pt x="309" y="42"/>
                </a:moveTo>
                <a:cubicBezTo>
                  <a:pt x="307" y="43"/>
                  <a:pt x="305" y="43"/>
                  <a:pt x="304" y="44"/>
                </a:cubicBezTo>
                <a:cubicBezTo>
                  <a:pt x="306" y="44"/>
                  <a:pt x="309" y="43"/>
                  <a:pt x="310" y="42"/>
                </a:cubicBezTo>
                <a:cubicBezTo>
                  <a:pt x="310" y="42"/>
                  <a:pt x="310" y="41"/>
                  <a:pt x="309" y="41"/>
                </a:cubicBezTo>
                <a:lnTo>
                  <a:pt x="309" y="42"/>
                </a:lnTo>
                <a:close/>
                <a:moveTo>
                  <a:pt x="306" y="49"/>
                </a:moveTo>
                <a:cubicBezTo>
                  <a:pt x="308" y="49"/>
                  <a:pt x="309" y="49"/>
                  <a:pt x="310" y="49"/>
                </a:cubicBezTo>
                <a:cubicBezTo>
                  <a:pt x="310" y="48"/>
                  <a:pt x="310" y="48"/>
                  <a:pt x="311" y="48"/>
                </a:cubicBezTo>
                <a:cubicBezTo>
                  <a:pt x="311" y="48"/>
                  <a:pt x="311" y="48"/>
                  <a:pt x="311" y="48"/>
                </a:cubicBezTo>
                <a:cubicBezTo>
                  <a:pt x="308" y="49"/>
                  <a:pt x="307" y="48"/>
                  <a:pt x="306" y="49"/>
                </a:cubicBezTo>
                <a:close/>
                <a:moveTo>
                  <a:pt x="306" y="51"/>
                </a:moveTo>
                <a:cubicBezTo>
                  <a:pt x="307" y="51"/>
                  <a:pt x="308" y="50"/>
                  <a:pt x="309" y="50"/>
                </a:cubicBezTo>
                <a:cubicBezTo>
                  <a:pt x="310" y="50"/>
                  <a:pt x="310" y="50"/>
                  <a:pt x="310" y="50"/>
                </a:cubicBezTo>
                <a:cubicBezTo>
                  <a:pt x="310" y="50"/>
                  <a:pt x="310" y="50"/>
                  <a:pt x="310" y="50"/>
                </a:cubicBezTo>
                <a:cubicBezTo>
                  <a:pt x="307" y="50"/>
                  <a:pt x="304" y="51"/>
                  <a:pt x="306" y="51"/>
                </a:cubicBezTo>
                <a:close/>
                <a:moveTo>
                  <a:pt x="307" y="53"/>
                </a:moveTo>
                <a:cubicBezTo>
                  <a:pt x="309" y="53"/>
                  <a:pt x="306" y="54"/>
                  <a:pt x="306" y="54"/>
                </a:cubicBezTo>
                <a:cubicBezTo>
                  <a:pt x="309" y="54"/>
                  <a:pt x="310" y="53"/>
                  <a:pt x="311" y="52"/>
                </a:cubicBezTo>
                <a:cubicBezTo>
                  <a:pt x="310" y="52"/>
                  <a:pt x="308" y="53"/>
                  <a:pt x="307" y="53"/>
                </a:cubicBezTo>
                <a:close/>
                <a:moveTo>
                  <a:pt x="308" y="54"/>
                </a:moveTo>
                <a:cubicBezTo>
                  <a:pt x="305" y="55"/>
                  <a:pt x="306" y="55"/>
                  <a:pt x="305" y="56"/>
                </a:cubicBezTo>
                <a:cubicBezTo>
                  <a:pt x="308" y="55"/>
                  <a:pt x="309" y="56"/>
                  <a:pt x="310" y="55"/>
                </a:cubicBezTo>
                <a:cubicBezTo>
                  <a:pt x="308" y="55"/>
                  <a:pt x="308" y="55"/>
                  <a:pt x="308" y="54"/>
                </a:cubicBezTo>
                <a:close/>
                <a:moveTo>
                  <a:pt x="302" y="38"/>
                </a:moveTo>
                <a:cubicBezTo>
                  <a:pt x="300" y="39"/>
                  <a:pt x="300" y="39"/>
                  <a:pt x="300" y="40"/>
                </a:cubicBezTo>
                <a:cubicBezTo>
                  <a:pt x="303" y="39"/>
                  <a:pt x="303" y="39"/>
                  <a:pt x="302" y="38"/>
                </a:cubicBezTo>
                <a:close/>
                <a:moveTo>
                  <a:pt x="301" y="46"/>
                </a:moveTo>
                <a:cubicBezTo>
                  <a:pt x="300" y="47"/>
                  <a:pt x="300" y="47"/>
                  <a:pt x="299" y="47"/>
                </a:cubicBezTo>
                <a:cubicBezTo>
                  <a:pt x="299" y="47"/>
                  <a:pt x="297" y="48"/>
                  <a:pt x="299" y="48"/>
                </a:cubicBezTo>
                <a:cubicBezTo>
                  <a:pt x="300" y="47"/>
                  <a:pt x="305" y="45"/>
                  <a:pt x="302" y="46"/>
                </a:cubicBezTo>
                <a:cubicBezTo>
                  <a:pt x="302" y="46"/>
                  <a:pt x="301" y="46"/>
                  <a:pt x="301" y="46"/>
                </a:cubicBezTo>
                <a:close/>
                <a:moveTo>
                  <a:pt x="300" y="51"/>
                </a:moveTo>
                <a:cubicBezTo>
                  <a:pt x="300" y="51"/>
                  <a:pt x="303" y="50"/>
                  <a:pt x="303" y="50"/>
                </a:cubicBezTo>
                <a:cubicBezTo>
                  <a:pt x="301" y="50"/>
                  <a:pt x="297" y="52"/>
                  <a:pt x="300" y="51"/>
                </a:cubicBezTo>
                <a:close/>
                <a:moveTo>
                  <a:pt x="296" y="41"/>
                </a:moveTo>
                <a:cubicBezTo>
                  <a:pt x="296" y="40"/>
                  <a:pt x="297" y="40"/>
                  <a:pt x="297" y="40"/>
                </a:cubicBezTo>
                <a:cubicBezTo>
                  <a:pt x="294" y="40"/>
                  <a:pt x="293" y="42"/>
                  <a:pt x="296" y="41"/>
                </a:cubicBezTo>
                <a:close/>
                <a:moveTo>
                  <a:pt x="295" y="49"/>
                </a:moveTo>
                <a:cubicBezTo>
                  <a:pt x="293" y="50"/>
                  <a:pt x="294" y="51"/>
                  <a:pt x="297" y="51"/>
                </a:cubicBezTo>
                <a:cubicBezTo>
                  <a:pt x="298" y="50"/>
                  <a:pt x="294" y="50"/>
                  <a:pt x="297" y="49"/>
                </a:cubicBezTo>
                <a:cubicBezTo>
                  <a:pt x="296" y="49"/>
                  <a:pt x="296" y="49"/>
                  <a:pt x="295" y="49"/>
                </a:cubicBezTo>
                <a:close/>
                <a:moveTo>
                  <a:pt x="296" y="54"/>
                </a:moveTo>
                <a:cubicBezTo>
                  <a:pt x="296" y="55"/>
                  <a:pt x="294" y="55"/>
                  <a:pt x="294" y="55"/>
                </a:cubicBezTo>
                <a:cubicBezTo>
                  <a:pt x="294" y="56"/>
                  <a:pt x="294" y="56"/>
                  <a:pt x="295" y="57"/>
                </a:cubicBezTo>
                <a:cubicBezTo>
                  <a:pt x="293" y="57"/>
                  <a:pt x="293" y="57"/>
                  <a:pt x="293" y="57"/>
                </a:cubicBezTo>
                <a:cubicBezTo>
                  <a:pt x="293" y="58"/>
                  <a:pt x="293" y="58"/>
                  <a:pt x="292" y="58"/>
                </a:cubicBezTo>
                <a:cubicBezTo>
                  <a:pt x="294" y="58"/>
                  <a:pt x="294" y="58"/>
                  <a:pt x="295" y="58"/>
                </a:cubicBezTo>
                <a:cubicBezTo>
                  <a:pt x="293" y="58"/>
                  <a:pt x="293" y="57"/>
                  <a:pt x="297" y="57"/>
                </a:cubicBezTo>
                <a:cubicBezTo>
                  <a:pt x="297" y="56"/>
                  <a:pt x="295" y="56"/>
                  <a:pt x="295" y="56"/>
                </a:cubicBezTo>
                <a:cubicBezTo>
                  <a:pt x="295" y="55"/>
                  <a:pt x="299" y="54"/>
                  <a:pt x="298" y="54"/>
                </a:cubicBezTo>
                <a:cubicBezTo>
                  <a:pt x="297" y="55"/>
                  <a:pt x="297" y="54"/>
                  <a:pt x="296" y="54"/>
                </a:cubicBezTo>
                <a:close/>
                <a:moveTo>
                  <a:pt x="286" y="51"/>
                </a:moveTo>
                <a:cubicBezTo>
                  <a:pt x="286" y="52"/>
                  <a:pt x="282" y="52"/>
                  <a:pt x="282" y="53"/>
                </a:cubicBezTo>
                <a:cubicBezTo>
                  <a:pt x="285" y="52"/>
                  <a:pt x="292" y="51"/>
                  <a:pt x="293" y="49"/>
                </a:cubicBezTo>
                <a:cubicBezTo>
                  <a:pt x="289" y="50"/>
                  <a:pt x="289" y="51"/>
                  <a:pt x="286" y="51"/>
                </a:cubicBezTo>
                <a:close/>
                <a:moveTo>
                  <a:pt x="287" y="58"/>
                </a:moveTo>
                <a:cubicBezTo>
                  <a:pt x="291" y="56"/>
                  <a:pt x="292" y="55"/>
                  <a:pt x="293" y="54"/>
                </a:cubicBezTo>
                <a:cubicBezTo>
                  <a:pt x="288" y="56"/>
                  <a:pt x="290" y="56"/>
                  <a:pt x="287" y="58"/>
                </a:cubicBezTo>
                <a:close/>
                <a:moveTo>
                  <a:pt x="286" y="51"/>
                </a:moveTo>
                <a:cubicBezTo>
                  <a:pt x="288" y="50"/>
                  <a:pt x="291" y="49"/>
                  <a:pt x="291" y="48"/>
                </a:cubicBezTo>
                <a:cubicBezTo>
                  <a:pt x="289" y="49"/>
                  <a:pt x="285" y="51"/>
                  <a:pt x="286" y="51"/>
                </a:cubicBezTo>
                <a:close/>
                <a:moveTo>
                  <a:pt x="288" y="60"/>
                </a:moveTo>
                <a:cubicBezTo>
                  <a:pt x="289" y="60"/>
                  <a:pt x="294" y="59"/>
                  <a:pt x="294" y="59"/>
                </a:cubicBezTo>
                <a:cubicBezTo>
                  <a:pt x="293" y="59"/>
                  <a:pt x="289" y="59"/>
                  <a:pt x="288" y="60"/>
                </a:cubicBezTo>
                <a:close/>
                <a:moveTo>
                  <a:pt x="283" y="27"/>
                </a:moveTo>
                <a:cubicBezTo>
                  <a:pt x="276" y="29"/>
                  <a:pt x="276" y="29"/>
                  <a:pt x="276" y="29"/>
                </a:cubicBezTo>
                <a:cubicBezTo>
                  <a:pt x="277" y="30"/>
                  <a:pt x="274" y="30"/>
                  <a:pt x="274" y="31"/>
                </a:cubicBezTo>
                <a:cubicBezTo>
                  <a:pt x="278" y="29"/>
                  <a:pt x="276" y="29"/>
                  <a:pt x="281" y="28"/>
                </a:cubicBezTo>
                <a:cubicBezTo>
                  <a:pt x="281" y="28"/>
                  <a:pt x="279" y="29"/>
                  <a:pt x="280" y="29"/>
                </a:cubicBezTo>
                <a:cubicBezTo>
                  <a:pt x="282" y="28"/>
                  <a:pt x="282" y="29"/>
                  <a:pt x="284" y="28"/>
                </a:cubicBezTo>
                <a:cubicBezTo>
                  <a:pt x="285" y="27"/>
                  <a:pt x="281" y="28"/>
                  <a:pt x="283" y="27"/>
                </a:cubicBezTo>
                <a:close/>
                <a:moveTo>
                  <a:pt x="291" y="52"/>
                </a:moveTo>
                <a:cubicBezTo>
                  <a:pt x="291" y="51"/>
                  <a:pt x="289" y="52"/>
                  <a:pt x="291" y="51"/>
                </a:cubicBezTo>
                <a:cubicBezTo>
                  <a:pt x="285" y="53"/>
                  <a:pt x="289" y="53"/>
                  <a:pt x="291" y="52"/>
                </a:cubicBezTo>
                <a:close/>
                <a:moveTo>
                  <a:pt x="282" y="46"/>
                </a:moveTo>
                <a:cubicBezTo>
                  <a:pt x="282" y="46"/>
                  <a:pt x="281" y="46"/>
                  <a:pt x="281" y="47"/>
                </a:cubicBezTo>
                <a:cubicBezTo>
                  <a:pt x="283" y="46"/>
                  <a:pt x="285" y="46"/>
                  <a:pt x="286" y="45"/>
                </a:cubicBezTo>
                <a:cubicBezTo>
                  <a:pt x="284" y="45"/>
                  <a:pt x="284" y="45"/>
                  <a:pt x="282" y="46"/>
                </a:cubicBezTo>
                <a:close/>
                <a:moveTo>
                  <a:pt x="275" y="46"/>
                </a:moveTo>
                <a:cubicBezTo>
                  <a:pt x="277" y="46"/>
                  <a:pt x="280" y="44"/>
                  <a:pt x="281" y="44"/>
                </a:cubicBezTo>
                <a:cubicBezTo>
                  <a:pt x="282" y="44"/>
                  <a:pt x="286" y="42"/>
                  <a:pt x="284" y="42"/>
                </a:cubicBezTo>
                <a:cubicBezTo>
                  <a:pt x="283" y="43"/>
                  <a:pt x="276" y="45"/>
                  <a:pt x="275" y="46"/>
                </a:cubicBezTo>
                <a:close/>
                <a:moveTo>
                  <a:pt x="284" y="57"/>
                </a:moveTo>
                <a:cubicBezTo>
                  <a:pt x="285" y="56"/>
                  <a:pt x="283" y="55"/>
                  <a:pt x="287" y="54"/>
                </a:cubicBezTo>
                <a:cubicBezTo>
                  <a:pt x="288" y="53"/>
                  <a:pt x="286" y="54"/>
                  <a:pt x="285" y="54"/>
                </a:cubicBezTo>
                <a:cubicBezTo>
                  <a:pt x="284" y="55"/>
                  <a:pt x="285" y="55"/>
                  <a:pt x="283" y="56"/>
                </a:cubicBezTo>
                <a:cubicBezTo>
                  <a:pt x="282" y="56"/>
                  <a:pt x="285" y="56"/>
                  <a:pt x="281" y="57"/>
                </a:cubicBezTo>
                <a:cubicBezTo>
                  <a:pt x="281" y="58"/>
                  <a:pt x="283" y="57"/>
                  <a:pt x="284" y="57"/>
                </a:cubicBezTo>
                <a:cubicBezTo>
                  <a:pt x="283" y="57"/>
                  <a:pt x="283" y="57"/>
                  <a:pt x="284" y="57"/>
                </a:cubicBezTo>
                <a:close/>
                <a:moveTo>
                  <a:pt x="279" y="43"/>
                </a:moveTo>
                <a:cubicBezTo>
                  <a:pt x="279" y="43"/>
                  <a:pt x="279" y="43"/>
                  <a:pt x="280" y="43"/>
                </a:cubicBezTo>
                <a:cubicBezTo>
                  <a:pt x="280" y="43"/>
                  <a:pt x="283" y="42"/>
                  <a:pt x="283" y="42"/>
                </a:cubicBezTo>
                <a:cubicBezTo>
                  <a:pt x="281" y="42"/>
                  <a:pt x="281" y="42"/>
                  <a:pt x="279" y="43"/>
                </a:cubicBezTo>
                <a:close/>
                <a:moveTo>
                  <a:pt x="273" y="49"/>
                </a:moveTo>
                <a:cubicBezTo>
                  <a:pt x="277" y="47"/>
                  <a:pt x="276" y="49"/>
                  <a:pt x="277" y="48"/>
                </a:cubicBezTo>
                <a:cubicBezTo>
                  <a:pt x="278" y="48"/>
                  <a:pt x="278" y="48"/>
                  <a:pt x="278" y="47"/>
                </a:cubicBezTo>
                <a:cubicBezTo>
                  <a:pt x="276" y="48"/>
                  <a:pt x="274" y="48"/>
                  <a:pt x="273" y="49"/>
                </a:cubicBezTo>
                <a:close/>
                <a:moveTo>
                  <a:pt x="274" y="62"/>
                </a:moveTo>
                <a:cubicBezTo>
                  <a:pt x="273" y="62"/>
                  <a:pt x="272" y="63"/>
                  <a:pt x="272" y="63"/>
                </a:cubicBezTo>
                <a:cubicBezTo>
                  <a:pt x="273" y="62"/>
                  <a:pt x="274" y="63"/>
                  <a:pt x="275" y="62"/>
                </a:cubicBezTo>
                <a:cubicBezTo>
                  <a:pt x="274" y="62"/>
                  <a:pt x="281" y="60"/>
                  <a:pt x="282" y="59"/>
                </a:cubicBezTo>
                <a:cubicBezTo>
                  <a:pt x="281" y="60"/>
                  <a:pt x="280" y="60"/>
                  <a:pt x="280" y="60"/>
                </a:cubicBezTo>
                <a:cubicBezTo>
                  <a:pt x="279" y="60"/>
                  <a:pt x="280" y="59"/>
                  <a:pt x="278" y="59"/>
                </a:cubicBezTo>
                <a:cubicBezTo>
                  <a:pt x="279" y="60"/>
                  <a:pt x="277" y="60"/>
                  <a:pt x="275" y="61"/>
                </a:cubicBezTo>
                <a:cubicBezTo>
                  <a:pt x="276" y="61"/>
                  <a:pt x="275" y="61"/>
                  <a:pt x="274" y="62"/>
                </a:cubicBezTo>
                <a:close/>
                <a:moveTo>
                  <a:pt x="270" y="48"/>
                </a:moveTo>
                <a:cubicBezTo>
                  <a:pt x="270" y="49"/>
                  <a:pt x="273" y="48"/>
                  <a:pt x="276" y="47"/>
                </a:cubicBezTo>
                <a:cubicBezTo>
                  <a:pt x="273" y="47"/>
                  <a:pt x="273" y="46"/>
                  <a:pt x="271" y="47"/>
                </a:cubicBezTo>
                <a:cubicBezTo>
                  <a:pt x="272" y="47"/>
                  <a:pt x="274" y="47"/>
                  <a:pt x="270" y="48"/>
                </a:cubicBezTo>
                <a:close/>
                <a:moveTo>
                  <a:pt x="276" y="60"/>
                </a:moveTo>
                <a:cubicBezTo>
                  <a:pt x="276" y="60"/>
                  <a:pt x="277" y="59"/>
                  <a:pt x="276" y="59"/>
                </a:cubicBezTo>
                <a:cubicBezTo>
                  <a:pt x="270" y="61"/>
                  <a:pt x="269" y="62"/>
                  <a:pt x="276" y="60"/>
                </a:cubicBezTo>
                <a:close/>
                <a:moveTo>
                  <a:pt x="264" y="34"/>
                </a:moveTo>
                <a:cubicBezTo>
                  <a:pt x="262" y="34"/>
                  <a:pt x="261" y="35"/>
                  <a:pt x="261" y="35"/>
                </a:cubicBezTo>
                <a:cubicBezTo>
                  <a:pt x="263" y="35"/>
                  <a:pt x="265" y="34"/>
                  <a:pt x="265" y="34"/>
                </a:cubicBezTo>
                <a:cubicBezTo>
                  <a:pt x="264" y="34"/>
                  <a:pt x="264" y="34"/>
                  <a:pt x="264" y="34"/>
                </a:cubicBezTo>
                <a:close/>
                <a:moveTo>
                  <a:pt x="248" y="40"/>
                </a:moveTo>
                <a:cubicBezTo>
                  <a:pt x="250" y="40"/>
                  <a:pt x="247" y="41"/>
                  <a:pt x="248" y="41"/>
                </a:cubicBezTo>
                <a:cubicBezTo>
                  <a:pt x="251" y="40"/>
                  <a:pt x="250" y="40"/>
                  <a:pt x="252" y="39"/>
                </a:cubicBezTo>
                <a:cubicBezTo>
                  <a:pt x="252" y="39"/>
                  <a:pt x="252" y="40"/>
                  <a:pt x="253" y="39"/>
                </a:cubicBezTo>
                <a:cubicBezTo>
                  <a:pt x="254" y="39"/>
                  <a:pt x="253" y="39"/>
                  <a:pt x="254" y="38"/>
                </a:cubicBezTo>
                <a:cubicBezTo>
                  <a:pt x="257" y="37"/>
                  <a:pt x="256" y="38"/>
                  <a:pt x="259" y="36"/>
                </a:cubicBezTo>
                <a:cubicBezTo>
                  <a:pt x="260" y="36"/>
                  <a:pt x="260" y="36"/>
                  <a:pt x="260" y="35"/>
                </a:cubicBezTo>
                <a:cubicBezTo>
                  <a:pt x="258" y="36"/>
                  <a:pt x="258" y="36"/>
                  <a:pt x="256" y="36"/>
                </a:cubicBezTo>
                <a:cubicBezTo>
                  <a:pt x="258" y="36"/>
                  <a:pt x="253" y="38"/>
                  <a:pt x="254" y="37"/>
                </a:cubicBezTo>
                <a:cubicBezTo>
                  <a:pt x="251" y="38"/>
                  <a:pt x="252" y="39"/>
                  <a:pt x="250" y="40"/>
                </a:cubicBezTo>
                <a:cubicBezTo>
                  <a:pt x="250" y="39"/>
                  <a:pt x="251" y="39"/>
                  <a:pt x="250" y="39"/>
                </a:cubicBezTo>
                <a:cubicBezTo>
                  <a:pt x="245" y="41"/>
                  <a:pt x="242" y="42"/>
                  <a:pt x="238" y="44"/>
                </a:cubicBezTo>
                <a:cubicBezTo>
                  <a:pt x="237" y="45"/>
                  <a:pt x="241" y="44"/>
                  <a:pt x="239" y="45"/>
                </a:cubicBezTo>
                <a:cubicBezTo>
                  <a:pt x="235" y="46"/>
                  <a:pt x="238" y="43"/>
                  <a:pt x="235" y="45"/>
                </a:cubicBezTo>
                <a:cubicBezTo>
                  <a:pt x="236" y="45"/>
                  <a:pt x="236" y="46"/>
                  <a:pt x="238" y="45"/>
                </a:cubicBezTo>
                <a:cubicBezTo>
                  <a:pt x="239" y="44"/>
                  <a:pt x="241" y="44"/>
                  <a:pt x="242" y="44"/>
                </a:cubicBezTo>
                <a:cubicBezTo>
                  <a:pt x="243" y="43"/>
                  <a:pt x="241" y="44"/>
                  <a:pt x="242" y="43"/>
                </a:cubicBezTo>
                <a:cubicBezTo>
                  <a:pt x="245" y="42"/>
                  <a:pt x="246" y="41"/>
                  <a:pt x="248" y="40"/>
                </a:cubicBezTo>
                <a:close/>
                <a:moveTo>
                  <a:pt x="253" y="56"/>
                </a:moveTo>
                <a:cubicBezTo>
                  <a:pt x="253" y="57"/>
                  <a:pt x="253" y="57"/>
                  <a:pt x="254" y="57"/>
                </a:cubicBezTo>
                <a:cubicBezTo>
                  <a:pt x="257" y="55"/>
                  <a:pt x="256" y="56"/>
                  <a:pt x="258" y="55"/>
                </a:cubicBezTo>
                <a:cubicBezTo>
                  <a:pt x="258" y="55"/>
                  <a:pt x="263" y="53"/>
                  <a:pt x="264" y="52"/>
                </a:cubicBezTo>
                <a:cubicBezTo>
                  <a:pt x="260" y="53"/>
                  <a:pt x="255" y="56"/>
                  <a:pt x="253" y="56"/>
                </a:cubicBezTo>
                <a:close/>
                <a:moveTo>
                  <a:pt x="264" y="64"/>
                </a:moveTo>
                <a:cubicBezTo>
                  <a:pt x="267" y="64"/>
                  <a:pt x="264" y="65"/>
                  <a:pt x="263" y="65"/>
                </a:cubicBezTo>
                <a:cubicBezTo>
                  <a:pt x="263" y="66"/>
                  <a:pt x="263" y="66"/>
                  <a:pt x="264" y="66"/>
                </a:cubicBezTo>
                <a:cubicBezTo>
                  <a:pt x="264" y="65"/>
                  <a:pt x="265" y="66"/>
                  <a:pt x="267" y="65"/>
                </a:cubicBezTo>
                <a:cubicBezTo>
                  <a:pt x="268" y="64"/>
                  <a:pt x="268" y="64"/>
                  <a:pt x="268" y="63"/>
                </a:cubicBezTo>
                <a:cubicBezTo>
                  <a:pt x="267" y="64"/>
                  <a:pt x="265" y="63"/>
                  <a:pt x="264" y="64"/>
                </a:cubicBezTo>
                <a:close/>
                <a:moveTo>
                  <a:pt x="261" y="65"/>
                </a:moveTo>
                <a:cubicBezTo>
                  <a:pt x="261" y="65"/>
                  <a:pt x="261" y="65"/>
                  <a:pt x="261" y="65"/>
                </a:cubicBezTo>
                <a:cubicBezTo>
                  <a:pt x="263" y="65"/>
                  <a:pt x="266" y="63"/>
                  <a:pt x="264" y="63"/>
                </a:cubicBezTo>
                <a:cubicBezTo>
                  <a:pt x="264" y="64"/>
                  <a:pt x="263" y="64"/>
                  <a:pt x="261" y="65"/>
                </a:cubicBezTo>
                <a:close/>
                <a:moveTo>
                  <a:pt x="253" y="68"/>
                </a:moveTo>
                <a:cubicBezTo>
                  <a:pt x="255" y="68"/>
                  <a:pt x="258" y="67"/>
                  <a:pt x="259" y="67"/>
                </a:cubicBezTo>
                <a:cubicBezTo>
                  <a:pt x="258" y="67"/>
                  <a:pt x="261" y="66"/>
                  <a:pt x="260" y="66"/>
                </a:cubicBezTo>
                <a:cubicBezTo>
                  <a:pt x="257" y="67"/>
                  <a:pt x="256" y="67"/>
                  <a:pt x="253" y="68"/>
                </a:cubicBezTo>
                <a:close/>
                <a:moveTo>
                  <a:pt x="256" y="64"/>
                </a:moveTo>
                <a:cubicBezTo>
                  <a:pt x="258" y="64"/>
                  <a:pt x="255" y="65"/>
                  <a:pt x="257" y="65"/>
                </a:cubicBezTo>
                <a:cubicBezTo>
                  <a:pt x="258" y="64"/>
                  <a:pt x="257" y="64"/>
                  <a:pt x="258" y="63"/>
                </a:cubicBezTo>
                <a:lnTo>
                  <a:pt x="256" y="64"/>
                </a:lnTo>
                <a:close/>
                <a:moveTo>
                  <a:pt x="249" y="75"/>
                </a:moveTo>
                <a:cubicBezTo>
                  <a:pt x="249" y="75"/>
                  <a:pt x="249" y="75"/>
                  <a:pt x="248" y="75"/>
                </a:cubicBezTo>
                <a:cubicBezTo>
                  <a:pt x="247" y="75"/>
                  <a:pt x="250" y="73"/>
                  <a:pt x="247" y="74"/>
                </a:cubicBezTo>
                <a:cubicBezTo>
                  <a:pt x="250" y="74"/>
                  <a:pt x="243" y="77"/>
                  <a:pt x="246" y="77"/>
                </a:cubicBezTo>
                <a:cubicBezTo>
                  <a:pt x="246" y="77"/>
                  <a:pt x="247" y="76"/>
                  <a:pt x="247" y="76"/>
                </a:cubicBezTo>
                <a:cubicBezTo>
                  <a:pt x="246" y="77"/>
                  <a:pt x="246" y="77"/>
                  <a:pt x="247" y="77"/>
                </a:cubicBezTo>
                <a:cubicBezTo>
                  <a:pt x="249" y="75"/>
                  <a:pt x="255" y="74"/>
                  <a:pt x="257" y="72"/>
                </a:cubicBezTo>
                <a:cubicBezTo>
                  <a:pt x="255" y="72"/>
                  <a:pt x="252" y="74"/>
                  <a:pt x="249" y="75"/>
                </a:cubicBezTo>
                <a:close/>
                <a:moveTo>
                  <a:pt x="248" y="62"/>
                </a:moveTo>
                <a:cubicBezTo>
                  <a:pt x="250" y="61"/>
                  <a:pt x="251" y="61"/>
                  <a:pt x="251" y="60"/>
                </a:cubicBezTo>
                <a:cubicBezTo>
                  <a:pt x="249" y="61"/>
                  <a:pt x="248" y="62"/>
                  <a:pt x="248" y="62"/>
                </a:cubicBezTo>
                <a:close/>
                <a:moveTo>
                  <a:pt x="246" y="67"/>
                </a:moveTo>
                <a:cubicBezTo>
                  <a:pt x="243" y="68"/>
                  <a:pt x="245" y="69"/>
                  <a:pt x="248" y="68"/>
                </a:cubicBezTo>
                <a:cubicBezTo>
                  <a:pt x="248" y="67"/>
                  <a:pt x="246" y="68"/>
                  <a:pt x="246" y="67"/>
                </a:cubicBezTo>
                <a:close/>
                <a:moveTo>
                  <a:pt x="244" y="65"/>
                </a:moveTo>
                <a:cubicBezTo>
                  <a:pt x="243" y="65"/>
                  <a:pt x="245" y="64"/>
                  <a:pt x="245" y="63"/>
                </a:cubicBezTo>
                <a:cubicBezTo>
                  <a:pt x="242" y="64"/>
                  <a:pt x="242" y="66"/>
                  <a:pt x="244" y="65"/>
                </a:cubicBezTo>
                <a:close/>
                <a:moveTo>
                  <a:pt x="241" y="72"/>
                </a:moveTo>
                <a:cubicBezTo>
                  <a:pt x="241" y="72"/>
                  <a:pt x="241" y="71"/>
                  <a:pt x="240" y="71"/>
                </a:cubicBezTo>
                <a:cubicBezTo>
                  <a:pt x="240" y="72"/>
                  <a:pt x="239" y="72"/>
                  <a:pt x="239" y="72"/>
                </a:cubicBezTo>
                <a:cubicBezTo>
                  <a:pt x="239" y="72"/>
                  <a:pt x="238" y="73"/>
                  <a:pt x="238" y="73"/>
                </a:cubicBezTo>
                <a:cubicBezTo>
                  <a:pt x="242" y="71"/>
                  <a:pt x="237" y="74"/>
                  <a:pt x="239" y="74"/>
                </a:cubicBezTo>
                <a:cubicBezTo>
                  <a:pt x="243" y="71"/>
                  <a:pt x="246" y="72"/>
                  <a:pt x="248" y="70"/>
                </a:cubicBezTo>
                <a:cubicBezTo>
                  <a:pt x="245" y="70"/>
                  <a:pt x="241" y="73"/>
                  <a:pt x="239" y="73"/>
                </a:cubicBezTo>
                <a:cubicBezTo>
                  <a:pt x="239" y="73"/>
                  <a:pt x="240" y="72"/>
                  <a:pt x="241" y="72"/>
                </a:cubicBezTo>
                <a:close/>
                <a:moveTo>
                  <a:pt x="239" y="71"/>
                </a:moveTo>
                <a:cubicBezTo>
                  <a:pt x="236" y="72"/>
                  <a:pt x="237" y="73"/>
                  <a:pt x="236" y="74"/>
                </a:cubicBezTo>
                <a:cubicBezTo>
                  <a:pt x="238" y="73"/>
                  <a:pt x="239" y="72"/>
                  <a:pt x="239" y="71"/>
                </a:cubicBezTo>
                <a:close/>
                <a:moveTo>
                  <a:pt x="226" y="49"/>
                </a:moveTo>
                <a:cubicBezTo>
                  <a:pt x="226" y="48"/>
                  <a:pt x="225" y="49"/>
                  <a:pt x="227" y="47"/>
                </a:cubicBezTo>
                <a:cubicBezTo>
                  <a:pt x="225" y="49"/>
                  <a:pt x="222" y="49"/>
                  <a:pt x="221" y="51"/>
                </a:cubicBezTo>
                <a:cubicBezTo>
                  <a:pt x="225" y="49"/>
                  <a:pt x="224" y="50"/>
                  <a:pt x="226" y="50"/>
                </a:cubicBezTo>
                <a:cubicBezTo>
                  <a:pt x="224" y="51"/>
                  <a:pt x="224" y="51"/>
                  <a:pt x="222" y="51"/>
                </a:cubicBezTo>
                <a:cubicBezTo>
                  <a:pt x="223" y="52"/>
                  <a:pt x="227" y="50"/>
                  <a:pt x="230" y="49"/>
                </a:cubicBezTo>
                <a:cubicBezTo>
                  <a:pt x="230" y="48"/>
                  <a:pt x="230" y="48"/>
                  <a:pt x="231" y="47"/>
                </a:cubicBezTo>
                <a:cubicBezTo>
                  <a:pt x="231" y="47"/>
                  <a:pt x="231" y="48"/>
                  <a:pt x="233" y="47"/>
                </a:cubicBezTo>
                <a:cubicBezTo>
                  <a:pt x="233" y="46"/>
                  <a:pt x="233" y="46"/>
                  <a:pt x="233" y="46"/>
                </a:cubicBezTo>
                <a:cubicBezTo>
                  <a:pt x="229" y="48"/>
                  <a:pt x="228" y="48"/>
                  <a:pt x="226" y="49"/>
                </a:cubicBezTo>
                <a:close/>
                <a:moveTo>
                  <a:pt x="235" y="57"/>
                </a:moveTo>
                <a:cubicBezTo>
                  <a:pt x="233" y="58"/>
                  <a:pt x="231" y="59"/>
                  <a:pt x="230" y="59"/>
                </a:cubicBezTo>
                <a:cubicBezTo>
                  <a:pt x="228" y="60"/>
                  <a:pt x="231" y="59"/>
                  <a:pt x="232" y="59"/>
                </a:cubicBezTo>
                <a:cubicBezTo>
                  <a:pt x="232" y="59"/>
                  <a:pt x="231" y="59"/>
                  <a:pt x="233" y="58"/>
                </a:cubicBezTo>
                <a:cubicBezTo>
                  <a:pt x="233" y="58"/>
                  <a:pt x="233" y="59"/>
                  <a:pt x="232" y="59"/>
                </a:cubicBezTo>
                <a:cubicBezTo>
                  <a:pt x="234" y="58"/>
                  <a:pt x="236" y="58"/>
                  <a:pt x="236" y="57"/>
                </a:cubicBezTo>
                <a:cubicBezTo>
                  <a:pt x="235" y="57"/>
                  <a:pt x="235" y="57"/>
                  <a:pt x="235" y="57"/>
                </a:cubicBezTo>
                <a:close/>
                <a:moveTo>
                  <a:pt x="235" y="64"/>
                </a:moveTo>
                <a:cubicBezTo>
                  <a:pt x="237" y="63"/>
                  <a:pt x="235" y="65"/>
                  <a:pt x="235" y="65"/>
                </a:cubicBezTo>
                <a:cubicBezTo>
                  <a:pt x="238" y="64"/>
                  <a:pt x="238" y="64"/>
                  <a:pt x="238" y="63"/>
                </a:cubicBezTo>
                <a:cubicBezTo>
                  <a:pt x="237" y="64"/>
                  <a:pt x="235" y="64"/>
                  <a:pt x="235" y="64"/>
                </a:cubicBezTo>
                <a:close/>
                <a:moveTo>
                  <a:pt x="230" y="61"/>
                </a:moveTo>
                <a:cubicBezTo>
                  <a:pt x="230" y="61"/>
                  <a:pt x="228" y="63"/>
                  <a:pt x="231" y="62"/>
                </a:cubicBezTo>
                <a:cubicBezTo>
                  <a:pt x="230" y="62"/>
                  <a:pt x="232" y="60"/>
                  <a:pt x="232" y="60"/>
                </a:cubicBezTo>
                <a:cubicBezTo>
                  <a:pt x="231" y="60"/>
                  <a:pt x="230" y="61"/>
                  <a:pt x="230" y="61"/>
                </a:cubicBezTo>
                <a:close/>
                <a:moveTo>
                  <a:pt x="227" y="61"/>
                </a:moveTo>
                <a:cubicBezTo>
                  <a:pt x="227" y="62"/>
                  <a:pt x="227" y="62"/>
                  <a:pt x="227" y="62"/>
                </a:cubicBezTo>
                <a:cubicBezTo>
                  <a:pt x="228" y="61"/>
                  <a:pt x="229" y="60"/>
                  <a:pt x="230" y="60"/>
                </a:cubicBezTo>
                <a:cubicBezTo>
                  <a:pt x="230" y="60"/>
                  <a:pt x="229" y="60"/>
                  <a:pt x="227" y="61"/>
                </a:cubicBezTo>
                <a:close/>
                <a:moveTo>
                  <a:pt x="225" y="71"/>
                </a:moveTo>
                <a:cubicBezTo>
                  <a:pt x="228" y="69"/>
                  <a:pt x="229" y="68"/>
                  <a:pt x="232" y="66"/>
                </a:cubicBezTo>
                <a:cubicBezTo>
                  <a:pt x="230" y="67"/>
                  <a:pt x="232" y="66"/>
                  <a:pt x="232" y="65"/>
                </a:cubicBezTo>
                <a:cubicBezTo>
                  <a:pt x="230" y="67"/>
                  <a:pt x="226" y="67"/>
                  <a:pt x="226" y="68"/>
                </a:cubicBezTo>
                <a:cubicBezTo>
                  <a:pt x="227" y="69"/>
                  <a:pt x="228" y="67"/>
                  <a:pt x="230" y="67"/>
                </a:cubicBezTo>
                <a:cubicBezTo>
                  <a:pt x="230" y="67"/>
                  <a:pt x="231" y="67"/>
                  <a:pt x="231" y="67"/>
                </a:cubicBezTo>
                <a:cubicBezTo>
                  <a:pt x="228" y="69"/>
                  <a:pt x="225" y="70"/>
                  <a:pt x="225" y="71"/>
                </a:cubicBezTo>
                <a:close/>
                <a:moveTo>
                  <a:pt x="228" y="73"/>
                </a:moveTo>
                <a:cubicBezTo>
                  <a:pt x="228" y="73"/>
                  <a:pt x="228" y="72"/>
                  <a:pt x="226" y="73"/>
                </a:cubicBezTo>
                <a:cubicBezTo>
                  <a:pt x="227" y="74"/>
                  <a:pt x="227" y="74"/>
                  <a:pt x="227" y="74"/>
                </a:cubicBezTo>
                <a:cubicBezTo>
                  <a:pt x="228" y="73"/>
                  <a:pt x="231" y="72"/>
                  <a:pt x="230" y="72"/>
                </a:cubicBezTo>
                <a:lnTo>
                  <a:pt x="228" y="73"/>
                </a:lnTo>
                <a:close/>
                <a:moveTo>
                  <a:pt x="221" y="77"/>
                </a:moveTo>
                <a:cubicBezTo>
                  <a:pt x="221" y="77"/>
                  <a:pt x="224" y="76"/>
                  <a:pt x="225" y="76"/>
                </a:cubicBezTo>
                <a:cubicBezTo>
                  <a:pt x="224" y="77"/>
                  <a:pt x="222" y="78"/>
                  <a:pt x="221" y="79"/>
                </a:cubicBezTo>
                <a:cubicBezTo>
                  <a:pt x="223" y="78"/>
                  <a:pt x="225" y="77"/>
                  <a:pt x="227" y="76"/>
                </a:cubicBezTo>
                <a:cubicBezTo>
                  <a:pt x="228" y="75"/>
                  <a:pt x="227" y="75"/>
                  <a:pt x="226" y="74"/>
                </a:cubicBezTo>
                <a:cubicBezTo>
                  <a:pt x="224" y="75"/>
                  <a:pt x="223" y="76"/>
                  <a:pt x="222" y="77"/>
                </a:cubicBezTo>
                <a:cubicBezTo>
                  <a:pt x="222" y="76"/>
                  <a:pt x="221" y="76"/>
                  <a:pt x="221" y="77"/>
                </a:cubicBezTo>
                <a:close/>
                <a:moveTo>
                  <a:pt x="224" y="73"/>
                </a:moveTo>
                <a:cubicBezTo>
                  <a:pt x="220" y="76"/>
                  <a:pt x="220" y="76"/>
                  <a:pt x="220" y="76"/>
                </a:cubicBezTo>
                <a:cubicBezTo>
                  <a:pt x="222" y="76"/>
                  <a:pt x="221" y="76"/>
                  <a:pt x="224" y="75"/>
                </a:cubicBezTo>
                <a:cubicBezTo>
                  <a:pt x="223" y="74"/>
                  <a:pt x="226" y="73"/>
                  <a:pt x="224" y="73"/>
                </a:cubicBezTo>
                <a:close/>
                <a:moveTo>
                  <a:pt x="206" y="64"/>
                </a:moveTo>
                <a:cubicBezTo>
                  <a:pt x="207" y="65"/>
                  <a:pt x="208" y="64"/>
                  <a:pt x="207" y="65"/>
                </a:cubicBezTo>
                <a:cubicBezTo>
                  <a:pt x="212" y="62"/>
                  <a:pt x="208" y="64"/>
                  <a:pt x="209" y="63"/>
                </a:cubicBezTo>
                <a:cubicBezTo>
                  <a:pt x="210" y="62"/>
                  <a:pt x="210" y="63"/>
                  <a:pt x="212" y="62"/>
                </a:cubicBezTo>
                <a:cubicBezTo>
                  <a:pt x="212" y="61"/>
                  <a:pt x="209" y="62"/>
                  <a:pt x="206" y="64"/>
                </a:cubicBezTo>
                <a:close/>
                <a:moveTo>
                  <a:pt x="197" y="73"/>
                </a:moveTo>
                <a:cubicBezTo>
                  <a:pt x="198" y="73"/>
                  <a:pt x="198" y="72"/>
                  <a:pt x="198" y="73"/>
                </a:cubicBezTo>
                <a:cubicBezTo>
                  <a:pt x="199" y="72"/>
                  <a:pt x="200" y="71"/>
                  <a:pt x="200" y="71"/>
                </a:cubicBezTo>
                <a:cubicBezTo>
                  <a:pt x="198" y="72"/>
                  <a:pt x="201" y="70"/>
                  <a:pt x="200" y="70"/>
                </a:cubicBezTo>
                <a:cubicBezTo>
                  <a:pt x="197" y="72"/>
                  <a:pt x="200" y="72"/>
                  <a:pt x="197" y="73"/>
                </a:cubicBezTo>
                <a:close/>
                <a:moveTo>
                  <a:pt x="196" y="70"/>
                </a:moveTo>
                <a:cubicBezTo>
                  <a:pt x="196" y="71"/>
                  <a:pt x="198" y="69"/>
                  <a:pt x="197" y="71"/>
                </a:cubicBezTo>
                <a:cubicBezTo>
                  <a:pt x="200" y="69"/>
                  <a:pt x="198" y="68"/>
                  <a:pt x="196" y="70"/>
                </a:cubicBezTo>
                <a:close/>
                <a:moveTo>
                  <a:pt x="191" y="75"/>
                </a:moveTo>
                <a:cubicBezTo>
                  <a:pt x="192" y="74"/>
                  <a:pt x="194" y="72"/>
                  <a:pt x="192" y="73"/>
                </a:cubicBezTo>
                <a:cubicBezTo>
                  <a:pt x="192" y="74"/>
                  <a:pt x="189" y="75"/>
                  <a:pt x="191" y="75"/>
                </a:cubicBezTo>
                <a:close/>
                <a:moveTo>
                  <a:pt x="187" y="76"/>
                </a:moveTo>
                <a:cubicBezTo>
                  <a:pt x="186" y="77"/>
                  <a:pt x="184" y="78"/>
                  <a:pt x="185" y="79"/>
                </a:cubicBezTo>
                <a:cubicBezTo>
                  <a:pt x="185" y="78"/>
                  <a:pt x="187" y="77"/>
                  <a:pt x="187" y="78"/>
                </a:cubicBezTo>
                <a:cubicBezTo>
                  <a:pt x="186" y="78"/>
                  <a:pt x="187" y="78"/>
                  <a:pt x="188" y="77"/>
                </a:cubicBezTo>
                <a:cubicBezTo>
                  <a:pt x="189" y="76"/>
                  <a:pt x="189" y="76"/>
                  <a:pt x="187" y="76"/>
                </a:cubicBezTo>
                <a:close/>
                <a:moveTo>
                  <a:pt x="186" y="75"/>
                </a:moveTo>
                <a:cubicBezTo>
                  <a:pt x="185" y="76"/>
                  <a:pt x="184" y="77"/>
                  <a:pt x="184" y="77"/>
                </a:cubicBezTo>
                <a:cubicBezTo>
                  <a:pt x="183" y="78"/>
                  <a:pt x="188" y="76"/>
                  <a:pt x="188" y="75"/>
                </a:cubicBezTo>
                <a:cubicBezTo>
                  <a:pt x="186" y="76"/>
                  <a:pt x="187" y="75"/>
                  <a:pt x="186" y="75"/>
                </a:cubicBezTo>
                <a:close/>
                <a:moveTo>
                  <a:pt x="186" y="95"/>
                </a:moveTo>
                <a:cubicBezTo>
                  <a:pt x="187" y="94"/>
                  <a:pt x="186" y="95"/>
                  <a:pt x="186" y="95"/>
                </a:cubicBezTo>
                <a:cubicBezTo>
                  <a:pt x="191" y="92"/>
                  <a:pt x="191" y="92"/>
                  <a:pt x="191" y="92"/>
                </a:cubicBezTo>
                <a:cubicBezTo>
                  <a:pt x="192" y="92"/>
                  <a:pt x="191" y="93"/>
                  <a:pt x="193" y="92"/>
                </a:cubicBezTo>
                <a:cubicBezTo>
                  <a:pt x="192" y="92"/>
                  <a:pt x="195" y="91"/>
                  <a:pt x="195" y="90"/>
                </a:cubicBezTo>
                <a:cubicBezTo>
                  <a:pt x="194" y="91"/>
                  <a:pt x="193" y="90"/>
                  <a:pt x="192" y="91"/>
                </a:cubicBezTo>
                <a:cubicBezTo>
                  <a:pt x="190" y="93"/>
                  <a:pt x="187" y="94"/>
                  <a:pt x="186" y="95"/>
                </a:cubicBezTo>
                <a:close/>
                <a:moveTo>
                  <a:pt x="178" y="81"/>
                </a:moveTo>
                <a:cubicBezTo>
                  <a:pt x="176" y="83"/>
                  <a:pt x="179" y="82"/>
                  <a:pt x="180" y="81"/>
                </a:cubicBezTo>
                <a:cubicBezTo>
                  <a:pt x="181" y="80"/>
                  <a:pt x="183" y="79"/>
                  <a:pt x="183" y="79"/>
                </a:cubicBezTo>
                <a:cubicBezTo>
                  <a:pt x="180" y="81"/>
                  <a:pt x="183" y="78"/>
                  <a:pt x="178" y="81"/>
                </a:cubicBezTo>
                <a:close/>
                <a:moveTo>
                  <a:pt x="182" y="80"/>
                </a:moveTo>
                <a:cubicBezTo>
                  <a:pt x="182" y="81"/>
                  <a:pt x="178" y="83"/>
                  <a:pt x="179" y="83"/>
                </a:cubicBezTo>
                <a:cubicBezTo>
                  <a:pt x="181" y="82"/>
                  <a:pt x="182" y="82"/>
                  <a:pt x="183" y="81"/>
                </a:cubicBezTo>
                <a:cubicBezTo>
                  <a:pt x="180" y="82"/>
                  <a:pt x="186" y="79"/>
                  <a:pt x="182" y="80"/>
                </a:cubicBezTo>
                <a:close/>
                <a:moveTo>
                  <a:pt x="182" y="82"/>
                </a:moveTo>
                <a:cubicBezTo>
                  <a:pt x="180" y="84"/>
                  <a:pt x="178" y="86"/>
                  <a:pt x="180" y="86"/>
                </a:cubicBezTo>
                <a:cubicBezTo>
                  <a:pt x="180" y="85"/>
                  <a:pt x="183" y="83"/>
                  <a:pt x="181" y="85"/>
                </a:cubicBezTo>
                <a:cubicBezTo>
                  <a:pt x="186" y="82"/>
                  <a:pt x="180" y="85"/>
                  <a:pt x="183" y="82"/>
                </a:cubicBezTo>
                <a:cubicBezTo>
                  <a:pt x="182" y="82"/>
                  <a:pt x="182" y="83"/>
                  <a:pt x="182" y="82"/>
                </a:cubicBezTo>
                <a:close/>
                <a:moveTo>
                  <a:pt x="165" y="91"/>
                </a:moveTo>
                <a:cubicBezTo>
                  <a:pt x="163" y="92"/>
                  <a:pt x="163" y="92"/>
                  <a:pt x="163" y="93"/>
                </a:cubicBezTo>
                <a:cubicBezTo>
                  <a:pt x="163" y="92"/>
                  <a:pt x="159" y="95"/>
                  <a:pt x="158" y="95"/>
                </a:cubicBezTo>
                <a:cubicBezTo>
                  <a:pt x="159" y="96"/>
                  <a:pt x="163" y="93"/>
                  <a:pt x="166" y="91"/>
                </a:cubicBezTo>
                <a:cubicBezTo>
                  <a:pt x="165" y="91"/>
                  <a:pt x="167" y="90"/>
                  <a:pt x="165" y="91"/>
                </a:cubicBezTo>
                <a:close/>
                <a:moveTo>
                  <a:pt x="167" y="91"/>
                </a:moveTo>
                <a:cubicBezTo>
                  <a:pt x="169" y="90"/>
                  <a:pt x="169" y="90"/>
                  <a:pt x="171" y="90"/>
                </a:cubicBezTo>
                <a:cubicBezTo>
                  <a:pt x="171" y="88"/>
                  <a:pt x="176" y="85"/>
                  <a:pt x="178" y="83"/>
                </a:cubicBezTo>
                <a:cubicBezTo>
                  <a:pt x="176" y="84"/>
                  <a:pt x="176" y="82"/>
                  <a:pt x="174" y="84"/>
                </a:cubicBezTo>
                <a:cubicBezTo>
                  <a:pt x="175" y="85"/>
                  <a:pt x="170" y="87"/>
                  <a:pt x="170" y="88"/>
                </a:cubicBezTo>
                <a:cubicBezTo>
                  <a:pt x="169" y="88"/>
                  <a:pt x="169" y="88"/>
                  <a:pt x="169" y="87"/>
                </a:cubicBezTo>
                <a:cubicBezTo>
                  <a:pt x="166" y="90"/>
                  <a:pt x="167" y="90"/>
                  <a:pt x="167" y="91"/>
                </a:cubicBezTo>
                <a:close/>
                <a:moveTo>
                  <a:pt x="173" y="93"/>
                </a:moveTo>
                <a:cubicBezTo>
                  <a:pt x="174" y="92"/>
                  <a:pt x="173" y="94"/>
                  <a:pt x="176" y="92"/>
                </a:cubicBezTo>
                <a:cubicBezTo>
                  <a:pt x="176" y="91"/>
                  <a:pt x="175" y="92"/>
                  <a:pt x="176" y="91"/>
                </a:cubicBezTo>
                <a:cubicBezTo>
                  <a:pt x="174" y="92"/>
                  <a:pt x="173" y="92"/>
                  <a:pt x="173" y="93"/>
                </a:cubicBezTo>
                <a:close/>
                <a:moveTo>
                  <a:pt x="174" y="104"/>
                </a:moveTo>
                <a:cubicBezTo>
                  <a:pt x="174" y="105"/>
                  <a:pt x="181" y="100"/>
                  <a:pt x="180" y="100"/>
                </a:cubicBezTo>
                <a:cubicBezTo>
                  <a:pt x="177" y="102"/>
                  <a:pt x="177" y="103"/>
                  <a:pt x="174" y="104"/>
                </a:cubicBezTo>
                <a:close/>
                <a:moveTo>
                  <a:pt x="164" y="99"/>
                </a:moveTo>
                <a:cubicBezTo>
                  <a:pt x="166" y="98"/>
                  <a:pt x="169" y="96"/>
                  <a:pt x="170" y="95"/>
                </a:cubicBezTo>
                <a:cubicBezTo>
                  <a:pt x="167" y="97"/>
                  <a:pt x="165" y="97"/>
                  <a:pt x="164" y="99"/>
                </a:cubicBezTo>
                <a:close/>
                <a:moveTo>
                  <a:pt x="159" y="99"/>
                </a:moveTo>
                <a:cubicBezTo>
                  <a:pt x="159" y="100"/>
                  <a:pt x="158" y="100"/>
                  <a:pt x="158" y="100"/>
                </a:cubicBezTo>
                <a:cubicBezTo>
                  <a:pt x="160" y="99"/>
                  <a:pt x="160" y="98"/>
                  <a:pt x="161" y="97"/>
                </a:cubicBezTo>
                <a:cubicBezTo>
                  <a:pt x="161" y="97"/>
                  <a:pt x="161" y="98"/>
                  <a:pt x="162" y="97"/>
                </a:cubicBezTo>
                <a:cubicBezTo>
                  <a:pt x="163" y="96"/>
                  <a:pt x="162" y="97"/>
                  <a:pt x="162" y="97"/>
                </a:cubicBezTo>
                <a:cubicBezTo>
                  <a:pt x="158" y="99"/>
                  <a:pt x="158" y="99"/>
                  <a:pt x="158" y="99"/>
                </a:cubicBezTo>
                <a:cubicBezTo>
                  <a:pt x="158" y="100"/>
                  <a:pt x="157" y="102"/>
                  <a:pt x="159" y="99"/>
                </a:cubicBezTo>
                <a:close/>
                <a:moveTo>
                  <a:pt x="153" y="99"/>
                </a:moveTo>
                <a:cubicBezTo>
                  <a:pt x="153" y="99"/>
                  <a:pt x="152" y="100"/>
                  <a:pt x="153" y="101"/>
                </a:cubicBezTo>
                <a:cubicBezTo>
                  <a:pt x="151" y="101"/>
                  <a:pt x="149" y="103"/>
                  <a:pt x="150" y="103"/>
                </a:cubicBezTo>
                <a:cubicBezTo>
                  <a:pt x="154" y="100"/>
                  <a:pt x="153" y="100"/>
                  <a:pt x="156" y="98"/>
                </a:cubicBezTo>
                <a:cubicBezTo>
                  <a:pt x="155" y="98"/>
                  <a:pt x="155" y="98"/>
                  <a:pt x="154" y="98"/>
                </a:cubicBezTo>
                <a:cubicBezTo>
                  <a:pt x="154" y="100"/>
                  <a:pt x="154" y="98"/>
                  <a:pt x="153" y="99"/>
                </a:cubicBezTo>
                <a:close/>
                <a:moveTo>
                  <a:pt x="160" y="120"/>
                </a:moveTo>
                <a:cubicBezTo>
                  <a:pt x="160" y="120"/>
                  <a:pt x="160" y="121"/>
                  <a:pt x="161" y="120"/>
                </a:cubicBezTo>
                <a:cubicBezTo>
                  <a:pt x="162" y="119"/>
                  <a:pt x="165" y="116"/>
                  <a:pt x="163" y="117"/>
                </a:cubicBezTo>
                <a:cubicBezTo>
                  <a:pt x="163" y="117"/>
                  <a:pt x="162" y="119"/>
                  <a:pt x="160" y="120"/>
                </a:cubicBezTo>
                <a:close/>
                <a:moveTo>
                  <a:pt x="150" y="106"/>
                </a:moveTo>
                <a:cubicBezTo>
                  <a:pt x="148" y="108"/>
                  <a:pt x="154" y="103"/>
                  <a:pt x="151" y="106"/>
                </a:cubicBezTo>
                <a:cubicBezTo>
                  <a:pt x="154" y="104"/>
                  <a:pt x="154" y="104"/>
                  <a:pt x="154" y="104"/>
                </a:cubicBezTo>
                <a:cubicBezTo>
                  <a:pt x="154" y="103"/>
                  <a:pt x="153" y="104"/>
                  <a:pt x="154" y="103"/>
                </a:cubicBezTo>
                <a:cubicBezTo>
                  <a:pt x="151" y="105"/>
                  <a:pt x="151" y="105"/>
                  <a:pt x="150" y="106"/>
                </a:cubicBezTo>
                <a:close/>
                <a:moveTo>
                  <a:pt x="146" y="105"/>
                </a:moveTo>
                <a:cubicBezTo>
                  <a:pt x="142" y="108"/>
                  <a:pt x="147" y="106"/>
                  <a:pt x="145" y="108"/>
                </a:cubicBezTo>
                <a:cubicBezTo>
                  <a:pt x="147" y="106"/>
                  <a:pt x="146" y="106"/>
                  <a:pt x="149" y="104"/>
                </a:cubicBezTo>
                <a:cubicBezTo>
                  <a:pt x="148" y="104"/>
                  <a:pt x="149" y="103"/>
                  <a:pt x="149" y="103"/>
                </a:cubicBezTo>
                <a:cubicBezTo>
                  <a:pt x="145" y="105"/>
                  <a:pt x="149" y="103"/>
                  <a:pt x="146" y="106"/>
                </a:cubicBezTo>
                <a:cubicBezTo>
                  <a:pt x="146" y="105"/>
                  <a:pt x="147" y="104"/>
                  <a:pt x="146" y="105"/>
                </a:cubicBezTo>
                <a:close/>
                <a:moveTo>
                  <a:pt x="153" y="120"/>
                </a:moveTo>
                <a:cubicBezTo>
                  <a:pt x="156" y="118"/>
                  <a:pt x="154" y="119"/>
                  <a:pt x="157" y="116"/>
                </a:cubicBezTo>
                <a:cubicBezTo>
                  <a:pt x="156" y="117"/>
                  <a:pt x="154" y="118"/>
                  <a:pt x="152" y="119"/>
                </a:cubicBezTo>
                <a:cubicBezTo>
                  <a:pt x="154" y="119"/>
                  <a:pt x="151" y="121"/>
                  <a:pt x="149" y="122"/>
                </a:cubicBezTo>
                <a:cubicBezTo>
                  <a:pt x="148" y="124"/>
                  <a:pt x="152" y="120"/>
                  <a:pt x="151" y="122"/>
                </a:cubicBezTo>
                <a:cubicBezTo>
                  <a:pt x="153" y="120"/>
                  <a:pt x="153" y="119"/>
                  <a:pt x="154" y="119"/>
                </a:cubicBezTo>
                <a:cubicBezTo>
                  <a:pt x="154" y="119"/>
                  <a:pt x="153" y="120"/>
                  <a:pt x="153" y="120"/>
                </a:cubicBezTo>
                <a:close/>
                <a:moveTo>
                  <a:pt x="136" y="117"/>
                </a:moveTo>
                <a:cubicBezTo>
                  <a:pt x="139" y="115"/>
                  <a:pt x="135" y="118"/>
                  <a:pt x="135" y="118"/>
                </a:cubicBezTo>
                <a:cubicBezTo>
                  <a:pt x="138" y="116"/>
                  <a:pt x="140" y="115"/>
                  <a:pt x="142" y="113"/>
                </a:cubicBezTo>
                <a:cubicBezTo>
                  <a:pt x="142" y="112"/>
                  <a:pt x="147" y="109"/>
                  <a:pt x="148" y="107"/>
                </a:cubicBezTo>
                <a:cubicBezTo>
                  <a:pt x="147" y="108"/>
                  <a:pt x="146" y="108"/>
                  <a:pt x="146" y="108"/>
                </a:cubicBezTo>
                <a:cubicBezTo>
                  <a:pt x="144" y="109"/>
                  <a:pt x="144" y="110"/>
                  <a:pt x="142" y="111"/>
                </a:cubicBezTo>
                <a:cubicBezTo>
                  <a:pt x="141" y="113"/>
                  <a:pt x="142" y="113"/>
                  <a:pt x="141" y="113"/>
                </a:cubicBezTo>
                <a:cubicBezTo>
                  <a:pt x="140" y="113"/>
                  <a:pt x="136" y="116"/>
                  <a:pt x="136" y="117"/>
                </a:cubicBezTo>
                <a:close/>
                <a:moveTo>
                  <a:pt x="153" y="123"/>
                </a:moveTo>
                <a:cubicBezTo>
                  <a:pt x="154" y="123"/>
                  <a:pt x="157" y="120"/>
                  <a:pt x="156" y="120"/>
                </a:cubicBezTo>
                <a:cubicBezTo>
                  <a:pt x="155" y="121"/>
                  <a:pt x="152" y="123"/>
                  <a:pt x="153" y="123"/>
                </a:cubicBezTo>
                <a:close/>
                <a:moveTo>
                  <a:pt x="137" y="109"/>
                </a:moveTo>
                <a:cubicBezTo>
                  <a:pt x="139" y="108"/>
                  <a:pt x="141" y="106"/>
                  <a:pt x="141" y="106"/>
                </a:cubicBezTo>
                <a:cubicBezTo>
                  <a:pt x="139" y="107"/>
                  <a:pt x="137" y="109"/>
                  <a:pt x="137" y="109"/>
                </a:cubicBezTo>
                <a:close/>
                <a:moveTo>
                  <a:pt x="136" y="114"/>
                </a:moveTo>
                <a:cubicBezTo>
                  <a:pt x="138" y="114"/>
                  <a:pt x="137" y="113"/>
                  <a:pt x="137" y="115"/>
                </a:cubicBezTo>
                <a:cubicBezTo>
                  <a:pt x="138" y="114"/>
                  <a:pt x="138" y="113"/>
                  <a:pt x="141" y="111"/>
                </a:cubicBezTo>
                <a:cubicBezTo>
                  <a:pt x="142" y="110"/>
                  <a:pt x="141" y="111"/>
                  <a:pt x="140" y="111"/>
                </a:cubicBezTo>
                <a:cubicBezTo>
                  <a:pt x="141" y="110"/>
                  <a:pt x="142" y="110"/>
                  <a:pt x="143" y="109"/>
                </a:cubicBezTo>
                <a:cubicBezTo>
                  <a:pt x="143" y="109"/>
                  <a:pt x="144" y="108"/>
                  <a:pt x="143" y="108"/>
                </a:cubicBezTo>
                <a:cubicBezTo>
                  <a:pt x="141" y="111"/>
                  <a:pt x="139" y="111"/>
                  <a:pt x="136" y="114"/>
                </a:cubicBezTo>
                <a:close/>
                <a:moveTo>
                  <a:pt x="142" y="117"/>
                </a:moveTo>
                <a:cubicBezTo>
                  <a:pt x="140" y="118"/>
                  <a:pt x="142" y="116"/>
                  <a:pt x="144" y="115"/>
                </a:cubicBezTo>
                <a:cubicBezTo>
                  <a:pt x="144" y="114"/>
                  <a:pt x="142" y="115"/>
                  <a:pt x="141" y="116"/>
                </a:cubicBezTo>
                <a:cubicBezTo>
                  <a:pt x="141" y="116"/>
                  <a:pt x="141" y="117"/>
                  <a:pt x="140" y="117"/>
                </a:cubicBezTo>
                <a:cubicBezTo>
                  <a:pt x="137" y="118"/>
                  <a:pt x="139" y="119"/>
                  <a:pt x="136" y="120"/>
                </a:cubicBezTo>
                <a:cubicBezTo>
                  <a:pt x="136" y="121"/>
                  <a:pt x="133" y="123"/>
                  <a:pt x="132" y="124"/>
                </a:cubicBezTo>
                <a:cubicBezTo>
                  <a:pt x="133" y="124"/>
                  <a:pt x="131" y="125"/>
                  <a:pt x="131" y="126"/>
                </a:cubicBezTo>
                <a:cubicBezTo>
                  <a:pt x="133" y="124"/>
                  <a:pt x="135" y="122"/>
                  <a:pt x="134" y="124"/>
                </a:cubicBezTo>
                <a:cubicBezTo>
                  <a:pt x="135" y="124"/>
                  <a:pt x="139" y="121"/>
                  <a:pt x="138" y="121"/>
                </a:cubicBezTo>
                <a:cubicBezTo>
                  <a:pt x="137" y="121"/>
                  <a:pt x="135" y="124"/>
                  <a:pt x="135" y="123"/>
                </a:cubicBezTo>
                <a:cubicBezTo>
                  <a:pt x="136" y="122"/>
                  <a:pt x="135" y="122"/>
                  <a:pt x="137" y="121"/>
                </a:cubicBezTo>
                <a:cubicBezTo>
                  <a:pt x="139" y="119"/>
                  <a:pt x="142" y="117"/>
                  <a:pt x="142" y="117"/>
                </a:cubicBezTo>
                <a:close/>
                <a:moveTo>
                  <a:pt x="143" y="118"/>
                </a:moveTo>
                <a:cubicBezTo>
                  <a:pt x="141" y="119"/>
                  <a:pt x="141" y="119"/>
                  <a:pt x="141" y="119"/>
                </a:cubicBezTo>
                <a:cubicBezTo>
                  <a:pt x="140" y="120"/>
                  <a:pt x="140" y="120"/>
                  <a:pt x="141" y="121"/>
                </a:cubicBezTo>
                <a:cubicBezTo>
                  <a:pt x="143" y="119"/>
                  <a:pt x="142" y="119"/>
                  <a:pt x="143" y="118"/>
                </a:cubicBezTo>
                <a:cubicBezTo>
                  <a:pt x="143" y="119"/>
                  <a:pt x="144" y="118"/>
                  <a:pt x="145" y="117"/>
                </a:cubicBezTo>
                <a:cubicBezTo>
                  <a:pt x="143" y="118"/>
                  <a:pt x="144" y="117"/>
                  <a:pt x="143" y="118"/>
                </a:cubicBezTo>
                <a:close/>
                <a:moveTo>
                  <a:pt x="146" y="128"/>
                </a:moveTo>
                <a:cubicBezTo>
                  <a:pt x="147" y="128"/>
                  <a:pt x="145" y="129"/>
                  <a:pt x="145" y="130"/>
                </a:cubicBezTo>
                <a:cubicBezTo>
                  <a:pt x="146" y="129"/>
                  <a:pt x="146" y="129"/>
                  <a:pt x="148" y="128"/>
                </a:cubicBezTo>
                <a:cubicBezTo>
                  <a:pt x="147" y="128"/>
                  <a:pt x="147" y="127"/>
                  <a:pt x="148" y="127"/>
                </a:cubicBezTo>
                <a:cubicBezTo>
                  <a:pt x="147" y="127"/>
                  <a:pt x="146" y="128"/>
                  <a:pt x="146" y="128"/>
                </a:cubicBezTo>
                <a:close/>
                <a:moveTo>
                  <a:pt x="133" y="117"/>
                </a:moveTo>
                <a:cubicBezTo>
                  <a:pt x="133" y="118"/>
                  <a:pt x="134" y="117"/>
                  <a:pt x="135" y="117"/>
                </a:cubicBezTo>
                <a:cubicBezTo>
                  <a:pt x="136" y="116"/>
                  <a:pt x="137" y="115"/>
                  <a:pt x="137" y="115"/>
                </a:cubicBezTo>
                <a:cubicBezTo>
                  <a:pt x="136" y="116"/>
                  <a:pt x="135" y="115"/>
                  <a:pt x="133" y="117"/>
                </a:cubicBezTo>
                <a:close/>
                <a:moveTo>
                  <a:pt x="144" y="129"/>
                </a:moveTo>
                <a:cubicBezTo>
                  <a:pt x="143" y="129"/>
                  <a:pt x="141" y="129"/>
                  <a:pt x="139" y="132"/>
                </a:cubicBezTo>
                <a:cubicBezTo>
                  <a:pt x="139" y="133"/>
                  <a:pt x="145" y="129"/>
                  <a:pt x="146" y="127"/>
                </a:cubicBezTo>
                <a:cubicBezTo>
                  <a:pt x="145" y="128"/>
                  <a:pt x="144" y="128"/>
                  <a:pt x="144" y="129"/>
                </a:cubicBezTo>
                <a:close/>
                <a:moveTo>
                  <a:pt x="133" y="117"/>
                </a:moveTo>
                <a:cubicBezTo>
                  <a:pt x="132" y="118"/>
                  <a:pt x="132" y="117"/>
                  <a:pt x="131" y="118"/>
                </a:cubicBezTo>
                <a:cubicBezTo>
                  <a:pt x="131" y="119"/>
                  <a:pt x="133" y="117"/>
                  <a:pt x="135" y="116"/>
                </a:cubicBezTo>
                <a:cubicBezTo>
                  <a:pt x="134" y="116"/>
                  <a:pt x="136" y="114"/>
                  <a:pt x="134" y="115"/>
                </a:cubicBezTo>
                <a:cubicBezTo>
                  <a:pt x="134" y="116"/>
                  <a:pt x="134" y="116"/>
                  <a:pt x="133" y="117"/>
                </a:cubicBezTo>
                <a:close/>
                <a:moveTo>
                  <a:pt x="138" y="122"/>
                </a:moveTo>
                <a:cubicBezTo>
                  <a:pt x="137" y="123"/>
                  <a:pt x="137" y="123"/>
                  <a:pt x="139" y="122"/>
                </a:cubicBezTo>
                <a:cubicBezTo>
                  <a:pt x="140" y="121"/>
                  <a:pt x="140" y="120"/>
                  <a:pt x="138" y="122"/>
                </a:cubicBezTo>
                <a:close/>
                <a:moveTo>
                  <a:pt x="139" y="137"/>
                </a:moveTo>
                <a:cubicBezTo>
                  <a:pt x="141" y="135"/>
                  <a:pt x="141" y="137"/>
                  <a:pt x="139" y="138"/>
                </a:cubicBezTo>
                <a:cubicBezTo>
                  <a:pt x="140" y="137"/>
                  <a:pt x="141" y="137"/>
                  <a:pt x="142" y="136"/>
                </a:cubicBezTo>
                <a:cubicBezTo>
                  <a:pt x="142" y="135"/>
                  <a:pt x="142" y="135"/>
                  <a:pt x="142" y="135"/>
                </a:cubicBezTo>
                <a:cubicBezTo>
                  <a:pt x="142" y="135"/>
                  <a:pt x="143" y="134"/>
                  <a:pt x="144" y="134"/>
                </a:cubicBezTo>
                <a:cubicBezTo>
                  <a:pt x="142" y="136"/>
                  <a:pt x="138" y="139"/>
                  <a:pt x="138" y="140"/>
                </a:cubicBezTo>
                <a:cubicBezTo>
                  <a:pt x="138" y="140"/>
                  <a:pt x="137" y="141"/>
                  <a:pt x="136" y="141"/>
                </a:cubicBezTo>
                <a:cubicBezTo>
                  <a:pt x="138" y="140"/>
                  <a:pt x="138" y="139"/>
                  <a:pt x="139" y="138"/>
                </a:cubicBezTo>
                <a:cubicBezTo>
                  <a:pt x="139" y="137"/>
                  <a:pt x="136" y="138"/>
                  <a:pt x="133" y="141"/>
                </a:cubicBezTo>
                <a:cubicBezTo>
                  <a:pt x="134" y="141"/>
                  <a:pt x="136" y="139"/>
                  <a:pt x="137" y="139"/>
                </a:cubicBezTo>
                <a:cubicBezTo>
                  <a:pt x="137" y="139"/>
                  <a:pt x="138" y="139"/>
                  <a:pt x="138" y="139"/>
                </a:cubicBezTo>
                <a:cubicBezTo>
                  <a:pt x="135" y="142"/>
                  <a:pt x="132" y="145"/>
                  <a:pt x="132" y="146"/>
                </a:cubicBezTo>
                <a:cubicBezTo>
                  <a:pt x="133" y="145"/>
                  <a:pt x="135" y="144"/>
                  <a:pt x="135" y="143"/>
                </a:cubicBezTo>
                <a:cubicBezTo>
                  <a:pt x="134" y="144"/>
                  <a:pt x="134" y="144"/>
                  <a:pt x="134" y="144"/>
                </a:cubicBezTo>
                <a:cubicBezTo>
                  <a:pt x="135" y="144"/>
                  <a:pt x="136" y="142"/>
                  <a:pt x="136" y="142"/>
                </a:cubicBezTo>
                <a:cubicBezTo>
                  <a:pt x="137" y="142"/>
                  <a:pt x="134" y="145"/>
                  <a:pt x="137" y="143"/>
                </a:cubicBezTo>
                <a:cubicBezTo>
                  <a:pt x="136" y="142"/>
                  <a:pt x="139" y="141"/>
                  <a:pt x="140" y="141"/>
                </a:cubicBezTo>
                <a:cubicBezTo>
                  <a:pt x="139" y="140"/>
                  <a:pt x="141" y="139"/>
                  <a:pt x="141" y="139"/>
                </a:cubicBezTo>
                <a:cubicBezTo>
                  <a:pt x="140" y="139"/>
                  <a:pt x="140" y="139"/>
                  <a:pt x="141" y="138"/>
                </a:cubicBezTo>
                <a:cubicBezTo>
                  <a:pt x="144" y="136"/>
                  <a:pt x="146" y="134"/>
                  <a:pt x="148" y="133"/>
                </a:cubicBezTo>
                <a:cubicBezTo>
                  <a:pt x="147" y="133"/>
                  <a:pt x="143" y="135"/>
                  <a:pt x="146" y="132"/>
                </a:cubicBezTo>
                <a:cubicBezTo>
                  <a:pt x="143" y="133"/>
                  <a:pt x="141" y="134"/>
                  <a:pt x="139" y="137"/>
                </a:cubicBezTo>
                <a:close/>
                <a:moveTo>
                  <a:pt x="142" y="131"/>
                </a:moveTo>
                <a:cubicBezTo>
                  <a:pt x="142" y="131"/>
                  <a:pt x="143" y="132"/>
                  <a:pt x="144" y="130"/>
                </a:cubicBezTo>
                <a:cubicBezTo>
                  <a:pt x="144" y="130"/>
                  <a:pt x="144" y="130"/>
                  <a:pt x="144" y="129"/>
                </a:cubicBezTo>
                <a:cubicBezTo>
                  <a:pt x="144" y="130"/>
                  <a:pt x="143" y="130"/>
                  <a:pt x="142" y="131"/>
                </a:cubicBezTo>
                <a:close/>
                <a:moveTo>
                  <a:pt x="142" y="143"/>
                </a:moveTo>
                <a:cubicBezTo>
                  <a:pt x="142" y="143"/>
                  <a:pt x="145" y="140"/>
                  <a:pt x="145" y="142"/>
                </a:cubicBezTo>
                <a:cubicBezTo>
                  <a:pt x="147" y="140"/>
                  <a:pt x="149" y="139"/>
                  <a:pt x="150" y="138"/>
                </a:cubicBezTo>
                <a:cubicBezTo>
                  <a:pt x="148" y="139"/>
                  <a:pt x="147" y="140"/>
                  <a:pt x="146" y="140"/>
                </a:cubicBezTo>
                <a:cubicBezTo>
                  <a:pt x="147" y="139"/>
                  <a:pt x="147" y="139"/>
                  <a:pt x="148" y="138"/>
                </a:cubicBezTo>
                <a:cubicBezTo>
                  <a:pt x="147" y="139"/>
                  <a:pt x="150" y="137"/>
                  <a:pt x="150" y="137"/>
                </a:cubicBezTo>
                <a:cubicBezTo>
                  <a:pt x="148" y="138"/>
                  <a:pt x="142" y="142"/>
                  <a:pt x="142" y="143"/>
                </a:cubicBezTo>
                <a:close/>
                <a:moveTo>
                  <a:pt x="125" y="125"/>
                </a:moveTo>
                <a:cubicBezTo>
                  <a:pt x="126" y="125"/>
                  <a:pt x="128" y="123"/>
                  <a:pt x="128" y="124"/>
                </a:cubicBezTo>
                <a:cubicBezTo>
                  <a:pt x="126" y="126"/>
                  <a:pt x="124" y="127"/>
                  <a:pt x="124" y="128"/>
                </a:cubicBezTo>
                <a:cubicBezTo>
                  <a:pt x="129" y="124"/>
                  <a:pt x="129" y="124"/>
                  <a:pt x="129" y="124"/>
                </a:cubicBezTo>
                <a:cubicBezTo>
                  <a:pt x="128" y="123"/>
                  <a:pt x="132" y="121"/>
                  <a:pt x="131" y="120"/>
                </a:cubicBezTo>
                <a:cubicBezTo>
                  <a:pt x="129" y="122"/>
                  <a:pt x="127" y="123"/>
                  <a:pt x="125" y="125"/>
                </a:cubicBezTo>
                <a:close/>
                <a:moveTo>
                  <a:pt x="131" y="122"/>
                </a:moveTo>
                <a:cubicBezTo>
                  <a:pt x="132" y="122"/>
                  <a:pt x="131" y="122"/>
                  <a:pt x="131" y="123"/>
                </a:cubicBezTo>
                <a:cubicBezTo>
                  <a:pt x="132" y="122"/>
                  <a:pt x="132" y="121"/>
                  <a:pt x="133" y="120"/>
                </a:cubicBezTo>
                <a:cubicBezTo>
                  <a:pt x="134" y="120"/>
                  <a:pt x="134" y="120"/>
                  <a:pt x="134" y="120"/>
                </a:cubicBezTo>
                <a:cubicBezTo>
                  <a:pt x="133" y="120"/>
                  <a:pt x="135" y="117"/>
                  <a:pt x="131" y="119"/>
                </a:cubicBezTo>
                <a:cubicBezTo>
                  <a:pt x="131" y="120"/>
                  <a:pt x="134" y="119"/>
                  <a:pt x="131" y="122"/>
                </a:cubicBezTo>
                <a:close/>
                <a:moveTo>
                  <a:pt x="139" y="130"/>
                </a:moveTo>
                <a:cubicBezTo>
                  <a:pt x="138" y="132"/>
                  <a:pt x="142" y="129"/>
                  <a:pt x="142" y="129"/>
                </a:cubicBezTo>
                <a:lnTo>
                  <a:pt x="139" y="130"/>
                </a:lnTo>
                <a:close/>
                <a:moveTo>
                  <a:pt x="133" y="129"/>
                </a:moveTo>
                <a:cubicBezTo>
                  <a:pt x="135" y="127"/>
                  <a:pt x="136" y="126"/>
                  <a:pt x="135" y="126"/>
                </a:cubicBezTo>
                <a:cubicBezTo>
                  <a:pt x="133" y="128"/>
                  <a:pt x="132" y="129"/>
                  <a:pt x="133" y="129"/>
                </a:cubicBezTo>
                <a:close/>
                <a:moveTo>
                  <a:pt x="129" y="121"/>
                </a:moveTo>
                <a:cubicBezTo>
                  <a:pt x="128" y="120"/>
                  <a:pt x="126" y="121"/>
                  <a:pt x="124" y="124"/>
                </a:cubicBezTo>
                <a:cubicBezTo>
                  <a:pt x="125" y="123"/>
                  <a:pt x="125" y="123"/>
                  <a:pt x="124" y="124"/>
                </a:cubicBezTo>
                <a:cubicBezTo>
                  <a:pt x="123" y="124"/>
                  <a:pt x="121" y="127"/>
                  <a:pt x="120" y="128"/>
                </a:cubicBezTo>
                <a:cubicBezTo>
                  <a:pt x="121" y="128"/>
                  <a:pt x="121" y="128"/>
                  <a:pt x="120" y="130"/>
                </a:cubicBezTo>
                <a:cubicBezTo>
                  <a:pt x="121" y="129"/>
                  <a:pt x="121" y="129"/>
                  <a:pt x="121" y="129"/>
                </a:cubicBezTo>
                <a:cubicBezTo>
                  <a:pt x="125" y="126"/>
                  <a:pt x="124" y="125"/>
                  <a:pt x="128" y="123"/>
                </a:cubicBezTo>
                <a:cubicBezTo>
                  <a:pt x="127" y="122"/>
                  <a:pt x="126" y="123"/>
                  <a:pt x="129" y="121"/>
                </a:cubicBezTo>
                <a:close/>
                <a:moveTo>
                  <a:pt x="129" y="131"/>
                </a:moveTo>
                <a:cubicBezTo>
                  <a:pt x="130" y="130"/>
                  <a:pt x="133" y="127"/>
                  <a:pt x="134" y="126"/>
                </a:cubicBezTo>
                <a:cubicBezTo>
                  <a:pt x="131" y="128"/>
                  <a:pt x="130" y="130"/>
                  <a:pt x="129" y="131"/>
                </a:cubicBezTo>
                <a:close/>
                <a:moveTo>
                  <a:pt x="133" y="136"/>
                </a:moveTo>
                <a:cubicBezTo>
                  <a:pt x="135" y="136"/>
                  <a:pt x="137" y="136"/>
                  <a:pt x="139" y="133"/>
                </a:cubicBezTo>
                <a:cubicBezTo>
                  <a:pt x="136" y="135"/>
                  <a:pt x="136" y="134"/>
                  <a:pt x="133" y="136"/>
                </a:cubicBezTo>
                <a:close/>
                <a:moveTo>
                  <a:pt x="124" y="131"/>
                </a:moveTo>
                <a:cubicBezTo>
                  <a:pt x="125" y="131"/>
                  <a:pt x="125" y="131"/>
                  <a:pt x="124" y="132"/>
                </a:cubicBezTo>
                <a:cubicBezTo>
                  <a:pt x="126" y="131"/>
                  <a:pt x="131" y="127"/>
                  <a:pt x="128" y="128"/>
                </a:cubicBezTo>
                <a:cubicBezTo>
                  <a:pt x="128" y="129"/>
                  <a:pt x="126" y="130"/>
                  <a:pt x="124" y="131"/>
                </a:cubicBezTo>
                <a:close/>
                <a:moveTo>
                  <a:pt x="121" y="127"/>
                </a:moveTo>
                <a:cubicBezTo>
                  <a:pt x="121" y="126"/>
                  <a:pt x="121" y="125"/>
                  <a:pt x="123" y="124"/>
                </a:cubicBezTo>
                <a:cubicBezTo>
                  <a:pt x="120" y="126"/>
                  <a:pt x="117" y="127"/>
                  <a:pt x="117" y="128"/>
                </a:cubicBezTo>
                <a:cubicBezTo>
                  <a:pt x="118" y="128"/>
                  <a:pt x="120" y="126"/>
                  <a:pt x="121" y="126"/>
                </a:cubicBezTo>
                <a:cubicBezTo>
                  <a:pt x="120" y="126"/>
                  <a:pt x="119" y="128"/>
                  <a:pt x="121" y="127"/>
                </a:cubicBezTo>
                <a:close/>
                <a:moveTo>
                  <a:pt x="120" y="131"/>
                </a:moveTo>
                <a:cubicBezTo>
                  <a:pt x="121" y="131"/>
                  <a:pt x="122" y="131"/>
                  <a:pt x="124" y="129"/>
                </a:cubicBezTo>
                <a:cubicBezTo>
                  <a:pt x="124" y="128"/>
                  <a:pt x="121" y="130"/>
                  <a:pt x="120" y="131"/>
                </a:cubicBezTo>
                <a:close/>
                <a:moveTo>
                  <a:pt x="119" y="140"/>
                </a:moveTo>
                <a:cubicBezTo>
                  <a:pt x="121" y="139"/>
                  <a:pt x="122" y="137"/>
                  <a:pt x="124" y="135"/>
                </a:cubicBezTo>
                <a:cubicBezTo>
                  <a:pt x="124" y="134"/>
                  <a:pt x="124" y="134"/>
                  <a:pt x="124" y="134"/>
                </a:cubicBezTo>
                <a:cubicBezTo>
                  <a:pt x="121" y="137"/>
                  <a:pt x="119" y="139"/>
                  <a:pt x="119" y="140"/>
                </a:cubicBezTo>
                <a:close/>
                <a:moveTo>
                  <a:pt x="117" y="131"/>
                </a:moveTo>
                <a:cubicBezTo>
                  <a:pt x="119" y="130"/>
                  <a:pt x="117" y="130"/>
                  <a:pt x="118" y="129"/>
                </a:cubicBezTo>
                <a:cubicBezTo>
                  <a:pt x="116" y="131"/>
                  <a:pt x="116" y="131"/>
                  <a:pt x="117" y="131"/>
                </a:cubicBezTo>
                <a:close/>
                <a:moveTo>
                  <a:pt x="112" y="133"/>
                </a:moveTo>
                <a:cubicBezTo>
                  <a:pt x="112" y="134"/>
                  <a:pt x="114" y="132"/>
                  <a:pt x="113" y="133"/>
                </a:cubicBezTo>
                <a:cubicBezTo>
                  <a:pt x="117" y="130"/>
                  <a:pt x="114" y="131"/>
                  <a:pt x="112" y="133"/>
                </a:cubicBezTo>
                <a:close/>
                <a:moveTo>
                  <a:pt x="117" y="138"/>
                </a:moveTo>
                <a:cubicBezTo>
                  <a:pt x="116" y="140"/>
                  <a:pt x="113" y="143"/>
                  <a:pt x="114" y="143"/>
                </a:cubicBezTo>
                <a:cubicBezTo>
                  <a:pt x="117" y="140"/>
                  <a:pt x="116" y="140"/>
                  <a:pt x="119" y="137"/>
                </a:cubicBezTo>
                <a:cubicBezTo>
                  <a:pt x="118" y="138"/>
                  <a:pt x="118" y="137"/>
                  <a:pt x="117" y="138"/>
                </a:cubicBezTo>
                <a:close/>
                <a:moveTo>
                  <a:pt x="114" y="157"/>
                </a:moveTo>
                <a:cubicBezTo>
                  <a:pt x="112" y="158"/>
                  <a:pt x="113" y="158"/>
                  <a:pt x="111" y="158"/>
                </a:cubicBezTo>
                <a:cubicBezTo>
                  <a:pt x="113" y="158"/>
                  <a:pt x="109" y="161"/>
                  <a:pt x="109" y="161"/>
                </a:cubicBezTo>
                <a:cubicBezTo>
                  <a:pt x="111" y="159"/>
                  <a:pt x="109" y="160"/>
                  <a:pt x="108" y="161"/>
                </a:cubicBezTo>
                <a:cubicBezTo>
                  <a:pt x="108" y="162"/>
                  <a:pt x="107" y="163"/>
                  <a:pt x="107" y="164"/>
                </a:cubicBezTo>
                <a:cubicBezTo>
                  <a:pt x="105" y="166"/>
                  <a:pt x="105" y="164"/>
                  <a:pt x="102" y="167"/>
                </a:cubicBezTo>
                <a:cubicBezTo>
                  <a:pt x="102" y="169"/>
                  <a:pt x="103" y="167"/>
                  <a:pt x="104" y="167"/>
                </a:cubicBezTo>
                <a:cubicBezTo>
                  <a:pt x="103" y="168"/>
                  <a:pt x="102" y="168"/>
                  <a:pt x="101" y="169"/>
                </a:cubicBezTo>
                <a:cubicBezTo>
                  <a:pt x="103" y="169"/>
                  <a:pt x="106" y="166"/>
                  <a:pt x="107" y="164"/>
                </a:cubicBezTo>
                <a:cubicBezTo>
                  <a:pt x="106" y="167"/>
                  <a:pt x="101" y="172"/>
                  <a:pt x="99" y="173"/>
                </a:cubicBezTo>
                <a:cubicBezTo>
                  <a:pt x="99" y="173"/>
                  <a:pt x="99" y="175"/>
                  <a:pt x="98" y="175"/>
                </a:cubicBezTo>
                <a:cubicBezTo>
                  <a:pt x="98" y="175"/>
                  <a:pt x="99" y="175"/>
                  <a:pt x="98" y="175"/>
                </a:cubicBezTo>
                <a:cubicBezTo>
                  <a:pt x="99" y="175"/>
                  <a:pt x="98" y="175"/>
                  <a:pt x="99" y="175"/>
                </a:cubicBezTo>
                <a:cubicBezTo>
                  <a:pt x="99" y="175"/>
                  <a:pt x="100" y="174"/>
                  <a:pt x="100" y="174"/>
                </a:cubicBezTo>
                <a:cubicBezTo>
                  <a:pt x="100" y="174"/>
                  <a:pt x="100" y="174"/>
                  <a:pt x="100" y="174"/>
                </a:cubicBezTo>
                <a:cubicBezTo>
                  <a:pt x="101" y="172"/>
                  <a:pt x="101" y="172"/>
                  <a:pt x="101" y="172"/>
                </a:cubicBezTo>
                <a:cubicBezTo>
                  <a:pt x="102" y="172"/>
                  <a:pt x="103" y="171"/>
                  <a:pt x="104" y="170"/>
                </a:cubicBezTo>
                <a:cubicBezTo>
                  <a:pt x="103" y="170"/>
                  <a:pt x="106" y="168"/>
                  <a:pt x="106" y="167"/>
                </a:cubicBezTo>
                <a:cubicBezTo>
                  <a:pt x="108" y="166"/>
                  <a:pt x="114" y="158"/>
                  <a:pt x="117" y="157"/>
                </a:cubicBezTo>
                <a:cubicBezTo>
                  <a:pt x="117" y="157"/>
                  <a:pt x="116" y="157"/>
                  <a:pt x="117" y="156"/>
                </a:cubicBezTo>
                <a:cubicBezTo>
                  <a:pt x="119" y="155"/>
                  <a:pt x="120" y="153"/>
                  <a:pt x="123" y="151"/>
                </a:cubicBezTo>
                <a:cubicBezTo>
                  <a:pt x="122" y="150"/>
                  <a:pt x="125" y="150"/>
                  <a:pt x="126" y="148"/>
                </a:cubicBezTo>
                <a:cubicBezTo>
                  <a:pt x="126" y="148"/>
                  <a:pt x="127" y="147"/>
                  <a:pt x="126" y="147"/>
                </a:cubicBezTo>
                <a:cubicBezTo>
                  <a:pt x="123" y="150"/>
                  <a:pt x="122" y="148"/>
                  <a:pt x="120" y="151"/>
                </a:cubicBezTo>
                <a:cubicBezTo>
                  <a:pt x="121" y="150"/>
                  <a:pt x="120" y="153"/>
                  <a:pt x="119" y="153"/>
                </a:cubicBezTo>
                <a:cubicBezTo>
                  <a:pt x="119" y="152"/>
                  <a:pt x="117" y="155"/>
                  <a:pt x="116" y="155"/>
                </a:cubicBezTo>
                <a:cubicBezTo>
                  <a:pt x="117" y="154"/>
                  <a:pt x="118" y="153"/>
                  <a:pt x="118" y="152"/>
                </a:cubicBezTo>
                <a:cubicBezTo>
                  <a:pt x="117" y="154"/>
                  <a:pt x="116" y="154"/>
                  <a:pt x="116" y="154"/>
                </a:cubicBezTo>
                <a:cubicBezTo>
                  <a:pt x="116" y="154"/>
                  <a:pt x="117" y="153"/>
                  <a:pt x="117" y="153"/>
                </a:cubicBezTo>
                <a:cubicBezTo>
                  <a:pt x="115" y="155"/>
                  <a:pt x="115" y="155"/>
                  <a:pt x="114" y="157"/>
                </a:cubicBezTo>
                <a:close/>
                <a:moveTo>
                  <a:pt x="119" y="151"/>
                </a:moveTo>
                <a:cubicBezTo>
                  <a:pt x="120" y="150"/>
                  <a:pt x="121" y="149"/>
                  <a:pt x="121" y="148"/>
                </a:cubicBezTo>
                <a:cubicBezTo>
                  <a:pt x="120" y="149"/>
                  <a:pt x="119" y="149"/>
                  <a:pt x="118" y="151"/>
                </a:cubicBezTo>
                <a:cubicBezTo>
                  <a:pt x="118" y="152"/>
                  <a:pt x="119" y="150"/>
                  <a:pt x="120" y="150"/>
                </a:cubicBezTo>
                <a:cubicBezTo>
                  <a:pt x="119" y="151"/>
                  <a:pt x="118" y="152"/>
                  <a:pt x="119" y="151"/>
                </a:cubicBezTo>
                <a:close/>
                <a:moveTo>
                  <a:pt x="124" y="159"/>
                </a:moveTo>
                <a:cubicBezTo>
                  <a:pt x="125" y="159"/>
                  <a:pt x="128" y="159"/>
                  <a:pt x="128" y="157"/>
                </a:cubicBezTo>
                <a:cubicBezTo>
                  <a:pt x="125" y="160"/>
                  <a:pt x="127" y="156"/>
                  <a:pt x="124" y="159"/>
                </a:cubicBezTo>
                <a:close/>
                <a:moveTo>
                  <a:pt x="112" y="142"/>
                </a:moveTo>
                <a:cubicBezTo>
                  <a:pt x="110" y="143"/>
                  <a:pt x="109" y="144"/>
                  <a:pt x="109" y="145"/>
                </a:cubicBezTo>
                <a:cubicBezTo>
                  <a:pt x="110" y="145"/>
                  <a:pt x="111" y="143"/>
                  <a:pt x="112" y="142"/>
                </a:cubicBezTo>
                <a:cubicBezTo>
                  <a:pt x="112" y="143"/>
                  <a:pt x="112" y="143"/>
                  <a:pt x="113" y="142"/>
                </a:cubicBezTo>
                <a:cubicBezTo>
                  <a:pt x="113" y="142"/>
                  <a:pt x="112" y="142"/>
                  <a:pt x="112" y="142"/>
                </a:cubicBezTo>
                <a:close/>
                <a:moveTo>
                  <a:pt x="114" y="170"/>
                </a:moveTo>
                <a:cubicBezTo>
                  <a:pt x="115" y="170"/>
                  <a:pt x="118" y="166"/>
                  <a:pt x="117" y="166"/>
                </a:cubicBezTo>
                <a:cubicBezTo>
                  <a:pt x="115" y="168"/>
                  <a:pt x="116" y="167"/>
                  <a:pt x="114" y="170"/>
                </a:cubicBezTo>
                <a:close/>
                <a:moveTo>
                  <a:pt x="88" y="182"/>
                </a:moveTo>
                <a:cubicBezTo>
                  <a:pt x="88" y="182"/>
                  <a:pt x="89" y="182"/>
                  <a:pt x="89" y="181"/>
                </a:cubicBezTo>
                <a:cubicBezTo>
                  <a:pt x="88" y="181"/>
                  <a:pt x="88" y="182"/>
                  <a:pt x="88" y="182"/>
                </a:cubicBezTo>
                <a:close/>
                <a:moveTo>
                  <a:pt x="108" y="144"/>
                </a:moveTo>
                <a:cubicBezTo>
                  <a:pt x="106" y="144"/>
                  <a:pt x="109" y="142"/>
                  <a:pt x="108" y="142"/>
                </a:cubicBezTo>
                <a:cubicBezTo>
                  <a:pt x="107" y="142"/>
                  <a:pt x="103" y="145"/>
                  <a:pt x="103" y="145"/>
                </a:cubicBezTo>
                <a:cubicBezTo>
                  <a:pt x="105" y="144"/>
                  <a:pt x="106" y="145"/>
                  <a:pt x="107" y="144"/>
                </a:cubicBezTo>
                <a:cubicBezTo>
                  <a:pt x="109" y="143"/>
                  <a:pt x="109" y="143"/>
                  <a:pt x="110" y="141"/>
                </a:cubicBezTo>
                <a:cubicBezTo>
                  <a:pt x="110" y="141"/>
                  <a:pt x="110" y="141"/>
                  <a:pt x="110" y="141"/>
                </a:cubicBezTo>
                <a:cubicBezTo>
                  <a:pt x="107" y="143"/>
                  <a:pt x="110" y="142"/>
                  <a:pt x="108" y="144"/>
                </a:cubicBezTo>
                <a:close/>
                <a:moveTo>
                  <a:pt x="802" y="247"/>
                </a:moveTo>
                <a:cubicBezTo>
                  <a:pt x="799" y="242"/>
                  <a:pt x="799" y="242"/>
                  <a:pt x="799" y="242"/>
                </a:cubicBezTo>
                <a:cubicBezTo>
                  <a:pt x="798" y="242"/>
                  <a:pt x="801" y="247"/>
                  <a:pt x="801" y="246"/>
                </a:cubicBezTo>
                <a:cubicBezTo>
                  <a:pt x="801" y="247"/>
                  <a:pt x="801" y="247"/>
                  <a:pt x="801" y="247"/>
                </a:cubicBezTo>
                <a:cubicBezTo>
                  <a:pt x="800" y="244"/>
                  <a:pt x="802" y="246"/>
                  <a:pt x="802" y="247"/>
                </a:cubicBezTo>
                <a:close/>
                <a:moveTo>
                  <a:pt x="596" y="44"/>
                </a:moveTo>
                <a:cubicBezTo>
                  <a:pt x="592" y="42"/>
                  <a:pt x="592" y="42"/>
                  <a:pt x="592" y="42"/>
                </a:cubicBezTo>
                <a:cubicBezTo>
                  <a:pt x="592" y="43"/>
                  <a:pt x="593" y="43"/>
                  <a:pt x="594" y="44"/>
                </a:cubicBezTo>
                <a:cubicBezTo>
                  <a:pt x="591" y="43"/>
                  <a:pt x="597" y="45"/>
                  <a:pt x="596" y="44"/>
                </a:cubicBezTo>
                <a:close/>
                <a:moveTo>
                  <a:pt x="493" y="9"/>
                </a:moveTo>
                <a:cubicBezTo>
                  <a:pt x="495" y="10"/>
                  <a:pt x="500" y="11"/>
                  <a:pt x="502" y="11"/>
                </a:cubicBezTo>
                <a:cubicBezTo>
                  <a:pt x="500" y="10"/>
                  <a:pt x="492" y="9"/>
                  <a:pt x="493" y="9"/>
                </a:cubicBezTo>
                <a:close/>
                <a:moveTo>
                  <a:pt x="467" y="5"/>
                </a:moveTo>
                <a:cubicBezTo>
                  <a:pt x="469" y="5"/>
                  <a:pt x="477" y="7"/>
                  <a:pt x="475" y="6"/>
                </a:cubicBezTo>
                <a:cubicBezTo>
                  <a:pt x="473" y="6"/>
                  <a:pt x="466" y="4"/>
                  <a:pt x="466" y="5"/>
                </a:cubicBezTo>
                <a:cubicBezTo>
                  <a:pt x="467" y="6"/>
                  <a:pt x="469" y="7"/>
                  <a:pt x="470" y="6"/>
                </a:cubicBezTo>
                <a:cubicBezTo>
                  <a:pt x="469" y="6"/>
                  <a:pt x="468" y="6"/>
                  <a:pt x="467" y="5"/>
                </a:cubicBezTo>
                <a:close/>
                <a:moveTo>
                  <a:pt x="411" y="0"/>
                </a:moveTo>
                <a:cubicBezTo>
                  <a:pt x="410" y="0"/>
                  <a:pt x="406" y="0"/>
                  <a:pt x="404" y="1"/>
                </a:cubicBezTo>
                <a:cubicBezTo>
                  <a:pt x="407" y="1"/>
                  <a:pt x="411" y="1"/>
                  <a:pt x="414" y="1"/>
                </a:cubicBezTo>
                <a:cubicBezTo>
                  <a:pt x="413" y="1"/>
                  <a:pt x="411" y="1"/>
                  <a:pt x="412" y="1"/>
                </a:cubicBezTo>
                <a:cubicBezTo>
                  <a:pt x="413" y="1"/>
                  <a:pt x="417" y="0"/>
                  <a:pt x="415" y="0"/>
                </a:cubicBezTo>
                <a:cubicBezTo>
                  <a:pt x="415" y="1"/>
                  <a:pt x="413" y="0"/>
                  <a:pt x="411" y="0"/>
                </a:cubicBezTo>
                <a:close/>
                <a:moveTo>
                  <a:pt x="394" y="50"/>
                </a:moveTo>
                <a:cubicBezTo>
                  <a:pt x="394" y="49"/>
                  <a:pt x="401" y="50"/>
                  <a:pt x="399" y="50"/>
                </a:cubicBezTo>
                <a:cubicBezTo>
                  <a:pt x="399" y="49"/>
                  <a:pt x="391" y="49"/>
                  <a:pt x="394" y="50"/>
                </a:cubicBezTo>
                <a:close/>
                <a:moveTo>
                  <a:pt x="388" y="50"/>
                </a:moveTo>
                <a:cubicBezTo>
                  <a:pt x="389" y="50"/>
                  <a:pt x="391" y="51"/>
                  <a:pt x="393" y="50"/>
                </a:cubicBezTo>
                <a:cubicBezTo>
                  <a:pt x="384" y="50"/>
                  <a:pt x="379" y="50"/>
                  <a:pt x="376" y="50"/>
                </a:cubicBezTo>
                <a:cubicBezTo>
                  <a:pt x="379" y="50"/>
                  <a:pt x="373" y="51"/>
                  <a:pt x="376" y="51"/>
                </a:cubicBezTo>
                <a:cubicBezTo>
                  <a:pt x="378" y="50"/>
                  <a:pt x="383" y="51"/>
                  <a:pt x="382" y="50"/>
                </a:cubicBezTo>
                <a:cubicBezTo>
                  <a:pt x="383" y="50"/>
                  <a:pt x="386" y="50"/>
                  <a:pt x="388" y="50"/>
                </a:cubicBezTo>
                <a:close/>
                <a:moveTo>
                  <a:pt x="350" y="7"/>
                </a:moveTo>
                <a:cubicBezTo>
                  <a:pt x="351" y="6"/>
                  <a:pt x="358" y="6"/>
                  <a:pt x="359" y="6"/>
                </a:cubicBezTo>
                <a:cubicBezTo>
                  <a:pt x="355" y="6"/>
                  <a:pt x="351" y="7"/>
                  <a:pt x="349" y="7"/>
                </a:cubicBezTo>
                <a:cubicBezTo>
                  <a:pt x="350" y="7"/>
                  <a:pt x="350" y="7"/>
                  <a:pt x="350" y="7"/>
                </a:cubicBezTo>
                <a:cubicBezTo>
                  <a:pt x="350" y="7"/>
                  <a:pt x="349" y="7"/>
                  <a:pt x="350" y="7"/>
                </a:cubicBezTo>
                <a:close/>
                <a:moveTo>
                  <a:pt x="350" y="8"/>
                </a:moveTo>
                <a:cubicBezTo>
                  <a:pt x="350" y="8"/>
                  <a:pt x="350" y="8"/>
                  <a:pt x="351" y="7"/>
                </a:cubicBezTo>
                <a:cubicBezTo>
                  <a:pt x="348" y="8"/>
                  <a:pt x="348" y="7"/>
                  <a:pt x="347" y="7"/>
                </a:cubicBezTo>
                <a:cubicBezTo>
                  <a:pt x="346" y="8"/>
                  <a:pt x="345" y="8"/>
                  <a:pt x="343" y="8"/>
                </a:cubicBezTo>
                <a:cubicBezTo>
                  <a:pt x="342" y="8"/>
                  <a:pt x="336" y="8"/>
                  <a:pt x="335" y="9"/>
                </a:cubicBezTo>
                <a:cubicBezTo>
                  <a:pt x="336" y="9"/>
                  <a:pt x="337" y="9"/>
                  <a:pt x="337" y="9"/>
                </a:cubicBezTo>
                <a:cubicBezTo>
                  <a:pt x="334" y="10"/>
                  <a:pt x="330" y="9"/>
                  <a:pt x="327" y="11"/>
                </a:cubicBezTo>
                <a:cubicBezTo>
                  <a:pt x="331" y="11"/>
                  <a:pt x="333" y="10"/>
                  <a:pt x="336" y="10"/>
                </a:cubicBezTo>
                <a:cubicBezTo>
                  <a:pt x="336" y="9"/>
                  <a:pt x="337" y="9"/>
                  <a:pt x="339" y="9"/>
                </a:cubicBezTo>
                <a:cubicBezTo>
                  <a:pt x="339" y="9"/>
                  <a:pt x="336" y="9"/>
                  <a:pt x="337" y="10"/>
                </a:cubicBezTo>
                <a:cubicBezTo>
                  <a:pt x="342" y="9"/>
                  <a:pt x="350" y="9"/>
                  <a:pt x="351" y="8"/>
                </a:cubicBezTo>
                <a:cubicBezTo>
                  <a:pt x="350" y="8"/>
                  <a:pt x="350" y="8"/>
                  <a:pt x="350" y="8"/>
                </a:cubicBezTo>
                <a:close/>
                <a:moveTo>
                  <a:pt x="314" y="14"/>
                </a:moveTo>
                <a:cubicBezTo>
                  <a:pt x="315" y="14"/>
                  <a:pt x="322" y="13"/>
                  <a:pt x="320" y="13"/>
                </a:cubicBezTo>
                <a:cubicBezTo>
                  <a:pt x="317" y="14"/>
                  <a:pt x="316" y="13"/>
                  <a:pt x="314" y="14"/>
                </a:cubicBezTo>
                <a:close/>
                <a:moveTo>
                  <a:pt x="241" y="77"/>
                </a:moveTo>
                <a:cubicBezTo>
                  <a:pt x="240" y="77"/>
                  <a:pt x="241" y="75"/>
                  <a:pt x="240" y="76"/>
                </a:cubicBezTo>
                <a:cubicBezTo>
                  <a:pt x="240" y="76"/>
                  <a:pt x="238" y="77"/>
                  <a:pt x="238" y="77"/>
                </a:cubicBezTo>
                <a:cubicBezTo>
                  <a:pt x="238" y="77"/>
                  <a:pt x="238" y="77"/>
                  <a:pt x="237" y="77"/>
                </a:cubicBezTo>
                <a:cubicBezTo>
                  <a:pt x="237" y="78"/>
                  <a:pt x="238" y="77"/>
                  <a:pt x="238" y="77"/>
                </a:cubicBezTo>
                <a:cubicBezTo>
                  <a:pt x="236" y="79"/>
                  <a:pt x="236" y="78"/>
                  <a:pt x="235" y="79"/>
                </a:cubicBezTo>
                <a:cubicBezTo>
                  <a:pt x="236" y="79"/>
                  <a:pt x="240" y="77"/>
                  <a:pt x="241" y="77"/>
                </a:cubicBezTo>
                <a:close/>
                <a:moveTo>
                  <a:pt x="232" y="80"/>
                </a:moveTo>
                <a:cubicBezTo>
                  <a:pt x="232" y="81"/>
                  <a:pt x="233" y="81"/>
                  <a:pt x="228" y="83"/>
                </a:cubicBezTo>
                <a:cubicBezTo>
                  <a:pt x="231" y="83"/>
                  <a:pt x="236" y="79"/>
                  <a:pt x="241" y="77"/>
                </a:cubicBezTo>
                <a:cubicBezTo>
                  <a:pt x="238" y="78"/>
                  <a:pt x="235" y="79"/>
                  <a:pt x="232" y="80"/>
                </a:cubicBezTo>
                <a:close/>
                <a:moveTo>
                  <a:pt x="222" y="84"/>
                </a:moveTo>
                <a:cubicBezTo>
                  <a:pt x="220" y="86"/>
                  <a:pt x="220" y="87"/>
                  <a:pt x="223" y="86"/>
                </a:cubicBezTo>
                <a:cubicBezTo>
                  <a:pt x="221" y="87"/>
                  <a:pt x="219" y="89"/>
                  <a:pt x="217" y="89"/>
                </a:cubicBezTo>
                <a:cubicBezTo>
                  <a:pt x="217" y="88"/>
                  <a:pt x="219" y="88"/>
                  <a:pt x="219" y="87"/>
                </a:cubicBezTo>
                <a:cubicBezTo>
                  <a:pt x="217" y="88"/>
                  <a:pt x="213" y="90"/>
                  <a:pt x="213" y="91"/>
                </a:cubicBezTo>
                <a:cubicBezTo>
                  <a:pt x="218" y="88"/>
                  <a:pt x="214" y="91"/>
                  <a:pt x="215" y="91"/>
                </a:cubicBezTo>
                <a:cubicBezTo>
                  <a:pt x="219" y="89"/>
                  <a:pt x="219" y="89"/>
                  <a:pt x="219" y="89"/>
                </a:cubicBezTo>
                <a:cubicBezTo>
                  <a:pt x="219" y="88"/>
                  <a:pt x="224" y="86"/>
                  <a:pt x="226" y="84"/>
                </a:cubicBezTo>
                <a:cubicBezTo>
                  <a:pt x="222" y="86"/>
                  <a:pt x="223" y="85"/>
                  <a:pt x="222" y="84"/>
                </a:cubicBezTo>
                <a:close/>
                <a:moveTo>
                  <a:pt x="214" y="101"/>
                </a:moveTo>
                <a:cubicBezTo>
                  <a:pt x="214" y="103"/>
                  <a:pt x="210" y="104"/>
                  <a:pt x="207" y="106"/>
                </a:cubicBezTo>
                <a:cubicBezTo>
                  <a:pt x="211" y="104"/>
                  <a:pt x="216" y="101"/>
                  <a:pt x="220" y="99"/>
                </a:cubicBezTo>
                <a:cubicBezTo>
                  <a:pt x="219" y="99"/>
                  <a:pt x="215" y="102"/>
                  <a:pt x="215" y="101"/>
                </a:cubicBezTo>
                <a:cubicBezTo>
                  <a:pt x="219" y="99"/>
                  <a:pt x="223" y="98"/>
                  <a:pt x="226" y="95"/>
                </a:cubicBezTo>
                <a:cubicBezTo>
                  <a:pt x="223" y="97"/>
                  <a:pt x="219" y="98"/>
                  <a:pt x="214" y="101"/>
                </a:cubicBezTo>
                <a:close/>
                <a:moveTo>
                  <a:pt x="211" y="86"/>
                </a:moveTo>
                <a:cubicBezTo>
                  <a:pt x="213" y="83"/>
                  <a:pt x="216" y="83"/>
                  <a:pt x="217" y="81"/>
                </a:cubicBezTo>
                <a:cubicBezTo>
                  <a:pt x="214" y="83"/>
                  <a:pt x="214" y="82"/>
                  <a:pt x="210" y="84"/>
                </a:cubicBezTo>
                <a:cubicBezTo>
                  <a:pt x="210" y="85"/>
                  <a:pt x="208" y="86"/>
                  <a:pt x="211" y="86"/>
                </a:cubicBezTo>
                <a:close/>
                <a:moveTo>
                  <a:pt x="210" y="82"/>
                </a:moveTo>
                <a:cubicBezTo>
                  <a:pt x="211" y="82"/>
                  <a:pt x="207" y="83"/>
                  <a:pt x="208" y="84"/>
                </a:cubicBezTo>
                <a:cubicBezTo>
                  <a:pt x="211" y="83"/>
                  <a:pt x="211" y="82"/>
                  <a:pt x="213" y="80"/>
                </a:cubicBezTo>
                <a:cubicBezTo>
                  <a:pt x="214" y="80"/>
                  <a:pt x="214" y="81"/>
                  <a:pt x="215" y="80"/>
                </a:cubicBezTo>
                <a:cubicBezTo>
                  <a:pt x="216" y="79"/>
                  <a:pt x="212" y="81"/>
                  <a:pt x="210" y="82"/>
                </a:cubicBezTo>
                <a:close/>
                <a:moveTo>
                  <a:pt x="203" y="100"/>
                </a:moveTo>
                <a:cubicBezTo>
                  <a:pt x="201" y="100"/>
                  <a:pt x="199" y="102"/>
                  <a:pt x="199" y="102"/>
                </a:cubicBezTo>
                <a:cubicBezTo>
                  <a:pt x="201" y="100"/>
                  <a:pt x="205" y="97"/>
                  <a:pt x="207" y="96"/>
                </a:cubicBezTo>
                <a:cubicBezTo>
                  <a:pt x="207" y="96"/>
                  <a:pt x="213" y="92"/>
                  <a:pt x="212" y="92"/>
                </a:cubicBezTo>
                <a:cubicBezTo>
                  <a:pt x="211" y="93"/>
                  <a:pt x="207" y="95"/>
                  <a:pt x="207" y="96"/>
                </a:cubicBezTo>
                <a:cubicBezTo>
                  <a:pt x="204" y="97"/>
                  <a:pt x="201" y="100"/>
                  <a:pt x="197" y="101"/>
                </a:cubicBezTo>
                <a:cubicBezTo>
                  <a:pt x="197" y="102"/>
                  <a:pt x="198" y="101"/>
                  <a:pt x="196" y="103"/>
                </a:cubicBezTo>
                <a:cubicBezTo>
                  <a:pt x="192" y="104"/>
                  <a:pt x="183" y="110"/>
                  <a:pt x="180" y="114"/>
                </a:cubicBezTo>
                <a:cubicBezTo>
                  <a:pt x="175" y="115"/>
                  <a:pt x="167" y="123"/>
                  <a:pt x="160" y="128"/>
                </a:cubicBezTo>
                <a:cubicBezTo>
                  <a:pt x="161" y="128"/>
                  <a:pt x="163" y="127"/>
                  <a:pt x="161" y="129"/>
                </a:cubicBezTo>
                <a:cubicBezTo>
                  <a:pt x="164" y="127"/>
                  <a:pt x="163" y="126"/>
                  <a:pt x="165" y="125"/>
                </a:cubicBezTo>
                <a:cubicBezTo>
                  <a:pt x="166" y="125"/>
                  <a:pt x="167" y="124"/>
                  <a:pt x="165" y="127"/>
                </a:cubicBezTo>
                <a:cubicBezTo>
                  <a:pt x="167" y="125"/>
                  <a:pt x="166" y="126"/>
                  <a:pt x="168" y="125"/>
                </a:cubicBezTo>
                <a:cubicBezTo>
                  <a:pt x="168" y="124"/>
                  <a:pt x="169" y="122"/>
                  <a:pt x="167" y="123"/>
                </a:cubicBezTo>
                <a:cubicBezTo>
                  <a:pt x="172" y="119"/>
                  <a:pt x="174" y="119"/>
                  <a:pt x="177" y="116"/>
                </a:cubicBezTo>
                <a:cubicBezTo>
                  <a:pt x="176" y="117"/>
                  <a:pt x="178" y="116"/>
                  <a:pt x="179" y="115"/>
                </a:cubicBezTo>
                <a:cubicBezTo>
                  <a:pt x="179" y="115"/>
                  <a:pt x="178" y="115"/>
                  <a:pt x="179" y="114"/>
                </a:cubicBezTo>
                <a:cubicBezTo>
                  <a:pt x="183" y="113"/>
                  <a:pt x="189" y="107"/>
                  <a:pt x="193" y="105"/>
                </a:cubicBezTo>
                <a:cubicBezTo>
                  <a:pt x="193" y="105"/>
                  <a:pt x="192" y="105"/>
                  <a:pt x="194" y="104"/>
                </a:cubicBezTo>
                <a:cubicBezTo>
                  <a:pt x="193" y="106"/>
                  <a:pt x="196" y="103"/>
                  <a:pt x="198" y="102"/>
                </a:cubicBezTo>
                <a:cubicBezTo>
                  <a:pt x="198" y="103"/>
                  <a:pt x="189" y="108"/>
                  <a:pt x="194" y="106"/>
                </a:cubicBezTo>
                <a:cubicBezTo>
                  <a:pt x="192" y="107"/>
                  <a:pt x="190" y="108"/>
                  <a:pt x="190" y="108"/>
                </a:cubicBezTo>
                <a:cubicBezTo>
                  <a:pt x="194" y="106"/>
                  <a:pt x="190" y="109"/>
                  <a:pt x="189" y="110"/>
                </a:cubicBezTo>
                <a:cubicBezTo>
                  <a:pt x="194" y="107"/>
                  <a:pt x="196" y="106"/>
                  <a:pt x="200" y="103"/>
                </a:cubicBezTo>
                <a:cubicBezTo>
                  <a:pt x="201" y="103"/>
                  <a:pt x="200" y="103"/>
                  <a:pt x="201" y="102"/>
                </a:cubicBezTo>
                <a:cubicBezTo>
                  <a:pt x="202" y="102"/>
                  <a:pt x="205" y="100"/>
                  <a:pt x="205" y="99"/>
                </a:cubicBezTo>
                <a:cubicBezTo>
                  <a:pt x="207" y="98"/>
                  <a:pt x="210" y="96"/>
                  <a:pt x="210" y="97"/>
                </a:cubicBezTo>
                <a:cubicBezTo>
                  <a:pt x="212" y="96"/>
                  <a:pt x="213" y="96"/>
                  <a:pt x="213" y="95"/>
                </a:cubicBezTo>
                <a:cubicBezTo>
                  <a:pt x="211" y="96"/>
                  <a:pt x="215" y="94"/>
                  <a:pt x="214" y="94"/>
                </a:cubicBezTo>
                <a:cubicBezTo>
                  <a:pt x="213" y="95"/>
                  <a:pt x="213" y="94"/>
                  <a:pt x="211" y="95"/>
                </a:cubicBezTo>
                <a:cubicBezTo>
                  <a:pt x="211" y="96"/>
                  <a:pt x="207" y="98"/>
                  <a:pt x="205" y="99"/>
                </a:cubicBezTo>
                <a:cubicBezTo>
                  <a:pt x="205" y="99"/>
                  <a:pt x="202" y="101"/>
                  <a:pt x="202" y="101"/>
                </a:cubicBezTo>
                <a:cubicBezTo>
                  <a:pt x="200" y="101"/>
                  <a:pt x="205" y="99"/>
                  <a:pt x="203" y="100"/>
                </a:cubicBezTo>
                <a:close/>
                <a:moveTo>
                  <a:pt x="201" y="82"/>
                </a:moveTo>
                <a:cubicBezTo>
                  <a:pt x="203" y="81"/>
                  <a:pt x="203" y="82"/>
                  <a:pt x="205" y="81"/>
                </a:cubicBezTo>
                <a:cubicBezTo>
                  <a:pt x="205" y="80"/>
                  <a:pt x="206" y="80"/>
                  <a:pt x="205" y="79"/>
                </a:cubicBezTo>
                <a:cubicBezTo>
                  <a:pt x="203" y="80"/>
                  <a:pt x="202" y="81"/>
                  <a:pt x="201" y="82"/>
                </a:cubicBezTo>
                <a:close/>
                <a:moveTo>
                  <a:pt x="192" y="82"/>
                </a:moveTo>
                <a:cubicBezTo>
                  <a:pt x="192" y="81"/>
                  <a:pt x="194" y="80"/>
                  <a:pt x="194" y="80"/>
                </a:cubicBezTo>
                <a:cubicBezTo>
                  <a:pt x="192" y="80"/>
                  <a:pt x="187" y="84"/>
                  <a:pt x="190" y="83"/>
                </a:cubicBezTo>
                <a:cubicBezTo>
                  <a:pt x="192" y="81"/>
                  <a:pt x="191" y="83"/>
                  <a:pt x="191" y="83"/>
                </a:cubicBezTo>
                <a:cubicBezTo>
                  <a:pt x="192" y="83"/>
                  <a:pt x="194" y="82"/>
                  <a:pt x="195" y="81"/>
                </a:cubicBezTo>
                <a:cubicBezTo>
                  <a:pt x="195" y="81"/>
                  <a:pt x="195" y="82"/>
                  <a:pt x="195" y="82"/>
                </a:cubicBezTo>
                <a:cubicBezTo>
                  <a:pt x="197" y="81"/>
                  <a:pt x="197" y="81"/>
                  <a:pt x="197" y="81"/>
                </a:cubicBezTo>
                <a:cubicBezTo>
                  <a:pt x="197" y="80"/>
                  <a:pt x="197" y="80"/>
                  <a:pt x="197" y="80"/>
                </a:cubicBezTo>
                <a:cubicBezTo>
                  <a:pt x="194" y="82"/>
                  <a:pt x="193" y="81"/>
                  <a:pt x="192" y="82"/>
                </a:cubicBezTo>
                <a:close/>
                <a:moveTo>
                  <a:pt x="196" y="84"/>
                </a:moveTo>
                <a:cubicBezTo>
                  <a:pt x="193" y="86"/>
                  <a:pt x="192" y="85"/>
                  <a:pt x="192" y="85"/>
                </a:cubicBezTo>
                <a:cubicBezTo>
                  <a:pt x="192" y="86"/>
                  <a:pt x="191" y="86"/>
                  <a:pt x="191" y="87"/>
                </a:cubicBezTo>
                <a:cubicBezTo>
                  <a:pt x="193" y="86"/>
                  <a:pt x="192" y="87"/>
                  <a:pt x="194" y="87"/>
                </a:cubicBezTo>
                <a:cubicBezTo>
                  <a:pt x="196" y="86"/>
                  <a:pt x="195" y="86"/>
                  <a:pt x="197" y="85"/>
                </a:cubicBezTo>
                <a:cubicBezTo>
                  <a:pt x="198" y="84"/>
                  <a:pt x="195" y="86"/>
                  <a:pt x="195" y="85"/>
                </a:cubicBezTo>
                <a:cubicBezTo>
                  <a:pt x="195" y="85"/>
                  <a:pt x="198" y="82"/>
                  <a:pt x="196" y="83"/>
                </a:cubicBezTo>
                <a:cubicBezTo>
                  <a:pt x="196" y="83"/>
                  <a:pt x="196" y="83"/>
                  <a:pt x="196" y="84"/>
                </a:cubicBezTo>
                <a:close/>
                <a:moveTo>
                  <a:pt x="187" y="104"/>
                </a:moveTo>
                <a:cubicBezTo>
                  <a:pt x="188" y="103"/>
                  <a:pt x="188" y="105"/>
                  <a:pt x="192" y="103"/>
                </a:cubicBezTo>
                <a:cubicBezTo>
                  <a:pt x="192" y="102"/>
                  <a:pt x="190" y="103"/>
                  <a:pt x="190" y="103"/>
                </a:cubicBezTo>
                <a:cubicBezTo>
                  <a:pt x="192" y="102"/>
                  <a:pt x="193" y="101"/>
                  <a:pt x="194" y="99"/>
                </a:cubicBezTo>
                <a:cubicBezTo>
                  <a:pt x="195" y="100"/>
                  <a:pt x="195" y="100"/>
                  <a:pt x="195" y="100"/>
                </a:cubicBezTo>
                <a:cubicBezTo>
                  <a:pt x="197" y="98"/>
                  <a:pt x="198" y="98"/>
                  <a:pt x="201" y="96"/>
                </a:cubicBezTo>
                <a:cubicBezTo>
                  <a:pt x="200" y="96"/>
                  <a:pt x="201" y="94"/>
                  <a:pt x="200" y="95"/>
                </a:cubicBezTo>
                <a:cubicBezTo>
                  <a:pt x="196" y="97"/>
                  <a:pt x="191" y="101"/>
                  <a:pt x="189" y="102"/>
                </a:cubicBezTo>
                <a:cubicBezTo>
                  <a:pt x="188" y="103"/>
                  <a:pt x="191" y="102"/>
                  <a:pt x="188" y="103"/>
                </a:cubicBezTo>
                <a:cubicBezTo>
                  <a:pt x="188" y="103"/>
                  <a:pt x="187" y="104"/>
                  <a:pt x="187" y="104"/>
                </a:cubicBezTo>
                <a:close/>
                <a:moveTo>
                  <a:pt x="198" y="107"/>
                </a:moveTo>
                <a:cubicBezTo>
                  <a:pt x="200" y="106"/>
                  <a:pt x="201" y="105"/>
                  <a:pt x="202" y="105"/>
                </a:cubicBezTo>
                <a:cubicBezTo>
                  <a:pt x="201" y="105"/>
                  <a:pt x="199" y="106"/>
                  <a:pt x="198" y="106"/>
                </a:cubicBezTo>
                <a:cubicBezTo>
                  <a:pt x="200" y="105"/>
                  <a:pt x="200" y="104"/>
                  <a:pt x="202" y="103"/>
                </a:cubicBezTo>
                <a:cubicBezTo>
                  <a:pt x="201" y="104"/>
                  <a:pt x="203" y="102"/>
                  <a:pt x="205" y="102"/>
                </a:cubicBezTo>
                <a:cubicBezTo>
                  <a:pt x="204" y="101"/>
                  <a:pt x="200" y="104"/>
                  <a:pt x="197" y="105"/>
                </a:cubicBezTo>
                <a:cubicBezTo>
                  <a:pt x="199" y="105"/>
                  <a:pt x="196" y="108"/>
                  <a:pt x="198" y="107"/>
                </a:cubicBezTo>
                <a:close/>
                <a:moveTo>
                  <a:pt x="186" y="99"/>
                </a:moveTo>
                <a:cubicBezTo>
                  <a:pt x="183" y="101"/>
                  <a:pt x="173" y="108"/>
                  <a:pt x="182" y="103"/>
                </a:cubicBezTo>
                <a:cubicBezTo>
                  <a:pt x="183" y="101"/>
                  <a:pt x="187" y="99"/>
                  <a:pt x="183" y="102"/>
                </a:cubicBezTo>
                <a:cubicBezTo>
                  <a:pt x="186" y="100"/>
                  <a:pt x="187" y="99"/>
                  <a:pt x="188" y="98"/>
                </a:cubicBezTo>
                <a:cubicBezTo>
                  <a:pt x="187" y="99"/>
                  <a:pt x="187" y="98"/>
                  <a:pt x="186" y="99"/>
                </a:cubicBezTo>
                <a:close/>
                <a:moveTo>
                  <a:pt x="169" y="89"/>
                </a:moveTo>
                <a:cubicBezTo>
                  <a:pt x="171" y="89"/>
                  <a:pt x="178" y="83"/>
                  <a:pt x="174" y="85"/>
                </a:cubicBezTo>
                <a:cubicBezTo>
                  <a:pt x="174" y="86"/>
                  <a:pt x="171" y="88"/>
                  <a:pt x="169" y="89"/>
                </a:cubicBezTo>
                <a:close/>
                <a:moveTo>
                  <a:pt x="182" y="123"/>
                </a:moveTo>
                <a:cubicBezTo>
                  <a:pt x="187" y="120"/>
                  <a:pt x="189" y="118"/>
                  <a:pt x="195" y="114"/>
                </a:cubicBezTo>
                <a:cubicBezTo>
                  <a:pt x="194" y="115"/>
                  <a:pt x="195" y="113"/>
                  <a:pt x="194" y="114"/>
                </a:cubicBezTo>
                <a:cubicBezTo>
                  <a:pt x="194" y="114"/>
                  <a:pt x="191" y="117"/>
                  <a:pt x="189" y="118"/>
                </a:cubicBezTo>
                <a:cubicBezTo>
                  <a:pt x="190" y="117"/>
                  <a:pt x="190" y="117"/>
                  <a:pt x="190" y="116"/>
                </a:cubicBezTo>
                <a:cubicBezTo>
                  <a:pt x="188" y="118"/>
                  <a:pt x="186" y="120"/>
                  <a:pt x="183" y="121"/>
                </a:cubicBezTo>
                <a:cubicBezTo>
                  <a:pt x="184" y="121"/>
                  <a:pt x="184" y="120"/>
                  <a:pt x="183" y="121"/>
                </a:cubicBezTo>
                <a:cubicBezTo>
                  <a:pt x="183" y="121"/>
                  <a:pt x="182" y="123"/>
                  <a:pt x="182" y="123"/>
                </a:cubicBezTo>
                <a:close/>
                <a:moveTo>
                  <a:pt x="178" y="110"/>
                </a:moveTo>
                <a:cubicBezTo>
                  <a:pt x="180" y="109"/>
                  <a:pt x="180" y="109"/>
                  <a:pt x="180" y="109"/>
                </a:cubicBezTo>
                <a:cubicBezTo>
                  <a:pt x="178" y="111"/>
                  <a:pt x="182" y="109"/>
                  <a:pt x="182" y="108"/>
                </a:cubicBezTo>
                <a:cubicBezTo>
                  <a:pt x="181" y="108"/>
                  <a:pt x="179" y="109"/>
                  <a:pt x="178" y="110"/>
                </a:cubicBezTo>
                <a:close/>
                <a:moveTo>
                  <a:pt x="178" y="117"/>
                </a:moveTo>
                <a:cubicBezTo>
                  <a:pt x="177" y="118"/>
                  <a:pt x="176" y="118"/>
                  <a:pt x="175" y="120"/>
                </a:cubicBezTo>
                <a:cubicBezTo>
                  <a:pt x="176" y="119"/>
                  <a:pt x="176" y="119"/>
                  <a:pt x="177" y="119"/>
                </a:cubicBezTo>
                <a:cubicBezTo>
                  <a:pt x="178" y="118"/>
                  <a:pt x="182" y="116"/>
                  <a:pt x="181" y="116"/>
                </a:cubicBezTo>
                <a:cubicBezTo>
                  <a:pt x="177" y="119"/>
                  <a:pt x="181" y="114"/>
                  <a:pt x="178" y="117"/>
                </a:cubicBezTo>
                <a:close/>
                <a:moveTo>
                  <a:pt x="164" y="122"/>
                </a:moveTo>
                <a:cubicBezTo>
                  <a:pt x="169" y="117"/>
                  <a:pt x="172" y="117"/>
                  <a:pt x="177" y="112"/>
                </a:cubicBezTo>
                <a:cubicBezTo>
                  <a:pt x="174" y="114"/>
                  <a:pt x="176" y="112"/>
                  <a:pt x="174" y="113"/>
                </a:cubicBezTo>
                <a:cubicBezTo>
                  <a:pt x="171" y="116"/>
                  <a:pt x="165" y="119"/>
                  <a:pt x="164" y="122"/>
                </a:cubicBezTo>
                <a:close/>
                <a:moveTo>
                  <a:pt x="159" y="111"/>
                </a:moveTo>
                <a:cubicBezTo>
                  <a:pt x="160" y="110"/>
                  <a:pt x="164" y="108"/>
                  <a:pt x="164" y="107"/>
                </a:cubicBezTo>
                <a:cubicBezTo>
                  <a:pt x="162" y="109"/>
                  <a:pt x="158" y="112"/>
                  <a:pt x="159" y="111"/>
                </a:cubicBezTo>
                <a:close/>
                <a:moveTo>
                  <a:pt x="170" y="123"/>
                </a:moveTo>
                <a:cubicBezTo>
                  <a:pt x="172" y="122"/>
                  <a:pt x="175" y="118"/>
                  <a:pt x="172" y="121"/>
                </a:cubicBezTo>
                <a:cubicBezTo>
                  <a:pt x="172" y="121"/>
                  <a:pt x="173" y="120"/>
                  <a:pt x="173" y="121"/>
                </a:cubicBezTo>
                <a:cubicBezTo>
                  <a:pt x="172" y="121"/>
                  <a:pt x="168" y="124"/>
                  <a:pt x="170" y="123"/>
                </a:cubicBezTo>
                <a:close/>
                <a:moveTo>
                  <a:pt x="125" y="113"/>
                </a:moveTo>
                <a:cubicBezTo>
                  <a:pt x="123" y="114"/>
                  <a:pt x="123" y="114"/>
                  <a:pt x="123" y="114"/>
                </a:cubicBezTo>
                <a:cubicBezTo>
                  <a:pt x="123" y="115"/>
                  <a:pt x="122" y="116"/>
                  <a:pt x="123" y="115"/>
                </a:cubicBezTo>
                <a:cubicBezTo>
                  <a:pt x="125" y="114"/>
                  <a:pt x="125" y="114"/>
                  <a:pt x="125" y="113"/>
                </a:cubicBezTo>
                <a:cubicBezTo>
                  <a:pt x="125" y="113"/>
                  <a:pt x="126" y="113"/>
                  <a:pt x="126" y="112"/>
                </a:cubicBezTo>
                <a:cubicBezTo>
                  <a:pt x="125" y="113"/>
                  <a:pt x="125" y="113"/>
                  <a:pt x="125" y="113"/>
                </a:cubicBezTo>
                <a:close/>
                <a:moveTo>
                  <a:pt x="107" y="138"/>
                </a:moveTo>
                <a:cubicBezTo>
                  <a:pt x="106" y="138"/>
                  <a:pt x="106" y="138"/>
                  <a:pt x="105" y="139"/>
                </a:cubicBezTo>
                <a:cubicBezTo>
                  <a:pt x="105" y="138"/>
                  <a:pt x="107" y="136"/>
                  <a:pt x="107" y="136"/>
                </a:cubicBezTo>
                <a:cubicBezTo>
                  <a:pt x="105" y="138"/>
                  <a:pt x="104" y="139"/>
                  <a:pt x="102" y="141"/>
                </a:cubicBezTo>
                <a:cubicBezTo>
                  <a:pt x="104" y="141"/>
                  <a:pt x="106" y="140"/>
                  <a:pt x="108" y="139"/>
                </a:cubicBezTo>
                <a:cubicBezTo>
                  <a:pt x="104" y="141"/>
                  <a:pt x="110" y="134"/>
                  <a:pt x="107" y="137"/>
                </a:cubicBezTo>
                <a:cubicBezTo>
                  <a:pt x="107" y="137"/>
                  <a:pt x="107" y="137"/>
                  <a:pt x="107" y="138"/>
                </a:cubicBezTo>
                <a:close/>
                <a:moveTo>
                  <a:pt x="128" y="160"/>
                </a:moveTo>
                <a:cubicBezTo>
                  <a:pt x="127" y="161"/>
                  <a:pt x="126" y="161"/>
                  <a:pt x="126" y="161"/>
                </a:cubicBezTo>
                <a:cubicBezTo>
                  <a:pt x="125" y="163"/>
                  <a:pt x="128" y="160"/>
                  <a:pt x="128" y="162"/>
                </a:cubicBezTo>
                <a:cubicBezTo>
                  <a:pt x="127" y="163"/>
                  <a:pt x="126" y="164"/>
                  <a:pt x="125" y="164"/>
                </a:cubicBezTo>
                <a:cubicBezTo>
                  <a:pt x="125" y="165"/>
                  <a:pt x="128" y="162"/>
                  <a:pt x="129" y="162"/>
                </a:cubicBezTo>
                <a:cubicBezTo>
                  <a:pt x="128" y="162"/>
                  <a:pt x="127" y="163"/>
                  <a:pt x="127" y="163"/>
                </a:cubicBezTo>
                <a:cubicBezTo>
                  <a:pt x="131" y="161"/>
                  <a:pt x="128" y="162"/>
                  <a:pt x="131" y="159"/>
                </a:cubicBezTo>
                <a:cubicBezTo>
                  <a:pt x="130" y="159"/>
                  <a:pt x="127" y="162"/>
                  <a:pt x="128" y="160"/>
                </a:cubicBezTo>
                <a:close/>
                <a:moveTo>
                  <a:pt x="95" y="148"/>
                </a:moveTo>
                <a:cubicBezTo>
                  <a:pt x="95" y="148"/>
                  <a:pt x="96" y="148"/>
                  <a:pt x="96" y="148"/>
                </a:cubicBezTo>
                <a:cubicBezTo>
                  <a:pt x="94" y="149"/>
                  <a:pt x="94" y="150"/>
                  <a:pt x="94" y="150"/>
                </a:cubicBezTo>
                <a:cubicBezTo>
                  <a:pt x="98" y="147"/>
                  <a:pt x="99" y="145"/>
                  <a:pt x="101" y="143"/>
                </a:cubicBezTo>
                <a:cubicBezTo>
                  <a:pt x="102" y="143"/>
                  <a:pt x="102" y="142"/>
                  <a:pt x="102" y="141"/>
                </a:cubicBezTo>
                <a:cubicBezTo>
                  <a:pt x="100" y="143"/>
                  <a:pt x="97" y="147"/>
                  <a:pt x="95" y="148"/>
                </a:cubicBezTo>
                <a:close/>
                <a:moveTo>
                  <a:pt x="110" y="169"/>
                </a:moveTo>
                <a:cubicBezTo>
                  <a:pt x="110" y="169"/>
                  <a:pt x="111" y="169"/>
                  <a:pt x="111" y="169"/>
                </a:cubicBezTo>
                <a:cubicBezTo>
                  <a:pt x="110" y="170"/>
                  <a:pt x="109" y="171"/>
                  <a:pt x="109" y="171"/>
                </a:cubicBezTo>
                <a:cubicBezTo>
                  <a:pt x="112" y="168"/>
                  <a:pt x="113" y="166"/>
                  <a:pt x="114" y="165"/>
                </a:cubicBezTo>
                <a:cubicBezTo>
                  <a:pt x="114" y="165"/>
                  <a:pt x="114" y="165"/>
                  <a:pt x="114" y="165"/>
                </a:cubicBezTo>
                <a:cubicBezTo>
                  <a:pt x="112" y="167"/>
                  <a:pt x="111" y="169"/>
                  <a:pt x="110" y="169"/>
                </a:cubicBezTo>
                <a:close/>
                <a:moveTo>
                  <a:pt x="91" y="154"/>
                </a:moveTo>
                <a:cubicBezTo>
                  <a:pt x="92" y="155"/>
                  <a:pt x="92" y="155"/>
                  <a:pt x="92" y="155"/>
                </a:cubicBezTo>
                <a:cubicBezTo>
                  <a:pt x="94" y="153"/>
                  <a:pt x="93" y="153"/>
                  <a:pt x="94" y="152"/>
                </a:cubicBezTo>
                <a:cubicBezTo>
                  <a:pt x="94" y="152"/>
                  <a:pt x="94" y="152"/>
                  <a:pt x="95" y="152"/>
                </a:cubicBezTo>
                <a:cubicBezTo>
                  <a:pt x="95" y="152"/>
                  <a:pt x="95" y="151"/>
                  <a:pt x="95" y="151"/>
                </a:cubicBezTo>
                <a:cubicBezTo>
                  <a:pt x="94" y="151"/>
                  <a:pt x="94" y="151"/>
                  <a:pt x="94" y="152"/>
                </a:cubicBezTo>
                <a:cubicBezTo>
                  <a:pt x="93" y="153"/>
                  <a:pt x="93" y="153"/>
                  <a:pt x="91" y="154"/>
                </a:cubicBezTo>
                <a:close/>
                <a:moveTo>
                  <a:pt x="92" y="162"/>
                </a:moveTo>
                <a:cubicBezTo>
                  <a:pt x="94" y="162"/>
                  <a:pt x="97" y="157"/>
                  <a:pt x="99" y="155"/>
                </a:cubicBezTo>
                <a:cubicBezTo>
                  <a:pt x="96" y="158"/>
                  <a:pt x="95" y="159"/>
                  <a:pt x="92" y="162"/>
                </a:cubicBezTo>
                <a:close/>
                <a:moveTo>
                  <a:pt x="88" y="161"/>
                </a:moveTo>
                <a:cubicBezTo>
                  <a:pt x="87" y="161"/>
                  <a:pt x="87" y="161"/>
                  <a:pt x="87" y="161"/>
                </a:cubicBezTo>
                <a:cubicBezTo>
                  <a:pt x="87" y="161"/>
                  <a:pt x="87" y="161"/>
                  <a:pt x="87" y="161"/>
                </a:cubicBezTo>
                <a:cubicBezTo>
                  <a:pt x="87" y="162"/>
                  <a:pt x="87" y="162"/>
                  <a:pt x="87" y="162"/>
                </a:cubicBezTo>
                <a:cubicBezTo>
                  <a:pt x="87" y="162"/>
                  <a:pt x="87" y="162"/>
                  <a:pt x="87" y="162"/>
                </a:cubicBezTo>
                <a:cubicBezTo>
                  <a:pt x="87" y="162"/>
                  <a:pt x="87" y="163"/>
                  <a:pt x="87" y="163"/>
                </a:cubicBezTo>
                <a:cubicBezTo>
                  <a:pt x="87" y="163"/>
                  <a:pt x="87" y="162"/>
                  <a:pt x="87" y="162"/>
                </a:cubicBezTo>
                <a:cubicBezTo>
                  <a:pt x="87" y="162"/>
                  <a:pt x="87" y="162"/>
                  <a:pt x="88" y="161"/>
                </a:cubicBezTo>
                <a:cubicBezTo>
                  <a:pt x="89" y="160"/>
                  <a:pt x="89" y="160"/>
                  <a:pt x="89" y="160"/>
                </a:cubicBezTo>
                <a:cubicBezTo>
                  <a:pt x="88" y="162"/>
                  <a:pt x="90" y="159"/>
                  <a:pt x="91" y="158"/>
                </a:cubicBezTo>
                <a:cubicBezTo>
                  <a:pt x="91" y="157"/>
                  <a:pt x="93" y="157"/>
                  <a:pt x="94" y="156"/>
                </a:cubicBezTo>
                <a:cubicBezTo>
                  <a:pt x="92" y="156"/>
                  <a:pt x="90" y="158"/>
                  <a:pt x="88" y="161"/>
                </a:cubicBezTo>
                <a:close/>
                <a:moveTo>
                  <a:pt x="106" y="176"/>
                </a:moveTo>
                <a:cubicBezTo>
                  <a:pt x="106" y="177"/>
                  <a:pt x="105" y="177"/>
                  <a:pt x="105" y="178"/>
                </a:cubicBezTo>
                <a:cubicBezTo>
                  <a:pt x="104" y="178"/>
                  <a:pt x="104" y="178"/>
                  <a:pt x="104" y="178"/>
                </a:cubicBezTo>
                <a:cubicBezTo>
                  <a:pt x="104" y="179"/>
                  <a:pt x="103" y="179"/>
                  <a:pt x="103" y="180"/>
                </a:cubicBezTo>
                <a:cubicBezTo>
                  <a:pt x="104" y="179"/>
                  <a:pt x="104" y="180"/>
                  <a:pt x="104" y="179"/>
                </a:cubicBezTo>
                <a:cubicBezTo>
                  <a:pt x="105" y="179"/>
                  <a:pt x="105" y="180"/>
                  <a:pt x="106" y="179"/>
                </a:cubicBezTo>
                <a:cubicBezTo>
                  <a:pt x="105" y="179"/>
                  <a:pt x="105" y="179"/>
                  <a:pt x="105" y="179"/>
                </a:cubicBezTo>
                <a:cubicBezTo>
                  <a:pt x="105" y="178"/>
                  <a:pt x="105" y="179"/>
                  <a:pt x="106" y="178"/>
                </a:cubicBezTo>
                <a:cubicBezTo>
                  <a:pt x="105" y="179"/>
                  <a:pt x="108" y="175"/>
                  <a:pt x="108" y="175"/>
                </a:cubicBezTo>
                <a:cubicBezTo>
                  <a:pt x="108" y="175"/>
                  <a:pt x="108" y="175"/>
                  <a:pt x="109" y="175"/>
                </a:cubicBezTo>
                <a:cubicBezTo>
                  <a:pt x="108" y="175"/>
                  <a:pt x="107" y="175"/>
                  <a:pt x="106" y="176"/>
                </a:cubicBezTo>
                <a:close/>
                <a:moveTo>
                  <a:pt x="109" y="180"/>
                </a:moveTo>
                <a:cubicBezTo>
                  <a:pt x="108" y="180"/>
                  <a:pt x="108" y="180"/>
                  <a:pt x="108" y="180"/>
                </a:cubicBezTo>
                <a:cubicBezTo>
                  <a:pt x="108" y="181"/>
                  <a:pt x="108" y="181"/>
                  <a:pt x="108" y="181"/>
                </a:cubicBezTo>
                <a:cubicBezTo>
                  <a:pt x="107" y="181"/>
                  <a:pt x="107" y="181"/>
                  <a:pt x="107" y="181"/>
                </a:cubicBezTo>
                <a:cubicBezTo>
                  <a:pt x="107" y="181"/>
                  <a:pt x="107" y="181"/>
                  <a:pt x="107" y="181"/>
                </a:cubicBezTo>
                <a:cubicBezTo>
                  <a:pt x="106" y="182"/>
                  <a:pt x="106" y="183"/>
                  <a:pt x="105" y="184"/>
                </a:cubicBezTo>
                <a:cubicBezTo>
                  <a:pt x="106" y="184"/>
                  <a:pt x="107" y="183"/>
                  <a:pt x="107" y="182"/>
                </a:cubicBezTo>
                <a:cubicBezTo>
                  <a:pt x="108" y="182"/>
                  <a:pt x="108" y="182"/>
                  <a:pt x="108" y="182"/>
                </a:cubicBezTo>
                <a:cubicBezTo>
                  <a:pt x="108" y="182"/>
                  <a:pt x="108" y="182"/>
                  <a:pt x="110" y="180"/>
                </a:cubicBezTo>
                <a:cubicBezTo>
                  <a:pt x="110" y="180"/>
                  <a:pt x="109" y="180"/>
                  <a:pt x="109" y="180"/>
                </a:cubicBezTo>
                <a:close/>
                <a:moveTo>
                  <a:pt x="88" y="171"/>
                </a:moveTo>
                <a:cubicBezTo>
                  <a:pt x="89" y="170"/>
                  <a:pt x="88" y="170"/>
                  <a:pt x="88" y="170"/>
                </a:cubicBezTo>
                <a:cubicBezTo>
                  <a:pt x="89" y="171"/>
                  <a:pt x="90" y="169"/>
                  <a:pt x="90" y="169"/>
                </a:cubicBezTo>
                <a:cubicBezTo>
                  <a:pt x="90" y="169"/>
                  <a:pt x="90" y="168"/>
                  <a:pt x="89" y="169"/>
                </a:cubicBezTo>
                <a:cubicBezTo>
                  <a:pt x="89" y="169"/>
                  <a:pt x="88" y="170"/>
                  <a:pt x="88" y="171"/>
                </a:cubicBezTo>
                <a:close/>
                <a:moveTo>
                  <a:pt x="98" y="180"/>
                </a:moveTo>
                <a:cubicBezTo>
                  <a:pt x="99" y="179"/>
                  <a:pt x="99" y="180"/>
                  <a:pt x="100" y="180"/>
                </a:cubicBezTo>
                <a:cubicBezTo>
                  <a:pt x="99" y="179"/>
                  <a:pt x="98" y="179"/>
                  <a:pt x="98" y="180"/>
                </a:cubicBezTo>
                <a:close/>
                <a:moveTo>
                  <a:pt x="102" y="183"/>
                </a:moveTo>
                <a:cubicBezTo>
                  <a:pt x="102" y="182"/>
                  <a:pt x="101" y="182"/>
                  <a:pt x="102" y="182"/>
                </a:cubicBezTo>
                <a:cubicBezTo>
                  <a:pt x="102" y="182"/>
                  <a:pt x="102" y="183"/>
                  <a:pt x="102" y="182"/>
                </a:cubicBezTo>
                <a:cubicBezTo>
                  <a:pt x="102" y="182"/>
                  <a:pt x="101" y="182"/>
                  <a:pt x="101" y="182"/>
                </a:cubicBezTo>
                <a:cubicBezTo>
                  <a:pt x="102" y="182"/>
                  <a:pt x="101" y="183"/>
                  <a:pt x="102" y="183"/>
                </a:cubicBezTo>
                <a:close/>
                <a:moveTo>
                  <a:pt x="102" y="191"/>
                </a:moveTo>
                <a:cubicBezTo>
                  <a:pt x="102" y="191"/>
                  <a:pt x="104" y="189"/>
                  <a:pt x="104" y="188"/>
                </a:cubicBezTo>
                <a:cubicBezTo>
                  <a:pt x="103" y="187"/>
                  <a:pt x="103" y="186"/>
                  <a:pt x="102" y="187"/>
                </a:cubicBezTo>
                <a:cubicBezTo>
                  <a:pt x="104" y="188"/>
                  <a:pt x="101" y="190"/>
                  <a:pt x="102" y="191"/>
                </a:cubicBezTo>
                <a:close/>
                <a:moveTo>
                  <a:pt x="100" y="187"/>
                </a:moveTo>
                <a:cubicBezTo>
                  <a:pt x="100" y="187"/>
                  <a:pt x="99" y="187"/>
                  <a:pt x="100" y="187"/>
                </a:cubicBezTo>
                <a:cubicBezTo>
                  <a:pt x="100" y="187"/>
                  <a:pt x="101" y="187"/>
                  <a:pt x="101" y="187"/>
                </a:cubicBezTo>
                <a:cubicBezTo>
                  <a:pt x="100" y="187"/>
                  <a:pt x="100" y="187"/>
                  <a:pt x="100" y="187"/>
                </a:cubicBezTo>
                <a:close/>
                <a:moveTo>
                  <a:pt x="99" y="192"/>
                </a:moveTo>
                <a:cubicBezTo>
                  <a:pt x="97" y="193"/>
                  <a:pt x="94" y="197"/>
                  <a:pt x="94" y="198"/>
                </a:cubicBezTo>
                <a:cubicBezTo>
                  <a:pt x="95" y="197"/>
                  <a:pt x="96" y="196"/>
                  <a:pt x="97" y="194"/>
                </a:cubicBezTo>
                <a:cubicBezTo>
                  <a:pt x="97" y="195"/>
                  <a:pt x="97" y="195"/>
                  <a:pt x="97" y="194"/>
                </a:cubicBezTo>
                <a:cubicBezTo>
                  <a:pt x="98" y="192"/>
                  <a:pt x="101" y="192"/>
                  <a:pt x="102" y="189"/>
                </a:cubicBezTo>
                <a:cubicBezTo>
                  <a:pt x="101" y="189"/>
                  <a:pt x="101" y="190"/>
                  <a:pt x="101" y="190"/>
                </a:cubicBezTo>
                <a:cubicBezTo>
                  <a:pt x="100" y="189"/>
                  <a:pt x="102" y="189"/>
                  <a:pt x="102" y="188"/>
                </a:cubicBezTo>
                <a:cubicBezTo>
                  <a:pt x="100" y="189"/>
                  <a:pt x="100" y="191"/>
                  <a:pt x="98" y="191"/>
                </a:cubicBezTo>
                <a:cubicBezTo>
                  <a:pt x="99" y="191"/>
                  <a:pt x="99" y="192"/>
                  <a:pt x="99" y="192"/>
                </a:cubicBezTo>
                <a:close/>
                <a:moveTo>
                  <a:pt x="95" y="191"/>
                </a:moveTo>
                <a:cubicBezTo>
                  <a:pt x="96" y="191"/>
                  <a:pt x="95" y="192"/>
                  <a:pt x="96" y="192"/>
                </a:cubicBezTo>
                <a:cubicBezTo>
                  <a:pt x="96" y="191"/>
                  <a:pt x="98" y="191"/>
                  <a:pt x="97" y="190"/>
                </a:cubicBezTo>
                <a:cubicBezTo>
                  <a:pt x="98" y="190"/>
                  <a:pt x="98" y="189"/>
                  <a:pt x="98" y="189"/>
                </a:cubicBezTo>
                <a:cubicBezTo>
                  <a:pt x="98" y="189"/>
                  <a:pt x="97" y="189"/>
                  <a:pt x="98" y="189"/>
                </a:cubicBezTo>
                <a:cubicBezTo>
                  <a:pt x="98" y="189"/>
                  <a:pt x="99" y="189"/>
                  <a:pt x="100" y="188"/>
                </a:cubicBezTo>
                <a:cubicBezTo>
                  <a:pt x="99" y="187"/>
                  <a:pt x="99" y="187"/>
                  <a:pt x="99" y="187"/>
                </a:cubicBezTo>
                <a:cubicBezTo>
                  <a:pt x="98" y="187"/>
                  <a:pt x="99" y="188"/>
                  <a:pt x="98" y="188"/>
                </a:cubicBezTo>
                <a:cubicBezTo>
                  <a:pt x="98" y="187"/>
                  <a:pt x="96" y="189"/>
                  <a:pt x="97" y="190"/>
                </a:cubicBezTo>
                <a:cubicBezTo>
                  <a:pt x="96" y="190"/>
                  <a:pt x="96" y="190"/>
                  <a:pt x="96" y="190"/>
                </a:cubicBezTo>
                <a:cubicBezTo>
                  <a:pt x="96" y="190"/>
                  <a:pt x="97" y="190"/>
                  <a:pt x="96" y="191"/>
                </a:cubicBezTo>
                <a:cubicBezTo>
                  <a:pt x="96" y="190"/>
                  <a:pt x="96" y="190"/>
                  <a:pt x="96" y="190"/>
                </a:cubicBezTo>
                <a:cubicBezTo>
                  <a:pt x="96" y="191"/>
                  <a:pt x="96" y="191"/>
                  <a:pt x="95" y="191"/>
                </a:cubicBezTo>
                <a:close/>
                <a:moveTo>
                  <a:pt x="85" y="191"/>
                </a:moveTo>
                <a:cubicBezTo>
                  <a:pt x="85" y="194"/>
                  <a:pt x="82" y="195"/>
                  <a:pt x="81" y="197"/>
                </a:cubicBezTo>
                <a:cubicBezTo>
                  <a:pt x="82" y="198"/>
                  <a:pt x="82" y="197"/>
                  <a:pt x="82" y="197"/>
                </a:cubicBezTo>
                <a:cubicBezTo>
                  <a:pt x="84" y="195"/>
                  <a:pt x="85" y="193"/>
                  <a:pt x="87" y="192"/>
                </a:cubicBezTo>
                <a:cubicBezTo>
                  <a:pt x="87" y="192"/>
                  <a:pt x="87" y="193"/>
                  <a:pt x="88" y="193"/>
                </a:cubicBezTo>
                <a:cubicBezTo>
                  <a:pt x="88" y="193"/>
                  <a:pt x="89" y="191"/>
                  <a:pt x="90" y="191"/>
                </a:cubicBezTo>
                <a:cubicBezTo>
                  <a:pt x="89" y="190"/>
                  <a:pt x="89" y="190"/>
                  <a:pt x="89" y="190"/>
                </a:cubicBezTo>
                <a:cubicBezTo>
                  <a:pt x="89" y="191"/>
                  <a:pt x="88" y="193"/>
                  <a:pt x="87" y="192"/>
                </a:cubicBezTo>
                <a:cubicBezTo>
                  <a:pt x="87" y="191"/>
                  <a:pt x="88" y="190"/>
                  <a:pt x="89" y="189"/>
                </a:cubicBezTo>
                <a:cubicBezTo>
                  <a:pt x="88" y="189"/>
                  <a:pt x="88" y="188"/>
                  <a:pt x="87" y="189"/>
                </a:cubicBezTo>
                <a:cubicBezTo>
                  <a:pt x="88" y="189"/>
                  <a:pt x="87" y="190"/>
                  <a:pt x="88" y="190"/>
                </a:cubicBezTo>
                <a:cubicBezTo>
                  <a:pt x="87" y="190"/>
                  <a:pt x="88" y="190"/>
                  <a:pt x="87" y="190"/>
                </a:cubicBezTo>
                <a:cubicBezTo>
                  <a:pt x="86" y="190"/>
                  <a:pt x="86" y="192"/>
                  <a:pt x="85" y="191"/>
                </a:cubicBezTo>
                <a:cubicBezTo>
                  <a:pt x="86" y="191"/>
                  <a:pt x="86" y="191"/>
                  <a:pt x="86" y="191"/>
                </a:cubicBezTo>
                <a:cubicBezTo>
                  <a:pt x="85" y="191"/>
                  <a:pt x="86" y="191"/>
                  <a:pt x="85" y="191"/>
                </a:cubicBezTo>
                <a:close/>
                <a:moveTo>
                  <a:pt x="94" y="201"/>
                </a:moveTo>
                <a:cubicBezTo>
                  <a:pt x="95" y="200"/>
                  <a:pt x="94" y="199"/>
                  <a:pt x="95" y="200"/>
                </a:cubicBezTo>
                <a:cubicBezTo>
                  <a:pt x="95" y="199"/>
                  <a:pt x="95" y="199"/>
                  <a:pt x="96" y="199"/>
                </a:cubicBezTo>
                <a:cubicBezTo>
                  <a:pt x="94" y="198"/>
                  <a:pt x="94" y="200"/>
                  <a:pt x="94" y="201"/>
                </a:cubicBezTo>
                <a:close/>
                <a:moveTo>
                  <a:pt x="93" y="198"/>
                </a:moveTo>
                <a:cubicBezTo>
                  <a:pt x="93" y="199"/>
                  <a:pt x="93" y="199"/>
                  <a:pt x="92" y="199"/>
                </a:cubicBezTo>
                <a:cubicBezTo>
                  <a:pt x="93" y="200"/>
                  <a:pt x="91" y="200"/>
                  <a:pt x="92" y="200"/>
                </a:cubicBezTo>
                <a:cubicBezTo>
                  <a:pt x="92" y="199"/>
                  <a:pt x="94" y="199"/>
                  <a:pt x="93" y="198"/>
                </a:cubicBezTo>
                <a:close/>
                <a:moveTo>
                  <a:pt x="91" y="201"/>
                </a:moveTo>
                <a:cubicBezTo>
                  <a:pt x="91" y="202"/>
                  <a:pt x="91" y="201"/>
                  <a:pt x="90" y="201"/>
                </a:cubicBezTo>
                <a:cubicBezTo>
                  <a:pt x="90" y="202"/>
                  <a:pt x="91" y="202"/>
                  <a:pt x="91" y="202"/>
                </a:cubicBezTo>
                <a:cubicBezTo>
                  <a:pt x="91" y="202"/>
                  <a:pt x="91" y="202"/>
                  <a:pt x="91" y="203"/>
                </a:cubicBezTo>
                <a:cubicBezTo>
                  <a:pt x="91" y="202"/>
                  <a:pt x="92" y="202"/>
                  <a:pt x="91" y="202"/>
                </a:cubicBezTo>
                <a:cubicBezTo>
                  <a:pt x="92" y="201"/>
                  <a:pt x="92" y="202"/>
                  <a:pt x="92" y="201"/>
                </a:cubicBezTo>
                <a:cubicBezTo>
                  <a:pt x="92" y="201"/>
                  <a:pt x="92" y="201"/>
                  <a:pt x="92" y="201"/>
                </a:cubicBezTo>
                <a:cubicBezTo>
                  <a:pt x="92" y="200"/>
                  <a:pt x="92" y="201"/>
                  <a:pt x="93" y="201"/>
                </a:cubicBezTo>
                <a:cubicBezTo>
                  <a:pt x="93" y="200"/>
                  <a:pt x="93" y="200"/>
                  <a:pt x="93" y="200"/>
                </a:cubicBezTo>
                <a:cubicBezTo>
                  <a:pt x="92" y="199"/>
                  <a:pt x="92" y="201"/>
                  <a:pt x="91" y="201"/>
                </a:cubicBezTo>
                <a:close/>
                <a:moveTo>
                  <a:pt x="87" y="202"/>
                </a:moveTo>
                <a:cubicBezTo>
                  <a:pt x="87" y="203"/>
                  <a:pt x="86" y="204"/>
                  <a:pt x="86" y="205"/>
                </a:cubicBezTo>
                <a:cubicBezTo>
                  <a:pt x="88" y="203"/>
                  <a:pt x="89" y="204"/>
                  <a:pt x="90" y="205"/>
                </a:cubicBezTo>
                <a:cubicBezTo>
                  <a:pt x="89" y="204"/>
                  <a:pt x="90" y="204"/>
                  <a:pt x="90" y="204"/>
                </a:cubicBezTo>
                <a:cubicBezTo>
                  <a:pt x="90" y="204"/>
                  <a:pt x="89" y="204"/>
                  <a:pt x="89" y="203"/>
                </a:cubicBezTo>
                <a:cubicBezTo>
                  <a:pt x="89" y="204"/>
                  <a:pt x="89" y="203"/>
                  <a:pt x="88" y="203"/>
                </a:cubicBezTo>
                <a:cubicBezTo>
                  <a:pt x="88" y="203"/>
                  <a:pt x="88" y="203"/>
                  <a:pt x="88" y="203"/>
                </a:cubicBezTo>
                <a:cubicBezTo>
                  <a:pt x="88" y="203"/>
                  <a:pt x="88" y="203"/>
                  <a:pt x="88" y="203"/>
                </a:cubicBezTo>
                <a:cubicBezTo>
                  <a:pt x="88" y="203"/>
                  <a:pt x="88" y="202"/>
                  <a:pt x="89" y="202"/>
                </a:cubicBezTo>
                <a:cubicBezTo>
                  <a:pt x="87" y="202"/>
                  <a:pt x="88" y="201"/>
                  <a:pt x="87" y="202"/>
                </a:cubicBezTo>
                <a:close/>
                <a:moveTo>
                  <a:pt x="64" y="186"/>
                </a:move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4" y="186"/>
                  <a:pt x="64" y="186"/>
                </a:cubicBezTo>
                <a:close/>
                <a:moveTo>
                  <a:pt x="86" y="208"/>
                </a:moveTo>
                <a:cubicBezTo>
                  <a:pt x="86" y="208"/>
                  <a:pt x="86" y="207"/>
                  <a:pt x="86" y="207"/>
                </a:cubicBezTo>
                <a:cubicBezTo>
                  <a:pt x="85" y="207"/>
                  <a:pt x="87" y="207"/>
                  <a:pt x="87" y="206"/>
                </a:cubicBezTo>
                <a:cubicBezTo>
                  <a:pt x="86" y="206"/>
                  <a:pt x="85" y="208"/>
                  <a:pt x="86" y="208"/>
                </a:cubicBezTo>
                <a:close/>
                <a:moveTo>
                  <a:pt x="84" y="206"/>
                </a:moveTo>
                <a:cubicBezTo>
                  <a:pt x="84" y="206"/>
                  <a:pt x="84" y="207"/>
                  <a:pt x="85" y="206"/>
                </a:cubicBezTo>
                <a:cubicBezTo>
                  <a:pt x="84" y="206"/>
                  <a:pt x="84" y="205"/>
                  <a:pt x="84" y="206"/>
                </a:cubicBezTo>
                <a:cubicBezTo>
                  <a:pt x="84" y="206"/>
                  <a:pt x="83" y="205"/>
                  <a:pt x="84" y="206"/>
                </a:cubicBezTo>
                <a:close/>
                <a:moveTo>
                  <a:pt x="79" y="215"/>
                </a:moveTo>
                <a:cubicBezTo>
                  <a:pt x="79" y="215"/>
                  <a:pt x="79" y="215"/>
                  <a:pt x="80" y="215"/>
                </a:cubicBezTo>
                <a:cubicBezTo>
                  <a:pt x="80" y="214"/>
                  <a:pt x="82" y="213"/>
                  <a:pt x="81" y="212"/>
                </a:cubicBezTo>
                <a:cubicBezTo>
                  <a:pt x="81" y="212"/>
                  <a:pt x="81" y="212"/>
                  <a:pt x="81" y="212"/>
                </a:cubicBezTo>
                <a:cubicBezTo>
                  <a:pt x="81" y="212"/>
                  <a:pt x="80" y="212"/>
                  <a:pt x="80" y="212"/>
                </a:cubicBezTo>
                <a:cubicBezTo>
                  <a:pt x="81" y="212"/>
                  <a:pt x="81" y="212"/>
                  <a:pt x="81" y="213"/>
                </a:cubicBezTo>
                <a:cubicBezTo>
                  <a:pt x="80" y="212"/>
                  <a:pt x="80" y="213"/>
                  <a:pt x="80" y="212"/>
                </a:cubicBezTo>
                <a:cubicBezTo>
                  <a:pt x="79" y="212"/>
                  <a:pt x="79" y="212"/>
                  <a:pt x="79" y="213"/>
                </a:cubicBezTo>
                <a:cubicBezTo>
                  <a:pt x="79" y="214"/>
                  <a:pt x="77" y="216"/>
                  <a:pt x="76" y="217"/>
                </a:cubicBezTo>
                <a:cubicBezTo>
                  <a:pt x="77" y="217"/>
                  <a:pt x="77" y="216"/>
                  <a:pt x="77" y="217"/>
                </a:cubicBezTo>
                <a:cubicBezTo>
                  <a:pt x="77" y="217"/>
                  <a:pt x="77" y="217"/>
                  <a:pt x="77" y="217"/>
                </a:cubicBezTo>
                <a:cubicBezTo>
                  <a:pt x="77" y="217"/>
                  <a:pt x="78" y="216"/>
                  <a:pt x="79" y="216"/>
                </a:cubicBezTo>
                <a:cubicBezTo>
                  <a:pt x="78" y="216"/>
                  <a:pt x="78" y="215"/>
                  <a:pt x="78" y="215"/>
                </a:cubicBezTo>
                <a:cubicBezTo>
                  <a:pt x="79" y="215"/>
                  <a:pt x="78" y="215"/>
                  <a:pt x="79" y="215"/>
                </a:cubicBezTo>
                <a:cubicBezTo>
                  <a:pt x="79" y="215"/>
                  <a:pt x="79" y="215"/>
                  <a:pt x="79" y="215"/>
                </a:cubicBezTo>
                <a:close/>
                <a:moveTo>
                  <a:pt x="74" y="207"/>
                </a:moveTo>
                <a:cubicBezTo>
                  <a:pt x="73" y="207"/>
                  <a:pt x="73" y="208"/>
                  <a:pt x="72" y="207"/>
                </a:cubicBezTo>
                <a:cubicBezTo>
                  <a:pt x="71" y="209"/>
                  <a:pt x="70" y="210"/>
                  <a:pt x="69" y="210"/>
                </a:cubicBezTo>
                <a:cubicBezTo>
                  <a:pt x="68" y="211"/>
                  <a:pt x="69" y="210"/>
                  <a:pt x="69" y="211"/>
                </a:cubicBezTo>
                <a:cubicBezTo>
                  <a:pt x="68" y="211"/>
                  <a:pt x="69" y="212"/>
                  <a:pt x="68" y="212"/>
                </a:cubicBezTo>
                <a:cubicBezTo>
                  <a:pt x="69" y="212"/>
                  <a:pt x="69" y="211"/>
                  <a:pt x="68" y="211"/>
                </a:cubicBezTo>
                <a:cubicBezTo>
                  <a:pt x="68" y="212"/>
                  <a:pt x="67" y="212"/>
                  <a:pt x="68" y="213"/>
                </a:cubicBezTo>
                <a:cubicBezTo>
                  <a:pt x="68" y="213"/>
                  <a:pt x="68" y="213"/>
                  <a:pt x="68" y="213"/>
                </a:cubicBezTo>
                <a:cubicBezTo>
                  <a:pt x="69" y="212"/>
                  <a:pt x="69" y="213"/>
                  <a:pt x="69" y="214"/>
                </a:cubicBezTo>
                <a:cubicBezTo>
                  <a:pt x="70" y="213"/>
                  <a:pt x="70" y="211"/>
                  <a:pt x="71" y="211"/>
                </a:cubicBezTo>
                <a:cubicBezTo>
                  <a:pt x="70" y="211"/>
                  <a:pt x="70" y="212"/>
                  <a:pt x="70" y="212"/>
                </a:cubicBezTo>
                <a:cubicBezTo>
                  <a:pt x="71" y="212"/>
                  <a:pt x="71" y="212"/>
                  <a:pt x="71" y="212"/>
                </a:cubicBezTo>
                <a:cubicBezTo>
                  <a:pt x="71" y="213"/>
                  <a:pt x="70" y="213"/>
                  <a:pt x="71" y="214"/>
                </a:cubicBezTo>
                <a:cubicBezTo>
                  <a:pt x="69" y="213"/>
                  <a:pt x="70" y="215"/>
                  <a:pt x="69" y="216"/>
                </a:cubicBezTo>
                <a:cubicBezTo>
                  <a:pt x="68" y="217"/>
                  <a:pt x="66" y="218"/>
                  <a:pt x="67" y="219"/>
                </a:cubicBezTo>
                <a:cubicBezTo>
                  <a:pt x="65" y="219"/>
                  <a:pt x="64" y="222"/>
                  <a:pt x="62" y="223"/>
                </a:cubicBezTo>
                <a:cubicBezTo>
                  <a:pt x="63" y="223"/>
                  <a:pt x="62" y="223"/>
                  <a:pt x="63" y="223"/>
                </a:cubicBezTo>
                <a:cubicBezTo>
                  <a:pt x="63" y="223"/>
                  <a:pt x="62" y="225"/>
                  <a:pt x="63" y="225"/>
                </a:cubicBezTo>
                <a:cubicBezTo>
                  <a:pt x="63" y="224"/>
                  <a:pt x="63" y="223"/>
                  <a:pt x="64" y="223"/>
                </a:cubicBezTo>
                <a:cubicBezTo>
                  <a:pt x="64" y="221"/>
                  <a:pt x="67" y="221"/>
                  <a:pt x="67" y="219"/>
                </a:cubicBezTo>
                <a:cubicBezTo>
                  <a:pt x="68" y="218"/>
                  <a:pt x="68" y="218"/>
                  <a:pt x="69" y="217"/>
                </a:cubicBezTo>
                <a:cubicBezTo>
                  <a:pt x="69" y="217"/>
                  <a:pt x="68" y="217"/>
                  <a:pt x="69" y="216"/>
                </a:cubicBezTo>
                <a:cubicBezTo>
                  <a:pt x="70" y="217"/>
                  <a:pt x="69" y="216"/>
                  <a:pt x="69" y="216"/>
                </a:cubicBezTo>
                <a:cubicBezTo>
                  <a:pt x="70" y="216"/>
                  <a:pt x="73" y="213"/>
                  <a:pt x="72" y="212"/>
                </a:cubicBezTo>
                <a:cubicBezTo>
                  <a:pt x="73" y="212"/>
                  <a:pt x="73" y="212"/>
                  <a:pt x="73" y="212"/>
                </a:cubicBezTo>
                <a:cubicBezTo>
                  <a:pt x="73" y="211"/>
                  <a:pt x="73" y="210"/>
                  <a:pt x="72" y="210"/>
                </a:cubicBezTo>
                <a:cubicBezTo>
                  <a:pt x="73" y="210"/>
                  <a:pt x="73" y="210"/>
                  <a:pt x="73" y="211"/>
                </a:cubicBezTo>
                <a:cubicBezTo>
                  <a:pt x="72" y="210"/>
                  <a:pt x="72" y="211"/>
                  <a:pt x="72" y="211"/>
                </a:cubicBezTo>
                <a:cubicBezTo>
                  <a:pt x="72" y="210"/>
                  <a:pt x="72" y="209"/>
                  <a:pt x="72" y="209"/>
                </a:cubicBezTo>
                <a:cubicBezTo>
                  <a:pt x="72" y="210"/>
                  <a:pt x="71" y="210"/>
                  <a:pt x="71" y="210"/>
                </a:cubicBezTo>
                <a:cubicBezTo>
                  <a:pt x="72" y="210"/>
                  <a:pt x="71" y="209"/>
                  <a:pt x="72" y="209"/>
                </a:cubicBezTo>
                <a:cubicBezTo>
                  <a:pt x="73" y="209"/>
                  <a:pt x="72" y="207"/>
                  <a:pt x="74" y="208"/>
                </a:cubicBezTo>
                <a:cubicBezTo>
                  <a:pt x="74" y="208"/>
                  <a:pt x="74" y="207"/>
                  <a:pt x="74" y="207"/>
                </a:cubicBezTo>
                <a:close/>
                <a:moveTo>
                  <a:pt x="64" y="211"/>
                </a:moveTo>
                <a:cubicBezTo>
                  <a:pt x="66" y="211"/>
                  <a:pt x="67" y="206"/>
                  <a:pt x="68" y="207"/>
                </a:cubicBezTo>
                <a:cubicBezTo>
                  <a:pt x="68" y="206"/>
                  <a:pt x="70" y="205"/>
                  <a:pt x="69" y="204"/>
                </a:cubicBezTo>
                <a:cubicBezTo>
                  <a:pt x="68" y="206"/>
                  <a:pt x="66" y="208"/>
                  <a:pt x="64" y="211"/>
                </a:cubicBezTo>
                <a:close/>
                <a:moveTo>
                  <a:pt x="73" y="215"/>
                </a:moveTo>
                <a:cubicBezTo>
                  <a:pt x="73" y="215"/>
                  <a:pt x="74" y="214"/>
                  <a:pt x="73" y="214"/>
                </a:cubicBezTo>
                <a:cubicBezTo>
                  <a:pt x="73" y="215"/>
                  <a:pt x="72" y="214"/>
                  <a:pt x="72" y="215"/>
                </a:cubicBezTo>
                <a:cubicBezTo>
                  <a:pt x="72" y="215"/>
                  <a:pt x="71" y="215"/>
                  <a:pt x="71" y="217"/>
                </a:cubicBezTo>
                <a:cubicBezTo>
                  <a:pt x="71" y="217"/>
                  <a:pt x="71" y="217"/>
                  <a:pt x="71" y="217"/>
                </a:cubicBezTo>
                <a:cubicBezTo>
                  <a:pt x="72" y="217"/>
                  <a:pt x="73" y="215"/>
                  <a:pt x="74" y="216"/>
                </a:cubicBezTo>
                <a:cubicBezTo>
                  <a:pt x="74" y="216"/>
                  <a:pt x="74" y="215"/>
                  <a:pt x="75" y="215"/>
                </a:cubicBezTo>
                <a:cubicBezTo>
                  <a:pt x="74" y="214"/>
                  <a:pt x="74" y="214"/>
                  <a:pt x="74" y="213"/>
                </a:cubicBezTo>
                <a:cubicBezTo>
                  <a:pt x="75" y="213"/>
                  <a:pt x="75" y="212"/>
                  <a:pt x="76" y="212"/>
                </a:cubicBezTo>
                <a:cubicBezTo>
                  <a:pt x="75" y="212"/>
                  <a:pt x="76" y="211"/>
                  <a:pt x="76" y="211"/>
                </a:cubicBezTo>
                <a:cubicBezTo>
                  <a:pt x="75" y="211"/>
                  <a:pt x="74" y="213"/>
                  <a:pt x="73" y="214"/>
                </a:cubicBezTo>
                <a:cubicBezTo>
                  <a:pt x="74" y="214"/>
                  <a:pt x="74" y="215"/>
                  <a:pt x="73" y="215"/>
                </a:cubicBezTo>
                <a:close/>
                <a:moveTo>
                  <a:pt x="74" y="210"/>
                </a:moveTo>
                <a:cubicBezTo>
                  <a:pt x="74" y="210"/>
                  <a:pt x="74" y="210"/>
                  <a:pt x="74" y="210"/>
                </a:cubicBezTo>
                <a:cubicBezTo>
                  <a:pt x="75" y="211"/>
                  <a:pt x="75" y="211"/>
                  <a:pt x="75" y="211"/>
                </a:cubicBezTo>
                <a:cubicBezTo>
                  <a:pt x="75" y="210"/>
                  <a:pt x="75" y="210"/>
                  <a:pt x="75" y="210"/>
                </a:cubicBezTo>
                <a:cubicBezTo>
                  <a:pt x="75" y="210"/>
                  <a:pt x="75" y="210"/>
                  <a:pt x="75" y="210"/>
                </a:cubicBezTo>
                <a:cubicBezTo>
                  <a:pt x="75" y="210"/>
                  <a:pt x="74" y="210"/>
                  <a:pt x="74" y="210"/>
                </a:cubicBezTo>
                <a:close/>
                <a:moveTo>
                  <a:pt x="48" y="194"/>
                </a:moveTo>
                <a:cubicBezTo>
                  <a:pt x="47" y="194"/>
                  <a:pt x="49" y="193"/>
                  <a:pt x="48" y="193"/>
                </a:cubicBezTo>
                <a:cubicBezTo>
                  <a:pt x="47" y="193"/>
                  <a:pt x="47" y="195"/>
                  <a:pt x="48" y="194"/>
                </a:cubicBezTo>
                <a:close/>
                <a:moveTo>
                  <a:pt x="75" y="220"/>
                </a:moveTo>
                <a:cubicBezTo>
                  <a:pt x="76" y="219"/>
                  <a:pt x="77" y="219"/>
                  <a:pt x="77" y="217"/>
                </a:cubicBezTo>
                <a:cubicBezTo>
                  <a:pt x="76" y="218"/>
                  <a:pt x="75" y="219"/>
                  <a:pt x="75" y="220"/>
                </a:cubicBezTo>
                <a:close/>
                <a:moveTo>
                  <a:pt x="39" y="198"/>
                </a:moveTo>
                <a:cubicBezTo>
                  <a:pt x="39" y="199"/>
                  <a:pt x="39" y="198"/>
                  <a:pt x="39" y="199"/>
                </a:cubicBezTo>
                <a:cubicBezTo>
                  <a:pt x="40" y="199"/>
                  <a:pt x="40" y="198"/>
                  <a:pt x="40" y="198"/>
                </a:cubicBezTo>
                <a:cubicBezTo>
                  <a:pt x="40" y="198"/>
                  <a:pt x="39" y="198"/>
                  <a:pt x="39" y="198"/>
                </a:cubicBezTo>
                <a:close/>
                <a:moveTo>
                  <a:pt x="67" y="230"/>
                </a:moveTo>
                <a:cubicBezTo>
                  <a:pt x="68" y="230"/>
                  <a:pt x="68" y="229"/>
                  <a:pt x="67" y="229"/>
                </a:cubicBezTo>
                <a:cubicBezTo>
                  <a:pt x="67" y="229"/>
                  <a:pt x="66" y="229"/>
                  <a:pt x="67" y="230"/>
                </a:cubicBezTo>
                <a:cubicBezTo>
                  <a:pt x="67" y="230"/>
                  <a:pt x="67" y="230"/>
                  <a:pt x="67" y="230"/>
                </a:cubicBezTo>
                <a:cubicBezTo>
                  <a:pt x="68" y="230"/>
                  <a:pt x="71" y="228"/>
                  <a:pt x="70" y="227"/>
                </a:cubicBezTo>
                <a:cubicBezTo>
                  <a:pt x="70" y="228"/>
                  <a:pt x="69" y="228"/>
                  <a:pt x="68" y="228"/>
                </a:cubicBezTo>
                <a:cubicBezTo>
                  <a:pt x="68" y="228"/>
                  <a:pt x="67" y="228"/>
                  <a:pt x="68" y="227"/>
                </a:cubicBezTo>
                <a:cubicBezTo>
                  <a:pt x="67" y="228"/>
                  <a:pt x="67" y="229"/>
                  <a:pt x="68" y="229"/>
                </a:cubicBezTo>
                <a:cubicBezTo>
                  <a:pt x="68" y="229"/>
                  <a:pt x="68" y="229"/>
                  <a:pt x="68" y="230"/>
                </a:cubicBezTo>
                <a:cubicBezTo>
                  <a:pt x="68" y="229"/>
                  <a:pt x="67" y="230"/>
                  <a:pt x="67" y="230"/>
                </a:cubicBezTo>
                <a:close/>
                <a:moveTo>
                  <a:pt x="57" y="232"/>
                </a:moveTo>
                <a:cubicBezTo>
                  <a:pt x="56" y="231"/>
                  <a:pt x="57" y="233"/>
                  <a:pt x="56" y="233"/>
                </a:cubicBezTo>
                <a:cubicBezTo>
                  <a:pt x="56" y="233"/>
                  <a:pt x="57" y="233"/>
                  <a:pt x="57" y="232"/>
                </a:cubicBezTo>
                <a:cubicBezTo>
                  <a:pt x="57" y="231"/>
                  <a:pt x="60" y="229"/>
                  <a:pt x="61" y="228"/>
                </a:cubicBezTo>
                <a:cubicBezTo>
                  <a:pt x="60" y="228"/>
                  <a:pt x="60" y="227"/>
                  <a:pt x="60" y="227"/>
                </a:cubicBezTo>
                <a:cubicBezTo>
                  <a:pt x="61" y="227"/>
                  <a:pt x="62" y="226"/>
                  <a:pt x="62" y="226"/>
                </a:cubicBezTo>
                <a:cubicBezTo>
                  <a:pt x="61" y="226"/>
                  <a:pt x="61" y="226"/>
                  <a:pt x="60" y="226"/>
                </a:cubicBezTo>
                <a:cubicBezTo>
                  <a:pt x="61" y="226"/>
                  <a:pt x="61" y="227"/>
                  <a:pt x="61" y="227"/>
                </a:cubicBezTo>
                <a:cubicBezTo>
                  <a:pt x="59" y="228"/>
                  <a:pt x="58" y="230"/>
                  <a:pt x="57" y="232"/>
                </a:cubicBezTo>
                <a:close/>
                <a:moveTo>
                  <a:pt x="66" y="232"/>
                </a:moveTo>
                <a:cubicBezTo>
                  <a:pt x="67" y="232"/>
                  <a:pt x="65" y="232"/>
                  <a:pt x="65" y="231"/>
                </a:cubicBezTo>
                <a:cubicBezTo>
                  <a:pt x="66" y="232"/>
                  <a:pt x="64" y="232"/>
                  <a:pt x="64" y="233"/>
                </a:cubicBezTo>
                <a:cubicBezTo>
                  <a:pt x="65" y="233"/>
                  <a:pt x="65" y="233"/>
                  <a:pt x="66" y="233"/>
                </a:cubicBezTo>
                <a:cubicBezTo>
                  <a:pt x="65" y="232"/>
                  <a:pt x="65" y="233"/>
                  <a:pt x="65" y="233"/>
                </a:cubicBezTo>
                <a:cubicBezTo>
                  <a:pt x="65" y="232"/>
                  <a:pt x="65" y="232"/>
                  <a:pt x="66" y="232"/>
                </a:cubicBezTo>
                <a:cubicBezTo>
                  <a:pt x="66" y="232"/>
                  <a:pt x="66" y="232"/>
                  <a:pt x="66" y="233"/>
                </a:cubicBezTo>
                <a:cubicBezTo>
                  <a:pt x="67" y="232"/>
                  <a:pt x="68" y="232"/>
                  <a:pt x="67" y="231"/>
                </a:cubicBezTo>
                <a:cubicBezTo>
                  <a:pt x="67" y="231"/>
                  <a:pt x="67" y="232"/>
                  <a:pt x="66" y="232"/>
                </a:cubicBezTo>
                <a:close/>
                <a:moveTo>
                  <a:pt x="50" y="233"/>
                </a:moveTo>
                <a:cubicBezTo>
                  <a:pt x="50" y="232"/>
                  <a:pt x="50" y="232"/>
                  <a:pt x="50" y="232"/>
                </a:cubicBezTo>
                <a:cubicBezTo>
                  <a:pt x="49" y="233"/>
                  <a:pt x="49" y="233"/>
                  <a:pt x="49" y="233"/>
                </a:cubicBezTo>
                <a:cubicBezTo>
                  <a:pt x="49" y="233"/>
                  <a:pt x="49" y="233"/>
                  <a:pt x="49" y="233"/>
                </a:cubicBezTo>
                <a:cubicBezTo>
                  <a:pt x="48" y="233"/>
                  <a:pt x="48" y="234"/>
                  <a:pt x="47" y="235"/>
                </a:cubicBezTo>
                <a:cubicBezTo>
                  <a:pt x="48" y="233"/>
                  <a:pt x="49" y="231"/>
                  <a:pt x="50" y="229"/>
                </a:cubicBezTo>
                <a:cubicBezTo>
                  <a:pt x="52" y="228"/>
                  <a:pt x="53" y="226"/>
                  <a:pt x="55" y="224"/>
                </a:cubicBezTo>
                <a:cubicBezTo>
                  <a:pt x="55" y="225"/>
                  <a:pt x="54" y="226"/>
                  <a:pt x="53" y="227"/>
                </a:cubicBezTo>
                <a:cubicBezTo>
                  <a:pt x="52" y="228"/>
                  <a:pt x="53" y="228"/>
                  <a:pt x="52" y="229"/>
                </a:cubicBezTo>
                <a:cubicBezTo>
                  <a:pt x="52" y="229"/>
                  <a:pt x="52" y="230"/>
                  <a:pt x="52" y="229"/>
                </a:cubicBezTo>
                <a:cubicBezTo>
                  <a:pt x="52" y="231"/>
                  <a:pt x="50" y="232"/>
                  <a:pt x="50" y="233"/>
                </a:cubicBezTo>
                <a:close/>
                <a:moveTo>
                  <a:pt x="51" y="231"/>
                </a:moveTo>
                <a:cubicBezTo>
                  <a:pt x="51" y="231"/>
                  <a:pt x="50" y="231"/>
                  <a:pt x="50" y="231"/>
                </a:cubicBezTo>
                <a:cubicBezTo>
                  <a:pt x="50" y="232"/>
                  <a:pt x="50" y="232"/>
                  <a:pt x="51" y="231"/>
                </a:cubicBezTo>
                <a:close/>
                <a:moveTo>
                  <a:pt x="47" y="227"/>
                </a:moveTo>
                <a:cubicBezTo>
                  <a:pt x="47" y="226"/>
                  <a:pt x="48" y="225"/>
                  <a:pt x="48" y="225"/>
                </a:cubicBezTo>
                <a:cubicBezTo>
                  <a:pt x="47" y="225"/>
                  <a:pt x="47" y="225"/>
                  <a:pt x="47" y="225"/>
                </a:cubicBezTo>
                <a:cubicBezTo>
                  <a:pt x="48" y="226"/>
                  <a:pt x="46" y="226"/>
                  <a:pt x="47" y="227"/>
                </a:cubicBezTo>
                <a:close/>
                <a:moveTo>
                  <a:pt x="64" y="239"/>
                </a:moveTo>
                <a:cubicBezTo>
                  <a:pt x="64" y="238"/>
                  <a:pt x="65" y="238"/>
                  <a:pt x="64" y="238"/>
                </a:cubicBezTo>
                <a:cubicBezTo>
                  <a:pt x="64" y="238"/>
                  <a:pt x="64" y="238"/>
                  <a:pt x="64" y="238"/>
                </a:cubicBezTo>
                <a:cubicBezTo>
                  <a:pt x="65" y="238"/>
                  <a:pt x="63" y="239"/>
                  <a:pt x="64" y="239"/>
                </a:cubicBezTo>
                <a:close/>
                <a:moveTo>
                  <a:pt x="54" y="231"/>
                </a:moveTo>
                <a:cubicBezTo>
                  <a:pt x="53" y="232"/>
                  <a:pt x="53" y="232"/>
                  <a:pt x="53" y="232"/>
                </a:cubicBezTo>
                <a:cubicBezTo>
                  <a:pt x="53" y="231"/>
                  <a:pt x="53" y="231"/>
                  <a:pt x="53" y="231"/>
                </a:cubicBezTo>
                <a:cubicBezTo>
                  <a:pt x="53" y="231"/>
                  <a:pt x="52" y="231"/>
                  <a:pt x="52" y="231"/>
                </a:cubicBezTo>
                <a:cubicBezTo>
                  <a:pt x="52" y="232"/>
                  <a:pt x="53" y="232"/>
                  <a:pt x="52" y="232"/>
                </a:cubicBezTo>
                <a:cubicBezTo>
                  <a:pt x="51" y="232"/>
                  <a:pt x="51" y="234"/>
                  <a:pt x="50" y="235"/>
                </a:cubicBezTo>
                <a:cubicBezTo>
                  <a:pt x="50" y="235"/>
                  <a:pt x="51" y="236"/>
                  <a:pt x="51" y="235"/>
                </a:cubicBezTo>
                <a:cubicBezTo>
                  <a:pt x="52" y="235"/>
                  <a:pt x="50" y="235"/>
                  <a:pt x="51" y="235"/>
                </a:cubicBezTo>
                <a:cubicBezTo>
                  <a:pt x="51" y="235"/>
                  <a:pt x="52" y="235"/>
                  <a:pt x="52" y="234"/>
                </a:cubicBezTo>
                <a:cubicBezTo>
                  <a:pt x="51" y="234"/>
                  <a:pt x="51" y="234"/>
                  <a:pt x="51" y="233"/>
                </a:cubicBezTo>
                <a:cubicBezTo>
                  <a:pt x="52" y="233"/>
                  <a:pt x="52" y="232"/>
                  <a:pt x="53" y="232"/>
                </a:cubicBezTo>
                <a:cubicBezTo>
                  <a:pt x="53" y="232"/>
                  <a:pt x="53" y="233"/>
                  <a:pt x="53" y="233"/>
                </a:cubicBezTo>
                <a:cubicBezTo>
                  <a:pt x="54" y="232"/>
                  <a:pt x="54" y="231"/>
                  <a:pt x="53" y="231"/>
                </a:cubicBezTo>
                <a:cubicBezTo>
                  <a:pt x="53" y="231"/>
                  <a:pt x="54" y="231"/>
                  <a:pt x="54" y="231"/>
                </a:cubicBezTo>
                <a:close/>
                <a:moveTo>
                  <a:pt x="53" y="236"/>
                </a:moveTo>
                <a:cubicBezTo>
                  <a:pt x="54" y="237"/>
                  <a:pt x="51" y="238"/>
                  <a:pt x="52" y="239"/>
                </a:cubicBezTo>
                <a:cubicBezTo>
                  <a:pt x="53" y="237"/>
                  <a:pt x="55" y="235"/>
                  <a:pt x="56" y="233"/>
                </a:cubicBezTo>
                <a:cubicBezTo>
                  <a:pt x="55" y="234"/>
                  <a:pt x="55" y="235"/>
                  <a:pt x="54" y="235"/>
                </a:cubicBezTo>
                <a:cubicBezTo>
                  <a:pt x="54" y="236"/>
                  <a:pt x="54" y="236"/>
                  <a:pt x="54" y="235"/>
                </a:cubicBezTo>
                <a:cubicBezTo>
                  <a:pt x="54" y="236"/>
                  <a:pt x="53" y="237"/>
                  <a:pt x="53" y="236"/>
                </a:cubicBezTo>
                <a:close/>
                <a:moveTo>
                  <a:pt x="59" y="240"/>
                </a:moveTo>
                <a:cubicBezTo>
                  <a:pt x="59" y="240"/>
                  <a:pt x="60" y="240"/>
                  <a:pt x="60" y="240"/>
                </a:cubicBezTo>
                <a:cubicBezTo>
                  <a:pt x="60" y="239"/>
                  <a:pt x="60" y="240"/>
                  <a:pt x="59" y="239"/>
                </a:cubicBezTo>
                <a:cubicBezTo>
                  <a:pt x="60" y="239"/>
                  <a:pt x="59" y="239"/>
                  <a:pt x="59" y="239"/>
                </a:cubicBezTo>
                <a:cubicBezTo>
                  <a:pt x="60" y="240"/>
                  <a:pt x="59" y="240"/>
                  <a:pt x="59" y="240"/>
                </a:cubicBezTo>
                <a:close/>
                <a:moveTo>
                  <a:pt x="46" y="234"/>
                </a:moveTo>
                <a:cubicBezTo>
                  <a:pt x="47" y="234"/>
                  <a:pt x="47" y="233"/>
                  <a:pt x="47" y="233"/>
                </a:cubicBezTo>
                <a:cubicBezTo>
                  <a:pt x="46" y="234"/>
                  <a:pt x="46" y="232"/>
                  <a:pt x="46" y="233"/>
                </a:cubicBezTo>
                <a:cubicBezTo>
                  <a:pt x="46" y="233"/>
                  <a:pt x="46" y="233"/>
                  <a:pt x="46" y="233"/>
                </a:cubicBezTo>
                <a:cubicBezTo>
                  <a:pt x="46" y="233"/>
                  <a:pt x="46" y="234"/>
                  <a:pt x="46" y="234"/>
                </a:cubicBezTo>
                <a:close/>
                <a:moveTo>
                  <a:pt x="48" y="236"/>
                </a:moveTo>
                <a:cubicBezTo>
                  <a:pt x="48" y="237"/>
                  <a:pt x="49" y="237"/>
                  <a:pt x="49" y="238"/>
                </a:cubicBezTo>
                <a:cubicBezTo>
                  <a:pt x="49" y="237"/>
                  <a:pt x="51" y="237"/>
                  <a:pt x="51" y="236"/>
                </a:cubicBezTo>
                <a:cubicBezTo>
                  <a:pt x="50" y="236"/>
                  <a:pt x="50" y="236"/>
                  <a:pt x="49" y="237"/>
                </a:cubicBezTo>
                <a:cubicBezTo>
                  <a:pt x="49" y="236"/>
                  <a:pt x="50" y="236"/>
                  <a:pt x="49" y="235"/>
                </a:cubicBezTo>
                <a:cubicBezTo>
                  <a:pt x="49" y="236"/>
                  <a:pt x="49" y="236"/>
                  <a:pt x="48" y="236"/>
                </a:cubicBezTo>
                <a:close/>
                <a:moveTo>
                  <a:pt x="24" y="224"/>
                </a:moveTo>
                <a:cubicBezTo>
                  <a:pt x="24" y="223"/>
                  <a:pt x="24" y="224"/>
                  <a:pt x="25" y="223"/>
                </a:cubicBezTo>
                <a:cubicBezTo>
                  <a:pt x="24" y="223"/>
                  <a:pt x="24" y="223"/>
                  <a:pt x="23" y="223"/>
                </a:cubicBezTo>
                <a:cubicBezTo>
                  <a:pt x="24" y="224"/>
                  <a:pt x="24" y="223"/>
                  <a:pt x="24" y="224"/>
                </a:cubicBezTo>
                <a:cubicBezTo>
                  <a:pt x="24" y="224"/>
                  <a:pt x="24" y="224"/>
                  <a:pt x="24" y="224"/>
                </a:cubicBezTo>
                <a:close/>
                <a:moveTo>
                  <a:pt x="17" y="230"/>
                </a:moveTo>
                <a:cubicBezTo>
                  <a:pt x="18" y="228"/>
                  <a:pt x="19" y="228"/>
                  <a:pt x="19" y="227"/>
                </a:cubicBezTo>
                <a:cubicBezTo>
                  <a:pt x="19" y="227"/>
                  <a:pt x="16" y="229"/>
                  <a:pt x="17" y="230"/>
                </a:cubicBezTo>
                <a:close/>
                <a:moveTo>
                  <a:pt x="45" y="246"/>
                </a:moveTo>
                <a:cubicBezTo>
                  <a:pt x="45" y="246"/>
                  <a:pt x="46" y="247"/>
                  <a:pt x="46" y="247"/>
                </a:cubicBezTo>
                <a:cubicBezTo>
                  <a:pt x="45" y="247"/>
                  <a:pt x="45" y="248"/>
                  <a:pt x="45" y="248"/>
                </a:cubicBezTo>
                <a:cubicBezTo>
                  <a:pt x="46" y="248"/>
                  <a:pt x="46" y="247"/>
                  <a:pt x="47" y="247"/>
                </a:cubicBezTo>
                <a:cubicBezTo>
                  <a:pt x="47" y="247"/>
                  <a:pt x="47" y="247"/>
                  <a:pt x="47" y="247"/>
                </a:cubicBezTo>
                <a:cubicBezTo>
                  <a:pt x="46" y="247"/>
                  <a:pt x="46" y="245"/>
                  <a:pt x="45" y="246"/>
                </a:cubicBezTo>
                <a:close/>
                <a:moveTo>
                  <a:pt x="19" y="231"/>
                </a:moveTo>
                <a:cubicBezTo>
                  <a:pt x="19" y="231"/>
                  <a:pt x="18" y="231"/>
                  <a:pt x="18" y="231"/>
                </a:cubicBezTo>
                <a:cubicBezTo>
                  <a:pt x="19" y="232"/>
                  <a:pt x="19" y="230"/>
                  <a:pt x="18" y="230"/>
                </a:cubicBezTo>
                <a:cubicBezTo>
                  <a:pt x="18" y="231"/>
                  <a:pt x="19" y="230"/>
                  <a:pt x="19" y="231"/>
                </a:cubicBezTo>
                <a:close/>
                <a:moveTo>
                  <a:pt x="18" y="232"/>
                </a:moveTo>
                <a:cubicBezTo>
                  <a:pt x="18" y="234"/>
                  <a:pt x="17" y="234"/>
                  <a:pt x="17" y="235"/>
                </a:cubicBezTo>
                <a:cubicBezTo>
                  <a:pt x="17" y="235"/>
                  <a:pt x="17" y="234"/>
                  <a:pt x="18" y="234"/>
                </a:cubicBezTo>
                <a:cubicBezTo>
                  <a:pt x="18" y="233"/>
                  <a:pt x="19" y="232"/>
                  <a:pt x="18" y="232"/>
                </a:cubicBezTo>
                <a:cubicBezTo>
                  <a:pt x="17" y="232"/>
                  <a:pt x="18" y="233"/>
                  <a:pt x="18" y="232"/>
                </a:cubicBezTo>
                <a:close/>
                <a:moveTo>
                  <a:pt x="4" y="256"/>
                </a:moveTo>
                <a:cubicBezTo>
                  <a:pt x="5" y="255"/>
                  <a:pt x="5" y="254"/>
                  <a:pt x="6" y="253"/>
                </a:cubicBezTo>
                <a:cubicBezTo>
                  <a:pt x="5" y="254"/>
                  <a:pt x="4" y="255"/>
                  <a:pt x="4" y="256"/>
                </a:cubicBezTo>
                <a:close/>
                <a:moveTo>
                  <a:pt x="5" y="258"/>
                </a:moveTo>
                <a:cubicBezTo>
                  <a:pt x="6" y="257"/>
                  <a:pt x="6" y="258"/>
                  <a:pt x="6" y="257"/>
                </a:cubicBezTo>
                <a:cubicBezTo>
                  <a:pt x="6" y="257"/>
                  <a:pt x="6" y="256"/>
                  <a:pt x="6" y="257"/>
                </a:cubicBezTo>
                <a:cubicBezTo>
                  <a:pt x="6" y="257"/>
                  <a:pt x="6" y="257"/>
                  <a:pt x="6" y="257"/>
                </a:cubicBezTo>
                <a:cubicBezTo>
                  <a:pt x="5" y="257"/>
                  <a:pt x="5" y="257"/>
                  <a:pt x="5" y="258"/>
                </a:cubicBezTo>
                <a:close/>
                <a:moveTo>
                  <a:pt x="810" y="264"/>
                </a:moveTo>
                <a:cubicBezTo>
                  <a:pt x="810" y="263"/>
                  <a:pt x="808" y="261"/>
                  <a:pt x="809" y="261"/>
                </a:cubicBezTo>
                <a:cubicBezTo>
                  <a:pt x="810" y="263"/>
                  <a:pt x="809" y="259"/>
                  <a:pt x="809" y="258"/>
                </a:cubicBezTo>
                <a:cubicBezTo>
                  <a:pt x="810" y="258"/>
                  <a:pt x="811" y="261"/>
                  <a:pt x="811" y="261"/>
                </a:cubicBezTo>
                <a:cubicBezTo>
                  <a:pt x="809" y="256"/>
                  <a:pt x="809" y="255"/>
                  <a:pt x="807" y="251"/>
                </a:cubicBezTo>
                <a:cubicBezTo>
                  <a:pt x="808" y="254"/>
                  <a:pt x="807" y="252"/>
                  <a:pt x="806" y="253"/>
                </a:cubicBezTo>
                <a:cubicBezTo>
                  <a:pt x="806" y="253"/>
                  <a:pt x="807" y="260"/>
                  <a:pt x="805" y="261"/>
                </a:cubicBezTo>
                <a:cubicBezTo>
                  <a:pt x="805" y="261"/>
                  <a:pt x="804" y="259"/>
                  <a:pt x="804" y="259"/>
                </a:cubicBezTo>
                <a:cubicBezTo>
                  <a:pt x="803" y="261"/>
                  <a:pt x="804" y="266"/>
                  <a:pt x="801" y="262"/>
                </a:cubicBezTo>
                <a:cubicBezTo>
                  <a:pt x="805" y="271"/>
                  <a:pt x="805" y="267"/>
                  <a:pt x="806" y="266"/>
                </a:cubicBezTo>
                <a:cubicBezTo>
                  <a:pt x="806" y="266"/>
                  <a:pt x="810" y="269"/>
                  <a:pt x="808" y="265"/>
                </a:cubicBezTo>
                <a:cubicBezTo>
                  <a:pt x="809" y="266"/>
                  <a:pt x="810" y="269"/>
                  <a:pt x="810" y="268"/>
                </a:cubicBezTo>
                <a:cubicBezTo>
                  <a:pt x="811" y="267"/>
                  <a:pt x="808" y="263"/>
                  <a:pt x="810" y="264"/>
                </a:cubicBezTo>
                <a:close/>
                <a:moveTo>
                  <a:pt x="440" y="4"/>
                </a:moveTo>
                <a:cubicBezTo>
                  <a:pt x="437" y="3"/>
                  <a:pt x="437" y="4"/>
                  <a:pt x="434" y="4"/>
                </a:cubicBezTo>
                <a:cubicBezTo>
                  <a:pt x="434" y="3"/>
                  <a:pt x="433" y="3"/>
                  <a:pt x="433" y="3"/>
                </a:cubicBezTo>
                <a:cubicBezTo>
                  <a:pt x="435" y="3"/>
                  <a:pt x="437" y="3"/>
                  <a:pt x="438" y="2"/>
                </a:cubicBezTo>
                <a:cubicBezTo>
                  <a:pt x="434" y="2"/>
                  <a:pt x="429" y="3"/>
                  <a:pt x="425" y="3"/>
                </a:cubicBezTo>
                <a:cubicBezTo>
                  <a:pt x="428" y="3"/>
                  <a:pt x="433" y="4"/>
                  <a:pt x="437" y="4"/>
                </a:cubicBezTo>
                <a:cubicBezTo>
                  <a:pt x="436" y="4"/>
                  <a:pt x="434" y="4"/>
                  <a:pt x="434" y="4"/>
                </a:cubicBezTo>
                <a:cubicBezTo>
                  <a:pt x="439" y="4"/>
                  <a:pt x="441" y="4"/>
                  <a:pt x="443" y="5"/>
                </a:cubicBezTo>
                <a:cubicBezTo>
                  <a:pt x="442" y="4"/>
                  <a:pt x="446" y="5"/>
                  <a:pt x="446" y="5"/>
                </a:cubicBezTo>
                <a:cubicBezTo>
                  <a:pt x="444" y="4"/>
                  <a:pt x="444" y="5"/>
                  <a:pt x="440" y="4"/>
                </a:cubicBezTo>
                <a:close/>
                <a:moveTo>
                  <a:pt x="399" y="5"/>
                </a:moveTo>
                <a:cubicBezTo>
                  <a:pt x="398" y="4"/>
                  <a:pt x="401" y="4"/>
                  <a:pt x="398" y="4"/>
                </a:cubicBezTo>
                <a:cubicBezTo>
                  <a:pt x="393" y="5"/>
                  <a:pt x="386" y="4"/>
                  <a:pt x="382" y="5"/>
                </a:cubicBezTo>
                <a:cubicBezTo>
                  <a:pt x="385" y="5"/>
                  <a:pt x="389" y="5"/>
                  <a:pt x="390" y="6"/>
                </a:cubicBezTo>
                <a:cubicBezTo>
                  <a:pt x="395" y="5"/>
                  <a:pt x="398" y="6"/>
                  <a:pt x="400" y="5"/>
                </a:cubicBezTo>
                <a:lnTo>
                  <a:pt x="399" y="5"/>
                </a:lnTo>
                <a:close/>
                <a:moveTo>
                  <a:pt x="142" y="101"/>
                </a:moveTo>
                <a:cubicBezTo>
                  <a:pt x="142" y="102"/>
                  <a:pt x="141" y="103"/>
                  <a:pt x="143" y="102"/>
                </a:cubicBezTo>
                <a:cubicBezTo>
                  <a:pt x="147" y="98"/>
                  <a:pt x="152" y="95"/>
                  <a:pt x="156" y="91"/>
                </a:cubicBezTo>
                <a:cubicBezTo>
                  <a:pt x="154" y="92"/>
                  <a:pt x="153" y="93"/>
                  <a:pt x="152" y="94"/>
                </a:cubicBezTo>
                <a:cubicBezTo>
                  <a:pt x="153" y="93"/>
                  <a:pt x="154" y="92"/>
                  <a:pt x="154" y="91"/>
                </a:cubicBezTo>
                <a:cubicBezTo>
                  <a:pt x="149" y="95"/>
                  <a:pt x="141" y="101"/>
                  <a:pt x="134" y="107"/>
                </a:cubicBezTo>
                <a:cubicBezTo>
                  <a:pt x="135" y="107"/>
                  <a:pt x="140" y="103"/>
                  <a:pt x="142" y="101"/>
                </a:cubicBezTo>
                <a:close/>
                <a:moveTo>
                  <a:pt x="84" y="158"/>
                </a:moveTo>
                <a:cubicBezTo>
                  <a:pt x="84" y="159"/>
                  <a:pt x="84" y="160"/>
                  <a:pt x="83" y="160"/>
                </a:cubicBezTo>
                <a:cubicBezTo>
                  <a:pt x="83" y="161"/>
                  <a:pt x="83" y="162"/>
                  <a:pt x="84" y="161"/>
                </a:cubicBezTo>
                <a:cubicBezTo>
                  <a:pt x="84" y="161"/>
                  <a:pt x="84" y="161"/>
                  <a:pt x="84" y="161"/>
                </a:cubicBezTo>
                <a:cubicBezTo>
                  <a:pt x="84" y="160"/>
                  <a:pt x="84" y="160"/>
                  <a:pt x="84" y="160"/>
                </a:cubicBezTo>
                <a:cubicBezTo>
                  <a:pt x="85" y="160"/>
                  <a:pt x="84" y="161"/>
                  <a:pt x="85" y="161"/>
                </a:cubicBezTo>
                <a:cubicBezTo>
                  <a:pt x="85" y="160"/>
                  <a:pt x="86" y="160"/>
                  <a:pt x="85" y="160"/>
                </a:cubicBezTo>
                <a:cubicBezTo>
                  <a:pt x="85" y="160"/>
                  <a:pt x="85" y="160"/>
                  <a:pt x="85" y="160"/>
                </a:cubicBezTo>
                <a:cubicBezTo>
                  <a:pt x="85" y="160"/>
                  <a:pt x="85" y="159"/>
                  <a:pt x="85" y="159"/>
                </a:cubicBezTo>
                <a:cubicBezTo>
                  <a:pt x="85" y="159"/>
                  <a:pt x="86" y="159"/>
                  <a:pt x="87" y="158"/>
                </a:cubicBezTo>
                <a:cubicBezTo>
                  <a:pt x="85" y="159"/>
                  <a:pt x="86" y="157"/>
                  <a:pt x="84" y="158"/>
                </a:cubicBezTo>
                <a:close/>
                <a:moveTo>
                  <a:pt x="103" y="180"/>
                </a:moveTo>
                <a:cubicBezTo>
                  <a:pt x="102" y="180"/>
                  <a:pt x="102" y="181"/>
                  <a:pt x="102" y="181"/>
                </a:cubicBezTo>
                <a:cubicBezTo>
                  <a:pt x="102" y="181"/>
                  <a:pt x="103" y="181"/>
                  <a:pt x="103" y="181"/>
                </a:cubicBezTo>
                <a:cubicBezTo>
                  <a:pt x="103" y="181"/>
                  <a:pt x="102" y="181"/>
                  <a:pt x="103" y="182"/>
                </a:cubicBezTo>
                <a:cubicBezTo>
                  <a:pt x="103" y="182"/>
                  <a:pt x="103" y="181"/>
                  <a:pt x="104" y="181"/>
                </a:cubicBezTo>
                <a:cubicBezTo>
                  <a:pt x="103" y="182"/>
                  <a:pt x="103" y="182"/>
                  <a:pt x="103" y="183"/>
                </a:cubicBezTo>
                <a:cubicBezTo>
                  <a:pt x="103" y="182"/>
                  <a:pt x="104" y="182"/>
                  <a:pt x="104" y="181"/>
                </a:cubicBezTo>
                <a:cubicBezTo>
                  <a:pt x="103" y="182"/>
                  <a:pt x="104" y="180"/>
                  <a:pt x="103" y="180"/>
                </a:cubicBezTo>
                <a:close/>
                <a:moveTo>
                  <a:pt x="77" y="160"/>
                </a:moveTo>
                <a:cubicBezTo>
                  <a:pt x="79" y="161"/>
                  <a:pt x="79" y="158"/>
                  <a:pt x="80" y="158"/>
                </a:cubicBezTo>
                <a:cubicBezTo>
                  <a:pt x="80" y="157"/>
                  <a:pt x="80" y="157"/>
                  <a:pt x="80" y="157"/>
                </a:cubicBezTo>
                <a:cubicBezTo>
                  <a:pt x="79" y="157"/>
                  <a:pt x="78" y="159"/>
                  <a:pt x="77" y="160"/>
                </a:cubicBezTo>
                <a:close/>
                <a:moveTo>
                  <a:pt x="81" y="163"/>
                </a:moveTo>
                <a:cubicBezTo>
                  <a:pt x="81" y="163"/>
                  <a:pt x="81" y="164"/>
                  <a:pt x="81" y="164"/>
                </a:cubicBezTo>
                <a:cubicBezTo>
                  <a:pt x="81" y="164"/>
                  <a:pt x="80" y="165"/>
                  <a:pt x="80" y="165"/>
                </a:cubicBezTo>
                <a:cubicBezTo>
                  <a:pt x="82" y="164"/>
                  <a:pt x="83" y="163"/>
                  <a:pt x="83" y="162"/>
                </a:cubicBezTo>
                <a:cubicBezTo>
                  <a:pt x="83" y="161"/>
                  <a:pt x="83" y="161"/>
                  <a:pt x="82" y="161"/>
                </a:cubicBezTo>
                <a:cubicBezTo>
                  <a:pt x="81" y="161"/>
                  <a:pt x="82" y="163"/>
                  <a:pt x="81" y="163"/>
                </a:cubicBezTo>
                <a:close/>
                <a:moveTo>
                  <a:pt x="95" y="192"/>
                </a:moveTo>
                <a:cubicBezTo>
                  <a:pt x="95" y="192"/>
                  <a:pt x="95" y="192"/>
                  <a:pt x="94" y="192"/>
                </a:cubicBezTo>
                <a:cubicBezTo>
                  <a:pt x="94" y="192"/>
                  <a:pt x="94" y="193"/>
                  <a:pt x="94" y="193"/>
                </a:cubicBezTo>
                <a:cubicBezTo>
                  <a:pt x="93" y="193"/>
                  <a:pt x="93" y="194"/>
                  <a:pt x="94" y="194"/>
                </a:cubicBezTo>
                <a:cubicBezTo>
                  <a:pt x="93" y="194"/>
                  <a:pt x="91" y="196"/>
                  <a:pt x="91" y="197"/>
                </a:cubicBezTo>
                <a:cubicBezTo>
                  <a:pt x="91" y="197"/>
                  <a:pt x="91" y="197"/>
                  <a:pt x="91" y="197"/>
                </a:cubicBezTo>
                <a:cubicBezTo>
                  <a:pt x="91" y="198"/>
                  <a:pt x="90" y="198"/>
                  <a:pt x="90" y="199"/>
                </a:cubicBezTo>
                <a:cubicBezTo>
                  <a:pt x="91" y="197"/>
                  <a:pt x="92" y="197"/>
                  <a:pt x="93" y="197"/>
                </a:cubicBezTo>
                <a:cubicBezTo>
                  <a:pt x="93" y="197"/>
                  <a:pt x="93" y="197"/>
                  <a:pt x="93" y="196"/>
                </a:cubicBezTo>
                <a:cubicBezTo>
                  <a:pt x="93" y="196"/>
                  <a:pt x="94" y="195"/>
                  <a:pt x="94" y="195"/>
                </a:cubicBezTo>
                <a:cubicBezTo>
                  <a:pt x="94" y="195"/>
                  <a:pt x="94" y="195"/>
                  <a:pt x="94" y="196"/>
                </a:cubicBezTo>
                <a:cubicBezTo>
                  <a:pt x="95" y="194"/>
                  <a:pt x="95" y="192"/>
                  <a:pt x="96" y="193"/>
                </a:cubicBezTo>
                <a:cubicBezTo>
                  <a:pt x="96" y="193"/>
                  <a:pt x="96" y="193"/>
                  <a:pt x="96" y="193"/>
                </a:cubicBezTo>
                <a:cubicBezTo>
                  <a:pt x="97" y="193"/>
                  <a:pt x="97" y="193"/>
                  <a:pt x="97" y="192"/>
                </a:cubicBezTo>
                <a:cubicBezTo>
                  <a:pt x="96" y="193"/>
                  <a:pt x="97" y="192"/>
                  <a:pt x="96" y="192"/>
                </a:cubicBezTo>
                <a:cubicBezTo>
                  <a:pt x="96" y="193"/>
                  <a:pt x="96" y="192"/>
                  <a:pt x="95" y="192"/>
                </a:cubicBezTo>
                <a:close/>
                <a:moveTo>
                  <a:pt x="65" y="175"/>
                </a:moveTo>
                <a:cubicBezTo>
                  <a:pt x="64" y="175"/>
                  <a:pt x="64" y="175"/>
                  <a:pt x="63" y="175"/>
                </a:cubicBezTo>
                <a:cubicBezTo>
                  <a:pt x="63" y="175"/>
                  <a:pt x="63" y="175"/>
                  <a:pt x="63" y="176"/>
                </a:cubicBezTo>
                <a:cubicBezTo>
                  <a:pt x="64" y="176"/>
                  <a:pt x="64" y="176"/>
                  <a:pt x="64" y="177"/>
                </a:cubicBezTo>
                <a:cubicBezTo>
                  <a:pt x="65" y="175"/>
                  <a:pt x="66" y="175"/>
                  <a:pt x="67" y="173"/>
                </a:cubicBezTo>
                <a:cubicBezTo>
                  <a:pt x="65" y="173"/>
                  <a:pt x="66" y="174"/>
                  <a:pt x="65" y="175"/>
                </a:cubicBezTo>
                <a:close/>
                <a:moveTo>
                  <a:pt x="45" y="240"/>
                </a:moveTo>
                <a:cubicBezTo>
                  <a:pt x="46" y="241"/>
                  <a:pt x="46" y="241"/>
                  <a:pt x="46" y="241"/>
                </a:cubicBezTo>
                <a:cubicBezTo>
                  <a:pt x="45" y="241"/>
                  <a:pt x="45" y="242"/>
                  <a:pt x="44" y="243"/>
                </a:cubicBezTo>
                <a:cubicBezTo>
                  <a:pt x="44" y="243"/>
                  <a:pt x="43" y="243"/>
                  <a:pt x="43" y="243"/>
                </a:cubicBezTo>
                <a:cubicBezTo>
                  <a:pt x="43" y="244"/>
                  <a:pt x="43" y="244"/>
                  <a:pt x="42" y="245"/>
                </a:cubicBezTo>
                <a:cubicBezTo>
                  <a:pt x="43" y="245"/>
                  <a:pt x="43" y="245"/>
                  <a:pt x="44" y="244"/>
                </a:cubicBezTo>
                <a:cubicBezTo>
                  <a:pt x="44" y="244"/>
                  <a:pt x="44" y="244"/>
                  <a:pt x="44" y="244"/>
                </a:cubicBezTo>
                <a:cubicBezTo>
                  <a:pt x="44" y="244"/>
                  <a:pt x="45" y="243"/>
                  <a:pt x="45" y="244"/>
                </a:cubicBezTo>
                <a:cubicBezTo>
                  <a:pt x="45" y="241"/>
                  <a:pt x="47" y="241"/>
                  <a:pt x="48" y="239"/>
                </a:cubicBezTo>
                <a:cubicBezTo>
                  <a:pt x="47" y="238"/>
                  <a:pt x="48" y="238"/>
                  <a:pt x="48" y="237"/>
                </a:cubicBezTo>
                <a:cubicBezTo>
                  <a:pt x="47" y="238"/>
                  <a:pt x="47" y="240"/>
                  <a:pt x="45" y="240"/>
                </a:cubicBezTo>
                <a:close/>
                <a:moveTo>
                  <a:pt x="820" y="180"/>
                </a:moveTo>
                <a:cubicBezTo>
                  <a:pt x="820" y="181"/>
                  <a:pt x="820" y="181"/>
                  <a:pt x="820" y="181"/>
                </a:cubicBezTo>
                <a:cubicBezTo>
                  <a:pt x="821" y="181"/>
                  <a:pt x="820" y="180"/>
                  <a:pt x="820" y="180"/>
                </a:cubicBezTo>
                <a:close/>
                <a:moveTo>
                  <a:pt x="866" y="171"/>
                </a:moveTo>
                <a:cubicBezTo>
                  <a:pt x="865" y="171"/>
                  <a:pt x="865" y="172"/>
                  <a:pt x="865" y="172"/>
                </a:cubicBezTo>
                <a:cubicBezTo>
                  <a:pt x="865" y="172"/>
                  <a:pt x="866" y="172"/>
                  <a:pt x="866" y="171"/>
                </a:cubicBezTo>
                <a:close/>
                <a:moveTo>
                  <a:pt x="867" y="170"/>
                </a:moveTo>
                <a:cubicBezTo>
                  <a:pt x="867" y="170"/>
                  <a:pt x="866" y="171"/>
                  <a:pt x="866" y="171"/>
                </a:cubicBezTo>
                <a:cubicBezTo>
                  <a:pt x="867" y="171"/>
                  <a:pt x="867" y="170"/>
                  <a:pt x="867" y="170"/>
                </a:cubicBezTo>
                <a:close/>
                <a:moveTo>
                  <a:pt x="861" y="164"/>
                </a:moveTo>
                <a:cubicBezTo>
                  <a:pt x="861" y="164"/>
                  <a:pt x="861" y="165"/>
                  <a:pt x="861" y="165"/>
                </a:cubicBezTo>
                <a:cubicBezTo>
                  <a:pt x="861" y="164"/>
                  <a:pt x="861" y="164"/>
                  <a:pt x="861" y="164"/>
                </a:cubicBezTo>
                <a:close/>
                <a:moveTo>
                  <a:pt x="868" y="162"/>
                </a:moveTo>
                <a:cubicBezTo>
                  <a:pt x="868" y="163"/>
                  <a:pt x="868" y="163"/>
                  <a:pt x="868" y="164"/>
                </a:cubicBezTo>
                <a:cubicBezTo>
                  <a:pt x="868" y="163"/>
                  <a:pt x="868" y="162"/>
                  <a:pt x="868" y="162"/>
                </a:cubicBezTo>
                <a:close/>
                <a:moveTo>
                  <a:pt x="837" y="147"/>
                </a:moveTo>
                <a:cubicBezTo>
                  <a:pt x="837" y="148"/>
                  <a:pt x="837" y="150"/>
                  <a:pt x="836" y="151"/>
                </a:cubicBezTo>
                <a:cubicBezTo>
                  <a:pt x="837" y="150"/>
                  <a:pt x="837" y="148"/>
                  <a:pt x="837" y="147"/>
                </a:cubicBezTo>
                <a:close/>
                <a:moveTo>
                  <a:pt x="852" y="150"/>
                </a:moveTo>
                <a:cubicBezTo>
                  <a:pt x="852" y="149"/>
                  <a:pt x="852" y="149"/>
                  <a:pt x="852" y="149"/>
                </a:cubicBezTo>
                <a:cubicBezTo>
                  <a:pt x="852" y="148"/>
                  <a:pt x="853" y="145"/>
                  <a:pt x="852" y="146"/>
                </a:cubicBezTo>
                <a:cubicBezTo>
                  <a:pt x="852" y="147"/>
                  <a:pt x="851" y="150"/>
                  <a:pt x="851" y="151"/>
                </a:cubicBezTo>
                <a:cubicBezTo>
                  <a:pt x="852" y="151"/>
                  <a:pt x="852" y="150"/>
                  <a:pt x="852" y="150"/>
                </a:cubicBezTo>
                <a:close/>
                <a:moveTo>
                  <a:pt x="857" y="134"/>
                </a:moveTo>
                <a:cubicBezTo>
                  <a:pt x="857" y="134"/>
                  <a:pt x="857" y="134"/>
                  <a:pt x="857" y="134"/>
                </a:cubicBezTo>
                <a:cubicBezTo>
                  <a:pt x="857" y="135"/>
                  <a:pt x="857" y="135"/>
                  <a:pt x="857" y="135"/>
                </a:cubicBezTo>
                <a:lnTo>
                  <a:pt x="857" y="134"/>
                </a:lnTo>
                <a:close/>
                <a:moveTo>
                  <a:pt x="855" y="121"/>
                </a:moveTo>
                <a:cubicBezTo>
                  <a:pt x="855" y="119"/>
                  <a:pt x="855" y="121"/>
                  <a:pt x="855" y="122"/>
                </a:cubicBezTo>
                <a:cubicBezTo>
                  <a:pt x="854" y="122"/>
                  <a:pt x="855" y="122"/>
                  <a:pt x="855" y="122"/>
                </a:cubicBezTo>
                <a:cubicBezTo>
                  <a:pt x="854" y="123"/>
                  <a:pt x="853" y="126"/>
                  <a:pt x="854" y="127"/>
                </a:cubicBezTo>
                <a:cubicBezTo>
                  <a:pt x="854" y="125"/>
                  <a:pt x="855" y="123"/>
                  <a:pt x="855" y="121"/>
                </a:cubicBezTo>
                <a:close/>
                <a:moveTo>
                  <a:pt x="861" y="127"/>
                </a:moveTo>
                <a:cubicBezTo>
                  <a:pt x="861" y="127"/>
                  <a:pt x="861" y="128"/>
                  <a:pt x="861" y="128"/>
                </a:cubicBezTo>
                <a:cubicBezTo>
                  <a:pt x="862" y="128"/>
                  <a:pt x="862" y="127"/>
                  <a:pt x="861" y="127"/>
                </a:cubicBezTo>
                <a:close/>
                <a:moveTo>
                  <a:pt x="843" y="120"/>
                </a:moveTo>
                <a:cubicBezTo>
                  <a:pt x="843" y="121"/>
                  <a:pt x="842" y="121"/>
                  <a:pt x="842" y="122"/>
                </a:cubicBezTo>
                <a:cubicBezTo>
                  <a:pt x="843" y="121"/>
                  <a:pt x="843" y="120"/>
                  <a:pt x="843" y="120"/>
                </a:cubicBezTo>
                <a:close/>
                <a:moveTo>
                  <a:pt x="859" y="124"/>
                </a:moveTo>
                <a:cubicBezTo>
                  <a:pt x="859" y="125"/>
                  <a:pt x="859" y="126"/>
                  <a:pt x="859" y="126"/>
                </a:cubicBezTo>
                <a:cubicBezTo>
                  <a:pt x="859" y="125"/>
                  <a:pt x="860" y="124"/>
                  <a:pt x="859" y="124"/>
                </a:cubicBezTo>
                <a:close/>
                <a:moveTo>
                  <a:pt x="862" y="124"/>
                </a:moveTo>
                <a:cubicBezTo>
                  <a:pt x="862" y="124"/>
                  <a:pt x="861" y="125"/>
                  <a:pt x="862" y="126"/>
                </a:cubicBezTo>
                <a:cubicBezTo>
                  <a:pt x="862" y="125"/>
                  <a:pt x="862" y="124"/>
                  <a:pt x="862" y="124"/>
                </a:cubicBezTo>
                <a:close/>
                <a:moveTo>
                  <a:pt x="839" y="118"/>
                </a:moveTo>
                <a:cubicBezTo>
                  <a:pt x="839" y="118"/>
                  <a:pt x="839" y="119"/>
                  <a:pt x="839" y="119"/>
                </a:cubicBezTo>
                <a:cubicBezTo>
                  <a:pt x="839" y="119"/>
                  <a:pt x="839" y="118"/>
                  <a:pt x="839" y="118"/>
                </a:cubicBezTo>
                <a:close/>
                <a:moveTo>
                  <a:pt x="844" y="116"/>
                </a:moveTo>
                <a:cubicBezTo>
                  <a:pt x="843" y="117"/>
                  <a:pt x="843" y="119"/>
                  <a:pt x="843" y="119"/>
                </a:cubicBezTo>
                <a:cubicBezTo>
                  <a:pt x="843" y="118"/>
                  <a:pt x="844" y="117"/>
                  <a:pt x="844" y="116"/>
                </a:cubicBezTo>
                <a:close/>
                <a:moveTo>
                  <a:pt x="862" y="120"/>
                </a:moveTo>
                <a:cubicBezTo>
                  <a:pt x="862" y="121"/>
                  <a:pt x="861" y="122"/>
                  <a:pt x="862" y="123"/>
                </a:cubicBezTo>
                <a:cubicBezTo>
                  <a:pt x="862" y="122"/>
                  <a:pt x="863" y="121"/>
                  <a:pt x="862" y="120"/>
                </a:cubicBezTo>
                <a:close/>
                <a:moveTo>
                  <a:pt x="855" y="118"/>
                </a:moveTo>
                <a:cubicBezTo>
                  <a:pt x="855" y="118"/>
                  <a:pt x="855" y="119"/>
                  <a:pt x="855" y="119"/>
                </a:cubicBezTo>
                <a:cubicBezTo>
                  <a:pt x="855" y="119"/>
                  <a:pt x="856" y="118"/>
                  <a:pt x="855" y="118"/>
                </a:cubicBezTo>
                <a:close/>
                <a:moveTo>
                  <a:pt x="858" y="117"/>
                </a:moveTo>
                <a:cubicBezTo>
                  <a:pt x="857" y="117"/>
                  <a:pt x="857" y="118"/>
                  <a:pt x="857" y="118"/>
                </a:cubicBezTo>
                <a:cubicBezTo>
                  <a:pt x="857" y="118"/>
                  <a:pt x="858" y="117"/>
                  <a:pt x="858" y="117"/>
                </a:cubicBezTo>
                <a:close/>
                <a:moveTo>
                  <a:pt x="860" y="116"/>
                </a:moveTo>
                <a:cubicBezTo>
                  <a:pt x="860" y="116"/>
                  <a:pt x="860" y="116"/>
                  <a:pt x="860" y="116"/>
                </a:cubicBezTo>
                <a:cubicBezTo>
                  <a:pt x="859" y="115"/>
                  <a:pt x="859" y="117"/>
                  <a:pt x="859" y="117"/>
                </a:cubicBezTo>
                <a:cubicBezTo>
                  <a:pt x="860" y="117"/>
                  <a:pt x="859" y="117"/>
                  <a:pt x="860" y="116"/>
                </a:cubicBezTo>
                <a:close/>
                <a:moveTo>
                  <a:pt x="849" y="110"/>
                </a:moveTo>
                <a:cubicBezTo>
                  <a:pt x="848" y="113"/>
                  <a:pt x="849" y="111"/>
                  <a:pt x="849" y="110"/>
                </a:cubicBezTo>
                <a:close/>
                <a:moveTo>
                  <a:pt x="845" y="105"/>
                </a:moveTo>
                <a:cubicBezTo>
                  <a:pt x="844" y="106"/>
                  <a:pt x="844" y="106"/>
                  <a:pt x="844" y="107"/>
                </a:cubicBezTo>
                <a:cubicBezTo>
                  <a:pt x="844" y="107"/>
                  <a:pt x="845" y="105"/>
                  <a:pt x="845" y="105"/>
                </a:cubicBezTo>
                <a:close/>
                <a:moveTo>
                  <a:pt x="844" y="105"/>
                </a:moveTo>
                <a:cubicBezTo>
                  <a:pt x="843" y="105"/>
                  <a:pt x="843" y="106"/>
                  <a:pt x="843" y="106"/>
                </a:cubicBezTo>
                <a:lnTo>
                  <a:pt x="844" y="105"/>
                </a:lnTo>
                <a:close/>
                <a:moveTo>
                  <a:pt x="836" y="101"/>
                </a:moveTo>
                <a:cubicBezTo>
                  <a:pt x="836" y="102"/>
                  <a:pt x="836" y="102"/>
                  <a:pt x="836" y="102"/>
                </a:cubicBezTo>
                <a:cubicBezTo>
                  <a:pt x="836" y="102"/>
                  <a:pt x="836" y="101"/>
                  <a:pt x="836" y="101"/>
                </a:cubicBezTo>
                <a:close/>
                <a:moveTo>
                  <a:pt x="838" y="98"/>
                </a:moveTo>
                <a:cubicBezTo>
                  <a:pt x="839" y="95"/>
                  <a:pt x="838" y="96"/>
                  <a:pt x="838" y="98"/>
                </a:cubicBezTo>
                <a:close/>
                <a:moveTo>
                  <a:pt x="828" y="135"/>
                </a:moveTo>
                <a:cubicBezTo>
                  <a:pt x="828" y="136"/>
                  <a:pt x="828" y="137"/>
                  <a:pt x="827" y="137"/>
                </a:cubicBezTo>
                <a:cubicBezTo>
                  <a:pt x="828" y="138"/>
                  <a:pt x="828" y="138"/>
                  <a:pt x="828" y="138"/>
                </a:cubicBezTo>
                <a:cubicBezTo>
                  <a:pt x="828" y="137"/>
                  <a:pt x="829" y="136"/>
                  <a:pt x="828" y="135"/>
                </a:cubicBezTo>
                <a:close/>
                <a:moveTo>
                  <a:pt x="846" y="121"/>
                </a:moveTo>
                <a:cubicBezTo>
                  <a:pt x="847" y="121"/>
                  <a:pt x="846" y="122"/>
                  <a:pt x="846" y="123"/>
                </a:cubicBezTo>
                <a:cubicBezTo>
                  <a:pt x="847" y="121"/>
                  <a:pt x="848" y="117"/>
                  <a:pt x="848" y="115"/>
                </a:cubicBezTo>
                <a:cubicBezTo>
                  <a:pt x="848" y="117"/>
                  <a:pt x="846" y="118"/>
                  <a:pt x="847" y="119"/>
                </a:cubicBezTo>
                <a:cubicBezTo>
                  <a:pt x="847" y="119"/>
                  <a:pt x="847" y="119"/>
                  <a:pt x="847" y="118"/>
                </a:cubicBezTo>
                <a:cubicBezTo>
                  <a:pt x="846" y="119"/>
                  <a:pt x="846" y="120"/>
                  <a:pt x="846" y="121"/>
                </a:cubicBezTo>
                <a:cubicBezTo>
                  <a:pt x="846" y="121"/>
                  <a:pt x="846" y="120"/>
                  <a:pt x="846" y="120"/>
                </a:cubicBezTo>
                <a:cubicBezTo>
                  <a:pt x="846" y="121"/>
                  <a:pt x="845" y="121"/>
                  <a:pt x="845" y="121"/>
                </a:cubicBezTo>
                <a:cubicBezTo>
                  <a:pt x="846" y="122"/>
                  <a:pt x="846" y="121"/>
                  <a:pt x="846" y="121"/>
                </a:cubicBezTo>
                <a:close/>
                <a:moveTo>
                  <a:pt x="860" y="122"/>
                </a:moveTo>
                <a:cubicBezTo>
                  <a:pt x="860" y="122"/>
                  <a:pt x="859" y="123"/>
                  <a:pt x="860" y="123"/>
                </a:cubicBezTo>
                <a:cubicBezTo>
                  <a:pt x="860" y="123"/>
                  <a:pt x="860" y="123"/>
                  <a:pt x="860" y="123"/>
                </a:cubicBezTo>
                <a:cubicBezTo>
                  <a:pt x="859" y="124"/>
                  <a:pt x="860" y="122"/>
                  <a:pt x="860" y="122"/>
                </a:cubicBezTo>
                <a:close/>
                <a:moveTo>
                  <a:pt x="861" y="115"/>
                </a:moveTo>
                <a:cubicBezTo>
                  <a:pt x="861" y="115"/>
                  <a:pt x="861" y="115"/>
                  <a:pt x="861" y="115"/>
                </a:cubicBezTo>
                <a:cubicBezTo>
                  <a:pt x="862" y="117"/>
                  <a:pt x="859" y="120"/>
                  <a:pt x="860" y="122"/>
                </a:cubicBezTo>
                <a:cubicBezTo>
                  <a:pt x="860" y="118"/>
                  <a:pt x="862" y="115"/>
                  <a:pt x="862" y="112"/>
                </a:cubicBezTo>
                <a:cubicBezTo>
                  <a:pt x="862" y="112"/>
                  <a:pt x="862" y="111"/>
                  <a:pt x="862" y="111"/>
                </a:cubicBezTo>
                <a:cubicBezTo>
                  <a:pt x="862" y="110"/>
                  <a:pt x="864" y="107"/>
                  <a:pt x="863" y="106"/>
                </a:cubicBezTo>
                <a:cubicBezTo>
                  <a:pt x="863" y="107"/>
                  <a:pt x="862" y="108"/>
                  <a:pt x="862" y="110"/>
                </a:cubicBezTo>
                <a:cubicBezTo>
                  <a:pt x="861" y="109"/>
                  <a:pt x="861" y="109"/>
                  <a:pt x="861" y="109"/>
                </a:cubicBezTo>
                <a:cubicBezTo>
                  <a:pt x="862" y="111"/>
                  <a:pt x="861" y="114"/>
                  <a:pt x="861" y="115"/>
                </a:cubicBezTo>
                <a:close/>
                <a:moveTo>
                  <a:pt x="842" y="104"/>
                </a:moveTo>
                <a:cubicBezTo>
                  <a:pt x="842" y="105"/>
                  <a:pt x="842" y="105"/>
                  <a:pt x="842" y="106"/>
                </a:cubicBezTo>
                <a:cubicBezTo>
                  <a:pt x="843" y="105"/>
                  <a:pt x="842" y="104"/>
                  <a:pt x="842" y="104"/>
                </a:cubicBezTo>
                <a:close/>
                <a:moveTo>
                  <a:pt x="707" y="252"/>
                </a:moveTo>
                <a:cubicBezTo>
                  <a:pt x="708" y="252"/>
                  <a:pt x="709" y="252"/>
                  <a:pt x="710" y="253"/>
                </a:cubicBezTo>
                <a:cubicBezTo>
                  <a:pt x="710" y="254"/>
                  <a:pt x="709" y="255"/>
                  <a:pt x="710" y="256"/>
                </a:cubicBezTo>
                <a:cubicBezTo>
                  <a:pt x="712" y="257"/>
                  <a:pt x="715" y="253"/>
                  <a:pt x="715" y="256"/>
                </a:cubicBezTo>
                <a:cubicBezTo>
                  <a:pt x="717" y="258"/>
                  <a:pt x="720" y="259"/>
                  <a:pt x="723" y="259"/>
                </a:cubicBezTo>
                <a:cubicBezTo>
                  <a:pt x="725" y="260"/>
                  <a:pt x="726" y="261"/>
                  <a:pt x="728" y="262"/>
                </a:cubicBezTo>
                <a:cubicBezTo>
                  <a:pt x="730" y="262"/>
                  <a:pt x="733" y="262"/>
                  <a:pt x="734" y="263"/>
                </a:cubicBezTo>
                <a:cubicBezTo>
                  <a:pt x="736" y="263"/>
                  <a:pt x="737" y="264"/>
                  <a:pt x="739" y="265"/>
                </a:cubicBezTo>
                <a:cubicBezTo>
                  <a:pt x="744" y="267"/>
                  <a:pt x="749" y="267"/>
                  <a:pt x="753" y="269"/>
                </a:cubicBezTo>
                <a:cubicBezTo>
                  <a:pt x="756" y="269"/>
                  <a:pt x="760" y="271"/>
                  <a:pt x="762" y="272"/>
                </a:cubicBezTo>
                <a:cubicBezTo>
                  <a:pt x="765" y="272"/>
                  <a:pt x="768" y="274"/>
                  <a:pt x="771" y="275"/>
                </a:cubicBezTo>
                <a:cubicBezTo>
                  <a:pt x="772" y="275"/>
                  <a:pt x="774" y="275"/>
                  <a:pt x="776" y="276"/>
                </a:cubicBezTo>
                <a:cubicBezTo>
                  <a:pt x="776" y="276"/>
                  <a:pt x="777" y="276"/>
                  <a:pt x="777" y="276"/>
                </a:cubicBezTo>
                <a:cubicBezTo>
                  <a:pt x="779" y="277"/>
                  <a:pt x="781" y="277"/>
                  <a:pt x="782" y="277"/>
                </a:cubicBezTo>
                <a:cubicBezTo>
                  <a:pt x="784" y="278"/>
                  <a:pt x="785" y="279"/>
                  <a:pt x="787" y="279"/>
                </a:cubicBezTo>
                <a:cubicBezTo>
                  <a:pt x="789" y="280"/>
                  <a:pt x="792" y="281"/>
                  <a:pt x="795" y="281"/>
                </a:cubicBezTo>
                <a:cubicBezTo>
                  <a:pt x="796" y="282"/>
                  <a:pt x="798" y="282"/>
                  <a:pt x="799" y="282"/>
                </a:cubicBezTo>
                <a:cubicBezTo>
                  <a:pt x="800" y="283"/>
                  <a:pt x="800" y="283"/>
                  <a:pt x="801" y="283"/>
                </a:cubicBezTo>
                <a:cubicBezTo>
                  <a:pt x="802" y="283"/>
                  <a:pt x="802" y="283"/>
                  <a:pt x="802" y="283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4" y="285"/>
                  <a:pt x="805" y="284"/>
                  <a:pt x="806" y="285"/>
                </a:cubicBezTo>
                <a:cubicBezTo>
                  <a:pt x="807" y="285"/>
                  <a:pt x="808" y="286"/>
                  <a:pt x="809" y="287"/>
                </a:cubicBezTo>
                <a:cubicBezTo>
                  <a:pt x="810" y="286"/>
                  <a:pt x="811" y="287"/>
                  <a:pt x="812" y="288"/>
                </a:cubicBezTo>
                <a:cubicBezTo>
                  <a:pt x="813" y="288"/>
                  <a:pt x="813" y="288"/>
                  <a:pt x="813" y="288"/>
                </a:cubicBezTo>
                <a:cubicBezTo>
                  <a:pt x="813" y="288"/>
                  <a:pt x="813" y="287"/>
                  <a:pt x="813" y="287"/>
                </a:cubicBezTo>
                <a:cubicBezTo>
                  <a:pt x="813" y="287"/>
                  <a:pt x="813" y="287"/>
                  <a:pt x="813" y="286"/>
                </a:cubicBezTo>
                <a:cubicBezTo>
                  <a:pt x="813" y="286"/>
                  <a:pt x="813" y="286"/>
                  <a:pt x="813" y="286"/>
                </a:cubicBezTo>
                <a:cubicBezTo>
                  <a:pt x="813" y="285"/>
                  <a:pt x="813" y="285"/>
                  <a:pt x="813" y="284"/>
                </a:cubicBezTo>
                <a:cubicBezTo>
                  <a:pt x="813" y="282"/>
                  <a:pt x="813" y="282"/>
                  <a:pt x="813" y="282"/>
                </a:cubicBezTo>
                <a:cubicBezTo>
                  <a:pt x="813" y="282"/>
                  <a:pt x="812" y="281"/>
                  <a:pt x="812" y="280"/>
                </a:cubicBezTo>
                <a:cubicBezTo>
                  <a:pt x="812" y="280"/>
                  <a:pt x="813" y="280"/>
                  <a:pt x="813" y="279"/>
                </a:cubicBezTo>
                <a:cubicBezTo>
                  <a:pt x="813" y="279"/>
                  <a:pt x="812" y="279"/>
                  <a:pt x="812" y="279"/>
                </a:cubicBezTo>
                <a:cubicBezTo>
                  <a:pt x="812" y="278"/>
                  <a:pt x="812" y="278"/>
                  <a:pt x="812" y="278"/>
                </a:cubicBezTo>
                <a:cubicBezTo>
                  <a:pt x="812" y="277"/>
                  <a:pt x="812" y="277"/>
                  <a:pt x="812" y="277"/>
                </a:cubicBezTo>
                <a:cubicBezTo>
                  <a:pt x="812" y="276"/>
                  <a:pt x="812" y="276"/>
                  <a:pt x="812" y="275"/>
                </a:cubicBezTo>
                <a:cubicBezTo>
                  <a:pt x="813" y="270"/>
                  <a:pt x="813" y="265"/>
                  <a:pt x="813" y="259"/>
                </a:cubicBezTo>
                <a:cubicBezTo>
                  <a:pt x="813" y="254"/>
                  <a:pt x="813" y="250"/>
                  <a:pt x="813" y="245"/>
                </a:cubicBezTo>
                <a:cubicBezTo>
                  <a:pt x="815" y="226"/>
                  <a:pt x="815" y="226"/>
                  <a:pt x="815" y="226"/>
                </a:cubicBezTo>
                <a:cubicBezTo>
                  <a:pt x="815" y="219"/>
                  <a:pt x="816" y="212"/>
                  <a:pt x="817" y="206"/>
                </a:cubicBezTo>
                <a:cubicBezTo>
                  <a:pt x="817" y="206"/>
                  <a:pt x="818" y="205"/>
                  <a:pt x="818" y="205"/>
                </a:cubicBezTo>
                <a:cubicBezTo>
                  <a:pt x="818" y="204"/>
                  <a:pt x="817" y="204"/>
                  <a:pt x="818" y="204"/>
                </a:cubicBezTo>
                <a:cubicBezTo>
                  <a:pt x="818" y="203"/>
                  <a:pt x="818" y="203"/>
                  <a:pt x="818" y="203"/>
                </a:cubicBezTo>
                <a:cubicBezTo>
                  <a:pt x="819" y="197"/>
                  <a:pt x="820" y="192"/>
                  <a:pt x="822" y="186"/>
                </a:cubicBezTo>
                <a:cubicBezTo>
                  <a:pt x="822" y="185"/>
                  <a:pt x="822" y="186"/>
                  <a:pt x="822" y="186"/>
                </a:cubicBezTo>
                <a:cubicBezTo>
                  <a:pt x="823" y="183"/>
                  <a:pt x="824" y="178"/>
                  <a:pt x="825" y="175"/>
                </a:cubicBezTo>
                <a:cubicBezTo>
                  <a:pt x="825" y="173"/>
                  <a:pt x="825" y="171"/>
                  <a:pt x="826" y="170"/>
                </a:cubicBezTo>
                <a:cubicBezTo>
                  <a:pt x="826" y="169"/>
                  <a:pt x="825" y="169"/>
                  <a:pt x="825" y="169"/>
                </a:cubicBezTo>
                <a:cubicBezTo>
                  <a:pt x="826" y="169"/>
                  <a:pt x="826" y="169"/>
                  <a:pt x="826" y="169"/>
                </a:cubicBezTo>
                <a:cubicBezTo>
                  <a:pt x="826" y="167"/>
                  <a:pt x="826" y="167"/>
                  <a:pt x="826" y="167"/>
                </a:cubicBezTo>
                <a:cubicBezTo>
                  <a:pt x="827" y="164"/>
                  <a:pt x="828" y="160"/>
                  <a:pt x="829" y="156"/>
                </a:cubicBezTo>
                <a:cubicBezTo>
                  <a:pt x="829" y="155"/>
                  <a:pt x="829" y="155"/>
                  <a:pt x="829" y="154"/>
                </a:cubicBezTo>
                <a:cubicBezTo>
                  <a:pt x="830" y="154"/>
                  <a:pt x="830" y="154"/>
                  <a:pt x="829" y="153"/>
                </a:cubicBezTo>
                <a:cubicBezTo>
                  <a:pt x="829" y="153"/>
                  <a:pt x="830" y="151"/>
                  <a:pt x="830" y="152"/>
                </a:cubicBezTo>
                <a:cubicBezTo>
                  <a:pt x="830" y="151"/>
                  <a:pt x="830" y="152"/>
                  <a:pt x="830" y="152"/>
                </a:cubicBezTo>
                <a:cubicBezTo>
                  <a:pt x="831" y="151"/>
                  <a:pt x="831" y="149"/>
                  <a:pt x="831" y="147"/>
                </a:cubicBezTo>
                <a:cubicBezTo>
                  <a:pt x="831" y="146"/>
                  <a:pt x="832" y="144"/>
                  <a:pt x="833" y="142"/>
                </a:cubicBezTo>
                <a:cubicBezTo>
                  <a:pt x="833" y="144"/>
                  <a:pt x="833" y="146"/>
                  <a:pt x="835" y="147"/>
                </a:cubicBezTo>
                <a:cubicBezTo>
                  <a:pt x="836" y="145"/>
                  <a:pt x="836" y="141"/>
                  <a:pt x="837" y="140"/>
                </a:cubicBezTo>
                <a:cubicBezTo>
                  <a:pt x="838" y="135"/>
                  <a:pt x="839" y="130"/>
                  <a:pt x="840" y="125"/>
                </a:cubicBezTo>
                <a:cubicBezTo>
                  <a:pt x="840" y="124"/>
                  <a:pt x="840" y="124"/>
                  <a:pt x="840" y="124"/>
                </a:cubicBezTo>
                <a:cubicBezTo>
                  <a:pt x="842" y="119"/>
                  <a:pt x="842" y="114"/>
                  <a:pt x="844" y="108"/>
                </a:cubicBezTo>
                <a:cubicBezTo>
                  <a:pt x="842" y="119"/>
                  <a:pt x="839" y="128"/>
                  <a:pt x="838" y="138"/>
                </a:cubicBezTo>
                <a:cubicBezTo>
                  <a:pt x="837" y="140"/>
                  <a:pt x="836" y="146"/>
                  <a:pt x="835" y="150"/>
                </a:cubicBezTo>
                <a:cubicBezTo>
                  <a:pt x="835" y="152"/>
                  <a:pt x="836" y="153"/>
                  <a:pt x="838" y="152"/>
                </a:cubicBezTo>
                <a:cubicBezTo>
                  <a:pt x="840" y="150"/>
                  <a:pt x="839" y="147"/>
                  <a:pt x="840" y="145"/>
                </a:cubicBezTo>
                <a:cubicBezTo>
                  <a:pt x="841" y="145"/>
                  <a:pt x="841" y="144"/>
                  <a:pt x="842" y="145"/>
                </a:cubicBezTo>
                <a:cubicBezTo>
                  <a:pt x="842" y="150"/>
                  <a:pt x="840" y="156"/>
                  <a:pt x="840" y="160"/>
                </a:cubicBezTo>
                <a:cubicBezTo>
                  <a:pt x="840" y="161"/>
                  <a:pt x="840" y="162"/>
                  <a:pt x="840" y="163"/>
                </a:cubicBezTo>
                <a:cubicBezTo>
                  <a:pt x="840" y="163"/>
                  <a:pt x="840" y="164"/>
                  <a:pt x="841" y="164"/>
                </a:cubicBezTo>
                <a:cubicBezTo>
                  <a:pt x="841" y="164"/>
                  <a:pt x="841" y="164"/>
                  <a:pt x="842" y="164"/>
                </a:cubicBezTo>
                <a:cubicBezTo>
                  <a:pt x="842" y="159"/>
                  <a:pt x="846" y="156"/>
                  <a:pt x="846" y="151"/>
                </a:cubicBezTo>
                <a:cubicBezTo>
                  <a:pt x="847" y="150"/>
                  <a:pt x="848" y="149"/>
                  <a:pt x="849" y="149"/>
                </a:cubicBezTo>
                <a:cubicBezTo>
                  <a:pt x="849" y="147"/>
                  <a:pt x="850" y="145"/>
                  <a:pt x="850" y="143"/>
                </a:cubicBezTo>
                <a:cubicBezTo>
                  <a:pt x="850" y="142"/>
                  <a:pt x="850" y="142"/>
                  <a:pt x="850" y="142"/>
                </a:cubicBezTo>
                <a:cubicBezTo>
                  <a:pt x="851" y="137"/>
                  <a:pt x="851" y="133"/>
                  <a:pt x="853" y="129"/>
                </a:cubicBezTo>
                <a:cubicBezTo>
                  <a:pt x="853" y="133"/>
                  <a:pt x="852" y="136"/>
                  <a:pt x="851" y="140"/>
                </a:cubicBezTo>
                <a:cubicBezTo>
                  <a:pt x="851" y="140"/>
                  <a:pt x="852" y="141"/>
                  <a:pt x="852" y="141"/>
                </a:cubicBezTo>
                <a:cubicBezTo>
                  <a:pt x="851" y="144"/>
                  <a:pt x="850" y="149"/>
                  <a:pt x="849" y="152"/>
                </a:cubicBezTo>
                <a:cubicBezTo>
                  <a:pt x="850" y="153"/>
                  <a:pt x="851" y="153"/>
                  <a:pt x="851" y="152"/>
                </a:cubicBezTo>
                <a:cubicBezTo>
                  <a:pt x="851" y="152"/>
                  <a:pt x="851" y="153"/>
                  <a:pt x="851" y="153"/>
                </a:cubicBezTo>
                <a:cubicBezTo>
                  <a:pt x="851" y="153"/>
                  <a:pt x="851" y="153"/>
                  <a:pt x="852" y="153"/>
                </a:cubicBezTo>
                <a:cubicBezTo>
                  <a:pt x="851" y="155"/>
                  <a:pt x="851" y="155"/>
                  <a:pt x="851" y="157"/>
                </a:cubicBezTo>
                <a:cubicBezTo>
                  <a:pt x="851" y="158"/>
                  <a:pt x="851" y="158"/>
                  <a:pt x="852" y="158"/>
                </a:cubicBezTo>
                <a:cubicBezTo>
                  <a:pt x="852" y="156"/>
                  <a:pt x="853" y="155"/>
                  <a:pt x="853" y="153"/>
                </a:cubicBezTo>
                <a:cubicBezTo>
                  <a:pt x="853" y="152"/>
                  <a:pt x="853" y="151"/>
                  <a:pt x="853" y="151"/>
                </a:cubicBezTo>
                <a:cubicBezTo>
                  <a:pt x="853" y="150"/>
                  <a:pt x="853" y="150"/>
                  <a:pt x="854" y="150"/>
                </a:cubicBezTo>
                <a:cubicBezTo>
                  <a:pt x="854" y="149"/>
                  <a:pt x="853" y="149"/>
                  <a:pt x="853" y="148"/>
                </a:cubicBezTo>
                <a:cubicBezTo>
                  <a:pt x="853" y="148"/>
                  <a:pt x="854" y="148"/>
                  <a:pt x="854" y="147"/>
                </a:cubicBezTo>
                <a:cubicBezTo>
                  <a:pt x="855" y="145"/>
                  <a:pt x="854" y="143"/>
                  <a:pt x="855" y="141"/>
                </a:cubicBezTo>
                <a:cubicBezTo>
                  <a:pt x="855" y="140"/>
                  <a:pt x="856" y="139"/>
                  <a:pt x="857" y="137"/>
                </a:cubicBezTo>
                <a:cubicBezTo>
                  <a:pt x="857" y="138"/>
                  <a:pt x="856" y="139"/>
                  <a:pt x="856" y="140"/>
                </a:cubicBezTo>
                <a:cubicBezTo>
                  <a:pt x="855" y="144"/>
                  <a:pt x="856" y="148"/>
                  <a:pt x="855" y="151"/>
                </a:cubicBezTo>
                <a:cubicBezTo>
                  <a:pt x="856" y="152"/>
                  <a:pt x="856" y="151"/>
                  <a:pt x="857" y="151"/>
                </a:cubicBezTo>
                <a:cubicBezTo>
                  <a:pt x="857" y="150"/>
                  <a:pt x="857" y="149"/>
                  <a:pt x="857" y="148"/>
                </a:cubicBezTo>
                <a:cubicBezTo>
                  <a:pt x="857" y="148"/>
                  <a:pt x="857" y="149"/>
                  <a:pt x="857" y="148"/>
                </a:cubicBezTo>
                <a:cubicBezTo>
                  <a:pt x="857" y="146"/>
                  <a:pt x="857" y="144"/>
                  <a:pt x="858" y="141"/>
                </a:cubicBezTo>
                <a:cubicBezTo>
                  <a:pt x="858" y="141"/>
                  <a:pt x="858" y="140"/>
                  <a:pt x="859" y="141"/>
                </a:cubicBezTo>
                <a:cubicBezTo>
                  <a:pt x="859" y="140"/>
                  <a:pt x="859" y="140"/>
                  <a:pt x="860" y="140"/>
                </a:cubicBezTo>
                <a:cubicBezTo>
                  <a:pt x="860" y="139"/>
                  <a:pt x="859" y="140"/>
                  <a:pt x="859" y="140"/>
                </a:cubicBezTo>
                <a:cubicBezTo>
                  <a:pt x="860" y="139"/>
                  <a:pt x="859" y="138"/>
                  <a:pt x="860" y="138"/>
                </a:cubicBezTo>
                <a:cubicBezTo>
                  <a:pt x="860" y="134"/>
                  <a:pt x="861" y="132"/>
                  <a:pt x="861" y="128"/>
                </a:cubicBezTo>
                <a:cubicBezTo>
                  <a:pt x="861" y="131"/>
                  <a:pt x="861" y="134"/>
                  <a:pt x="860" y="137"/>
                </a:cubicBezTo>
                <a:cubicBezTo>
                  <a:pt x="860" y="138"/>
                  <a:pt x="861" y="137"/>
                  <a:pt x="861" y="138"/>
                </a:cubicBezTo>
                <a:cubicBezTo>
                  <a:pt x="861" y="139"/>
                  <a:pt x="860" y="139"/>
                  <a:pt x="860" y="140"/>
                </a:cubicBezTo>
                <a:cubicBezTo>
                  <a:pt x="860" y="141"/>
                  <a:pt x="860" y="142"/>
                  <a:pt x="860" y="143"/>
                </a:cubicBezTo>
                <a:cubicBezTo>
                  <a:pt x="860" y="144"/>
                  <a:pt x="859" y="145"/>
                  <a:pt x="859" y="146"/>
                </a:cubicBezTo>
                <a:cubicBezTo>
                  <a:pt x="860" y="147"/>
                  <a:pt x="860" y="148"/>
                  <a:pt x="860" y="149"/>
                </a:cubicBezTo>
                <a:cubicBezTo>
                  <a:pt x="860" y="150"/>
                  <a:pt x="860" y="149"/>
                  <a:pt x="860" y="150"/>
                </a:cubicBezTo>
                <a:cubicBezTo>
                  <a:pt x="861" y="151"/>
                  <a:pt x="861" y="150"/>
                  <a:pt x="862" y="150"/>
                </a:cubicBezTo>
                <a:cubicBezTo>
                  <a:pt x="862" y="151"/>
                  <a:pt x="861" y="150"/>
                  <a:pt x="861" y="151"/>
                </a:cubicBezTo>
                <a:cubicBezTo>
                  <a:pt x="861" y="151"/>
                  <a:pt x="861" y="152"/>
                  <a:pt x="862" y="152"/>
                </a:cubicBezTo>
                <a:cubicBezTo>
                  <a:pt x="861" y="154"/>
                  <a:pt x="861" y="155"/>
                  <a:pt x="861" y="157"/>
                </a:cubicBezTo>
                <a:cubicBezTo>
                  <a:pt x="861" y="157"/>
                  <a:pt x="861" y="156"/>
                  <a:pt x="861" y="157"/>
                </a:cubicBezTo>
                <a:cubicBezTo>
                  <a:pt x="861" y="157"/>
                  <a:pt x="861" y="160"/>
                  <a:pt x="861" y="160"/>
                </a:cubicBezTo>
                <a:cubicBezTo>
                  <a:pt x="861" y="162"/>
                  <a:pt x="861" y="163"/>
                  <a:pt x="860" y="165"/>
                </a:cubicBezTo>
                <a:cubicBezTo>
                  <a:pt x="860" y="166"/>
                  <a:pt x="861" y="165"/>
                  <a:pt x="861" y="166"/>
                </a:cubicBezTo>
                <a:cubicBezTo>
                  <a:pt x="861" y="167"/>
                  <a:pt x="861" y="168"/>
                  <a:pt x="860" y="169"/>
                </a:cubicBezTo>
                <a:cubicBezTo>
                  <a:pt x="861" y="170"/>
                  <a:pt x="861" y="172"/>
                  <a:pt x="860" y="173"/>
                </a:cubicBezTo>
                <a:cubicBezTo>
                  <a:pt x="861" y="173"/>
                  <a:pt x="861" y="172"/>
                  <a:pt x="862" y="172"/>
                </a:cubicBezTo>
                <a:cubicBezTo>
                  <a:pt x="862" y="172"/>
                  <a:pt x="861" y="173"/>
                  <a:pt x="861" y="174"/>
                </a:cubicBezTo>
                <a:cubicBezTo>
                  <a:pt x="861" y="178"/>
                  <a:pt x="862" y="181"/>
                  <a:pt x="861" y="186"/>
                </a:cubicBezTo>
                <a:cubicBezTo>
                  <a:pt x="861" y="187"/>
                  <a:pt x="862" y="187"/>
                  <a:pt x="861" y="188"/>
                </a:cubicBezTo>
                <a:cubicBezTo>
                  <a:pt x="861" y="188"/>
                  <a:pt x="862" y="188"/>
                  <a:pt x="862" y="188"/>
                </a:cubicBezTo>
                <a:cubicBezTo>
                  <a:pt x="862" y="190"/>
                  <a:pt x="860" y="196"/>
                  <a:pt x="862" y="198"/>
                </a:cubicBezTo>
                <a:cubicBezTo>
                  <a:pt x="861" y="198"/>
                  <a:pt x="861" y="197"/>
                  <a:pt x="861" y="198"/>
                </a:cubicBezTo>
                <a:cubicBezTo>
                  <a:pt x="861" y="199"/>
                  <a:pt x="860" y="200"/>
                  <a:pt x="861" y="201"/>
                </a:cubicBezTo>
                <a:cubicBezTo>
                  <a:pt x="861" y="204"/>
                  <a:pt x="860" y="206"/>
                  <a:pt x="861" y="208"/>
                </a:cubicBezTo>
                <a:cubicBezTo>
                  <a:pt x="860" y="209"/>
                  <a:pt x="860" y="210"/>
                  <a:pt x="860" y="210"/>
                </a:cubicBezTo>
                <a:cubicBezTo>
                  <a:pt x="860" y="211"/>
                  <a:pt x="860" y="213"/>
                  <a:pt x="860" y="214"/>
                </a:cubicBezTo>
                <a:cubicBezTo>
                  <a:pt x="859" y="231"/>
                  <a:pt x="857" y="248"/>
                  <a:pt x="857" y="264"/>
                </a:cubicBezTo>
                <a:cubicBezTo>
                  <a:pt x="856" y="268"/>
                  <a:pt x="857" y="273"/>
                  <a:pt x="857" y="277"/>
                </a:cubicBezTo>
                <a:cubicBezTo>
                  <a:pt x="857" y="277"/>
                  <a:pt x="857" y="277"/>
                  <a:pt x="857" y="278"/>
                </a:cubicBezTo>
                <a:cubicBezTo>
                  <a:pt x="857" y="279"/>
                  <a:pt x="857" y="279"/>
                  <a:pt x="857" y="279"/>
                </a:cubicBezTo>
                <a:cubicBezTo>
                  <a:pt x="857" y="280"/>
                  <a:pt x="857" y="281"/>
                  <a:pt x="857" y="282"/>
                </a:cubicBezTo>
                <a:cubicBezTo>
                  <a:pt x="857" y="291"/>
                  <a:pt x="857" y="302"/>
                  <a:pt x="859" y="311"/>
                </a:cubicBezTo>
                <a:cubicBezTo>
                  <a:pt x="858" y="317"/>
                  <a:pt x="860" y="324"/>
                  <a:pt x="860" y="331"/>
                </a:cubicBezTo>
                <a:cubicBezTo>
                  <a:pt x="860" y="334"/>
                  <a:pt x="860" y="336"/>
                  <a:pt x="860" y="339"/>
                </a:cubicBezTo>
                <a:cubicBezTo>
                  <a:pt x="861" y="340"/>
                  <a:pt x="861" y="342"/>
                  <a:pt x="861" y="343"/>
                </a:cubicBezTo>
                <a:cubicBezTo>
                  <a:pt x="861" y="345"/>
                  <a:pt x="861" y="347"/>
                  <a:pt x="861" y="349"/>
                </a:cubicBezTo>
                <a:cubicBezTo>
                  <a:pt x="861" y="350"/>
                  <a:pt x="861" y="350"/>
                  <a:pt x="861" y="350"/>
                </a:cubicBezTo>
                <a:cubicBezTo>
                  <a:pt x="861" y="351"/>
                  <a:pt x="861" y="351"/>
                  <a:pt x="861" y="351"/>
                </a:cubicBezTo>
                <a:cubicBezTo>
                  <a:pt x="861" y="351"/>
                  <a:pt x="861" y="351"/>
                  <a:pt x="861" y="351"/>
                </a:cubicBezTo>
                <a:cubicBezTo>
                  <a:pt x="861" y="351"/>
                  <a:pt x="860" y="350"/>
                  <a:pt x="860" y="350"/>
                </a:cubicBezTo>
                <a:cubicBezTo>
                  <a:pt x="859" y="350"/>
                  <a:pt x="858" y="350"/>
                  <a:pt x="857" y="349"/>
                </a:cubicBezTo>
                <a:cubicBezTo>
                  <a:pt x="854" y="349"/>
                  <a:pt x="853" y="349"/>
                  <a:pt x="851" y="348"/>
                </a:cubicBezTo>
                <a:cubicBezTo>
                  <a:pt x="843" y="346"/>
                  <a:pt x="834" y="342"/>
                  <a:pt x="826" y="340"/>
                </a:cubicBezTo>
                <a:cubicBezTo>
                  <a:pt x="824" y="340"/>
                  <a:pt x="821" y="338"/>
                  <a:pt x="819" y="338"/>
                </a:cubicBezTo>
                <a:cubicBezTo>
                  <a:pt x="818" y="338"/>
                  <a:pt x="817" y="338"/>
                  <a:pt x="816" y="337"/>
                </a:cubicBezTo>
                <a:cubicBezTo>
                  <a:pt x="812" y="336"/>
                  <a:pt x="807" y="334"/>
                  <a:pt x="803" y="334"/>
                </a:cubicBezTo>
                <a:cubicBezTo>
                  <a:pt x="801" y="333"/>
                  <a:pt x="799" y="332"/>
                  <a:pt x="797" y="331"/>
                </a:cubicBezTo>
                <a:cubicBezTo>
                  <a:pt x="794" y="331"/>
                  <a:pt x="792" y="330"/>
                  <a:pt x="790" y="330"/>
                </a:cubicBezTo>
                <a:cubicBezTo>
                  <a:pt x="789" y="329"/>
                  <a:pt x="788" y="329"/>
                  <a:pt x="788" y="329"/>
                </a:cubicBezTo>
                <a:cubicBezTo>
                  <a:pt x="787" y="329"/>
                  <a:pt x="787" y="329"/>
                  <a:pt x="786" y="328"/>
                </a:cubicBezTo>
                <a:cubicBezTo>
                  <a:pt x="783" y="328"/>
                  <a:pt x="779" y="327"/>
                  <a:pt x="776" y="325"/>
                </a:cubicBezTo>
                <a:cubicBezTo>
                  <a:pt x="775" y="325"/>
                  <a:pt x="775" y="325"/>
                  <a:pt x="775" y="326"/>
                </a:cubicBezTo>
                <a:cubicBezTo>
                  <a:pt x="773" y="324"/>
                  <a:pt x="770" y="325"/>
                  <a:pt x="768" y="324"/>
                </a:cubicBezTo>
                <a:cubicBezTo>
                  <a:pt x="767" y="324"/>
                  <a:pt x="767" y="324"/>
                  <a:pt x="767" y="324"/>
                </a:cubicBezTo>
                <a:cubicBezTo>
                  <a:pt x="766" y="323"/>
                  <a:pt x="765" y="323"/>
                  <a:pt x="763" y="323"/>
                </a:cubicBezTo>
                <a:cubicBezTo>
                  <a:pt x="759" y="321"/>
                  <a:pt x="755" y="321"/>
                  <a:pt x="751" y="319"/>
                </a:cubicBezTo>
                <a:cubicBezTo>
                  <a:pt x="749" y="320"/>
                  <a:pt x="746" y="319"/>
                  <a:pt x="744" y="318"/>
                </a:cubicBezTo>
                <a:cubicBezTo>
                  <a:pt x="743" y="318"/>
                  <a:pt x="743" y="319"/>
                  <a:pt x="742" y="318"/>
                </a:cubicBezTo>
                <a:cubicBezTo>
                  <a:pt x="741" y="318"/>
                  <a:pt x="741" y="318"/>
                  <a:pt x="741" y="318"/>
                </a:cubicBezTo>
                <a:cubicBezTo>
                  <a:pt x="740" y="318"/>
                  <a:pt x="740" y="318"/>
                  <a:pt x="739" y="318"/>
                </a:cubicBezTo>
                <a:cubicBezTo>
                  <a:pt x="738" y="317"/>
                  <a:pt x="738" y="317"/>
                  <a:pt x="737" y="316"/>
                </a:cubicBezTo>
                <a:cubicBezTo>
                  <a:pt x="736" y="316"/>
                  <a:pt x="736" y="317"/>
                  <a:pt x="735" y="316"/>
                </a:cubicBezTo>
                <a:cubicBezTo>
                  <a:pt x="734" y="316"/>
                  <a:pt x="733" y="315"/>
                  <a:pt x="733" y="315"/>
                </a:cubicBezTo>
                <a:cubicBezTo>
                  <a:pt x="731" y="315"/>
                  <a:pt x="729" y="316"/>
                  <a:pt x="727" y="314"/>
                </a:cubicBezTo>
                <a:cubicBezTo>
                  <a:pt x="725" y="314"/>
                  <a:pt x="724" y="313"/>
                  <a:pt x="722" y="313"/>
                </a:cubicBezTo>
                <a:cubicBezTo>
                  <a:pt x="721" y="313"/>
                  <a:pt x="720" y="313"/>
                  <a:pt x="719" y="313"/>
                </a:cubicBezTo>
                <a:cubicBezTo>
                  <a:pt x="718" y="313"/>
                  <a:pt x="718" y="313"/>
                  <a:pt x="717" y="313"/>
                </a:cubicBezTo>
                <a:cubicBezTo>
                  <a:pt x="715" y="312"/>
                  <a:pt x="713" y="313"/>
                  <a:pt x="711" y="311"/>
                </a:cubicBezTo>
                <a:cubicBezTo>
                  <a:pt x="708" y="312"/>
                  <a:pt x="703" y="309"/>
                  <a:pt x="701" y="311"/>
                </a:cubicBezTo>
                <a:cubicBezTo>
                  <a:pt x="701" y="312"/>
                  <a:pt x="700" y="313"/>
                  <a:pt x="699" y="313"/>
                </a:cubicBezTo>
                <a:cubicBezTo>
                  <a:pt x="698" y="313"/>
                  <a:pt x="698" y="312"/>
                  <a:pt x="697" y="311"/>
                </a:cubicBezTo>
                <a:cubicBezTo>
                  <a:pt x="696" y="311"/>
                  <a:pt x="693" y="310"/>
                  <a:pt x="692" y="310"/>
                </a:cubicBezTo>
                <a:cubicBezTo>
                  <a:pt x="691" y="310"/>
                  <a:pt x="691" y="311"/>
                  <a:pt x="690" y="311"/>
                </a:cubicBezTo>
                <a:cubicBezTo>
                  <a:pt x="689" y="311"/>
                  <a:pt x="688" y="309"/>
                  <a:pt x="687" y="309"/>
                </a:cubicBezTo>
                <a:cubicBezTo>
                  <a:pt x="686" y="309"/>
                  <a:pt x="685" y="310"/>
                  <a:pt x="684" y="310"/>
                </a:cubicBezTo>
                <a:cubicBezTo>
                  <a:pt x="683" y="309"/>
                  <a:pt x="682" y="308"/>
                  <a:pt x="682" y="307"/>
                </a:cubicBezTo>
                <a:cubicBezTo>
                  <a:pt x="682" y="307"/>
                  <a:pt x="682" y="307"/>
                  <a:pt x="681" y="307"/>
                </a:cubicBezTo>
                <a:cubicBezTo>
                  <a:pt x="680" y="305"/>
                  <a:pt x="677" y="304"/>
                  <a:pt x="674" y="304"/>
                </a:cubicBezTo>
                <a:cubicBezTo>
                  <a:pt x="674" y="303"/>
                  <a:pt x="673" y="303"/>
                  <a:pt x="673" y="303"/>
                </a:cubicBezTo>
                <a:cubicBezTo>
                  <a:pt x="670" y="302"/>
                  <a:pt x="668" y="299"/>
                  <a:pt x="666" y="296"/>
                </a:cubicBezTo>
                <a:cubicBezTo>
                  <a:pt x="666" y="296"/>
                  <a:pt x="665" y="296"/>
                  <a:pt x="665" y="295"/>
                </a:cubicBezTo>
                <a:cubicBezTo>
                  <a:pt x="664" y="294"/>
                  <a:pt x="664" y="293"/>
                  <a:pt x="663" y="292"/>
                </a:cubicBezTo>
                <a:cubicBezTo>
                  <a:pt x="663" y="291"/>
                  <a:pt x="662" y="291"/>
                  <a:pt x="662" y="290"/>
                </a:cubicBezTo>
                <a:cubicBezTo>
                  <a:pt x="662" y="288"/>
                  <a:pt x="661" y="287"/>
                  <a:pt x="660" y="286"/>
                </a:cubicBezTo>
                <a:cubicBezTo>
                  <a:pt x="660" y="285"/>
                  <a:pt x="659" y="284"/>
                  <a:pt x="659" y="283"/>
                </a:cubicBezTo>
                <a:cubicBezTo>
                  <a:pt x="658" y="281"/>
                  <a:pt x="659" y="279"/>
                  <a:pt x="658" y="277"/>
                </a:cubicBezTo>
                <a:cubicBezTo>
                  <a:pt x="659" y="274"/>
                  <a:pt x="659" y="271"/>
                  <a:pt x="660" y="267"/>
                </a:cubicBezTo>
                <a:cubicBezTo>
                  <a:pt x="660" y="267"/>
                  <a:pt x="659" y="267"/>
                  <a:pt x="660" y="266"/>
                </a:cubicBezTo>
                <a:cubicBezTo>
                  <a:pt x="661" y="265"/>
                  <a:pt x="661" y="263"/>
                  <a:pt x="662" y="261"/>
                </a:cubicBezTo>
                <a:cubicBezTo>
                  <a:pt x="663" y="261"/>
                  <a:pt x="663" y="260"/>
                  <a:pt x="664" y="260"/>
                </a:cubicBezTo>
                <a:cubicBezTo>
                  <a:pt x="665" y="259"/>
                  <a:pt x="665" y="258"/>
                  <a:pt x="666" y="257"/>
                </a:cubicBezTo>
                <a:cubicBezTo>
                  <a:pt x="670" y="256"/>
                  <a:pt x="673" y="253"/>
                  <a:pt x="677" y="251"/>
                </a:cubicBezTo>
                <a:cubicBezTo>
                  <a:pt x="677" y="251"/>
                  <a:pt x="678" y="251"/>
                  <a:pt x="678" y="251"/>
                </a:cubicBezTo>
                <a:cubicBezTo>
                  <a:pt x="680" y="250"/>
                  <a:pt x="682" y="250"/>
                  <a:pt x="684" y="249"/>
                </a:cubicBezTo>
                <a:cubicBezTo>
                  <a:pt x="685" y="248"/>
                  <a:pt x="687" y="249"/>
                  <a:pt x="689" y="249"/>
                </a:cubicBezTo>
                <a:cubicBezTo>
                  <a:pt x="690" y="249"/>
                  <a:pt x="690" y="248"/>
                  <a:pt x="692" y="249"/>
                </a:cubicBezTo>
                <a:cubicBezTo>
                  <a:pt x="693" y="249"/>
                  <a:pt x="695" y="248"/>
                  <a:pt x="696" y="248"/>
                </a:cubicBezTo>
                <a:cubicBezTo>
                  <a:pt x="698" y="248"/>
                  <a:pt x="700" y="249"/>
                  <a:pt x="701" y="250"/>
                </a:cubicBezTo>
                <a:cubicBezTo>
                  <a:pt x="702" y="250"/>
                  <a:pt x="703" y="249"/>
                  <a:pt x="704" y="250"/>
                </a:cubicBezTo>
                <a:cubicBezTo>
                  <a:pt x="705" y="250"/>
                  <a:pt x="706" y="252"/>
                  <a:pt x="707" y="252"/>
                </a:cubicBezTo>
                <a:close/>
                <a:moveTo>
                  <a:pt x="858" y="156"/>
                </a:moveTo>
                <a:cubicBezTo>
                  <a:pt x="858" y="156"/>
                  <a:pt x="858" y="156"/>
                  <a:pt x="858" y="156"/>
                </a:cubicBezTo>
                <a:cubicBezTo>
                  <a:pt x="858" y="157"/>
                  <a:pt x="859" y="156"/>
                  <a:pt x="858" y="156"/>
                </a:cubicBezTo>
                <a:close/>
                <a:moveTo>
                  <a:pt x="859" y="156"/>
                </a:moveTo>
                <a:cubicBezTo>
                  <a:pt x="860" y="155"/>
                  <a:pt x="859" y="154"/>
                  <a:pt x="860" y="152"/>
                </a:cubicBezTo>
                <a:cubicBezTo>
                  <a:pt x="859" y="152"/>
                  <a:pt x="859" y="152"/>
                  <a:pt x="860" y="151"/>
                </a:cubicBezTo>
                <a:cubicBezTo>
                  <a:pt x="859" y="150"/>
                  <a:pt x="860" y="148"/>
                  <a:pt x="858" y="148"/>
                </a:cubicBezTo>
                <a:cubicBezTo>
                  <a:pt x="858" y="149"/>
                  <a:pt x="858" y="150"/>
                  <a:pt x="857" y="151"/>
                </a:cubicBezTo>
                <a:cubicBezTo>
                  <a:pt x="857" y="151"/>
                  <a:pt x="858" y="151"/>
                  <a:pt x="858" y="151"/>
                </a:cubicBezTo>
                <a:cubicBezTo>
                  <a:pt x="858" y="152"/>
                  <a:pt x="858" y="154"/>
                  <a:pt x="858" y="156"/>
                </a:cubicBezTo>
                <a:cubicBezTo>
                  <a:pt x="858" y="156"/>
                  <a:pt x="858" y="155"/>
                  <a:pt x="859" y="15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272" tIns="45636" rIns="91272" bIns="45636" numCol="1" anchor="t" anchorCtr="0" compatLnSpc="1">
            <a:prstTxWarp prst="textNoShape">
              <a:avLst/>
            </a:prstTxWarp>
          </a:bodyPr>
          <a:lstStyle/>
          <a:p>
            <a:pPr defTabSz="913030">
              <a:defRPr/>
            </a:pPr>
            <a:endParaRPr lang="en-US" sz="2393">
              <a:solidFill>
                <a:prstClr val="black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885995" y="3362385"/>
            <a:ext cx="4148793" cy="33793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defTabSz="913030">
              <a:defRPr/>
            </a:pPr>
            <a:r>
              <a:rPr lang="en-US" sz="1600" dirty="0">
                <a:solidFill>
                  <a:prstClr val="white"/>
                </a:solidFill>
              </a:rPr>
              <a:t>Apply this coupon code during sign up</a:t>
            </a:r>
            <a:endParaRPr lang="es-UY" sz="1600" dirty="0">
              <a:solidFill>
                <a:prstClr val="white"/>
              </a:solidFill>
            </a:endParaRPr>
          </a:p>
        </p:txBody>
      </p:sp>
      <p:grpSp>
        <p:nvGrpSpPr>
          <p:cNvPr id="22" name="Group 21"/>
          <p:cNvGrpSpPr>
            <a:grpSpLocks noChangeAspect="1"/>
          </p:cNvGrpSpPr>
          <p:nvPr/>
        </p:nvGrpSpPr>
        <p:grpSpPr bwMode="auto">
          <a:xfrm>
            <a:off x="837259" y="713325"/>
            <a:ext cx="4316669" cy="3572317"/>
            <a:chOff x="507" y="1182"/>
            <a:chExt cx="3091" cy="2558"/>
          </a:xfrm>
        </p:grpSpPr>
        <p:sp>
          <p:nvSpPr>
            <p:cNvPr id="23" name="AutoShape 3"/>
            <p:cNvSpPr>
              <a:spLocks noChangeAspect="1" noChangeArrowheads="1" noTextEdit="1"/>
            </p:cNvSpPr>
            <p:nvPr/>
          </p:nvSpPr>
          <p:spPr bwMode="auto">
            <a:xfrm>
              <a:off x="507" y="1183"/>
              <a:ext cx="3044" cy="2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272" tIns="45636" rIns="91272" bIns="45636" numCol="1" anchor="t" anchorCtr="0" compatLnSpc="1">
              <a:prstTxWarp prst="textNoShape">
                <a:avLst/>
              </a:prstTxWarp>
            </a:bodyPr>
            <a:lstStyle/>
            <a:p>
              <a:pPr algn="ctr" defTabSz="913030">
                <a:defRPr/>
              </a:pP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Freeform 5"/>
            <p:cNvSpPr>
              <a:spLocks/>
            </p:cNvSpPr>
            <p:nvPr/>
          </p:nvSpPr>
          <p:spPr bwMode="auto">
            <a:xfrm>
              <a:off x="1700" y="3289"/>
              <a:ext cx="669" cy="364"/>
            </a:xfrm>
            <a:custGeom>
              <a:avLst/>
              <a:gdLst>
                <a:gd name="T0" fmla="*/ 659 w 659"/>
                <a:gd name="T1" fmla="*/ 364 h 364"/>
                <a:gd name="T2" fmla="*/ 0 w 659"/>
                <a:gd name="T3" fmla="*/ 364 h 364"/>
                <a:gd name="T4" fmla="*/ 51 w 659"/>
                <a:gd name="T5" fmla="*/ 0 h 364"/>
                <a:gd name="T6" fmla="*/ 612 w 659"/>
                <a:gd name="T7" fmla="*/ 0 h 364"/>
                <a:gd name="T8" fmla="*/ 659 w 659"/>
                <a:gd name="T9" fmla="*/ 364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9" h="364">
                  <a:moveTo>
                    <a:pt x="659" y="364"/>
                  </a:moveTo>
                  <a:lnTo>
                    <a:pt x="0" y="364"/>
                  </a:lnTo>
                  <a:lnTo>
                    <a:pt x="51" y="0"/>
                  </a:lnTo>
                  <a:lnTo>
                    <a:pt x="612" y="0"/>
                  </a:lnTo>
                  <a:lnTo>
                    <a:pt x="659" y="364"/>
                  </a:lnTo>
                  <a:close/>
                </a:path>
              </a:pathLst>
            </a:custGeom>
            <a:solidFill>
              <a:srgbClr val="D3D0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272" tIns="45636" rIns="91272" bIns="45636" numCol="1" anchor="t" anchorCtr="0" compatLnSpc="1">
              <a:prstTxWarp prst="textNoShape">
                <a:avLst/>
              </a:prstTxWarp>
            </a:bodyPr>
            <a:lstStyle/>
            <a:p>
              <a:pPr algn="ctr" defTabSz="913030">
                <a:defRPr/>
              </a:pP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Freeform 6"/>
            <p:cNvSpPr>
              <a:spLocks/>
            </p:cNvSpPr>
            <p:nvPr/>
          </p:nvSpPr>
          <p:spPr bwMode="auto">
            <a:xfrm>
              <a:off x="1652" y="3645"/>
              <a:ext cx="765" cy="94"/>
            </a:xfrm>
            <a:custGeom>
              <a:avLst/>
              <a:gdLst>
                <a:gd name="T0" fmla="*/ 758 w 772"/>
                <a:gd name="T1" fmla="*/ 96 h 96"/>
                <a:gd name="T2" fmla="*/ 12 w 772"/>
                <a:gd name="T3" fmla="*/ 96 h 96"/>
                <a:gd name="T4" fmla="*/ 0 w 772"/>
                <a:gd name="T5" fmla="*/ 84 h 96"/>
                <a:gd name="T6" fmla="*/ 2 w 772"/>
                <a:gd name="T7" fmla="*/ 78 h 96"/>
                <a:gd name="T8" fmla="*/ 48 w 772"/>
                <a:gd name="T9" fmla="*/ 5 h 96"/>
                <a:gd name="T10" fmla="*/ 58 w 772"/>
                <a:gd name="T11" fmla="*/ 0 h 96"/>
                <a:gd name="T12" fmla="*/ 715 w 772"/>
                <a:gd name="T13" fmla="*/ 0 h 96"/>
                <a:gd name="T14" fmla="*/ 725 w 772"/>
                <a:gd name="T15" fmla="*/ 6 h 96"/>
                <a:gd name="T16" fmla="*/ 768 w 772"/>
                <a:gd name="T17" fmla="*/ 78 h 96"/>
                <a:gd name="T18" fmla="*/ 764 w 772"/>
                <a:gd name="T19" fmla="*/ 95 h 96"/>
                <a:gd name="T20" fmla="*/ 758 w 772"/>
                <a:gd name="T21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72" h="96">
                  <a:moveTo>
                    <a:pt x="758" y="96"/>
                  </a:moveTo>
                  <a:cubicBezTo>
                    <a:pt x="12" y="96"/>
                    <a:pt x="12" y="96"/>
                    <a:pt x="12" y="96"/>
                  </a:cubicBezTo>
                  <a:cubicBezTo>
                    <a:pt x="5" y="96"/>
                    <a:pt x="0" y="91"/>
                    <a:pt x="0" y="84"/>
                  </a:cubicBezTo>
                  <a:cubicBezTo>
                    <a:pt x="0" y="82"/>
                    <a:pt x="0" y="80"/>
                    <a:pt x="2" y="78"/>
                  </a:cubicBezTo>
                  <a:cubicBezTo>
                    <a:pt x="48" y="5"/>
                    <a:pt x="48" y="5"/>
                    <a:pt x="48" y="5"/>
                  </a:cubicBezTo>
                  <a:cubicBezTo>
                    <a:pt x="50" y="2"/>
                    <a:pt x="54" y="0"/>
                    <a:pt x="58" y="0"/>
                  </a:cubicBezTo>
                  <a:cubicBezTo>
                    <a:pt x="715" y="0"/>
                    <a:pt x="715" y="0"/>
                    <a:pt x="715" y="0"/>
                  </a:cubicBezTo>
                  <a:cubicBezTo>
                    <a:pt x="719" y="0"/>
                    <a:pt x="723" y="2"/>
                    <a:pt x="725" y="6"/>
                  </a:cubicBezTo>
                  <a:cubicBezTo>
                    <a:pt x="768" y="78"/>
                    <a:pt x="768" y="78"/>
                    <a:pt x="768" y="78"/>
                  </a:cubicBezTo>
                  <a:cubicBezTo>
                    <a:pt x="772" y="84"/>
                    <a:pt x="770" y="91"/>
                    <a:pt x="764" y="95"/>
                  </a:cubicBezTo>
                  <a:cubicBezTo>
                    <a:pt x="762" y="96"/>
                    <a:pt x="760" y="96"/>
                    <a:pt x="758" y="96"/>
                  </a:cubicBezTo>
                  <a:close/>
                </a:path>
              </a:pathLst>
            </a:custGeom>
            <a:solidFill>
              <a:srgbClr val="BFBD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272" tIns="45636" rIns="91272" bIns="45636" numCol="1" anchor="t" anchorCtr="0" compatLnSpc="1">
              <a:prstTxWarp prst="textNoShape">
                <a:avLst/>
              </a:prstTxWarp>
            </a:bodyPr>
            <a:lstStyle/>
            <a:p>
              <a:pPr algn="ctr" defTabSz="913030">
                <a:defRPr/>
              </a:pP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Freeform 7"/>
            <p:cNvSpPr>
              <a:spLocks/>
            </p:cNvSpPr>
            <p:nvPr/>
          </p:nvSpPr>
          <p:spPr bwMode="auto">
            <a:xfrm>
              <a:off x="507" y="1182"/>
              <a:ext cx="3090" cy="1885"/>
            </a:xfrm>
            <a:custGeom>
              <a:avLst/>
              <a:gdLst>
                <a:gd name="T0" fmla="*/ 3056 w 3114"/>
                <a:gd name="T1" fmla="*/ 0 h 1928"/>
                <a:gd name="T2" fmla="*/ 56 w 3114"/>
                <a:gd name="T3" fmla="*/ 0 h 1928"/>
                <a:gd name="T4" fmla="*/ 0 w 3114"/>
                <a:gd name="T5" fmla="*/ 56 h 1928"/>
                <a:gd name="T6" fmla="*/ 0 w 3114"/>
                <a:gd name="T7" fmla="*/ 1928 h 1928"/>
                <a:gd name="T8" fmla="*/ 3114 w 3114"/>
                <a:gd name="T9" fmla="*/ 1928 h 1928"/>
                <a:gd name="T10" fmla="*/ 3112 w 3114"/>
                <a:gd name="T11" fmla="*/ 56 h 1928"/>
                <a:gd name="T12" fmla="*/ 3056 w 3114"/>
                <a:gd name="T13" fmla="*/ 0 h 1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14" h="1928">
                  <a:moveTo>
                    <a:pt x="3056" y="0"/>
                  </a:moveTo>
                  <a:cubicBezTo>
                    <a:pt x="56" y="0"/>
                    <a:pt x="56" y="0"/>
                    <a:pt x="56" y="0"/>
                  </a:cubicBezTo>
                  <a:cubicBezTo>
                    <a:pt x="25" y="0"/>
                    <a:pt x="0" y="26"/>
                    <a:pt x="0" y="56"/>
                  </a:cubicBezTo>
                  <a:cubicBezTo>
                    <a:pt x="0" y="56"/>
                    <a:pt x="0" y="1910"/>
                    <a:pt x="0" y="1928"/>
                  </a:cubicBezTo>
                  <a:cubicBezTo>
                    <a:pt x="3114" y="1928"/>
                    <a:pt x="3114" y="1928"/>
                    <a:pt x="3114" y="1928"/>
                  </a:cubicBezTo>
                  <a:cubicBezTo>
                    <a:pt x="3114" y="1896"/>
                    <a:pt x="3112" y="56"/>
                    <a:pt x="3112" y="56"/>
                  </a:cubicBezTo>
                  <a:cubicBezTo>
                    <a:pt x="3112" y="26"/>
                    <a:pt x="3087" y="0"/>
                    <a:pt x="3056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272" tIns="45636" rIns="91272" bIns="45636" numCol="1" anchor="t" anchorCtr="0" compatLnSpc="1">
              <a:prstTxWarp prst="textNoShape">
                <a:avLst/>
              </a:prstTxWarp>
            </a:bodyPr>
            <a:lstStyle/>
            <a:p>
              <a:pPr algn="ctr" defTabSz="913030">
                <a:defRPr/>
              </a:pP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Freeform 9"/>
            <p:cNvSpPr>
              <a:spLocks/>
            </p:cNvSpPr>
            <p:nvPr/>
          </p:nvSpPr>
          <p:spPr bwMode="auto">
            <a:xfrm>
              <a:off x="508" y="3067"/>
              <a:ext cx="3090" cy="240"/>
            </a:xfrm>
            <a:custGeom>
              <a:avLst/>
              <a:gdLst>
                <a:gd name="T0" fmla="*/ 3061 w 3114"/>
                <a:gd name="T1" fmla="*/ 246 h 246"/>
                <a:gd name="T2" fmla="*/ 56 w 3114"/>
                <a:gd name="T3" fmla="*/ 246 h 246"/>
                <a:gd name="T4" fmla="*/ 0 w 3114"/>
                <a:gd name="T5" fmla="*/ 190 h 246"/>
                <a:gd name="T6" fmla="*/ 0 w 3114"/>
                <a:gd name="T7" fmla="*/ 0 h 246"/>
                <a:gd name="T8" fmla="*/ 3114 w 3114"/>
                <a:gd name="T9" fmla="*/ 0 h 246"/>
                <a:gd name="T10" fmla="*/ 3114 w 3114"/>
                <a:gd name="T11" fmla="*/ 190 h 246"/>
                <a:gd name="T12" fmla="*/ 3061 w 3114"/>
                <a:gd name="T13" fmla="*/ 246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14" h="246">
                  <a:moveTo>
                    <a:pt x="3061" y="246"/>
                  </a:moveTo>
                  <a:cubicBezTo>
                    <a:pt x="56" y="246"/>
                    <a:pt x="56" y="246"/>
                    <a:pt x="56" y="246"/>
                  </a:cubicBezTo>
                  <a:cubicBezTo>
                    <a:pt x="25" y="246"/>
                    <a:pt x="0" y="221"/>
                    <a:pt x="0" y="190"/>
                  </a:cubicBezTo>
                  <a:cubicBezTo>
                    <a:pt x="0" y="190"/>
                    <a:pt x="0" y="6"/>
                    <a:pt x="0" y="0"/>
                  </a:cubicBezTo>
                  <a:cubicBezTo>
                    <a:pt x="3114" y="0"/>
                    <a:pt x="3114" y="0"/>
                    <a:pt x="3114" y="0"/>
                  </a:cubicBezTo>
                  <a:cubicBezTo>
                    <a:pt x="3114" y="3"/>
                    <a:pt x="3114" y="190"/>
                    <a:pt x="3114" y="190"/>
                  </a:cubicBezTo>
                  <a:cubicBezTo>
                    <a:pt x="3114" y="221"/>
                    <a:pt x="3092" y="246"/>
                    <a:pt x="3061" y="246"/>
                  </a:cubicBezTo>
                  <a:close/>
                </a:path>
              </a:pathLst>
            </a:custGeom>
            <a:solidFill>
              <a:srgbClr val="EBEA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272" tIns="45636" rIns="91272" bIns="45636" numCol="1" anchor="t" anchorCtr="0" compatLnSpc="1">
              <a:prstTxWarp prst="textNoShape">
                <a:avLst/>
              </a:prstTxWarp>
            </a:bodyPr>
            <a:lstStyle/>
            <a:p>
              <a:pPr algn="ctr" defTabSz="913030">
                <a:defRPr/>
              </a:pP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Oval 10"/>
            <p:cNvSpPr>
              <a:spLocks noChangeArrowheads="1"/>
            </p:cNvSpPr>
            <p:nvPr/>
          </p:nvSpPr>
          <p:spPr bwMode="auto">
            <a:xfrm>
              <a:off x="1983" y="3140"/>
              <a:ext cx="94" cy="94"/>
            </a:xfrm>
            <a:prstGeom prst="ellipse">
              <a:avLst/>
            </a:prstGeom>
            <a:solidFill>
              <a:srgbClr val="D5D3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272" tIns="45636" rIns="91272" bIns="45636" numCol="1" anchor="t" anchorCtr="0" compatLnSpc="1">
              <a:prstTxWarp prst="textNoShape">
                <a:avLst/>
              </a:prstTxWarp>
            </a:bodyPr>
            <a:lstStyle/>
            <a:p>
              <a:pPr algn="ctr" defTabSz="913030">
                <a:defRPr/>
              </a:pP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Oval 11"/>
            <p:cNvSpPr>
              <a:spLocks noChangeArrowheads="1"/>
            </p:cNvSpPr>
            <p:nvPr/>
          </p:nvSpPr>
          <p:spPr bwMode="auto">
            <a:xfrm>
              <a:off x="2011" y="1243"/>
              <a:ext cx="38" cy="37"/>
            </a:xfrm>
            <a:prstGeom prst="ellipse">
              <a:avLst/>
            </a:prstGeom>
            <a:solidFill>
              <a:srgbClr val="6262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272" tIns="45636" rIns="91272" bIns="45636" numCol="1" anchor="t" anchorCtr="0" compatLnSpc="1">
              <a:prstTxWarp prst="textNoShape">
                <a:avLst/>
              </a:prstTxWarp>
            </a:bodyPr>
            <a:lstStyle/>
            <a:p>
              <a:pPr algn="ctr" defTabSz="913030">
                <a:defRPr/>
              </a:pP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1" name="Rectangle 30"/>
          <p:cNvSpPr/>
          <p:nvPr/>
        </p:nvSpPr>
        <p:spPr>
          <a:xfrm>
            <a:off x="7616039" y="5340429"/>
            <a:ext cx="2544553" cy="3035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030">
              <a:defRPr/>
            </a:pPr>
            <a:r>
              <a:rPr lang="en-US" sz="16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Visit slidemodel.com</a:t>
            </a:r>
          </a:p>
        </p:txBody>
      </p:sp>
      <p:sp>
        <p:nvSpPr>
          <p:cNvPr id="35" name="Rectangle 34"/>
          <p:cNvSpPr/>
          <p:nvPr/>
        </p:nvSpPr>
        <p:spPr>
          <a:xfrm>
            <a:off x="544344" y="4849065"/>
            <a:ext cx="4713183" cy="9065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69557" indent="-169557" defTabSz="913030"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prstClr val="white"/>
                </a:solidFill>
              </a:rPr>
              <a:t>Easy to use</a:t>
            </a:r>
          </a:p>
          <a:p>
            <a:pPr marL="169557" indent="-169557" defTabSz="913030"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prstClr val="white"/>
                </a:solidFill>
              </a:rPr>
              <a:t>Fully customizable</a:t>
            </a:r>
          </a:p>
          <a:p>
            <a:pPr marL="169557" indent="-169557" defTabSz="913030"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prstClr val="white"/>
                </a:solidFill>
              </a:rPr>
              <a:t>Cutting edge designs</a:t>
            </a:r>
          </a:p>
        </p:txBody>
      </p:sp>
      <p:sp>
        <p:nvSpPr>
          <p:cNvPr id="36" name="Rectangle 35"/>
          <p:cNvSpPr/>
          <p:nvPr/>
        </p:nvSpPr>
        <p:spPr>
          <a:xfrm>
            <a:off x="544346" y="4467390"/>
            <a:ext cx="5906033" cy="3687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3030">
              <a:defRPr/>
            </a:pPr>
            <a:r>
              <a:rPr lang="en-US" sz="1794" dirty="0">
                <a:solidFill>
                  <a:prstClr val="white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Download PowerPoint templates and save hours of work.</a:t>
            </a: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0" y="6119101"/>
            <a:ext cx="12169792" cy="674693"/>
          </a:xfrm>
          <a:prstGeom prst="rect">
            <a:avLst/>
          </a:prstGeom>
        </p:spPr>
      </p:pic>
      <p:sp>
        <p:nvSpPr>
          <p:cNvPr id="39" name="Up Ribbon 38"/>
          <p:cNvSpPr/>
          <p:nvPr/>
        </p:nvSpPr>
        <p:spPr>
          <a:xfrm>
            <a:off x="6169913" y="1843978"/>
            <a:ext cx="5580963" cy="1366443"/>
          </a:xfrm>
          <a:prstGeom prst="ribbon2">
            <a:avLst>
              <a:gd name="adj1" fmla="val 16667"/>
              <a:gd name="adj2" fmla="val 75000"/>
            </a:avLst>
          </a:prstGeom>
          <a:solidFill>
            <a:srgbClr val="6BC2ED">
              <a:lumMod val="7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12756">
              <a:defRPr/>
            </a:pPr>
            <a:endParaRPr lang="es-UY" sz="2393" kern="0">
              <a:solidFill>
                <a:prstClr val="white"/>
              </a:solidFill>
            </a:endParaRPr>
          </a:p>
        </p:txBody>
      </p:sp>
      <p:pic>
        <p:nvPicPr>
          <p:cNvPr id="40" name="Picture 2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551" y="766172"/>
            <a:ext cx="2786760" cy="527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TextBox 40"/>
          <p:cNvSpPr txBox="1"/>
          <p:nvPr/>
        </p:nvSpPr>
        <p:spPr>
          <a:xfrm>
            <a:off x="7151132" y="2006395"/>
            <a:ext cx="3618531" cy="82948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defTabSz="912756">
              <a:defRPr/>
            </a:pPr>
            <a:r>
              <a:rPr lang="en-US" sz="1600" kern="0" dirty="0">
                <a:solidFill>
                  <a:prstClr val="white"/>
                </a:solidFill>
              </a:rPr>
              <a:t>Coupon Code:</a:t>
            </a:r>
          </a:p>
          <a:p>
            <a:pPr defTabSz="912756">
              <a:defRPr/>
            </a:pPr>
            <a:r>
              <a:rPr lang="en-US" sz="3193" b="1" kern="0" dirty="0">
                <a:solidFill>
                  <a:prstClr val="white"/>
                </a:solidFill>
              </a:rPr>
              <a:t>FREEBUNDLE15</a:t>
            </a:r>
            <a:endParaRPr lang="es-UY" sz="2393" b="1" kern="0" dirty="0">
              <a:solidFill>
                <a:prstClr val="white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450377" y="1374910"/>
            <a:ext cx="5020041" cy="33802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algn="ctr" defTabSz="912756">
              <a:defRPr/>
            </a:pPr>
            <a:r>
              <a:rPr lang="en-US" sz="1600" kern="0" dirty="0">
                <a:solidFill>
                  <a:prstClr val="white"/>
                </a:solidFill>
              </a:rPr>
              <a:t>Get </a:t>
            </a:r>
            <a:r>
              <a:rPr lang="en-US" sz="1600" b="1" kern="0" dirty="0">
                <a:solidFill>
                  <a:prstClr val="white"/>
                </a:solidFill>
              </a:rPr>
              <a:t>15% discount</a:t>
            </a:r>
            <a:r>
              <a:rPr lang="en-US" sz="1600" kern="0" dirty="0">
                <a:solidFill>
                  <a:prstClr val="white"/>
                </a:solidFill>
              </a:rPr>
              <a:t> from regular price</a:t>
            </a:r>
            <a:endParaRPr lang="es-UY" sz="1600" kern="0" dirty="0">
              <a:solidFill>
                <a:prstClr val="white"/>
              </a:solidFill>
            </a:endParaRPr>
          </a:p>
        </p:txBody>
      </p:sp>
      <p:sp>
        <p:nvSpPr>
          <p:cNvPr id="158" name="Freeform 7"/>
          <p:cNvSpPr>
            <a:spLocks/>
          </p:cNvSpPr>
          <p:nvPr/>
        </p:nvSpPr>
        <p:spPr bwMode="auto">
          <a:xfrm>
            <a:off x="1031084" y="878803"/>
            <a:ext cx="3939317" cy="2309363"/>
          </a:xfrm>
          <a:custGeom>
            <a:avLst/>
            <a:gdLst>
              <a:gd name="T0" fmla="*/ 3056 w 3114"/>
              <a:gd name="T1" fmla="*/ 0 h 1928"/>
              <a:gd name="T2" fmla="*/ 56 w 3114"/>
              <a:gd name="T3" fmla="*/ 0 h 1928"/>
              <a:gd name="T4" fmla="*/ 0 w 3114"/>
              <a:gd name="T5" fmla="*/ 56 h 1928"/>
              <a:gd name="T6" fmla="*/ 0 w 3114"/>
              <a:gd name="T7" fmla="*/ 1928 h 1928"/>
              <a:gd name="T8" fmla="*/ 3114 w 3114"/>
              <a:gd name="T9" fmla="*/ 1928 h 1928"/>
              <a:gd name="T10" fmla="*/ 3112 w 3114"/>
              <a:gd name="T11" fmla="*/ 56 h 1928"/>
              <a:gd name="T12" fmla="*/ 3056 w 3114"/>
              <a:gd name="T13" fmla="*/ 0 h 19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114" h="1928">
                <a:moveTo>
                  <a:pt x="3056" y="0"/>
                </a:moveTo>
                <a:cubicBezTo>
                  <a:pt x="56" y="0"/>
                  <a:pt x="56" y="0"/>
                  <a:pt x="56" y="0"/>
                </a:cubicBezTo>
                <a:cubicBezTo>
                  <a:pt x="25" y="0"/>
                  <a:pt x="0" y="26"/>
                  <a:pt x="0" y="56"/>
                </a:cubicBezTo>
                <a:cubicBezTo>
                  <a:pt x="0" y="56"/>
                  <a:pt x="0" y="1910"/>
                  <a:pt x="0" y="1928"/>
                </a:cubicBezTo>
                <a:cubicBezTo>
                  <a:pt x="3114" y="1928"/>
                  <a:pt x="3114" y="1928"/>
                  <a:pt x="3114" y="1928"/>
                </a:cubicBezTo>
                <a:cubicBezTo>
                  <a:pt x="3114" y="1896"/>
                  <a:pt x="3112" y="56"/>
                  <a:pt x="3112" y="56"/>
                </a:cubicBezTo>
                <a:cubicBezTo>
                  <a:pt x="3112" y="26"/>
                  <a:pt x="3087" y="0"/>
                  <a:pt x="3056" y="0"/>
                </a:cubicBez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296" tIns="45648" rIns="91296" bIns="45648" numCol="1" anchor="t" anchorCtr="0" compatLnSpc="1">
            <a:prstTxWarp prst="textNoShape">
              <a:avLst/>
            </a:prstTxWarp>
          </a:bodyPr>
          <a:lstStyle/>
          <a:p>
            <a:pPr defTabSz="913030">
              <a:defRPr/>
            </a:pPr>
            <a:endParaRPr lang="en-US" sz="1100">
              <a:solidFill>
                <a:prstClr val="black"/>
              </a:solidFill>
            </a:endParaRPr>
          </a:p>
        </p:txBody>
      </p: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F4588100-09FB-4741-A811-5D414CC50853}"/>
              </a:ext>
            </a:extLst>
          </p:cNvPr>
          <p:cNvGrpSpPr/>
          <p:nvPr/>
        </p:nvGrpSpPr>
        <p:grpSpPr>
          <a:xfrm>
            <a:off x="1327200" y="1019617"/>
            <a:ext cx="3310655" cy="2057331"/>
            <a:chOff x="1252757" y="2420889"/>
            <a:chExt cx="7126288" cy="4437111"/>
          </a:xfrm>
        </p:grpSpPr>
        <p:sp>
          <p:nvSpPr>
            <p:cNvPr id="153" name="Freeform: Shape 546">
              <a:extLst>
                <a:ext uri="{FF2B5EF4-FFF2-40B4-BE49-F238E27FC236}">
                  <a16:creationId xmlns:a16="http://schemas.microsoft.com/office/drawing/2014/main" id="{1F52D98C-1E5F-48A7-ACD0-76D33EC140B6}"/>
                </a:ext>
              </a:extLst>
            </p:cNvPr>
            <p:cNvSpPr/>
            <p:nvPr/>
          </p:nvSpPr>
          <p:spPr>
            <a:xfrm>
              <a:off x="2546143" y="5535613"/>
              <a:ext cx="357614" cy="1322387"/>
            </a:xfrm>
            <a:custGeom>
              <a:avLst/>
              <a:gdLst>
                <a:gd name="connsiteX0" fmla="*/ 133777 w 357614"/>
                <a:gd name="connsiteY0" fmla="*/ 0 h 1322387"/>
                <a:gd name="connsiteX1" fmla="*/ 357614 w 357614"/>
                <a:gd name="connsiteY1" fmla="*/ 0 h 1322387"/>
                <a:gd name="connsiteX2" fmla="*/ 119277 w 357614"/>
                <a:gd name="connsiteY2" fmla="*/ 1322387 h 1322387"/>
                <a:gd name="connsiteX3" fmla="*/ 0 w 357614"/>
                <a:gd name="connsiteY3" fmla="*/ 1322387 h 1322387"/>
                <a:gd name="connsiteX4" fmla="*/ 133777 w 357614"/>
                <a:gd name="connsiteY4" fmla="*/ 0 h 1322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7614" h="1322387">
                  <a:moveTo>
                    <a:pt x="133777" y="0"/>
                  </a:moveTo>
                  <a:lnTo>
                    <a:pt x="357614" y="0"/>
                  </a:lnTo>
                  <a:lnTo>
                    <a:pt x="119277" y="1322387"/>
                  </a:lnTo>
                  <a:lnTo>
                    <a:pt x="0" y="1322387"/>
                  </a:lnTo>
                  <a:lnTo>
                    <a:pt x="133777" y="0"/>
                  </a:lnTo>
                  <a:close/>
                </a:path>
              </a:pathLst>
            </a:custGeom>
            <a:solidFill>
              <a:srgbClr val="353535">
                <a:lumMod val="65000"/>
                <a:lumOff val="35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4" name="Freeform: Shape 547">
              <a:extLst>
                <a:ext uri="{FF2B5EF4-FFF2-40B4-BE49-F238E27FC236}">
                  <a16:creationId xmlns:a16="http://schemas.microsoft.com/office/drawing/2014/main" id="{C3F6B64D-5EE3-4CE5-97C9-57F51B04121B}"/>
                </a:ext>
              </a:extLst>
            </p:cNvPr>
            <p:cNvSpPr/>
            <p:nvPr/>
          </p:nvSpPr>
          <p:spPr>
            <a:xfrm>
              <a:off x="6670896" y="5535613"/>
              <a:ext cx="356077" cy="1322387"/>
            </a:xfrm>
            <a:custGeom>
              <a:avLst/>
              <a:gdLst>
                <a:gd name="connsiteX0" fmla="*/ 0 w 356077"/>
                <a:gd name="connsiteY0" fmla="*/ 0 h 1322387"/>
                <a:gd name="connsiteX1" fmla="*/ 223838 w 356077"/>
                <a:gd name="connsiteY1" fmla="*/ 0 h 1322387"/>
                <a:gd name="connsiteX2" fmla="*/ 356077 w 356077"/>
                <a:gd name="connsiteY2" fmla="*/ 1322387 h 1322387"/>
                <a:gd name="connsiteX3" fmla="*/ 238338 w 356077"/>
                <a:gd name="connsiteY3" fmla="*/ 1322387 h 1322387"/>
                <a:gd name="connsiteX4" fmla="*/ 0 w 356077"/>
                <a:gd name="connsiteY4" fmla="*/ 0 h 1322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6077" h="1322387">
                  <a:moveTo>
                    <a:pt x="0" y="0"/>
                  </a:moveTo>
                  <a:lnTo>
                    <a:pt x="223838" y="0"/>
                  </a:lnTo>
                  <a:lnTo>
                    <a:pt x="356077" y="1322387"/>
                  </a:lnTo>
                  <a:lnTo>
                    <a:pt x="238338" y="13223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53535">
                <a:lumMod val="65000"/>
                <a:lumOff val="35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5" name="Freeform: Shape 548">
              <a:extLst>
                <a:ext uri="{FF2B5EF4-FFF2-40B4-BE49-F238E27FC236}">
                  <a16:creationId xmlns:a16="http://schemas.microsoft.com/office/drawing/2014/main" id="{08B5E81F-C8E3-4B21-84B9-7761FE1F5F9F}"/>
                </a:ext>
              </a:extLst>
            </p:cNvPr>
            <p:cNvSpPr>
              <a:spLocks/>
            </p:cNvSpPr>
            <p:nvPr/>
          </p:nvSpPr>
          <p:spPr bwMode="auto">
            <a:xfrm>
              <a:off x="1985718" y="5535613"/>
              <a:ext cx="384640" cy="1322387"/>
            </a:xfrm>
            <a:custGeom>
              <a:avLst/>
              <a:gdLst>
                <a:gd name="connsiteX0" fmla="*/ 143340 w 384640"/>
                <a:gd name="connsiteY0" fmla="*/ 0 h 1322387"/>
                <a:gd name="connsiteX1" fmla="*/ 384640 w 384640"/>
                <a:gd name="connsiteY1" fmla="*/ 0 h 1322387"/>
                <a:gd name="connsiteX2" fmla="*/ 149693 w 384640"/>
                <a:gd name="connsiteY2" fmla="*/ 1322387 h 1322387"/>
                <a:gd name="connsiteX3" fmla="*/ 0 w 384640"/>
                <a:gd name="connsiteY3" fmla="*/ 1322387 h 1322387"/>
                <a:gd name="connsiteX4" fmla="*/ 143340 w 384640"/>
                <a:gd name="connsiteY4" fmla="*/ 0 h 1322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4640" h="1322387">
                  <a:moveTo>
                    <a:pt x="143340" y="0"/>
                  </a:moveTo>
                  <a:lnTo>
                    <a:pt x="384640" y="0"/>
                  </a:lnTo>
                  <a:lnTo>
                    <a:pt x="149693" y="1322387"/>
                  </a:lnTo>
                  <a:lnTo>
                    <a:pt x="0" y="1322387"/>
                  </a:lnTo>
                  <a:lnTo>
                    <a:pt x="143340" y="0"/>
                  </a:lnTo>
                  <a:close/>
                </a:path>
              </a:pathLst>
            </a:custGeom>
            <a:solidFill>
              <a:srgbClr val="FFFFFF">
                <a:lumMod val="75000"/>
              </a:srgb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</a:endParaRPr>
            </a:p>
          </p:txBody>
        </p:sp>
        <p:sp>
          <p:nvSpPr>
            <p:cNvPr id="156" name="Freeform: Shape 549">
              <a:extLst>
                <a:ext uri="{FF2B5EF4-FFF2-40B4-BE49-F238E27FC236}">
                  <a16:creationId xmlns:a16="http://schemas.microsoft.com/office/drawing/2014/main" id="{096DD1EC-2927-4494-BD01-3CD8F63BAFC7}"/>
                </a:ext>
              </a:extLst>
            </p:cNvPr>
            <p:cNvSpPr>
              <a:spLocks/>
            </p:cNvSpPr>
            <p:nvPr/>
          </p:nvSpPr>
          <p:spPr bwMode="auto">
            <a:xfrm>
              <a:off x="7175720" y="5535613"/>
              <a:ext cx="384130" cy="1322387"/>
            </a:xfrm>
            <a:custGeom>
              <a:avLst/>
              <a:gdLst>
                <a:gd name="connsiteX0" fmla="*/ 0 w 384130"/>
                <a:gd name="connsiteY0" fmla="*/ 0 h 1322387"/>
                <a:gd name="connsiteX1" fmla="*/ 239713 w 384130"/>
                <a:gd name="connsiteY1" fmla="*/ 0 h 1322387"/>
                <a:gd name="connsiteX2" fmla="*/ 384130 w 384130"/>
                <a:gd name="connsiteY2" fmla="*/ 1322387 h 1322387"/>
                <a:gd name="connsiteX3" fmla="*/ 234947 w 384130"/>
                <a:gd name="connsiteY3" fmla="*/ 1322387 h 1322387"/>
                <a:gd name="connsiteX4" fmla="*/ 0 w 384130"/>
                <a:gd name="connsiteY4" fmla="*/ 0 h 1322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4130" h="1322387">
                  <a:moveTo>
                    <a:pt x="0" y="0"/>
                  </a:moveTo>
                  <a:lnTo>
                    <a:pt x="239713" y="0"/>
                  </a:lnTo>
                  <a:lnTo>
                    <a:pt x="384130" y="1322387"/>
                  </a:lnTo>
                  <a:lnTo>
                    <a:pt x="234947" y="13223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lumMod val="75000"/>
              </a:srgb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</a:endParaRPr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537257F6-F6D1-4A6A-87EC-37AC2FD59D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2757" y="5449888"/>
              <a:ext cx="7126288" cy="17145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</a:endParaRPr>
            </a:p>
          </p:txBody>
        </p:sp>
        <p:sp>
          <p:nvSpPr>
            <p:cNvPr id="159" name="Freeform 11">
              <a:extLst>
                <a:ext uri="{FF2B5EF4-FFF2-40B4-BE49-F238E27FC236}">
                  <a16:creationId xmlns:a16="http://schemas.microsoft.com/office/drawing/2014/main" id="{4D880D12-9DFA-46F5-BB70-6E0ED5B1164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2757" y="4643438"/>
              <a:ext cx="7126288" cy="806450"/>
            </a:xfrm>
            <a:custGeom>
              <a:avLst/>
              <a:gdLst>
                <a:gd name="T0" fmla="*/ 4489 w 4489"/>
                <a:gd name="T1" fmla="*/ 508 h 508"/>
                <a:gd name="T2" fmla="*/ 0 w 4489"/>
                <a:gd name="T3" fmla="*/ 508 h 508"/>
                <a:gd name="T4" fmla="*/ 271 w 4489"/>
                <a:gd name="T5" fmla="*/ 0 h 508"/>
                <a:gd name="T6" fmla="*/ 4103 w 4489"/>
                <a:gd name="T7" fmla="*/ 0 h 508"/>
                <a:gd name="T8" fmla="*/ 4489 w 4489"/>
                <a:gd name="T9" fmla="*/ 508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89" h="508">
                  <a:moveTo>
                    <a:pt x="4489" y="508"/>
                  </a:moveTo>
                  <a:lnTo>
                    <a:pt x="0" y="508"/>
                  </a:lnTo>
                  <a:lnTo>
                    <a:pt x="271" y="0"/>
                  </a:lnTo>
                  <a:lnTo>
                    <a:pt x="4103" y="0"/>
                  </a:lnTo>
                  <a:lnTo>
                    <a:pt x="4489" y="508"/>
                  </a:lnTo>
                  <a:close/>
                </a:path>
              </a:pathLst>
            </a:custGeom>
            <a:solidFill>
              <a:srgbClr val="FFFFFF">
                <a:lumMod val="75000"/>
              </a:srgb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</a:endParaRPr>
            </a:p>
          </p:txBody>
        </p:sp>
        <p:grpSp>
          <p:nvGrpSpPr>
            <p:cNvPr id="160" name="Group 159">
              <a:extLst>
                <a:ext uri="{FF2B5EF4-FFF2-40B4-BE49-F238E27FC236}">
                  <a16:creationId xmlns:a16="http://schemas.microsoft.com/office/drawing/2014/main" id="{A64D6CC0-ACDE-441E-95FD-DF3557F29E70}"/>
                </a:ext>
              </a:extLst>
            </p:cNvPr>
            <p:cNvGrpSpPr/>
            <p:nvPr/>
          </p:nvGrpSpPr>
          <p:grpSpPr>
            <a:xfrm>
              <a:off x="1723950" y="2420889"/>
              <a:ext cx="2994458" cy="2379332"/>
              <a:chOff x="4031781" y="2613649"/>
              <a:chExt cx="2751863" cy="2186571"/>
            </a:xfrm>
          </p:grpSpPr>
          <p:grpSp>
            <p:nvGrpSpPr>
              <p:cNvPr id="209" name="Group 208">
                <a:extLst>
                  <a:ext uri="{FF2B5EF4-FFF2-40B4-BE49-F238E27FC236}">
                    <a16:creationId xmlns:a16="http://schemas.microsoft.com/office/drawing/2014/main" id="{E8C3C981-A598-4AAB-96BC-89F272AA42D8}"/>
                  </a:ext>
                </a:extLst>
              </p:cNvPr>
              <p:cNvGrpSpPr/>
              <p:nvPr/>
            </p:nvGrpSpPr>
            <p:grpSpPr>
              <a:xfrm>
                <a:off x="4031781" y="2613649"/>
                <a:ext cx="2751863" cy="2186571"/>
                <a:chOff x="-2765253" y="1377566"/>
                <a:chExt cx="5270500" cy="4187825"/>
              </a:xfrm>
            </p:grpSpPr>
            <p:sp>
              <p:nvSpPr>
                <p:cNvPr id="234" name="Freeform 20">
                  <a:extLst>
                    <a:ext uri="{FF2B5EF4-FFF2-40B4-BE49-F238E27FC236}">
                      <a16:creationId xmlns:a16="http://schemas.microsoft.com/office/drawing/2014/main" id="{66BD2383-AB8E-4519-8B09-2FC21B7CF0F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2765253" y="1377566"/>
                  <a:ext cx="5270500" cy="3621088"/>
                </a:xfrm>
                <a:custGeom>
                  <a:avLst/>
                  <a:gdLst>
                    <a:gd name="T0" fmla="*/ 2448 w 2448"/>
                    <a:gd name="T1" fmla="*/ 1624 h 1686"/>
                    <a:gd name="T2" fmla="*/ 2386 w 2448"/>
                    <a:gd name="T3" fmla="*/ 1686 h 1686"/>
                    <a:gd name="T4" fmla="*/ 62 w 2448"/>
                    <a:gd name="T5" fmla="*/ 1686 h 1686"/>
                    <a:gd name="T6" fmla="*/ 0 w 2448"/>
                    <a:gd name="T7" fmla="*/ 1624 h 1686"/>
                    <a:gd name="T8" fmla="*/ 0 w 2448"/>
                    <a:gd name="T9" fmla="*/ 61 h 1686"/>
                    <a:gd name="T10" fmla="*/ 62 w 2448"/>
                    <a:gd name="T11" fmla="*/ 0 h 1686"/>
                    <a:gd name="T12" fmla="*/ 2386 w 2448"/>
                    <a:gd name="T13" fmla="*/ 0 h 1686"/>
                    <a:gd name="T14" fmla="*/ 2448 w 2448"/>
                    <a:gd name="T15" fmla="*/ 61 h 1686"/>
                    <a:gd name="T16" fmla="*/ 2448 w 2448"/>
                    <a:gd name="T17" fmla="*/ 1624 h 16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448" h="1686">
                      <a:moveTo>
                        <a:pt x="2448" y="1624"/>
                      </a:moveTo>
                      <a:cubicBezTo>
                        <a:pt x="2448" y="1658"/>
                        <a:pt x="2420" y="1686"/>
                        <a:pt x="2386" y="1686"/>
                      </a:cubicBezTo>
                      <a:cubicBezTo>
                        <a:pt x="62" y="1686"/>
                        <a:pt x="62" y="1686"/>
                        <a:pt x="62" y="1686"/>
                      </a:cubicBezTo>
                      <a:cubicBezTo>
                        <a:pt x="28" y="1686"/>
                        <a:pt x="0" y="1658"/>
                        <a:pt x="0" y="1624"/>
                      </a:cubicBezTo>
                      <a:cubicBezTo>
                        <a:pt x="0" y="61"/>
                        <a:pt x="0" y="61"/>
                        <a:pt x="0" y="61"/>
                      </a:cubicBezTo>
                      <a:cubicBezTo>
                        <a:pt x="0" y="27"/>
                        <a:pt x="28" y="0"/>
                        <a:pt x="62" y="0"/>
                      </a:cubicBezTo>
                      <a:cubicBezTo>
                        <a:pt x="2386" y="0"/>
                        <a:pt x="2386" y="0"/>
                        <a:pt x="2386" y="0"/>
                      </a:cubicBezTo>
                      <a:cubicBezTo>
                        <a:pt x="2420" y="0"/>
                        <a:pt x="2448" y="27"/>
                        <a:pt x="2448" y="61"/>
                      </a:cubicBezTo>
                      <a:cubicBezTo>
                        <a:pt x="2448" y="1624"/>
                        <a:pt x="2448" y="1624"/>
                        <a:pt x="2448" y="1624"/>
                      </a:cubicBezTo>
                      <a:close/>
                    </a:path>
                  </a:pathLst>
                </a:custGeom>
                <a:solidFill>
                  <a:srgbClr val="FFFFFF">
                    <a:lumMod val="85000"/>
                  </a:srgb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353535"/>
                    </a:solidFill>
                    <a:effectLst/>
                    <a:uLnTx/>
                    <a:uFillTx/>
                  </a:endParaRPr>
                </a:p>
              </p:txBody>
            </p:sp>
            <p:grpSp>
              <p:nvGrpSpPr>
                <p:cNvPr id="235" name="Group 234">
                  <a:extLst>
                    <a:ext uri="{FF2B5EF4-FFF2-40B4-BE49-F238E27FC236}">
                      <a16:creationId xmlns:a16="http://schemas.microsoft.com/office/drawing/2014/main" id="{066E2C55-772F-4A8C-BEDF-39108BC2DCB9}"/>
                    </a:ext>
                  </a:extLst>
                </p:cNvPr>
                <p:cNvGrpSpPr/>
                <p:nvPr/>
              </p:nvGrpSpPr>
              <p:grpSpPr>
                <a:xfrm>
                  <a:off x="-1033290" y="4998653"/>
                  <a:ext cx="1808163" cy="566738"/>
                  <a:chOff x="-1033290" y="4998653"/>
                  <a:chExt cx="1808163" cy="566738"/>
                </a:xfrm>
                <a:solidFill>
                  <a:srgbClr val="FFFFFF">
                    <a:lumMod val="75000"/>
                  </a:srgbClr>
                </a:solidFill>
              </p:grpSpPr>
              <p:sp>
                <p:nvSpPr>
                  <p:cNvPr id="241" name="Freeform 21">
                    <a:extLst>
                      <a:ext uri="{FF2B5EF4-FFF2-40B4-BE49-F238E27FC236}">
                        <a16:creationId xmlns:a16="http://schemas.microsoft.com/office/drawing/2014/main" id="{0EA4D5A0-7AF2-497D-B578-45A54217467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-798340" y="4998653"/>
                    <a:ext cx="1338263" cy="484188"/>
                  </a:xfrm>
                  <a:custGeom>
                    <a:avLst/>
                    <a:gdLst>
                      <a:gd name="T0" fmla="*/ 589 w 622"/>
                      <a:gd name="T1" fmla="*/ 0 h 225"/>
                      <a:gd name="T2" fmla="*/ 311 w 622"/>
                      <a:gd name="T3" fmla="*/ 0 h 225"/>
                      <a:gd name="T4" fmla="*/ 33 w 622"/>
                      <a:gd name="T5" fmla="*/ 0 h 225"/>
                      <a:gd name="T6" fmla="*/ 0 w 622"/>
                      <a:gd name="T7" fmla="*/ 225 h 225"/>
                      <a:gd name="T8" fmla="*/ 311 w 622"/>
                      <a:gd name="T9" fmla="*/ 225 h 225"/>
                      <a:gd name="T10" fmla="*/ 622 w 622"/>
                      <a:gd name="T11" fmla="*/ 225 h 225"/>
                      <a:gd name="T12" fmla="*/ 589 w 622"/>
                      <a:gd name="T13" fmla="*/ 0 h 2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622" h="225">
                        <a:moveTo>
                          <a:pt x="589" y="0"/>
                        </a:moveTo>
                        <a:cubicBezTo>
                          <a:pt x="311" y="0"/>
                          <a:pt x="311" y="0"/>
                          <a:pt x="311" y="0"/>
                        </a:cubicBezTo>
                        <a:cubicBezTo>
                          <a:pt x="33" y="0"/>
                          <a:pt x="33" y="0"/>
                          <a:pt x="33" y="0"/>
                        </a:cubicBezTo>
                        <a:cubicBezTo>
                          <a:pt x="33" y="0"/>
                          <a:pt x="22" y="186"/>
                          <a:pt x="0" y="225"/>
                        </a:cubicBezTo>
                        <a:cubicBezTo>
                          <a:pt x="311" y="225"/>
                          <a:pt x="311" y="225"/>
                          <a:pt x="311" y="225"/>
                        </a:cubicBezTo>
                        <a:cubicBezTo>
                          <a:pt x="622" y="225"/>
                          <a:pt x="622" y="225"/>
                          <a:pt x="622" y="225"/>
                        </a:cubicBezTo>
                        <a:cubicBezTo>
                          <a:pt x="600" y="186"/>
                          <a:pt x="589" y="0"/>
                          <a:pt x="589" y="0"/>
                        </a:cubicBezTo>
                        <a:close/>
                      </a:path>
                    </a:pathLst>
                  </a:custGeom>
                  <a:solidFill>
                    <a:srgbClr val="FFFFFF">
                      <a:lumMod val="85000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IN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353535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242" name="Freeform 22">
                    <a:extLst>
                      <a:ext uri="{FF2B5EF4-FFF2-40B4-BE49-F238E27FC236}">
                        <a16:creationId xmlns:a16="http://schemas.microsoft.com/office/drawing/2014/main" id="{816B7313-7E27-4692-8250-52C2C41F8C0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-1033290" y="5482841"/>
                    <a:ext cx="1808163" cy="82550"/>
                  </a:xfrm>
                  <a:custGeom>
                    <a:avLst/>
                    <a:gdLst>
                      <a:gd name="T0" fmla="*/ 783 w 840"/>
                      <a:gd name="T1" fmla="*/ 15 h 39"/>
                      <a:gd name="T2" fmla="*/ 731 w 840"/>
                      <a:gd name="T3" fmla="*/ 0 h 39"/>
                      <a:gd name="T4" fmla="*/ 420 w 840"/>
                      <a:gd name="T5" fmla="*/ 0 h 39"/>
                      <a:gd name="T6" fmla="*/ 109 w 840"/>
                      <a:gd name="T7" fmla="*/ 0 h 39"/>
                      <a:gd name="T8" fmla="*/ 57 w 840"/>
                      <a:gd name="T9" fmla="*/ 15 h 39"/>
                      <a:gd name="T10" fmla="*/ 0 w 840"/>
                      <a:gd name="T11" fmla="*/ 39 h 39"/>
                      <a:gd name="T12" fmla="*/ 420 w 840"/>
                      <a:gd name="T13" fmla="*/ 39 h 39"/>
                      <a:gd name="T14" fmla="*/ 840 w 840"/>
                      <a:gd name="T15" fmla="*/ 39 h 39"/>
                      <a:gd name="T16" fmla="*/ 783 w 840"/>
                      <a:gd name="T17" fmla="*/ 15 h 3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840" h="39">
                        <a:moveTo>
                          <a:pt x="783" y="15"/>
                        </a:moveTo>
                        <a:cubicBezTo>
                          <a:pt x="750" y="11"/>
                          <a:pt x="731" y="0"/>
                          <a:pt x="731" y="0"/>
                        </a:cubicBezTo>
                        <a:cubicBezTo>
                          <a:pt x="420" y="0"/>
                          <a:pt x="420" y="0"/>
                          <a:pt x="420" y="0"/>
                        </a:cubicBezTo>
                        <a:cubicBezTo>
                          <a:pt x="109" y="0"/>
                          <a:pt x="109" y="0"/>
                          <a:pt x="109" y="0"/>
                        </a:cubicBezTo>
                        <a:cubicBezTo>
                          <a:pt x="109" y="0"/>
                          <a:pt x="90" y="11"/>
                          <a:pt x="57" y="15"/>
                        </a:cubicBezTo>
                        <a:cubicBezTo>
                          <a:pt x="23" y="20"/>
                          <a:pt x="0" y="23"/>
                          <a:pt x="0" y="39"/>
                        </a:cubicBezTo>
                        <a:cubicBezTo>
                          <a:pt x="420" y="39"/>
                          <a:pt x="420" y="39"/>
                          <a:pt x="420" y="39"/>
                        </a:cubicBezTo>
                        <a:cubicBezTo>
                          <a:pt x="840" y="39"/>
                          <a:pt x="840" y="39"/>
                          <a:pt x="840" y="39"/>
                        </a:cubicBezTo>
                        <a:cubicBezTo>
                          <a:pt x="840" y="23"/>
                          <a:pt x="817" y="20"/>
                          <a:pt x="783" y="15"/>
                        </a:cubicBezTo>
                        <a:close/>
                      </a:path>
                    </a:pathLst>
                  </a:custGeom>
                  <a:solidFill>
                    <a:srgbClr val="FFFFFF">
                      <a:lumMod val="65000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IN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353535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243" name="Freeform 25">
                    <a:extLst>
                      <a:ext uri="{FF2B5EF4-FFF2-40B4-BE49-F238E27FC236}">
                        <a16:creationId xmlns:a16="http://schemas.microsoft.com/office/drawing/2014/main" id="{90775AA9-8FE6-4C97-AB6F-D269D6965A5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-738015" y="4998653"/>
                    <a:ext cx="1217613" cy="138113"/>
                  </a:xfrm>
                  <a:custGeom>
                    <a:avLst/>
                    <a:gdLst>
                      <a:gd name="T0" fmla="*/ 561 w 566"/>
                      <a:gd name="T1" fmla="*/ 0 h 64"/>
                      <a:gd name="T2" fmla="*/ 283 w 566"/>
                      <a:gd name="T3" fmla="*/ 0 h 64"/>
                      <a:gd name="T4" fmla="*/ 5 w 566"/>
                      <a:gd name="T5" fmla="*/ 0 h 64"/>
                      <a:gd name="T6" fmla="*/ 0 w 566"/>
                      <a:gd name="T7" fmla="*/ 64 h 64"/>
                      <a:gd name="T8" fmla="*/ 566 w 566"/>
                      <a:gd name="T9" fmla="*/ 64 h 64"/>
                      <a:gd name="T10" fmla="*/ 561 w 566"/>
                      <a:gd name="T11" fmla="*/ 0 h 6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566" h="64">
                        <a:moveTo>
                          <a:pt x="561" y="0"/>
                        </a:moveTo>
                        <a:cubicBezTo>
                          <a:pt x="283" y="0"/>
                          <a:pt x="283" y="0"/>
                          <a:pt x="283" y="0"/>
                        </a:cubicBezTo>
                        <a:cubicBezTo>
                          <a:pt x="5" y="0"/>
                          <a:pt x="5" y="0"/>
                          <a:pt x="5" y="0"/>
                        </a:cubicBezTo>
                        <a:cubicBezTo>
                          <a:pt x="5" y="0"/>
                          <a:pt x="4" y="28"/>
                          <a:pt x="0" y="64"/>
                        </a:cubicBezTo>
                        <a:cubicBezTo>
                          <a:pt x="566" y="64"/>
                          <a:pt x="566" y="64"/>
                          <a:pt x="566" y="64"/>
                        </a:cubicBezTo>
                        <a:cubicBezTo>
                          <a:pt x="562" y="28"/>
                          <a:pt x="561" y="0"/>
                          <a:pt x="561" y="0"/>
                        </a:cubicBezTo>
                        <a:close/>
                      </a:path>
                    </a:pathLst>
                  </a:custGeom>
                  <a:solidFill>
                    <a:srgbClr val="FFFFFF">
                      <a:lumMod val="75000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IN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353535"/>
                      </a:solidFill>
                      <a:effectLst/>
                      <a:uLnTx/>
                      <a:uFillTx/>
                    </a:endParaRPr>
                  </a:p>
                </p:txBody>
              </p:sp>
            </p:grpSp>
            <p:grpSp>
              <p:nvGrpSpPr>
                <p:cNvPr id="236" name="Group 235">
                  <a:extLst>
                    <a:ext uri="{FF2B5EF4-FFF2-40B4-BE49-F238E27FC236}">
                      <a16:creationId xmlns:a16="http://schemas.microsoft.com/office/drawing/2014/main" id="{7504CCB4-0557-4E02-91D4-34E084007A52}"/>
                    </a:ext>
                  </a:extLst>
                </p:cNvPr>
                <p:cNvGrpSpPr/>
                <p:nvPr/>
              </p:nvGrpSpPr>
              <p:grpSpPr>
                <a:xfrm>
                  <a:off x="-2765253" y="1377566"/>
                  <a:ext cx="5270500" cy="3146425"/>
                  <a:chOff x="-4875213" y="1349376"/>
                  <a:chExt cx="5270500" cy="3146425"/>
                </a:xfrm>
              </p:grpSpPr>
              <p:sp>
                <p:nvSpPr>
                  <p:cNvPr id="239" name="Freeform 23">
                    <a:extLst>
                      <a:ext uri="{FF2B5EF4-FFF2-40B4-BE49-F238E27FC236}">
                        <a16:creationId xmlns:a16="http://schemas.microsoft.com/office/drawing/2014/main" id="{DF133E50-33DB-44C0-BD8D-EFCF77456E9A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-4875213" y="1349376"/>
                    <a:ext cx="5270500" cy="3146425"/>
                  </a:xfrm>
                  <a:custGeom>
                    <a:avLst/>
                    <a:gdLst>
                      <a:gd name="T0" fmla="*/ 2386 w 2448"/>
                      <a:gd name="T1" fmla="*/ 0 h 1465"/>
                      <a:gd name="T2" fmla="*/ 62 w 2448"/>
                      <a:gd name="T3" fmla="*/ 0 h 1465"/>
                      <a:gd name="T4" fmla="*/ 0 w 2448"/>
                      <a:gd name="T5" fmla="*/ 61 h 1465"/>
                      <a:gd name="T6" fmla="*/ 0 w 2448"/>
                      <a:gd name="T7" fmla="*/ 1465 h 1465"/>
                      <a:gd name="T8" fmla="*/ 2448 w 2448"/>
                      <a:gd name="T9" fmla="*/ 1465 h 1465"/>
                      <a:gd name="T10" fmla="*/ 2448 w 2448"/>
                      <a:gd name="T11" fmla="*/ 61 h 1465"/>
                      <a:gd name="T12" fmla="*/ 2386 w 2448"/>
                      <a:gd name="T13" fmla="*/ 0 h 1465"/>
                      <a:gd name="T14" fmla="*/ 2347 w 2448"/>
                      <a:gd name="T15" fmla="*/ 1377 h 1465"/>
                      <a:gd name="T16" fmla="*/ 1118 w 2448"/>
                      <a:gd name="T17" fmla="*/ 1377 h 1465"/>
                      <a:gd name="T18" fmla="*/ 101 w 2448"/>
                      <a:gd name="T19" fmla="*/ 1377 h 1465"/>
                      <a:gd name="T20" fmla="*/ 101 w 2448"/>
                      <a:gd name="T21" fmla="*/ 88 h 1465"/>
                      <a:gd name="T22" fmla="*/ 1907 w 2448"/>
                      <a:gd name="T23" fmla="*/ 88 h 1465"/>
                      <a:gd name="T24" fmla="*/ 2347 w 2448"/>
                      <a:gd name="T25" fmla="*/ 88 h 1465"/>
                      <a:gd name="T26" fmla="*/ 2347 w 2448"/>
                      <a:gd name="T27" fmla="*/ 1377 h 146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2448" h="1465">
                        <a:moveTo>
                          <a:pt x="2386" y="0"/>
                        </a:moveTo>
                        <a:cubicBezTo>
                          <a:pt x="62" y="0"/>
                          <a:pt x="62" y="0"/>
                          <a:pt x="62" y="0"/>
                        </a:cubicBezTo>
                        <a:cubicBezTo>
                          <a:pt x="28" y="0"/>
                          <a:pt x="0" y="27"/>
                          <a:pt x="0" y="61"/>
                        </a:cubicBezTo>
                        <a:cubicBezTo>
                          <a:pt x="0" y="1465"/>
                          <a:pt x="0" y="1465"/>
                          <a:pt x="0" y="1465"/>
                        </a:cubicBezTo>
                        <a:cubicBezTo>
                          <a:pt x="2448" y="1465"/>
                          <a:pt x="2448" y="1465"/>
                          <a:pt x="2448" y="1465"/>
                        </a:cubicBezTo>
                        <a:cubicBezTo>
                          <a:pt x="2448" y="61"/>
                          <a:pt x="2448" y="61"/>
                          <a:pt x="2448" y="61"/>
                        </a:cubicBezTo>
                        <a:cubicBezTo>
                          <a:pt x="2448" y="27"/>
                          <a:pt x="2420" y="0"/>
                          <a:pt x="2386" y="0"/>
                        </a:cubicBezTo>
                        <a:close/>
                        <a:moveTo>
                          <a:pt x="2347" y="1377"/>
                        </a:moveTo>
                        <a:cubicBezTo>
                          <a:pt x="1118" y="1377"/>
                          <a:pt x="1118" y="1377"/>
                          <a:pt x="1118" y="1377"/>
                        </a:cubicBezTo>
                        <a:cubicBezTo>
                          <a:pt x="101" y="1377"/>
                          <a:pt x="101" y="1377"/>
                          <a:pt x="101" y="1377"/>
                        </a:cubicBezTo>
                        <a:cubicBezTo>
                          <a:pt x="101" y="88"/>
                          <a:pt x="101" y="88"/>
                          <a:pt x="101" y="88"/>
                        </a:cubicBezTo>
                        <a:cubicBezTo>
                          <a:pt x="1907" y="88"/>
                          <a:pt x="1907" y="88"/>
                          <a:pt x="1907" y="88"/>
                        </a:cubicBezTo>
                        <a:cubicBezTo>
                          <a:pt x="2347" y="88"/>
                          <a:pt x="2347" y="88"/>
                          <a:pt x="2347" y="88"/>
                        </a:cubicBezTo>
                        <a:lnTo>
                          <a:pt x="2347" y="1377"/>
                        </a:lnTo>
                        <a:close/>
                      </a:path>
                    </a:pathLst>
                  </a:custGeom>
                  <a:solidFill>
                    <a:srgbClr val="353535">
                      <a:lumMod val="75000"/>
                      <a:lumOff val="25000"/>
                    </a:srgb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IN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353535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240" name="Rectangle 239">
                    <a:extLst>
                      <a:ext uri="{FF2B5EF4-FFF2-40B4-BE49-F238E27FC236}">
                        <a16:creationId xmlns:a16="http://schemas.microsoft.com/office/drawing/2014/main" id="{E2957373-EE52-4DA1-B6ED-F4BC6837F335}"/>
                      </a:ext>
                    </a:extLst>
                  </p:cNvPr>
                  <p:cNvSpPr/>
                  <p:nvPr/>
                </p:nvSpPr>
                <p:spPr>
                  <a:xfrm>
                    <a:off x="-4778796" y="1412776"/>
                    <a:ext cx="5040560" cy="3024336"/>
                  </a:xfrm>
                  <a:prstGeom prst="rect">
                    <a:avLst/>
                  </a:prstGeom>
                  <a:solidFill>
                    <a:srgbClr val="353535">
                      <a:lumMod val="75000"/>
                      <a:lumOff val="25000"/>
                    </a:srgbClr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IN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237" name="Freeform 24">
                  <a:extLst>
                    <a:ext uri="{FF2B5EF4-FFF2-40B4-BE49-F238E27FC236}">
                      <a16:creationId xmlns:a16="http://schemas.microsoft.com/office/drawing/2014/main" id="{160041E3-DF5A-4334-A1F5-7E32E1D5A0A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2547765" y="1566478"/>
                  <a:ext cx="4835525" cy="2768600"/>
                </a:xfrm>
                <a:custGeom>
                  <a:avLst/>
                  <a:gdLst>
                    <a:gd name="T0" fmla="*/ 0 w 3046"/>
                    <a:gd name="T1" fmla="*/ 0 h 1744"/>
                    <a:gd name="T2" fmla="*/ 0 w 3046"/>
                    <a:gd name="T3" fmla="*/ 1744 h 1744"/>
                    <a:gd name="T4" fmla="*/ 1380 w 3046"/>
                    <a:gd name="T5" fmla="*/ 1744 h 1744"/>
                    <a:gd name="T6" fmla="*/ 3046 w 3046"/>
                    <a:gd name="T7" fmla="*/ 1744 h 1744"/>
                    <a:gd name="T8" fmla="*/ 3046 w 3046"/>
                    <a:gd name="T9" fmla="*/ 0 h 1744"/>
                    <a:gd name="T10" fmla="*/ 2450 w 3046"/>
                    <a:gd name="T11" fmla="*/ 0 h 1744"/>
                    <a:gd name="T12" fmla="*/ 0 w 3046"/>
                    <a:gd name="T13" fmla="*/ 0 h 17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46" h="1744">
                      <a:moveTo>
                        <a:pt x="0" y="0"/>
                      </a:moveTo>
                      <a:lnTo>
                        <a:pt x="0" y="1744"/>
                      </a:lnTo>
                      <a:lnTo>
                        <a:pt x="1380" y="1744"/>
                      </a:lnTo>
                      <a:lnTo>
                        <a:pt x="3046" y="1744"/>
                      </a:lnTo>
                      <a:lnTo>
                        <a:pt x="3046" y="0"/>
                      </a:lnTo>
                      <a:lnTo>
                        <a:pt x="245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53535">
                    <a:lumMod val="65000"/>
                    <a:lumOff val="35000"/>
                  </a:srgb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353535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38" name="Oval 26">
                  <a:extLst>
                    <a:ext uri="{FF2B5EF4-FFF2-40B4-BE49-F238E27FC236}">
                      <a16:creationId xmlns:a16="http://schemas.microsoft.com/office/drawing/2014/main" id="{42E7F55E-197A-40C0-9746-FB252F0080A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-215728" y="4685916"/>
                  <a:ext cx="174625" cy="173038"/>
                </a:xfrm>
                <a:prstGeom prst="ellipse">
                  <a:avLst/>
                </a:prstGeom>
                <a:solidFill>
                  <a:srgbClr val="353535">
                    <a:lumMod val="75000"/>
                    <a:lumOff val="25000"/>
                  </a:srgb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353535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210" name="Group 209">
                <a:extLst>
                  <a:ext uri="{FF2B5EF4-FFF2-40B4-BE49-F238E27FC236}">
                    <a16:creationId xmlns:a16="http://schemas.microsoft.com/office/drawing/2014/main" id="{DDE3E172-11FE-4BC5-AC53-C4416BEC2431}"/>
                  </a:ext>
                </a:extLst>
              </p:cNvPr>
              <p:cNvGrpSpPr/>
              <p:nvPr/>
            </p:nvGrpSpPr>
            <p:grpSpPr>
              <a:xfrm>
                <a:off x="4245658" y="2710176"/>
                <a:ext cx="1256175" cy="1450602"/>
                <a:chOff x="-1112837" y="2096985"/>
                <a:chExt cx="3416301" cy="3945065"/>
              </a:xfrm>
              <a:solidFill>
                <a:srgbClr val="353535">
                  <a:lumMod val="75000"/>
                  <a:lumOff val="25000"/>
                </a:srgbClr>
              </a:solidFill>
            </p:grpSpPr>
            <p:sp>
              <p:nvSpPr>
                <p:cNvPr id="211" name="Rectangle 30">
                  <a:extLst>
                    <a:ext uri="{FF2B5EF4-FFF2-40B4-BE49-F238E27FC236}">
                      <a16:creationId xmlns:a16="http://schemas.microsoft.com/office/drawing/2014/main" id="{1F8B8964-BF22-4029-8006-E759103B6C7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-1112837" y="2096985"/>
                  <a:ext cx="3416301" cy="3945065"/>
                </a:xfrm>
                <a:prstGeom prst="rect">
                  <a:avLst/>
                </a:prstGeom>
                <a:solidFill>
                  <a:srgbClr val="353535">
                    <a:lumMod val="85000"/>
                    <a:lumOff val="15000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353535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12" name="Rectangle 32">
                  <a:extLst>
                    <a:ext uri="{FF2B5EF4-FFF2-40B4-BE49-F238E27FC236}">
                      <a16:creationId xmlns:a16="http://schemas.microsoft.com/office/drawing/2014/main" id="{CD1D2D28-B086-40C9-8EB7-092C46B2D57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-982662" y="2395547"/>
                  <a:ext cx="1960563" cy="131763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353535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13" name="Rectangle 33">
                  <a:extLst>
                    <a:ext uri="{FF2B5EF4-FFF2-40B4-BE49-F238E27FC236}">
                      <a16:creationId xmlns:a16="http://schemas.microsoft.com/office/drawing/2014/main" id="{15DF9520-5447-4913-97B7-D128F462502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-982662" y="2730511"/>
                  <a:ext cx="1268413" cy="131763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353535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14" name="Rectangle 34">
                  <a:extLst>
                    <a:ext uri="{FF2B5EF4-FFF2-40B4-BE49-F238E27FC236}">
                      <a16:creationId xmlns:a16="http://schemas.microsoft.com/office/drawing/2014/main" id="{52747983-8718-4153-9610-5EBC65BE016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1950" y="3046425"/>
                  <a:ext cx="1176338" cy="131763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353535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15" name="Rectangle 35">
                  <a:extLst>
                    <a:ext uri="{FF2B5EF4-FFF2-40B4-BE49-F238E27FC236}">
                      <a16:creationId xmlns:a16="http://schemas.microsoft.com/office/drawing/2014/main" id="{6B7F1141-E4D3-4D10-ACD2-8F86EEC559C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-179387" y="3829066"/>
                  <a:ext cx="709613" cy="130176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353535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16" name="Rectangle 36">
                  <a:extLst>
                    <a:ext uri="{FF2B5EF4-FFF2-40B4-BE49-F238E27FC236}">
                      <a16:creationId xmlns:a16="http://schemas.microsoft.com/office/drawing/2014/main" id="{7CA2E085-ABE5-4167-AFAF-6B482F71110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41351" y="3829066"/>
                  <a:ext cx="709613" cy="130176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353535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17" name="Rectangle 37">
                  <a:extLst>
                    <a:ext uri="{FF2B5EF4-FFF2-40B4-BE49-F238E27FC236}">
                      <a16:creationId xmlns:a16="http://schemas.microsoft.com/office/drawing/2014/main" id="{43A886FB-A172-47A7-BC38-6E6F28AEB20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-982662" y="4610119"/>
                  <a:ext cx="1268413" cy="130176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353535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18" name="Rectangle 38">
                  <a:extLst>
                    <a:ext uri="{FF2B5EF4-FFF2-40B4-BE49-F238E27FC236}">
                      <a16:creationId xmlns:a16="http://schemas.microsoft.com/office/drawing/2014/main" id="{BEBBD7A3-FBD9-424F-90BE-D419445599A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1950" y="4926033"/>
                  <a:ext cx="1176338" cy="130176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353535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19" name="Rectangle 39">
                  <a:extLst>
                    <a:ext uri="{FF2B5EF4-FFF2-40B4-BE49-F238E27FC236}">
                      <a16:creationId xmlns:a16="http://schemas.microsoft.com/office/drawing/2014/main" id="{45209C85-5AEA-488E-B6CF-BC5BF7F216D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-982662" y="5280047"/>
                  <a:ext cx="1176338" cy="130176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353535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20" name="Rectangle 40">
                  <a:extLst>
                    <a:ext uri="{FF2B5EF4-FFF2-40B4-BE49-F238E27FC236}">
                      <a16:creationId xmlns:a16="http://schemas.microsoft.com/office/drawing/2014/main" id="{D9B9E8E1-3BA4-47F2-B89B-A7B99EBB21B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1950" y="5280047"/>
                  <a:ext cx="1176338" cy="130176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353535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21" name="Rectangle 41">
                  <a:extLst>
                    <a:ext uri="{FF2B5EF4-FFF2-40B4-BE49-F238E27FC236}">
                      <a16:creationId xmlns:a16="http://schemas.microsoft.com/office/drawing/2014/main" id="{BB926FE2-A87C-4E55-89EB-3C95ADCDF7F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4025" y="2730511"/>
                  <a:ext cx="1270000" cy="131763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353535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22" name="Rectangle 42">
                  <a:extLst>
                    <a:ext uri="{FF2B5EF4-FFF2-40B4-BE49-F238E27FC236}">
                      <a16:creationId xmlns:a16="http://schemas.microsoft.com/office/drawing/2014/main" id="{12A41980-E3FA-4ED8-9E64-7FE35C0B0F1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-982662" y="3046425"/>
                  <a:ext cx="1176338" cy="131763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353535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23" name="Rectangle 43">
                  <a:extLst>
                    <a:ext uri="{FF2B5EF4-FFF2-40B4-BE49-F238E27FC236}">
                      <a16:creationId xmlns:a16="http://schemas.microsoft.com/office/drawing/2014/main" id="{DF92214E-1F7D-42F7-A196-8C6604B495F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-982662" y="3400439"/>
                  <a:ext cx="1176338" cy="131763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353535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24" name="Rectangle 44">
                  <a:extLst>
                    <a:ext uri="{FF2B5EF4-FFF2-40B4-BE49-F238E27FC236}">
                      <a16:creationId xmlns:a16="http://schemas.microsoft.com/office/drawing/2014/main" id="{1F3CA5C1-ABC9-46B8-AF6C-C8AFBE4AE05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1950" y="3400439"/>
                  <a:ext cx="1176338" cy="131763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353535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25" name="Rectangle 45">
                  <a:extLst>
                    <a:ext uri="{FF2B5EF4-FFF2-40B4-BE49-F238E27FC236}">
                      <a16:creationId xmlns:a16="http://schemas.microsoft.com/office/drawing/2014/main" id="{0395F6BB-FF8F-4D6D-991F-F957B440AC4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-982662" y="3829066"/>
                  <a:ext cx="711200" cy="130176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353535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26" name="Rectangle 46">
                  <a:extLst>
                    <a:ext uri="{FF2B5EF4-FFF2-40B4-BE49-F238E27FC236}">
                      <a16:creationId xmlns:a16="http://schemas.microsoft.com/office/drawing/2014/main" id="{CAFE6B16-9441-4721-918C-CA46008037B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43038" y="3829066"/>
                  <a:ext cx="711200" cy="130176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353535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27" name="Rectangle 47">
                  <a:extLst>
                    <a:ext uri="{FF2B5EF4-FFF2-40B4-BE49-F238E27FC236}">
                      <a16:creationId xmlns:a16="http://schemas.microsoft.com/office/drawing/2014/main" id="{38030106-B163-4676-8164-EB94DE9AEE4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-982662" y="4275155"/>
                  <a:ext cx="1960563" cy="130176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353535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28" name="Rectangle 48">
                  <a:extLst>
                    <a:ext uri="{FF2B5EF4-FFF2-40B4-BE49-F238E27FC236}">
                      <a16:creationId xmlns:a16="http://schemas.microsoft.com/office/drawing/2014/main" id="{22601222-C19C-4CC9-BBB6-FA2A7EAE4D4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4025" y="4610119"/>
                  <a:ext cx="1270000" cy="130176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353535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29" name="Rectangle 49">
                  <a:extLst>
                    <a:ext uri="{FF2B5EF4-FFF2-40B4-BE49-F238E27FC236}">
                      <a16:creationId xmlns:a16="http://schemas.microsoft.com/office/drawing/2014/main" id="{4475A3DF-D60E-46F6-9091-7D92572CA61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-982662" y="4926033"/>
                  <a:ext cx="1176338" cy="130176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353535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30" name="Rectangle 50">
                  <a:extLst>
                    <a:ext uri="{FF2B5EF4-FFF2-40B4-BE49-F238E27FC236}">
                      <a16:creationId xmlns:a16="http://schemas.microsoft.com/office/drawing/2014/main" id="{7EA33063-919B-41DF-A65E-83CBCE0BB81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-982662" y="5707086"/>
                  <a:ext cx="711200" cy="131763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353535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31" name="Rectangle 51">
                  <a:extLst>
                    <a:ext uri="{FF2B5EF4-FFF2-40B4-BE49-F238E27FC236}">
                      <a16:creationId xmlns:a16="http://schemas.microsoft.com/office/drawing/2014/main" id="{A5F89AE6-3D3B-4BE9-A823-8F266C28385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-179387" y="5707086"/>
                  <a:ext cx="709613" cy="131763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353535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32" name="Rectangle 52">
                  <a:extLst>
                    <a:ext uri="{FF2B5EF4-FFF2-40B4-BE49-F238E27FC236}">
                      <a16:creationId xmlns:a16="http://schemas.microsoft.com/office/drawing/2014/main" id="{36FD93F3-BC66-470F-B051-879B8CB595D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41351" y="5707086"/>
                  <a:ext cx="709613" cy="131763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353535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33" name="Rectangle 53">
                  <a:extLst>
                    <a:ext uri="{FF2B5EF4-FFF2-40B4-BE49-F238E27FC236}">
                      <a16:creationId xmlns:a16="http://schemas.microsoft.com/office/drawing/2014/main" id="{F9767A71-8F97-42D7-996A-B4BC4966CDA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43038" y="5707086"/>
                  <a:ext cx="711200" cy="131763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353535"/>
                    </a:solidFill>
                    <a:effectLst/>
                    <a:uLnTx/>
                    <a:uFillTx/>
                  </a:endParaRPr>
                </a:p>
              </p:txBody>
            </p:sp>
          </p:grpSp>
        </p:grpSp>
        <p:sp>
          <p:nvSpPr>
            <p:cNvPr id="161" name="Freeform 11">
              <a:extLst>
                <a:ext uri="{FF2B5EF4-FFF2-40B4-BE49-F238E27FC236}">
                  <a16:creationId xmlns:a16="http://schemas.microsoft.com/office/drawing/2014/main" id="{DB535BE6-8363-4403-8527-6FC9020241D2}"/>
                </a:ext>
              </a:extLst>
            </p:cNvPr>
            <p:cNvSpPr>
              <a:spLocks/>
            </p:cNvSpPr>
            <p:nvPr/>
          </p:nvSpPr>
          <p:spPr bwMode="auto">
            <a:xfrm>
              <a:off x="3000687" y="4925482"/>
              <a:ext cx="2019150" cy="228498"/>
            </a:xfrm>
            <a:custGeom>
              <a:avLst/>
              <a:gdLst>
                <a:gd name="T0" fmla="*/ 4489 w 4489"/>
                <a:gd name="T1" fmla="*/ 508 h 508"/>
                <a:gd name="T2" fmla="*/ 0 w 4489"/>
                <a:gd name="T3" fmla="*/ 508 h 508"/>
                <a:gd name="T4" fmla="*/ 271 w 4489"/>
                <a:gd name="T5" fmla="*/ 0 h 508"/>
                <a:gd name="T6" fmla="*/ 4103 w 4489"/>
                <a:gd name="T7" fmla="*/ 0 h 508"/>
                <a:gd name="T8" fmla="*/ 4489 w 4489"/>
                <a:gd name="T9" fmla="*/ 508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89" h="508">
                  <a:moveTo>
                    <a:pt x="4489" y="508"/>
                  </a:moveTo>
                  <a:lnTo>
                    <a:pt x="0" y="508"/>
                  </a:lnTo>
                  <a:lnTo>
                    <a:pt x="271" y="0"/>
                  </a:lnTo>
                  <a:lnTo>
                    <a:pt x="4103" y="0"/>
                  </a:lnTo>
                  <a:lnTo>
                    <a:pt x="4489" y="508"/>
                  </a:lnTo>
                  <a:close/>
                </a:path>
              </a:pathLst>
            </a:custGeom>
            <a:solidFill>
              <a:srgbClr val="FFFFFF">
                <a:lumMod val="95000"/>
              </a:srgb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</a:endParaRPr>
            </a:p>
          </p:txBody>
        </p:sp>
        <p:grpSp>
          <p:nvGrpSpPr>
            <p:cNvPr id="162" name="Group 161">
              <a:extLst>
                <a:ext uri="{FF2B5EF4-FFF2-40B4-BE49-F238E27FC236}">
                  <a16:creationId xmlns:a16="http://schemas.microsoft.com/office/drawing/2014/main" id="{5814FC1B-C0E2-41D4-B497-5EBE5E9AC8EE}"/>
                </a:ext>
              </a:extLst>
            </p:cNvPr>
            <p:cNvGrpSpPr/>
            <p:nvPr/>
          </p:nvGrpSpPr>
          <p:grpSpPr>
            <a:xfrm>
              <a:off x="5790114" y="4800220"/>
              <a:ext cx="358092" cy="223889"/>
              <a:chOff x="7443685" y="4863293"/>
              <a:chExt cx="358092" cy="223889"/>
            </a:xfrm>
          </p:grpSpPr>
          <p:sp>
            <p:nvSpPr>
              <p:cNvPr id="207" name="Rectangle: Rounded Corners 76">
                <a:extLst>
                  <a:ext uri="{FF2B5EF4-FFF2-40B4-BE49-F238E27FC236}">
                    <a16:creationId xmlns:a16="http://schemas.microsoft.com/office/drawing/2014/main" id="{B5339437-9DD6-4234-9ED1-7D592E8E6FB3}"/>
                  </a:ext>
                </a:extLst>
              </p:cNvPr>
              <p:cNvSpPr/>
              <p:nvPr/>
            </p:nvSpPr>
            <p:spPr>
              <a:xfrm>
                <a:off x="7443685" y="4863293"/>
                <a:ext cx="358092" cy="215807"/>
              </a:xfrm>
              <a:custGeom>
                <a:avLst/>
                <a:gdLst>
                  <a:gd name="connsiteX0" fmla="*/ 0 w 357852"/>
                  <a:gd name="connsiteY0" fmla="*/ 85725 h 171450"/>
                  <a:gd name="connsiteX1" fmla="*/ 85725 w 357852"/>
                  <a:gd name="connsiteY1" fmla="*/ 0 h 171450"/>
                  <a:gd name="connsiteX2" fmla="*/ 272127 w 357852"/>
                  <a:gd name="connsiteY2" fmla="*/ 0 h 171450"/>
                  <a:gd name="connsiteX3" fmla="*/ 357852 w 357852"/>
                  <a:gd name="connsiteY3" fmla="*/ 85725 h 171450"/>
                  <a:gd name="connsiteX4" fmla="*/ 357852 w 357852"/>
                  <a:gd name="connsiteY4" fmla="*/ 85725 h 171450"/>
                  <a:gd name="connsiteX5" fmla="*/ 272127 w 357852"/>
                  <a:gd name="connsiteY5" fmla="*/ 171450 h 171450"/>
                  <a:gd name="connsiteX6" fmla="*/ 85725 w 357852"/>
                  <a:gd name="connsiteY6" fmla="*/ 171450 h 171450"/>
                  <a:gd name="connsiteX7" fmla="*/ 0 w 357852"/>
                  <a:gd name="connsiteY7" fmla="*/ 85725 h 171450"/>
                  <a:gd name="connsiteX0" fmla="*/ 1138 w 358990"/>
                  <a:gd name="connsiteY0" fmla="*/ 85725 h 171450"/>
                  <a:gd name="connsiteX1" fmla="*/ 141727 w 358990"/>
                  <a:gd name="connsiteY1" fmla="*/ 6858 h 171450"/>
                  <a:gd name="connsiteX2" fmla="*/ 273265 w 358990"/>
                  <a:gd name="connsiteY2" fmla="*/ 0 h 171450"/>
                  <a:gd name="connsiteX3" fmla="*/ 358990 w 358990"/>
                  <a:gd name="connsiteY3" fmla="*/ 85725 h 171450"/>
                  <a:gd name="connsiteX4" fmla="*/ 358990 w 358990"/>
                  <a:gd name="connsiteY4" fmla="*/ 85725 h 171450"/>
                  <a:gd name="connsiteX5" fmla="*/ 273265 w 358990"/>
                  <a:gd name="connsiteY5" fmla="*/ 171450 h 171450"/>
                  <a:gd name="connsiteX6" fmla="*/ 86863 w 358990"/>
                  <a:gd name="connsiteY6" fmla="*/ 171450 h 171450"/>
                  <a:gd name="connsiteX7" fmla="*/ 1138 w 358990"/>
                  <a:gd name="connsiteY7" fmla="*/ 85725 h 171450"/>
                  <a:gd name="connsiteX0" fmla="*/ 1138 w 358990"/>
                  <a:gd name="connsiteY0" fmla="*/ 81153 h 166878"/>
                  <a:gd name="connsiteX1" fmla="*/ 141727 w 358990"/>
                  <a:gd name="connsiteY1" fmla="*/ 2286 h 166878"/>
                  <a:gd name="connsiteX2" fmla="*/ 172681 w 358990"/>
                  <a:gd name="connsiteY2" fmla="*/ 0 h 166878"/>
                  <a:gd name="connsiteX3" fmla="*/ 358990 w 358990"/>
                  <a:gd name="connsiteY3" fmla="*/ 81153 h 166878"/>
                  <a:gd name="connsiteX4" fmla="*/ 358990 w 358990"/>
                  <a:gd name="connsiteY4" fmla="*/ 81153 h 166878"/>
                  <a:gd name="connsiteX5" fmla="*/ 273265 w 358990"/>
                  <a:gd name="connsiteY5" fmla="*/ 166878 h 166878"/>
                  <a:gd name="connsiteX6" fmla="*/ 86863 w 358990"/>
                  <a:gd name="connsiteY6" fmla="*/ 166878 h 166878"/>
                  <a:gd name="connsiteX7" fmla="*/ 1138 w 358990"/>
                  <a:gd name="connsiteY7" fmla="*/ 81153 h 166878"/>
                  <a:gd name="connsiteX0" fmla="*/ 2231 w 360083"/>
                  <a:gd name="connsiteY0" fmla="*/ 81153 h 166878"/>
                  <a:gd name="connsiteX1" fmla="*/ 142820 w 360083"/>
                  <a:gd name="connsiteY1" fmla="*/ 2286 h 166878"/>
                  <a:gd name="connsiteX2" fmla="*/ 173774 w 360083"/>
                  <a:gd name="connsiteY2" fmla="*/ 0 h 166878"/>
                  <a:gd name="connsiteX3" fmla="*/ 360083 w 360083"/>
                  <a:gd name="connsiteY3" fmla="*/ 81153 h 166878"/>
                  <a:gd name="connsiteX4" fmla="*/ 360083 w 360083"/>
                  <a:gd name="connsiteY4" fmla="*/ 81153 h 166878"/>
                  <a:gd name="connsiteX5" fmla="*/ 274358 w 360083"/>
                  <a:gd name="connsiteY5" fmla="*/ 166878 h 166878"/>
                  <a:gd name="connsiteX6" fmla="*/ 87956 w 360083"/>
                  <a:gd name="connsiteY6" fmla="*/ 166878 h 166878"/>
                  <a:gd name="connsiteX7" fmla="*/ 2231 w 360083"/>
                  <a:gd name="connsiteY7" fmla="*/ 81153 h 166878"/>
                  <a:gd name="connsiteX0" fmla="*/ 2231 w 360083"/>
                  <a:gd name="connsiteY0" fmla="*/ 81153 h 166878"/>
                  <a:gd name="connsiteX1" fmla="*/ 142820 w 360083"/>
                  <a:gd name="connsiteY1" fmla="*/ 2286 h 166878"/>
                  <a:gd name="connsiteX2" fmla="*/ 173774 w 360083"/>
                  <a:gd name="connsiteY2" fmla="*/ 0 h 166878"/>
                  <a:gd name="connsiteX3" fmla="*/ 360083 w 360083"/>
                  <a:gd name="connsiteY3" fmla="*/ 81153 h 166878"/>
                  <a:gd name="connsiteX4" fmla="*/ 360083 w 360083"/>
                  <a:gd name="connsiteY4" fmla="*/ 81153 h 166878"/>
                  <a:gd name="connsiteX5" fmla="*/ 274358 w 360083"/>
                  <a:gd name="connsiteY5" fmla="*/ 166878 h 166878"/>
                  <a:gd name="connsiteX6" fmla="*/ 87956 w 360083"/>
                  <a:gd name="connsiteY6" fmla="*/ 166878 h 166878"/>
                  <a:gd name="connsiteX7" fmla="*/ 2231 w 360083"/>
                  <a:gd name="connsiteY7" fmla="*/ 81153 h 166878"/>
                  <a:gd name="connsiteX0" fmla="*/ 2231 w 360083"/>
                  <a:gd name="connsiteY0" fmla="*/ 78867 h 164592"/>
                  <a:gd name="connsiteX1" fmla="*/ 142820 w 360083"/>
                  <a:gd name="connsiteY1" fmla="*/ 0 h 164592"/>
                  <a:gd name="connsiteX2" fmla="*/ 360083 w 360083"/>
                  <a:gd name="connsiteY2" fmla="*/ 78867 h 164592"/>
                  <a:gd name="connsiteX3" fmla="*/ 360083 w 360083"/>
                  <a:gd name="connsiteY3" fmla="*/ 78867 h 164592"/>
                  <a:gd name="connsiteX4" fmla="*/ 274358 w 360083"/>
                  <a:gd name="connsiteY4" fmla="*/ 164592 h 164592"/>
                  <a:gd name="connsiteX5" fmla="*/ 87956 w 360083"/>
                  <a:gd name="connsiteY5" fmla="*/ 164592 h 164592"/>
                  <a:gd name="connsiteX6" fmla="*/ 2231 w 360083"/>
                  <a:gd name="connsiteY6" fmla="*/ 78867 h 164592"/>
                  <a:gd name="connsiteX0" fmla="*/ 2332 w 360184"/>
                  <a:gd name="connsiteY0" fmla="*/ 83439 h 169164"/>
                  <a:gd name="connsiteX1" fmla="*/ 172639 w 360184"/>
                  <a:gd name="connsiteY1" fmla="*/ 0 h 169164"/>
                  <a:gd name="connsiteX2" fmla="*/ 360184 w 360184"/>
                  <a:gd name="connsiteY2" fmla="*/ 83439 h 169164"/>
                  <a:gd name="connsiteX3" fmla="*/ 360184 w 360184"/>
                  <a:gd name="connsiteY3" fmla="*/ 83439 h 169164"/>
                  <a:gd name="connsiteX4" fmla="*/ 274459 w 360184"/>
                  <a:gd name="connsiteY4" fmla="*/ 169164 h 169164"/>
                  <a:gd name="connsiteX5" fmla="*/ 88057 w 360184"/>
                  <a:gd name="connsiteY5" fmla="*/ 169164 h 169164"/>
                  <a:gd name="connsiteX6" fmla="*/ 2332 w 360184"/>
                  <a:gd name="connsiteY6" fmla="*/ 83439 h 169164"/>
                  <a:gd name="connsiteX0" fmla="*/ 2332 w 360184"/>
                  <a:gd name="connsiteY0" fmla="*/ 83439 h 169164"/>
                  <a:gd name="connsiteX1" fmla="*/ 172639 w 360184"/>
                  <a:gd name="connsiteY1" fmla="*/ 0 h 169164"/>
                  <a:gd name="connsiteX2" fmla="*/ 360184 w 360184"/>
                  <a:gd name="connsiteY2" fmla="*/ 83439 h 169164"/>
                  <a:gd name="connsiteX3" fmla="*/ 360184 w 360184"/>
                  <a:gd name="connsiteY3" fmla="*/ 83439 h 169164"/>
                  <a:gd name="connsiteX4" fmla="*/ 274459 w 360184"/>
                  <a:gd name="connsiteY4" fmla="*/ 169164 h 169164"/>
                  <a:gd name="connsiteX5" fmla="*/ 88057 w 360184"/>
                  <a:gd name="connsiteY5" fmla="*/ 169164 h 169164"/>
                  <a:gd name="connsiteX6" fmla="*/ 2332 w 360184"/>
                  <a:gd name="connsiteY6" fmla="*/ 83439 h 169164"/>
                  <a:gd name="connsiteX0" fmla="*/ 102 w 357954"/>
                  <a:gd name="connsiteY0" fmla="*/ 83439 h 169164"/>
                  <a:gd name="connsiteX1" fmla="*/ 170409 w 357954"/>
                  <a:gd name="connsiteY1" fmla="*/ 0 h 169164"/>
                  <a:gd name="connsiteX2" fmla="*/ 357954 w 357954"/>
                  <a:gd name="connsiteY2" fmla="*/ 83439 h 169164"/>
                  <a:gd name="connsiteX3" fmla="*/ 357954 w 357954"/>
                  <a:gd name="connsiteY3" fmla="*/ 83439 h 169164"/>
                  <a:gd name="connsiteX4" fmla="*/ 272229 w 357954"/>
                  <a:gd name="connsiteY4" fmla="*/ 169164 h 169164"/>
                  <a:gd name="connsiteX5" fmla="*/ 85827 w 357954"/>
                  <a:gd name="connsiteY5" fmla="*/ 169164 h 169164"/>
                  <a:gd name="connsiteX6" fmla="*/ 102 w 357954"/>
                  <a:gd name="connsiteY6" fmla="*/ 83439 h 169164"/>
                  <a:gd name="connsiteX0" fmla="*/ 2033 w 359885"/>
                  <a:gd name="connsiteY0" fmla="*/ 129159 h 214884"/>
                  <a:gd name="connsiteX1" fmla="*/ 165482 w 359885"/>
                  <a:gd name="connsiteY1" fmla="*/ 0 h 214884"/>
                  <a:gd name="connsiteX2" fmla="*/ 359885 w 359885"/>
                  <a:gd name="connsiteY2" fmla="*/ 129159 h 214884"/>
                  <a:gd name="connsiteX3" fmla="*/ 359885 w 359885"/>
                  <a:gd name="connsiteY3" fmla="*/ 129159 h 214884"/>
                  <a:gd name="connsiteX4" fmla="*/ 274160 w 359885"/>
                  <a:gd name="connsiteY4" fmla="*/ 214884 h 214884"/>
                  <a:gd name="connsiteX5" fmla="*/ 87758 w 359885"/>
                  <a:gd name="connsiteY5" fmla="*/ 214884 h 214884"/>
                  <a:gd name="connsiteX6" fmla="*/ 2033 w 359885"/>
                  <a:gd name="connsiteY6" fmla="*/ 129159 h 214884"/>
                  <a:gd name="connsiteX0" fmla="*/ 2033 w 359885"/>
                  <a:gd name="connsiteY0" fmla="*/ 130101 h 215826"/>
                  <a:gd name="connsiteX1" fmla="*/ 165482 w 359885"/>
                  <a:gd name="connsiteY1" fmla="*/ 942 h 215826"/>
                  <a:gd name="connsiteX2" fmla="*/ 359885 w 359885"/>
                  <a:gd name="connsiteY2" fmla="*/ 130101 h 215826"/>
                  <a:gd name="connsiteX3" fmla="*/ 359885 w 359885"/>
                  <a:gd name="connsiteY3" fmla="*/ 130101 h 215826"/>
                  <a:gd name="connsiteX4" fmla="*/ 274160 w 359885"/>
                  <a:gd name="connsiteY4" fmla="*/ 215826 h 215826"/>
                  <a:gd name="connsiteX5" fmla="*/ 87758 w 359885"/>
                  <a:gd name="connsiteY5" fmla="*/ 215826 h 215826"/>
                  <a:gd name="connsiteX6" fmla="*/ 2033 w 359885"/>
                  <a:gd name="connsiteY6" fmla="*/ 130101 h 215826"/>
                  <a:gd name="connsiteX0" fmla="*/ 240 w 358092"/>
                  <a:gd name="connsiteY0" fmla="*/ 130101 h 215826"/>
                  <a:gd name="connsiteX1" fmla="*/ 163689 w 358092"/>
                  <a:gd name="connsiteY1" fmla="*/ 942 h 215826"/>
                  <a:gd name="connsiteX2" fmla="*/ 358092 w 358092"/>
                  <a:gd name="connsiteY2" fmla="*/ 130101 h 215826"/>
                  <a:gd name="connsiteX3" fmla="*/ 358092 w 358092"/>
                  <a:gd name="connsiteY3" fmla="*/ 130101 h 215826"/>
                  <a:gd name="connsiteX4" fmla="*/ 272367 w 358092"/>
                  <a:gd name="connsiteY4" fmla="*/ 215826 h 215826"/>
                  <a:gd name="connsiteX5" fmla="*/ 85965 w 358092"/>
                  <a:gd name="connsiteY5" fmla="*/ 215826 h 215826"/>
                  <a:gd name="connsiteX6" fmla="*/ 240 w 358092"/>
                  <a:gd name="connsiteY6" fmla="*/ 130101 h 215826"/>
                  <a:gd name="connsiteX0" fmla="*/ 240 w 358092"/>
                  <a:gd name="connsiteY0" fmla="*/ 130082 h 215807"/>
                  <a:gd name="connsiteX1" fmla="*/ 163689 w 358092"/>
                  <a:gd name="connsiteY1" fmla="*/ 923 h 215807"/>
                  <a:gd name="connsiteX2" fmla="*/ 358092 w 358092"/>
                  <a:gd name="connsiteY2" fmla="*/ 130082 h 215807"/>
                  <a:gd name="connsiteX3" fmla="*/ 358092 w 358092"/>
                  <a:gd name="connsiteY3" fmla="*/ 130082 h 215807"/>
                  <a:gd name="connsiteX4" fmla="*/ 272367 w 358092"/>
                  <a:gd name="connsiteY4" fmla="*/ 215807 h 215807"/>
                  <a:gd name="connsiteX5" fmla="*/ 85965 w 358092"/>
                  <a:gd name="connsiteY5" fmla="*/ 215807 h 215807"/>
                  <a:gd name="connsiteX6" fmla="*/ 240 w 358092"/>
                  <a:gd name="connsiteY6" fmla="*/ 130082 h 2158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58092" h="215807">
                    <a:moveTo>
                      <a:pt x="240" y="130082"/>
                    </a:moveTo>
                    <a:cubicBezTo>
                      <a:pt x="4050" y="82838"/>
                      <a:pt x="19465" y="12353"/>
                      <a:pt x="163689" y="923"/>
                    </a:cubicBezTo>
                    <a:cubicBezTo>
                      <a:pt x="307913" y="-10507"/>
                      <a:pt x="353886" y="87220"/>
                      <a:pt x="358092" y="130082"/>
                    </a:cubicBezTo>
                    <a:lnTo>
                      <a:pt x="358092" y="130082"/>
                    </a:lnTo>
                    <a:cubicBezTo>
                      <a:pt x="358092" y="177427"/>
                      <a:pt x="319712" y="215807"/>
                      <a:pt x="272367" y="215807"/>
                    </a:cubicBezTo>
                    <a:lnTo>
                      <a:pt x="85965" y="215807"/>
                    </a:lnTo>
                    <a:cubicBezTo>
                      <a:pt x="38620" y="215807"/>
                      <a:pt x="-3570" y="177326"/>
                      <a:pt x="240" y="130082"/>
                    </a:cubicBezTo>
                    <a:close/>
                  </a:path>
                </a:pathLst>
              </a:custGeom>
              <a:solidFill>
                <a:srgbClr val="FFFFFF">
                  <a:lumMod val="95000"/>
                </a:srgb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08" name="Freeform: Shape 591">
                <a:extLst>
                  <a:ext uri="{FF2B5EF4-FFF2-40B4-BE49-F238E27FC236}">
                    <a16:creationId xmlns:a16="http://schemas.microsoft.com/office/drawing/2014/main" id="{A866E3A7-7F49-4D8F-80BA-D6DD9B612A95}"/>
                  </a:ext>
                </a:extLst>
              </p:cNvPr>
              <p:cNvSpPr/>
              <p:nvPr/>
            </p:nvSpPr>
            <p:spPr>
              <a:xfrm>
                <a:off x="7443685" y="4988776"/>
                <a:ext cx="358092" cy="98406"/>
              </a:xfrm>
              <a:custGeom>
                <a:avLst/>
                <a:gdLst>
                  <a:gd name="connsiteX0" fmla="*/ 2501 w 358092"/>
                  <a:gd name="connsiteY0" fmla="*/ 0 h 98406"/>
                  <a:gd name="connsiteX1" fmla="*/ 5369 w 358092"/>
                  <a:gd name="connsiteY1" fmla="*/ 18635 h 98406"/>
                  <a:gd name="connsiteX2" fmla="*/ 85965 w 358092"/>
                  <a:gd name="connsiteY2" fmla="*/ 71034 h 98406"/>
                  <a:gd name="connsiteX3" fmla="*/ 272367 w 358092"/>
                  <a:gd name="connsiteY3" fmla="*/ 71034 h 98406"/>
                  <a:gd name="connsiteX4" fmla="*/ 351355 w 358092"/>
                  <a:gd name="connsiteY4" fmla="*/ 18677 h 98406"/>
                  <a:gd name="connsiteX5" fmla="*/ 354799 w 358092"/>
                  <a:gd name="connsiteY5" fmla="*/ 1619 h 98406"/>
                  <a:gd name="connsiteX6" fmla="*/ 358092 w 358092"/>
                  <a:gd name="connsiteY6" fmla="*/ 12681 h 98406"/>
                  <a:gd name="connsiteX7" fmla="*/ 272367 w 358092"/>
                  <a:gd name="connsiteY7" fmla="*/ 98406 h 98406"/>
                  <a:gd name="connsiteX8" fmla="*/ 85965 w 358092"/>
                  <a:gd name="connsiteY8" fmla="*/ 98406 h 98406"/>
                  <a:gd name="connsiteX9" fmla="*/ 240 w 358092"/>
                  <a:gd name="connsiteY9" fmla="*/ 12681 h 98406"/>
                  <a:gd name="connsiteX10" fmla="*/ 2501 w 358092"/>
                  <a:gd name="connsiteY10" fmla="*/ 0 h 984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58092" h="98406">
                    <a:moveTo>
                      <a:pt x="2501" y="0"/>
                    </a:moveTo>
                    <a:lnTo>
                      <a:pt x="5369" y="18635"/>
                    </a:lnTo>
                    <a:cubicBezTo>
                      <a:pt x="17847" y="49389"/>
                      <a:pt x="50456" y="71034"/>
                      <a:pt x="85965" y="71034"/>
                    </a:cubicBezTo>
                    <a:lnTo>
                      <a:pt x="272367" y="71034"/>
                    </a:lnTo>
                    <a:cubicBezTo>
                      <a:pt x="307876" y="71034"/>
                      <a:pt x="338342" y="49445"/>
                      <a:pt x="351355" y="18677"/>
                    </a:cubicBezTo>
                    <a:lnTo>
                      <a:pt x="354799" y="1619"/>
                    </a:lnTo>
                    <a:lnTo>
                      <a:pt x="358092" y="12681"/>
                    </a:lnTo>
                    <a:cubicBezTo>
                      <a:pt x="358092" y="60026"/>
                      <a:pt x="319712" y="98406"/>
                      <a:pt x="272367" y="98406"/>
                    </a:cubicBezTo>
                    <a:lnTo>
                      <a:pt x="85965" y="98406"/>
                    </a:lnTo>
                    <a:cubicBezTo>
                      <a:pt x="38620" y="98406"/>
                      <a:pt x="-3570" y="59925"/>
                      <a:pt x="240" y="12681"/>
                    </a:cubicBezTo>
                    <a:lnTo>
                      <a:pt x="2501" y="0"/>
                    </a:lnTo>
                    <a:close/>
                  </a:path>
                </a:pathLst>
              </a:custGeom>
              <a:solidFill>
                <a:srgbClr val="FFFFFF">
                  <a:lumMod val="85000"/>
                </a:srgb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163" name="Group 162">
              <a:extLst>
                <a:ext uri="{FF2B5EF4-FFF2-40B4-BE49-F238E27FC236}">
                  <a16:creationId xmlns:a16="http://schemas.microsoft.com/office/drawing/2014/main" id="{80C30549-AC51-458E-ABA3-B8FD6C29EFFA}"/>
                </a:ext>
              </a:extLst>
            </p:cNvPr>
            <p:cNvGrpSpPr/>
            <p:nvPr/>
          </p:nvGrpSpPr>
          <p:grpSpPr>
            <a:xfrm>
              <a:off x="4798226" y="2420889"/>
              <a:ext cx="2994458" cy="2379332"/>
              <a:chOff x="-2765253" y="1377566"/>
              <a:chExt cx="5270500" cy="4187825"/>
            </a:xfrm>
          </p:grpSpPr>
          <p:sp>
            <p:nvSpPr>
              <p:cNvPr id="197" name="Freeform 20">
                <a:extLst>
                  <a:ext uri="{FF2B5EF4-FFF2-40B4-BE49-F238E27FC236}">
                    <a16:creationId xmlns:a16="http://schemas.microsoft.com/office/drawing/2014/main" id="{E5CC0012-E10C-4A7F-9B65-EEF8AC37DC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765253" y="1377566"/>
                <a:ext cx="5270500" cy="3621088"/>
              </a:xfrm>
              <a:custGeom>
                <a:avLst/>
                <a:gdLst>
                  <a:gd name="T0" fmla="*/ 2448 w 2448"/>
                  <a:gd name="T1" fmla="*/ 1624 h 1686"/>
                  <a:gd name="T2" fmla="*/ 2386 w 2448"/>
                  <a:gd name="T3" fmla="*/ 1686 h 1686"/>
                  <a:gd name="T4" fmla="*/ 62 w 2448"/>
                  <a:gd name="T5" fmla="*/ 1686 h 1686"/>
                  <a:gd name="T6" fmla="*/ 0 w 2448"/>
                  <a:gd name="T7" fmla="*/ 1624 h 1686"/>
                  <a:gd name="T8" fmla="*/ 0 w 2448"/>
                  <a:gd name="T9" fmla="*/ 61 h 1686"/>
                  <a:gd name="T10" fmla="*/ 62 w 2448"/>
                  <a:gd name="T11" fmla="*/ 0 h 1686"/>
                  <a:gd name="T12" fmla="*/ 2386 w 2448"/>
                  <a:gd name="T13" fmla="*/ 0 h 1686"/>
                  <a:gd name="T14" fmla="*/ 2448 w 2448"/>
                  <a:gd name="T15" fmla="*/ 61 h 1686"/>
                  <a:gd name="T16" fmla="*/ 2448 w 2448"/>
                  <a:gd name="T17" fmla="*/ 1624 h 16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48" h="1686">
                    <a:moveTo>
                      <a:pt x="2448" y="1624"/>
                    </a:moveTo>
                    <a:cubicBezTo>
                      <a:pt x="2448" y="1658"/>
                      <a:pt x="2420" y="1686"/>
                      <a:pt x="2386" y="1686"/>
                    </a:cubicBezTo>
                    <a:cubicBezTo>
                      <a:pt x="62" y="1686"/>
                      <a:pt x="62" y="1686"/>
                      <a:pt x="62" y="1686"/>
                    </a:cubicBezTo>
                    <a:cubicBezTo>
                      <a:pt x="28" y="1686"/>
                      <a:pt x="0" y="1658"/>
                      <a:pt x="0" y="1624"/>
                    </a:cubicBezTo>
                    <a:cubicBezTo>
                      <a:pt x="0" y="61"/>
                      <a:pt x="0" y="61"/>
                      <a:pt x="0" y="61"/>
                    </a:cubicBezTo>
                    <a:cubicBezTo>
                      <a:pt x="0" y="27"/>
                      <a:pt x="28" y="0"/>
                      <a:pt x="62" y="0"/>
                    </a:cubicBezTo>
                    <a:cubicBezTo>
                      <a:pt x="2386" y="0"/>
                      <a:pt x="2386" y="0"/>
                      <a:pt x="2386" y="0"/>
                    </a:cubicBezTo>
                    <a:cubicBezTo>
                      <a:pt x="2420" y="0"/>
                      <a:pt x="2448" y="27"/>
                      <a:pt x="2448" y="61"/>
                    </a:cubicBezTo>
                    <a:cubicBezTo>
                      <a:pt x="2448" y="1624"/>
                      <a:pt x="2448" y="1624"/>
                      <a:pt x="2448" y="1624"/>
                    </a:cubicBezTo>
                    <a:close/>
                  </a:path>
                </a:pathLst>
              </a:custGeom>
              <a:solidFill>
                <a:srgbClr val="FFFFFF">
                  <a:lumMod val="85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</a:endParaRPr>
              </a:p>
            </p:txBody>
          </p:sp>
          <p:grpSp>
            <p:nvGrpSpPr>
              <p:cNvPr id="198" name="Group 197">
                <a:extLst>
                  <a:ext uri="{FF2B5EF4-FFF2-40B4-BE49-F238E27FC236}">
                    <a16:creationId xmlns:a16="http://schemas.microsoft.com/office/drawing/2014/main" id="{4E050A35-6C95-4B89-8AE4-9E05C3D0A584}"/>
                  </a:ext>
                </a:extLst>
              </p:cNvPr>
              <p:cNvGrpSpPr/>
              <p:nvPr/>
            </p:nvGrpSpPr>
            <p:grpSpPr>
              <a:xfrm>
                <a:off x="-1033290" y="4998653"/>
                <a:ext cx="1808163" cy="566738"/>
                <a:chOff x="-1033290" y="4998653"/>
                <a:chExt cx="1808163" cy="566738"/>
              </a:xfrm>
              <a:solidFill>
                <a:srgbClr val="FFFFFF">
                  <a:lumMod val="75000"/>
                </a:srgbClr>
              </a:solidFill>
            </p:grpSpPr>
            <p:sp>
              <p:nvSpPr>
                <p:cNvPr id="204" name="Freeform 21">
                  <a:extLst>
                    <a:ext uri="{FF2B5EF4-FFF2-40B4-BE49-F238E27FC236}">
                      <a16:creationId xmlns:a16="http://schemas.microsoft.com/office/drawing/2014/main" id="{C244F515-CF19-4E52-927C-4ED38702DD3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798340" y="4998653"/>
                  <a:ext cx="1338263" cy="484188"/>
                </a:xfrm>
                <a:custGeom>
                  <a:avLst/>
                  <a:gdLst>
                    <a:gd name="T0" fmla="*/ 589 w 622"/>
                    <a:gd name="T1" fmla="*/ 0 h 225"/>
                    <a:gd name="T2" fmla="*/ 311 w 622"/>
                    <a:gd name="T3" fmla="*/ 0 h 225"/>
                    <a:gd name="T4" fmla="*/ 33 w 622"/>
                    <a:gd name="T5" fmla="*/ 0 h 225"/>
                    <a:gd name="T6" fmla="*/ 0 w 622"/>
                    <a:gd name="T7" fmla="*/ 225 h 225"/>
                    <a:gd name="T8" fmla="*/ 311 w 622"/>
                    <a:gd name="T9" fmla="*/ 225 h 225"/>
                    <a:gd name="T10" fmla="*/ 622 w 622"/>
                    <a:gd name="T11" fmla="*/ 225 h 225"/>
                    <a:gd name="T12" fmla="*/ 589 w 622"/>
                    <a:gd name="T13" fmla="*/ 0 h 2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22" h="225">
                      <a:moveTo>
                        <a:pt x="589" y="0"/>
                      </a:moveTo>
                      <a:cubicBezTo>
                        <a:pt x="311" y="0"/>
                        <a:pt x="311" y="0"/>
                        <a:pt x="311" y="0"/>
                      </a:cubicBezTo>
                      <a:cubicBezTo>
                        <a:pt x="33" y="0"/>
                        <a:pt x="33" y="0"/>
                        <a:pt x="33" y="0"/>
                      </a:cubicBezTo>
                      <a:cubicBezTo>
                        <a:pt x="33" y="0"/>
                        <a:pt x="22" y="186"/>
                        <a:pt x="0" y="225"/>
                      </a:cubicBezTo>
                      <a:cubicBezTo>
                        <a:pt x="311" y="225"/>
                        <a:pt x="311" y="225"/>
                        <a:pt x="311" y="225"/>
                      </a:cubicBezTo>
                      <a:cubicBezTo>
                        <a:pt x="622" y="225"/>
                        <a:pt x="622" y="225"/>
                        <a:pt x="622" y="225"/>
                      </a:cubicBezTo>
                      <a:cubicBezTo>
                        <a:pt x="600" y="186"/>
                        <a:pt x="589" y="0"/>
                        <a:pt x="589" y="0"/>
                      </a:cubicBezTo>
                      <a:close/>
                    </a:path>
                  </a:pathLst>
                </a:custGeom>
                <a:solidFill>
                  <a:srgbClr val="FFFFFF">
                    <a:lumMod val="85000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353535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05" name="Freeform 22">
                  <a:extLst>
                    <a:ext uri="{FF2B5EF4-FFF2-40B4-BE49-F238E27FC236}">
                      <a16:creationId xmlns:a16="http://schemas.microsoft.com/office/drawing/2014/main" id="{3F904097-D967-4D8C-BA48-76F5B9C9350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033290" y="5482841"/>
                  <a:ext cx="1808163" cy="82550"/>
                </a:xfrm>
                <a:custGeom>
                  <a:avLst/>
                  <a:gdLst>
                    <a:gd name="T0" fmla="*/ 783 w 840"/>
                    <a:gd name="T1" fmla="*/ 15 h 39"/>
                    <a:gd name="T2" fmla="*/ 731 w 840"/>
                    <a:gd name="T3" fmla="*/ 0 h 39"/>
                    <a:gd name="T4" fmla="*/ 420 w 840"/>
                    <a:gd name="T5" fmla="*/ 0 h 39"/>
                    <a:gd name="T6" fmla="*/ 109 w 840"/>
                    <a:gd name="T7" fmla="*/ 0 h 39"/>
                    <a:gd name="T8" fmla="*/ 57 w 840"/>
                    <a:gd name="T9" fmla="*/ 15 h 39"/>
                    <a:gd name="T10" fmla="*/ 0 w 840"/>
                    <a:gd name="T11" fmla="*/ 39 h 39"/>
                    <a:gd name="T12" fmla="*/ 420 w 840"/>
                    <a:gd name="T13" fmla="*/ 39 h 39"/>
                    <a:gd name="T14" fmla="*/ 840 w 840"/>
                    <a:gd name="T15" fmla="*/ 39 h 39"/>
                    <a:gd name="T16" fmla="*/ 783 w 840"/>
                    <a:gd name="T17" fmla="*/ 15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840" h="39">
                      <a:moveTo>
                        <a:pt x="783" y="15"/>
                      </a:moveTo>
                      <a:cubicBezTo>
                        <a:pt x="750" y="11"/>
                        <a:pt x="731" y="0"/>
                        <a:pt x="731" y="0"/>
                      </a:cubicBezTo>
                      <a:cubicBezTo>
                        <a:pt x="420" y="0"/>
                        <a:pt x="420" y="0"/>
                        <a:pt x="420" y="0"/>
                      </a:cubicBezTo>
                      <a:cubicBezTo>
                        <a:pt x="109" y="0"/>
                        <a:pt x="109" y="0"/>
                        <a:pt x="109" y="0"/>
                      </a:cubicBezTo>
                      <a:cubicBezTo>
                        <a:pt x="109" y="0"/>
                        <a:pt x="90" y="11"/>
                        <a:pt x="57" y="15"/>
                      </a:cubicBezTo>
                      <a:cubicBezTo>
                        <a:pt x="23" y="20"/>
                        <a:pt x="0" y="23"/>
                        <a:pt x="0" y="39"/>
                      </a:cubicBezTo>
                      <a:cubicBezTo>
                        <a:pt x="420" y="39"/>
                        <a:pt x="420" y="39"/>
                        <a:pt x="420" y="39"/>
                      </a:cubicBezTo>
                      <a:cubicBezTo>
                        <a:pt x="840" y="39"/>
                        <a:pt x="840" y="39"/>
                        <a:pt x="840" y="39"/>
                      </a:cubicBezTo>
                      <a:cubicBezTo>
                        <a:pt x="840" y="23"/>
                        <a:pt x="817" y="20"/>
                        <a:pt x="783" y="15"/>
                      </a:cubicBezTo>
                      <a:close/>
                    </a:path>
                  </a:pathLst>
                </a:custGeom>
                <a:solidFill>
                  <a:srgbClr val="FFFFFF">
                    <a:lumMod val="65000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353535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06" name="Freeform 25">
                  <a:extLst>
                    <a:ext uri="{FF2B5EF4-FFF2-40B4-BE49-F238E27FC236}">
                      <a16:creationId xmlns:a16="http://schemas.microsoft.com/office/drawing/2014/main" id="{B582B4C8-275E-4D38-A25C-C38819B07E1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738015" y="4998653"/>
                  <a:ext cx="1217613" cy="138113"/>
                </a:xfrm>
                <a:custGeom>
                  <a:avLst/>
                  <a:gdLst>
                    <a:gd name="T0" fmla="*/ 561 w 566"/>
                    <a:gd name="T1" fmla="*/ 0 h 64"/>
                    <a:gd name="T2" fmla="*/ 283 w 566"/>
                    <a:gd name="T3" fmla="*/ 0 h 64"/>
                    <a:gd name="T4" fmla="*/ 5 w 566"/>
                    <a:gd name="T5" fmla="*/ 0 h 64"/>
                    <a:gd name="T6" fmla="*/ 0 w 566"/>
                    <a:gd name="T7" fmla="*/ 64 h 64"/>
                    <a:gd name="T8" fmla="*/ 566 w 566"/>
                    <a:gd name="T9" fmla="*/ 64 h 64"/>
                    <a:gd name="T10" fmla="*/ 561 w 566"/>
                    <a:gd name="T11" fmla="*/ 0 h 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66" h="64">
                      <a:moveTo>
                        <a:pt x="561" y="0"/>
                      </a:moveTo>
                      <a:cubicBezTo>
                        <a:pt x="283" y="0"/>
                        <a:pt x="283" y="0"/>
                        <a:pt x="283" y="0"/>
                      </a:cubicBez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5" y="0"/>
                        <a:pt x="4" y="28"/>
                        <a:pt x="0" y="64"/>
                      </a:cubicBezTo>
                      <a:cubicBezTo>
                        <a:pt x="566" y="64"/>
                        <a:pt x="566" y="64"/>
                        <a:pt x="566" y="64"/>
                      </a:cubicBezTo>
                      <a:cubicBezTo>
                        <a:pt x="562" y="28"/>
                        <a:pt x="561" y="0"/>
                        <a:pt x="561" y="0"/>
                      </a:cubicBezTo>
                      <a:close/>
                    </a:path>
                  </a:pathLst>
                </a:custGeom>
                <a:solidFill>
                  <a:srgbClr val="FFFFFF">
                    <a:lumMod val="75000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353535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199" name="Group 198">
                <a:extLst>
                  <a:ext uri="{FF2B5EF4-FFF2-40B4-BE49-F238E27FC236}">
                    <a16:creationId xmlns:a16="http://schemas.microsoft.com/office/drawing/2014/main" id="{3F8E77B9-285A-4DFF-AB6E-109AB8359690}"/>
                  </a:ext>
                </a:extLst>
              </p:cNvPr>
              <p:cNvGrpSpPr/>
              <p:nvPr/>
            </p:nvGrpSpPr>
            <p:grpSpPr>
              <a:xfrm>
                <a:off x="-2765253" y="1377566"/>
                <a:ext cx="5270500" cy="3146425"/>
                <a:chOff x="-4875213" y="1349376"/>
                <a:chExt cx="5270500" cy="3146425"/>
              </a:xfrm>
            </p:grpSpPr>
            <p:sp>
              <p:nvSpPr>
                <p:cNvPr id="202" name="Freeform 23">
                  <a:extLst>
                    <a:ext uri="{FF2B5EF4-FFF2-40B4-BE49-F238E27FC236}">
                      <a16:creationId xmlns:a16="http://schemas.microsoft.com/office/drawing/2014/main" id="{32A2383C-17EE-4342-A216-19E65E9C38C0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-4875213" y="1349376"/>
                  <a:ext cx="5270500" cy="3146425"/>
                </a:xfrm>
                <a:custGeom>
                  <a:avLst/>
                  <a:gdLst>
                    <a:gd name="T0" fmla="*/ 2386 w 2448"/>
                    <a:gd name="T1" fmla="*/ 0 h 1465"/>
                    <a:gd name="T2" fmla="*/ 62 w 2448"/>
                    <a:gd name="T3" fmla="*/ 0 h 1465"/>
                    <a:gd name="T4" fmla="*/ 0 w 2448"/>
                    <a:gd name="T5" fmla="*/ 61 h 1465"/>
                    <a:gd name="T6" fmla="*/ 0 w 2448"/>
                    <a:gd name="T7" fmla="*/ 1465 h 1465"/>
                    <a:gd name="T8" fmla="*/ 2448 w 2448"/>
                    <a:gd name="T9" fmla="*/ 1465 h 1465"/>
                    <a:gd name="T10" fmla="*/ 2448 w 2448"/>
                    <a:gd name="T11" fmla="*/ 61 h 1465"/>
                    <a:gd name="T12" fmla="*/ 2386 w 2448"/>
                    <a:gd name="T13" fmla="*/ 0 h 1465"/>
                    <a:gd name="T14" fmla="*/ 2347 w 2448"/>
                    <a:gd name="T15" fmla="*/ 1377 h 1465"/>
                    <a:gd name="T16" fmla="*/ 1118 w 2448"/>
                    <a:gd name="T17" fmla="*/ 1377 h 1465"/>
                    <a:gd name="T18" fmla="*/ 101 w 2448"/>
                    <a:gd name="T19" fmla="*/ 1377 h 1465"/>
                    <a:gd name="T20" fmla="*/ 101 w 2448"/>
                    <a:gd name="T21" fmla="*/ 88 h 1465"/>
                    <a:gd name="T22" fmla="*/ 1907 w 2448"/>
                    <a:gd name="T23" fmla="*/ 88 h 1465"/>
                    <a:gd name="T24" fmla="*/ 2347 w 2448"/>
                    <a:gd name="T25" fmla="*/ 88 h 1465"/>
                    <a:gd name="T26" fmla="*/ 2347 w 2448"/>
                    <a:gd name="T27" fmla="*/ 1377 h 14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448" h="1465">
                      <a:moveTo>
                        <a:pt x="2386" y="0"/>
                      </a:moveTo>
                      <a:cubicBezTo>
                        <a:pt x="62" y="0"/>
                        <a:pt x="62" y="0"/>
                        <a:pt x="62" y="0"/>
                      </a:cubicBezTo>
                      <a:cubicBezTo>
                        <a:pt x="28" y="0"/>
                        <a:pt x="0" y="27"/>
                        <a:pt x="0" y="61"/>
                      </a:cubicBezTo>
                      <a:cubicBezTo>
                        <a:pt x="0" y="1465"/>
                        <a:pt x="0" y="1465"/>
                        <a:pt x="0" y="1465"/>
                      </a:cubicBezTo>
                      <a:cubicBezTo>
                        <a:pt x="2448" y="1465"/>
                        <a:pt x="2448" y="1465"/>
                        <a:pt x="2448" y="1465"/>
                      </a:cubicBezTo>
                      <a:cubicBezTo>
                        <a:pt x="2448" y="61"/>
                        <a:pt x="2448" y="61"/>
                        <a:pt x="2448" y="61"/>
                      </a:cubicBezTo>
                      <a:cubicBezTo>
                        <a:pt x="2448" y="27"/>
                        <a:pt x="2420" y="0"/>
                        <a:pt x="2386" y="0"/>
                      </a:cubicBezTo>
                      <a:close/>
                      <a:moveTo>
                        <a:pt x="2347" y="1377"/>
                      </a:moveTo>
                      <a:cubicBezTo>
                        <a:pt x="1118" y="1377"/>
                        <a:pt x="1118" y="1377"/>
                        <a:pt x="1118" y="1377"/>
                      </a:cubicBezTo>
                      <a:cubicBezTo>
                        <a:pt x="101" y="1377"/>
                        <a:pt x="101" y="1377"/>
                        <a:pt x="101" y="1377"/>
                      </a:cubicBezTo>
                      <a:cubicBezTo>
                        <a:pt x="101" y="88"/>
                        <a:pt x="101" y="88"/>
                        <a:pt x="101" y="88"/>
                      </a:cubicBezTo>
                      <a:cubicBezTo>
                        <a:pt x="1907" y="88"/>
                        <a:pt x="1907" y="88"/>
                        <a:pt x="1907" y="88"/>
                      </a:cubicBezTo>
                      <a:cubicBezTo>
                        <a:pt x="2347" y="88"/>
                        <a:pt x="2347" y="88"/>
                        <a:pt x="2347" y="88"/>
                      </a:cubicBezTo>
                      <a:lnTo>
                        <a:pt x="2347" y="1377"/>
                      </a:lnTo>
                      <a:close/>
                    </a:path>
                  </a:pathLst>
                </a:custGeom>
                <a:solidFill>
                  <a:srgbClr val="353535">
                    <a:lumMod val="75000"/>
                    <a:lumOff val="25000"/>
                  </a:srgb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353535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03" name="Rectangle 202">
                  <a:extLst>
                    <a:ext uri="{FF2B5EF4-FFF2-40B4-BE49-F238E27FC236}">
                      <a16:creationId xmlns:a16="http://schemas.microsoft.com/office/drawing/2014/main" id="{A037B219-4558-4822-98B4-A1E272D40BD0}"/>
                    </a:ext>
                  </a:extLst>
                </p:cNvPr>
                <p:cNvSpPr/>
                <p:nvPr/>
              </p:nvSpPr>
              <p:spPr>
                <a:xfrm>
                  <a:off x="-4778796" y="1412776"/>
                  <a:ext cx="5040560" cy="3024336"/>
                </a:xfrm>
                <a:prstGeom prst="rect">
                  <a:avLst/>
                </a:prstGeom>
                <a:solidFill>
                  <a:srgbClr val="353535">
                    <a:lumMod val="75000"/>
                    <a:lumOff val="25000"/>
                  </a:srgbClr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00" name="Freeform 24">
                <a:extLst>
                  <a:ext uri="{FF2B5EF4-FFF2-40B4-BE49-F238E27FC236}">
                    <a16:creationId xmlns:a16="http://schemas.microsoft.com/office/drawing/2014/main" id="{46A48581-7FD3-43E4-85DD-42D8683615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547765" y="1566478"/>
                <a:ext cx="4835525" cy="2768600"/>
              </a:xfrm>
              <a:custGeom>
                <a:avLst/>
                <a:gdLst>
                  <a:gd name="T0" fmla="*/ 0 w 3046"/>
                  <a:gd name="T1" fmla="*/ 0 h 1744"/>
                  <a:gd name="T2" fmla="*/ 0 w 3046"/>
                  <a:gd name="T3" fmla="*/ 1744 h 1744"/>
                  <a:gd name="T4" fmla="*/ 1380 w 3046"/>
                  <a:gd name="T5" fmla="*/ 1744 h 1744"/>
                  <a:gd name="T6" fmla="*/ 3046 w 3046"/>
                  <a:gd name="T7" fmla="*/ 1744 h 1744"/>
                  <a:gd name="T8" fmla="*/ 3046 w 3046"/>
                  <a:gd name="T9" fmla="*/ 0 h 1744"/>
                  <a:gd name="T10" fmla="*/ 2450 w 3046"/>
                  <a:gd name="T11" fmla="*/ 0 h 1744"/>
                  <a:gd name="T12" fmla="*/ 0 w 3046"/>
                  <a:gd name="T13" fmla="*/ 0 h 17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46" h="1744">
                    <a:moveTo>
                      <a:pt x="0" y="0"/>
                    </a:moveTo>
                    <a:lnTo>
                      <a:pt x="0" y="1744"/>
                    </a:lnTo>
                    <a:lnTo>
                      <a:pt x="1380" y="1744"/>
                    </a:lnTo>
                    <a:lnTo>
                      <a:pt x="3046" y="1744"/>
                    </a:lnTo>
                    <a:lnTo>
                      <a:pt x="3046" y="0"/>
                    </a:lnTo>
                    <a:lnTo>
                      <a:pt x="245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53535">
                  <a:lumMod val="65000"/>
                  <a:lumOff val="35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01" name="Oval 26">
                <a:extLst>
                  <a:ext uri="{FF2B5EF4-FFF2-40B4-BE49-F238E27FC236}">
                    <a16:creationId xmlns:a16="http://schemas.microsoft.com/office/drawing/2014/main" id="{EC43942F-A6B2-4D1E-A244-92F9A5217E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215728" y="4685916"/>
                <a:ext cx="174625" cy="173038"/>
              </a:xfrm>
              <a:prstGeom prst="ellipse">
                <a:avLst/>
              </a:prstGeom>
              <a:solidFill>
                <a:srgbClr val="353535">
                  <a:lumMod val="75000"/>
                  <a:lumOff val="25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164" name="Group 163">
              <a:extLst>
                <a:ext uri="{FF2B5EF4-FFF2-40B4-BE49-F238E27FC236}">
                  <a16:creationId xmlns:a16="http://schemas.microsoft.com/office/drawing/2014/main" id="{539F4816-AE06-4C38-8B55-EF900972C8A7}"/>
                </a:ext>
              </a:extLst>
            </p:cNvPr>
            <p:cNvGrpSpPr/>
            <p:nvPr/>
          </p:nvGrpSpPr>
          <p:grpSpPr>
            <a:xfrm>
              <a:off x="3498727" y="2709086"/>
              <a:ext cx="2634348" cy="4148914"/>
              <a:chOff x="4652168" y="2752725"/>
              <a:chExt cx="2849563" cy="4487863"/>
            </a:xfrm>
          </p:grpSpPr>
          <p:sp>
            <p:nvSpPr>
              <p:cNvPr id="192" name="Freeform 5">
                <a:extLst>
                  <a:ext uri="{FF2B5EF4-FFF2-40B4-BE49-F238E27FC236}">
                    <a16:creationId xmlns:a16="http://schemas.microsoft.com/office/drawing/2014/main" id="{C3B35AD3-5583-4357-BC98-9BF1B695C5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18881" y="3954463"/>
                <a:ext cx="2105025" cy="1476375"/>
              </a:xfrm>
              <a:custGeom>
                <a:avLst/>
                <a:gdLst>
                  <a:gd name="T0" fmla="*/ 276 w 734"/>
                  <a:gd name="T1" fmla="*/ 4 h 516"/>
                  <a:gd name="T2" fmla="*/ 246 w 734"/>
                  <a:gd name="T3" fmla="*/ 68 h 516"/>
                  <a:gd name="T4" fmla="*/ 0 w 734"/>
                  <a:gd name="T5" fmla="*/ 286 h 516"/>
                  <a:gd name="T6" fmla="*/ 0 w 734"/>
                  <a:gd name="T7" fmla="*/ 516 h 516"/>
                  <a:gd name="T8" fmla="*/ 734 w 734"/>
                  <a:gd name="T9" fmla="*/ 508 h 516"/>
                  <a:gd name="T10" fmla="*/ 727 w 734"/>
                  <a:gd name="T11" fmla="*/ 260 h 516"/>
                  <a:gd name="T12" fmla="*/ 498 w 734"/>
                  <a:gd name="T13" fmla="*/ 72 h 516"/>
                  <a:gd name="T14" fmla="*/ 464 w 734"/>
                  <a:gd name="T15" fmla="*/ 0 h 516"/>
                  <a:gd name="T16" fmla="*/ 276 w 734"/>
                  <a:gd name="T17" fmla="*/ 4 h 5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34" h="516">
                    <a:moveTo>
                      <a:pt x="276" y="4"/>
                    </a:moveTo>
                    <a:cubicBezTo>
                      <a:pt x="276" y="4"/>
                      <a:pt x="289" y="52"/>
                      <a:pt x="246" y="68"/>
                    </a:cubicBezTo>
                    <a:cubicBezTo>
                      <a:pt x="204" y="84"/>
                      <a:pt x="5" y="138"/>
                      <a:pt x="0" y="286"/>
                    </a:cubicBezTo>
                    <a:cubicBezTo>
                      <a:pt x="0" y="516"/>
                      <a:pt x="0" y="516"/>
                      <a:pt x="0" y="516"/>
                    </a:cubicBezTo>
                    <a:cubicBezTo>
                      <a:pt x="734" y="508"/>
                      <a:pt x="734" y="508"/>
                      <a:pt x="734" y="508"/>
                    </a:cubicBezTo>
                    <a:cubicBezTo>
                      <a:pt x="727" y="260"/>
                      <a:pt x="727" y="260"/>
                      <a:pt x="727" y="260"/>
                    </a:cubicBezTo>
                    <a:cubicBezTo>
                      <a:pt x="727" y="260"/>
                      <a:pt x="712" y="114"/>
                      <a:pt x="498" y="72"/>
                    </a:cubicBezTo>
                    <a:cubicBezTo>
                      <a:pt x="498" y="72"/>
                      <a:pt x="456" y="53"/>
                      <a:pt x="464" y="0"/>
                    </a:cubicBezTo>
                    <a:lnTo>
                      <a:pt x="276" y="4"/>
                    </a:lnTo>
                    <a:close/>
                  </a:path>
                </a:pathLst>
              </a:custGeom>
              <a:solidFill>
                <a:srgbClr val="FAB09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93" name="Freeform 12">
                <a:extLst>
                  <a:ext uri="{FF2B5EF4-FFF2-40B4-BE49-F238E27FC236}">
                    <a16:creationId xmlns:a16="http://schemas.microsoft.com/office/drawing/2014/main" id="{6478DA96-2E64-4EFB-AACC-A9E83E2705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30056" y="2752725"/>
                <a:ext cx="1146175" cy="1452563"/>
              </a:xfrm>
              <a:custGeom>
                <a:avLst/>
                <a:gdLst>
                  <a:gd name="T0" fmla="*/ 97 w 400"/>
                  <a:gd name="T1" fmla="*/ 438 h 508"/>
                  <a:gd name="T2" fmla="*/ 62 w 400"/>
                  <a:gd name="T3" fmla="*/ 367 h 508"/>
                  <a:gd name="T4" fmla="*/ 2 w 400"/>
                  <a:gd name="T5" fmla="*/ 168 h 508"/>
                  <a:gd name="T6" fmla="*/ 162 w 400"/>
                  <a:gd name="T7" fmla="*/ 17 h 508"/>
                  <a:gd name="T8" fmla="*/ 280 w 400"/>
                  <a:gd name="T9" fmla="*/ 17 h 508"/>
                  <a:gd name="T10" fmla="*/ 353 w 400"/>
                  <a:gd name="T11" fmla="*/ 100 h 508"/>
                  <a:gd name="T12" fmla="*/ 380 w 400"/>
                  <a:gd name="T13" fmla="*/ 249 h 508"/>
                  <a:gd name="T14" fmla="*/ 291 w 400"/>
                  <a:gd name="T15" fmla="*/ 438 h 508"/>
                  <a:gd name="T16" fmla="*/ 97 w 400"/>
                  <a:gd name="T17" fmla="*/ 438 h 5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0" h="508">
                    <a:moveTo>
                      <a:pt x="97" y="438"/>
                    </a:moveTo>
                    <a:cubicBezTo>
                      <a:pt x="97" y="438"/>
                      <a:pt x="88" y="416"/>
                      <a:pt x="62" y="367"/>
                    </a:cubicBezTo>
                    <a:cubicBezTo>
                      <a:pt x="36" y="318"/>
                      <a:pt x="4" y="264"/>
                      <a:pt x="2" y="168"/>
                    </a:cubicBezTo>
                    <a:cubicBezTo>
                      <a:pt x="0" y="73"/>
                      <a:pt x="83" y="20"/>
                      <a:pt x="162" y="17"/>
                    </a:cubicBezTo>
                    <a:cubicBezTo>
                      <a:pt x="242" y="14"/>
                      <a:pt x="257" y="0"/>
                      <a:pt x="280" y="17"/>
                    </a:cubicBezTo>
                    <a:cubicBezTo>
                      <a:pt x="302" y="34"/>
                      <a:pt x="335" y="70"/>
                      <a:pt x="353" y="100"/>
                    </a:cubicBezTo>
                    <a:cubicBezTo>
                      <a:pt x="371" y="131"/>
                      <a:pt x="400" y="178"/>
                      <a:pt x="380" y="249"/>
                    </a:cubicBezTo>
                    <a:cubicBezTo>
                      <a:pt x="360" y="320"/>
                      <a:pt x="293" y="386"/>
                      <a:pt x="291" y="438"/>
                    </a:cubicBezTo>
                    <a:cubicBezTo>
                      <a:pt x="291" y="438"/>
                      <a:pt x="204" y="508"/>
                      <a:pt x="97" y="438"/>
                    </a:cubicBezTo>
                    <a:close/>
                  </a:path>
                </a:pathLst>
              </a:custGeom>
              <a:solidFill>
                <a:srgbClr val="353535">
                  <a:lumMod val="85000"/>
                  <a:lumOff val="15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94" name="Freeform 13">
                <a:extLst>
                  <a:ext uri="{FF2B5EF4-FFF2-40B4-BE49-F238E27FC236}">
                    <a16:creationId xmlns:a16="http://schemas.microsoft.com/office/drawing/2014/main" id="{43A671C2-F4FD-4006-943A-CCFEB11FCE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36331" y="4125913"/>
                <a:ext cx="2287588" cy="2173288"/>
              </a:xfrm>
              <a:custGeom>
                <a:avLst/>
                <a:gdLst>
                  <a:gd name="T0" fmla="*/ 278 w 798"/>
                  <a:gd name="T1" fmla="*/ 2 h 760"/>
                  <a:gd name="T2" fmla="*/ 23 w 798"/>
                  <a:gd name="T3" fmla="*/ 190 h 760"/>
                  <a:gd name="T4" fmla="*/ 19 w 798"/>
                  <a:gd name="T5" fmla="*/ 760 h 760"/>
                  <a:gd name="T6" fmla="*/ 797 w 798"/>
                  <a:gd name="T7" fmla="*/ 760 h 760"/>
                  <a:gd name="T8" fmla="*/ 771 w 798"/>
                  <a:gd name="T9" fmla="*/ 154 h 760"/>
                  <a:gd name="T10" fmla="*/ 511 w 798"/>
                  <a:gd name="T11" fmla="*/ 0 h 760"/>
                  <a:gd name="T12" fmla="*/ 278 w 798"/>
                  <a:gd name="T13" fmla="*/ 2 h 7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98" h="760">
                    <a:moveTo>
                      <a:pt x="278" y="2"/>
                    </a:moveTo>
                    <a:cubicBezTo>
                      <a:pt x="278" y="2"/>
                      <a:pt x="47" y="42"/>
                      <a:pt x="23" y="190"/>
                    </a:cubicBezTo>
                    <a:cubicBezTo>
                      <a:pt x="0" y="337"/>
                      <a:pt x="19" y="760"/>
                      <a:pt x="19" y="760"/>
                    </a:cubicBezTo>
                    <a:cubicBezTo>
                      <a:pt x="797" y="760"/>
                      <a:pt x="797" y="760"/>
                      <a:pt x="797" y="760"/>
                    </a:cubicBezTo>
                    <a:cubicBezTo>
                      <a:pt x="797" y="760"/>
                      <a:pt x="798" y="246"/>
                      <a:pt x="771" y="154"/>
                    </a:cubicBezTo>
                    <a:cubicBezTo>
                      <a:pt x="741" y="47"/>
                      <a:pt x="560" y="1"/>
                      <a:pt x="511" y="0"/>
                    </a:cubicBezTo>
                    <a:cubicBezTo>
                      <a:pt x="511" y="0"/>
                      <a:pt x="439" y="46"/>
                      <a:pt x="278" y="2"/>
                    </a:cubicBezTo>
                    <a:close/>
                  </a:path>
                </a:pathLst>
              </a:custGeom>
              <a:solidFill>
                <a:srgbClr val="0060A7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95" name="Freeform 15">
                <a:extLst>
                  <a:ext uri="{FF2B5EF4-FFF2-40B4-BE49-F238E27FC236}">
                    <a16:creationId xmlns:a16="http://schemas.microsoft.com/office/drawing/2014/main" id="{740CDE5B-8E09-4DA4-835B-DE292076B0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12506" y="6826250"/>
                <a:ext cx="2528888" cy="414338"/>
              </a:xfrm>
              <a:custGeom>
                <a:avLst/>
                <a:gdLst>
                  <a:gd name="T0" fmla="*/ 882 w 882"/>
                  <a:gd name="T1" fmla="*/ 72 h 145"/>
                  <a:gd name="T2" fmla="*/ 809 w 882"/>
                  <a:gd name="T3" fmla="*/ 145 h 145"/>
                  <a:gd name="T4" fmla="*/ 72 w 882"/>
                  <a:gd name="T5" fmla="*/ 145 h 145"/>
                  <a:gd name="T6" fmla="*/ 0 w 882"/>
                  <a:gd name="T7" fmla="*/ 72 h 145"/>
                  <a:gd name="T8" fmla="*/ 0 w 882"/>
                  <a:gd name="T9" fmla="*/ 72 h 145"/>
                  <a:gd name="T10" fmla="*/ 72 w 882"/>
                  <a:gd name="T11" fmla="*/ 0 h 145"/>
                  <a:gd name="T12" fmla="*/ 809 w 882"/>
                  <a:gd name="T13" fmla="*/ 0 h 145"/>
                  <a:gd name="T14" fmla="*/ 882 w 882"/>
                  <a:gd name="T15" fmla="*/ 72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82" h="145">
                    <a:moveTo>
                      <a:pt x="882" y="72"/>
                    </a:moveTo>
                    <a:cubicBezTo>
                      <a:pt x="882" y="112"/>
                      <a:pt x="849" y="145"/>
                      <a:pt x="809" y="145"/>
                    </a:cubicBezTo>
                    <a:cubicBezTo>
                      <a:pt x="72" y="145"/>
                      <a:pt x="72" y="145"/>
                      <a:pt x="72" y="145"/>
                    </a:cubicBezTo>
                    <a:cubicBezTo>
                      <a:pt x="33" y="145"/>
                      <a:pt x="0" y="112"/>
                      <a:pt x="0" y="72"/>
                    </a:cubicBezTo>
                    <a:cubicBezTo>
                      <a:pt x="0" y="72"/>
                      <a:pt x="0" y="72"/>
                      <a:pt x="0" y="72"/>
                    </a:cubicBezTo>
                    <a:cubicBezTo>
                      <a:pt x="0" y="33"/>
                      <a:pt x="33" y="0"/>
                      <a:pt x="72" y="0"/>
                    </a:cubicBezTo>
                    <a:cubicBezTo>
                      <a:pt x="809" y="0"/>
                      <a:pt x="809" y="0"/>
                      <a:pt x="809" y="0"/>
                    </a:cubicBezTo>
                    <a:cubicBezTo>
                      <a:pt x="849" y="0"/>
                      <a:pt x="882" y="33"/>
                      <a:pt x="882" y="72"/>
                    </a:cubicBezTo>
                    <a:close/>
                  </a:path>
                </a:pathLst>
              </a:custGeom>
              <a:solidFill>
                <a:srgbClr val="353535">
                  <a:lumMod val="85000"/>
                  <a:lumOff val="15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96" name="Freeform 16">
                <a:extLst>
                  <a:ext uri="{FF2B5EF4-FFF2-40B4-BE49-F238E27FC236}">
                    <a16:creationId xmlns:a16="http://schemas.microsoft.com/office/drawing/2014/main" id="{636D771F-6FA1-4319-9E3D-29A457FC58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52168" y="4511675"/>
                <a:ext cx="2849563" cy="2389188"/>
              </a:xfrm>
              <a:custGeom>
                <a:avLst/>
                <a:gdLst>
                  <a:gd name="T0" fmla="*/ 994 w 994"/>
                  <a:gd name="T1" fmla="*/ 635 h 835"/>
                  <a:gd name="T2" fmla="*/ 794 w 994"/>
                  <a:gd name="T3" fmla="*/ 835 h 835"/>
                  <a:gd name="T4" fmla="*/ 200 w 994"/>
                  <a:gd name="T5" fmla="*/ 835 h 835"/>
                  <a:gd name="T6" fmla="*/ 0 w 994"/>
                  <a:gd name="T7" fmla="*/ 635 h 835"/>
                  <a:gd name="T8" fmla="*/ 31 w 994"/>
                  <a:gd name="T9" fmla="*/ 200 h 835"/>
                  <a:gd name="T10" fmla="*/ 231 w 994"/>
                  <a:gd name="T11" fmla="*/ 0 h 835"/>
                  <a:gd name="T12" fmla="*/ 751 w 994"/>
                  <a:gd name="T13" fmla="*/ 0 h 835"/>
                  <a:gd name="T14" fmla="*/ 951 w 994"/>
                  <a:gd name="T15" fmla="*/ 200 h 835"/>
                  <a:gd name="T16" fmla="*/ 994 w 994"/>
                  <a:gd name="T17" fmla="*/ 635 h 8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94" h="835">
                    <a:moveTo>
                      <a:pt x="994" y="635"/>
                    </a:moveTo>
                    <a:cubicBezTo>
                      <a:pt x="994" y="745"/>
                      <a:pt x="904" y="835"/>
                      <a:pt x="794" y="835"/>
                    </a:cubicBezTo>
                    <a:cubicBezTo>
                      <a:pt x="200" y="835"/>
                      <a:pt x="200" y="835"/>
                      <a:pt x="200" y="835"/>
                    </a:cubicBezTo>
                    <a:cubicBezTo>
                      <a:pt x="90" y="835"/>
                      <a:pt x="0" y="745"/>
                      <a:pt x="0" y="635"/>
                    </a:cubicBezTo>
                    <a:cubicBezTo>
                      <a:pt x="31" y="200"/>
                      <a:pt x="31" y="200"/>
                      <a:pt x="31" y="200"/>
                    </a:cubicBezTo>
                    <a:cubicBezTo>
                      <a:pt x="31" y="90"/>
                      <a:pt x="121" y="0"/>
                      <a:pt x="231" y="0"/>
                    </a:cubicBezTo>
                    <a:cubicBezTo>
                      <a:pt x="751" y="0"/>
                      <a:pt x="751" y="0"/>
                      <a:pt x="751" y="0"/>
                    </a:cubicBezTo>
                    <a:cubicBezTo>
                      <a:pt x="862" y="0"/>
                      <a:pt x="951" y="90"/>
                      <a:pt x="951" y="200"/>
                    </a:cubicBezTo>
                    <a:lnTo>
                      <a:pt x="994" y="635"/>
                    </a:lnTo>
                    <a:close/>
                  </a:path>
                </a:pathLst>
              </a:custGeom>
              <a:solidFill>
                <a:srgbClr val="353535">
                  <a:lumMod val="75000"/>
                  <a:lumOff val="25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165" name="Group 164">
              <a:extLst>
                <a:ext uri="{FF2B5EF4-FFF2-40B4-BE49-F238E27FC236}">
                  <a16:creationId xmlns:a16="http://schemas.microsoft.com/office/drawing/2014/main" id="{B12EDC17-E3AB-4EB6-81CE-BCE2D4F037DD}"/>
                </a:ext>
              </a:extLst>
            </p:cNvPr>
            <p:cNvGrpSpPr/>
            <p:nvPr/>
          </p:nvGrpSpPr>
          <p:grpSpPr>
            <a:xfrm>
              <a:off x="5656809" y="2525266"/>
              <a:ext cx="1272477" cy="1570238"/>
              <a:chOff x="-3965575" y="1612900"/>
              <a:chExt cx="3249613" cy="4010026"/>
            </a:xfrm>
          </p:grpSpPr>
          <p:sp>
            <p:nvSpPr>
              <p:cNvPr id="166" name="Rectangle 5">
                <a:extLst>
                  <a:ext uri="{FF2B5EF4-FFF2-40B4-BE49-F238E27FC236}">
                    <a16:creationId xmlns:a16="http://schemas.microsoft.com/office/drawing/2014/main" id="{71B2EF7C-A586-4E69-A9AA-C42C28330D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3965575" y="1612900"/>
                <a:ext cx="3249613" cy="4010026"/>
              </a:xfrm>
              <a:prstGeom prst="rect">
                <a:avLst/>
              </a:prstGeom>
              <a:solidFill>
                <a:srgbClr val="FFFFFF">
                  <a:lumMod val="95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67" name="Freeform 6">
                <a:extLst>
                  <a:ext uri="{FF2B5EF4-FFF2-40B4-BE49-F238E27FC236}">
                    <a16:creationId xmlns:a16="http://schemas.microsoft.com/office/drawing/2014/main" id="{48356751-2B1D-4EA7-A8E3-B3D3AD5EE6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3735388" y="2143125"/>
                <a:ext cx="468313" cy="268288"/>
              </a:xfrm>
              <a:custGeom>
                <a:avLst/>
                <a:gdLst>
                  <a:gd name="T0" fmla="*/ 201 w 217"/>
                  <a:gd name="T1" fmla="*/ 0 h 125"/>
                  <a:gd name="T2" fmla="*/ 12 w 217"/>
                  <a:gd name="T3" fmla="*/ 0 h 125"/>
                  <a:gd name="T4" fmla="*/ 0 w 217"/>
                  <a:gd name="T5" fmla="*/ 15 h 125"/>
                  <a:gd name="T6" fmla="*/ 0 w 217"/>
                  <a:gd name="T7" fmla="*/ 110 h 125"/>
                  <a:gd name="T8" fmla="*/ 12 w 217"/>
                  <a:gd name="T9" fmla="*/ 125 h 125"/>
                  <a:gd name="T10" fmla="*/ 201 w 217"/>
                  <a:gd name="T11" fmla="*/ 125 h 125"/>
                  <a:gd name="T12" fmla="*/ 213 w 217"/>
                  <a:gd name="T13" fmla="*/ 110 h 125"/>
                  <a:gd name="T14" fmla="*/ 213 w 217"/>
                  <a:gd name="T15" fmla="*/ 12 h 125"/>
                  <a:gd name="T16" fmla="*/ 201 w 217"/>
                  <a:gd name="T17" fmla="*/ 0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17" h="125">
                    <a:moveTo>
                      <a:pt x="201" y="0"/>
                    </a:moveTo>
                    <a:cubicBezTo>
                      <a:pt x="12" y="0"/>
                      <a:pt x="12" y="0"/>
                      <a:pt x="12" y="0"/>
                    </a:cubicBezTo>
                    <a:cubicBezTo>
                      <a:pt x="6" y="0"/>
                      <a:pt x="0" y="6"/>
                      <a:pt x="0" y="15"/>
                    </a:cubicBezTo>
                    <a:cubicBezTo>
                      <a:pt x="0" y="110"/>
                      <a:pt x="0" y="110"/>
                      <a:pt x="0" y="110"/>
                    </a:cubicBezTo>
                    <a:cubicBezTo>
                      <a:pt x="0" y="119"/>
                      <a:pt x="6" y="125"/>
                      <a:pt x="12" y="125"/>
                    </a:cubicBezTo>
                    <a:cubicBezTo>
                      <a:pt x="201" y="125"/>
                      <a:pt x="201" y="125"/>
                      <a:pt x="201" y="125"/>
                    </a:cubicBezTo>
                    <a:cubicBezTo>
                      <a:pt x="207" y="125"/>
                      <a:pt x="213" y="119"/>
                      <a:pt x="213" y="110"/>
                    </a:cubicBezTo>
                    <a:cubicBezTo>
                      <a:pt x="213" y="12"/>
                      <a:pt x="213" y="12"/>
                      <a:pt x="213" y="12"/>
                    </a:cubicBezTo>
                    <a:cubicBezTo>
                      <a:pt x="217" y="6"/>
                      <a:pt x="210" y="0"/>
                      <a:pt x="201" y="0"/>
                    </a:cubicBezTo>
                    <a:close/>
                  </a:path>
                </a:pathLst>
              </a:custGeom>
              <a:solidFill>
                <a:srgbClr val="F57D3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68" name="Freeform 7">
                <a:extLst>
                  <a:ext uri="{FF2B5EF4-FFF2-40B4-BE49-F238E27FC236}">
                    <a16:creationId xmlns:a16="http://schemas.microsoft.com/office/drawing/2014/main" id="{7BC2E22B-68F9-4495-9266-0E788CF913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3149600" y="2143125"/>
                <a:ext cx="458788" cy="268288"/>
              </a:xfrm>
              <a:custGeom>
                <a:avLst/>
                <a:gdLst>
                  <a:gd name="T0" fmla="*/ 201 w 213"/>
                  <a:gd name="T1" fmla="*/ 0 h 125"/>
                  <a:gd name="T2" fmla="*/ 12 w 213"/>
                  <a:gd name="T3" fmla="*/ 0 h 125"/>
                  <a:gd name="T4" fmla="*/ 0 w 213"/>
                  <a:gd name="T5" fmla="*/ 15 h 125"/>
                  <a:gd name="T6" fmla="*/ 0 w 213"/>
                  <a:gd name="T7" fmla="*/ 110 h 125"/>
                  <a:gd name="T8" fmla="*/ 12 w 213"/>
                  <a:gd name="T9" fmla="*/ 125 h 125"/>
                  <a:gd name="T10" fmla="*/ 201 w 213"/>
                  <a:gd name="T11" fmla="*/ 125 h 125"/>
                  <a:gd name="T12" fmla="*/ 213 w 213"/>
                  <a:gd name="T13" fmla="*/ 110 h 125"/>
                  <a:gd name="T14" fmla="*/ 213 w 213"/>
                  <a:gd name="T15" fmla="*/ 12 h 125"/>
                  <a:gd name="T16" fmla="*/ 201 w 213"/>
                  <a:gd name="T17" fmla="*/ 0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13" h="125">
                    <a:moveTo>
                      <a:pt x="201" y="0"/>
                    </a:moveTo>
                    <a:cubicBezTo>
                      <a:pt x="12" y="0"/>
                      <a:pt x="12" y="0"/>
                      <a:pt x="12" y="0"/>
                    </a:cubicBezTo>
                    <a:cubicBezTo>
                      <a:pt x="6" y="0"/>
                      <a:pt x="0" y="6"/>
                      <a:pt x="0" y="15"/>
                    </a:cubicBezTo>
                    <a:cubicBezTo>
                      <a:pt x="0" y="110"/>
                      <a:pt x="0" y="110"/>
                      <a:pt x="0" y="110"/>
                    </a:cubicBezTo>
                    <a:cubicBezTo>
                      <a:pt x="0" y="119"/>
                      <a:pt x="6" y="125"/>
                      <a:pt x="12" y="125"/>
                    </a:cubicBezTo>
                    <a:cubicBezTo>
                      <a:pt x="201" y="125"/>
                      <a:pt x="201" y="125"/>
                      <a:pt x="201" y="125"/>
                    </a:cubicBezTo>
                    <a:cubicBezTo>
                      <a:pt x="207" y="125"/>
                      <a:pt x="213" y="119"/>
                      <a:pt x="213" y="110"/>
                    </a:cubicBezTo>
                    <a:cubicBezTo>
                      <a:pt x="213" y="12"/>
                      <a:pt x="213" y="12"/>
                      <a:pt x="213" y="12"/>
                    </a:cubicBezTo>
                    <a:cubicBezTo>
                      <a:pt x="213" y="6"/>
                      <a:pt x="207" y="0"/>
                      <a:pt x="201" y="0"/>
                    </a:cubicBezTo>
                    <a:close/>
                  </a:path>
                </a:pathLst>
              </a:custGeom>
              <a:solidFill>
                <a:srgbClr val="0060A7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69" name="Freeform 8">
                <a:extLst>
                  <a:ext uri="{FF2B5EF4-FFF2-40B4-BE49-F238E27FC236}">
                    <a16:creationId xmlns:a16="http://schemas.microsoft.com/office/drawing/2014/main" id="{6DDC0073-992E-440A-A253-9B44F5511F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570163" y="2143125"/>
                <a:ext cx="458788" cy="268288"/>
              </a:xfrm>
              <a:custGeom>
                <a:avLst/>
                <a:gdLst>
                  <a:gd name="T0" fmla="*/ 201 w 213"/>
                  <a:gd name="T1" fmla="*/ 0 h 125"/>
                  <a:gd name="T2" fmla="*/ 12 w 213"/>
                  <a:gd name="T3" fmla="*/ 0 h 125"/>
                  <a:gd name="T4" fmla="*/ 0 w 213"/>
                  <a:gd name="T5" fmla="*/ 15 h 125"/>
                  <a:gd name="T6" fmla="*/ 0 w 213"/>
                  <a:gd name="T7" fmla="*/ 110 h 125"/>
                  <a:gd name="T8" fmla="*/ 12 w 213"/>
                  <a:gd name="T9" fmla="*/ 125 h 125"/>
                  <a:gd name="T10" fmla="*/ 201 w 213"/>
                  <a:gd name="T11" fmla="*/ 125 h 125"/>
                  <a:gd name="T12" fmla="*/ 213 w 213"/>
                  <a:gd name="T13" fmla="*/ 110 h 125"/>
                  <a:gd name="T14" fmla="*/ 213 w 213"/>
                  <a:gd name="T15" fmla="*/ 12 h 125"/>
                  <a:gd name="T16" fmla="*/ 201 w 213"/>
                  <a:gd name="T17" fmla="*/ 0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13" h="125">
                    <a:moveTo>
                      <a:pt x="201" y="0"/>
                    </a:moveTo>
                    <a:cubicBezTo>
                      <a:pt x="12" y="0"/>
                      <a:pt x="12" y="0"/>
                      <a:pt x="12" y="0"/>
                    </a:cubicBezTo>
                    <a:cubicBezTo>
                      <a:pt x="6" y="0"/>
                      <a:pt x="0" y="6"/>
                      <a:pt x="0" y="15"/>
                    </a:cubicBezTo>
                    <a:cubicBezTo>
                      <a:pt x="0" y="110"/>
                      <a:pt x="0" y="110"/>
                      <a:pt x="0" y="110"/>
                    </a:cubicBezTo>
                    <a:cubicBezTo>
                      <a:pt x="0" y="119"/>
                      <a:pt x="6" y="125"/>
                      <a:pt x="12" y="125"/>
                    </a:cubicBezTo>
                    <a:cubicBezTo>
                      <a:pt x="201" y="125"/>
                      <a:pt x="201" y="125"/>
                      <a:pt x="201" y="125"/>
                    </a:cubicBezTo>
                    <a:cubicBezTo>
                      <a:pt x="207" y="125"/>
                      <a:pt x="213" y="119"/>
                      <a:pt x="213" y="110"/>
                    </a:cubicBezTo>
                    <a:cubicBezTo>
                      <a:pt x="213" y="12"/>
                      <a:pt x="213" y="12"/>
                      <a:pt x="213" y="12"/>
                    </a:cubicBezTo>
                    <a:cubicBezTo>
                      <a:pt x="213" y="6"/>
                      <a:pt x="207" y="0"/>
                      <a:pt x="201" y="0"/>
                    </a:cubicBezTo>
                    <a:close/>
                  </a:path>
                </a:pathLst>
              </a:custGeom>
              <a:solidFill>
                <a:srgbClr val="75787B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70" name="Freeform 9">
                <a:extLst>
                  <a:ext uri="{FF2B5EF4-FFF2-40B4-BE49-F238E27FC236}">
                    <a16:creationId xmlns:a16="http://schemas.microsoft.com/office/drawing/2014/main" id="{1CA36718-7AE3-43D2-8239-A0BE660F4C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984375" y="2143125"/>
                <a:ext cx="458788" cy="268288"/>
              </a:xfrm>
              <a:custGeom>
                <a:avLst/>
                <a:gdLst>
                  <a:gd name="T0" fmla="*/ 201 w 213"/>
                  <a:gd name="T1" fmla="*/ 0 h 125"/>
                  <a:gd name="T2" fmla="*/ 12 w 213"/>
                  <a:gd name="T3" fmla="*/ 0 h 125"/>
                  <a:gd name="T4" fmla="*/ 0 w 213"/>
                  <a:gd name="T5" fmla="*/ 15 h 125"/>
                  <a:gd name="T6" fmla="*/ 0 w 213"/>
                  <a:gd name="T7" fmla="*/ 110 h 125"/>
                  <a:gd name="T8" fmla="*/ 12 w 213"/>
                  <a:gd name="T9" fmla="*/ 125 h 125"/>
                  <a:gd name="T10" fmla="*/ 201 w 213"/>
                  <a:gd name="T11" fmla="*/ 125 h 125"/>
                  <a:gd name="T12" fmla="*/ 213 w 213"/>
                  <a:gd name="T13" fmla="*/ 110 h 125"/>
                  <a:gd name="T14" fmla="*/ 213 w 213"/>
                  <a:gd name="T15" fmla="*/ 12 h 125"/>
                  <a:gd name="T16" fmla="*/ 201 w 213"/>
                  <a:gd name="T17" fmla="*/ 0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13" h="125">
                    <a:moveTo>
                      <a:pt x="201" y="0"/>
                    </a:moveTo>
                    <a:cubicBezTo>
                      <a:pt x="12" y="0"/>
                      <a:pt x="12" y="0"/>
                      <a:pt x="12" y="0"/>
                    </a:cubicBezTo>
                    <a:cubicBezTo>
                      <a:pt x="6" y="0"/>
                      <a:pt x="0" y="6"/>
                      <a:pt x="0" y="15"/>
                    </a:cubicBezTo>
                    <a:cubicBezTo>
                      <a:pt x="0" y="110"/>
                      <a:pt x="0" y="110"/>
                      <a:pt x="0" y="110"/>
                    </a:cubicBezTo>
                    <a:cubicBezTo>
                      <a:pt x="0" y="119"/>
                      <a:pt x="6" y="125"/>
                      <a:pt x="12" y="125"/>
                    </a:cubicBezTo>
                    <a:cubicBezTo>
                      <a:pt x="201" y="125"/>
                      <a:pt x="201" y="125"/>
                      <a:pt x="201" y="125"/>
                    </a:cubicBezTo>
                    <a:cubicBezTo>
                      <a:pt x="207" y="125"/>
                      <a:pt x="213" y="119"/>
                      <a:pt x="213" y="110"/>
                    </a:cubicBezTo>
                    <a:cubicBezTo>
                      <a:pt x="213" y="12"/>
                      <a:pt x="213" y="12"/>
                      <a:pt x="213" y="12"/>
                    </a:cubicBezTo>
                    <a:cubicBezTo>
                      <a:pt x="213" y="6"/>
                      <a:pt x="207" y="0"/>
                      <a:pt x="201" y="0"/>
                    </a:cubicBezTo>
                    <a:close/>
                  </a:path>
                </a:pathLst>
              </a:custGeom>
              <a:solidFill>
                <a:srgbClr val="0089C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71" name="Freeform 10">
                <a:extLst>
                  <a:ext uri="{FF2B5EF4-FFF2-40B4-BE49-F238E27FC236}">
                    <a16:creationId xmlns:a16="http://schemas.microsoft.com/office/drawing/2014/main" id="{1D6C654B-2788-4A1B-81CB-23D0E13F37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406525" y="2143125"/>
                <a:ext cx="460375" cy="268288"/>
              </a:xfrm>
              <a:custGeom>
                <a:avLst/>
                <a:gdLst>
                  <a:gd name="T0" fmla="*/ 202 w 214"/>
                  <a:gd name="T1" fmla="*/ 0 h 125"/>
                  <a:gd name="T2" fmla="*/ 13 w 214"/>
                  <a:gd name="T3" fmla="*/ 0 h 125"/>
                  <a:gd name="T4" fmla="*/ 0 w 214"/>
                  <a:gd name="T5" fmla="*/ 15 h 125"/>
                  <a:gd name="T6" fmla="*/ 0 w 214"/>
                  <a:gd name="T7" fmla="*/ 110 h 125"/>
                  <a:gd name="T8" fmla="*/ 13 w 214"/>
                  <a:gd name="T9" fmla="*/ 125 h 125"/>
                  <a:gd name="T10" fmla="*/ 202 w 214"/>
                  <a:gd name="T11" fmla="*/ 125 h 125"/>
                  <a:gd name="T12" fmla="*/ 214 w 214"/>
                  <a:gd name="T13" fmla="*/ 110 h 125"/>
                  <a:gd name="T14" fmla="*/ 214 w 214"/>
                  <a:gd name="T15" fmla="*/ 12 h 125"/>
                  <a:gd name="T16" fmla="*/ 202 w 214"/>
                  <a:gd name="T17" fmla="*/ 0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14" h="125">
                    <a:moveTo>
                      <a:pt x="202" y="0"/>
                    </a:moveTo>
                    <a:cubicBezTo>
                      <a:pt x="13" y="0"/>
                      <a:pt x="13" y="0"/>
                      <a:pt x="13" y="0"/>
                    </a:cubicBezTo>
                    <a:cubicBezTo>
                      <a:pt x="7" y="0"/>
                      <a:pt x="0" y="6"/>
                      <a:pt x="0" y="15"/>
                    </a:cubicBezTo>
                    <a:cubicBezTo>
                      <a:pt x="0" y="110"/>
                      <a:pt x="0" y="110"/>
                      <a:pt x="0" y="110"/>
                    </a:cubicBezTo>
                    <a:cubicBezTo>
                      <a:pt x="0" y="119"/>
                      <a:pt x="7" y="125"/>
                      <a:pt x="13" y="125"/>
                    </a:cubicBezTo>
                    <a:cubicBezTo>
                      <a:pt x="202" y="125"/>
                      <a:pt x="202" y="125"/>
                      <a:pt x="202" y="125"/>
                    </a:cubicBezTo>
                    <a:cubicBezTo>
                      <a:pt x="208" y="125"/>
                      <a:pt x="214" y="119"/>
                      <a:pt x="214" y="110"/>
                    </a:cubicBezTo>
                    <a:cubicBezTo>
                      <a:pt x="214" y="12"/>
                      <a:pt x="214" y="12"/>
                      <a:pt x="214" y="12"/>
                    </a:cubicBezTo>
                    <a:cubicBezTo>
                      <a:pt x="214" y="6"/>
                      <a:pt x="208" y="0"/>
                      <a:pt x="202" y="0"/>
                    </a:cubicBezTo>
                    <a:close/>
                  </a:path>
                </a:pathLst>
              </a:custGeom>
              <a:solidFill>
                <a:srgbClr val="0089C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72" name="Rectangle 11">
                <a:extLst>
                  <a:ext uri="{FF2B5EF4-FFF2-40B4-BE49-F238E27FC236}">
                    <a16:creationId xmlns:a16="http://schemas.microsoft.com/office/drawing/2014/main" id="{DC00C2B6-DC18-4DD1-A8DD-F2F1B765B1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3965575" y="2511425"/>
                <a:ext cx="3249613" cy="1149350"/>
              </a:xfrm>
              <a:prstGeom prst="rect">
                <a:avLst/>
              </a:prstGeom>
              <a:solidFill>
                <a:srgbClr val="19287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73" name="Freeform 12">
                <a:extLst>
                  <a:ext uri="{FF2B5EF4-FFF2-40B4-BE49-F238E27FC236}">
                    <a16:creationId xmlns:a16="http://schemas.microsoft.com/office/drawing/2014/main" id="{D9513668-E672-4CA1-9F36-865F5CDF17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3795713" y="2995613"/>
                <a:ext cx="112713" cy="185738"/>
              </a:xfrm>
              <a:custGeom>
                <a:avLst/>
                <a:gdLst>
                  <a:gd name="T0" fmla="*/ 51 w 71"/>
                  <a:gd name="T1" fmla="*/ 117 h 117"/>
                  <a:gd name="T2" fmla="*/ 0 w 71"/>
                  <a:gd name="T3" fmla="*/ 59 h 117"/>
                  <a:gd name="T4" fmla="*/ 51 w 71"/>
                  <a:gd name="T5" fmla="*/ 0 h 117"/>
                  <a:gd name="T6" fmla="*/ 71 w 71"/>
                  <a:gd name="T7" fmla="*/ 26 h 117"/>
                  <a:gd name="T8" fmla="*/ 43 w 71"/>
                  <a:gd name="T9" fmla="*/ 59 h 117"/>
                  <a:gd name="T10" fmla="*/ 71 w 71"/>
                  <a:gd name="T11" fmla="*/ 93 h 117"/>
                  <a:gd name="T12" fmla="*/ 51 w 71"/>
                  <a:gd name="T13" fmla="*/ 117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1" h="117">
                    <a:moveTo>
                      <a:pt x="51" y="117"/>
                    </a:moveTo>
                    <a:lnTo>
                      <a:pt x="0" y="59"/>
                    </a:lnTo>
                    <a:lnTo>
                      <a:pt x="51" y="0"/>
                    </a:lnTo>
                    <a:lnTo>
                      <a:pt x="71" y="26"/>
                    </a:lnTo>
                    <a:lnTo>
                      <a:pt x="43" y="59"/>
                    </a:lnTo>
                    <a:lnTo>
                      <a:pt x="71" y="93"/>
                    </a:lnTo>
                    <a:lnTo>
                      <a:pt x="51" y="11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74" name="Freeform 13">
                <a:extLst>
                  <a:ext uri="{FF2B5EF4-FFF2-40B4-BE49-F238E27FC236}">
                    <a16:creationId xmlns:a16="http://schemas.microsoft.com/office/drawing/2014/main" id="{D39D1802-1FC1-441B-8AE9-BBCFEBE812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996950" y="2995613"/>
                <a:ext cx="111125" cy="185738"/>
              </a:xfrm>
              <a:custGeom>
                <a:avLst/>
                <a:gdLst>
                  <a:gd name="T0" fmla="*/ 20 w 70"/>
                  <a:gd name="T1" fmla="*/ 117 h 117"/>
                  <a:gd name="T2" fmla="*/ 70 w 70"/>
                  <a:gd name="T3" fmla="*/ 59 h 117"/>
                  <a:gd name="T4" fmla="*/ 20 w 70"/>
                  <a:gd name="T5" fmla="*/ 0 h 117"/>
                  <a:gd name="T6" fmla="*/ 0 w 70"/>
                  <a:gd name="T7" fmla="*/ 26 h 117"/>
                  <a:gd name="T8" fmla="*/ 28 w 70"/>
                  <a:gd name="T9" fmla="*/ 59 h 117"/>
                  <a:gd name="T10" fmla="*/ 0 w 70"/>
                  <a:gd name="T11" fmla="*/ 93 h 117"/>
                  <a:gd name="T12" fmla="*/ 20 w 70"/>
                  <a:gd name="T13" fmla="*/ 117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0" h="117">
                    <a:moveTo>
                      <a:pt x="20" y="117"/>
                    </a:moveTo>
                    <a:lnTo>
                      <a:pt x="70" y="59"/>
                    </a:lnTo>
                    <a:lnTo>
                      <a:pt x="20" y="0"/>
                    </a:lnTo>
                    <a:lnTo>
                      <a:pt x="0" y="26"/>
                    </a:lnTo>
                    <a:lnTo>
                      <a:pt x="28" y="59"/>
                    </a:lnTo>
                    <a:lnTo>
                      <a:pt x="0" y="93"/>
                    </a:lnTo>
                    <a:lnTo>
                      <a:pt x="20" y="11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75" name="Rectangle 14">
                <a:extLst>
                  <a:ext uri="{FF2B5EF4-FFF2-40B4-BE49-F238E27FC236}">
                    <a16:creationId xmlns:a16="http://schemas.microsoft.com/office/drawing/2014/main" id="{BD9592A6-1BC4-462B-AA66-CD4BC9143E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3735388" y="3771900"/>
                <a:ext cx="817563" cy="827088"/>
              </a:xfrm>
              <a:prstGeom prst="rect">
                <a:avLst/>
              </a:prstGeom>
              <a:solidFill>
                <a:srgbClr val="F57D3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76" name="Rectangle 15">
                <a:extLst>
                  <a:ext uri="{FF2B5EF4-FFF2-40B4-BE49-F238E27FC236}">
                    <a16:creationId xmlns:a16="http://schemas.microsoft.com/office/drawing/2014/main" id="{EB1C84E4-DA67-4F28-A663-95161C86F2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2747963" y="3771900"/>
                <a:ext cx="815975" cy="827088"/>
              </a:xfrm>
              <a:prstGeom prst="rect">
                <a:avLst/>
              </a:prstGeom>
              <a:solidFill>
                <a:srgbClr val="75787B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77" name="Rectangle 16">
                <a:extLst>
                  <a:ext uri="{FF2B5EF4-FFF2-40B4-BE49-F238E27FC236}">
                    <a16:creationId xmlns:a16="http://schemas.microsoft.com/office/drawing/2014/main" id="{AF82240C-E726-4387-A41A-E752DC5A1E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1762125" y="3771900"/>
                <a:ext cx="815975" cy="827088"/>
              </a:xfrm>
              <a:prstGeom prst="rect">
                <a:avLst/>
              </a:prstGeom>
              <a:solidFill>
                <a:srgbClr val="0060A7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78" name="Rectangle 17">
                <a:extLst>
                  <a:ext uri="{FF2B5EF4-FFF2-40B4-BE49-F238E27FC236}">
                    <a16:creationId xmlns:a16="http://schemas.microsoft.com/office/drawing/2014/main" id="{D0118995-57B0-45DB-BDC0-62A6259C6D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3735388" y="4487863"/>
                <a:ext cx="817563" cy="111125"/>
              </a:xfrm>
              <a:prstGeom prst="rect">
                <a:avLst/>
              </a:prstGeom>
              <a:solidFill>
                <a:srgbClr val="F57D33">
                  <a:lumMod val="75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79" name="Rectangle 18">
                <a:extLst>
                  <a:ext uri="{FF2B5EF4-FFF2-40B4-BE49-F238E27FC236}">
                    <a16:creationId xmlns:a16="http://schemas.microsoft.com/office/drawing/2014/main" id="{7EB2A4C6-CDB6-4D71-99C4-E3D39F53CB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2747963" y="4487863"/>
                <a:ext cx="815975" cy="111125"/>
              </a:xfrm>
              <a:prstGeom prst="rect">
                <a:avLst/>
              </a:prstGeom>
              <a:solidFill>
                <a:srgbClr val="75787B">
                  <a:lumMod val="75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80" name="Rectangle 19">
                <a:extLst>
                  <a:ext uri="{FF2B5EF4-FFF2-40B4-BE49-F238E27FC236}">
                    <a16:creationId xmlns:a16="http://schemas.microsoft.com/office/drawing/2014/main" id="{2D9342AD-5336-4708-91DD-855D8B0A75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1762125" y="4487863"/>
                <a:ext cx="815975" cy="111125"/>
              </a:xfrm>
              <a:prstGeom prst="rect">
                <a:avLst/>
              </a:prstGeom>
              <a:solidFill>
                <a:srgbClr val="0060A7">
                  <a:lumMod val="75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81" name="Rectangle 20">
                <a:extLst>
                  <a:ext uri="{FF2B5EF4-FFF2-40B4-BE49-F238E27FC236}">
                    <a16:creationId xmlns:a16="http://schemas.microsoft.com/office/drawing/2014/main" id="{667D0D38-6B6E-4906-8EC8-CFF594936A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3735388" y="4848225"/>
                <a:ext cx="817563" cy="111125"/>
              </a:xfrm>
              <a:prstGeom prst="rect">
                <a:avLst/>
              </a:prstGeom>
              <a:solidFill>
                <a:srgbClr val="FFFFFF">
                  <a:lumMod val="85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82" name="Rectangle 21">
                <a:extLst>
                  <a:ext uri="{FF2B5EF4-FFF2-40B4-BE49-F238E27FC236}">
                    <a16:creationId xmlns:a16="http://schemas.microsoft.com/office/drawing/2014/main" id="{CE70AED4-6913-4F6F-85EF-9450A6EFDA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2747963" y="4848225"/>
                <a:ext cx="815975" cy="111125"/>
              </a:xfrm>
              <a:prstGeom prst="rect">
                <a:avLst/>
              </a:prstGeom>
              <a:solidFill>
                <a:srgbClr val="FFFFFF">
                  <a:lumMod val="85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83" name="Rectangle 22">
                <a:extLst>
                  <a:ext uri="{FF2B5EF4-FFF2-40B4-BE49-F238E27FC236}">
                    <a16:creationId xmlns:a16="http://schemas.microsoft.com/office/drawing/2014/main" id="{6C7C9658-C25E-4B91-95B6-0B52090B34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1762125" y="4848225"/>
                <a:ext cx="815975" cy="111125"/>
              </a:xfrm>
              <a:prstGeom prst="rect">
                <a:avLst/>
              </a:prstGeom>
              <a:solidFill>
                <a:srgbClr val="FFFFFF">
                  <a:lumMod val="85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84" name="Rectangle 23">
                <a:extLst>
                  <a:ext uri="{FF2B5EF4-FFF2-40B4-BE49-F238E27FC236}">
                    <a16:creationId xmlns:a16="http://schemas.microsoft.com/office/drawing/2014/main" id="{0F2C6301-3FE1-414D-9365-D924ABA810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3735388" y="5176838"/>
                <a:ext cx="407988" cy="111125"/>
              </a:xfrm>
              <a:prstGeom prst="rect">
                <a:avLst/>
              </a:prstGeom>
              <a:solidFill>
                <a:srgbClr val="FFFFFF">
                  <a:lumMod val="85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85" name="Rectangle 24">
                <a:extLst>
                  <a:ext uri="{FF2B5EF4-FFF2-40B4-BE49-F238E27FC236}">
                    <a16:creationId xmlns:a16="http://schemas.microsoft.com/office/drawing/2014/main" id="{5C4827F1-596D-403F-9A7C-033BFAEEBC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2747963" y="5176838"/>
                <a:ext cx="322263" cy="111125"/>
              </a:xfrm>
              <a:prstGeom prst="rect">
                <a:avLst/>
              </a:prstGeom>
              <a:solidFill>
                <a:srgbClr val="FFFFFF">
                  <a:lumMod val="85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86" name="Rectangle 25">
                <a:extLst>
                  <a:ext uri="{FF2B5EF4-FFF2-40B4-BE49-F238E27FC236}">
                    <a16:creationId xmlns:a16="http://schemas.microsoft.com/office/drawing/2014/main" id="{22E48AE4-9DD6-4604-B443-B7BF3B9128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1762125" y="5176838"/>
                <a:ext cx="409575" cy="111125"/>
              </a:xfrm>
              <a:prstGeom prst="rect">
                <a:avLst/>
              </a:prstGeom>
              <a:solidFill>
                <a:srgbClr val="FFFFFF">
                  <a:lumMod val="85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87" name="Rectangle 26">
                <a:extLst>
                  <a:ext uri="{FF2B5EF4-FFF2-40B4-BE49-F238E27FC236}">
                    <a16:creationId xmlns:a16="http://schemas.microsoft.com/office/drawing/2014/main" id="{2BFB5453-2168-4C3C-972E-D56D55791D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3965575" y="1612900"/>
                <a:ext cx="3249613" cy="425450"/>
              </a:xfrm>
              <a:prstGeom prst="rect">
                <a:avLst/>
              </a:prstGeom>
              <a:solidFill>
                <a:srgbClr val="0089C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88" name="Rectangle 27">
                <a:extLst>
                  <a:ext uri="{FF2B5EF4-FFF2-40B4-BE49-F238E27FC236}">
                    <a16:creationId xmlns:a16="http://schemas.microsoft.com/office/drawing/2014/main" id="{E7BA8356-B5EF-4EF0-B3D7-B452ECC70B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3773488" y="1716088"/>
                <a:ext cx="1901825" cy="21431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89" name="Oval 28">
                <a:extLst>
                  <a:ext uri="{FF2B5EF4-FFF2-40B4-BE49-F238E27FC236}">
                    <a16:creationId xmlns:a16="http://schemas.microsoft.com/office/drawing/2014/main" id="{B4FD7473-A491-4B06-B01C-8C94012FD1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1768475" y="1716088"/>
                <a:ext cx="236538" cy="223838"/>
              </a:xfrm>
              <a:prstGeom prst="ellipse">
                <a:avLst/>
              </a:prstGeom>
              <a:solidFill>
                <a:srgbClr val="F57D3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90" name="Oval 29">
                <a:extLst>
                  <a:ext uri="{FF2B5EF4-FFF2-40B4-BE49-F238E27FC236}">
                    <a16:creationId xmlns:a16="http://schemas.microsoft.com/office/drawing/2014/main" id="{80564119-78A3-4725-8BDC-166266D623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1458913" y="1716088"/>
                <a:ext cx="238125" cy="223838"/>
              </a:xfrm>
              <a:prstGeom prst="ellipse">
                <a:avLst/>
              </a:prstGeom>
              <a:solidFill>
                <a:srgbClr val="75787B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91" name="Oval 30">
                <a:extLst>
                  <a:ext uri="{FF2B5EF4-FFF2-40B4-BE49-F238E27FC236}">
                    <a16:creationId xmlns:a16="http://schemas.microsoft.com/office/drawing/2014/main" id="{F768B71E-40D1-4185-B20B-4E33BD8915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1147763" y="1716088"/>
                <a:ext cx="236538" cy="223838"/>
              </a:xfrm>
              <a:prstGeom prst="ellipse">
                <a:avLst/>
              </a:prstGeom>
              <a:solidFill>
                <a:srgbClr val="0060A7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817006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8491" y="3164751"/>
            <a:ext cx="2791845" cy="528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6161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icrosoft Blue">
      <a:dk1>
        <a:srgbClr val="353535"/>
      </a:dk1>
      <a:lt1>
        <a:srgbClr val="FFFFFF"/>
      </a:lt1>
      <a:dk2>
        <a:srgbClr val="0089CF"/>
      </a:dk2>
      <a:lt2>
        <a:srgbClr val="EAEAEA"/>
      </a:lt2>
      <a:accent1>
        <a:srgbClr val="0089CF"/>
      </a:accent1>
      <a:accent2>
        <a:srgbClr val="0060A7"/>
      </a:accent2>
      <a:accent3>
        <a:srgbClr val="F57D33"/>
      </a:accent3>
      <a:accent4>
        <a:srgbClr val="192874"/>
      </a:accent4>
      <a:accent5>
        <a:srgbClr val="75787B"/>
      </a:accent5>
      <a:accent6>
        <a:srgbClr val="CDCECC"/>
      </a:accent6>
      <a:hlink>
        <a:srgbClr val="0078D7"/>
      </a:hlink>
      <a:folHlink>
        <a:srgbClr val="0078D7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5650</TotalTime>
  <Words>157</Words>
  <Application>Microsoft Macintosh PowerPoint</Application>
  <PresentationFormat>Custom</PresentationFormat>
  <Paragraphs>30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Calibri</vt:lpstr>
      <vt:lpstr>Calibri Light</vt:lpstr>
      <vt:lpstr>Impact</vt:lpstr>
      <vt:lpstr>Segoe UI</vt:lpstr>
      <vt:lpstr>Segoe UI Light</vt:lpstr>
      <vt:lpstr>Office Theme</vt:lpstr>
      <vt:lpstr>2_Office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SlideModel PowerPoint Wide</dc:title>
  <dc:creator>Julian</dc:creator>
  <cp:lastModifiedBy>Roshin pv</cp:lastModifiedBy>
  <cp:revision>138</cp:revision>
  <dcterms:created xsi:type="dcterms:W3CDTF">2013-09-12T13:05:01Z</dcterms:created>
  <dcterms:modified xsi:type="dcterms:W3CDTF">2023-01-21T17:22:01Z</dcterms:modified>
</cp:coreProperties>
</file>